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ms-powerpoint.presentation.macroEnabled.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5" autoAdjust="0"/>
    <p:restoredTop sz="94660"/>
  </p:normalViewPr>
  <p:slideViewPr>
    <p:cSldViewPr snapToGrid="0">
      <p:cViewPr varScale="1">
        <p:scale>
          <a:sx n="72" d="100"/>
          <a:sy n="72" d="100"/>
        </p:scale>
        <p:origin x="53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12/2/2019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12/2/2019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2">
                    <a:lumMod val="7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12/2/2019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12/2/2019</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12/2/2019</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12/2/2019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12/2/2019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12/2/2019</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12/2/2019</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75000"/>
              <a:lumOff val="2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75000"/>
              <a:lumOff val="2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75000"/>
              <a:lumOff val="2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8590B-C822-44DC-8664-AC2B1A44B82C}"/>
              </a:ext>
            </a:extLst>
          </p:cNvPr>
          <p:cNvSpPr>
            <a:spLocks noGrp="1"/>
          </p:cNvSpPr>
          <p:nvPr>
            <p:ph type="ctrTitle"/>
          </p:nvPr>
        </p:nvSpPr>
        <p:spPr/>
        <p:txBody>
          <a:bodyPr/>
          <a:lstStyle/>
          <a:p>
            <a:r>
              <a:rPr lang="en-US" dirty="0"/>
              <a:t>Presentation 1</a:t>
            </a:r>
          </a:p>
        </p:txBody>
      </p:sp>
      <p:sp>
        <p:nvSpPr>
          <p:cNvPr id="3" name="Subtitle 2">
            <a:extLst>
              <a:ext uri="{FF2B5EF4-FFF2-40B4-BE49-F238E27FC236}">
                <a16:creationId xmlns:a16="http://schemas.microsoft.com/office/drawing/2014/main" id="{75610543-2092-4350-852C-153E465DF4BB}"/>
              </a:ext>
            </a:extLst>
          </p:cNvPr>
          <p:cNvSpPr>
            <a:spLocks noGrp="1"/>
          </p:cNvSpPr>
          <p:nvPr>
            <p:ph type="subTitle" idx="1"/>
          </p:nvPr>
        </p:nvSpPr>
        <p:spPr/>
        <p:txBody>
          <a:bodyPr/>
          <a:lstStyle/>
          <a:p>
            <a:r>
              <a:rPr lang="en-US" dirty="0"/>
              <a:t>By: Joan Alvarico</a:t>
            </a:r>
          </a:p>
        </p:txBody>
      </p:sp>
    </p:spTree>
    <p:extLst>
      <p:ext uri="{BB962C8B-B14F-4D97-AF65-F5344CB8AC3E}">
        <p14:creationId xmlns:p14="http://schemas.microsoft.com/office/powerpoint/2010/main" val="1450531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C500E-15C0-49FA-9831-B90590B22272}"/>
              </a:ext>
            </a:extLst>
          </p:cNvPr>
          <p:cNvSpPr>
            <a:spLocks noGrp="1"/>
          </p:cNvSpPr>
          <p:nvPr>
            <p:ph type="title"/>
          </p:nvPr>
        </p:nvSpPr>
        <p:spPr/>
        <p:txBody>
          <a:bodyPr/>
          <a:lstStyle/>
          <a:p>
            <a:r>
              <a:rPr lang="en-US" dirty="0"/>
              <a:t>Research questions</a:t>
            </a:r>
          </a:p>
        </p:txBody>
      </p:sp>
      <p:sp>
        <p:nvSpPr>
          <p:cNvPr id="3" name="Content Placeholder 2">
            <a:extLst>
              <a:ext uri="{FF2B5EF4-FFF2-40B4-BE49-F238E27FC236}">
                <a16:creationId xmlns:a16="http://schemas.microsoft.com/office/drawing/2014/main" id="{7DD51D55-0A80-43A2-A4FD-F589726D59DD}"/>
              </a:ext>
            </a:extLst>
          </p:cNvPr>
          <p:cNvSpPr>
            <a:spLocks noGrp="1"/>
          </p:cNvSpPr>
          <p:nvPr>
            <p:ph idx="1"/>
          </p:nvPr>
        </p:nvSpPr>
        <p:spPr/>
        <p:txBody>
          <a:bodyPr/>
          <a:lstStyle/>
          <a:p>
            <a:r>
              <a:rPr lang="en-US" dirty="0"/>
              <a:t>Primary Question: Should the Legal Drinking age be lowered to eighteen?</a:t>
            </a:r>
          </a:p>
          <a:p>
            <a:r>
              <a:rPr lang="en-US" dirty="0"/>
              <a:t>Secondary Question: What can be the most effective prevention method to avoid underage drinking?</a:t>
            </a:r>
          </a:p>
        </p:txBody>
      </p:sp>
    </p:spTree>
    <p:extLst>
      <p:ext uri="{BB962C8B-B14F-4D97-AF65-F5344CB8AC3E}">
        <p14:creationId xmlns:p14="http://schemas.microsoft.com/office/powerpoint/2010/main" val="3517438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D07A30-3730-485E-8623-932BAB148344}"/>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6D579525-E5BA-4AD5-B48F-D5EB34A8F4E2}"/>
              </a:ext>
            </a:extLst>
          </p:cNvPr>
          <p:cNvSpPr>
            <a:spLocks noGrp="1"/>
          </p:cNvSpPr>
          <p:nvPr>
            <p:ph idx="1"/>
          </p:nvPr>
        </p:nvSpPr>
        <p:spPr/>
        <p:txBody>
          <a:bodyPr>
            <a:normAutofit/>
          </a:bodyPr>
          <a:lstStyle/>
          <a:p>
            <a:r>
              <a:rPr lang="en-US"/>
              <a:t>Alcohol </a:t>
            </a:r>
            <a:r>
              <a:rPr lang="en-US" dirty="0"/>
              <a:t>is bad for young people. Our brains are underdeveloped in some ways or another reason is that we might have a highly possibility of addiction. But what the researcher wants to know about is if there is a possibility about lowering the legal drinking age just a few years. Will this be relevant to the CNMI? Yes, it can be since we have a lot of issues here due to unsafe drinking from those who are twenty-one and above. The three aspects on why the drinking legal age is an issue here in the CNMI; at eighteen, a person basically can do many other stuff on their own, at eighteen, it is the time for people to practice caution with drinking, and lastly, the current legal drinking age doesn’t do any justice to decrease unsafety drinking habits. </a:t>
            </a:r>
          </a:p>
          <a:p>
            <a:endParaRPr lang="en-US" dirty="0"/>
          </a:p>
        </p:txBody>
      </p:sp>
    </p:spTree>
    <p:extLst>
      <p:ext uri="{BB962C8B-B14F-4D97-AF65-F5344CB8AC3E}">
        <p14:creationId xmlns:p14="http://schemas.microsoft.com/office/powerpoint/2010/main" val="1455081327"/>
      </p:ext>
    </p:extLst>
  </p:cSld>
  <p:clrMapOvr>
    <a:masterClrMapping/>
  </p:clrMapOvr>
</p:sld>
</file>

<file path=ppt/theme/theme1.xml><?xml version="1.0" encoding="utf-8"?>
<a:theme xmlns:a="http://schemas.openxmlformats.org/drawingml/2006/main" name="Fram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18A1B607-7BAE-46D6-8090-545AC7BDD739}"/>
    </a:ext>
  </a:extLst>
</a:theme>
</file>

<file path=docProps/app.xml><?xml version="1.0" encoding="utf-8"?>
<Properties xmlns="http://schemas.openxmlformats.org/officeDocument/2006/extended-properties" xmlns:vt="http://schemas.openxmlformats.org/officeDocument/2006/docPropsVTypes">
  <Template>TM03457475[[fn=Frame]]</Template>
  <TotalTime>12</TotalTime>
  <Words>189</Words>
  <Application>Microsoft Office PowerPoint</Application>
  <PresentationFormat>Widescreen</PresentationFormat>
  <Paragraphs>7</Paragraphs>
  <Slides>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Corbel</vt:lpstr>
      <vt:lpstr>Wingdings 2</vt:lpstr>
      <vt:lpstr>Frame</vt:lpstr>
      <vt:lpstr>Presentation 1</vt:lpstr>
      <vt:lpstr>Research questions</vt:lpstr>
      <vt:lpstr>Background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1</dc:title>
  <dc:creator>Joan Alvarico</dc:creator>
  <cp:lastModifiedBy>Joan Alvarico</cp:lastModifiedBy>
  <cp:revision>3</cp:revision>
  <dcterms:created xsi:type="dcterms:W3CDTF">2019-12-02T07:48:51Z</dcterms:created>
  <dcterms:modified xsi:type="dcterms:W3CDTF">2019-12-02T08:20:48Z</dcterms:modified>
</cp:coreProperties>
</file>