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10"/>
    <p:restoredTop sz="50000"/>
  </p:normalViewPr>
  <p:slideViewPr>
    <p:cSldViewPr snapToGrid="0" snapToObjects="1">
      <p:cViewPr varScale="1">
        <p:scale>
          <a:sx n="42" d="100"/>
          <a:sy n="42" d="100"/>
        </p:scale>
        <p:origin x="2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B0B3C-500C-5341-8C04-7EBA4F1B4AC2}" type="datetimeFigureOut">
              <a:rPr lang="en-US" smtClean="0"/>
              <a:t>6/8/19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9B026-969C-7246-96EE-0E6934AFAC1A}" type="slidenum">
              <a:rPr lang="en-US" smtClean="0"/>
              <a:t>‹#›</a:t>
            </a:fld>
            <a:endParaRPr lang="en-US"/>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someone</a:t>
            </a:r>
            <a:r>
              <a:rPr lang="en-US" baseline="0" dirty="0" smtClean="0"/>
              <a:t> who has recently been interested in boxing, I was actually planning to do something similar to the topic. However, finding a concrete topic for a research paper was difficult, so I resorted to an issue that is similar and chose injuries and concussions. Since concussions have been an issue since the exposure of the 2016 film “Concussion” and the fact that I’ve watched it a week into the semester, it was a choice that I was not afraid to choose.</a:t>
            </a:r>
            <a:endParaRPr lang="en-US" dirty="0"/>
          </a:p>
        </p:txBody>
      </p:sp>
      <p:sp>
        <p:nvSpPr>
          <p:cNvPr id="4" name="Slide Number Placeholder 3"/>
          <p:cNvSpPr>
            <a:spLocks noGrp="1"/>
          </p:cNvSpPr>
          <p:nvPr>
            <p:ph type="sldNum" sz="quarter" idx="10"/>
          </p:nvPr>
        </p:nvSpPr>
        <p:spPr/>
        <p:txBody>
          <a:bodyPr/>
          <a:lstStyle/>
          <a:p>
            <a:fld id="{49F9B026-969C-7246-96EE-0E6934AFAC1A}" type="slidenum">
              <a:rPr lang="en-US" smtClean="0"/>
              <a:t>2</a:t>
            </a:fld>
            <a:endParaRPr lang="en-US"/>
          </a:p>
        </p:txBody>
      </p:sp>
    </p:spTree>
    <p:extLst>
      <p:ext uri="{BB962C8B-B14F-4D97-AF65-F5344CB8AC3E}">
        <p14:creationId xmlns:p14="http://schemas.microsoft.com/office/powerpoint/2010/main" val="51553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stages are exactly</a:t>
            </a:r>
            <a:r>
              <a:rPr lang="en-US" baseline="0" dirty="0" smtClean="0"/>
              <a:t> what the bullets state.</a:t>
            </a:r>
            <a:endParaRPr lang="en-US" dirty="0"/>
          </a:p>
        </p:txBody>
      </p:sp>
      <p:sp>
        <p:nvSpPr>
          <p:cNvPr id="4" name="Slide Number Placeholder 3"/>
          <p:cNvSpPr>
            <a:spLocks noGrp="1"/>
          </p:cNvSpPr>
          <p:nvPr>
            <p:ph type="sldNum" sz="quarter" idx="10"/>
          </p:nvPr>
        </p:nvSpPr>
        <p:spPr/>
        <p:txBody>
          <a:bodyPr/>
          <a:lstStyle/>
          <a:p>
            <a:fld id="{49F9B026-969C-7246-96EE-0E6934AFAC1A}" type="slidenum">
              <a:rPr lang="en-US" smtClean="0"/>
              <a:t>3</a:t>
            </a:fld>
            <a:endParaRPr lang="en-US"/>
          </a:p>
        </p:txBody>
      </p:sp>
    </p:spTree>
    <p:extLst>
      <p:ext uri="{BB962C8B-B14F-4D97-AF65-F5344CB8AC3E}">
        <p14:creationId xmlns:p14="http://schemas.microsoft.com/office/powerpoint/2010/main" val="8775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6/8/19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Injuries and Concussions</a:t>
            </a:r>
            <a:endParaRPr lang="en-US" dirty="0"/>
          </a:p>
        </p:txBody>
      </p:sp>
      <p:sp>
        <p:nvSpPr>
          <p:cNvPr id="3" name="Subtitle 2"/>
          <p:cNvSpPr>
            <a:spLocks noGrp="1"/>
          </p:cNvSpPr>
          <p:nvPr>
            <p:ph type="subTitle" idx="1"/>
          </p:nvPr>
        </p:nvSpPr>
        <p:spPr/>
        <p:txBody>
          <a:bodyPr/>
          <a:lstStyle/>
          <a:p>
            <a:r>
              <a:rPr lang="en-US" dirty="0" smtClean="0"/>
              <a:t>Marc Christian A. Venus</a:t>
            </a:r>
          </a:p>
          <a:p>
            <a:r>
              <a:rPr lang="en-US" dirty="0" smtClean="0"/>
              <a:t>EN202 – ON01</a:t>
            </a:r>
            <a:endParaRPr lang="en-US" dirty="0"/>
          </a:p>
        </p:txBody>
      </p:sp>
    </p:spTree>
    <p:extLst>
      <p:ext uri="{BB962C8B-B14F-4D97-AF65-F5344CB8AC3E}">
        <p14:creationId xmlns:p14="http://schemas.microsoft.com/office/powerpoint/2010/main" val="1804289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Boxing</a:t>
            </a:r>
          </a:p>
          <a:p>
            <a:r>
              <a:rPr lang="en-US" dirty="0" smtClean="0"/>
              <a:t>“Concussion” (2016) starring Will Smith.</a:t>
            </a:r>
          </a:p>
          <a:p>
            <a:endParaRPr lang="en-US" dirty="0"/>
          </a:p>
        </p:txBody>
      </p:sp>
    </p:spTree>
    <p:extLst>
      <p:ext uri="{BB962C8B-B14F-4D97-AF65-F5344CB8AC3E}">
        <p14:creationId xmlns:p14="http://schemas.microsoft.com/office/powerpoint/2010/main" val="163310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Table</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Stage: Figuring out the topic.</a:t>
            </a:r>
          </a:p>
          <a:p>
            <a:r>
              <a:rPr lang="en-US" dirty="0" smtClean="0"/>
              <a:t>2</a:t>
            </a:r>
            <a:r>
              <a:rPr lang="en-US" baseline="30000" dirty="0" smtClean="0"/>
              <a:t>nd</a:t>
            </a:r>
            <a:r>
              <a:rPr lang="en-US" dirty="0" smtClean="0"/>
              <a:t> Stage: Debating on Sources</a:t>
            </a:r>
          </a:p>
          <a:p>
            <a:r>
              <a:rPr lang="en-US" dirty="0" smtClean="0"/>
              <a:t>3</a:t>
            </a:r>
            <a:r>
              <a:rPr lang="en-US" baseline="30000" dirty="0" smtClean="0"/>
              <a:t>rd</a:t>
            </a:r>
            <a:r>
              <a:rPr lang="en-US" dirty="0" smtClean="0"/>
              <a:t> Stage: Add sources into final paper.</a:t>
            </a:r>
            <a:endParaRPr lang="en-US" dirty="0"/>
          </a:p>
        </p:txBody>
      </p:sp>
    </p:spTree>
    <p:extLst>
      <p:ext uri="{BB962C8B-B14F-4D97-AF65-F5344CB8AC3E}">
        <p14:creationId xmlns:p14="http://schemas.microsoft.com/office/powerpoint/2010/main" val="200790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Research Questions</a:t>
            </a:r>
            <a:endParaRPr lang="en-US" dirty="0"/>
          </a:p>
        </p:txBody>
      </p:sp>
      <p:sp>
        <p:nvSpPr>
          <p:cNvPr id="3" name="Content Placeholder 2"/>
          <p:cNvSpPr>
            <a:spLocks noGrp="1"/>
          </p:cNvSpPr>
          <p:nvPr>
            <p:ph idx="1"/>
          </p:nvPr>
        </p:nvSpPr>
        <p:spPr/>
        <p:txBody>
          <a:bodyPr/>
          <a:lstStyle/>
          <a:p>
            <a:r>
              <a:rPr lang="en-US" dirty="0" smtClean="0"/>
              <a:t>What are the root causes of injuries and concussions?</a:t>
            </a:r>
          </a:p>
          <a:p>
            <a:r>
              <a:rPr lang="en-US" dirty="0" smtClean="0"/>
              <a:t>Are there possible ways to avoid concussions and injuries other than abstinence from sports?</a:t>
            </a:r>
          </a:p>
          <a:p>
            <a:r>
              <a:rPr lang="en-US" dirty="0" smtClean="0"/>
              <a:t>Could concussions affect a child’s growth cycle?</a:t>
            </a:r>
          </a:p>
          <a:p>
            <a:r>
              <a:rPr lang="en-US" dirty="0" smtClean="0"/>
              <a:t>Could the main issue of injuries and concussions occurring be from the lack of strictness in regulations regarding safety?</a:t>
            </a:r>
            <a:endParaRPr lang="en-US" dirty="0"/>
          </a:p>
        </p:txBody>
      </p:sp>
    </p:spTree>
    <p:extLst>
      <p:ext uri="{BB962C8B-B14F-4D97-AF65-F5344CB8AC3E}">
        <p14:creationId xmlns:p14="http://schemas.microsoft.com/office/powerpoint/2010/main" val="846811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TotalTime>
  <Words>206</Words>
  <Application>Microsoft Macintosh PowerPoint</Application>
  <PresentationFormat>Widescreen</PresentationFormat>
  <Paragraphs>19</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Garamond</vt:lpstr>
      <vt:lpstr>Organic</vt:lpstr>
      <vt:lpstr>Injuries and Concussions</vt:lpstr>
      <vt:lpstr>Background </vt:lpstr>
      <vt:lpstr>Time Table</vt:lpstr>
      <vt:lpstr>Possible Research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Injuries and Concussions</dc:title>
  <dc:creator>Ethan Kwon</dc:creator>
  <cp:lastModifiedBy>Ethan Kwon</cp:lastModifiedBy>
  <cp:revision>1</cp:revision>
  <dcterms:created xsi:type="dcterms:W3CDTF">2019-06-08T13:16:13Z</dcterms:created>
  <dcterms:modified xsi:type="dcterms:W3CDTF">2019-06-08T13:23:39Z</dcterms:modified>
</cp:coreProperties>
</file>