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txt" ContentType="application/tx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B8CE"/>
    <a:srgbClr val="1EB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77"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media/image4.txt>GIF89a X&#65533;&#65533; &#65533;&#65533;&#65533;&#65533;f&#65533;&#65533;ub9S&#1710;p&#65533;&#65533;&#65533;&#65533;&#65533;&#65533;&#65533;&#65533;&#65533;&#65533;&#65533;&#65533;&#65533;&#65533;&#65533;&#1434;&#65533;&#65533;&#65533;&#65533;&#65533;&#65533;&#65533;&#65533;&#65533;&#32461;t&#65533;&#65533;&#65533;\&#827;&#65533;&#1869;&#65533;&#65533;&#65533;&#65533;&#65533;&#65533;&#65533;CBRcZs&#626;&#65533;tt&#65533;&#1271;&#764;&#65533;&#65533;rES&#65533;&#65533;&#65533;&#65533;&#65533;&#65533;S&#942;&#1704;[&#65533;&#65533;&#65533;&#65533;&#65533;o&#65533;&#65533;&#65533;&#65533;&#65533;XUh&#65533;&#65533;&#32380;&#65533;&#65533;c&#65533;k&#65533;&#65533;&#65533;&#65533;&#65533;&#65533;&#1658;&#65533;&#65533;&#65533;z&#65533;&#955;&#65533;&#65533;&#65533;&#1800;&#65533;c{y&#65533;&#65533;&#65533;&#1608;&#65533;&#490;&#65533;&#1816;&#65533;\&#65533;gS&#65533;&#65533;&#65533;d&#65533;&#65533;n&#635;&#65533;&#65533;g&#65533;&#65533;&#65533;&#65533;&#65533;&#1436;T&#65533;&#65533;&#65533;&#65533;&#65533;&#996;w&#65533;&#65533;&#65533;&#65533;&#65533;&#601;&#65533;xU&#65533;&#65533;n&#65533;&#65533;&#65533;&#65533;&#65533;&#872;&#65533;&#65533;{&#65533;&#65533;wdRj&#65533;&#65533;&#519;&#65533;&#65533;&#731;y&#65533;VR&#65533;&#65533;&#65533;&#65533;&#647;QH[&#65533;&#1959;{Yjw&#65533;&#65533;&#11977;&#65533;&#65533;&#65533;&#65533;&#65533;&#65533;&#65533;&#65533;&#1812;&#65533;&#65533;&#65533;&#65533;d&#65533;&#65533;&#65533;&#1450;th{&#65533;&#65533;&#31425;&#65533;l&#65533;&#65533;&#65533;w&#65533;&#65533;&#65533;&#65533;&#65533;&#65533;&#65533;&#65533;&#65533;&#65533;&#65533;&#65533;&#65533;&#65533;&#65533;&#65533;&#65533;&#65533;s&#65533;&#1981;&#65533;UlbG_&#65533;&#65533;&#65533;&#65533;{&#65533;&#65533;&#65533;&#65533;&#65533;k&#65533;z&#65533;&#1480;&#65533;&#65533;wu}&#65533;&#65533;&#65533;&#911;z&#65533;&#279;yyn&#65533;&#65533;&#65533;e&#65533;t&#65533;&#65533;&#65533;&#1496;k&#65533;&#65533;r&#65533;&#65533;&#65533;&#65533;&#65533;&#65533;&#65533;w&#203;&#65533;&#65533;x&#65533;&#65533;&#778;sJb&#65533;{z&#65533;}j&#65533;w&#65533;&#65533;dk&#65533;&#1546;&#65533;&#65533;|&#65533;&#65533;&#65533;&#65533;&#1193;&#65533;&#1015;uYw&#65533;k&#65533;&#65533;&#65533;&#65533;&#65533;s&#65533;&#65533;&#65533;&#65533;&#65533;&#65533;&#65533;&#65533;&#65533;&#65533;&#65533;U&#65533;&#65533;&#30483;^&#65533;&#65533;h&#65533;n&#65533;&#65533;&#65533;e&#65533;&#65533;&#65533;R&#65533;&#65533;&#255;&#65533;&#65533;&#65533;t\xek&#65533;&#65533;&#146;&#65533;&#65533;&#65533;&#65533;&#1451;&#65533;&#65533;&#65533;&#65533;|&#65533;Z&#65533;cck&#65533;Z&#65533;]&#65533;&#65533;&#65533;&#65533;&#65533;&#65533;&#65533;&#65533;&#65533;&#65533;&#65533;&#65533;ku&#65533;&#65533;&#65533;{&#65533;&#65533;&#65533;&#65533;_&#65533;&#65533;cv&#65533;&#65533;&#65533;&#65533;s&#65533;&#1968;&#65533;&#65533;&#65533;to&#65533;c&#65533;&#65533;&#65533;v&#929;Zct&#65533;kh&#65533;Js]&#65533;&#65533;&#65533;&#65533;cz&#65533;&#14465;&#65533;&#924;R&#65533;&#769;&#65533;&#65533;&#65533;&#65533;&#65533;&#1005;c&#65533;&#730;&#65533;l&#65533;&#65533;&#65533;&#65533;&#65533;&#65533;&#466;&#65533;&#65533;&#65533;&#614;ccs&#65533;k&#65533;}&#65533;&#65533;&#65533;&#65533;&#65533;&#41070;&#65533;Z&#65533;&#65533;&#65533;&#65533;k&#65533;&#65533;&#65533;&#65533;&#65533;kc{&#65533;&#65533;&#65533;&#65533;&#65533;c{&#65533;&#65533;cc{&#65533;&#65533;k&#65533;&#65533;kkk|s&#65533;&#65533;ck|&#65533;&#65533;&#65533;{&#65533;&#65533;&#65533;&#65533;&#65533;s&#65533;&#1443;k&#65533;kcs&#926;[&#65533;&#65533;k&#916;R~&#65533;&#65533;&#65533;&#65533;c&#404;R&#65533;&#65533;]&#65533;&#65533;&#65533;kks&#286;b&#65533;&#65533;k&#65533;c&#65533;RRZ&#65533;k&#65533;&#65533;k&#65533;&#916;Z&#65533;&#65533;k&#65533;&#65533;aksZ&#1853;&#65533;;as&#65533;&#1442;&#65533;&#65533;&#65533;&#65533;{ss&#65533;&#65533;&#65533;k&#65533;&#65533;&#65533;&#1149;&#65533;&#65533;&#65533;_3N&#65533;&#65533;&#65533;&#65533;&#65533;&#65533;!&#65533;NETSCAPE2.0   !&#65533;XMP DataXMP<?xpacket begin="&#65279;" id="W5M0MpCehiHzreSzNTczkc9d"?> <x:xmpmeta xmlns:x="adobe:ns:meta/" x:xmptk="Adobe XMP Core 5.3-c011 66.145661, 2012/02/06-14:56:27        "> <rdf:RDF xmlns:rdf="http://www.w3.org/1999/02/22-rdf-syntax-ns#"> <rdf:Description rdf:about="" xmlns:xmp="http://ns.adobe.com/xap/1.0/" xmlns:xmpMM="http://ns.adobe.com/xap/1.0/mm/" xmlns:stRef="http://ns.adobe.com/xap/1.0/sType/ResourceRef#" xmp:CreatorTool="Adobe Photoshop CS6 (Windows)" xmpMM:InstanceID="xmp.iid:E047FCC9D18711E5B41BEE562D3BD92D" xmpMM:DocumentID="xmp.did:E047FCCAD18711E5B41BEE562D3BD92D"> <xmpMM:DerivedFrom stRef:instanceID="xmp.iid:E047FCC7D18711E5B41BEE562D3BD92D" stRef:documentID="xmp.did:E047FCC8D18711E5B41BEE562D3BD92D"/> </rdf:Description> </rdf:RDF> </x:xmpmeta> <?xpacket end="r"?>&#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zyxwvutsrqponmlkjihgfedcba`_^]\[ZYXWVUTSRQPONMLKJIHGFEDCBA@?>=<;:9876543210/.-,+*)('&%$#"! 
	  !&#65533; &#65533; ,     X &#65533; &#65533;	H&#65533;&#65533;&#65533;&#65533;*\&#560;&#65533;&#199;#J&#65533;H&#65533;&#65533;&#331;3j&#65533;&#561;&#65533;&#463; C&#65533;I&#65533;&#65533;&#595;(S&#65533;\&#626;&#65533;&#727;0c&#668;I&#65533;&#65533;&#859;8s&#65533;&#65533;&#627;&#65533;&#991;@&#65533;
J&#65533;&#65533;&#1123;H&#65533;*]&#692;&#65533;&#1255;P&#65533;J&#65533;J&#65533;&#65533;&#1387;X&#65533;j&#65533;&#693;&#65533;&#1519;`&#202;K&#65533;&#65533;&#1651;h&#1258;]&#758;&#65533;&#1783;p&#65533;&#669;K&#65533;&#65533;&#1915;x&#65533;&#65533;&#65533;&#759;&#65533;&#2047;&#65533;L&#65533;&#65533;&#65533;&#200;+^&#824;&#65533;&#65533;&#464;#K&#65533;L&#65533;&#65533;&#65533;&#728;3k&#65533;&#825;&#65533;&#65533;&#992;C&#65533;M&#65533;&#65533;&#65533;&#1256;S&#65533;^&#890;&#65533;&#65533;&#1520;c&#734;M&#65533;&#65533;&#65533;&#1784;s&#65533;&#65533;&#891;&#65533;&#65533;&#65533;&#65533;&#65533;N&#65533;&#65533;&#65533;&#65533;&#531;+_&#956;&#65533;&#65533;&#65533;&#1059;K&#65533;N&#65533;&#65533;&#65533;&#65533;&#1587;k&#65533;&#957;&#65533;&#65533;&#65533;&#65533;&#203;&#65533;O&#65533;&#65533;&#65533;&#65533;&#65533;&#1259;_&#1022;&#65533;&#65533;&#65533;&#65533;&#65533;&#735;O&#65533;&#65533;&#65533;&#65533;&#65533;&#65533;&#65533;&#65533;&#1023;&#65533;&#65533;&#65533; (&#65533;&#65533;h&#65533;&#65533;&&#65533;&#65533;&#65533;6&#65533;&#65533;&#65533;F(&#65533;Vh&#65533;f&#65533;&#65533;v&#65533;&#65533; &#65533;(&#65533;$&#65533;h&#65533;(&#65533;&#65533;&#65533;,&#65533;&#65533;&#65533;0&#65533;(&#65533;4&#65533;h&#65533;8&#65533;&#65533;<&#65533;&#65533;&#65533;@)&#65533;Di&#65533;H&&#65533;&#65533;L6&#65533;&#65533;PF)&#65533;TVi&#65533;Xf&#65533;&#65533;\v&#65533;&#65533;`&#65533;)&#65533;d&#65533;i&#65533;h&#65533;&#65533;&#65533;l&#65533;&#65533;&#65533;p&#65533;)&#65533;t&#65533;i&#65533;x&#65533;&#65533;|&#65533;&#65533;&#30656;*&#34820;j&#34888;&&#65533;&#34956;6&#65533;&#35024;F*&#39188;Vj&#39256;f&#65533;&#39324;v&#65533;&#39392;&#65533;*&#43556;&#65533;j&#43624;&#65533;&#65533;&#43692;&#65533;&#65533;&#43760;&#65533;&#65533;*&#47924;&#65533;j&#47992;&#65533;&#48060;&#65533;&#65533;&#65533;&#65533;+&#65533;&#65533;k&#65533;&#65533;&&#65533;&#65533;&#65533;6+&#65533;+Ta &&#65533;`&#245;&#1370;&#65533;&#65533;&#65533;hE>&#65533;&#65533;&#65533;$&#65533; &#65533;&#65533;&#65533;B&#65533;5\\&#65533;n&#65533;&#65533;\&#65533;&#65533;&T&#65533;L&#65533;&#65533;&#65533;&#191; ,&#65533;\p&#65533;&#65533;7&#65533;|&#65533;&#65533;P&#65533;&#65533;7&#240;&#65533;Gl&#65533;&#65533;&#65533;@BH1&#65533;&#65533; &#65533;,&#65533;&#65533;$&#65533;lr&#65533;&#65533;\&#65533;:&#65533;P&#65533;&#65533;&#65533;&#65533;&#65533;&#65533;4&#65533;&#65533;&#65533; i$&#65533;3&#65533;3L&#65533;1&#65533;1&#65533;C&#65533;s&#65533;H3L`&#65533;&#65533;PG-&#65533;&#65533;TWm&#65533;&#65533;W&#65533;&#65533;)&#65533;&#65533;g2C&#65533;&#65533;&#65533;&#65533;L&#65533;&#65533;&#65533;&#65533;&#65533;&#65533;v&#65533;,&#65533;t&#65533;m&#65533;&#65533;xO&#65533;&#65533;=&#65533;&#65533;p&#65533;&#1495;&#65533;]s&#65533;:&#65533;}v&#65533;m&#65533;&#65533;j&#65533;&#65533;x&#65533;i'78&#65533;&#65533;&#65533;g&#65533;y?Z&#65533;&#65533;&#65533;G&&#65533; d&#65533;m:&#1767;&#65533;&#65533;6&#1835;#&#65533;&#65533;&#65533;T0&#65533;&#65533;&#65533;n&#65533;&#1280;<&#65533;&#65533;
&#65533;3&3&#65533;<G&#65533;6&#65533;BM4&#65533;G&#65533;0&#65533;&#65533;7&#65533;4&#65533;&#65533;.&#65533;&#65533;&#65533;&#65533;&#65533;&#765;F&#65533;&#65533;7&#65533;&#65533;&#65533;{&#65533;&#65533;&#65533;nO&#65533;&#65533;S&#65533;&#65533;&#65533;y&#65533;JVd&#65533;>, &#65533;&#65533;/|&#65533;?&#65533;&#65533;k&#65533;&#65533;W9&#65533;&#65533;&#65533;V{&#65533;&#65533;&?&#65533;4&#65533;&#65533; 4&#65533;&#65533;6&#65533;U&#65533;{&#65533;&#65533;&#65533;h&#65533;&#65533;&#65533;&#65533; &#65533;&#65533;&#557;&#65533;e&#65533;:48&#65533;&#65533;&#65533;%&#65533;F&#65533;`&#65533; &#65533;8&#65533;m&#65533;b&#65533;\E&#65533;C&#65533;"&|&#65533;Z&#65533;&#65533;&#1026;&#65533;&#65533;&#65533;&#65533;?&#65533;&#65533;P&#65533;&#65533;&#65533;zHE&#65533; &#65533;bZ &#65533; &#523;.&#65533;`&#65533;Q<&#65533;-O|4lX&#65533;0&#65533;&#65533;V&#65533;U&#65533;#&#65533;&#65533;-&#65533;&#65533;6 &#65533;&&#65533;D&&#65533;Pu}|"&#65533;&#65533;fC&#65533;&#65533;N&#65533;rL&#65533;&#65533; q;&#65533;e&#65533;&#65533;&#65533;%Zh&#65533;*&#1594;&#65533;I&#65533;%la&#65533;&#65533;!&#65533;h&#65533;4R&#65533;&#65533;S&#65533;*5&#65533;0&#1041;Yi .$&#65533;b<4&#65533;&#65533;&#65533;&#65533;&#65533;&#65533;t0&#65533;&#65533;`xc&#65533;$&#65533;2&#65533;&#65533;EL&#65533;x&#65533;&#65533;&#1640;!78Nq&#65533;&#1596;&#65533; 
&#65533;JXReyL&#65533;&#65533;8&#65533;"&#65533;&#65533;\&#65533;L`z&#65533; F<&#65533;Y&#65533;z&#65533;&#65533;|&#65533;:~P&#65533;&#65533;J&#65533; d$#s@&#65533;1&#781;o&#806;B&#65533;x&#65533;*(<&#65533;&#1608;&#65533;&#241;&#65533;&#65533;&#65533;&#65533;7&#1825;Qcz&#65533;&#65533;\GH&#65533;&#65533;Q&#65533;.&#65533;(&#65533;X&#65533;
hP&#65533;%^&#65533;&#65533;&#645;&#65533;k&#65533;|(T (Q&#65533;&#65533;h&#65533;5&#65533;&#65533;&#65533;&#65533;&#65533;&#65533;&#65533;R=ZL|&#65533;T&#65533;&#65533;xJ&#65533;&#65533;
&#65533;&#65533;pi@&#359;&#420;9&#65533;&#65533;;&#65533;&#65533;X&#65533;&#65533;&#65533;:&#65533;t)&#65533;;*&#65533;&#65533;&#65533;&#65533;&#65533;&#65533;D*G&#65533;*&#1210;&#65533;T&#65533;L&#65533;+T&#65533;1&#65533;N&#65533;&#65533;&#65533;&#65533;&#65533;&#65533;&#65533;qqM&#65533;&#65533;&#65533;&#65533;X&#65533;&#65533;&#65533;g=&#65533;,&#65533;x&#65533;&#65533;&#39884;&#65533;&#65533;&#65533;&#65533;&#65533;
&#65533;t&#65533;R&#65533;*Z&#65533;&#65533;&#65533;&#65533;)l&#65533;@
\&#65533;&#65533;&#65533;&#65533;&#65533;&#65533;y:&#65533;&#65533;&#65533;&#65533;&#65533;&#65533;&#65533;&#65533; zY&#65533;4&#65533;&#65533;
&#1626;4hh&#65533;&#65533;\&#65533;&#65533;\&#65533;&#65533;t&#65533;ze j_1&#65533;&#65533; &#65533;&#65533;&#65533;&#65533;&#65533;&#65533;6r&#65533;t	b&#65533;&#1050;&#65533;6&#65533;/&#65533;bo}r&#65533;<&#65533;&#1040;5&#65533;4y&#65533;&#65533;P&#65533;	&#65533;&#65533;'i&#65533;&#65533;&#65533;&#65533;&#65533;&#1529;,&#65533;.`&#65533;-&#65533;&#65533;&#65533;0G,&#65533;&#65533;&#65533;&#65533;&#65533;0&#65533;h&#65533;&#65533;o{^&#65533;&#65533;v&#65533;=&#65533;mp'&#65533;SB-r&#65533;&&#65533;&#65533;&#65533;&#65533;un&#65533;&#65533;&#65533;&#65533;&#65533;&#387;&#65533;&#65533;&#65533;J	`4&#65533;&#65533;0,&#65533;&#65533;H&#65533;&#65533;"&#65533;F&#65533;z1l&#65533;&#65533;R&#65533;&#65533;5&#65533;&#65533;&#65533;&#65533;U&#65533; 	H&#65533;&#65533;&#65533;&#65533;&#65533;&#65533;"=&#65533;  JP&#65533;mL&#65533;&#65533;0F)&#65533;@ ,&#65533;-,L&#65533;&#65533;&#65533;6&#65533;&#65533;AN&#65533;l&#65533;YN&#65533;&#65533;-&#65533; &#65533;&#65533;&#65533;&#65533;#&#1456;F &#65533;Kh&#65533;&#65533;&#65533;&#65533;&#65533;B	 &#65533;hFs&#65533;06&#65533;+ Rdt&#65533;0&#65533;gV&#65533;\>&#65533;p&#65533;&#65533;&&#65533;&#65533;;:&#65533;$&#65533;M&#65533;O)&#65533;\&#65533;&#65533;&#65533;&#65533;3&#65533;a&#65533;\&#65533;&#65533;(&#65533;5I&#65533;\O&#65533;2 &#65533;&#65533;r&#65533;&#65533;pO(8&#65533;@<P&#65533;
&#1054;&#65533;&#65533;@sK&#65533;TN'&#950;&#65533;&#65533;X&#65533;0dS&#65533;D&#65533;&#65533;&#65533;1=&#65533;&P&#65533;;~	?&#65533;#&#65533;&#65533;&#65533;&#65533;L&#65533;`&#65533;&#65533;&#65533;@&#65533;&#65533;&#65533;&#65533;&#65533;&#65533;, -0&#65533;J&#65533;:&#65533;&#65533;&#65533;&#65533;#VmWx f&#65533;&#65533;J &#65533;EqWr&#65533;&#192;&#65533;&#65533;&#65533;&#65533;&#65533;]&#1243;&#65533;&#65533;&#65533;&#65533;7&#65533;&#65533;&#65533;<&#65533;&#65533;&#65533;&#65533;&#65533;&#65533;&#65533;e&#65533;&#65533;&#65533;@&#65533;>&#65533;)&#65533;AVRq&#65533;&#65533;p&#65533;~&#65533;FJ<%D&#65533;]j&#65533;&&#65533;&#65533;&#1674;Ct&#65533;&#65533;&#65533;&#65533;&#65533;&#65533;f&#65533;sS&#65533;\]{&#65533;&#65533;&#65533;@mu&#65533; s&#65533;3&#65533;&#65533;h&#65533;&#65533;
l&#65533; &#65533;R&#65533;&#65533;:&#65533;t&#65533;&#65533;&#65533;&#65533;]&#65533;&#65533;O&#1164;p&#65533;&#65533;&#65533;n&#65533;'L 5&#257;+&#65533;oI&#65533;&#65533;&#65533;j0&#65533;&#65533;v=&#65533;&#65533;Q.RoX&#65533;&#65533;&#65533;#<avd &#65533;8&#65533;&#65533;&#65533;&#65533;v{&#65533;&#65533;&#65533;&#65533;&#65533;&#65533;&#65533;&#65533;&#65533;&#65533;&#65533;U"&#1184;&#65533;&#65533;&#65533;! &#183;&#65533;ZW&&#65533; &#65533; &#65533;1=e&#65533;zC&#65533;&#65533;&#787792;o|>[&#65533;2&#65533;&#65533;,&#65533;o&#65533;&#65533;Ck8&#65533;q+&#65533;n&#65533;&#65533;#&#65533;T&#65533;&#65533;&#1006;&#65533;U&#65533;&#65533;&#65533;&#65533;&#1533;6&#65533;!|w &#65533;y5y&#65533;&#65533;&#65533;&#65533;OW0&#65533;&#65533;<&#65533;&#65533;&#65533;&#65533;k&#65533;&#1123;&#65533;Zu&#65533;
&#65533;&#65533;f&#1296;C:tw&#65533;wS&#65533;&#65533;}&#65533;J&#65533;3@&#65533;g&#65533;&#65533;{V&#65533;/U &#65533;$r&#65533;@e&#65533;&#65533;\N%p?&#65533;W&#65533;&#65533;&#65533;&#65533;(&#65533;-&#65533;&#65533;h &#65533;&#65533;Z\ [&#1559;4v&#65533;&#1536;
&#65533;&#65533;&#65533;&#65533;F_Ac&#65533;P{>p{&#65533;g&#65533;&#65533;P[}`~@|&#65533;&#65533;\&#65533;'v&#65533;'iJ&#65533;^@@&#65533;&#65533;&#65533;68U7N&#65533;&#65533;c&#65533;fC&#65533;&#65533;$&#65533;Cx&#65533;&#65533;^&#65533;s6Lx{&#65533;&#65533; U y&#65533;Pr&#65533;7Z&#65533;&#65533;rl&#65533;&#65533;7U&#65533;&#65533;&#65533;N^`&#65533;4(}&#65533;%XXH^&#65533;zr&#65533;&#65533;W&#65533;!&#65533;&#65533;&#65533;+DN&#65533;C&#65533;Gx&#65533;A&#65533;'hWL&#65533;)6&#65533;Ep+&#1538;2&#65533;
K&#65533;N&#65533;&#65533; &#1744;o&#65533;H&#65533;~&#65533;v-&#65533;&#65533; tP&#65533;&#65533;&#65533;&#65533;&#65533;Mt&#65533;ag|&#65533;V@u> u @~H&#65533;u&#65533;&#65533;ZWe&#65533;HR &#65533;k7]&#65533;&#65533;|@
&#65533;m? O&#65533;&#65533;
&#65533;(&#65533;5X&#65533;iP&#65533;&#65533;&#65533;&#1548;b%&#65533;(U&#65533;&#65533;'P?&#65533;8&#65533;-&#65533;&#65533;&#65533;&#141;&#65533;&#65533;u}`r[&#65533;WK&#65533;r&#65533;&#1474;&#65533; &#65533;US&#65533;&#65533;8&#65533;h&#65533;W&#65533;&#65533;O&#65533;U~&#65533;0
j&#65533;hSz&#65533;&#65533;N&#65533;xAs&#65533;		&#65533;&#65533;&#525;&#65533;&#65533;X|&#65533;hW,&#65533;&#65533;&#65533;&#65533;RS&#65533;O&#65533;&#65533;&#65533;9&#65533;%&#65533;ZS&#65533;&#65533;4~C~&#65533;#;&#21842;Uj,&#65533;w8Nf&#65533;8{&#65533;{&#1025;XU &#65533;9i&#65533;&#65533;&#65533;]&#65533;Z&#65533;c&#65533;&#65533;&#65533;&#65533;&#65533;g&#65533;R\V&#65533;&#65533;HU8pp&#65533;S&#65533;&#65533;&#65533;&#65533;(&#65533;&#65533;dtU&#65533;\\&#65533;c&#65533;&#65533;&#65533;|h V&#1025;&#65533;cy&#65533;&#918;sl&#65533;&#398;&#65533;RYL&#65533;&#65533;W&#65533;&#65533;&#65533;8&#65533;Se&#65533;&#1504;6lfP&#65533;&#65533;FN&#65533;|IE&#65533;=iW9\&#65533;&#65533;q6&#65533;&#65533;&#65533;&#65533;&#65533;&#65533;&#65533;&#65533;&#65533;w|l&#65533;Z&#65533;RJ &#65533;&#65533;9]I&#65533;&#65533;m"&#65533;R&#65533;?&#65533;Ea&#65533;)G&#65533;&#65533;&#65533;&#65533;&#65533;&#65533;.&#65533;&#65533;&#32129;&#65533;&#65533;&#65533;&#65533;&#65533;bY&#65533;v&#65533; o&#65533;&#65533;Wi	c&#65533;	&#65533;Z&#65533;&#65533;Wr&#65533;h%06hp&#65533;dY&#65533;'1&#65533;&#65533;c&#969;M/&#1050;&#65533;x&#65533;&#65533;&#65533;{&#880;&#65533;&#65533;yW&#65533;&#65533;&#65533;&#65533;&#65533;=&#1627;&#65533;I`&#65533;&#65533;
&#65533;&#65533;Q&#65533;&#1563;&#65533;&#1438;\&#65533;&#65533;&#65533;8~&#65533;&#348;&#760;&#65533;&#65533;IE&#351;&#65533;@&#65533;&#65533;&#65533;q&#65533;#&#65533;Q&#65533;~D&#65533;O&#65533;kx5&#65533;&#65533;&#65533;
&#65533;v&#65533;H`&#65533;&#65533;
lPy&#65533;&#1435;&#65533;&#1433;]f&#65533;S &#65533;&#65533;(F&#65533;Q&#65533;&#65533;&#282;~&#65533;&#65533;&#65533;&#65533;S{&#65533;{&#65533;&#605;&#65533;&#65533;k&#65533;&#65533;_&#65533;&#65533; 7:]y&#65533;&#65533;&#65533;&#65533;&#65533;VL&#65533;po@JU&#65533; l&#216;&#65533;u&#65533;U0&#65533;z&#65533;&#65533;LB&#65533;&#607;.&#65533;t&#65533;U1&#65533;0&#65533;N&#1543;&#1101;	&#65533;&#65533;d&#65533;0&#65533;&#65533;&#65533;&#1602;;&#65533;&#65533;&#65533;&#65533;&#65533;&#65533;Aj&#65533;&#457;FzXS&#65533; Z&#65533;<D&#65533;U&#65533;*&#65533;=s&#65533;&#1378;&#65533;&#65533;&#34999;&#65533;O\&#65533;&#65533;?&#65533;K&#65533;*&#65533;&#65533;o&#65533;&#65533;J@U
p &#65533;&#65533;&#65533;&#65533;&#65533;&#65533;&#65533;Fl p &#65533;&#65533;o&#65533;&#65533; (&#65533;EfF'&#585;&#65533;G&#65533;&#65533;&#65533;&#65533;&#65533;B%<}&#65533;&#65533;J-z&#65533;	U&#65533;&#65533; &#65533; &#65533;I&#65533;Kpy	&#65533;&#65533;&#65533;&#65533;)&#65533;&#65533;&#65533;&#65533;Sm&#65533;&#65533;Z&#65533;&#65533;j&#65533;&#65533;0&#65533;&#65533;&#65533;&#1711;&#65533;&#65533;
&#65533;p'@&#65533;m &#65533;2w&#65533;&#65533;&#65533;&#1452;&#65533;UyJ&#65533;VtW<&#65533;G&#65533;V&#65533;&#65533;&#65533;S&#65533;&#65533;&#65533;&#65533;&#65533;a&#1666;&#65533;&#65533;&#65533;&#65533;O7
&#65533; &#65533;(&#65533;&#65533;)&#65533;'&#65533;&#65533;&#65533;&#1711;&#65533;:&#65533;&#65533;{v&#65533;&#65533;&#65533;&#65533;f&#65533;Jj&#65533;G#
&#65533;&#65533;g&#65533;hS&#65533;f>p&#65533;&#65533;&#65533;&#1722;&#65533;&#65533;&#65533;&#65533;&#65533; [&#65533;&#65533;Yy&#65533;v&#65533;&#65533;&#65533;Z&#65533;&#65533;Z&#65533;&#65533;&#65533;&#65533;&#1744;&#65533;&#65533;&#65533;i&#1414;&#65533;C@	&#65533;&#65533;r&#65533;m\&#65533;&#65533;D&#65533;&#65533;j&#65533;
&#65533;&#65533;P&#65533;&#65533; &#65533;&#65533;Y`T&#65533; &#65533;@&#65533;y&#65533;vq9&#65533;&#65533;Y( w&#65533;&#65533;6>&#65533;&#65533;j[E&#65533;	&#65533;&#65533;&#65533;.4 D&#65533;&#65533;&#65533;i&#65533;N;&#65533;&#65533;UZ &#65533;6&#65533;	&#65533;L&#65533;&#1056;&#65533;&#734;B&#65533;&#65533;(&#65533;i&#65533;&#340;dw&#65533;&#65533;&#65533;&#65533;&#65533;>&#65533;&#65533;}PjD&#65533;U4TJ&#65533;
&#65533;x&#65533;&#65533;&#65533;&#65533;&#1783;~;UJ&#65533;&#65533;&#65533;&#65533;@&#65533;-&#65533;&#65533;&#65533;&#65533;&#65533;R&#65533;e&#65533;&#65533;&#65533;&#65533;R&#65533;&#65533;9vX	&#65533;&#65533;&#65533;&#65533;KE[&#65533;D$N&#1447;:&#1312;&#65533;Jk &#1608;&#65533;1&#65533;P&#65533;&#65533;S&#65533;&#65533;h&#65533;v&#65533;&#65533;Q&#65533;&#65533;O&#65533;J&#65533;`0U&#65533;	 &#65533;&#65533;0UI&#65533;\Es:&#65533;=&#17902;&#65533;&#65533;&#65533;.&#65533;p&#65533;&#65533;:&#65533;]&#628;&#65533;&#65533;,&#65533;&#65533;;&#65533;6U,0&#65533;>:&#65533;P&#65533;&#65533;&#65533;,,&#65533;&#65533;lJ&#65533;W &#65533;0U&#65533;`&#65533;w&#65533;&#65533;A&#492;&#65533;@&#23291;&#65533;&#65533;&#65533;&#65533;0P&#65533;&#65533;k&#65533;<&#65533;9&#65533;&#65533;&#65533;&#65533;c{&#65533;&#65533;&#65533;_
&#65533;&#65533;&#65533;&#65533;pib&#65533;f&#65533;&#65533;S&#65533;&#65533;	Pq:Sz&#65533;&#65533;&#65533;&#65533;v&#65533;&#65533;&#254;&#65533;y&#65533;D&#65533;(&#1819;&#65533;0o&#65533; &#65533;5&#65533;&#65533;&#65533;&#65533;&#65533;&#65533;&#65533;[W&#65533;&#65533;&#65533;&#65533;&#65533;&#65533;&#65533;&#65533;&#65533;[&#52911;&#65533;&#65533;&#65533;&#65533;&#65533;&#65533;&#65533;&#1436;&#65533;K&#439;&#65533;&#65533;{&#65533;t&#65533;P&#65533;&#65533;&#65533;t&#65533;&#65533;M&#65533; Z&#65533;&#65533;Y&#65533;l&#65533; &#65533;I&#65533;$R&#65533;&#65533;w&#65533;&#65533;Zp&#65533;&#65533;&#65533;l&#65533;&#65533; q&#65533;@:&#65533;&#65533;&#65533;n&#65533;Z&#65533;i&#65533;&#65533;s&#65533;&#65533;&#65533;!&#65533;&#65533;&#65533;j&#1350;&#65533;[&#65533;@` K&#65533;
,&#65533;oP&#65533;z&#65533;&#65533;&#65533;&#65533;&#703;&#65533;&#65533;]Z&#65533;&#65533;&#65533;L&#65533;v0 &#65533;6 &#65533;&#65533;&#65533;&#65533;E 	&#65533;&#65533;&#65533;&#924;&#65533;&#65533;a&#65533;	a&#988;&#65533;&#65533;EP&#65533;&#65533;&#65533;&#592;c&#65533;&#65533;6&#65533;d&#65533;&#65533;>&#65533;&#65533;m&#65533;;H&#254;R&#32677;&#65533;&#829;&#65533;r&#65533;LUy&#65533;&#65533;&#65533;&#65533;&#65533;&#65533;&#65533;N&#65533;&#288;@z &#65533;&#65533;&#65533;K&#65533;' 
&#65533; !=&#65533;"]&#1193;0Q;&#65533; *1&#65533;
&#65533;0&#65533;&#65533;&#65533;&#65533;&#65533;&#65533;&#65533;&#36032;&#65533;Bs&q<&#65533;&#65533;&#65533;8&#65533;&#65533;~&#65533;&#65533;
-&#65533;~&#65533;l&#65533;_&#720;v&#1358;&#65533;&#65533;&#65533;&#65533;V&#65533;$=&#65533;C&#65533;&#65533;;&#65533;&#65533;&#65533;&#65533;fPk9&#65533;P&#65533;:&#65533;G&#889;&#65533;&#65533;w&#65533;&#65533;&#65533;tj#xMh&#65533;&#65533;|&#1283;&#65533;&#65533;&#65533;P]8&#65533; &#65533;DL&#65533;&#65533;?&#65533;&#1281;L&#65533;;&#65533;&#65533;P&#65533;&#65533;&#1550;]&#65533;p
&#65533;&#65533;&#65533;0&#65533;&#65533;&#1615;&#65533;&#65533;@0I&#65533;<&#65533;y&#65533;l&#65533;>l&#65533;a&#65533;j5$&#65533;&#65533;i&#65533;&#65533;g&#65533;&#65533;Z&#65533;&#65533;f&#65533;m&#65533;&#65533;&#65533; &#65533;4&#65533;&#65533;d&#65533;&#65533;&#65533;&#65533;d&#65533;-`&#65533;&#65533;-&#65533; 
,&#65533;&#65533;)&#65533;
&#65533;&#65533;&#65533;
&#65533;m &#65533;mp&#65533;9&#65533;AB&#65533;&#65533;i&#65533;&#65533;&#65533;tj&#65533;g&#65533;&#65533; &#65533;&#1662;&#697;-X]&#65533;K`&#65533;|L&#65533;&#65533;&#65533;&#65533;SM&#65533; &#65533; 
5&#754;&#65533;]&#65533;&#65533;&#65533;&#65533;0&#751;&#65533;]&#65533;&#65533;0	&#65533;&#65533;&#65533;&#65533;i1&#65533;k@P&#65533;U&#65533;2&#65533;2&#65533;&#65533;&#65533;&#65533;&#65533;&#65533;&#169560;&#65533;V&#65533;&#65533;&#65533;&#65533;]&#65533;"^	u&#65533;0&#65533;H&#65533;Z= k&#65533;&#65533;-&#65533;&#65533;&#65533;&#65533;-&#65533;&#65533;P&#65533;6^&#65533;&#65533;&#1711;&#65533;&#65533;&#65533;&#65533;&#65533;cp&#65533;&#65533;&#65533;	&#65533;&#65533;&#7872;&#65533;+PB#&#65533;-&#65533;/&#65533;4&#65533;&#65533;^WI&#65533;&#65533;C4&#65533;&#65533;{+&#65533;&#65533;&#65533; &#65533;^^	z ;&#65533;&#65533;~&#65533;T &#65533;}&#65533;p	`V@DK&#65533;p&#65533;&#65533;F&#576;&#65533;D&#65533;)&#65533; 8?&#65533;&#65533;D&#65533;&#65533;/E<&#65533;C&#1479;y&#65533;&#65533;}&#65533;&#65533;&#65533;&#65533;&#65533;&#65533;&#65533;dNU&#65533;-&#65533;&#65533;&#65533;V=&#65533;'p&#65533;&#65533;w&#65533;7&#730;-&#65533;&#65533;}&#65533;
&#944;&#65533;&#65533;S&#65533;&#65533;&#65533;&#65533;H>&#65533;b&#65533;&#572;&#65533;&#65533;^&#65533;&#65533;&#65533;&#65533;&#65533;&#65533;-,&#65533;&#65533;&#65533;,&#65533;&#65533;hn&#65533;,&#65533;&#65533;&#65533;&#65533;&\h&#14433;f-&#65533;`&#65533;*&#65533;&#1068;&#65533;Eg&#65533;&#1010;k:&#65533;0&#65533;&#65533;&#65533;&#65533;&#65533;&#65533;&#65533;&#65533;&#65533;&#65533;^&#65533;&#65533;&#65533;&#65533;&#65533;@&#65533;&#65533;&#65533;&#65533;&#65533;T]&#65533;(K&#65533;&#65533;pd&#65533;&#65533;c:$
- &#65533;.P &#65533;&#65533;&#65533;&#65533;Hg&#65533;&#65533;&#65533;K1&#65533;}&#65533;&#65533;-&#65533;&#65533;&#65533;&#65533;&#65533;&#65533;&#65533;&#65533;&#65533;&#65533;,&#65533;&#65533;~&#65533;&#65533;&#65533;&#65533;G&#65533;&#65533;{&#65533;&#65533;.q&#65533;&#65533;&#65533;&#65533;M&#65533; &#65533;lm&#65533;&#65533;&#65533;7&#65533;&#65533;&#65533;dn&#65533;&#65533;n&#65533;N&#65533;1&#65533;z^O&#65533;&#65533;&#65533;&#65533;0&#65533;RY&#65533;&#65533;}.9VHn Y&#65533;&#65533;4o&#65533;To&#1555;&#65533;&#1790;&#65533;5&#65533;&#65533;&#65533;':&#65533;z&#65533;&#65533;U&#65533;&#65533;5A#&#65533;&#65533;~YI&#65533;E|&#1339;&#65533;|&#65533;&#1950;&#65533;T&#65533;&#65533;@&#65533;&#65533;&#137;&#65533;&#65533;&#65533;l&#65533;
_YE&#65533;&#65533;&#65533;H^&#65533;2QR&#65533;&#65533;&#65533;&#65533;M&#65533;VT&#65533;&#65533;&#65533;&#65533;Q(&#65533;p&#1560;&#65533;&#65533;&#65533;&#65533;&#65533;,&#927;@&#65533;&#65533;&#65533;&#65533;:&#65533;&#65533;q&#65533;&#1417;g&#65533;{&#65533;+&#65533;&#65533;3Q R&#65533;&#1233;&#65533;&#65533;jY&#65533;&#65533;W&#65533;&#65533;&#65533;&#65533;&#1148;&#65533;&#65533;&#65533;&#65533;&#65533;&#65533;&#171;K&#65533;.{?&#65533;\,_&#65533;Ac&#65533;G>&#65533;=&#65533;H&#65533;&#1725;^&#65533;^&#65533;&#65533;C&#65533;X&#65533;&#65533;[&#65533;&#65533;U&#65533;&#65533;&#65533;&#65533;&#65533;&#65533;&#541;&#65533;*&#65533;	@&#65533;&#861;?&#65533;X&#65533;&#65533;O&#65533;&#65533;&#65533;&#65533;&#65533;q&#65533;s&#65533;&#65533;&#65533;&#65533;&#65533;&#65533;&#65533;&#65533;&#65533;$X&#65533;&#65533;A&#65533;	.d&#65533;&#65533;&#65533;C&#65533;%N&#65533;X&#65533;&#65533;E&#65533;5n&#65533;&#65533;&#65533;&#65533;G&#65533;&#65533;4&#65533;p&#65533;&#177;c'-PS&#65533;&#65533;&#65533;	5q&#65533;&#65533;`&#65533;&#65533;&#65533;&#65533;UN0;&#65533;&#65533;'O&#65533;A&#65533;&#65533;&#595;&#65533;&#1122;&#65533;^-e&#65533;&#65533; 3&#65533;Q&#65533;N&#65533;	*&#65533;&#65533;'&#65533;a&#65533;&#65533;bA&#65533;k,S&#65533;&#65533;&#65533;(&#65533;.&#65533;H&#65533;&#65533;&#65533;&#65533;&#65533;[&#65533;&#65533;]&#65533;y&#65533;&#65533;&#65533;&#65533;&#65533;/&#65533;	p&\&#65533;&#65533;a&#265;/fLx&#65533;W&#65533;&#414;&#65533;&#65533;&#65533;@f a3ZN&#65533;&#65533;N&#65533;=&#65533;4&#38824;K&#65533;6&#1914;tO&#65533;&#65533;6&#65533;-&#65533;U&#65533;mGt&#65533;&#65533;-&#65533;*&#1069;M,&#65533;&#65533;&#65533;&#65533;h&#1390;m{&#65533;Yc&#65533;&#65533;&#65533;&#65533;&#65533;^&#65533;&#65533;&#65533;&#65533;&#65533;o&#65533;&#65533;&#65533;&#65533;w&#65533;&#65533;&#65533;7IR&#65533;d&#65533;&#65533;_j6&#65533;&#65533;&N&#65533;U&#65533;&#65533;&#65533;&#65533;gj&#65533;&#65533;&#65533;&#65533;/l&#65533;&#65533;&#65533;&#65533;ha&#65533;l 0&#65533;&#65533;|
&#930;&#65533;&#65533;
&#65533;&#65533;&#65533;:+-&#65533;&#65533;&#65533;!&#65533;&#65533;&#65533;pCW&#65533;&#65533;CCqDK&#65533;&#65533;1&#65533;&#65533;C&#65533;&#65533;6&#65533;&#65533;f>&#65533;(xj&#65533;F&#65533;&#65533;&#65533;u&#65533;1&#65533;&#65533;Q&#65533;&#65533;&#65533;|&#65533;@$_!&#65533;&#65533;z0&#65533;&#65533;&#65533;&#65533;&#65533;&#65533;h8&#65533;PQ&#65533;&#65533;&#65533;Z&#65533;&#65533;Vh&#65533;D&#65533;&#65533;&#65533;&#65533;L4&#65533;&#65533;&#65533;L6&#65533;t&#65533;M8&#13064;&#65533;&#65533;JBN%&#65533;0x)&#65533;&#1667;&#65533;&#65533;&#65533;IrPBg&#65533;&#65533;&#65533;&#65533;)&#65533;&#65533;&#65533;&#65533;x&#65533;-&#65533;y&#65533;2&#65533;&#65533;&#65533;&#65533;&#65533;&#65533;\&#65533;,&#65533;&#65533;BL7&#65533; MRK&#65533;KNTSUuUV&#65533;&#65533;SK.+&#65533; L`/&#65533;&#65533;n&#65533;H&#65533;E{E&#65533;&#65533;&#65533;x:&#65533;&#65533;W$&#65533;j'&#65533;@&#577;J&#65533;2b&#65533;&#65533;&#65533;b=&#898;N&#65533;jaP&#65533;&#65533;&#65533;Tn&#65533;&#1313;Up&#65533;w\rz6&#65533;LeM&#65533;V[&#65533;h&#960;&#65533;v%v^&#65533;&#65533;&#65533;E}m&#65533;&#65533;|&#65533;J&#1164;&#65533;V]M'\&#65533;&#65533;&#65533;&#65533;&#65533;u&#65533;&#65533;&#661;xb&#65533;+q&#65533;d&#65533;&#65533;&#65533;2hj&#65533;a3&#65533;&#65533;&#65533;&#65533;&#65533;&#65533;&#65533;&#65533;d&#65533;OV&#65533;&#65533;&#65533;D&#65533;&#65533;Xd&#65533;@u&#65533;&#65533;t&#65533;&#65533;&#65533;t&#13610;&#65533;&#65533; @X&#65533;&#65533;6&#1711;],Vzi&#65533;&#65533;&&#65533;+K&#1277;&#65533;&#65533;&#65533;&#65533;&#65533;&#65533;&#65533;F&&#1617;&#65533;&#65533;)&#65533;&#65533;:&#65533;&#65533;B&#65533;&#65533;m`&#65533;&#65533;e&#65533;&#65533;v&#65533;:%&#65533;&#65533;&#65533;&#65533;s&#65533;&#65533;&#65533;&#65533;&#65533;&#65533;|p&#65533;&#65533;*&#65533;h	Fi&#65533;O4&#65533;k@!&#65533;u&#65533;n&#65533;)J&#65533;&#65533;Z&#65533;)_BU&#65533;&#65533;&#65533;9&#65533;&#65533;#jf&#544;&#65533;&#65533;&#65533;LI&#65533;V&#65533;t&#65533;`h&#65533;&#65533;&#65533;&#1902;&#65533;s&#65533;}&#65533;&#65533;}X '&#65533;&#65533;&#65533;&#1675;&#65533;&&#65533;&#65533;&#65533;P0&#65533;&#65533;f&#65533;"&#65533;&#65533;&#65533;&#65533;&#65533;&#358;	$XC{&#65533;l&#65533;t&#65533;&#65533;"&#65533;&#65533;&#65533;&#65533;&#65533;&#65533;
(&#65533;&#65533;5f&#65533;&#65533;&#65533;Qo&#65533;=0&#65533;&#65533;&#65533;~8u&#65533;&#65533;|]&#65533;&#65533;&#65533;f&#65533;hFIb&#65533;mf&#65533;&#65533;?&#65533;&#65533;J&#65533;/&#65533;&#65533;m&#65533;&#65533;H3w)&#65533;Y&#65533;u&#65533;@ &#65533;B&#65533;?9&#65533;@~&#65533;&#65533;&#65533;LxB&#65533;u)&#65533;&#1210;&#65533;&#65533;.&#65533;BW&#65533;BR=N&#65533;z`z@&#65533;~&#65533;"%&#65533;LIh&#65533;Y&#65533;"&#23946;4&#65533;x&#65533;5&#65533;!&#65533;;&#65533;.}ji@[&#1938;&#65533;&#65533;&#65533;&#65533;hHa&#65533;&#65533;&#65533;&#65533;&#65533;L2;&#65533;5j&#65533;&#65533;X!rY&#65533;lN&#65533;&#65533;&#65533; &#65533;5m&#65533;&#65533;&#65533;&#1444;O&#65533;!6B|&#65533;&#65533;&#65533;&#65533;&#65533;&#65533;f&#65533;I&#506;cxi9lhK&#65533;&#65533;&#65533;0-n&#65533;&#65533;&#65533;d%1R'h@&#65533;|l0&#65533;b&#65533; @6&#65533;a&#65533;&#1350;&#65533;&#65533;&#65533;)&#65533;`%_q&#65533;&#65533;&#65533;k&#65533; &#65533;&#65533;3&#65533;&#65533;c&#65533;O%&#65533;&#65533;&#65533;&#65533;&#65533;7"&#65533;F&#65533;%&#65533;yLd&#65533;&#257;&#65533;0E<&#65533;&#65533;-j%&#65533;&#65533;8&#65533;n&#65533;&#65533;=P&#65533;+&#65533;&#65533;ep&#65533;{&#65533;&#65533;&#65533;E&#65533;1&#65533;&#65533;eK&#65533;&#65533;&#65533;T&#65533;&#65533;a:&#65533;&#65533;&#612;g=&#65533;8&#65533;&#65533;&#23685;&#65533;0&#65533;\&#65533;Hy5&#65533;!6&#65533;&#65533;o6&#65533;&#65533;%&#65533;f&#65533;&#265;(&#65533;w&#65533;#&#65533;6H!8&#65533;&#65533;&#65533;&#65533;A<fO&#65533;&#65533;&#1284;+&#256;.sY&#65533;Z}&#65533;3"&#65533;\&#65533;&#65533;9S&#1931;s&#65533;|&#65533;T&#65533;&#65533;&#65533;d%&#65533;&#65533;)&#65533;&#65533;65&#65533;cHq9U\A&#65533;&#65533;x&#65533;["ejS7&#65533;&#65533;-%x&#65533;&#65533;&#65533;&#65533;&#65533;t&#65533;&#65533;&#65533;&#65533;z&#65533;	&#65533;@&#65533;c%&#65533;'fJ&#65533;&#65533;&#65533;F&#65533;jMk=r&#65533;,Y&#65533;&#65533;&#65533;8&#65533;VFV&#65533;&#65533;&#1669;RM&#65533;Q&#65533;V&#65533;&#65533;$K&#65533;#U&#65533;x&#65533;qYk)&#65533;^&#65533;(&#65533;m&#65533;z'X&#65533;&#65533;@2?fO&#65533;&#65533;L&#65533;4&#65533;w`&#65533;*"&#65533;&#65533;Av&#65533;Nh&#65533;j&#65533;_KU&#65533;&#65533;&#65533;V&#65533;&#65533; &#65533;&#647;'=&#65533;*}
hcq&#65533;&#1390;&#65533;&#65533;>_&#65533;)B&#65533;% &%&#65533;I&#65533;PG/L&#65533;&#65533;&#65533;F&#65533;
&#65533;F&&#65533;hQvL&#65533;&#65533;&#65533;&#65533;&#65533;&#65533;4&#65533;v&#65533;&#65533;%&#65533;&#65533;&#1472;K&#65533;2,&#65533;'o&#65533;&#65533;5.&#65533;&#65533;MylS&#65533;!&#65533;~Ul&#65533;1.&#65533;&#65533;K&#1896;#G &#65533;<&#65533;&#65533;&#65533;&#65533;4&#65533;&#65533;&#65533;&#65533;&#65533;j&#65533;&#65533;j:&#65533;&#65533;P&#65533;{a&#65533;&#65533;&#65533;&#65533;&#65533;&#65533;R&#65533;&#65533;!&#65533;]
)kH&#65533;&#817;&#65533;5H9k&#65533;&#65533;&#65533;?J&#65533;*G&#65533;@&#65533;&#65533;&#65533;&#1106;O&#65533;&#65533;T&#65533;].xR&#65533;C\&#65533;p&#65533;&#65533;,&#65533;&#65533;4Be&#65533;&#65533;-__&#65533;&#65533;x)&#65533;&#65533;&#65533;l&#65533;&#65533;6&#65533;!&#65533;&#65533;m&#65533;&#65533;&#65533;&#65533;}9&#65533;74&#65533;1Ez&#65533;^M&#65533;Z&#65533;P&#65533;&#65533;&#65533;$B!o&#65533;&#65533;G&#65533;s&#65533;3&#65533;&#277;ESU&#65533;-(&#65533;<b&#65533;&#65533;&#65533;&#65533;$t&#65533;&#65533;&#65533;`&#65533;&#65533;H&#65533;&#65533;c8&#65533;&#65533; H&#65533;&#65533;&#65533;&#65533;C&#1312;&#65533;&#65533;&#65533;&#65533;&#65533;T&#65533;&#65533;&#65533;&#65533;g&#65533;&#65533;&#931;&&#65533;`&#65533;&#65533;K2&#65533;&#65533;E flC&#65533;&#65533;
*&#65533;&#65533;P&#65533;k&#65533;&#65533;(&#65533;O&#65533;@&#797;&#65533;&#65533;b&#65533;V&#65533;&#65533;&#65533;Z0S+&#65533;&#48864;&#65533;&#65533;&#65533;K&#65533;lh;&#65533;&#65533;&#65533;&#65533;&#65533;I&#65533;&#65533;&#65533;&#65533;&#65533;&#65533;
&#65533;&#65533;kPy`(o&#65533;!&#65533;Sz"&#65533;4&#65533;&#65533;lX&#65533;&#65533;C&#65533;&#65533;&#65533;&#65533;&#65533;&#65533;&#65533;h&#65533;[&#65533;&#65533;&#65533;&#65533;&#65533;&#65533;&#65533;Ox&#65533;]!f&#65533;&#65533;K&#65533;</&#65533;&#65533;o&#65533;e{ &#65533;&#65533;r&#65533;&#39351;A&#65533;&#65533;Ot&#65533;&#65533;$BM_&#65533;&#65533;@&#65533;	&#65533;&#65533;/&#65533;w&#65533;M&#65533;&#65533;&#65533;&#65533;$&#65533;&#65533;&#65533;u&#65533;[&#1016;:&#65533;	&#65533;5&#1899;0&#65533;&#65533;e&#65533;^&#65533;&#15444;eBiI-&#65533;6&#65533;&#65533;&#65533;&#65533;:&#65533;<y&#1243;&#65533;L&#65533;*n%^,&#65533;_kze3X&#65533;`x&#65533;&#65533;43&&#65533;&#65533;&#65533;&#65533;8.&#65533;-&#65533;&#65533;.'&pK&#65533;&#65533;t&#65533;&#65533;&#65533;&#65533;N&#65533;&#65533;&#65533;I&#65533;nj&#65533;&#65533;X&#65533;&#65533;&#65533;s&#65533;&#956;PS`&#65533;_x&#65533;&#65533;&#65533;&#65533;&#65533;&#65533;&#65533;%&#65533;L&#65533;&#65533;&#65533;&#65533;]i&#65533;&#65533;qgx&#65533;&#65533;&#65533;b&#65533;%&#65533;\&#65533;&#65533;{_&#65533;^w&#1303;&#65533;&#65533;&#65533;&#816;&#65533;&#65533;&#65533;h&#151;!Wg8&#65533;&#65533;{&#65533;&#65533;&#65533;&#65533;&#65533;&#65533;&#65533;5&#65533;&#65533;&#65533;]&#65533;O&#65533;w#v&#65533;&#65533;&#65533;p&#65533;6JX&#65533;&#65533;
&#65533;o&#65533;&#65533;K&#65533;&#65533;&#1255;^&#65533;u&#65533;]&#65533;&#65533;&#65533;&#65533;P&#253;0&#65533;m&#65533; %&#65533;`C&#65533;&#65533;&#65533;&#65533;%tC6&#65533;&#65533;~mzP&#65533;\&#65533;aw&#65533;&#65533;&#65533;M&#65533; &#816;&#65533;r&#65533;&#65533;&#65533;&#715;&#65533;&#65533;>&#65533;0"( &#65533;`&#65533;H&#65533;`57&#65533;=$&#65533;&#65533;{&#65533;[&#65533;&#65533;*7~&#65533;&#65533;smX&&#65533;9;My>B&#65533;&#65533;>&#65533;&#65533;<&#65533;&#65533;H&#65533;&#65533;A&#65533;&#65533;&
?&#65533;&#65533;j &#65533;!&#65533;&#65533;n&#65533;&#65533;Xd&#65533;&#65533;|%&#65533;&#65533;&#65533;c&#65533;&#65533;&#65533;&#65533;4&#65533;&#1098;&#65533;L&#65533;&#65533;&#65533;&#65533;Na$,@&#65533;>&#65533;&#65533;&#65533;&#65533;*&#65533;&#65533;&#65533;:&#65533;s&#65533;/C&#65533;A8B&#65533;`+6l&#65533;&#65533;W&#65533;&#747;&#65533;&#65533;+$&#65533;;)&#65533;&#65533;&#65533;&#65533;&#65533;&#65533;&#65533;B&#65533; 9/&#65533;&#65533;&#65533;&#65533;&#65533;A&#65533;&#65533;&#65533;x&#65533;&#65533;&#65533;&#65533;&#65533;&#65533;k
\ 5&#65533;&#65533;&#1708;e&#65533;4'ln &#65533;\&#65533;)D&#65533; &#65533;&#65533;+&#65533;&#65533;&#65533;&#65533;~&#65533;7AL&#358;&#65533;&#65533;&#211;&#65533;$<G4C &#65533;o&#65533;&#65533;I&#65533;&#65533;&#65533;&#65533;&#65533;'t&#65533;8;&#275;&#65533;@&#65533;&#65533;&#65533;&#65533;R&#65533;CTTEh)&#2041;&#65533;O&#65533;6&#65533;p9 &#65533;!&#65533; L&#65533;&#65533;E &#65533;&#65533;a&#65533;&#65533;&#65533;&#65533;G&#65533;&#65533;&#65533;T&#65533;8&#65533;&#65533;<&#65533;&#65533;edFS&#267;g&#65533;F|D&#65533;&#65533;&#65533;&#65533;aCj&#65533;&#65533;r&#65533;F6X6 &#65533;&#65533;&#65533;&#65533;p&#65533;_T&#65533;:@0&#65533;&#65533;&#65533;d	&#65533;&#65533;F&#65533;&#65533;#*"&#65533;&#65533;&#65533;&#65533;&#65533;z&#65533;&#65533;{&#65533;G&#65533;&#65533;$t:$&#65533;&#65533;-E8&#912;E&#65533;|D&#65533;&#65533;`X&#65533;&#65533;S&#549;&#65533;?&#65533;{;&#3652;&#65533;v&#65533; &#65533;y&#65533;
&#65533; &#65533;C&#65533;&#65533;&#527;&#593;\J/R"&#65533;&#65533;&#65533;z&#335;i&#65533;Ek:8&#65533;d &#65533;&#65533;&#65533;&#65533;&#65533;&#65533;A&#65533;&#65533;">&#65533;&#65533;&#65533;B>&#65533;<&#65533;aT%&#65533;&#65533;cT(E&#65533;&#65533;&#65533;&#65533;&#65533;H&#65533;bJ&#65533;&#65533;&#65533;Sk 8(*&#65533;)&#65533;k&#65533;&#65533; 8&#65533;&#65533;FBy/h&#65533;k&#65533;&#65533;&#65533;&#65533;[/&#65533;&#65533;By&#65533;&#65533;&#65533;&#65533;&#65533;;&#65533;a&#65533;\r&#65533;4&#65533;&#65533;[;&#65533; &#65533;q&#65533;&#571;&#65533;&#765;\&#65533;.&#65533;-&#65533;&#65533;&#65533;&#65533;&#65533;&#65533;&#618;&#65533;t%&#65533;&#1827;&#65533;A &#65533;uP&#65533;L<&#65533;&#65533;u&#65533;jX&#65533;&#65533;&#65533;&#65533;p&#65533;
&#65533;&#65533;&#1577;	&#65533;&#65533;&#1324;&#65533;dM&#65533;&#287;C(&#65533;&#65533;'cl&#65533;3&#65533;&#65533;BL&#65533;c&#65533;&#65533;&#65533;&#65533;<&#65533;	hH&#65533;&#65533;&#65533;;&#65533;Bz&#65533;&#65533;&#65533;GM&#65533;^Rv`&#65533;O&#330;&#65533;&#65533;&#65533;&#49661;&#65533;N&#65533;<&#65533;&#65533;&#65533; L&#65533;L)&#65533;&#65533;&#65533;&#1000;&#836;&#65533;J&#65533;&#65533;&#65533; &#65533;G&#65533;&#65533;&#65533;+:&#65533;&#65533;&#65533;b&#65533;<	&#65533;&#65533;&#65533;\&#65533;f&#65533;&#65533;&#65533;Q&#167;&#65533;:N&#65533;YI)&#65533;&#65533;|pIWb&#65533;u0Kbi&#65533;&#65533;D&#65533;;&#65533;&#65533;|O}Ji&#65533;&#180;&#65533;.&#65533;&#65533;&#65533;4&#65533; =&#65533;&#65533;qJ&#65533;&#48169;r>.0&#1045;&#65533;&#65533;;&#65533;7 &#65533;%8.&#65533;C&#65533;^&#65533;&#65533;&#65533;
&#65533;&#65533;l>xS&#65533;dk&#65533;,BMDR&#65533;6e&#65533;&#65533;&#65533;.M&#65533;\	va&#65533;&#944;"lOp&#65533;&#65533;&#65533;&#65533;&#65533;&&#65533;&#65533;&#65533;&#65533;&#65533;&#65533;2&#1067;&#65533;&#65533;&#65533;&#65533;O&#65533;X&#65533;6&#65533;&#1290;Y!&#65533;C&#65533;D&#65533;&#65533;&#65533;S"&#65533;Z&#65533;&#65533;n&#65533;Fz&#65533;#&#65533;&#734;&#65533;&#65533;CX&#65533;:))~&#65533;&#65533;&#1778;C&#65533;K+
&#65533;&#65533;s&#65533;S&#65533;T[,&#65533;9&#65533;&#480;&#65533;&#664; &#65533;Mo&#65533;D&#65533;,7=7'D&#65533;,-(&#65533;$&#65533;l &#65533;#&#1236;&#65533;&#65533;&#65533;&#520;&#65533;Un]&#65533;0$&#65533;
:&#65533;S&#1547;7&#65533;Nu#&#65533;&#65533;X&#65533;9P&#65533;w&#65533;W%x&#65533;`L\L&#65533;&#65533;J&#168;&#65533;)f(U&#65533;
p]&#65533;}&#65533;&#65533;#&#65533; &#65533;&#65533;t&#65533;&#65533;&#65533;V&#65533;%&#65533;(&#65533;?:M)G8W&#65533;l&#65533;&#65533;a&#65533;&#65533;&#65533;J&#65533;\dX` Y&#65533;&#381;c%x&#65533;@~aV V&#65533;P&#65533;	&#65533;&#65533;&#65533;&#65533;H&#418;&#65533;&#65533;V&#65533;P?&#65533;&#65533;&#65533;&#65533;p&#65533;&#467;R&#65533;&#65533;Bhx&#65533;9`G@&#65533;t&#65533;&#65533;&#65533;{d&#65533;&#65533;`&#65533;Z&#65533;&#65533;&#65533;7&#65533;&#65533;&#1900;&#65533;N\@&#65533;V(&#65533;LR&#65533;&#1451;FE&#65533;==&#65533;Z&#65533;&#65533;][ri&#65533;D&#65533;;LD&#65533;9&#65533;G&#65533;t&#65533;!&#65533;D&#1811;Q&#65533;4>&#65533;&#65533; &#65533;Vh&#65533;l&#65533;&#65533;@&#65533;8&#65533;&#65533;Dy&#1217;&#65533;
&#65533;H[He[&#65533;}&#65533;&#65533;&#65533;&#65533;&#65533;&#65533;&#65533;L&#1155;7(&#1699;&#65533;l&#65533;&#65533;W&#65533;M&#65533;&#65533;I&#65533;&#65533;&#65533;&aA&#65533;&#65533;V&#65533;L&#65533;&#65533;V&#65533;1M=&#65533;&#65533;&#65533;!&#65533;H@&#65533;\&#65533;M&#65533;&#65533;&#65533;C&E&#65533;&#65533;k=&#65533;&#1787;&#65533;&#65533;6@l@&#65533;&#65533;&#65533;&#65533;x&#65533;&#65533;&#65533;Ax&#65533;@t&#65533;&#925;&#65533;&#65533;&#65533;d&#65533;&#49282;&#65533;k&#65533;&#65533;m&#65533;t&#65533;m&#65533;]&#65533;}&#65533;&#65533;&#65533;.&#65533;&#65533;:&#65533;]	j@&#65533;U7 l&#65533;&#65533;H&#65533;&#65533;$&#65533;@&#65533;&#65533;o&#65533;&#65533;c&#65533;&#65533;2&#65533;&#65533;V&#65533;]&#65533;L_&#1947;&#65533;&#65533;&#65533;&#65533;j!&#65533;&#65533;*hh&#65533;]@&#1497;&#65533;d&#65533;&#65533;&#65533;&#65533;?&#65533;&#65533;x.PO&#65533;C	&#1940;&#389;&#65533;09&#1573;&#65533;&#1844;U&#65533;&#65533;a7#&#65533;%&#65533;&#65533;jh&#65533;x&#65533;&#65533;_&#65533; U&#65533;&#65533;5,&#65533;&#65533;Vct>&#65533;&#65533;&#65533;&#65533;&#65533;&#65533;t&#65533;C@&#1780;]&#65533;b2!&#65533;%Z&#65533;&#65533;Ak\&#65533;l&#65533;&#65533;w&#65533;&#65533;e d&#65533;&#65533;I&#65533;&#65533;&#65533;&#65533;&#65533;#&#915;&#65533;C&#65533;	&#65533;&#65533;x&#65533;&#65533;&#65533;&#65533;&#65533;&#65533;b=.&#65533;6&#65533;&#65533;%&#65533;&#65533;&#65533;\j&#65533;Jx&#65533;s&#65533;/ /&#65533;&#65533;\&#771;:&#65533;_(a&#65533;&#65533;&#65533;&#65533;L&#65533;.I0&#65533;&#65533;&#65533;&#65533;)_Z&#65533;&#65533;=e&#65533;)&#1831;]EI&#65533; &#65533;gP&#65533;&#65533;&#65533;Jd`&#65533;v&#65533;&#65533;Yv^&#65533;&#65533;&#65533;7&#65533;&#65533;"&#65533;B&#1095;:&#65533;Z&#65533;&#65533;&#65533;[&#65533;-&#65533;&#65533;&#65533;&#65533; vha&#65533;&#65533;&#65533;~XfQ&#65533;f&#168;6&#65533;>&#1242;`&#65533;&#65533;&#65533;o&#65533;&#65533;&#65533;JX / &#65533;A&#65533;erf&#806;&#65533;&#65533; &#65533;W&#65533;&#65533;<&#65533;_`n&#65533;&#65533;&#65533;&#65533;<&#65533;b&#65533;&#61762;c&#65533;&#65533;FM*&#65533;f&#65533;,~[S>D&#65533;-&#672;&#65533;
&#65533;&#65533;J&#65533;&#65533;9&#65533;1&#65533;l&#65533;&#65533;&#65533;>&#65533;&#65533;u &#65533;t&#65533;\`&#65533;-&#65533;lf&#65533;B&#65533;&#65533;&#65533;-&#1625;	Y; &#65533;h&#65533;&#65533;r&#65533;<h&#65533;RN&#65533;&#65533;&#65533;&#65533;$>,&#65533;&#65533;&#65533;-&#1838;&#65533;.&#65533;t@8&#65533;&#65533;l&#65533;&#65533;&#65533;D&#65533;Ca.&#65533;B&#341;nvfP&#65533;i&#65533;&#65533;&#65533;J.&#65533;*D<&#65533;v<j&#65533;&#65533;&#65533;<N&#65533;;v&#65533;"&#65533;&#22376;v&#65533;^&#65533;&#65533;8'&#65533;@3qM&#65533;&#65533;&#1745;&#65533;SuY&#65533;E&#65533;-&&#65533;: &#65533;&#65533;&#65533;v&#65533;x &#65533;>&#65533;&#54784;,6A&#65533;&#65533;C&#65533;&#65533;b&&#65533;jS&#65533;&#65533;]&#65533;&#65533;&#65533;<,ta&#65533;&#65533;&#65533;&#65533;&#65533;&#65533;&#65533;l&#65533;X!8M&#65533;&#65533;j&#65533;&#65533;kk&#65533;lz&&#65533;&#65533;&#65533;=8&#65533;^&#65533; #l&#65533;&#65533;O&#65533;&#65533;&#65533;&#65533; &#65533;&&#65533;^&#65533;C&#65533;&#65533;8&#65533;&#65533;&#65533;&#65533;&#65533;&#65533;na"&#65533;&#65533;&#65533;&#65533;&#65533;;6l&#65533;~n&#65533;8'~&#65533;j^&#65533;^&#65533;F&#65533;&#65533;&#65533;&#65533; (&#65533; &#65533;&#65533;g&#65533;&#65533;4&#65533;m&#966;n&#65533;.&#65533;H&#65533;$@&#1129;1T&#65533;6&#65533;&#65533;&#65533;i&#65533;&#65533;&#1459;&#65533;&#65533;&#65533;&#65533;Kn&#65533;9&#65533;&#65533;m&#65533;&#65533;&#65533;&#65533;p&#65533;H&#65533;H&#65533;&#65533;&#65533;&#65533;&#65533;k&#65533;&#1188;&#65533;Y8F&#65533;"&#65533;x&#65533;q&#65533;&#65533;4&#65533;&#65533;pn&#65533;p&#65533;&#65533;&#65533;Po&#65533;&#65533;&#65533;L&#65533;&#65533;&#65533;&#65533;&#65533;&#65533;&#65533;&#65533;&#65533;&#65533;%`n&#65533;&#65533;j&#65533;&#65533;&#65533;&#65533;?&#65533;?&#42180;o&#65533;^mp&#65533;O&#65533;&#1324;&#65533;g&#65533;Or&#65533;0&#65533;4 &#65533;.m2:q&#65533;&#65533;q((R!&#971;o&#65533;&#65533;q&#65533;U%&#65533;r&#65533;0&#65533;&#65533;&#65533;%&#65533;&#65533;l&#65533;&#65533;FQh&#65533;&#65533;,&#65533;&#65533;*&#65533;6&#65533;r&#65533;&#65533;Y0&#65533;&#65533;s&#65533;&#65533;pgoO5&#65533;L&#65533;5&#65533;&#65533;&#65533;xs&#65533;&#65533;&#65533;P:&#62180;&#65533;sGo=&#65533;>O|.&#65533;L&#65533;t&#65533;N&#65533;t&#65533;t&#65533;d&#65533;&#65533;&#65533;$&#1536;&#65533;&#65533;&#65533;0&#65533;p&#65533;&#65533;X)^t7tZW&#65533;H&#65533;&#65533;&#1541;]&#65533;&#65533;R&#65533;&#65533;L&#65533;`&#65533;`/v &#65533;M&#65533;@Hua&#65533;T&#65533;(&#65533;oY&#65533;&#685;&#65533;;&#65533;u&#65533;&#65533;&#65533;H`&#65533;L&#65533; qwqwq&#65533; )@&#65533;+&#65533;&#65533;&#65533;x&#65533;wy&#65533;wz&#65533;w{&#65533;w|&#65533;w}&#1473;h/&#65533;]x&#65533;X&#65533;&#65533;B&#65533;v&#65533;/m&#65533;@:&#65533;^ox&#65533;xHv&#65533;egv&#65533;&#65533;x&#1785;&#65533;&#65533;W&#65533;&#65533;)&#65533;&#65533;d&#65533;&#65533;N&#65533;u&#65533;&#65533;x&#65533;&#1984;4hw&#65533;O&#65533;nq&#65533;&#65533;&#65533;&#65533;&#65533;)P&#65533;d&#65533;&#65533;&#33041;'&#65533;&H&#65533;eGy&#65533;&#65533;y4&#65533;&#65533;&#65533;w&#65533;R&#65533;X&#1541;&#65533;&#65533;&#65533;&#65533;x)Hv&#65533;&#65533;y&#65533;z&#65533;`&#65533;&#65533;&#65533;&#65533;&#1483;\&#65533;&#65533;&#65533;a/&#65533;p&#65533;w&#65533;&#65533;d&#65533;y&#65533;/{&#65533;&#65533;&#65533;&#65533;&#65533; &#65533;(&#65533;R&#65533;&#65533;&#65533;&#65533;&#65533;&#65533;&#65533;O&#65533;-&#65533;P&#65533;-&#65533;&#65533;&#65533;W&#65533;&#65533;{&#65533;|&#65533;W&#65533;3&#65533;:&#65533;u&#65533;7{&#65533;&#65533;&#65533;&#65533;&#65533;&#47107;R&#65533;&#65533;D&#65533;&#65533;G&#65533; &#65533; &#65533;&#65533;&#65533;&#65533;&#65533;|&#65533;}&#1063;&#65533;]&#65533;T&#65533;&#65533;&#65533;w|&#65533;&#65533;&#559;&#65533;&#65533;&#1989;&#647;H&#65533;&#65533;&#65533;H&#1783;}&#1855;}&#65533;&#65533;&#65533;}&#65533;&#65533;&#65533;&#65533;&#65533;&#65533;x&#65533;&#1239;UW&#65533;&#65533; 
o&#65533;&#65533;~&#65533;&#663;&#65533;&#65533;&#65533;&#65533;&#65533;&#65533;&#65533;&#65533;&#65533;~&#65533;&#65533;~&#65533;~&#943;~&#65533;7}&#65533;W~&#65533;/o&#65533;&#65533;g&#65533;&#65533;&#65533;~
&#65533;xx@&#65533;&#65533;w&#65533;Y&#65533;&#65533;&#65533;&#65533;&#65533;w&#65533;&#65533;&#65533;Yg(8HD!4&#65533;&#65533;&#65533;&#65533;!&#264;'R&#65533;h&#65533;"&#396;7r&#65533;&#65533;&#65533;&#65533;&#65533;&#65533;F&#65533;,i&#65533;$&#660;*W&#65533;l&#65533;&#65533;%&#792;2g&#1196;i&#65533;&&#924;:w&#65533;&#65533;&#65533;&#65533;'&#1056;0_t$T&#65533;&#65533;&#65533;TxF &#65533;$(&#65533;&#65533;&#65533;YQ&#65533;&#65533;&#65533;&#65533;+!)&#65533;,k&#65533;,&#1716;j&#65533;>0A(&#1848;r&#65533;&#1197;k&#65533;.&#1980;z&#65533;&#65533;%&#657;&#1032;Rd&#65533;Pq&#65533;&#65533;,&#65533;Z&#65533;#~&#65533;4&#65533;T&#65533;&#65533;D(e&#65533;&#65533;l7s&#65533;&#65533;&#65533;&#65533;&#65533;|G&#65533;.m&#65533;4&#65533;&#1322;W&#65533;&#65533;&#65533;qC@h&#65533;&#65533;Cg&#65533;m&#1786;w&#65533;Fp[&#65533;i*^\,f&#65533;&#65533;A3o&#65533;&#65533;yE&#65533;&#65533;&#65533;S&#65533;n&#65533;:&#65533;&#65533;&#65533;K&#65533;&#65533;HV9&#65533;&#65533;&#65533;&#65533;G\&#65533;<&#65533;&#65533;&#65533;&#65533;no&#65533;&#65533;=&#65533;&#65533;&#65533;&#65533;w&#65533;&#65533;	&#65533;9p&#65533;&#65533;&#65533;&#65533;&#65533;. G &#65533;"&#65533;D &#65533; .&#65533;&#65533;&#65533;"&#65533;8&#65533;&#65533;"&#65533;54&#65533;Dr&#65533;y&#65533;!&#65533;&#65533;0&#65533;%&#65533;x"&#65533;)&#65533;T&#65533;E&#65533;&#65533;N&#65533;9X&#65533;&#65533; &#65533;&#65533;hH!3&#65533;!| &#65533;5A&#65533;2$&#65533;	&#65533;#&#900;&#65533;l&#65533;!f!J9&#65533;&#65533;?&#65533;x%&#65533;Yj&#65533;%u,V&#65533;&#65533;%&#65533;)&#65533;&#65533;&#65533;4&#65533;&#1288;c&#65533;9&#65533;&#65533;&#65533;5CXS&#65533;5&#65533;&#65533;&#65533;&#65533;G&#65533;&#65533;&#197;&#65533;&#195;&#65533;P2D%&#65533;&#65533;~&&#65533;&#65533;z(&#65533;&#65533;&#65533;&#65533;%E.&#65533;c$d&#65533;xc&#65533;&#196;`&#65533; n&#65533;9c.&#65533;&#65533;Yg&#65533;.)&#65533;&#65533;b&#65533;&#65533;&#65533;&#65533;&#65533;&#65533;{&#65533;&#65533;&#65533;*&#65533;&#65533;f&#65533;&#65533;D&#65533;&#65533;&#65533;&#65533;&#65533;&#1816;&#65533;&#65533;:&#65533;&#65533;&#38649;pZ&#65533;&#65533;I&#65533;&#65533;|&#65533;&#65533;&#65533;&#65533;:&#65533;&#65533;&#65533;J;-&#65533;&#65533;VG&#65533;D.&#65533;7&#65533;&#65533;g^&#65533;&#26969;nZM&#65533;s&#65533;	a&#65533;&#65533;2&#65533;$&#65533;&#1018;&#65533;&#65533;CX;/&#65533;&#65533;&#65533;&#65533;&#65533;
#&#65533;&#65533;&#1688;&#65533;&#65533;&#65533;)l.9&#65533;&#65533;&#65533;&#65533;&&#65533;&#65533;&#65533;:&#65533;&#65533;*&#65533;J<1&#65533;&#65533;&#65533;/D&#65533;&#65533;3f&#65533;&#65533;&#65533;+&#65533;|&#65533;[&#65533;&#65533;"9!&#65533;&#65533;&#65533;&#65533;&#65533;-&#65533;&#65533;&#65533;&#65533;1&#65533;<&#65533;?&#65533;~&#65533;j&&#65533;&#65533;b
,&#65533;$&#65533; &#65533;&#65533;&#65533;"&#65533;p&#65533;.+&#65533;&#65533;"&#65533;&#65533;&#65533;4&#65533;Qj&#65533;C.&#65533;&#65533;&#65533;&#65533;f&#65533;&#65533;&#65533;kj*d&#65533;%#&#65533;&#65533;&#65533;K"&#65533;&#65533;&#65533;i&#65533;'&#65533;&#65533;R&#65533;&#65533;6&#65533;&#65533;Q&#65533;&#1022;:P&#65533;&#65533;*2&#65533;&#1384;3&#65533;&#65533;C&#65533;&#65533;&#65533;.&#65533;&#65533;&#1673;?&#65533;v&#1805;;&#65533;8ks&#65533;i&#65533;]i&#65533;C&#65533;,&#65533;&#65533;	]&#65533;&#65533;&#65533;)>&#65533;f&#65533;C~:&#65533;&#65533;%9&#65533;&#65533;&#65533;&#65533;> &#65533;As.&#65533;&#65533;MZ&#65533;&#65533;&#1634;&#65533;&#65533;&#65533;Y&#65533;&#65533;><&#65533;&#65533;&#65533;$y&#65533;&#65533;Ej&#65533;&#65533;[&#65533;&#65533;&#65533;&#65533;Ar&#65533;&#65533;&#65533;6I*&#65533;Q&#65533;&#65533;Y&#65533;&#65533;=&#65533;&#65533;$&#65533;9&#65533;w&#65533;k&#65533;j&#65533;&#65533;&#65533;&#1984;&#65533;n&#65533;Gg&#65533;;&#65533;&#65533;_&#65533;&#65533;&#65533;&#65533;_&#65533;<&#65533;&#65533;&#65533;\&#65533;&#65533;0&#65533;M&#840;s&#65533;#&#65533;&#65533;&#257;4&#65533;&#1647;&#65533;&#65533;&#65533;&#65533;"(&#65533;&#65533;&#65533;M&#65533;&#65533;&#1538;&#65533;&#65533;&#65533;&#65533;&#65533;l&#65533;
&#65533;&#65533;&#65533;,)p~<!EF0&#65533;&#65533;0n&#65533;&#65533;&#1602;&#65533;g&#65533;,S|&#65533;&#65533;&#65533;:w2&#65533;&#65533;#{hC!"&#65533;&#65533;&#65533;3c #&#65533;&#65533;G&#65533;#W&#65533;&#65533;@%&#65533;BYPB\O8&#65533;*&#65533;&#65533;^&#65533;&#65533;1&#65533;&#65533; >ov&#65533;&#42553;&#65533;&#65533;&#1857;JY<&#65533;&#65533;&#65533;&#65533;9&#65533;qZ/|Ts&#65533;&#65533;v&#65533;&#65533;&#65533;
&#65533;&#594;d4+&#65533;&#65533;~oT&#65533;
&#65533;&#65533;E*&#65533;|&#65533;&#65533;&#65533;cg)&#65533;pH&#65533;Sc&#65533;&#65533;$7r{#C)J-!Q&#65533;&#65533;cb&#65533;h&#65533;(&#65533;]E&#65533;&#65533;&#65533;I&#65533;&#65533;@&#65533;&#65533;&#65533;&#65533;%.KFH&#65533;&#65533;&#65533;&#65533;{;&#65533;F&#65533;&#65533;Q{&#65533;T\r&#65533;&#65533;e&#65533;g#8{&#65533;;&#65533;&#847;B&#65533;&#65533;&#65533;&#65533;&#65533;c&#65533;L
\d&8&#65533;iG*O&#65533;&#65533;&#65533;&#65533;&&#65533;A&#65533;]2&#65533;z&#8517;6iLn&#65533;l &#65533;'>&#65533;$&#65533;q&#65533;{&#1562;&#65533;8&#65533;&#65533;&#65533;k&#65533;;&#65533;,&#39530;Z&#44257;&#65533;&#65533;.&#65533;I&#65533;1Hp2 &VL,*&#65533;]&#65533; &#65533;CC*&#1209;&#65533;&#65533;9&#65533;&#65533;&#65533;&#65533;+&#65533;&#65533;&#65533;sj%&#65533;
&#65533;M&#65533;vTU)@&#65533;F&#65533;&#1245;&#65533;$&#65533;cd&#65533;:&#65533; 2&#65533;&#65533;1&#65533;&#65533;$&#65533;<iZSA&#65533;b<}*T&#65533;&#65533;Ls&#65533;Og&#65533;&#65533;]&#65533;&#65533;&#65533;D&#65533;&#65533;&#65533;zJ&#65533;&#65533;&#65533;&#65533;&#65533;&#65533;&#65533;&#150;Q=+Z_&#186;GJ&#65533;&#65533;=&#65533;&#65533;&#65533;P&#65533;T@3&#65533;+&#65533;^&#65533;&#65533;&#65533;*&#65533;&#65533;U&#65533;w&#65533;&#65533;&#65533;&#65533;Cz&#65533;y0&#65533;>]&#65533;R*&#65533;_#+Y&#65533;&#65533;k&#65533;j&#65533;&#65533;*&#65533;v&#65533;~&#65533;cA&#65533;&#65533;&#594;6&#65533;k&#65533;&#65533;&#65533;&#65533;&#65533;&#65533;'&#65533;`&#65533;UX&#65533;&#65533; &#65533;&#65533;&#65533;m_}J&&#65533;6\qZQ&#65533;&#149;&#839;b&#65533;&#65533;Z^0D&#65533;2&#65533;&#65533;&#65533;+;q&#65533;&#65533;u&#65533; %&#65533;y"&#65533;3&#65533;&#65533;Y&#65533;+&#1959;FW&#65533;&#65533;AJ&#65533;(&#65533;J&#65533;N;DVR&#65533;&#65533;]&#65533;|s&#65533;&#65533;%&#65533;3&#65533;&#65533;SJ&#65533;&#65533;~&#65533;&#65533;u&#65533;&&#1267;)u&#65533;j!&#65533;}&#65533;&#65533;&#65533;NTvC&#65533;T&#65533;
:&#65533;%mT&#65533;&#65533;&#65533;=&#65533;&#65533;>&#65533;c&#65533;&#65533;&#65533;/&#65533;&#65533;Z&#65533;&#65533;p&#65533;L&#65533;}7&#65533;bp&#65533;V&#65533;(%-:&#65533;su&#65533;&#65533;v&#65533;&#65533;;&#65533;&#65533;&#65533;X&#65533;&#973;Qt&#2042;&&#65533;&#65533;	&#65533;&#65533;&#65533;&#65533;W+&#65533;o&&#65533;=~&#65533;(|R&#65533;&#65533;M&#65533;7&#65533;&#65533;:&#65533;
[&#65533;&#65533;&#65533;+&#65533;&#65533;\&#65533;&#65533;&#65533;&#65533;(&#65533;p&#65533;ddm&#65533;&#65533;^> r*&#65533;9q&#65533;@F&#65533;C&#65533;&#65533;&#65533;]~sF&#65533;L&#65533;A&#65533;&#65533;&#807;&#65533;2a&#65533;7T&#65533;&#65533;&#65533;&#65533;UT&#65533;6&#65533;0&#65533;&#65533;&#65533;C&#65533;#&#65533;&#65533;*SrsY&#65533;*|&#65533;&#65533;gI_d &#880;4&#65533;&#65533;G&#65533; &#65533;&#65533;&#65533;&k&#65533;,&#65533;W&#65533;y&#1316;&#65533;&#65533;R&#65533;&#65533;&#65533;a&#65533;?~k&#65533;&#65533;k&#65533;=c&#65533;Bf;&#65533;!&#65533;0&#65533;&#65533;&#65533;~6&#65533;&#65533;-&#65533;iS{&#65533;&#65533;&#65533;&#65533;&#65533;&#65533;Uo&#65533;&#1229;u&#65533;s&#65533;GE^@&#65533;&#65533;&#65533;F&#65533;&#65533;9k&#65533;&#65533;p&#65533;5&#65533;6^&#65533;&#65533;&#65533;vg&#65533; &#65533;&#65533;s&#65533;&#65533;
&#821;&#65533;&#65533;6n&#65533;3&#65533;&#65533;s&#65533;&#65533;J*u&#65533;[t&#65533;>M(&#65533;S&#65533;i&#65533;&#65533;4&#65533;&#65533;i{&#65533;T&#65533;&#65533;&#65533;O&#65533;n&#65533;&#65533;&#65533;&#65533;&&#65533;&#65533;&#65533;&#65533;&E6&#1824;>&#65533;]#r&#65533;&#65533;&#65533;&#65533;&#65533;99&#65533;&#65533;u&#65533;&#65533;R&#65533;&#1925;&#65533;$g_k&#65533;&#65533;Kd&#27017;x'&#65533;&#65533;[k&#65533;&#65533;p5&#65533;5'+O7n&#1133;3&#65533;&#65533;&#65533;&#65533;&#65533;^&#65533;U&#65533;M&#65533;q'&#65533;	l&#65533;6(&#65533;E&#65533;&#65533;&#65533;&#65533;&#65533;~;&#65533;:&#65533;&#65533;&#2026;B&#65533;GQ&#65533;&#65533;&#65533;5&#65533;&#65533;&#65533;&#65533;&#65533;&#65533;k&#65533;&#65533;&#65533;&#65533;~j&#956;&#267;&#65533;&#65533;&#65533;&#65533;<&#65533;v&#65533;A&#65533;At&#65533;cg&#65533;&#65533;Kq&#65533;3%&#65533;n&#65533;&#65533;&#65533;y&#65533;*&#65533;&#65533;w&#65533;S&#65533;:m&#65533;&#65533;&#65533;5&#65533;&#65533;&#65533;]&#65533;&#65533;&#65533;&#65533;&#65533;W&#65533;&#65533;ey&#65533;&#65533;<D&#65533;&#65533;&#65533;&#65533;&#65533;o&#65533;&#65533;&#65533;|&#65533;[w&#65533;&#65533;&#65533;&#65533;&#65533;&#65533;m8?&#65533;&#65533;&#65533;&#65533;=&#65533;&#65533;&#65533;'&#65533;&#788;&#65533;&#65533;&#421;'&#65533;&#65533;&#65533;&#65533;7&#65533;&#65533;,&#65533;&#65533;oG&#65533;e&#65533;g=Xv&#65533;sI&#65533;.a&#65533;s&#65533;&#65533;sO&#65533;&#65533;&#65533;tZ&#65533;&#65533;a&#65533;M&#65533;&#65533;&#65533;Y]&#65533;&#65533;&#65533;&#65533;&#65533;&#65533;&#65533;&#65533;F&#65533;&#65533;%&#65533;I&#65533; &#65533; &#65533;&#65533;&#65533;&#65533;5&#65533;y@&#65533;jL&#65533;&#65533;&#65533;&#65533;&#65533;%&#65533;&#65533;&#65533;&#65533;-&#65533;&#65533;&#65533;&#1807;<&#1548;XC&#65533;y&#65533;&#65533;&#65533;v&#65533;&#65533;&#65533;} &#65533;&#65533;&#65533;&#65533;&#65533; &#65533;&#2009;i&#65533;[&#65533;&#65533;&#65533;&#65533;&#65533;6&#65533;&#352;&#1925;&#65533;&#65533;&#1535;&#65533;&#65533;&#65533;Sp&#65533;X&#65533;&#65533;&#65533;&#65533;C`&#65533;jh&#65533;&#65533;&#65533;&#65533;VaP&#65533;&#65533;&#65533;D&#65533;&#65533;e&#65533;&#65533; &#65533;&#65533;L&#65533;b-_,] |&#65533;`&#65533;&#65533;!P\&#65533;D&#65533;&#65533;o&#6160;&#65533;`&#1405;&#65533;
>&#65533;&#65533;8&#65533;r&#65533;!&#65533;&#65533;i&#65533;W&#65533;
&#65533;&#65533;&#65533;&&#660;&#65533;RA!kH!&#581;W>&#65533;L&#65533;&#65533;&#65533;%- &#65533;&#65533;0&#65533;&#65533;&#65533;&#65533;&#65533;{&#65533;&#65533;&#65533;&#65533;$&#65533;bL&#65533;a`ma&#65533;&#65533;]&#65533;I&#65533;&#65533;&#65533;&#65533;!&U&#65533;9&#65533;"&#65533;&#265;"-&#65533;&#65533;&#65533;&#65533;&#65533;em5&#65533;&#65533;&#65533;&#65533;g&#65533;&#65533;}&#65533;{0"&#65533;9b-#em&#65533;&#65533; &#65533;Q&#65533;&#65533;Q&#65533;&#65533;&#65533;&#196;&#65533;0&#65533;&#65533;'&#65533;2n&#65533;I&#65533;.J&#1317;O&#65533;D&#65533;&#65533;,! &#65533;&#65533;i&#65533;&#65533;b?&#65533;b&#65533;8&#65533;&#65533;qc-V&#65533;~&#65533;&#65533;&#65533;&#65533;&#65533;b&#65533;&#65533;5a|&#65533;!&#65533;&#65533;&#65533;&#65533;&#65533;6z&#65533;&#65533;&#65533;&#65533;`=&#65533;P&#65533;&#65533;&#65533;&#65533;&#65533;X&#65533;5&#65533;&#65533;&#65533;A&#65533;"=2c)&#65533;`&#65533;&#65533;\&#65533; v&#65533;#&#65533;&#65533;.&#65533;cE&#65533;&#65533;-&#65533;&#65533;&#65533;H&#65533;Ac&#65533;	&#481;&#65533;&#65533; &#65533;&#65533;@r&#65533;;&#65533;$^$iaB&#65533;>&#65533;&#65533;&#65533;&#65533;\&#65533;&#65533;"&#65533;d#&#65533;t N&#65533;&#65533;7n&#65533;@ &#65533;&#65533;.&#65533;&#725;&#721;&#65533;&#65533;:.&#65533;&#65533;&#65533;(&#65533;&#65533;%&#65533;&#43311;i&#65533;~^&#65533;&#65533;V+&#65533;[+&#65533;dD&#65533;GMn&#65533;Mze&#65533;-e`&#65533;&#65533;&#65533;&#65533;"&#65533;}Z&#65533;Df&#65533;&#65533;&#65533;&#65533; %\&#65533;E&#65533;&#65533;D&#65533;J&#65533;&#65533;&#1000;R&#65533;&#65533;;&#65533;&#65533;P&#65533;&#65533;&#65533;``V!&#65533;&#10957;&#65533;&#65533;  LY&#65533;&#65533;\er&#65533;$&#65533;&#65533;&#65533;%&#65533;&#65533;d&#416;7B&#1218;b&#65533;&#65533;#G&#65533;4&#65533;&#65533;c&#65533;L&#65533;&#65533;_&#1018;&#65533;&#65533;i.`&#65533; ]&#158;M%&#65533;&#65533;&#65533;&#65533;&#65533;l&#65533;&#65533;V&#65533;&#65533;&#65533;f&#65533;fa>&#65533;=*dKP&#65533;P&#65533;&Qb&#65533;h&#65533;&#65533;*&#65533;&#65533;U&#65533;&#65533;e&#65533;&#65533;&#65533;]n&#65533;&#65533;&#65533;q&#65533;&m:P&#65533;q&#65533;&#65533;1g&#65533;*_G&#65533;&#65533;1&#65533;uB&)9(&#65533;&#65533;&#65533;aZ&#65533;(^o&#65533;&#65533;*[ &#65533;&#65533;gfz&#65533;&#65533;!&#65533;&#65533;,&#65533;g{&#65533;"j:'%:Qt&#65533;a&#65533;0&#65533;!_^I&#65533;&#65533;1:h&#65533;&#65533;&#65533;n&#65533;cTj&#65533;&#65533;&#65533;&#65533;0!"'b&#65533;L$&#65533;&#65533;%&#65533;6&#65533;j&#1445;>vd&#65533;`"H>&#65533;[&#65533;G3l &#65533;&#65533;&#65533;&#65533;w.Ho&#65533;&#65533;]
I&#65533;q&#24872;&#65533;&#65533;r&#65533;{&#65533;&#65533;	a^&#65533;&#65533;s&#65533;&#65533;a&#65533;Ob&#65533;&#65533;&#65533;%&#65533;&#65533;'V^g&#65533;&#65533;hQ&#65533;~&#65533;&#65533;&#65533;^f&#65533;&#65533;&#65533;%&#65533; (&#65533;4&#65533;;&#65533;&#65533;&#65533;&#65533;1'&#65533;&#65533;&#65533;&#65533;E&#65533;Y&#65533;Nl&&#65533;+:&#65533;{t&#65533;&#65533;)&#1801;&#65533;U@&#65533;&#65533;&#65533;&#65533;&#65533;&#65533;]&#65533;hv&#65533;&#65533;Zf&#65533;&#65533;&#65533;`"j&#913;&#65533;NhkJ'&#65533;.\&#65533;&#65533;&#65533;"J&#65533;:PWj&#65533;&#621;U&#65533;&#65533;&#65533;J&#65533;'&#65533;&#65533;&#65533;"b&#65533;r	&#65533;&#65533;&#65533;&#10014;)&#65533;R&#65533;&#65533;&#65533;&#65533;V&#65533;&#65533;&#65533;&#65533;&#485;&#65533;O&#65533;&#65533;&#65533;&#65533;).&#65533;&#65533;8&#65533;&#65533;&#65533;&#65533;&#65533;&#65533;&#65533;
&#65533;nh&#65533;&#1065;d*k&#65533;q*&#65533;z*&#65533;&#65533;&#65533;&#65533;&#65533;zif&#65533;*j&#65533;R_&#65533;X&#65533;&#65533;&#65533;&#65533;/i&&#65533;6	&#65533;V&#65533;*&#65533;+&#65533;&#1830;&#65533;&#65533;I&#65533;^&#65533;&#65533;&#65533;|&#65533;&#65533;Y&#65533;&#65533;P'~&#65533;&#681;&#65533;&#65533;&#65533;nB
&#65533;A&#65533;%.&#65533;k9&lDI&#65533;&#65533;&#685;6&#65533;v>l&#65533;&#65533;&#65533;&#65533;3&#65533;&#65533;&#65533;cv&#65533;&#65533;&#65533;:&#65533;k&#65533;z&#65533;&#65533;f&#65533;&&#65533;&#65533;&#65533;k%&#65533;(&#65533;&#65533;&#65533;Z+&#65533;`&#65533;&#65533;&#65533;&#52113;&#65533;&#65533;&#65533;"&#682;&#65533;&#65533;h&#65533;&#65533;@T+&#65533;&#65533;
&#65533;&#1679;&#65533;m&#65533;&#1388;&#65533;&#65533;&#49901;&#65533;\l&#65533;e&#65533;&#65533;&#65533;;&#65533;&#65533;&#65533;'}&#65533;&#65533;B&#65533;&#65533;F&#1228;V&#65533;&#65533;&#65533;,PN#&#65533;eq&#65533;J&#65533;~b&#65533;^&#65533;&#1825;)&#65533;&#65533;&#65533;&#65533;'&#453;J&#65533;r&#65533;&#65533;&#65533;&#65533;&#65533;
^&#65533;&#65533;&#65533;6&#65533;&#65533;&#65533;`&#65533;&#65533;&#65533;4&#65533;&#65533;&#65533;k&#1168;&#53848;&#65533;&#65533;Hi&#65533;&#65533;&#65533;FS&#65533;^&#65533;
&#65533;c&#65533;&#65533;{&#65533;&#65533;F&#65533;&#65533;&#65533;&#65533;m&#65533;&#65533;&#65533;k:<&#65533;&#1892;x&#65533;ym&#65533;&#65533;&#65533;&#65533;k&#65533;&#65533;&#65533;&#65533;&#65533;&#65533;-&#65533;n&#65533;n-&#65533;&#65533;!U&#65533;&#65533;&#65533;I&#65533;+&#65533;j&#65533;`.&#65533;h&#65533;&#65533;&&#65533;&#65533;&#65533;.&#65533;&#65533;&#65533;Bc&#65533;lv&#65533;&#65533;Z.&#65533;&#65533;-&#65533;Ra&#65533;&#65533;b&#65533;&#65533;&#65533;i&#65533;&#65533;&#65533;kv&#65533;&#65533;2P&#65533;R&#65533;&#65533;P&#65533;&#65533;&#65533;xM&#65533;A2*|a&#65533;f&#65533;&#65533;*&#65533;&#65533;&#65533;n&#65533;&#65533;&#65533;X&#65533;&#65533;/&#65533;/&#65533;&#65533;/%&#65533;&#65533;&#65533;&#65533;&#65533;Q.&#65533;. &#65533;&#65533;&#65533;"0n&#65533;*&#65533;z&#65533; P&#1655;l&#65533;zeo&#65533;&#65533;&#65533;&#65533;V&#65533;&#65533;&#303;A&#65533;&#65533;&#65533;
/#f&#65533;&#65533;	&#65533;&#65533;+&#65533;X&#65533;&#65533;V&#65533;&#65533;&#65533;
&#65533;&#65533;&#65533;Z&#65533;?)&#65533;&#65533;&#65533;&#65533;&#65533;&#65533;.&#65533;Z&#65533;!T&#65533;&#65533;&#65533;ps&#65533;h^)&#65533;&#65533;n&#65533;&#65533;a&#3991;wl&#65533;&#65533;&#65533;&#65533;2q&#65533;&#65533;&#65533;-&#65533;\o&#65533;&#670;&#65533;&#65533;&#65533;bq&#65533;&#65533;&#65533;&#65533;&O&#65533;&#65533;&#65533;&#65533;&#65533;&#65533;&#65533;&#65533;I&#65533;&#65533;R&#65533;&#65533;1&#65533;$&#65533;&#65533;&#1726;&#65533;Y&#65533;&#65533;&#29091;o&#65533;&#65533;&#65533;qpHj&#65533;&#65533;j&#65533;&#65533; K&#65533;g-&#65533;!&#65533;K&#12869;(&#65533;&#65533;&#65533;P&#65533;NrZi&#65533;A&#65533;&#65533;&#65533;&#65533;&#65533;a&#65533;&#65533;R.&#65533;V&#65533;7&#65533;z&#65533;rT&#65533;&#65533;&#65533;_&#902;&#65533;&#65533;&#65533;l&#65533;\1&#65533;K$&#65533;&#65533;~&#65533;2T&#65533;*&#65533;o&#65533;En&#65533;V#&#65533;&#1968;&#65533;&#65533;&#65533;&#65533;&#65533; S&#1995;X4&#65533;!H1&#65533;b&#65533;`0Ks&#65533;&#65533;rA&#65533;5&#65533;*&#65533;&#65533;>'&#65533;&#65533;oG&#65533;&#65533;V&#65533;&#65533;&#65533;09g1&#65533;&#65533;1&#65533;&#65533;&#65533;B&#65533;&#65533;&#65533;	V&#65533;k&#65533;8&#65533;&#65533;P3&#65533;&#1833;>sX~&#65533;kX&#65533;&#65533;*#2&#65533;1&#65533;9
]&#154;&#65533;&#65533;$&#65533;#&#65533;9&#65533;:/4>&#65533;,;&#65533;&#65533;H&#65533;&#65533;&#65533;&#65533;.&#65533;+&#65533;&#65533;&#65533;&#65533;QH&#65533;&#65533;\jn&#65533;;/&#65533;&#65533;&#65533;&#65533;&#65533;5Bs&#65533;4&#65533; &#65533;&#65533;&#65533;oL&#65533;S/0&#65533;BO&#65533;.&#65533;&#664;3&#65533;7L0&#65533;KG&#65533;&#65533;F5&#65533;.a*&#65533;&#65533;N&#65533;D&#65533;Nw&#1438;&#65533;&#65533;y&#1971;&#312;&#65533;_^0V&#65533;6&#65533;&#65533;&#850;&#65533;&#65533;&#65533;t/&#65533;)&#65533;&#65533;r? &#65533;&#65533;5&#65533;&#65533;Z&#65533;&#65533;r;&#65533;`7&#65533;,&#65533;s&#65533;&#65533;#o&#65533;T&#65533;&#65533;&#65533;T5&#65533;&#65533;q_/.&#65533;&#65533;&#65533;p-G"&#65533;c&#65533;&#65533;&#65533;3c[Z&#65533;fD6&#65533;m&#262;$lh&#65533;&&#65533;&#65533;&#65533;6l &#65533;&#65533;n&#65533;&#65533;n&#65533;~\&#65533;A&#65533;%&#65533;6o&#65533;t,K&#65533;^&#65533;Nr&#65533;6.g[(G&#65533;&#65533;
 &#65533;scF|&#65533;x&#65533;uC\7&#65533;&#65533;&#65533;cod#w&#65533;y&#65533;&#65533;QF&D&#65533;`a&#65533;wz'&#65533;R$B"l&#65533;Rl&#65533;
&#65533;7}&#65533;A&#65533;B&#65533; <&#65533;&#65533;Lh&#65533; {wr&#65533;&#65533;x&#65533;wR&#65533;&#65533;
L&#65533;cH&#65533;P&#322;;FT,&#65533;&#65533;&#65533;&#65533;q &#65533;&#65533;^&#65533;&#65533;&#65533;&#65533;&#65533;&#65533;+&#65533;q@&#65533;&#65533;`&#65533;&#65533;|KFbp&#65533;UDx&#65533;&#962;TDE&#65533;&#65533;pHAl &#65533;T&#460;&#65533;&#65533;O)&#65533;&#65533;a&#65533;x'E 8  &#65533;9&#65533;w&#65533;&#65533;&#65533;9&#65533;/9t&#65533;&#65533;&#65533;n<&#65533;-&#65533;&#65533;&#65533;1&#1308;^1&#65533;8#)w &#65533;8#P&#65533; @&#65533;@&#65533;&#65533;y
&#65533;y&#65533;&#65533;9&#65533;&#65533;y&#65533;&#65533;&#65533;&#49292;&#65533;&#65533;~&#65533;&#65533;&#65533;&#65533;&#65533;o&#65533;&#65533;ky&#65533;&#65533;&#65533;9&#65533;&#65533;&#65533;z&$&#65533;@B"&#65533;&#65533;&#65533;&#61523;w@
8&#65533;&#65533;;z&#65533;K&#65533;&#65533;S&#65533;&#65533;&#65533;@@x&#65533;&#65533;&#65533;?&#65533; G&#65533;4&#65533;<&#65533;&#65533;&#65533;&#65533;&#65533;&#65533;:&#65533;&#65533;&#65533;&#65533;&#65533;z&#65533;&#65533;&#65533;&#13523;wA&#65533;&#65533;&#65533;&#65533;&#65533;<&#65533;&#65533;&#65533;zT &#65533;&#65533;&#65533;&#65533;@&#65533;&#65533;,t@$ &#65533;&#65533;C3&#65533;&#65533;3&#65533;&#235;?&#65533;O&#65533;&#65533;{T{{&#65533;c&#65533;&#65533;O&#65533;&#65533;w&#65533;&#65533;&#65533;&#65533;'&#65533;&#65533;7&#65533;3<&#65533;?&#65533;;&#65533;&#65533;{P&#65533;{&#65533;3&#65533;&#65533;5&#65533;3D&#65533;C&#65533;&#65533;&#65533;&#65533;&#65533;;&#65533;&#65533;&#65533;&#65533;&#65533;&#65533;&#65533;&#65533;;&#65533;&#65533;&#65533;&#65533;&#65533;;&#65533;&#65533;&#65533;<&#65533;&#65533;&#65533;<&#65533;'&#65533;&#65533;/<&#65533;7&#65533;&#65533;?<&#65533;G&#65533;&#65533;O<&#65533;W&#65533;&#65533;_<&#65533;g&#65533;&#65533;o<&#65533;w&#65533;&#65533;<&#519;&#65533;&#527;<&#599;&#65533;&#607;<&#679;&#65533;&#687;<&#759;&#65533;&#767;<&#65533;&#508;&#65533;&#65533;<&#65533;&#1532;&#65533;&#65533;<&#65533;&#65533;&#65533;&#65533;<&#65533;&#65533;&#65533;&#65533;&#65533;<&#65533;&#65533;&#65533;=&#65533;&#65533;&#65533;=&#65533;'&#65533;&#65533;/=&#65533;7&#65533;&#65533;?=&#65533;G&#65533;&#65533;O=&#65533;W&#65533;&#65533;_=&#65533;g&#65533;&#65533;o=&#65533;w&#65533;&#65533;=&#1543;&#65533;&#1551;=&#1623;&#65533;&#1631;=&#1703;&#65533;&#1711;=&#1783;&#65533;&#1791;=&#65533;&#509;&#65533;&#65533;=&#65533;&#1533;&#65533;&#65533;=&#65533;&#65533;&#65533;&#65533;=&#65533;&#65533;&#65533;&#65533;&#65533;=&#65533;&#65533;&#65533;>&#65533;&#65533;&#65533;>&#65533;'&#65533;&#65533;/>&#65533;7&#65533;&#65533;?>&#65533;G&#65533;&#65533;O>&#65533;W&#65533;&#65533;_>&#65533;g&#65533;&#65533;oc>&#65533;w&#65533;&#65533;>&#33278;&#65533;>&#38398;&#65533;>&#43518;&#65533;>&#48638;&#65533;>&#65533;&#510;&#65533;&#65533;>&#65533;&#1534;&#65533;&#65533;>&#65533;&#65533;&#65533;&#65533;>&#65533;&#65533;&#65533;&#65533;&#65533;>&#65533;&#65533;&#65533;?&#65533;&#65533;&#65533;?&#65533;'&#65533;&#65533;/?&#65533;7&#65533;&#65533;??&#65533;G&#65533;&#65533;O?&#65533;W&#65533;&#65533;_?&#65533;g&#65533;&#65533;&#65533;~@  !&#65533; &#65533; ,&#65533; &#65533; &#65533; O &#65533; &#65533;	H&#65533;&#65533;&#65533;&#65533;*\x&#1055;&#199;#2&#65533;H&#65533;&#65533;&#331;3j&#65533;H1&#65533;&#463; =rI&#65533;&#65533;&#595;_&#65533;\&#626;&#65533;&#727;0W&#65533;&#65533;I&#65533;&#65533;M&#65533;&#65533;r&#65533;&#65533;&#627;&#65533;O&#65533;&#65533;
:``&#1051;H&#65533;*U&#65533;&#65533;&#65533;&#1245;D&#65533;&#65533;&#65533;&#65533;&#65533;&#1387;X&#65533;.&#65533;&#661;&#65533;&#1263;=&#65533;N&#65533;J6II&#65533;&#65533;M&#65533;&#65533;Z&#65533;&#65533;&#65533;@0&#65533;h&#1531;x	&#65533;&#65533;+&#65533;*&#65533;4l&#65533;&#65533;&#65533;&#65533;&#65533;?&#200;-(^&#65533;&#65533;-	vP&#65533;B&#65533;g7&#65533;&#65533;{&#65533;J&#65533;&#65533;&#1388;`&#65533;&#65533;N|&#65533;&#1599;c&#65533;Q&#65533;F&#65533;&#65533;1d&#65533;G/&#65533;&#65533;&#65533;&#65533;_&#65533;D&#470;,&#65533;_a&#1094;K[0mz&#65533;&#65533;c&#65533;&#65533;S&#65533;&#65533;1&#65533;&#530;)&#990;&#65533;&#65533;&#65533;&#65533;@&#65533;&#65533;&#65533;,&#65533;p&#65533;&#65533;O&#65533;>&#65533;&#65533;i&#65533;&#25459;&#65533;&#65533;Vn&#65533;bS&#65533;&#65533;:&#65533;&#65533;R&#65533;z&#65533;d&#65533;j&#65533;&#853;7&#65533;q&#65533;)&#476;&#65533;&#65533;&#478;[I@!W&#65533;U&#65533;|yyd&#65533;m&#65533;qV&#65533;~&#65533;!V&#65533;y&#65533;W&#65533;z&#65533;'`&#65533;&#65533;-&#65533;&#1922;n9&#65533;^&#65533;Q&#65533;Hj&#65533;&#65533;&#65533;~x	hy.&#65533;1*&&#65533;`k&#65533;&#65533;8U&#65533;2.R&#65533;Nm&#65533;[o&#65533;}Cx"y&#65533;>&#65533;g&#65533;z*ZP$kj&#65533;EBdr&#65533;'_&#65533;3&#65533;&#65533;&#65533;&#65533;&#65533;&#65533;U:&#65533;&#65533;w
D&#10152;&#65533;`&#65533;&#361;&#65533;bi&#65533;g^z&#65533;9&#65533;D\hN#&#65533;(&#65533;&#65533;&#65533;SR^&#353;wxf&#65533;&#1941;&#65533;&#65533;&#65533;&#65533;}~* A	&#65533;f&#65533;Z&#65533;&#65533;&#65533;{t&#65533;	&#65533;H&#65533;Z&#65533;&#65533;&#65533;veug&#65533;"&#65533;&#65533;&#65533;&#65533;&#43742; &#65533;Y5m&#65533;e&#65533;&#65533;&#65533;&#65533;`]&#65533;&#65533;&#65533;&#65533;E&#65533;&#65533;'U^Z&#65533;&#65533;&#65533;&#65533;&#65533;&#65533;&#65533;&#65533;ibi&#65533;&#65533;&#65533;?&#65533;&#65533;&#65533;&#65533;[-&#65533;&#2019;&#65533;v&#65533;&#65533;<&#65533;&#65533;h&#65533;&#1945;&#65533;F&#65533;v4&#65533;P&#65533;4&#65533;d&#65533;&#65533;&#65533;&#65533;&#65533;&#65533;&#65533;&#65533;dCM&#65533;&#65533;	&#65533;'&#65533;&#65533;&#65533;-&#65533;&#953;&#65533;,]&#65533;&#65533;&#65533;nB&#65533;J&#65533;S&#65533;t&#65533;&#65533;b&#65533;K4(C&#65533;&#65533;p&#65533;(&#65533;&#65533;+zTR&#65533;&#65533;&#65533;&#65533;&#65533;z&#65533;>&#65533;&#65533;S(&#65533;&#65533;r&#65533;&#65533;&#65533;&#65533;&W&#65533;.&#65533;&#65533;O&#65533;7&#65533;1&#65533;&#65533;&#65533;&#65533;c`&#65533;~s'&#65533;&#26972;2/&#65533;&#65533;Jz&#65533;`&#65533;&#1636;&#65533; &#65533;4P&#65533;&#65533;o@@:&#65533;&#65533;&#65533;
/ &#65533;*&#65533;&#458;&#65533;&#65533;&#65533;&#65533;J&#65533;&#65533;&#65533;&#65533;N&#1093;&#65533;ZJ&#65533;b[&#65533;&#65533;5&#65533;b&#65533;&#65533;&#65533;&#65533;<&#65533;&#65533;&#65533;8&#65533;&#65533;&#65533;&#65533;0&#65533;&#65533;t&#65533;5&#65533;&#65533;E=&#65533;&#65533;&#65533;&#65533;?&#65533;&#65533;&#65533;J&#65533;,q&#65533;b&#65533;&#65533;&#65533;&#65533;&#766;_&#65533;~&#65533; US[k&#65533;&#1016;&#65533;)&#65533;&#65533;&#65533;&#65533;W&#65533;&#65533;zd^&#65533;S|&#65533;G7&#65533;x&#65533;6&#65533;t_D&#65533;&#65533;&#65533;&#65533;+-0#&#65533;o[2&#65533;1&#65533;0rD&M&#65533;&#65533;&#65533;:&#65533;*&#1284;&#65533;&#65533;&#65533;&#65533;&#65533;&#65533;&#65533;&#65533;&#65533;Z&#65533;&#65533;&#65533;&#65533;a&#65533;y&#65533;[&#65533;:&#65533;@&#65533;&#65533;&#65533;yx&#65533;&#65533;&#65533;&#65533;&#65533;	$&#65533;C&#65533;&#65533;&#65533;g&#65533;&#65533;u#v`&#65533;&#65533;P&#65533;Vd#&#65533;&#65533;&#2038;&#65533;*F&#65533;f]&#65533;&#65533;&#65533;C&#65533;&#65533;9&#65533;Hd&#65533;&#65533;&#65533;9&#65533;Q&#65533;y&#65533;S&#65533;?&#65533;&&#65533;&#65533;ac &#65533;H&#65533;&#65533;&#65533;&#65533;t&#65533;&#65533;&#65533;&#65533;&#65533;'&#65533;&#65533;&#65533; Y &#65533;g&#65533;S&#65533;&#65533;J&#65533;+&#30249;i&#65533;*&#65533;&#65533;&#65533;#&#65533;f4&#65533;&#65533;&#65533;S&#65533;@&#65533;&#65533;0r/&#65533;\'DoL&#65533;&#65533;|&#65533;(-&#65533;"&#65533;G&#65533;$vd83&#65533;&#65533;&#65533;z&#65533;&#65533;&#65533;&#1026;&#65533;`d&#65533;L&#65533;&#65533;P4lw$&#65533;&#65533;&#65533;IM&#65533;&#65533;?&#65533;8&#65533;&#65533;4 T&#65533;U&#65533;&#32608;r&#65533;x&#65533;?&#65533;Ho&#65533;&#65533;&#65533;&#65533;&#65533;!&#65533;D&#65533;#_Q&#65533;`Hr&#65533;pDNp&#65533;&#65533;  &#65533;&#832;&#65533;&#65533;I`&#65533;&#65533;&#65533;,&#65533;V&#65533;(&#65533;&#65533;a4A&#65533;	&#65533;&#65533;&#65533;I &#65533; &#65533;&#65533;+S&#65533;&#65533;&#65533;&#65533;$w&#65533;&#65533;<&#65533;&#65533;r
|&#65533;/*&#65533;`vOH&#65533;0&#65533;&#65533;mlc&#65533;A&#65533;W&#65533;H&#65533;
p$l&#65533; &#65533;!&#65533;&#65533;"&#65533;Q9`@&#65533;&#65533;:&#65533;z&#65533;V9m&#65533;&#65533;!;&#1913;.X*R&#65533;s&#65533;;&#65533;y&#65533;*&#65533;&#65533;u&#668;h&#65533;&#65533;&#1028;&#65533;c%P@0&#65533;2&#65533;&#65533;%p&#65533;C#y&#65533;6 &#65533;&#65533;b0^A&#65533;PP&#65533;o2d&#65533;O&#65533;&#65533; &#65533;b&#65533;&#65533;&#898;&#65533;&#65533;	&#65533;[Q%+W&#65533; &#65533;3d&#65533;&#65533;7F&#65533;C&#65533;&#65533;&#65533;&#65533;/8&#65533;&#65533;&#65533;K&#65533;&#65533;Hd&#65533;P&#65533;$&#65533;#&#65533;&#65533;Ph&#65533;&#65533;z&#65533;  - F&#65533;h@&#65533;P&#65533;#&#65533;J&#881;&#65533;&#65533;&#65533;o&#65533;2F&#65533;&#65533;&#65533;-oC&#65533;&#65533;pj1&#65533;40&#677;v&#65533;P&#65533;&#65533;W &#65533;&#65533;WK&#65533;&D&#65533;&#65533;}&#65533;&#65533;D&#65533;7t	&#65533;u&#65533;&#65533;&#65533;,(B&#65533;&#65533;&#65533;&#65533;&#65533;0fV&#65533;:&#65533;&#65533;@&#65533;&#65533;<Q	L&#1269;&#65533;0&#65533;p0Y&#65533;&#65533;zH&#65533;J&#65533;&#65533;5gig.^&#65533;4&#65533;	Ta&#65533;5&#65533;_&#65533;R&#65533;n&#65533;^&#65533;&#65533;&#65533;&#65533;O"&#65533;r&#65533;&#65533;0&&#65533;Yf.A&#65533;&#65533;P&#65533;+&#65533;1&#65533;&#65533;w&#65533;jp&0q&#65533;`&#65533;&#65533;&#65533;F$&#65533;&#65533;&#65533;9&#1335;&#65533;&#65533;&#65533;&#65533;hWF&#65533;&#65533;&#65533;i/&#65533;&#1856;kR&#65533;*@@&#65533;&#65533;	6&#65533;?&#65533;imk&#65533;'&#65533;&#65533;O&#65533;f&#65533;&#65533;@&#65533;d7L&#65533;&#65533;vo&#65533;@0&#65533;Hb&#65533;6&#65533;+nqz&#65533;p&#65533;D&#65533;&#65533;&#65533;X&#65533;&#65533;&#65533; &#65533;UT":&#65533;o&#65533;&#65533;c&#65533;5-:C&&#65533;&#65533;&#65533;&#65533;NW&#65533;-x[&#65533;&#65533;+E<&#1648;R&#65533;cPw&#65533;&#65533;^F&#65533;&#65533;&#65533;&#65533;&#65533;`&#65533;&#225;f-&#65533;&#65533;&#65533;f&#65533;f&#65533;&#845;&#65533;&#65533;&#65533;a&#65533;:W&#65533;&#65533;:&#384;&#65533;&#180;R&#65533;V%&#65533;&#65533;T&#65533;^&#65533;&#65533;W%&#65533;&#65533;\X&#65533;b9&#65533;&#65533;L&#65533;B&#65533;&#65533;;2&#65533;&#65533;-&#65533;&#65533;&#65533;0&#65533;&#65533;_&#65533;&#65533;,&#65533;&#65533;&#65533;&#65533;&#65533;&#65533;&#65533;&#65533;bR &#65533;=&#65533;'P&#65533;%&#65533;&#65533;t&#65533;.&#65533;&#65533;&#65533;&#65533;D*&#65533;\&#65533;Y&#65533;&#65533;&#1032;&#65533;&#65533;&#65533;&#65533;&#65533;&#65533;&#65533;&#65533;&#633;-C&#65533;b&#65533;H&#65533;c&#65533;&#65533;'&#65533;,j&#65533;z&#65533;&#65533;&#65533;WH3h&#65533;}&#65533;xb`8&#65533;X&#65533;K&#65533;gzXGbM&#559;&#65533;&#65533;vi.&#65533;|&#65533;?`&#1702;A&#65533;&#65533;&#65533;&#65533;nAl&#65533;&#65533;`7xk&#65533;2&#65533;>&#65533;&#65533;@e&#65533;&#65533; v6e5^0&#1794;&#65533;~&#65533;U&#65533;p&#1182;7&#65533;K&#65533;&#65533;6&#65533;q6\&#65533;1C&#65533;&#65533;&#65533;U&#65533;crV&#65533;&#65533;&#65533;N"&#1720;&#65533;n&#1584;&#65533;F&#65533;&#65533;e:&#65533;&#65533;&#65533;.&#65533;J&#65533;r&#65533;A_G|y&#65533;D&#65533;&&#65533;&#65533;Kkb&#65533;Oa&#65533;j&#65533;[&#65533;L&#65533;&#65533;0&#65533;&#65533;0dyI&#65533;&#65533;k&#65533;`&#65533;lX&#65533;&#65533;x&#65533;&#65533;&#65533;&#65533;Ar&#65533;L&#65533;u+=P&#65533;&&#65533;&#65533;&#65533;4H&#65533;&#65533;t&#65533;}&#65533;{&#65533;Kl&#65533;&#65533;C&#65533;&#65533;
&#65533;&#65533;|&#65533;&#65533;3&#65533;&#65533;"&#65533;EKT&#65533;&#65533;&&#65533;&#1909;&#65533;c&#65533;u&#65533;&#65533;|&#65533;}\&#65533;&#65533;&#65533;y&#65533;&#65533;&#65533;&#65533;0R/m&#65533;Nk$&#65533;I&#65533;}&#65533;&#65533;	&#65533;U&#1683;&#65533;&#65533;&#65533;&#490;&#65533;&#65533;&#65533;&#65533;X|ur&#65533;&#65533;&#65533;.L&#65533;<G&#1868;	&#65533;&#65533;3Gs&#65533; &#65533;6X&#65533;&#65533;2R&z&#65533;vaA&#65533;i51~&#65533;'&#65533;0^&#65533;Gx&#65533;&#65533;&#65533;~&#65533;&#65533;x|+&#65533;".T|&#65533;&#65533;.g`}&#65533;g4&#65533;yp'&#65533;B}`&#65533;7w}&#65533;l&#65533;~7&#65533;&#65533;P&#65533;w{W&#65533;%&#65533;&#65533;&#65533;&#65533;&#65533;&#65533;W	&#65533;&#65533;{'SJ&#65533;`h4&#65533;F&#65533;&#65533;v&#65533;&#65533;&#65533;0&#65533;&#65533;/wb3wA&#65533;p]&#65533;&#1472;&#65533;&#65533;:&#65533;w&#65533;&#65533;~hx{&#65533;&#65533;&#65533;~&#65533;&#1473;\G&#65533;v&#866;F&#65533;W&#65533;|&#65533;dS(&#65533;&#65533;D&#65533;pZ&#65533;X=&#65533;G&#65533;&#65533;}&#65533;H&#65533;W&#65533;&#65533;&#65533;&#65533;&#65533;&#454;&#65533;&#65533;3G&#65533;0J&#65533;,&#65533;\&#65533;R&#65533;&#727;d2GsU&#1543;&#65533; F&#65533;'&#65533;T^&#65533;lG&#65533;T8&#65533;e(&#65533;h~?&#65533;&#65533;&#44486;m&#65533;&#65533;
&#65533;cK&#65533;[&#65533;#&#65533;.&#65533;Sv&#65533;&#65533;&#65533;2&#65533;|}&#65533; &#65533;/_&#65533;x&#65533;C&#65533;s}&#65533;w&#65533;H&#65533;&#65533;&#33456;j&#65533;~l8gc&#65533;&#65533;tB&#65533;`-&#65533;raG&#65533;&#65533;`&#65533;&#65533;y,&#65533;D&#65533;2+cl&#65533;He_&#65533;6(fzg&#65533;h&#65533;%&#1027;&#65533;{&#65533;&#525;X&#65533;{&#65533;&#65533;&#65533;&#65533;S&#65533;(&#65533;&#65533;3&#65533;`&#312;&#65533;V&#65533; &#65533; &#981;X&#65533;Hp&#65533;Dz&#65533;x&#65533;
&#65533;zd{&#65533;&#65533;&#65533;HxP&#65533;~&#65533;&#65533;&#65533;i&#65533;C&#65533;&#65533;&#65533;&#65533;MxOx&#65533;d>&#1033;lP&#65533;K&#65533; &#65533;&#65533;&#65533;&#65533;Z86s&#29007;H&#65533;0&#65533;A
(&#65533;&#65533;j&#65533;x~&#65533;&#65533;&#65533;&#65533;73&#65533;&#65533;]&#65533;&#65533;u1i&#65533;&#65533;&#65533;&#65533;&#65533;j&#65533;|Sh&#65533;K&#65533;&#65533;2&#65533;&#65533;7T&#65533;&#65533;K&#65533;&#65533;CG&#65533;&#65533;&#65533;6&#65533;r9&#65533;Pq&#65533;	xy&#65533;&#65533;z&#65533;t&#65533;&#65533;{I&#65533;&#65533; &#65533;=&#65533;(&#65533;p&#65533;&#65533;&#65533;&#65533;rJ.)vq&#65533;&#65533;7&#65533;&#65533;g&#65533;K&#65533; &#65533;M&#1049;&#65533;&#65533;&#65533;K&#65533;
z&#65533;9s :&#65533;&#65533;T
 '&#65533;&#65533;&#65533;&#65533;&#65533;&#602;m&#65533;&#65533;&#65533;Z&#65533;&#65533;^&#65533;&#65533;&#65533;&#65533;&#752;k`~`	&#65533;&#65533;@h&#65533;V&#65533; F&#65533;,T&#65533;&#65533;-x(&#65533;&#65533;&#65533;&#65533;`	&#65533;&#65533; 32S37&#65533;&#65533;0o&#65533;&#65533;&#65533;&#65533;&#65533;&#65533;&#65533;`&#65533;&#800;&#65533;IM&#65533;&#1630;&#65533;I&#65533;t&#65533;&#65533;&#65533;&#65533;k&#411;c&#65533;&#65533;&#65533;&#65533;&#65533;&#65533;V&#65533;&#65533;n&#697;&#65533;&#65533;&#953;r&#65533;i8&#65533;g &#65533;I&#65533;&#65533;&#65533;&#590;36c6&#65533;&#65533;&#65533;&#65533;9GdR&#65533;&#65533;&#1057;&#65533;&#65533;&#65533;H&#65533;6&#65533;&#65533;&#65533;%&#65533;'i&#65533;&#65533;&#1560;~&#65533; i&#65533;&#65533;&#65533;&#65533;|&#65533;&#405;&#65533;&#65533;&#65533;y&#65533;0&#65533;&#65533;5#&#65533;8&#65533;&#65533;&#65533;&#65533;pD&#65533;*F	{ZE&#65533;Jif
p &#1752;V63&#65533;&#1616;(-\&#65533;!&#65533;
!CD@0&#1488;^&#65533;&#65533; &#65533;&&#65533;&#65533;7&#65533;6&#65533;C=&#65533;&#65533;&#65533;&#330;&#65533;'&#65533;&#65533;&#65533;&#65533;g&#65533;J&#65533;&#65533;&#65533;>I;&#65533;&#65533;&#65533;&#65533;E&#65533;
&#65533;S&#65533;J&#65533;&#65533;&#65533;&#65533;&#65533;y&#1289;&#65533;&#65533;u;J&#65533;>:0&#65533; &#65533;&#65533;.&#65533;7J&#65533;&#65533;X&#65533;&#65533;&#65533;|&#65533;w&#65533;&#1045;5&#65533; `&#65533;{'Tk&#65533;&#65533;v&#65533;&#65533;k\j&#65533;_y&#65533;&#65533;*&#65533;&#65533;&#65533;&#65533;#&#65533;G&#65533;&#65533;&#1046;&#65533;&#65533;l&#65533;p&#65533;&#65533;nJ&#65533;W`&#65533;&#65533;&#38655;&#65533;&#65533;&#65533;&#65533;&#65533;p&#65533;r&#65533;&#65533;&#873;1C&#65533;?&#65533;`&#65533;N&#65533;&#37932;&#65533;&#65533;&#65533;&#65533;&#65533;&#65533;&#65533;&#65533;&#65533;
Au&#65533;P&#65533;Lxqt&#65533;&#65533;&#65533;@&#65533;&#65533;= 9&#65533;@@q&#65533; n&#65533;&#65533;&#65533;&#65533;&#65533;&#65533;^0&#65533;&#65533;Q
&#65533;L&#65533;&#65533;&#65533;&#65533;;2j&#65533;4z&#65533;&#504;&#65533;y&#65533;=3&#65533;Z,&#65533;&#65533;&#65533;]A&#65533;&#65533;I&#65533;&#65533;&#65533;G&#65533;L#Z&#65533;&#65533;&#65533;	J`&#65533;&#65533;&#65533;u&#65533;&#65533;&#65533;Z&#65533;&#65533;&#65533;Vjx&#65533;&#65533;&#935;&#65533;z&#65533; &#65533;&#65533;&#65533;&#65533;8&#65533;TA&#65533;	&#65533;&#65533;\Q&#65533;&#12500;&#65533;~%)gNj&#65533;)I;&#65533;
&#65533;&#28945;Y&#65533;&#65533;&#65533;[&#65533;&#65533;k&#65533;}X&#65533; &#65533;&#65533;&#65533;&#65533; Q	&#65533;e&#65533;1L8+F&#65533;&#65533;&#65533;&#65533;X&#65533; &#65533;P&#65533;s&#65533;*&#1665;&#65533;jyj&#65533;M(0J&#65533;&#692;&#65533;J&#65533;Y&#65533;K&#65533;=&#1271;&#65533;&#65533;&#65533;@s&#65533;]+C&#65533;&#65533;i&#65533;&#65533;&#65533;&#65533;&#65533;&#65533;&#48653;&#65533;&#65533;!	E@&#65533;&#65533;[&#65533;&#65533;{&#65533;&#65533;[Q&#65533;&#65533;[&#65533;&#65533;	&#65533; &#65533;&#65533;P&#65533;&#65533;k&#65533;E&#65533;&#65533;`&#65533;&#65533;&#65533;&#65533;	&#65533;&#65533;pp&#65533;&#65533;&#65533;u&#65533;J&#65533;&#65533;&#65533;&#65533; &#65533;&#65533;,&#759;73&#65533;&#65533;k&#65533;G&#1325;
5u&#65533;H&#65533;G&#65533;&#65533;&#65533;&#1626;&#65533;&#65533;&#65533; &#1499;&#65533;&#65533;>&#65533;0&#1579;&#65533;&#65533;&#65533;
&#1424;
1P&#65533;1@&#65533;&#65533;K&#65533;&#65533;&#65533;A&#65533;@ &#65533;&#65533;# &#65533; &#65533; 4&#65533;&#65533;5Q&#65533;&#65533;&&#65533;4&#65533;&#65533;
&#65533;`&#65533;+=&#65533;+&#65533;&#65533;&#65533;&#65533;&#65533;&#65533;U	&#1149;&#65533;&#65533;&#65533;&#65533;&#65533;\&#65533;&#65533;&#65533;`f&#65533;
l&#65533;&#65533;[1 &#133;&#65533;T@&#65533;&#65533;t&#65533;&#65533;&#65533;&#65533;&#65533;p&#65533;&#65533;D&#65533;B&#65533;&#65533;&#65533;&#65533;&#65533;wv&#65533;(&#65533;z&#754;&#65533;&#65533;&#65533;&#65533;3h&#65533;&#65533;&#65533;&#65533;&#65533;e&#65533;&#65533;J&#65533;&#65533;&#65533;&#288;P&#65533;&#65533;R<&#65533;R\
&#65533;}&#65533;&#65533;~@t&#65533;
&#65533;&#65533;	&#65533;&#65533;&#65533;&#65533;gq1&#65533;7`&#65533;s/'&#65533;&#65533;&#391;&#65533;Z&#65533;U[&#65533;;&#65533;&#65533;
[&#65533;&#65533;Z&#65533;Z`&#65533;&#1233;&#65533;~&#1818;&#65533;&#65533;&#65533;&#65533;$&#65533;&#65533;&#65533;&#65533;&#65533;&#65533;
&#65533; &#65533;&#65533;&#65533;&#65533;&#65533;9&#65533;&#65533;&#65533;&#65533;&#65533;#&#65533;&#65533;GKU&#65533;r&#65533;&#1744;n&#65533;&#65533;r&#65533;
&#65533;P	&#65533;&#65533;&#65533;0&#65533;3&#65533;6&#994;&#65533;)I&#65533;&#65533;E&#65533;&#65533;&#682;&#65533;U&#65533;&#65533;&#571;&#65533;&#65533;&#65533;&#65533;&#65533;&#65533;Q&#65533;0?0]&#65533;&#65533;X&#65533;&#65533;&#65533;&#65533;p@&#65533;kg-&#65533;|2wyt&#65533;&#65533;&#65533;]&#65533;&#65533;h&#65533;&#65533;&#65533;&#65533;,&#675;&#821;&#65533;,#&#65533;&#65533;&#65533;&#65533;&#65533;&#65533;&#65533;&#65533;L&#65533;&#65533;&#65533;+V&#65533;&#65533;\&#65533;&#65533;&#65533;k &#65533;&#65533;<&#65533;&#65533;\`/r&#65533;/p&#65533;&#65533;&#65533;2&#65533;|:&#65533;U@&#65533;0.&#1524;]&#65533;&#65533;=&#65533;vl&#65533;&#609;l&#867;&#65533;l&#65533;&#65533;&#65533;&#65533;&#65533;&#65533;&#65533;p&#65533;z`&#65533;z&#65533;&#65533;|&#65533;J&#65533;&#65533;&#65533;&#65533;-`>&#65533;&#65533; 0n&#65533;&#65533;&#65533;&#860;&#65533;&#65533;&#682;&#1183;\&#65533;D&#65533;&#65533;&#65533;`&#65533;[&#65533;&#65533; c75&#1002;&#65533;&#65533;&#65533;k^&#65533;&#65533;&#65533; &#65533;&#65533;&#65533;&#65533;&#65533;&#65533;L&#65533;@&#65533;&#65533;@}&#65533;k&#65533;&#65533;j&#65533;&#65533;&#1370;&#1016;0&#865;|&#65533;&#65533;1Gl.g &#65533;8&#65533;*&#65533;&#65533;&#65533;y'&#65533;&#792;&#65533; &#65533;&#65533;&#65533;&#65533;&#65533;&#65533;WQ&#65533;&#65533;&#65533;|&#65533;&#65533;&#65533;&#65533;&#65533;\&#65533;c&#65533;6i3&#65533;&#65533; 7&#65533;&#65533;Ljo2
U&#65533;&#65533;&#65533;|y&#65533;&#65533;&#65533;x&#1177;n]&#65533;&#65533;|&#65533;O&#65533;s&#65533;&#65533;&#65533;|&#65533;k&#65533;&#65533;&#65533;U[&#778;Z&#65533;Z y&#65533;2&#65533;P&#65533;b&#65533;&#65533;+&#65533;&#65533;
z&#65533;&#65533;	o]w/S&#65533;Lm&#65533;&#65533;&#65533;+ ]@&#65533;&#812;&#908;&#65533;Y&#65533;6&#173811;&#65533;AJ&#1587;&#65533;&#65533;&#65533;m8j<d]&#65533;&#65533;H&#65533;!&#65533;&#65533;@&#65533;&#65533;&#65533;&#65533;&#65533;\&#1215;&#65533;&#1180;&#65533;.{&#1403;&#1020;&#65533;&#65533;&#65533;	&#65533;}&#65533;&#65533;)&#65533;+h&#65533;&#65533;`&#65533;&#65533;&#65533;&#65533;&#65533;&#65533;&#65533;\&#65533;&#65533;&#65533;pp &#65533;&#65533;<&#65533;&#65533;&#65533;&#65533;n&#65533;;&#1008;W&#65533;&#1621;y{&#65533;&#65533;&#65533;o&#65533;&#65533;	&#65533;&#65533;A&#65533;&#1963;-&#65533;&#65533;V &#65533;	&&#1322;&#65533;&#65533;&#65533;}&#65533;&#65533;&#65533;&#65533;O]Q]&#1534;&#65533;NMK&#65533;}&#1851;&#65533;&#65533;&#65533;k&#65533; &#65533;p&#65533;@&#65533;_&#65533;&#65533;S&#244;&#65533;&#65533;gm&#65533;&#65533;&#1614;&#65533;&#65533;&#65533;&#65533;&#65533;&#65533;&#65533;&#65533;#	%>V&#65533;&#65533;otv&#65533;L&#65533;O&#65533;q&#65533;&#65533;&#65533;&#65533;re@	&#65533;p_NM&#65533;&#65533;&#65533;*&#65533;&#1637;p&#65533;&#65533;/J&#65533;&#65533;N-&#65533; m&#65533;*&#912;.&#65533;&#1388;&#65533;&#65533;L&#65533;&#65533; 7&#65533;&#65533;&#1626;&#65533;&#557;\&#65533;cn&#65533;&#65533;&#65533;&#65533;Hfy<&#65533;&#65533;&#65533;&#65533;&#65533;\&#65533;&#65533;-&#65533;&#65533;&#65533;&#65533;NN&#65533;&#65533;j&#65533;5&#65533;&#65533;y^&#65533;&#65533;&#65533;&#65533;@ G&#65533;&#65533;N	m&#65533;2R&#65533;=&#65533;&#65533;&#65533;E&#65533;N&#65533;&#65533;&#65533;&#65533;&#65533;&#65533;&#65533;&#65533;&#65533;&#65533;&#985;=&#65533;O^&#65533;&#65533;7&#65533;&#37715;{[&#65533;6&#65533;&#65533;&#65533;r&#65533;&#65533;&#65533;&#65533;&#65533;~&#65533;&#922;&#65533;&#65533;&#65533;<&#65533;&#65533;&#65533;&#65533;&#1214;&#65533;&#65533;;&#65533;&#605;&#65533;]&#65533;p&#65533;&#65533;p&#65533;&#65533;&#65533;U &#1815;>5&#65533;`&#65533;	&#65533;&#65533;O&#65533;&#65533;&#65533;	&#65533;@&#65533;r  &#65533;&#65533;&#65533;I&#65533;&#65533;&#65533;&#65533;&#65533;	&#65533;&#65533;&#65533;&#49614;&#65533;e&#65533;&#65533;&#65533;&#489;&#65533;&#65533;&#65533;&#65533;q&#65533;P&#65533;&#65533;}&#65533;>p&#65533;s&#65533;&#65533;&#65533;&#1480;&#65533;	z&#65533;&#65533;&#65533;&#65533;&#65533;	K=&#65533;&#65533; 0 oI&#65533;&#65533;&#65533;&#65533; $&#65533;;&#65533;&#65533;|&#65533;&#65533;&#65533;&#65533; &#65533;&#65533;P&#65533;q&#65533;&#65533;&#65533;r^&#65533;&#65533;&#65533;(8&#65533;&#65533;&#65533;&#65533;Lmk&#65533;&#744;&#65533;&#65533;&#65533;&#65533;^%&#65533;&#65533;&#65533;/&#65533;/&#65533;&#65533;&#65533; &#65533;.&#65533;m&#65533;z&#65533;&#65533;Xm&#65533;&#65533;&#65533;&#65533;&#65533;&#65533;&#65533;}&#65533;q &#65533;~&#65533;<&#1900;NS\&#65533;&#65533;&#65533;&#65533;&#65533;&#65533; &#65533;&#54304;Q&#65533;W&#65533;&#65533;x&#65533;&#65533;=P&#65533;&#65533;&#65533;?_&#461;:&#65533;#&#65533;c>&#65533;&#65533;&#65533;&#65533;&#65533;&#65533;&#65533;&#65533;&#65533;&#65533;&#65533;H&#65533;&#65533;5?&#65533;&#65533;&#65533;&&#65533;&#65533;&#65533;&#65533;6&#65533;&#65533;@O=&#65533;&#65533;zD&#65533;&#65533;&#65533;&#65533;?&#65533;z&#65533;&#65533;|&#65533;&#65533;&#2025;&#65533;&#65533;D.&#65533;&#65533;&#65533;&#65533;|&#65533;W&#1435;&#65533;&#65533;(@&#65533;L&#65533;	&#65533;&#270;&#65533;&#65533;1&#65533;1&#65533;?.&#65533;S&#65533;&#65533;,_&#65533;&#65533;&#65533;&#65533;&#65533;&#65533;&#65533;to8u&#65533;`&#360;&#65533;&#65533;&#65533;&#65533;&#65533;&#65533;&#65533;s&#65533;&#65533;&#65533;	&#65533;E&#65533;&#65533;S&#65533;S&#65533;~y]&#65533;&#65533;&#65533;&#65533;!>&#65533;&#65533;&#65533;R&#65533;;&#65533;_&#65533;X&#65533;&#65533;&#65533;&#65533;}?=B&#65533;&#65533;&#65533;&#65533;~&#65533;&#1625;N&#65533;T&#65533;&#65533;$,|&#65533;C&#65533;
&#1584;&#65533;&#132; +&#65533;L &#65533;&#65533;?&#65533;5n&#65533;&#1548;H&#65533;+&#65533;&#65533;h&#65533;&#65533;&#65533;&#65533;T&;&#65533;2!&#65533;"p&#809;&#194;&#65533;>&#65533;&#65533;`&#65533;&#65533;&#65533;&#65533;O&#65533;A&#65533;%Z&#65533;&#65533;Q&#65533;C9.]JdH@L&#65533;&#65533;&#65533;&#65533;&#65533;&#65533;&#65533;`&#65533;&#1589;@&#65533;\Z-&#65533;&#65533;&#65533;(&#65533;&#65533;&#65533;&#1325;&#65533;	+&#65533;&#65533;&#65533;z2&#65533;&#661;*&#65533;,&#65533;&#65533;I&#65533;&#794;S&#65533;&#65533;&#65533;&#1645;g&#1185;&#65533;/f&#65533;&#65533;&#65533;&#65533;sN&#549;k&#65533;.&#65533;&#65533;]&#65533; &#65533;A&#65533;/:&#65533;&#65533;b&#964;f&#65533;&#65533;>&#65533;7&#65533;&#530;'Q&#65533;|&#65533;&#65533;&#65533;hiN&#65533;&#65533;s&#65533;&#65533;&#65533;?['^<(k&#65533;pA&#65533;&#65533;k&#65533;@J&#65533;&#65533;u>&#65533;80|)"&#65533;lW#&#65533;&#65533;Zde&#1624;&#65533;&#65533;S&#65533;u&#65533;&#36275;&#65533;&#65533;^&#65533;&#65533;|k&#65533;^C&#65533;*&#65533;2&#65533;&#65533;cH8&#65533;B&#65533;&#65533;&#65533;&#65533;
i"+~&#65533;&#65533;#&#65533;&#65533;&#65533;&#65533;9&#65533;&#65533;x/&#65533;&#65533;&#65533;&#65533;X&#65533;Jx&#65533;oE&#65533;&#65533;p#&#65533;@:&#65533;.i&#192;h&#65533;&#65533;
&#65533;&#65533;&#65533;&#65533;&#65533;4B&#65533;&#65533;"&#65533;^&#264;&#65533;&#65533;&#17578;&#235;&#65533;&#65533;`=&#65533;D&#65533;&#65533;&#65533;:z#&#65533;Z&#65533;r&#65533;"&#65533;&#65533;G&#65533;f& AIh&#65533;&#65533;&#65533;k&#65533;&#65533; ($-&#65533;&#65533;&#65533;&#65533;&#65533;0&#65533;&#1281;.j2+&#65533;&#65533;20&#65533;~&#207;KB&#65533;&#65533;&#65533;&#65533;(#&#65533;&#65533;&#65533;f&#65533;&#65533;F&#65533;&#65533;&#65533;&#65533;&#65533;J&#65533;N&#65533;&#65533;*&#65533;&#65533;&#65533;&#65533;\&#65533;@&#65533;j&#65533;?I&#1837;&#65533;6&#65533;&#65533;&#1057;^&#65533;&#65533;UX&#65533;&#65533;'VX&#65533;&#613;&#65533;C=""&#65533;;&#65533;&#65533;&#65533;:&#65533;&#65533;Gaj&#65533;,0&#65533;s&#65533;&#65533;&#771;&#65533;&#65533;3j	!&#65533;*&#65533;m&#65533;U&#65533;&#65533;&#65533;&#65533;&#65533;[p&#65533;	7\V&#65533;'&#65533;;&#65533; gd:&#65533;rTp&#65533;&#65533;BdW &#65533;Hf&#65533;K&#65533;&#65533;&#65533;@&#65533;&#65533;=)&#65533;4&#65533;0&#242;J\&#378;&#65533;&#65533;[&#65533;&#65533;e5P&#65533;M&#65533;?#&#65533;s&#65533;t43."&#65533;&#65533;I&#65533;
&#65533;&#65533; %&#65533;(/&#65533;&#65533;&#65533;ht&#65533;&#1702;}&#65533;Zg&#65533;L&#65533;l{&#1319;&#65533;(&#65533;&#65533;&#65533;'&#65533;*>&#4363;&#65533;&#65533;e&#65533;&#65533;23&#65533;B&#65533;&#65533;&#65533;M{&#65533;"eW&#65533;<+&#65533;&#65533;&#65533;&#65533;&#65533;&#65533;I&#65533;&#65533;&#65533;&#65533;&#65533;&#65533;RL(Y&#65533;R&#65533;&#65533;&#1424;`&#65533; &#65533;&#65533;&#65533;&#65533;u&#65533;&#65533;&#65533;.`&#65533;d0&#65533;{&#65533;&#65533;!&#65533;L&#65533;&#65533;&#65533;5&#65533;&#65533;0&#65533;_&#65533;u&#65533;J&#65533;5&#65533;&#65533;ix&#65533;9&#65533;&#65533;>&#65533;&#65533;&#65533;	&#65533;&#65533;-&#65533;q&#65533;&#65533;&#65533;P$e&#65533;&#65533;&#65533;QR&#65533;&#65533;1&#65533;&#65533;U&&#65533;&#65533;&#65533;t&#43001;d&#65533;&#65533;&#65533;&#65533;\&#65533;&#65533;&#65533;&#65533;>,&#65533;&#65533;(x&#65533;&#65533;[&#65533;&#65533;&#65533;&#65533;&#65533;&#65533;&#65533;&#65533;&#65533;&#65533;4Kx&#65533;^3mB9$&#65533;f&#65533;&#65533;c~/&#65533;&#65533;K&#65533;x&#65533;&#65533;&#65533;I&#65533;&#65533;&#65533;&#48071;z&#65533;&#65533;&#65533;&#65533;ki&#65533;&#216;&#65533;&#65533;&#65533;.=N3]&#65533;
h&#65533;6&#65533;&#65533;iY&#65533;&#65533;&#51459;2&#65533;&#65533;OD&#65533;&#65533;&#65533;<&#65533;&#1583;y&#65533;2N&#308;&#65533;=q5-)&#65533;&#65533;X\&#65533;&#65533;.&#65533;-&#65533;v&#65533;;&#65533;Ct &#65533;	&#65533;&#65533;Oy&#65533;e&#65533;&#65533;uPk&#65533;C|X@	&#65533;&#65533;osH	&#65533;O&#65533;&#65533;&#65533;&#65533;H&#65533;z>&#65533;&#65533;?&#65533;&#65533;p1}k_&#65533;h&#65533;&#65533;&#65533;&#65533;h:&#65533;&#1448;5&#65533;&#65533;&#65533;C&#65533;&#65533;&#65533;&#65533;"&#65533;M&#65533; &#65533;&#65533;&#65533;J&#65533;A&#65533;&#65533;Dv&#65533;&#65533;&#65533;x(@&#65533;&#65533;&#65533;&#1084;&#1350;&#65533;&#65533;ZD&#65533;&#65533;_a A]&#65533;L&#65533;&#65533;&#65533;&#65533;&#65533;4&#65533;&#65533;&#65533;:&#65533;+&#704;&#65533;@&#65533;
<B&#65533;PB0&#65533;["P&#65533;f&#65533;K&#65533;&#65533;j&#65533;&#65533;.M&#65533;Fqd&#65533;&#65533;&#65533;Q:\&#65533;5&#65533;&#65533;&#65533;D&#65533;
HR\'&#65533;%&#65533;^%P=wl	
L&#65533;G&#65533;&#65533;&#65533;&#65533;J	[&#65533;L&#65533;&#65533;&#65533;I,&#65533;&#65533;?pYH&#65533;T,&#65533;N&#65533;U&#65533;@)&#65533;&#65533;E
&#65533;U&#65533;&#1924;>$&#65533;K&#65533;{&#65533;I&#65533;kg3&#65533;&#65533;*U&#65533;3`8q\&#65533;&#65533;	&#65533;&#65533;(
E	&#65533;$@&#65533;vI&#65533;uilL^9c&#65533;b&#65533;&#57414;&#65533;a&#65533;8&#65533;FOZ&#65533;Ly&#65533;!&#65533;&#65533;&#65533;!"&#65533;v8X&#65533;&#65533;V&#65533;a&#65533;m&#65533;	&#65533;P&#65533;&#65533;%K&#65533;;&#65533;&#65533;&#65533;&#65533;@k&#65533;i&#65533;
5&#65533;X&#65533;&#65533;&#65533;`&#65533;&#65533;iF3Q&#65533;&#807;&#65533;&#5969;&#65533;cZ&#1077;&#65533;&#65533;&#65533;&#65533;ae+&#65533;A&#65533;&#897;ki&#65533;P@=&#11685;N@&#65533;h$&#65533;&#19022;fR &#65533;u!&#65533;&#65533;/:D&#65533;&#65533;&#65533;(R&#65533;&#65533; &#65533;&#65533;&#65533;L&#65533;0&#65533;&#65533;d&#65533;&#65533;E&#65533;&#65533;',&#65533;2 n&#65533;&#65533;&#1026;&#65533;&#65533;^h&#65533;]&#65533;&#65533;&#65533;%&#65533;kL&#65533;&#65533;$&#65533;&#65533; e&#25623;;\&#65533;`&#65533;	F&#65533;F&#65533;+&#65533;[%&#65533;FE?(&#65533;&#65533;&#65533;{S&#65533;&#65533;D5.z&#65533;SD0&#65533;(0&#65533;]A&#65533;ul&#65533;K&#65533;&#65533;&#65533;&#65533;p&#65533;
_&#65533;:&#65533;&#65533;&#65533;&#65533;@+Z&#65533;&#65533;Z&#65533;41Qp{&#1166;&#65533;j]&#49803;V&#65533;&#1004;Lw|=r&#65533;n&#65533;8&#65533;b&#65533;S&#65533;iRt
r&#65533;&#65533;&#65533;TJ&#65533;&#65533;z&#65533;&#65533;l#&#65533;&#65533;&#65533;U&#65533;&#65533;C_&#65533;-&#65533;&#65533;&#65533;ZuD&#65533;&#65533;&#65533;s&#65533;-
&#65533;&#65533;&#65533;&#1403; &#65533;\@p&#65533;&#65533;(&#65533;a7}4&#65533; &#65533;a&#65533;	&#65533;&#65533;`&#65533;Q&#65533;j__E&#65533;&#65533;&#65533;
4&#65533;&#65533;&#65533;|&#65533;&#65533;&#65533;&#65533;R&#65533;&#65533;<MIn&&#65533;&#65533;m&#65533;&#65533;j&#65533;o&#65533;);&#65533;&#65533;&#65533;
&#65533;@&#65533;&#65533;&#654;&#65533;&#65533;]	V&#65533;&#307;&#65533;&#65533;&#65533;'S&#65533;E&#65533;5&#65533;&#65533;&#65533;Xi0&#65533;&#65533;0&#65533;&#1747;<&#65533;">&#65533;&#65533;4&#65533;&#65533;&#65533;p2&#65533;a<&#65533;&#65533;c&#65533;.&#626;&#65533;"m&#65533;&#65533;&#65533;&#65533;P&#65533;&#1624;&#65533;)&#65533;<&#65533;9\&#65533;&#65533;&#65533;&#65533;O&#65533;eP&#65533;&#65533;']&#971;Z(&#65533; Cyv;&#65533;g&#65533;&#65533;[&#65533;&#65533;5c&#65533;&#65533;&#65533;&#65533;a&#65533;@&#65533;s&#65533;z&#65533;F&#65533;&#65533;Gm&#65533; &#65533;&#65533;jH }bu:&#65533;&#65533;&#1362;&#65533;(&#65533;.&#513;&#65533;<&#65533;Y&#1448;d&#65533;&#65533;V&#65533;&#544;]&#65533;jP#&#65533;&#65533;7&#65533;w9=&#65533;/&#65533;&#65533;&#65533;?	&#65533;&#65533;<*S&#65533;%w&#65533;Y&#65533;M&#65533;&#65533;]&#65533;r&#65533;"&#1985;|&#65533;&#65533;1&#65533;Lg<&#65533;&#65533;3&#65533;1&#65533;!&#65533;B&#65533;'S&#65533;&#65533;&#65533;&#65533;&#65533;vn&#65533;&#65533;-5&#65533;G&#65533;A^&#65533;AP&#65533;&#65533;bu&#65533;&#65533;&#65533;&#65533;M&#65533;C&#65533;K&#400;&#65533;&#65533;M&#65533;&#65533;x1&#65533;k&#65533;q&#65533;&#65533;{&#604;r3[j&#65533;2[&#65533;R&#65533;&#65533;v&#65533;)&#58682;pI=&#65533;&#65533;&#65533;&#65533;&#65533;&#65533;&#65533;&#1564;&#65533;Mq&#65533;&#65533;*N&#65533;&#65533;?&#65533;&#65533;&#65533;W&#65533;&#65533;QTK&#65533;&#65533;B&#1875;&#65533;&#65533;'V&#65533;&#65533;s&#65533;&#65533;&#65533;Z&#65533;&#65533;&#65533;&#65533;ql%&#65533;&#65533;&#65533;#&#65533;?>~&#1356;&#65533;&#65533;f&#65533;J&#65533;&#65533;l&#65533;&#65533;H&#65533;&#65533;	&#65533;&#65533;7+&#65533;|uB^&#65533;i&#65533;&#65533;;|&#65533;u&#65533;&#65533;&#65533;M-&#65533;C&#65533;:&#789;k&#65533;&#65533;a&#65533;&#65533;XG}My&&#65533;&#65533;&#248;&#65533;&#65533;&#65533;>&#65533;&#507;&#65533;&#65533;&#65533;p&#65533;#&#65533;&#65533;&#65533;&#65533;LV&#65533;	&#65533;&#65533;vu&#65533;b&#65533;EJr&#65533;&#65533;k&#65533;%&#65533;.h&#65533;?&#65533;9&#65533;&#65533;&#65533;;|&#65533;&#65533;&&#65533;&#65533;BH&#65533;&#65533;K&#65533;>	&#65533;=i'_&#65533;&#2003;\&#65533;	^&#65533;e&#65533;n&#65533;_Ne&#65533;&#153;cp8	@&#1076;a[&#65533;	&#65533;&#65533;%h@d&#65533;&#65533;!&#65533;&#65533;h&#65533;&#65533;r&#65533;&#65533;X&#65533;&#65533;&#65533;&#65533;<jY&#65533;[&#65533;*&#65533;&#65533;>&#1915;&#65533;8R&#65533;&#65533;&#635;t&#65533;9$&#65533;&#65533;&#65533;Ux o&#65533;w&#65533;&#65533;&#65533;,&#65533;&#65533;&#1713;hh&#65533;&#65533;2&#513;&#65533;x&#65533;&#65533;&#65533;'{z87&#65533;&#65533;&#65533;@&#65533;MH&#65533;=&#65533;&#65533;9v&#65533;)b{&#65533;U0&#65533;&#65533;&#65533;&#65533;&#65533;&#65533;r.&#65533;&#65533;&#65533;`&&#65533;&#65533;2Mz:V&#1661;&#65533;&#65533;&#65533;&#65533;$&#65533;B&#65533;&#65533;:"&#65533;&#65533;9&#65533;&#65533;&#65533;&#65533;&#65533;&#65533;1&#65533;i&#65533;&#239;&#65533;i8&#65533;.&#65533;A&#235;'K&#65533;!&#65533;<&#65533;!c&#65533;&#65533;&#65533;0)&#1810;
R8.H&#65533;7&#1297;&#65533;&#65533;9&#65533;(@&#65533;[,&#65533;&#65533;9m)&#65533;&#65533;.&#65533;&#65533;&#65533;x&#65533;&#65533;&#65533;7i2&#65533;;*&#65533;I9C y&#65533;!&#65533;DI&#65533;&#65533;&#65533;&#65533;J&#65533;D8t&#65533;&#40506;4&#65533;@&#65533;&#65533;3&#65533;m&#65533;7-&#65533;&#65533; &#65533;A&#65533;*;&#65533;&#65533; &#65533;&#65533;&#65533;&#65533;W&#65533;>&#65533;&#65533;&#65533;&#65533;&#65533;&#65533;&#65533;&#65533;.&#65533;&#65533;&#65533;ZEH]&#65533;&#321;?&#65533;3#&#65533;)"&#65533;1&#65533;&#65533;&#65533;&#65533;uPA&#65533;2&#65533;@&#65533;&#65533;
r#&#65533;=1&#65533;i&#65533;&#65533;&#65533;$&#65533;&#65533;l&#65533;&#65533;m&#65533;&#65533;]Y&#65533; Gp&#65533;DP&#65533;>9&#65533;&#65533;&#65533;B&#65533;S&#65533;&#65533;?*	&#65533;H&#65533;&#65533;&#65533;\&#65533;G &#311; &#65533;&#32502;h&#65533;F:&#65533;m&#65533;'&#65533;La9&#65533;\&#65533;fy&#65533;\D&#65533;KL^&#65533;C&#65533;&#65533;&#65533;&#65533;s&#65533;&#65533;&#65533;7d&#210;&#65533;&#65533;&#65533;h&#65533;&#65533;	x,&#375;&#65533;&#65533;&#65533;&#65533;F&#65533;aZ1"SD~&#794;&#65533;{;&#1312;&#65533;&#65533;&#65533;E"x&#65533; &#65533;&#65533;@&#65533;&#65533;D&#65533;&#65533;&#65533;&#65533;&#65533;&#65533;K&#65533;&#65533;&#65533;&#65533;PK&#65533;"&#65533;&#65533;H&#65533;&#65533;&#65533;0D&3R:&#65533;q*jDIdYIfjI&#65533;c&#65533;C&#65533;&#686;L&#65533;K&#65533;&#65533;CL&#65533;&#65533;9&#65533;&#65533;<&#65533;7&#65533;I&#65533;*&#65533;v&#1295;&#65533;H&#65533;\	H5&#65533;4&#334;H&#65533;&#65533;&#65533;&#65533;&#704;2I&#65533;&#65533;8&#65533;(9&#65533;$&#65533;C&#65533;&#65533;&#65533;&#65533;&#65533;J&#65533;&#65533;I&#65533;?&#65533;&#65533;&#65533;r*.(&#65533;&#65533;&#65533;J&#65533;&#65533;&#65533;	&#65533;&#65533;&#65533;&#65533;W&#65533;&#65533;&#65533;4&#65533;&#65533;e&#65533;&#65533;&#65533;p&#65533;zT&#65533;U\	&#65533;t&#65533;Dm&#65533;&#65533;&#65533;C&#65533;o[&#65533;CX.&#65533;,1&#65533;&#65533;&#65533;~&#65533;&#878;|&#65533;$&#65533;&#65533;&#65533; &#65533;&#65533;2&#65533;t&#65533;&#65533;&#1892;&#65533;&#65533;&#65533;<>&#65533;&#65533;&#65533;$&#65533;&#65533;&#65533;&#780;,JyL&#65533;&#65533;&#65533;&#65533; M&#65533;?I9&#65533;&#65533;$&#65533;&#65533;&#65533;&#65533;&#65533;]&#65533;&#65533;Vc&#65533;&#65533;&#65533;&#65533;&#65533;|C&#65533;DOj&#65533;&#65533;&#65533;&#65533;NJ7M&#65533;&#65533;&#65533;&#65533;&#65533;&#65533;&#65533;K&#65533;&#65533;lG2 J&#65533;&#65533;E&#65533;R&#65533;1&#65533;8 &#65533;&#65533;|&#65533;&#65533;B7t+&#65533;D9&#65533;&#65533;&#65533;d&#65533;=&#65533;&#1082;r&#65533;	&#65533;&#1069;L&#65533;&#65533;&#65533;&#65533;D&#65533;c&#65533;&#65533;&#65533;&#65533;<&#65533;&#65533;xA#&#65533;&#65533;1N&#65533;t&#65533;&#65533;R%&#65533;&#65533;/U&#65533;&#65533;QR &#65533;5
MU&#65533;&#65533;&#65533;&#65533;7&#65533;&#65533;M&#65533;
&#65533;JM$&#1252;&#1256;&#65533;$&#65533;i&#1736;#&#65533;&#65533;
]R&#65533;&#65533;(&#65533;&#1183;&#65533;&#65533;&#65533;&#65533;Cs$&#65533;Nl@N&#724;"&#65533;\I% &#65533; \&#65533;T&#65533;H&#65533;&#65533;Q&#65533;&#65533;:&#65533;&#65533;&#164;)&#65533;&#65533;$T&&#65533;&#65533;==&#65533;&#65533;&#65533;S?&#65533;P&#65533;&#65533;&#65533;&#65533;&#65533;9&#65533;&#65533;B&#65533;
}&#65533;9&#65533;&#152;&#65533;&#195;&#65533;&#65533;&#65533;}&#65533;&#65533;&#65533;t &#65533;N&#65533;TVCP)7&#65533;&#65533;9&#65533;&#1124;&#65533;&#65533;jt;&#65533;&#65533;T&#65533;<&#65533;`&#65533;VuU&#236;&#65533;M&#65533;&#65533;XW[-3&#65533;xHc&#65533;I&#65533;Aev&#65533;w}WY&#65533;&#65533;&#65533; A`{&#65533;
h$O-&#65533;)&#65533;&#65533;23&&#65533;U&#65533;KB5&#65533;&#65533;"&#65533;m&#65533;&#65533;
U&#65533;WmR&#65533; &#65533;8|RY&#65533;&#65533;&#65533;&#65533;&#65533;&#65533;&#65533;&#65533;&#65533; h&#65533;&#65533;&#65533;]H&#65533;j&#65533;&#65533;18&#65533;Th&#65533;D&#65533;S&#1610;&#65533;3i&#65533;&#65533;&#65533;d&#1087;4&#65533;&#65533;U&#65533;&#65533;d&#65533;WE&#65533;&#65533;&#65533;
C=T&#65533;&#65533;&#65533;Q&#65533;4G&#65533;D&#65533;m&#65533;l&#65533;c&#65533;&#65533;D&#65533;&#65533;u8.&#65533;0&#65533;&#65533;|R&#65533;&#65533;&#65533;&#65533;Y&#65533;]X&#65533;4&#65533;&Z&#65533;UO&#65533;u8&#65533;&#65533;&#65533;oMOC&#849;&#65533;&#65533;Q_&#65533;V&#65533;&#65533;r|&#65533;&#65533;*&#65533;&#65533;?&#65533;p&#1070;&#21680;[n&#65533;&#671;M&#1761;%T&#65533;m[C&#1691;&#65533;&#1054;&#65533;N&#65533;mO'&#65533;\&#1707;&#65533;&#65533;&#65533;E&#65533;&#65533;&#65533;&#65533;&#65533;&#65533;&#65533;%[&#65533;U&#65533;C&#65533;U)5
&#65533;&#65533;	h&#65533;R&#65533;%&#458;-3&#65533;=&#65533;&#65533;Q4&#65533;&#65533;Y&#65533;\&#65533;&#65533;\&#65533;]&#65533;&#65533;&#65533;%W&#65533;&#65533;&#65533;&#65533;[%]q&#65533;Yp&#65533;P&#1581;Z&#65533;$&#65533;&#65533;&#65533;Z&#65533;&#65533;&#65533;&#1725;&#65533;&#65533;pM&#65533;5&#65533;&#65533;&#65533;&#65533;U[e^ZW&#65533;&#65533;&#65533;UO&#65533;MA&#65533;&#65533;)e^&#1434;&#65533;p&#65533;["h&#65533;&#65533;&#65533;	&#65533;&#65533;?}U&#65533;&#65533;Y&#65533;&#755;&#1514;&#65533;V&#65533;]]&#65533;C&#65533;&#65533;FD&#893;>l&#65533;^&#65533;&#1874;&#65533;&#65533;V&#65533;&#49799;M]&#65533;5&#65533;&#65533;&#65533;W&#65533;&#65533; &#65533;&#65533;&#65533;M&#65533;&#65533;2A\&#65533;&#65533;&#65533;\&#65533;T&#65533;\&#65533;&#65533;K,&#65533;&#65533;&#65533;&#65533;&#65533;&#65533;}&#65533;&#65533;&#65533;~4$,&#65533;8&#65533;]&#65533;\&#65533;u`&#65533;4&#65533;8`&#65533;[u&#65533;&#65533;!&#65533;&#942;&#241;&#65533;&#65533;&#65533;&#65533;&&#65533;$&#65533;&#65533;&#65533; &#65533;&#65533;&#65533;M&#65533;&#65533;&#65533;QR&#65533; YL`&&#65533;&#65533;~&#65533;&#65533;&#65533;
~&#65533;&#65533;&#65533;&#65533;&#65533;&#65533;@&#65533;&#65533;&#65533;Bn3&#65533;&#65533;,&#65533;&#65533; &#65533;&#65533;&#65533;&#65533;b;&#65533;&#65533;&#65533;]&#65533;&#65533;)&#65533;&#65533;o&#65533;t`18dB&#65533;&#65533;4>d8&#65533;.&#65533;FfdQ&#65533;HN@ &#65533;4&#1536;J&#65533;&#65533;;&#65533;&#65533;<6&#65533;&#65533;&#65533;7T&#65533;o&#65533;|&#65533;C>&#65533;&#65533;&#65533;&#1541;&#65533;UN&#65533;@&#65533;&#65533;4&#65533;| B`dH&#65533;&#65533;&&#65533;dK&#1920;N&#65533;d&&#65533;d&#65533;&#65533;&#65533; H&#65533;B&#65533;&#65533;4&#65533;&#65533;dP&#65533;]&#65533;pfg&#65533;&#65533;j&#65533;k&#65533;l&#65533;&#65533;M&#65533;d@&#65533;&#65533;&#65533;&#65533;&f&#65533;&#65533;&#65533;&#65533;db&#65533;c&#65533;&#65533;W&#65533;d&#65533;&#65533;&#65533;&#65533;N&#65533;&#65533;g&#65533;N&#65533;]x&#65533;l&#65533;&#65533;&&#65533;&#65533;\NK&#65533;ep^`q&#65533;&#65533;$&#65533;sF&#65533;MP&#65533;4^&#65533;T&#65533;A`ey&#65533;&#65533;@&#65533;&#65533;&#65533;X&#65533;e)&#65533;&#65533;J&#65533;e&#65533;h"h&#65533;&#65533;PsN&#65533;}fdB&#65533;d&#65533;j&#65533;&#65533;U&#65533;&#65533;NH&#65533;z&#65533;gX&#65533;h[&#65533;gJ&#65533;&#65533;&#65533;&#65533;&#65533;&#65533;.&#65533;n&#65533;t&#65533;eu&#65533;v&#65533;f(&#65533;&#900;&#65533;&#65533;V&#65533;&#65533; i&#65533;:&#65533;gn&#65533;&#21302;i&#65533;&#65533;2&#65533;ga&&#65533;&0f[&#65533;k&#65533;&#65533;&#65533;&#65533;t(&#65533;R(&#65533;&#65533;&#65533;&#65533;&#65533;}P&#65533;&#65533; &#65533;>&#65533;xj&#65533;&#65533;T@B&#65533;&#65533;n&#65533;&#65533;&#945;&#65533;\&#65533;&#65533;&#65533;I>hZF&#65533;ki.&#65533;&#65533;Fk&#65533;&#1927;D`FP&#65533;Y&#65533;&#65533;D&#65533;&#65533;&#65533;&#65533;LX&#65533;R&#65533;kk&#65533;&#48942;&#65533;o&#65533;&#65533;&#65533;&#65533;k&#65533;5&#65533;sF&#65533;&#65533;F&#65533;&#65533;Fli&#65533;&#65533;L&#65533;&#65533;&#65533;&#65533;P
&#65533;&#65533;Gx
&#65533; F&#65533;l&#65533;&#65533;&#65533;&#65533;&#48734;&#65533;]x Tx&#65533;&#65533;&#65533;&#65533;nm&#65533;&#65533;]&#65533;n&#65533;a&#65533;dZ^&#65533;&#65533;&#65533;( &#65533;>&#65533;&#1486; &#65533;VkHH&#65533;&#65533;&#65533;&#65533;G@ &#65533;&#65533;mH&#65533;&#65533;&#65533;&#65533;&#65533;l&#65533;>n]V&#65533;&#65533;f&#65533;&#65533;n&#65533;I&#65533;nTx &#65533;N&#65533;&#65533;~&#65533;&#65533;&#65533;~l&#65533;&#65533;&#65533;&#65533;o&#65533; &#65533;&#65533;&#65533;&#65533;&#65533;&#65533;R(&#65533;>n&#65533;&#65533;k)@&#65533;&#65533;&#65533;&#65533;&#65533;&#65533;&#65533;&#65533;aF)&#65533;&#65533;Xm&#65533;.&#65533;&#65533;&#65533;D&#65533;o/q&#65533;m7&#65533;&#65533;&#65533;&#65533;&#65533;v&#65533;&#65533;f&#65533;&#65533;&#65533;
\&#65533;&#65533;kr&#65533;&#65533;&#65533;&#65533;&#65533;&#65533;&#65533;&#65533;qF&#65533;&#65533;&#65533;&#65533;&#65533;&#65533;&#65533;&#65533;~k&#65533;fp&#65533;fA&#65533;&#44774;&#65533;&#65533;e&#65533;&#65533;q&#65533;pn) &#65533;F&#65533;]&#65533;&#65533;&#65533;l&#65533;&#65533;&#65533;&#65533;&#65533;.&#65533;l&#65533;&H&#65533;>6&#65533;[&#65533;r)&#65533;i&#65533;&#65533;r-&#65533;r$&#65533;&#65533;&#65533;&#65533;&#1334;&#65533;&#65533;&#65533;&#65533;&#65533;k&(&#65533;4g&#65533;>0&#65533;C&#65533; zesM&#65533;[&#65533;&#65533; &#65533;&&#65533;tJo&#65533;&#65533;&#65533;&#65533;&#65533;9&#65533;s&#65533;&#65533;?&#65533;s&#1222;&#19446;&#65533;nry6&#65533;H&#65533;R &#65533;Bo&#65533;tH&0Y7E!&#65533;F&#65533;t]&#65533;tK&#65533;tM&#65533;t&#65533;&#65533;;&#65533;sP&#65533;tZ&#65533;M`&#65533;]&#65533; &&#65533;u&  &#65533; h'&#65533;W&#65533;&#65533;Y&#65533;uE&#65533;&#65533;[&#65533;vM&#65533;&#65533;&#65533;&#65533;L&#65533;&#65533;M&#65533;&#432;sP&#65533;J'&#65533;@&#65533;dEGus(&#65533;b&#65533;vz&#65533;&#65533; &#65533;&#65533;w}^s&#65533;&#65533;K&#65533;&#65533;]&#65533;p&#65533; r&#65533;sG&#65533;&&#65533;uM6&#65533;v&#65533;&#65533;&#65533;W&#65533;&#65533;# &#65533;# &#65533;&#65533;&#65533;&#65533;&#65533;&#65533;&#65533;&#65533;&#65533; p s(E&#65533;&#65533;]&#65533;&#65533;I/&#65533;q?&#65533;&#65533;H&#65533;K&#65533;&#65533;htM&#65533;&#65533;j&#65533; &#65533;&#65533;x&#65533;&#65533;$@k&#65533;yk&#65533;$&#65533;&#65533; &#65533;&#65533;wp&#65533;w&#65533;&#65533;&#65533;[&#65533;vH&#65533;&#65533;&#65533;&#65533;k&#65533;'&#65533;&#65533;&#65533;H&#65533;y!&#65533;&#65533;&#65533;&#65533;&#65533;&#65533;&#65533;y>z&#65533;&#65533;{k0z&#65533;GzP&#65533;&#65533;?&#65533;&#65533;&#65533;&#65533;&#65533;&#65533;&#65533;&#65533;&#65533;?w&#65533;&#65533;&#65533;dW&#65533;w8&#65533;&#65533;&#65533;!| |&#65533;&#65533;&#65533;G&#65533;JU&#65533;w&#65533;&#65533;Kp&#65533;[&#65533;v&#65533;&#65533;e&#65533;&#65533;{&#65533;0&#65533;b&#65533;tHoxw&#65533;&#65533;&#65533;&#65533;&#65533;&#247;&#65533;!&#65533;&#65533;&#65533;7&#65533;&#65533;W&#65533;&#65533;&#65533;t(&#65533;&#65533;Gy&#65533;&#65533;&#65533;_&#65533;&#65533;r&#65533;ra&#65533;e&#65533;&#65533;&#65533;&#65533;&#65533;&#65533;&#65533;yW|&#65533;&#65533;!&#65533;!(&#65533;&#65533;G&#65533; &#65533;&#65533;&#65533;&#65533;w|&#65533;&#607;|&#65533;&#65533;&#65533;&#65533;&#65533;}&#65533;_x&#65533;&#65533;z&#1959;xzk(}&#65533;O&#65533;/&#65533;&#65533;&#65533;&#65533;&#65533;yl&#65533;&#527;z&#65533;oy&#65533;
O&#65533;|&#65533;o&#65533;&#65533;&#65533;i&#65533;&#65533;T|&#65533;7{&#65533;7z&#65533;&#65533;&#65533;{w&#65533;!
&#65533;&#65533;h&#65533;&#65533;&#65533;&#65533;%&#65533;g&#65533;"&#396;7r&#65533;&#65533;&#65533;#&#528;"&#65533;&#65533;+i&#65533;$&#660;*&#65533;M&#65533;&#65533;&MB @Hg3G&#577;&#282; >C&#65533;&#65533;fI&#65533;&#65533;h&#65533; @&#65533;&#65533;@s&#65533;&d&#1584;&#65533;&.'&#65533;&#65533;8&#65533;+&#1584;b&#494;,k&#65533;&#65533; &#65533;Ya
a&#65533;M8s&#65533;)t&#65533;&#65533;&#65533;&#65533;&#65533;ZC&#65533;4&#65533;&#65533;&#65533;&#65533;&#65533;Js&#65533;U&#65533;'&#65533;&#65533;&#65533;:&#65533;1&#65533;&#65533;a&#65533;RN&#65533;Vm&#65533;&#65533;&#65533;&#65533;B&#65533;W'$&#65533;&#65533;&#65533;z&#1306;&#65533;&#65533;80]9&#65533;5]&#890;&#65533;&#65533;c&#634;w&#65533;&Y&#65533;w&#65533;&#65533;._&#1416;)&#65533;&#65533;&#889;G&#65533;&#65533;;4/Q&#65533;~&#65533;/}:&#65533;0&#65533;K&#65533;k/n9 w&#65533;&#65533;&#65533;E&#65533;-"[&#65533;7s:&#65533;9:&#65533;P&#65533;&#65533;:&#65533;6U&#65533;&#65533;&#65533;f&#65533;}<&#65533;vT&#65533;o&#65533;W\[4&#65533;&#65533;&#65533;r>&#65533;&#65533;QC&#65533;&#1367;O(e8&#65533;@ &#65533;B&#65533;e&#65533;&#65533;&#65533;8"&#65533;&#65533;&#65533;G\L3-8WN4&#65533;&#65533;S^&#65533;EaR4&#65533;F&#65533;@&#65533;v&#65533;&#65533;a&#65533;&#65533;Z&#65533;&#65533;8d&#65533;%&#65533;&#65533;fMR&#65533;f&#65533;&#1908;s&#849;&#65533;&#65533;F&#65533;&#25805;&#65533;d&#65533;v&#65533;)&#65533;cD&#65533;&#65533;&#65533;&#65533;&#65533;f&#65533;&#65533;[4&#65533;3&#65533;g:&#65533;g&#65533;P&#65533;Y&#65533;&#65533;L&#65533;&#65533;&#1302;&#65533;y&#65533;%&#65533;\&#65533;7&&#65533;b&#65533;i&#65533;&#65533;/&#65533;&#65533;$&#65533;&#65533;&#65533;a|&#65533;&#65533;&#65533;&#65533;&#65533;T&#902;UY&#65533;&#65533;&#65533;(&#65533;&#65533;&#65533;R&#65533;h&#65533;&#1610;&#65533; ZE&#65533;X%&#65533;5V7~&#65533;&#65533;&#65533;&#65533;wvz&#65533;G&#65533;&#65533;t&LMj&#65533;&#65533;N&#65533;&#65533;$!t&#65533;Y&#38341;NAU&#65533;T^&#65533;&#65533;ma&#65533;:m&#65533;&#65533;Zjzj&#65533;&#193;\G&#65533;B	`&#65533;i&#65533;&#65533;&#65533;k;ZZ&#65533;-Q&#65533;&#65533;&#1442;t&#65533;L&#65533;&#65533;&#65533;&#65533;&#65533;dl&#65533;&#65533;&#65533;z!&#65533;\&#65533;&#65533;]&#65533;&#65533;{&#65533;E&#65533;&#907;-&#65533;*&#65533;7W T8&#65533;&#65533;P3&#65533;&#65533;k&#65533;f&#65533;_&#65533;&#65533;&#65533;&#65533;w&#65533;0JrmF&#65533;*&#65533;zIw&#65533;&#65533;9n&#65533;&#65533;&#65533;I+&#65533;$&#65533;&#65533;&#65533;ph&#65533;&#65533;&#65533;&#65533;Q&#65533;&#65533;j&#65533;&#65533;&#65533;6K&#65533;&#65533;&#65533;&#65533;&#65533;ek&#65533;&#65533; &#65533;m&#65533;&#57580;&#65533;&#65533;&#65533;j&#65533;}&#65533;K:&#878;KpD!F=&#65533;&#65533;&#65533;1&#65533; &#65533;&#65533;y.PC&#65533;a&#65533;&#65533;I7&#65533;g&#65533;;&#65533;i&#65533;~&#65533;&#65533;v&#1788;&#65533;M&#65533;9&#625;&#65533;&&#65533;&#65533;&#65533;&#47780;&#65533;hH3&#65533;}<&#65533;&#65533;m&#65533;&#65533;s&#65533;1)&#65533;&#65533;r&#829;&#1586;&#65533;G&#65533;e'&#65533;[2&#65533;&#65533;b&#65533;&#65533;&#65533;&#65533;&#65533;&#65533;~2Yk&#65533;&#65533;;&#65533;W&#65533;KSx&#65533;B&#65533;&#65533;&#65533;&&#708;x&#65533;&#65533;&#65533;&#65533;&#65533;&#65533;2&#65533;&#65533;&#65533;P&#65533;#&#65533;i&#65533;&#65533;&#65533;&#65533;&#65533;&#65533;d&#65533;&#65533;ik&#65533;(&#65533;&#65533;&#65533;&#478;&#1586;o&#65533;&#65533;U&#65533;9}y&#65533;bn&#65533;s&#65533;*.&#557;&#1848;&#65533;|&#65533;&#65533;&#65533;&#65533;8&#65533;T~&#65533;'&#65533;\&#65533;u&#65533;&#65533;&#65533;&#65533;&#65533;&#65533;ie+&#65533;sFS&#65533;r&#65533;%R![v&#65533;&#65533;&#65533;P&#65533;&#65533;+&#65533;&#65533;6&#65533; `&#65533;d'H!_Z&#339;&#65533;D&#65533;o&#65533;&#65533;&#65533;m&#65533;&#65533;Anv"A&#65533;&#65533;c!&#65533;D&#65533;X&#65533;Q&#65533;j&#65533;&#65533;,&#65533;U&#65533;o&#65533;g&#539;&#65533;&#65533;p@&#65533;K/&#65533;&#65533;5&#65533;t&#65533;&#65533;&#65533;b&#65533;A>qjJ&#65533;&#65533;6G?{&#65533;'&#65533;&#65533;&#65533;&#65533;!:}&#65533;wbS&#65533;&#65533;&#65533;wD&#65533;|Q@a&#65533;]&#65533;&#65533;&#65533;&#65533;(UU&#65533;	&#65533;&#65533;,&#65533;)&#65533;ct]&#65533;&#65533;&#65533;6&#65533;8&#39433;\r&#65533;&#65533;M&#65533;t&#65533;X&#65533;&#65533;W&#65533;&#65533;u0&#65533;&#65533;c&#65533;&#65533;&#65533;^&#65533;&#65533;.-&#65533;&#65533;1&#65533;&#65533;&#65533;&#65533;&#65533;o&#65533;&#65533;&#65533;&#65533;EO&#65533;&#65533;&#65533;I&#65533;&#801;&#65533;&#65533;&#65533;O|&#65533;X
W#t&#65533;&#65533;&#65533;"&#65533;jE&#65533;Z.RT"&#65533;&#65533;&#65533;r0:TV&#65533;bW@&#65533;&#65533;qY&#65533;+S&#65533;&#65533;2ws&#65533;&#65533;&#65533;g&#1012;]:&#65533;&#276;&#1144;&#65533;eH&#65533;`$&#65533;&#65533;&#65533;Y&#65533;R&#65533;	&#65533;&#65533;[&#65533;A]$&#65533;&#455;B&#65533;&#65533;(&#65533;&#65533;&#65533;&#65533;*&#65533;&#65533;T&#65533;B &#65533;&#65533;&#65533; &#65533;F3 HpT&#65533;&#65533;L &#65533;b&#65533;&#65533;J&#65533;&#65533;1&#65533;_R&#65533;4&#65533;&#65533;
H&#65533;&#65533;&#65533;&#65533;&#65533;&#65533;&#65533;&#65533;P&#65533;
(&#65533;&#65533;=t&#65533;>m&#65533;9&#65533;&#65533;Q&#65533;&#65533;&#65533;j&#65533;&#65533;KH&#65533;&#65533;(&#1372;&#965;&#65533;&#1047;&#65533;T&#65533;A0&#65533;UozS&#65533;R&#65533;&#65533;{&#65533;&#65533;9&#65533;!&#1313;B&&#65533;b&#65533;&#530;~&#65533;&#248;@&#804;&#65533;&#65533;&#65533;AW&#1684;&#1400;&#65533;&#65533;O&#65533;&#65533;U&#65533;&#65533;#&#65533;T&#65533;&#65533;&#65533;W&#65533;&#65533;&#65533;&#65533;&#65533;e-*&#65533;&#65533;	&#65533;&#65533;&#65533;&#65533;1&#65533;&#65533;&#65533;7&#65533;1&#65533;
&#65533;XL&#65533;ZS#&#65533;4&#65533;;&#65533;@O+V&#65533;>&#428;6)	i&#65533;&#65533;&#65533;&#65533;k0&#65533;&#65533;e&#65533;zW&#65533;&#65533;t&#65533;&#65533;+`}J&#1585;&#65533;&#65533;S&#65533;l&#65533;?d7&#65533;,&#484;&#1484;h&#65533;,&#65533;\&#65533;&#65533;U&#65533;-gq&#65533;Y&#65533;&#65533;&#65533;&#65533;b%\&#65533;&#65533;N N)&#65533;!&#65533;&#65533;8&#65533;ws&#65533;Al_:[&#65533;&#1718;&#65533;&#65533;&#65533;&#65533;9&#65533;&#65533;[r&#65533;&#65533;&#65533;&#65533;&#65533;X&#1811;&#65533;VDS"&#65533;&#65533;f6&#65533;z&#65533;&#65533;g&#65533;&#65533;&#65533;V&#65533;!1-&#65533;&#65533;&#65533;Z&#65533;&#65533;&#65533;U&#65533;&#65533;&#65533;&#65533;1&#65533;Z&#65533;&#65533;&#65533;&#65533;i;&#65533;&#65533;:&#65533;<&#65533;.&#65533;&#65533;HJ&#65533;
&#199;&#1435;j&#65533;&#65533;&#65533;n&#65533;&#65533;&#65533;&#65533;+O:&#65533;?x&#65533;&#65533;"Dp&#65533;&#65533;st7'&#65533;`&#65533;c&#65533;s&#65533;Gfo2~&#65533;fk&#65533;`
&#65533;&#1383;&#65533;=G|y&#1222;*3&#65533;&#65533;&#65533;r&#65533;XC&#65533;&#65533;.&#65533;U&#65533;$c&#65533;G&#65533;&#65533;&#59758;h&#65533;&#65533;&#65533;j&#65533;X&#65533;&#65533;&#65533;>&#65533;&#65533;&#65533;y)&#65533;&#65533; c&#65533;?&#65533;n&#65533;j&#65533;&#65533;&#65533;&#65533;9k&#300;g}&#65533;?&#65533;TF&#65533;ad&#65533;&#65533; &#65533;;E&#65533;&#65533;Tu]&#65533;&#65533;&#65533;&#65533;`+3&#65533;&#65533;&#65533;&#65533;n&#65533;,J&#65533;&#65533;o&#65533;(&#65533;k&#65533;&#65533;&#65533;b&#65533;&#65533;&#65533;pWC;&#65533;E&#65533;:a\&#65533;&#65533;?&#65533;&#65533;&#65533;&#65533;&#65533;Y &#65533;IYUa
2&#65533;&#65533;+^&#65533;z&#65533;&&#65533;&#65533;&#65533;u&#65533;&#1907;T&#65533;&#65533;-a.&#65533;X&#65533;[&#65533;v&#65533;q&#65533;I&#65533;,b
&#65533;&#65533;z&#65533;y&#65533;mGGX&#1564;&#65533;&#65533;&#65533;^K75&#65533;&#65533;&#65533;&#65533;K&#65533;M&#65533;h&#65533;5&#65533;&#65533;&#885;&#65533;&#65533;&#65533;m&#65533;&#65533;&#65533;L&#65533;&#65533;&#65533;&#65533;h&#65533;p&#65533;&#65533;bUj&#65533;0gMW&#65533;&#65533;&#65533;9E@W&#65533;&#65533;&#65533;/&#65533;&#1512;~&#65533;&#65533;?cld`&#65533;gV&#65533;&#65533;&#65533;&#65533;i&#65533;&#65533;&#65533;&#65533;9&#65533;&#65533;&#65533;I\r&#65533;&#65533;8I&#65533;&#65533;&#65533;&#65533;prd&#65533;TBC&#65533;I&#65533;&#65533;'&#65533;Owx&#65533;&#65533;&#60034;w&#65533;s&#65533;&#1083;%A9&#65533;&#65533;l&#65533;,&#65533; &#65533;y&#65533;&#65533;%&#65533;&#65533;&#1781;&#65533;5&#65533;s<r&#65533;&#65533;&#65533;&#1103;&#65533;6&#1530;p[&#65533;&#65533;&#65533;&#65533;&#65533;4&#65533;&#65533;Ow&#1481;&#65533;&#65533;&#65533;y&#65533;j{&#65533;&#65533;a&#65533;^&#65533;&#1475;I!d&#65533;&#65533;&#65533;&#65533;.&#65533;&#65533;&#65533;&#65533;v&#65533;&#65533;Z&#65533;m&#65533;&#65533;&#65533;&#65533;&#65533;&#65533;]&#65533;}\?i&#65533;&#65533;s&#65533;&#65533;&#65533;l&#65533;&#65533;
&#65533;&#65533;&#65533;&#65533;&#65533;&#65533;&#65533;&#1726;z&#65533;>gx&#65533;s&#65533;&#65533;&#65533;]&#65533;&#65533;&#65533;&#65533;&#38519;&#65533;&#419;&#65533;&#65533;&#65533;&#65533;vM&#65533;&#65533;5v&#65533;&#65533;&#65533;&#65533; M&#65533;&#65533;m&#65533;k&#65533;h]K}&#65533;n?Sf&#65533;=i&#65533;{&#65533;&#65533;f&#65533;k&#65533;s&#65533;&#65533;&#65533;&#65533;O&#65533;&#65533;?&#65533;/&#65533;&#65533;&#65533;Bfp&#65533;&#474;&#65533;&#1456;e9&#65533;n&#65533;S[&#65533;_&#65533;&#65533;&#65533;&#65533;&#65533;N&#65533;&#65533;&#65533;&#65533;I&#65533;&#184;L&#65533;&#65533;&#65533;K&#65533;&#65533;&#65533;&#1805;&#65533;]&#65533;Y&#65533;&#65533;&#65533;X#&#65533;N~[&#65533;y]&#753;&#65533;Ja&#65533;&#65533;&#280;&#65533;&#65533;_!&#65533;&#65533;%Z&#65533;M&#65533;&#65533;&#936;&#65533;&#65533;b&#65533;&#65533;&#65533;&#65533;yT)&#65533;&#65533;x&#65533;z&#65533;&#65533;&#1221;&#65533;&#65533;&#1756;&#65533;`&#65533;&#65533;&#65533;9-r&#65533;[-[&#65533;&#6149;<&#65533;&#65533;&#65533;&#65533;&#65533;&#1531;E&#65533;&#65533;&#65533;&#65533;&#1789;&#65533;f&#65533;T&#65533;0A:&#65533;A&#65533;!`P&#65533;MJ&#65533;&#65533;&#65533;E&#65533;&#65533;Q`2&#65533;:\Z)&#272;&#65533;&#65533;&#65533;&#65533;%&#1759;&#65533;ZR8!&#65533;&#1882;&#65533;&#65533;nU&#65533;&#65533;]`&#65533;DZ&#65533;=&#65533; &#65533;&#65533;&#65533;&#1017;M&#65533;>AJ &#65533;U&#65533;&#65533;Y&#65533;&#65533;!&#65533;&#65533;&#65533;&#65533;&#65533;c&#65533;H&#65533;&#65533;j&#65533;sE&#65533;&#1277;&#65533;&#65533;&#65533;&#65533;&#65533;&#65533;&#1687;?!O:0A!&#65533;&#65533;&#65533;-&#65533;P&#65533;&#65533;	$B&#65533;&#65533;&#65533;]&#937;b&#65533;&#65533;!&&#65533;(u!&#65533;`&#65533;&#65533;&#65533;LG&#65533;&#65533;L&#65533;&#65533;&#65533;UaY &#65533;&#65533;!&#65533;&#701;eM'[&#410;y&#65533;!)Bb&#65533;&#65533;&#65533;&#65533;`&#65533;&#65533;%
&#65533; B&#65533;c&#65533;!&#65533;&#65533;!"&#65533;&#65533;&#65533;&#65533;i&#65533;&#65533;8&#1690;&#65533;&#65533;_&#65533;&#65533;_&#65533;#&#65533;
!
&#65533;DA&#65533;eA&#65533;=V&#65533;&#65533;&#65533;$= &#1241;&#65533;&#65533;Q&#65533;
&#65533;&#65533;&#65533;@fb&#65533;&#1358;M&#65533;&#65533;&#65533;_&#65533;&#2027;&#65533;Z&#65533;&#65533;&#65533;&#65533;&#65533;^E&#65533;&#873;`%!+bF6&#65533;X&#65533;&#65533;cB&#65533;&#1464;-&#65533;I&&#65533;;Ad/&#65533;9&#65533;&#151;E^&#65533;&#65533;&#65533;KXD&#65533;L&#65533;A&#65533;d&#65533;	&#65533;&#65533;&#65533;&#65533;&#65533;&#65533;&#65533;&#65533;_&#65533;&#65533;&#65533;&#65533;&#65533;n&#65533;!&#65533;%&2&#65533;&#65533;&#65533;&#65533;Gv&#65533;&#65533;&#65533;&#65533;&#65533;&#65533;u&#65533;&#65533;z&#65533;&#65533;&#65533;M_&#169;#L^&#65533;&#65533;XDZ&#65533;7fB*&#65533;BB%.&#65533;&#1449;4a&#65533;&#65533;&#65533;&#65533;I&#65533;&#65533;&#65533;a&#65533;c\&#65533;&#65533;p(e&#65533;hKS&#1956;c&#65533;&#65533;&#65533;&#65533;&#65533;&#65533;B&#65533;&#65533;e&#65533;eoye&#65533; &#65533;E0&#65533;I&#65533;tFMx&#65533;Gv&#65533;&#65533;&#65533;&#65533;&#65533;e&#65533;&#65533;&#65533;&#65533;/&#65533;KveL&#65533;c
&#65533;&#65533;,&#65533;&#65533;a&#65533;u&#65533;&#611065;&#65533;cJJ&#65533;&#65533;&#65533;X*bm&#65533;c&&#65533;&&#65533;&#65533;&#65533;G"&#65533;<&#65533;Y&#65533;&#65533;&#65533;\&#65533;h&#792;>J[Pr&#65533;&#65533;% V]&#65533;&#65533;f&#65533;&#65533;&#65533;9&#65533;iz&#65533;B*&#65533;&#65533;&#65533;Xfvgf&#65533;&#65533;&#65533;q&#65533;a&#65533;&#65533;&cj"i:&#65533;&#65533;eo&#65533;^Lu&#917;u&#65533; &#65533;&#65533;$&#1665;\n}&#65533;&#65533;}&#65533;Ghf &#65533;m&#65533;GB&#31833;&#65533;Y&#65533;T8J&#65533;&#65533;&#65533;_&#65533;&#65533;e&#65533;&#65533;&#65533;
&#65533;&#65533;}&#65533;V\D]&#65533;&#65533;&&#65533;&#65533;fj&#65533;&#65533;&#65533;1b&#65533;mM]\&#65533;)&#65533;&#65533;&#65533;&#65533;w^&#65533;r6&#65533;}&#65533;Q&#65533;'^&#65533;f&#65533;&#65533;&#65533;j&#65533;&#65533;&#65533;&#65533;a`&#65533;&#65533;&#65533;D&#65533;&#65533;|6&#65533;G=&#65533;p`D&#65533;&#65533;
&#65533;&#65533;&#65533;&#65533;&#65533;jh m&#65533;k&#65533;&#65533;f!&#65533;9&#65533;$W&#65533;&#1475;&#65533;e~z&#65533;Ph&#65533;)T&#65533;&#1796; &#65533;&#65533;&#873;K&#65533;&#65533;4J&#65533;&#65533; &#65533;z&#65533;D&#65533;'<j&#65533;s&#65533;&#65533;&#65533;-&#65533;d&#65533;j&#65533;d`B&#65533;U&#65533;$&#65533;&#65533;&#65533;&#65533;a&#1630;&#65533;bZ&#65533;h]&#65533;Jy&#65533;'o&#65533;&#65533;&#65533;&#65533;&#65533;<&#65533;e&#65533;d&#65533;&#65533;h&#65533;&#65533;\#&#65533;rE&#65533;&#65533;&#65533;&#65533;&#65533;&#65533;_&#65533;\I&#65533;^&#65533;&#65533;&#1857;&#1428;&#65533;:&#65533;V"&#65533;&#65533;J&#65533;&#65533;(%.&#65533;fM&#65533;&#65533;y&#65533;&#65533;&#65533;&&#65533;&#65533;&#65533;	=bv&#65533;Vc&&#65533; &#65533;&#65533;7&#65533;*&#1049;&#65533;"a&#65533;&#65533;j&#65533;&#65533;&#2122;9&#65533;&#65533;&#65533;Ejm^D&#1538;}&#65533;&#65533;Xk2&#65533;YxI&&#65533;6&#65533;N|&#65533;]]&#65533;%?&#65533;&#65533;f&#65533;\Jh&#65533;&#65533;p&#65533;y&#65533;g^z&#65533;j	&#65533;A&#1356;&#65533;&#65533;&#65533;&#65533;&#65533;`&#65533;*&#65533;i&#65533;*%&#65533;z&#912;	+o"&#65533;c&#65533;&#65533;&#280;a&#65533;&#65533;*&#65533;&#65533;9&#65533; &#65533;&#39577;J)&#65533;&#65533;&#239;&#65533;&#65533;&#65533;*&#65533;&#65533;e&#65533;&#65533;&#65533;&#65533;&#65533;&#65533;&#65533;$Wi&#65533;hAi8&#65533;'RZD&#65533;b&#65533;&#65533;)=&#65533;&#1318;&#65533;P&#65533;&#65533;z<&#65533;5C5&#65533;&#65533;&#65533;N&#65533;9&#21616;
&#65533;&#65533;1d&#65533;r&#65533;K&#65533;,^&#65533;^e&#65533;f&#65533;(&#65533;&#65533;&#65533;&#65533;V)M-B"&#18365;+&#65533;2^&#65533;= &#65533;&#65533;&#65533;B&#65533;&#65533;,-&#65533;&#65533;}-X&#65533;&#65533;&#65533;&#65533;&d&#1893;B&#65533;&#65533;{hD&#65533;
&#65533;l&#1669;&#65533;&#1302;)i&#65533;&#65533;pLkb&#65533;&#65533;&#65533;&#65533;-&#65533;&#65533;&#65533;&#65533;R&#65533;kv&#65533;,?"&#65533;q&#65533;&#65533;&#137874;&#65533;&#65533;&#65533;&#65533;=&#65533;&#65533;i~&#65533;&#65533;^4&#65533;Ij&#65533;2&#65533;&#65533;&&#65533;VJ&#65533;lv&#65533;&#23468;3=&#65533;&#65533;&#65533;&#65533;&#65533;h&#65533;C&#65533;~&#65533;f&#65533;&#65533;&#1837;W&#65533;i&#278;&#34098;&#65533;"&#560;&#65533;&#65533;&#65533;&#65533;n&#65533;&#65533;$&#65533;&&#65533;&#65533;u&#65533;&#65533;&#65533;km&#65533;-&#65533;:+&#65533;&#65533;&#65533;b&#65533;@&#65533;g&#65533;oH&#1954;"&#65533;&#65533;&#65533;"&#65533;&#65533;T`%&#65533;&#65533;W&#65533;&#1843;&#65533;&#43638;#&#65533;j&#65533;=8&#65533;&#65533;z&#1952;&#65533;$#&#65533;&#65533;&#65533;&#41418;&#65533;_!&#65533;&#65533;&#65533;&#65533;j&#65533;f!g&#65533;b*t[SM&#65533;&#65533;l&#522;,&#65533;6*:&#65533;EZ&#65533;&#65533;2&#65533;H5+&#65533;&#65533;&#1182;t&#65533;55&#65533;&#1066;)&#65533;&#65533;o&#65533;&#65533;e -&#65533;&#1815;&#65533;dm&#65533;&#65533;&#65533;'&#65533;9&#65533;&#65533;&#65533;z&#65533;&#65533;B&#65533;&#65533;%&#65533;Aj&#65533;J&#65533;&#65533;0[4&#65533;$&#65533;nj&#384;Y&#65533;&#597;&#65533;h&#1708;)B&#65533;{y'm&#65533;&#65533;&#65533;Z&#1054;L1&#65533;0&#65533;	&#65533;&#65533;&#1545;&#65533;&#65533;UA&#65533;D"&#65533;
&#65533;W&#65533;z&#65533;&#65533;q&#65533;n&#65533;&#1456;2r-&#65533;&#65533;&#65533;&#65533;&#65533;&#65533;O&#65533;/K&#65533;$&#65533;Al&#65533;o&#65533;>&#65533;6P(&#65533;&#65533;Ae&#65533;&#1391;&#65533;EpG&#65533;&#65533;&#65533;&#65533;E]&#65533;V.&#65533;&#65533;'&#65533;ft&#65533;nt&#65533;Y&#65533;&#65533; &#65533;&#65533;.&#65533;&#65533;/%O^w&#65533;&#65533;&#65533;:h,&#65533;n&#65533;&#65533;'d&#65533;&#65533;&#65533;)&#65533;0D&#65533;&#65533;f&#65533;/V&#65533;&#65533;&#65533;&&#65533;&#65533;&#468;
&#65533;q&#65533;2&#65533;&#65533;j&#65533;&#65533;&#65533;&#65533;1&#65533;2&#65533;O&#65533;?&#65533;&#65533;u&#65533;&#65533;b&#65533;o&#65533;t&#65533;&#65533;g&#65533;&#65533;%&#466;q&#65533;vhJ>&#65533;&#65533;/&#65533;&#65533;&#65533;&#65533;*ZW-&#65533;S-'&#65533;"&#65533;&#65533;&#65533;n&#65533;&#65533;&#65533;j&#65533;&#65533;	&#65533;s&#65533;U2&#65533;&#65533;&#65533;6&#65533;<&#65533;7AD'&#65533;?&#65533;&#65533;*&#65533;6&#65533;)?&#65533;&#65533;^Akt&#65533;sBc1&#65533;&#65533; (&#65533;I!&#65533;9?&#65533;(.&#65533;E&#65533;&#65533;S&#65533;ls&#65533;3&#65533;T&#65533;fp&#65533;&#65533;&#65533;&#65533;I/1Q&#65533;qp^gP&#982;&#65533;&#65533;&#65533;&#65533;YG/S7&#65533;&#65533;!gn;&#65533;I&#995;2&#65533;&#65533;#&#65533;&#65533;&#450;&#65533;U&B;/(r!?&#65533;Hw&#65533;-&#65533;4t&#65533;Hl&#65533;&#65533;&#65533;}m&#65533;&#65533;U&#65533;+h&#65533;t&#65533;&#65533;p]j>&#65533;2..&#65533;n&#65533;&#65533; *&#1594;tFg&#65533;&#65533;&#65533;&&#65533;&#65533;1wY&#65533;$&#65533;&#65533;=|&#65533;Gz&#65533;&#65533;x&#65533;&#65533;&#65533;u&#65533;>VEo&#65533;&#65533;&G&#243;u5&#65533;&#65533;1&#65533;D]&#1265;&_T&#1224;/&#65533;A&#65533;&#65533;&#65533;s &#65533;&#65533;&#65533;&#65533;+&#245;&#65533;&#65533;IX&#65533;&#65533;&#527;&#65533;3&#65533;"&#65533;&#65533;A!@&#65533;C&#65533;Grp!0A)0A&@&&#65533;&#65533;D&#65533;&#65533;X&#65533;\Gq&#65533;&#65533;&#65533;
TA&#65533;&#65533;&#65533;&#65533;&#65533;&#65533;bf&#65533;&#65533;,&#770;
&#65533;^&#65533;@LT@&#65533;8&#65533;&#65533;D	8DU&#65533;c&#65533;&#65533;'Bz3&#65533;20&#65533;{S!&#65533;=C|&#65533;v"&#65533;&#65533;<&#65533;K&#65533;&#65533;&#65533;&#65533;w08TD&#65533;&#65533;CMDI&#1288;&#65533;&#65533;&#65533;cTzC#P@&#65533;G&#65533;&#65533;&#65533;gP=&#65533;&#65533;&#65533;QW&#65533;&#65533;,&#65533;_&#65533;2&#65533;x"@&#65533;&#65533;_&#65533;Ty&#65533;&#65533;&#65533;&#65533;&#65533;&#65533;&#65533;&#65533;C&#65533;&#1016; wAO&#65533;&#65533;&#65533;J&#65533;c8&#65533;&#65533;&#206;&#499;<_&#65533;&#65533;&#65533;9!@B&#65533;&#65533;{&#65533;80B&#65533;#y"p&#65533;&#65533;y&#65533;&#65533; &#65533;s'hv&#65533;wA
&#65533;&#65533;c&#65533;U&#65533;{&#65533;aO&#65533;K!&#65533;&#65533;-0&#65533;`&#65533;TO=:h&#65533;TT&#65533;#PY&#65533;r&#65533;&#65533;?&#65533;OYy&#65533;&#65533;&#65533;&#65533;&#65533;U&#65533;&#65533;&#65533;&#65533;&#65533;&#65533;&#65533;&#65533;&#65533;:&#65533;&#65533;&#65533;&#65533;&#65533;z&#65533;&#65533;&#65533;< &#65533;&#65533;.&#65533;&#65533;&#65533;&#65533;?&#65533;9&#65533;&#65533;&#65533;&#65533;S9&#65533;&#32367;O&#65533;&#65533;C&#65533;&#65533;w&#65533;&#65533;&#65533;nh&#65533;&#65533;&#32296;&#65533;&#65533;?4&#65533;&#65533;?;&#65533;G&#65533;&#65533;O&#65533;&#65533;&#65533;&#65533;?p&#65533;V:z&#65533;&#65533;s&#65533;&#65533;&#65533;:&#65533;&#65533;&#65533;#&#65533;&#65533;Sy&#65533;[y<,&#65533;On&#65533;c{&#65533;Q;&#65533;&#468;&#65533;&#65533;;&#65533;E&#36366;&#65533;&#65533;&#65533;;&#65533;&#65533;&#65533;&#65533;z&#65533;&#65533;&#65533;&#65533;nX=&#65533;X&#65533;z&#65533;a&#65533;?&#65533;&#65533;3|&#65533;;&#65533;&#65533;7&#65533;E,&#65533;&#65533;w&#65533;&#65533;&#16118;&#65533;;&#65533;' &#65533;&#65533;z&#65533;&#65533;y&#65533;s<&#65533;&#65533;&#65533;&#65533;&#65533;U&#65533;&#65533;8&#65533;'<&#65533;&#65533;g&#65533;&#65533;c9&#65533;&#65533;&#65533;&#65533;&#65533;&#65533;&#65533;8&#65533;<&#171;<&#140;&#65533;&#65533;&#65533;&#987;|X&#1660;&#1087;&#65533;&#1665;z4,&#65533;&#65533;/&#65533;&#65533;{&#65533;&#65533;&#65533;&#65533;&#65533;&#65533;&#65533;&#65533;&#65533; !&#65533; &#65533; ,&#65533; &#65533; &#65533; N &#65533; &#65533;	H&#65533;&#65533;&#65533;&#65533;*\&#65533;&#65533;&#65533;&#199;&#65533;s&#560;&#65533;&#331;3j&#65533;&#561;&#65533;&#463;#&#65533;I2"&#531;(S&#65533;\&#594;a&#599;0c&#65533;&#65533;I&#65533;&#65533;M&#65533;1s&#65533;&#65533;&#65533;&#991;@[&#65533;JTf&#1059;H&#65533;,&#692;i&#585;J&#65533;J&#65533;&#40234;U&#65533;S&#65533;j&#65533;x&#65533;k&#65533;`&#194;8&#65533;&#65533;X&#65533;f&#65533;&#65533;U&#65533;-&#819;a&#65533;H&#65533;&#65533;&#1915;x&#65533;BI&#65533; &#65533;~+&#65533;]KX&#65533;&#65533;&#65533;&#65533;&#65533;&#65533;&#65533;8&#65533;4I"'!1&#65533;rd&#65533;$H@&#65533;&#1847;B&#65533;&#65533;&#65533;}1b&#331;'q&#65533;&#65533;d&#65533;b&#734;M;6fv&#65533;=&#65533;L&#65533;&#65533;@&#65533;m&#998;n&#65533;&#65533;&#65533;d&#1525;&#65533;YP&#65533;&#65533;&#65533;&#65533;&#65533;&#801;&#65533;&#65533;&#65533;&#65533;g(E&#65533;V&#65533;&#65533;&#65533;&#65533;s&#65533;&#65533;}&#65533;&#65533;&#65533;&#741;7O}}&#65533;&#65533;$&#65533;%&#65533;k]p&#65533;&#65533;S&#65533;[^<d&#597;&#65533;' {&#65533;<&#65533;z&#65533;Q&#65533;&#65533;l&#65533;&#65533;E&#65533;?&#65533;&#65533;&#65533;&#65533;Q&#65533;9&#65533;&#65533;\&#65533;&#65533;&#65533;d*&#65533;\&#65533;&#65533;h&#65533;z&#65533;gbz&#65533;5H&#65533;u&#65533;6!M2&#65533;X&#65533;t&#65533;&#481;y&#65533;&#65533;@&#456;&#65533;&#1921;&#65533;)h&#65533;&#65533;&#65533;e&#65533;`_&#65533;E&#65533;&#65533;P1&#65533;q&&#65533;@&#65533;&#65533;x&#65533;r&#65533;&#65533;%&#65533;&&#65533;&#65533;&#65533;&#65533;&#65533;&#65533;Wg`&#1911;&#65533;IM:&#65533;&#65533;p5(&#65533;7&#65533;(&#65533;y&#65533;&#65533;&#65533;&#65533;&#65533;
&#613;&#65533;Rg$_|}&#1442;vgr&#65533;&#65533;N&#65533;&#65533;&&#65533;&#65533;}CM&#65533;&#65533;aY's&#65533;&#65533;&#65533;&#65533;C&#65533;Y"{_&#65533;&#65533;&#1752;I&#65533;XhE=&#1235;&#65533;Ef&#65533;&#65533;&#65533;(&#65533;s&#65533;	&#65533;)$&#65533;!V&#65533;c&#65533;>&#65533;&#65533;'&#65533;|F&#65533;&#65533;&#65533;&#65533;&#65533;%&#65533;&#65533;&#65533;&#65533;d&#65533;q&#65533;&#65533;&#65533;&#65533;&#65533;Y&#65533;&#65533;r&#65533;z(-&#65533;&#65533;&#65533;J)&#65533;]&#406;)&#65533;&#65533;&#65533;
&#65533;d&#65533;&#65533;&#65533;&#65533;}&#65533;.&#65533;&#65533;D&#466;&#65533;&#65533;] J&#65533;&#65533;1&#65533;&#65533;iA&#65533;&#65533;&#65533;
&#54224;:&#65533;%&#65533;&#65533;zo&#65533;|.&#65533;&#65533;]&#65533;&#65533;&#65533;&#65533;&#65533;&#65533;+R&#65533;r&#65533;,&#65533;&#65533;N&#65533;&#65533;&#65533;&#65533;&#347;&#65533;5&#1084;&#65533;&#65533;`&#65533;&#65533;\&#65533;&#65533;&#65533;&#65533;/\&#65533;
&#65533;&#65533;@Cq&#65533;&#65533;&#65533;\&#65533;&#65533;&#65533;6j&#65533;[&#65533;&#65533;&#65533;:&#1114;J&#65533;&#65533;"&#65533;E&#65533;k&#65533;&#65533;@&#65533;r+\(B2&#65533;/L&#65533;O2z<&#65533;&#65533;(&#65533;&#65533;0&#65533; &#65533;@%&#65533;&#65533;*(`&#1076;&#719;B0&#65533;\&#65533;&#1624;r&#65533;&#65533;&#65533;<3&#65533;C&#65533;Y&#65533;&#65533;G&#65533;&#65533;\&#65533;7Mr&#1619;L&#65533;&#65533;(x#&#65533;*"&#65533;"&#65533;&#65533;&#65533;&#65533;%v&#65533;&#65533;E&#65533;R&#65533;&#65533;&#562;&#65533;e+&#65533;&#65533;&#65533;2I0;&#65533;!&#65533;&#65533;&#65533;&#65533;&#65533;&#65533;wCql&#65533;C4&#65533;&#65533;&#65533;M&#65533;&#65533;&#65533;(&#65533;t+(D&#65533;&#65533;\&#65533;H%Y&#65533;8&#65533;Q9%sL&#65533;L('&#65533;
&#796;&#1030;#&#65533;LO&#65533;8,&#65533;&#65533;:/&#65533;&#65533;&#65533;s1&#65533;Wd&#65533;&#65533;&#65533;&#1854;&#65533;&#1971;&#1010;&#65533;&#65533;&#65533;1&#65533;:&#65533;&#65533;&#65533;d&#65533;q&#65533;Q&#65533;
&#65533;0>`&#65533;&#65533;x&#65533;%&#65533;1&#65533;A&#65533;!&#65533;&#65533;'B&#65533;&#65533;uc&#65533;F=&#65533;&#65533;=G&#65533;'&#65533;&#65533;>lP9Khmd\@&#65533;&#65533;S&#65533;&#36875;&#65533;V&#65533;&#65533;&?&#1573;&#65533;~&#65533;E&#65533;&#65533;&#65533;&#65533;&#65533;A&#65533;&C
&#65533;&#65533;a&#65533;&#201;`&#65533;&#65533;&#65533;&#65533;&#65533;-&#65533;k&#65533;&#65533;&#65533;&#65533;&#65533;&#65533;u&#65533;&#792;"&#65533;&#65533;&#65533;&#65533;b&#65533;&#65533;&#65533;&#65533;&#65533;&#65533;I&#65533;&#65533;Is&#65533;
&#65533;&&#65533;u&#65533;&#65533;&#65533;'&#65533;&#65533;,r	&#65533;&#258;&#65533;&#65533;&#65533;Pe!"
X6`$Q&#65533;&#65533;C&#65533;&#65533; J&#259;]&#65533; -&#65533;&#65533;J&#65533;&#65533;&#65533;&#65533;`&#65533;w&#893;&#65533;&#65533;&#65533;(@&#65533;&#65533;A&#65533;o&#65533;Xm6&#65533;&#1864;j-u\&#65533;%&#65533;&#65533;&#65533;@6&#65533;&#65533;]&#65533;&#65533;&#65533;; b@&#65533;&#65533;&#65533;C%*!F=X&#65533;r&#65533;D((&#65533;n|&#65533;&#65533;b9&#588;&#65533;&#65533;#&#65533;&#65533;&#734;5+9MRb	&#65533;&#65533;%~P	"*&#65533;&#65533;&#65533;&#1609;n&#65533;&#439;a&#65533;&#65533;J,&#65533;f*<b&#65533;M&#65533;&#65533;&#65533;s&#65533;&#65533;&#65533;;R&#65533;&#65533;$!&#65533;)F4&#65533;rvxbCa=hjO&#65533;kD#&#65533;12H&#65533;&#65533;&#65533;&#65533;%7&#65533;&#65533;LV&#65533;z&#65533;%&#65533;&#65533;&#65533;b&#65533;h@&#65533;RF&#65533;	&#65533;A&#65533;&#65533;&#65533;;S&#1449;e&#65533;&#65533;&#65533;&#65533;&#1573;*&#65533;^&#65533;r4 &#65533;&#65533;A
&#65533;&#65533;b&#257;R&#65533;&#65533;;Pb&#65533;&#65533;&#65533;%_&#65533;6&#65533; &#65533;&#1784;&#65533;*&#400;&#65533;\a`&#65533;B	2&#65533;
U\&#65533;
hD_!&#65533;i&#65533;&#65533;#&#65533;B&#65533;&#65533;8N&#65533;|h&#65533;&#444;&#65533;&#65533;U>&#65533;}&#65533;&#65533;M&#65533;&#65533;S;&#65533;&#542;&#65533;&#65533;&#53910;&#65533;4Bd&#65533;<jA&#65533;&#65533;&#65533;:&#65533;a
SP%&#65533;&#65533;
&#65533;z&#65533;&#65533;m&#65533;&#65533;6&#65533;&#1091;Ft&#1387;&#65533;&#65533;&#65533;X 	L(&#65533; &#65533;Bj=Q&#65533;m&#65533;&#65533;&#65533;&#65533;&#65533;&#65533;&#65533;@&#65533;X&#65533;:&#65533;&#65533;WTz&#751;p&#65533;&#65533;g&#65533;S&#65533;xF&#65533;&#65533;9=&#65533;N&#65533;sK&#65533;&#65533;M&#65533;&#65533;&#65533;&#65533;&#65533;T&#65533;Z&#65533;S&#1031;>&#65533;&#65533;Gt&#65533;&#65533;d8/U&#65533;^2lc%&#65533;&#65533; @_ &#289;&#65533;&#65533; `[&#65533;&#65533;&#65533;`&#65533;+&#65533;&#65533;&#65533;OL&#65533;J&#65533;.&#65533;P &#65533;&#65533;&#65533;&#65533;Y&#65533;&#65533;&#1233;@*&#65533;&#65533;&#65533;&#65533;b&#227;&#65533;$&#65533;}@&#65533;Fq&#65533;&#65533;4&#65533;K&#65533;&#267;l&#65533;&#65533;&#65533;0&#65533;qg&#65533;_&#65533;&#65533;&#65533;&#65533;&#65533;&#65533;o&#65533;k&#65533;&#65533;&#65533;&#65533;C&#65533;&#65533;oE&#65533;&#65533;J &#65533;d&#65533;1&#65533;4&#1279;&#65533;e&#65533;H&#65533;&#65533;,&#65533;SK|Z&#317;t,4L&#65533;W&#65533;&#65533;&#65533;&#53643;eL&#65533;2&#65533;&#65533;&#65533;&#65533;q}&#65533;[&#65533;&#65533;n&#65533;&#65533;80&#65533;&#65533;ldV&#65533;`e&#65533;L&#65533;&#65533;DS&#65533;&#65533;f&#65533;c&#65533;&#65533;\!&#65533;&#65533;&#65533;~!&#65533;X&#1208;PTa&#1312;_&#428;>&#65533;&#65533;&#65533;2[&#65533;&#65533;&#65533;&#462;s&#65533;c6&#65533;yq>&#65533;R&#328;&#65533;#yW&#65533;a&#65533;&#65533;'&#65533;AZ&#65533;qY&#65533;b&#65533;&#65533;&#65533;m,i&#65533;&#65533;R!m&#65533;&#754;&#65533;&#65533;&#65533;a&#65533;&#65533;M&#1752;&#65533;6&#65533;t|&#65533;1&#65533;&#953;&#65533;&#65533;&#65533;&#65533;&#622;&#65533;&#65533;N&#65533;&#65533;/ER&#65533;&#65533;|&#65533;&#1416;]&#65533;>&#65533;&#65533;K&#65533;B&#65533;i\&#65533;y&#65533;b&#822;&#65533; &#206;&#65533;y&#2027;&#65533;&#503;&#65533;:&#65533;1<` &#65533;Q&#65533;&#65533;&#65533;D&#65533;&#65533;&#65533;&#65533;&#65533;&&#65533;&#65533;&#65533;6&#65533;&#65533;&c&#1887;&#65533;&#65533;&#1528;u&#65533;0&#65533;k/&#65533;&#65533;&#65533;H&#65533;&#65533;7Noc&#65533;8&#65533;&#65533;^&#65533;&#65533;&#65533;C&#65533;&#65533;&&#65533;;%&#65533;&#65533;&#65533;d&#65533;F&#65533;&#65533;-AxtO&#65533;,q{&#65533;&#65533;&#65533;T&#65533;5&#65533;&#65533;&#65533;u&#65533;x&#65533;0&#65533;&#65533;B6&#65533;&#65533;L&#65533;&#65533;&#65533;9<&#65533;&#65533;&#65533;&#65533;&#65533;&#550;nE:i&#65533;+&#65533;&#65533;T&#65533;&#65533;6Kd>s&#65533;&#65533;&#65533;&#65533;&#65533;&#65533;v&#1969;t;&#65533;&#65533;`/&#65533;Bty&#65533;&#65533;&#65533;&#65533;&#65533;G&#65533;&#65533;g&#65533;&#65533;w&#65533;&#65533;&#65533;m&#65533;W&#65533;&#65533;<;6&#65533;z&#1475;n&#65533;&#65533;&#65533;&#65533; ]&#65533;9&#65533;&#65533;&#65533;GZA&#65533;H&#65533;&#65533;&#65533;&#65533;z{\&#65533;"g&#65533;&#65533;&#65533;&#65533;&#65533;%&#65533;&#65533;&#65533;ny&#65533;&#65533;&#65533;){&#65533;&#65533;5&#65533;&#65533;&#1983;&#65533;3&#65533;O;{&#65533;&#1278;v&#65533;O~&#65533;o7v&#65533;&#65533;_&#65533;&#65533;s&#65533;&#65533;L\4,&#65533;&#65533;&#65533;+&#65533;.x&#65533;_%Qn:<&#65533;W&#65533;&#65533;s&#65533;&#50206;&#65533;&#65533;!&#65533;n&#65533;&#65533;&#65533;&#65533;&#65533;|&#65533;&#65533;&#65533;&#65533;q&#65533;&#65533;&#65533;&#65533;&#65533;&#65533;A&#65533;w&#65533;!X7&#65533;6M?&#65533;&#65533;&#65533;^&#65533;&#65533;`&#65533;&#65533;9F&#65533;H&#1467;&#65533;yP{&#65533;&#65533;}&#150;{&#65533;&#65533;{&#65533;v~&#65533;7&#65533;&#65533;q&#503;J'7&#65533;&#65533;|UQK&#65533;1ngkfSv&#65533;h&#65533; &#65533;&#65533;d&#65533;'q ,&#1538;.&#65533;&#65533;0&#65533;2&#65533;	&#65533;	&#65533;p&#65533;8&#65533;&#65533;8&#1539;9&#65533;	d@oP&#65533;@LQ&#65533;y0.&#65533;Ea&#65533;&#65533;&#65533;Wk&#65533;ws&#65533;?!&#65533;1&#65533;&#65533;(pb&#65533;&#65533;<OUA'&#65533;&#65533;0&#65533;dX&#65533;fx&#65533;h&#65533;&#65533;!tU&#65533;U`&#65533;Zc&#65533;ZpV&#752;`&#65533;&#65533;&#65533;9&#65533;@>$&#65533;&#65533; -&#65533;~p3.&#65533;s&#65533;&#65533;Uva&#65533;z &#65533;8&#65533;7@&#65533;&#65533;@&#65533;&#65533;L&#65533;&#65533;a(k&#65533;&#65533;&#65533;&#1545;&#65533;&#65533;&#65533;&#65533;SEUV`U&#65533;&#65533;&#65533;qx&#65533;cP&#65533;k&#1034;&#65533;#JetW&#65533;&#65533;?}&#65533;)&#65533;XM&#65533;O&#65533;2"&#65533;&#65533;C;&#65533;H&#65533;&#65533;&#65533;&#1591;T&#65533;yb&#65533;YQ&#65533;&#1548;&#65533;&#65533;&#65533;&#65533;&#65533;&#65533;X&#65533;vfG&#65533;&#65533;&#65533;&#65533; &#65533;&#65533;s0&#65533;Z&#65533; &#65533;&#65533;&#65533;#/&#65533;2&#65533;24&#65533;&#65533;&#65533;&#65533;&#65533;_&#65533;S&#65533;a&#65533;&#65533;1d&#65533;1&#65533;%Y&#65533;}`t~&#65533;{&#65533;&#65533;{
&#65533;&#65533;&#65533;\&#65533;P|z1%&&#65533;D.)&#1102;&#65533;&#65533;G&#65533;v&#65533;&#65533;L&#65533;h&#40325;&#65533;&#65533;e&#65533;8&#65533;,&#65533;&#65533;W[&#65533;xtWp~&#65533;Hgxgx&#65533;'5(&#65533;&#65533;&#65533;&#65533;&#65533;&#65533;&#65533;&#65533;&#65533;&&#65533;&#65533;&#65533;G&#65533;C&#65533;i&#65533;4B${)&#65533;Y0&#65533;}1&#65533;cd&#65533;J&#65533;&#65533;K&#65533;L&#65533;&#65533;ei&#65533;&#65533;
 _&#65533;c&#65533;u&#65533; >&#65533;JI&#65533;&#65533; \&#65533;&#65533;dI&#581;&#65533;&#65533;&#65533;a&#65533;&#65533;&#65533;&#65533;&#65533;xk&#65533;&#65533;&#65533;&#65533;&#65533;@&#65533;	&#65533;&#65533;c
&#65533;Eix&#65533;'p &#65533;&Um04V&#65533;&#65533;H&#65533;&#65533;&#65533;&#65533;&#65533;0&#65533; &#65533; 2&#65533;&#65533;&#65533;v&#65533;x6y&#65533;p&#65533;&=&#65533;OtyN&#65533;<&#65533;b&#65533;8C&#65533;}&#65533; &#720;0F&#65533;&#65533;9&#65533;&#65533;&#65533;&#65533;&#65533;&#65533;^&#65533;w&#65533;W&#65533;N &#65533;&#65533;P&#65533;&#65533;&#65533;&#65533;pL&#65533;&#65533;&#65533;&#65533;B&#65533;(aXWa&#65533;&#65533;o&#65533;qI&#65533;/&#65533;&#65533;&#65533;&#65533;h&#65533;&#65533;h&#65533;&#65533;9^&#65533;&#65533;&#65533;&#65533;&#65533;
c&#65533;Xy&#65533;&#65533;&#65533;&#65533;&#65533;&#588;&#65533;@&#65533;&#65533;Hy&#65533;Xo!&#65533;c'&#65533;B&#65533; &#65533; ?&#65533; 4m&#65533;`&#65533;n&#65533;&#65533;&#65533;A&#65533;5&#65533;&#65533;&#65533;X&#65533;d/DcJ&#65533;i&#65533;yq&#65533;&#1615;!)&#65533;&#65533;%&#65533;&#65533;&#65533;7|G&#65533;6&#65533;&#29696;Q&&#65533;&#65533;&#1209;&#65533;5&#65533;!&#65533;c&#65533;#:&#65533;I&#65533;&#65533;HLJ&#65533;}&#65533;8&#65533;>&#65533;&#65533;#YW&#65533;&#65533;'&#65533; &#65533;@R9Le)&#65533;|&#1488;09&#65533;&#65533;&#65533;&#65533;	&#65533;&#65533;&#65533;&#65533;,9ys&#65533;04,&#65533;2&#65533;	Y&#65533;V	&#65533;&#65533;l&#65533;&#65533;6&#1061;-0_ZE 	cZ&#65533;dz&#65533;f:&#65533;q&#65533;Q&#65533;Pe&#65533;&#65533;p&#65533;d&#65533;&#65533;hZ&#65533;x
&#65533;wZ&#65533;&#65533;&#65533;&#65533;&#65533;	}
&#65533;X  X V(&#65533;8&#65533;wW|&#65533;&#65533;T&#65533;a&#65533;&#65533;dk)h&#65533;x&#65533;&#65533;&#65533;&#65533;&#65533;&Y?IL&#65533; 9&#65533;T&#65533;B&#65533;0&#65533; &#65533;p&#1168;&#65533;&#65533;&#65533;&#65533;&#65533;:&#65533;&#65533;Z&#65533;&#65533;:&#65533;&#65533;z&#65533;&#65533;`&#65533;`f`f010&#65533;&#65533;Z&#65533;&#65533;&#65533;
A&#65533;&#65533;`a&#65533;&#65533;&#375;2&#65533;W0&#65533;dJ&#65533;L:&#65533;/&#65533;&#65533;&#65533;&#65533;*&#65533;&#65533;&#1321;!<&#65533;&#65533;&#1989;&#65533;j&#65533;&#65533;&#65533;&#65533;&#1710;&#65533;&#686;&#65533;&#43957;*&#65533;&#65533;P&#65533;&#1424;
&#65533;&#65533;@&#65533;&#65533;:&#65533;xPA@T&#65533;0&#65533;&#65533;B2&#65533;&#1692;z3&#65533;xL&#1700;&#65533;n&#65533;B4&#65533;7&#65533;0&#65533;5W&#65533;&#65533;:&#65533; ,Q&#65533;P&{&#65533;(&#65533;&#65533;*&#65533;&#65533;,k&#65533;&#65533;P&#65533;&#65533;2&#65533;&#65533;&#65533;PO&#65533;K &#65533; &#65533; &#65533;&#65533;p&#65533;?&#65533;J&#65533;H&#65533;$&#65533;:&#65533;&#65533;%1]&#65533;J4&#35859;/
2&#65533;L&#65533;&#65533;&#65533;&#65533;&#65533;&#65533;&#65533;=&#65533;6&#65533;a&#65533;a&#65533;&#65533;f{&#65533;hkUm&#65533;k&#65533;&#65533;(^&#65533;&#65533; &#65533;r[ &#65533;p&#65533;&#65533;&#65533;?&#65533;	&#65533;&#65533;&#65533;&#65533;&#65533;&#65533;&#65533;&#65533;W&#65533;&#65533;d&#1140;&#65533;n&#65533;&#65533;S&#65533;0}&#65533;Y&#65533;6&#65533;&#65533;&#65533;Di&#44074;+&#65533;=&#65533;&#65533;E&#65533;&#65533;&#65533;&#65533;&#1785;&#65533;&#65533;&#65533;&#65533;&#65533;=mK&#65533;&#65533;&#65533;&#65533;t;&#65533;q&#65533;&#65533;&#65533;&#65533;&#65533;t &#65533;~&#65533;	&#65533;&#65533;&#65533;)B&#65533;&#65533;(,Zg.&#1626;&#65533;&#65533;*&#65533;C&#65533;UJ&#65533;&#65533;x&#65533;*&#65533;&#65533;&#65533;&#65533;&#65533;9e&#65533;&#65533;;&#65533;&#65533;[&#65533;&#65533;K&#65533;&#65533;&#65533;&#65533;&#65533;&#65533;&#65533;; &#65533;0^&#65533;&#65533;&#65533;&#65533;&#65533;@&#65533;&#65533;&#65533;&#65533;&#65533;&#65533;I&#65533;&#65533;&#65533;&#65533;4&#65533;&#1784;@4&#65533;E%&#65533;b$d&#65533;^C&#65533;q	 &#65533;&#65533;&#65533;&#65533;jK&#65533;p&#65533;&#65533;&#65533; 	=&#65533;&#65533;&#65533;k&#65533;&#65533;&#65533;sN&#65533;&#65533;&#65533;*&#65533;OK&#65533;8&#65533;&#65533;&#65533;&#65533;g&#65533;&#427;&#65533;&#65533;&#65533;bF&#65533;=0-L&#65533;za	&#65533;a&#65533;D0+&#65533;=P &#65533;&#65533;&#65533;&#65533;4&#65533;Ca.&&#65533;&#65533;&#65533;N&#65533;0&#65533;'%?ek&#65533;&#65533;@y&#65533;&#65533;P&#65533;+a&#352;&#65533;&#791;A1&#65533;4l&#65533;&#65533;&#65533;+ &&#65533;<&#65533;&#65533; \ /&#65533;&#65533;Fh&#65533;l9&#65533; <&#65533;(%bH&#65533;jb&#65533;yY0 @&#65533;&#65533;&#65533;zp^\X5|&#65533;+&#65533;:&#65533;&#65533;e&#65533;	l&#65533; &#65533; f&#65533;&#65533;aGBS&#65533;&&#511;&#65533;&#65533;	&#65533;&#65533;&#65533;&#65533;&#65533;K&#65533;Tq&#65533;{&#65533;-lk&#65533;&#65533;&#764;k&#65533;&#65533;&#65533;@Q&#518;&#65533;`l &#65533;L&#65533;el&#65533;&#65533;!X&#65533;I&#65533;gp~&#65533;J&#65533;gH&#65533;&#65533;"&#65533;,&#65533;	P&#65533;&#65533;&#65533;&#65533;UY&#65533;t+&#65533;&#65533;&#65533;&#65533;&#65533;&#65533;,?&#65533;LUp&#716;&#65533;&#65533;&#65533; `6&#65533;&#65533;F&#65533;q&#65533;L(&#65533;K:&#456;&#65533;&#287;&#65533;s&#65533;&#65533;&#65533;&#65533;J{&#65533;&#65533;&#65533;&#65533;&#65533;&#65533;&#65533;&#65533;&#65533;:&#65533;&#65533; &#65533;&#789;&#65533;&#65533;&#720;<&#65533;&#65533;&#65533;w`&#65533;&#65533;&#65533;&#1851;&#65533;|&#65533;&#556;7w&#65533;&#65533;&#65533;b&#65533;&#65533;&#487;&#65533;&#65533;&#65533;&#65533;p&#65533;2&#65533;&#65533;&#65533;&#65533;&#65533;&#567;\&#65533;-&#65533;&#65533;Y&#65533; &#576;&#65533; &#65533;&#65533;&#65533;H&#65533;&#65533;&#65533;0&#65533;L&#65533;K&#65533;,&#65533;&#65533;&#65533;!&#65533;K&#65533;&#65533;Z&#65533;n&#65533;&#65533;&#65533;&#65533;)Z&#65533;&#65533;J&#65533;&#65533;ut&#65533;&#65533;&#65533;\&#65533;&#65533;|&#65533;&#65533;N`&#65533;?&#65533;&#65533;&#65533;A&#65533;3&#65533;&#65533;&#65533;z&#65533;&#65533;&#1344;&#65533;Rp&#65533;NS2&#1945;&#65533;&#54682;BW1&#65533;&#65533;F&#65533;&#65533;8&#65533;&#911;,&#65533;p&#65533;4s\P&#65533;&#65533;&#65533;&#65533;&#65533;Y&#65533;&#65533;t&#65533;&#1406;&#65533;&#1406;&#65533;1(&#65533;h(<&#65533;J&#1061;Ni &#6153;Em&#65533;&#65533;L&#65533;7\ &#65533;&#2028;&#65533;sm&#65533;prK&#65533;pu&#65533;La1&#884;&#1881;&#65533;&#65533;&#65533;`-&#65533;&#65533;W>&#65533;&#65533;k,&#65533;O&#65533;&#65533;
&#65533;
&#65533;&#65533;M&#65533;&#65533;&#65533;D &#1034;&#65533;&#65533;&#594;:&#65533;&#65533;&#65533; &#65533; &#951;h&#65533;&#65533;&#65533;t\s]&#65533;&#65533;&#65533;&#65533;N&#65533;&#65533;/0\wY&#65533;&#1552;&#65533;A&#65533;MG&#65533;&#65533;&#65533;&#65533;&#65533;&#65533;b,&#65533;&&#1061;&#65533;	&#65533;)}&#65533;%&#65533;&#65533;&#65533;Y&#65533;&#178;&#65533;&#1069;&#1693;,&#1536;`&#65533;&#65533;&#1683;&#65533; 'f&#65533;&#65533;5&#65533;&#65533;|S&#65533;&#65533;&#65533;&#65533; &#393;&#65533;&#65533;L&#65533;&#65533;l &#65533;&#65533;|&#1170;&#65533;&#65533;&#65533;&#65533;m&#1383;]&#65533;&#65533;|O&#65533;&#65533;K&#65533;&#65533;&#65533;5 &#65533;&#65533;=&#65533;-&&#65533;&#65533;&#1787;&#65533;&#65533;&#65533;&#65533;&#65533;&&#65533;&#65533;&#65533;&#65533;&#65533;&#65533;&#65533;&#65533;&#65533;&#65533;&#65533; &#65533;&#65533;&#65533;0&#65533;&#65533;&#65533;3&#65533;&#65533;f&#461;q*&#65533;f&#65533; jDIE&#65533;&#65533;&#65533;&#65533;N&#65533;&#65533;&#65533;7l&#730;&#65533;&#65533;&#65533;]&#65533; &#65533;&#65533;&#65533;&#65533;-&#65533;9&#65533;&#65533;&#65533;&#65533;&#65533;&#65533;&#65533;&#65533;&#65533;L&#65533;S&#65533;&#65533;&#65533;:2w&#65533;52&#65533;&#65533;?m&#65533;0l9@X~.H&#65533;&#65533;q&#65533;&#65533;&#65533;)&#65533;FN&#65533;&#65533;&#65533;&#65533;^&#65533;&#65533;6&#65533; 3&#65533;&#65533;&#65533;&#65533;&#65533;&#65533;&#65533;&#65533;.&#65533;X&#19479;&#65533;-&#65533;B&#65533;&#65533;r&#65533;xn&#65533;I&#65533;&#65533;0&#65533;&#65533;F&#65533;&#65533;&#65533;&#65533;h&#65533;&#65533;\&#65533;&#65533; &#65533;cn&#65533;&#65533;&#65533;SM&#65533;zG&#65533;&#65533;&#65533;&#65533;Z^Sp&#65533;r&#65533;/&#65533;&#65533;&#65533;&#65533;u&#65533;R&#65533;&#65533;&#65533;&#65533;&&#65533;&#65533;p&#65533;2$p&#65533;P&#65533;7&#65533;&#65533;6&#65533;&#65533;&#65533;&#65533;&#65533;&#65533;&#65533;&#605;&#65533;G&#65533;&#65533;&#65533;&#65533;]&#1584;'2&#65533;3&#65533;&#65533;8&#65533;a&#65533;&#65533;_&#65533;`&#65533;&#65533;v&#65533;y&#65533;&#65533;r]&#65533;&#65533;-&#65533;.&#65533;8^ l&#1061;&&#65533;&#65533;&#65533;&#65533;N&#65533;&#65533;&#65533;&#65533;&#65533;4c5&#65533;}v&#65533;f&#65533;^&#65533;\&#65533;;&#65533;&#65533;-&#65533;&#65533;l&#65533;{>&#65533;&#65533;&#65533;1Ti&#65533;&#65533;&#65533;&#65533;J&#65533;&#65533;&#65533;&#1054;&#65533;&#1645;&#65533;&#65533;&#1990;&#65533;&#65533;&#65533;&#65533;&#65533;&#591;-&#65533;&#65533;&#65533;&#683;&#685;i&#65533;&#65533;&#65533; &#65533;&#65533;&#65533;&#65533;&#65533;&#65533;&#65533;&#65533;&#65533;&#65533;&#65533;&#65533;&#65533;&#65533;&#65533;&#65533;&#65533;> ~M&#65533;O&#65533;&#1668;&#65533;&#65533;/Pv&#65533;@q@&#65533;&#65533;&#65533;&#65533;A&#65533;&#65533;&#65533;&#65533;N&#711;&#447;>&#65533;&#65533;,&#65533;Z&#65533;&#1507;-&#65533;o> 	&#65533;&#616;&#65533;&#65533;&#65533;&#65533;&#65533;&#65533;&#65533;#c&#65533;&#65533;&#65533;&#65533;&#65533;&#65533;L^k&#65533;Ya&#65533;&#65533; &#65533;1&#65533;&#65533;&#65533;&#785;&#65533;&#65533;&#65533;&#65533;&#65533;&#65533;> :P&#65533;&#65533;&#65533;&#65533;&#65533;&#65533;&#65533;yn/z&#65533;*&#65533;l&#65533;U&#65533;&#65533;&#65533;&#65533;&#65533;&#65533;&#65533;>&#65533;&#65533;&#65533;F&#65533;&#65533;&#65533;b&#65533;Z&#65533;&#65533;>&#65533;+0=&#65533;&#65533;&#65533;a&#65533;N&#18524;&#65533;&#65533;&#65533;&#65533;pV{&#65533;0&#65533;&#65533;&#65533;N&#65533;&#65533;.o&#65533;W&#65533;&#65533;*&#65533;&#65533;6&#65533;^&#65533;&#65533;-&#65533;&#65533;@&#65533;jp&#65533;&#65533;&#65533;&#65533;S&#65533;&#65533;&#65533;i&#65533;&#65533;v&#65533;&#65533;&#693;/&#65533;N,>&#65533;`k&#65533;&#65533;&#65533;&#65533;&#65533;1Tp&#65533;>&#65533;\&#65533;+P\&#65533;&#65533;OZ4&#65533;o2&#65533;&#65533;A&#65533;&#65533;@A&#65533;&#65533;t&#65533;&#65533;&#65533;&#65533;&#65533;l4h&#65533; &#65533;5&#480;]&#192;!Y&#65533;&#65533;&#1584;&#65533;&#132;j&#65533;&#65533;&#65533;&#65533;&#65533;&#65533;&#462;&#65533;D&#65533;$Y&#65533;$&#65533;&#65533;T&#65533;d&#65533;R&#65533; &#65533;&#65533;&#65533;L&#65533;&#258;&#65533;c&#1650;]k&#368;A&#65533;&#65533;!&#65533;9u&#65533;,&#65533;D&#65533;&#65533;	&#65533;&#65533;&#65533;&#65533;J&#65533;&#65533;U&#65533;Y=&#65533;&#65533;&#65533;&#65533;&#65533;I&#65533;&#1114;&#65533;``&#65533;>L&#65533;&#65533;&#65533;F &#65533;&#65533;&#1038;)d&#65533;&#65533;D&#65533;&#65533;YQ&#65533;H&#65533;_&#65533;L&#65533;&#65533;&#65533;&#664;0&#65533;,N&#65533;&#65533;&#65533;7E&#1080;p&#65533;	&#65533;&#65533;J&#65533;&#65533;"&#65533;&#65533;l&#65533;&#65533;&#65533;{&#65533;&#1963;&#1257;&#65533;&#65533;fx&#65533;&#65533;&#65533;&#65533;&#65533;&#65533;r&#65533;&#65533;&#65533;&#65533;m&#65533;6h&#65533;P!F&#65533;&#65533;&#65533;"&#65533; &&#65533;&#65533;&#65533;&#65533;&#65533;a&#65533;1g.(	 E&#1653;&#65533;&#65533;lyhQopt&#65533;&#65533;[h&#65533;&#65533;&#65533;Mm&#1886;us&#65533;`=6b&#65533;
 i&#65533;&#65533;&#65533;&#65533;&#65533;c&#65533;&#65533;.&#65533;&&#65533;&#65533;"&#59072;&#65533;\&#65533;&#65533;&#65533;&#65533;sI:&#65533;&#1192;N&#65533;&#526;E&#65533;{&#65533;&#65533;43*)&#643;'&#65533;&#65533;&#65533;SqE&#65533;tQ&#65533;&#65533;&#410;`&#65533;&#65533;&#65533;&#141;"&#65533;&#65533;&#65533;h&#65533;!&#65533;2.-VX&#65533;&#65533;^$L&#65533;&#65533;[&#65533;&#65533;&#65533;0&#1326;C.&#65533;&#65533;&#65533;Ep&#65533;&#65533;&#65533;CO&#65533; :b&#65533;E2&#65533;Q&#65533;&#65533;!&#65533;6&#65533;&#65533;&#65533;/&#65533;&#65533;i&#65533;c&#65533;&#65533;&#65533;&#65533;
&#65533;&#65533;"H4&#65533;&#65533;s&#65533;T2B&s&#65533;&#65533;&#65533;&#65533;&#65533;&#65533;&&#65533;L&#291;&#65533;P&#65533;&#65533;R&#65533;J&#65533;5$ &#65533;LNC:&#65533;&#626;O&#65533;&#65533;rs&#65533;?&#1976;&#65533;K2<&#65533;+ &#65533;| B&#65533;&#65533;&#65533;EB&#65533;B&#65533;&#65533;&#65533;J+&#65533;&#65533;9&#65533;(Q&#65533;&#65533;&#65533;&+ir&#65533;&#65533;OA&#65533;&#65533;&#65533;&#65533;(&#65533;-&#65533;H&#65533;&#65533;&#65533;&#896646;s&#65533;&#65533;.*&#65533;/+luW][J&#65533;&#154;,H&#65533;t&#65533;&#65533;E&{&#65533;&#65533;a7&#65533;&#65533;3/&#65533;&#65533;*&#65533;6}&#65533;&#65533;h&#65533;K&#65533;&#65533;&#65533;2u&#65533;&#65533;&#65533;&#65533;1&#65533;<&#65533;U&#1470;&#65533;h&#65533;&#65533;3s-&#65533;&#65533;4&#65533;K&#65533;&#65533;&#65533;&#1111;&#65533;Ix&#65533;(g&#65533;&#65533;&#65533;<&#65533;8&#582;8&#65533;&#65533;&#65533;1~/&#65533;&#65533;b&#65533;bj+&#65533;&#65533;t&#65533;&#65533;.&#65533;tk&#1012;&#65533;&#65533;s&#65533;&#65533;m&#65533;%^&#65533;&#65533;&#65533;dp&#65533;&#65533;`&#65533;2#&#65533;<&#65533;`&#65533;h&#65533;&#65533;&#65533;J=&#65533;&#65533;&#65533;&#65533;P'&#65533;M&#65533;;U&#65533;@xT&#65533;&#65533;@*.&#65533;" t&#65533;bA&#65533;o}&#65533;&#13285;c&#51601;&#65533;mE&#65533;^p&#65533;&#65533;9&#65533;&#65533;&#65533;&#65533;&#65533;&#65533;$X&m&#65533;&#65533;yZ&#65533; &#65533;M&#65533;&#65533;&#65533;o&#253;&#65533;b>&#65533;<D]&#65533;&#65533;#&#65533;&#65533;w&#65533;)&#65533;o&#65533;&#65533;lCFW&#65533;&#65533;e&#65533;C&#65533;&#65533;#&#65533;9W&#65533;&#65533;&#65533;6&#65533;O%&#65533;[&#65533;&#65533;8&#65533;V&#65533;&#65533;b&#65533;&#65533;
<&#65533;&#65533;&#65533;&#65533;Z&#65533;
-&#65533;&#65533;&#65533;E&#65533;&#65533;&#65533;&#65533;&#65533;|&#65533;z0&#65533;#&#65533;&#65533;&#65533;
y&#65533;&#1702;&#65533;M&#65533;&#65533;b&#65533;h&#65533;0&#65533;k&#65533;&#65533;"Kr@&#1029;&#65533;&#366;9&#65533;&#65533;&#65533;s&#65533;&#65533;e/&#65533;&#65533;P&#65533;&#357;&#65533;tc&#65533;&#65533;A&#65533;3&#65533;&#65533;&#65533;A&#65533;S &#65533;F&#65533;ft&#65533;&#65533;V&#65533;&#65533;&#65533;&#65533;k&#65533;&#65533;&#65533;&#65533;&#953;&#65533;&#65533;:&#65533;&#65533;&#65533;&#65533;!E&#65533;!B&#65533;TR&&#65533;,&#65533;9&#65533;*&#65533;&#65533;H&#65533;"v%F22&#65533;
&#65533;'9q&#65533;vJ+&#65533;HdI9&#65533;&#65533;&#65533;&#65533;&#65533;U&#29130;bHP.&#65533;&#65533;&#65533; &#65533;K&#65533;:U&#65533;&#65533;&#65533;M1&#65533;&#65533;z&#65533;&#65533;&#65533;(&#65533;&#65533;&#65533;&#65533;~&#65533;&#671;ntdI&&#65533;&#65533;*&#65533;&#65533;&#1296;&#65533;r>;&#65533;&#65533;&#65533;d&#65533;&#65533;J&#65533;'?yc&#65533;&#65533;y&#65533;5&#65533;&#65533;&#65533;&#65533;h&#65533;?2&#65533;&#1330;&#65533;Zx:h&#65533;Iu&#65533;&#65533;[&#1228;&#65533;&#65533;&#65533;&#1036;&#65533;Su,&#65533;&#65533;&#65533;d?i&#65533;/&#65533; ;&#1569;)M9%&#65533;&#65533;&#65533;&#1329;#x<&#65533;&#65533;&#65533;&#65533;T&#65533;&#65533;r,c&#65533;&#65533;P&#65533;-h(&#65533;bl&#65533;&#65533;&#65533;&#65533; 2&#65533;r&#65533;/A&#65533;&#526;A&#65533;&#65533;&#65533;&#65533;&#65533;D,&#65533;HT"l &#65533;4W!%T&#65533;)&#65533;lj&#65533;Z&#65533;{&#65533;&#65533;	&#65533;&#65533;&#65533;EHs.&&#65533;u&#65533;&#1217;V&#65533;<u"&#65533;!f&#65533;_]&#65533;&#65533;&#65533;&#65533;&#65533;)jZ&#65533;&#65533;-&#65533;&#65533;&#65533;&#65533;Ml&#65533;&#65533;&#65533;	&#65533;&#65533;&#65533;&#65533;&#65533;&#65533;o&#65533;%D#&#65533;+&#197;&#65533;&#&#65533;&#65533;&#65533;x&#65533;&#65533;b&#65533;SK&#346;T>&#65533;&#1346;&#1068;#&#65533; K&#65533;O&#913;&#65533;&#65533;&#65533;&#65533;&#238;h4p&#65533;&#65533;$&#65533;&#65533;&#65533;tN+@&#65533;&#65533;&#65533;&#65533;$e&#65533;&#65533;&#65533;%&#65533;&#65533;)1&#65533;)&#65533;&#65533;&#65533;&#65533;&#65533;^&#65533;&#65533;&#65533;p&#65533;&#1300; &#65533;&#65533;	&#65533;B&#65533;&#65533;&#65533;&#65533;&#65533;Z&#65533;W1&#65533;o&#65533;M&#65533;&#65533;&#65533;&#65533;&#65533;&#65533;&#65533;&#65533;h<9)T&#65533;&#65533;3&#65533;&#65533;H&#65533;&#1424;&#65533; H&#65533;&#65533;{5^_&#65533;&#65533;&#65533;&#65533;&#65533;Z&#65533;&#65533;&#65533;xt&#65533;&#65533;&#848;&#65533;yc_&#65533;;hA6&#65533;=tgN&#65533;&#65533;&#65533;\3E[&#65533;&#65533;&#1172;&#65533;E5I&#65533;6&#65533;&#65533;&#65533;DX&#65533;&#1791;&#65533;2$&#65533;&#65533;&#65533;&#65533;&#65533;&#65533;&#65533;M2&#65533;&#65533;&#65533;&#65533;&#65533;&#65533;N&#65533;&#65533;4&#65533;D
G&#65533;&#65533;\&#65533;6&#65533;&#65533;&#65533;&#65533;}&#65533;&#12482;&#65533;.&#65533;&#65533;&#65533; D&#65533;&#65533;i&#65533;&#65533;d:&#65533;:^&#65533;&#65533;:&#65533;&#65533;FO&#65533;+\&#65533;&#65533;hit&#65533;k&#65533;&#1666;&#65533;6W&#65533;Q&#65533;&#65533;&#65533;&#65533;B\&#65533; &#65533;*&#65533;a&#65533;4&#65533;&#65533;A&#65533;oC&/&#65533;(b&#65533;&#65533;&#65533;P&#65533;&#65533;I2&#65533;&#65533;*&#65533;&#65533;&#65533;a&#1250;p&#65533;&#65533;&#65533;okI&#65533;&#65533;VY&#65533;\&#65533;&#65533;&#65533;c;&#65533;&#65533;*^&#2000;&#65533;7&#3664;V@&#65533;&#65533;,p&#65533;$&#1041;/&#65533;#&#65533;&#65533;	
l&#65533;O&#65533;,U\my&#65533;&#142;&#65533;&#65533;&#65533;&#65533;&#65533;;&#65533;&#65533;.|&#65533;&#65533;&#65533;c&#65533;&#65533;!&#65533;.&#65533;JQ&#65533;&#65533;&#65533;&#65533;&#65533;#&#65533;&#65533;B:&#65533;&#65533;&#855;&#65533;&#65533;`&#65533;G&#65533;&#65533;4&#65533;&#65533;CN&#65533;&#65533;&#65533;&#65533;&#65533;&#627;&#65533;&#65533;z;*&#65533;&#65533;&#65533;&#65533;F&#65533;b,6&#65533;#&#65533;&#65533;&#65533;&#65533;A&#65533;&#65533;
9&#65533;g&#65533;*k	&#65533;&#688;&#65533;w)@#1&#65533;&#65533;	&#65533;&#65533;YxF&#65533;D&#65533;&#65533;g(&#65533;k&#65533;&#65533;<;)&#311790;&#65533;0&#65533;&#65533;t&#65533;4RM&#65533;k&#65533;Z&#65533;&#65533;&#876;&#65533;&#65533;!&#1371;&#65533;&#65533;<&#65533;&#65533;+&#65533;65&#65533;n&#65533;+7&#65533;&#65533;&#65533;w&#65533;&#65533;%,&#65533;%&#65533;&#65533;%&#65533;&#65533;sX&#65533;&#65533;q&#65533;jk&#65533;&#65533;_ &#65533;A&#65533;&#65533;&#65533;&#65533;&#65533;lg&#65533;&#65533;&5&#65533;	<s&#65533;8&#65533;&#65533;&#65533;e&#65533;&#65533;&#65533;&#65533;&#65533;9PX&#65533;&#65533;>x&#65533;&#65533;t_o&#65533;&#65533;[-5l&#65533;&#65533;&#65533;s&#65533;&#65533;&#65533;&#65533;&#440;D&#247;&#65533;Pc&#65533;&#65533;X&#65533;O&#65533;&#65533; =,&#65533;&#65533;`&#65533;'A&#65533;%&#65533;M	9&#65533;ux[NU&#1402;R&#65533;&#65533;&#65533;ZC&#1597;Ps&&#65533;&#65533;&#65533;
&#65533;M]&#65533;&#1257;&#65533;&#65533;6&#65533;&#65533;2o&#65533;&#65533;&#65533;&#65533;&#65533;&#1456;&#65533;6&#65533;&#65533;H&#65533;&#65533;&#65533;&#65533;&#65533;&#65533;&#65533;TE3r&#65533;"&#1774;*&#65533;H$n-~&#65533;&#65533;&#65533;I"&#65533;&#1737;&#65533;&#65533;!6&#65533;2Jo&#65533;'&#65533;D&#65533; +&#29988;&#65533;+n&#65533;ph8&#65533;&#859;_n&#39803;&#65533;&#65533;)A&#1173;&#65533;&#65533;Y&#15835;K&#65533;&#65533;&#65533;&#65533;&#65533;,&#65533;U&#65533;B&#65533;e&#65533;&#65533;Y&#65533;&#65533;&#65533;H4j&#65533;w&#65533;&#65533;&#65533;F1&#65533;V&#65533;&#65533;&#65533;O&#65533;&#65533;&#65533;&#65533;&#65533;=&#65533;{~&#65533;^&#65533;T^&#65533;o0&#65533;w&#65533;GU3&#65533;:&#65533;&#65533;&#65533;?6&#65533;&#65533;&#65533;&#65533;o&#65533;B&#65533;B&#65533;&#65533;I&N&#65533;&#65533;&#65533;1&#65533;&#57552;&#65533;;#&#65533;s'+&#65533;&#65533;&#65533;j&#65533;b&#65533;&#65533;&#65533;.&#65533;&#65533;&#65533;&#193;&#65533;3&#65533;&#65533;
&#65533;6&#65533;&#65533;&#65533;B&#1506;9&#65533;&#65533;?&#65533;A&#65533;&#65533;R6&#65533;3&#65533;&#65533;&#65533;&#65533;=&#65533;&#65533;=&#65533;&#65533;&#65533;&#65533;U(>/&#65533;&#65533;&#65533;&#65533; X9
&#65533;&#65533;1&#65533;&#65533;&#65533;&#65533;p&#65533;j!$&#65533;C&#65533;'&#42109;z&#65533;&#65533;@?Z&#65533;t&#65533;&#65533;SA&#65533;&#65533;+&#65533;(*&#65533;9&#65533;	&#65533;&#65533;k&#65533;&#65533;&#65533;&#65533;*&#1167;&#65533;X&#65533;&#65533;&#65533;%S&#65533;fp<&#65533;&&#65533;&#65533;&#65533;&#65533;'&#65533;=SA&#65533;&#65533;&#65533;&#65533;&#65533;x&#65533;U&#65533;A$ *&#65533;&#65533;&#65533;&#65533;+h&#65533;
<-m&#65533;A&#65533;+$7&#1745;p&#65533;&#65533;S&#1425;&#65533;&#65533;B&#65533;7&#65533;'&#65533;C&#65533;&#1725;&#65533;&#65533;&#196;&#65533;&#65533;}&#65533;>&#65533;S(6  &#65533;&#65533;&#65533;&#65533;&#65533;4(J&#65533;I&#65533;&#65533;&#65533;3 &#65533;!C&#65533;*&#65533;H<<&#65533;&#65533;5&#825;&#65533;&#65533;D&#1488;CN&#65533;&#65533;g&#65533;(<d&#65533;p&#65533;&#65533;a{@   
$&#65533;B4&#301;&#65533;&#65533;&#1235;&#65533;&#44694;&#65533;&#65533;&#65533;&#1578;&#65533;&#290;&#65533;K\B`&#65533;Ca&#65533;&#65533;<&#65533;&#65533;&#65533;x&#65533;>\&`&#65533;g&#65533;&#65533;&#1640;4m&#65533;k<-A&#65533;&#65533;<"'&#65533;&#65533;&#65533;&#65533;K&#65533;"&#65533;r&#65533;t4&#65533;&#65533;&#65533;cAQd&#65533;&#65533;t&#65533; &#65533;R &#65533;?9lm&#65533;&#65533;U&#65533;>&#65533;	1_&#65533;pz&#65533;&#65533;&#65533;:r&#65533;`,rLH&#65533;&#65533;s&#65533;Ds&#65533;&#65533;;&#65533;&#65533;d&#65533;C&#65533;&#65533;&#65533;\&#65533;R0&#65533;&#65533; D|&#65533;&#336;<&#65533;K)&#65533;3&#65533;&#65533;&#65533;&#65533;>&;7&#65533;I&#65533;XH&#65533;
?&#65533;d&#65533;w&#65533;&#65533;p&#1204;8&#65533; &#65533;&#65533; 0&#65533;?&#65533;&#65533;i&#65533;&#451;k&#65533;q&#65533;&#65533;&#65533;&#65533;8&#65533;&#65533;&#65533;'&#65533;4&#65533;&#65533;L6&#65533;T&#65533;&#65533;&#65533;w&#65533;&#65533;`&#65533;<R&#795;d&#65533;V&#65533;x$ &#65533;&#65533;JS&#65533; &#65533;&#65533;&#65533;@&#65533;S)M&#65533;&#65533;-&#65533;&#203;T&#65533;t&#65533;&#65533;Y&#538;&#65533;(&#65533;&#65533;&#65533;&#659;&#65533;&#65533;&#219;@H`=&#65533;&#65533;&#65533;h&#627;&#65533;&#65533;p&#65533;l&#65533;;Qa&#65533;p&#65533;|3&#65533;J &#65533;F$&#65533;&#65533;&#65533;"&#65533;&#65533;&#65533;L&#860;&#65533;&#65533;O&#65533;j&#65533;&#65533;&#65533;&#65533;-|7&#65533;&#65533;O&#65533;&#65533;&#65533;G+&#65533;&#65533;&#65533;<&#65533;&#65533;G&#65533;h&#65533;7&#65533;&#65533;&#65533;u&#65533;D&#65533;c2&#65533;hC&#65533;$&#65533;L&#909;S&#65533;*&#65533;&#65533;)M&#65533;&#65533;;&#582;b&#1171;&#65533;P&#65533;&#1616;&#419;4&#65533;~&#65533;:Gt&#65533;_3&#65533;p&#65533;Oh &#65533;&#65533;z@&#65533;a&#601;:&#65533;C\O&#65533;F&#65533;&#65533;)&#65533;H&#65533;&#65533;&#65533;&#761;&#65533;x&#557600;&#65533;&#65533;&#65533; &#65533;F&#65533;&#65533;&#65533;O&#65533;&#65533; B&#65533;&#65533;&#914;&#65533;"&#65533;jN  9&#65533;&#65533;N&#65533;&#65533;&#65533;N&#65533;P4R&#65533;&#65533;&#65533;&#65533;&#65533;&#65533;Pl&#65533;&#65533;&#65533;?&#65533;1&#65533;&#65533;&#65533;&#399;T&#65533;&#65533;&#65533;Z&#65533;MsJ&#65533;&#65533;&#65533; &#65533;&#65533;+'&#65533;G&#65533;&#65533;&#65533;&#65533;@&#65533;&#65533;&#65533;$&#65533;&#65533;&#65533;&#366;&#65533;&#65533;$S] &#65533;N&#65533;&#65533;8&#65533;l&#65533;&#65533;&#65533;&#65533;&#65533;6YQ&#65533;0&#65533;&#65533;&#65533;&#65533;&#990;*&#65533;&#65533;&#65533;&#65533;&#1539;&#65533;&#65533;R&#65533;&#65533;Q&#65533;&#65533;&#65533;*&#65533;<2	j&#65533; S}[$&#65533;Q8K&#65533;&#65533;H&#65533; &#65533;&#65533;	&#165;d&#65533;&#65533;&#390;&#65533;&#65533;&#65533;D(&#65533;b&#65533;&#65533;&#776;* &#65533;,%T&#65533;&#65533;I&#65533;&#65533;8&#65533;pTY]&#1294;8&#65533;&#65533;U&#1988;T]&#65533;T&#65533;b&#65533;J=&#65533;B&#65533;Gn&#65533;&#65533;&#65533;1&#65533;L `&#1145;&#65533;&#65533;|J1&#65533;QR&#65533;/&#65533;&#65533;wK6&#65533;b&#1347;q&#65533;W&#65533;&#65533;YeT2&#65533;&#1359;&#65533;&#65533;F&#65533;&#65533; &#65533;&#65533;O&#65533;O5H&#65533;tm&#598;|MN&#65533;&#65533;&#65533;&#65533;1p
&#65533;&#65533;Q&#65533;J&#65533;9&#65533;9,&#65533;V&#1755;&#65533;&#65533;&#65533;G&#65533;F&#65533;U&#65533;:&#65533;&#889;,?&#65533;n&#65533;&#65533;&#65533;X&#65533;&#65533;&#65533;q&#65533;W&#65533;3&#65533;&#65533;7&#65533;&#65533;Q&#65533;&#65533;&#65533;&#65533;1&#65533; &#65533;#YU}&#65533;&#65533;Vy&#65533;U %X\&#65533;[R{&#328;,?&#65533; f&#65533;WJ&#65533;&#65533;&#65533;4p&#65533;&#65533;-O &#65533;&#65533;&#65533;&#65533;&#65533;=&#65533;&#65533;sz&#594;&#65533;&#65533;'XX&#65533;[M&#65533;&#65533;x&#65533;&#65533;&#65533; &#65533;&#1560;%&#65533;&#65533;&#65533;}&#65533;!u&#65533;8&#65533;&#65533;DR&#65533;Z1]&#65533;&#65533;K&#65533;&#65533;&#65533;?&#65533;&#65533;B&#65533;&#676;=&#65533;&#65533;&#65533;JX&#65533;U&#65533;&#65533;IG&#65533;O&#65533;M&#65533;&#65533;&#1752;&#1177;&#65533;7&#65533;l0&#65533;&#65533;&#65533;&#65533;&#1711;$H&#65533;3&#65533;8Z9}[&#65533;&#65533;&#65533;&#65533;&#65533; :G&#65533;W&#65533;&#65533;0&#65533;&#65533;y&#65533;&#65533;{&#65533;&#1643;&#65533;Z&#65533;&#65533;C&#65533;&#65533;:&#65533;X&#65533;&#65533;*Z&#65533;PB&#65533;u&#65533;7&#312;&#557;	&#65533;&#65533;&#65533;W&#65533;&#65533;&#65533;uN&#65533;&#65533;W&#65533;&#65533;&#65533;&#65533;SX&#65533;&#65533;[&#65533;{&#65533;&#65533;&#65533;M1#&#65533;ke]&#65533;D&#65533;m&#65533;&#65533;&#65533;&#65533;]&#65533;&#65533;&#65533;&#1789;\&#957;&#1916;&#65533;]&#65533;&#371;&#65533;&#65533;<Y&#65533;bc&#65533;H*&#65533;&#65533;P^&#65533;&#65533;-&#65533;&#65533;&#65533;&#65533;&#65533;M&#65533;&#1685;&#65533;&#65533;&#65533;&#65533;&#65533;&#65533;[&#133;&#65533;g&#65533;&#2035;&#65533;&#65533;_&#65533;5_&#65533;&#65533;]BY&#65533;&#65533;&#1888;&#65533;[&#65533;m_&#65533;\&#1005;&#2041;&#65533;&#65533;&#65533;x&#65533;&#65533;_	&#65533;
&#65533;`&#65533;&#65533;_&#65533;&#65533;Y.&#65533;&#65533;&#65533;O&#65533;&#1784;&#65533;y&#65533;&#65533;&#65533;&#65533;&#65533;`&#65533;I3&#681;&#65533;&#65533;^&#65533;&#65533;`&#65533;&#65533;yQt&#65533;8&#65533;.&#1540;o&#65533;&#65533;&#65533;&#65533;&#65533;&#65533;@&#65533;&#65533;'&#1600;&#65533;Xa$F&#65533;(&#65533;=&#65533;&#65533;&#65533;&#65533;mb&#65533;&#65533;&#36931;@&#65533;8&#65533;,&#391;&#65533;.&#65533;)&#65533;b0&#65533;@&#1536;40b$Nb&#65533;]b&#65533;&#65533;&#65533;`&#925;&#65533;(&#65533;&#65533;;&#65533;&#65533;@&#65533;c:&#65533;c|&#65533;&#65533;,&|&#65533;b/&#65533;&#65533;&&#65533;&#65533;0&#65533;&#65533;=c	.&#65533;&#65533;S_&#65533;]&#65533;&#65533;&#65533;&#65533;a+&#65533;b:N&#65533;&#1332;&#1660;&#65533;&#65533;9&#65533;&#65533;X&#65533;dB&#65533;B &#65533;>&#65533;&#65533;1FaB&#65533;`.Uc&#173;_a.&#65533;bH&#65533;c&#65533;&#65533;&#65533;&#65533;]&#65533;&#65533;]H&#65533;]&#65533;]&#65533;:&#65533;d:&#65533;[&#65533;B&#65533;b@&cN&#65533;Q^O&#65533;l&#65533;=&#1257;&#65533;[&#65533;&#1796;U&#65533;&#65533;:&#65533;eA&#65533;&#65533;N&#65533;&#65533;N&#65533;f&#65533;&#65533;fY&#65533;&#65533;_&#65533;&#65533;>&#65533;1&#65533;@&#65533;dN&#65533;e&#65533;w&#65533;&#65533;&#65533;&#65533;/&#65533;&#65533;;&#65533;&#65533;[&#65533;&#65533;Y&#24586;&#65533;L&#65533;&#65533;~.&#65533;o&#65533;&#65533;p&#65533;&#65533;_FT&#65533;&#65533;a&#65533;4bd^g`lg&#65533;&#65533;@&#65533;&#65533;0&#65533;&#65533;L&#65533;&#65533;k&#65533; Y&#65533;&#65533;~&#65533;&#65533;L&#65533;&#65533;&#65533;&#65533;&#65533;&#65533;L h&#65533;.&#65533;R&#65533;&#65533;&#65533;e:x &#65533;N&#65533;1Vg&#65533;n]&#65533;&#65533;&#65533;2&#65533;&#65533;y&#65533;&#65533;L&#65533;&#65533;Z&#1925;N&#65533;&#65533;R(&#65533;&#65533;&#65533;&#65533;}(&#65533;} i&#65533;&#65533; &#65533;.&#65533;`&#65533;p&#65533;&#65533;&fA&#65533;&#37358;i&#65533;-&#65533;H&#65533;&&#65533;&#65533;N&#65533;&#65533;^&#65533;&#65533;&#65533;&#65533;&#65533;&#65533; &#65533;DH`&#65533;&#65533;i&#65533;.&#65533;.&#65533;&#65533;&#65533;&#65533;&#65533;i3&#65533;&#65533;L&#65533;j&#65533;d@&#65533;&#65533;k&#65533;&#24626;>k&#65533;f&#65533;bP&#65533;YX&#65533;V&#65533;&#65533;&#65533;&#65533;Vi&#65533;>&#33102;i&#65533;&#65533;k&#65533;&#65533;k3&#65533;h1&#65533;kB0&#35886;e&@&#65533;nl&#65533;Vk&#65533;&#65533;Y&#65533; 
P&#65533;&#65533;&#65533;&#65533;vl&#65533;Ni&#65533;&#65533;&#65533;&#65533;&#65533;i@hh&#766;l&#65533;6&#65533;&#1536;&#65533;&#65533;&#65533;l&#65533;&#65533;i|Fi&#65533;&#65533;&#150;&#65533;&#65533;fX&#65533;&#65533;V&#65533;N&#65533;>&#65533;eA&#65533;m[&#65533;N&#65533;#&#65533;m&#65533;&#65533;&#65533;J&#65533;&#65533;&#65533;&#65533;&#65533;&#65533;kY. &#65533;&#65533; &#65533;N&#65533;Dpk&#65533;&#65533;f&#65533;>&#65533;hA&#65533;n[&#65533;nBh&#65533;&d&#65533;&#65533;n&#65533;&#65533;W&#65533;&#65533;&#65533;k&#65533;~ &#65533;&#65533;&#65533;&m&#65533;&#65533;D0&#65533;&#65533;f&#65533;&#65533;&#65533;&#65533;R&#65533;&#65533;R&#65533;G&#65533;6&#65533;&#65533;oA&#65533;&#65533;&#65533;o&#65533;&#65533;&#65533;&#65533;&#65533;&#65533;V&#65533;&#65533;&#65533;&#65533; &#65533;&#65533;&#65533;l&#65533;&#65533;&#65533;&&#65533;&#65533;>n&#65533;i	&#65533;&#65533; &#65533;R  
&#65533; &#65533;oM&#65533;&#65533;&#65533;&#65533;&#65533;&#65533;&#65533;&#65533;&#65533;7&#65533;o2&#65533;k&#65533;&#65533;&#65533;&#65533;&#65533;>p&#65533;&#65533;&#65533;&#65533;&#65533;&#65533;q
O&#65533;&#65533;&#65533;qA&#1028;&#65533;r&#65533;&#65533;r&#65533;&#65533;-&#65533;&#65533;&#65533;m&#65533;F&#65533;&#65533;F&#65533;&#65533;]&#65533;&#65533;&#65533;.&#65533;&#65533;q&&#65533;&#65533;yL&HsH&#65533;s!&#65533; !t!&#65533;&#65533;&#65533;r&#65533;r1&#65533;P2&#65533;&#65533;&#65533;&#65533;N&#65533;5&#65533;&#65533;k&&#65533;&#65533;(&#65533;t&#65533;tOHOO&#65533;w0&#65533;r(&#65533;K&#65533;&#65533;A'tC&#65533;D'&#65533;Ew3&#65533;&#65533;o:&#65533;]&#65533;&#65533;]HJ&#65533;t@&#65533;_&#65533;uTD&#65533; &#65533;(vp8vp0&#65533;R&#65533;@&#65533;&#65533;._&#65533;&#65533;n&#65533;1&#65533;&&#65533;&#65533;&#65533;~tM&#65533;uA&#65533;&#65533;t&#65533;q_G*&#513;`&#65533; 0ws&#65533;u7vpuSgvU&#65533;&#65533;&#65533;&#65533;&#65533;_i&#65533;vj7&#65533;@&#65533;&#65533;&#65533;&#65533;&#65533;A&#65533;&#65533;&#65533;sNGE* &#65533;#@Er_x&#65533;&#705; &#65533;u?&#65533;&#65533;rPvSO&#65533;g&#65533;&#65533; &#65533;wN&#65533;w&#65533;&#65533;&#65533;&#65533;&#65533;&#65533;&#65533;>&#65533;&#65533;O&#65533;tT<&#65533; @&#65533;@$&#65533;&#65533;&#65533;&#65533;&#65533;&#65533;&#65533;x8&#65533;aO&#65533;w&#65533;x/_&#65533;0&#65533;x&#65533;&#65533;&#65533;]&#65533;&#65533;h&#65533;.&#65533;&#65533;&#65533;&#65533;Gx&#65533;=&#65533;Gk&#65533;kxz&#65533;G&#65533; px&#65533;gwe?uf&#65533;&#65533;&#65533;&#65533;&#65533;&#65533;x3&#65533;&#65533;&z&#65533;!(&#65533;&#65533;O&#65533;&#65533;_y&#65533;&#65533;!p&#65533;&#65533;&#65533;&#65533;= w`ww&#65533;&#65533;xrz&#65533;&#65533;2&#65533;y&#65533;&#65533;&#65533;&#65533;&#65533;&#1476;&#65533;q&#65533;?y&#65533;c&#65533;! >p&#65533;&#65533;z&#65533;_y&#1107;ycuSG&#65533;@'&#65533;B&#65533;&#65533;t&#65533;&#65533;&#65533;|&#65533;{&#65533;&#65533;&#65533;7&#65533;=O&#65533;&#65533;g&#65533;&#65533;&#65533;&#399;&#65533;T&#65533;{&#65533;wx&#65533;x&#65533;?&#65533;&#65533;&#65533;&#65533;&#65533;&#65533;&#65533;&#65533;}Gt&#1087;
&#65533;&#65533;&#65533;}&#65533;w&#65533;&#65533;&#65533;&#65533;N&#65533;&#65533;&#65533;&#65533;&#65533;w{&#65533;{&#65533;W&#65533;&#1727;&#65533;&#65533;&#65533;&#65533;&#65533;&#65533;&#65533;&#65533;&#65533;&#65533;&#65533;&#65533;}&#65533;&#65533;&#65533;&#65533;&#65533;7|O}&#65533;_y&#65533;w}&#65533;o&#65533;&#65533;&#961;&#1647;{u?&#65533;c&#65533;{Awv&#65533;&#65533;z&#65533;}&#65533;
&#65533;&#65533;~&#65533;B54&#65533;`0B&#65533;&#513;&#65533;&#65533;5C&Ie&#65533;$s@&#65533;&#391;&#65533;&#1177;&#65533;t	&#65533;&#65533;&#65533;&#65533;j&#65533;l&#65533;&#65533;&#20888;&#65533;g&#65533;&&#924;:w&#65533;&#65533;&#65533;&#65533;'&#1056;Bs&#65533;+j&#65533;(&#1188;J&#65533;2mZt@&#65533;M&#65533;&#65533;$(&#544;9&#65533;&#65533;p&#65533;h&#65533;E&#65533;/Z&#65533;a&#65533;!&#65533;"y&#65533;4&#65533;R&#726;5`6&#65533;Is(&#1980;z&#65533;&#65533;%&#65533;&#65533;/&#65533;&#65533;Hi&#65533;&#65533;r&#65533;U&#65533;#&#65533;&#65533;n&#65533;&#65533; &#65533;&#65533;&#65533;&#65533;Q&#65533;&#65533;C&#65533;g&#65533;&#65533;&#631;q&#32660;&#65533;f&#65533;&#1322;W&#65533;&#65533;&#65533;5S&#65533;1Wr&#65533;&#65533;&#65533;&#65533;Hy&#65533;&#65533;!c1f&#65533;&#65533;Qa&#65533;w&#65533;&#1834;&#65533;&#1732;t&#1914;&#65533;&#65533;fm&#65533;:&#65533;&#65533;&#65533;&#65533;o'&#1381;&#65533;&#65533;rm&#65533;X2&#65533;!f&#65533;jD&#65533;&#65533;Z&#65533;&#65533;M^z&#65533;&#65533;&#65533;K&#39403;g&#65533;&#65533;?/w&#65533;6&#65533;t&#65533;d&#65533;&#65533;&#65533;&#65533;YQ$&#65533;E&#65533;a&#65533;QZju&#65533;J)&#65533;&#65533;&#65533;&#65533;&#65533;&#65533;&#65533;!&#65533;$ &#65533;&#65533;&#65533;&#65533;a.&#65533;v&#65533;bZ&#65533;&#65533;&#65533;E&#65533;&#65533;G{&#65533;y&#281;g&#65533;e&#65533;s&#65533;&#65533;&#65533;&#65533;&#65533;AY"&#65533;K&#65533;&#1441;&#65533;UibP&#65533;&#65533;&#65533;[z&#65533;U&#65533;F&#65533;g&#65533;&#65533;&#65533;&#65533;&#1141;&#65533;&#65533;a&#65533;X&#65533;$&#65533;GyW&#65533;s&#65533;	r&#65533;V&#65533;9&#65533;&#65533;DMdq&#65533;Gr&#3875;&#65533;}rq&#65533;&#65533;&#65533;&#65533;&#65533;W&&#65533;PA&#65533;&#65533;&#65533;B0&#65533;&#65533;&#65533;p&#65533;C&#65533;UY&#65533;e&#65533;E&#65533;G&#65533;xR&#65533;&#65533;&#65533;&#65533;&#65533;&#65533;e&#65533;&#65533;@jB0BV&#65533;&#65533;`X&#65533;A&#65533;Q&#65533;7&#65533;&#65533;&#65533;&&#65533;8t&#65533;&#65533;&#65533;&#65533;&#65533;U&#65533;&#65533;QI&#65533;&#65533;&6Io&#65533;FD&#65533;5&#65533;IaX&#695;&#65533;h=~	&#65533;&#65533;&#65533;Kl&#65533;&#65533;&#65533;&#65533;Ul2&#65533;&#65533;y&#962;E&#65533;F&#65533;&#65533;y+[&#65533;&#65533;&#65533;%L&#65533;&#65533;&#65533;-&#65533;A&#65533;.&#65533;&#65533;&#405;&#65533;N&#65533;&#65533;&#65533;&#65533;&#65533;V&#65533;&#65533;&#65533;&#65533;&#65533;&#65533;Hr&#65533;&#65533;}&#65533;&#65533;l&#65533;&#65533;/&#65533;G&#65533;&#65533;&#1793;k&#65533;&#65533;&#65533;A&#65533;&#65533;E&#65533;&#65533;&#657;&#65533;&#694390;>&#65533;j&#65533;1&#65533;~a,&#65533;&#65533;&#65533;&#65533;&#65533;&#65533;&#65533;&#65533;&#65533;&#1054;p&#65533;&#65533;Gi&#65533;&#65533;Vk&#65533;9&#65533;p&#65533;&#65533;&#65533;&#508;&#65533;?3&#65533;(.&#65533;&#65533;Ap&#65533;98)&#598;&#1130;&#65533;)&#65533;V[&#65533;!&#1899;&#65533;3&#1901;&#65533;4k&#65533;&#65533;&#65533;vD&#65533;&#65533;I&#65533;.Y&#65533;fz&#65533;;F&#65533;_&#65533;f&#65533;l&#65533;j&#65533;&#65533;"A8&#65533;&#65533;&#65533;1&#65533;e&#65533;&#65533;b&#65533;&#65533;&#709;&#65533;\&#742;&#65533;&#65533;w&#65533;&#65533;Xs&#65533;R&#65533;&&#65533;OJ&#65533;cf&#65533;&#65533;&#65533;+w&#631;&#65533;&#65533;&#65533;&#65533;&#65533;&#65533;&#65533;sG&#65533;MQ&#65533;b&#65533;/&#65533;&#65533;,&#65533;5jt:g{&#44715;&#65533;
&#65533;&#65533;&#65533;ww9&#65533;&#1910;lyp&#65533;&#65533;&#65533;E&#65533;5n:Z8~&#65533;\&#65533;sAg9&#65533;&#527;&#65533;&#65533;&#537803;&#65533;&#65533;&#65533;5&#65533;&#65533;R9&#65533;Gy-/&#65533;d&#65533;-&#65533;&#65533;&#65533;&#65533;&#65533;U&#65533;I&#1682;&#65533;&#65533;p&#65533;&#65533;&#65533;&#65533;+&#1066;&#1284;&#65533;&#65533;[&#65533;{{#&#65533;&#491903;&#65533;&#65533;O0PC&#65533;&#65533;s&#65533;&#65533;&#65533;2Rb&#1476;&#65533;&#65533;&#65533;&#65533;L&#65533;{|&#65533;&#65533;&&#65533;
Zp:&#65533;&#65533;&#65533;&#65533;r&#65533;E&#65533;2DX&#65533;b&#65533;t&#65533;Jo-&#65533;U
U;&#65533;&#65533;"&#65533;&#65533;#@&#65533;&#65533;U&#65533;&#65533;^&#65533;B&#65533;&#1321;&#900;&#65533;z&#65533;&#65533;HD&#65533;0?&#65533;P&#1394;8&#65533;8j24&#65533;T&#65533;:&#65533;&#65533;&#65533;&#65533;&#65533;a,&#65533;&#65533;&#65533;&#65533;&#65533;&#65533;-6&#65533;v&#65533;B&#65533;F @&#65533;F##&#65533;Y6&#65533;&#65533;&#65533;&#65533;.r&#65533;&#65533;F&#65533;&#65533;&#65533;;t&#65533;&#65533;Mh&#65533;<&#65533;&#65533;&#65533;+4&#65533;&#65533;fe&#65533;):&#65533;I&#65533;;&#65533;&#65533;9&#65533;G:&#65533;&&#65533;S&#65533;&#65533;&#65533;&#65533;&#65533;p&#335;5t&#65533;&#930;	&#65533;&#65533;&#65533;VtE	&#65533;&#65533;@&#65533;&#65533;%0&#65533;)&#65533;a&#65533;<f"&#65533;&#65533;L#axHD1&#65533;M&#65533;&#65533;&#65533;Y&#65533;&#65533;&#65533;&#65533;E&#65533;6&#65533;9&#65533;&#65533;&#65533;t&#65533;K&#65533;&#65533;&#65533;<':&#1257;&#65533;u&#65533;&#65533;&#65533;H@R&#65533;&#65533;&#65533;S&#65533;&#65533;,&#65533;q&#51231;;PG&#65533;0&#65533;R&#65533;T&#65533;&#65533;&#65533;U&#65533;&#1224;s&#65533;*';#*Qv>&#65533;&#65533;g
&#65533;&#65533;{&#65533;&#65533;&#65533;&#65533;?w&#65533;<&#65533;&#65533;&#65533;Me&#65533;5-&#65533;|Me$&#65533;&#65533;&#65533;&#518;&#65533;&#65533;&#65533;&#65533;)N+z&#65533;x&#947;&#65533;&#65533;gHE&#65533;&#65533;&&#65533;"&#65533;&#65533;C(&#65533;&#904;C\&#65533;.&#65533;G&#65533;&#65533;&#65533;&#65533;V&#65533;&#65533;E1&#65533;&#1101;"&#65533;;&#65533;h?&#65533;&#65533;&#65533;@
kcaO&#65533;t&#65533;R&#65533;O{&#65533;&#65533;&#65533;T&#65533;&#666;&#65533;^&#65533;&#65533;&#65533;t'<y&#65533;&#65533;{x&#65533;&#65533;&#65533;&#65533;Xi@&#65533;`$ku&#65533;&#65533;&#65533;&#65533;W&#136;&#65533;-&#65533;r&#65533;]&#65533;jW&#65533;b&#65533;&#65533;@&#65533;=&#65533;
&#65533;~fa|X&#65533;y`&#65533;&#65533;:&#65533;r&#65533;&#65533;&&#65533;@)&#65533;=&#65533;&#65533;&#65533;,l)&#65533;W&#65533;&#65533;&#65533;&#65533;k&#65533;&#65533;&&#65533;&#1453;=&#65533;1&#65533;&#65533;&#65533;[.&#65533;&#65533;&#65533;&#65533;&#65533;ka+&#1644;&#65533;&#65533;&#65533;C&#65533;&#65533;&#65533;&#842;&#65533;&#65533;&#65533; @{&#405;3&#65533;&#65533;&#65533;
&#65533;&#65533;v&#65533;&#65533;&#65533;Wr&#65533;[W&#65533;V&#65533;&#65533;&#65533;&#65533;&#65533;m&#65533;
&#65533;,&#65533;&#65533;&#65533;&#65533;m&#65533;&#65533;&#65533;&#65533;M-&#65533;OQ&#65533;y&#65533;Y&#65533;&#25913;&#65533;&#65533;htJ&#65533;,Da3@&#65533;bd&#193;z&#65533;B&#65533;[&#65533;&#65533;K&#65533;\&#65533;/&&#65533;D)&#65533;&#1118;"&#65533;&#65533;&#359;&#65533;?&#65533;;&#65533;B8&#65533;cdf&#65533;[E&#65533;F&#65533;.&#65533;&#711;A&#65533;U&#65533;t&#65533;&#65533;&#65533;&#65533;f;&#65533;,"#&#65533;ZRcl&#65533;&#65533;tb&#65533;&#65533;iX{&#65533;&#65533;&#65533;:&#65533;){&#65533;YO&#65533;&#65533;&#65533;&#65533;&#65533;A"&#327;&#65533;&#65533;V&#65533;&#65533;&#65533;oB&#65533;&#65533;)S&#65533;;V&#65533;r&#65533;y&#65533;S1&#65533;8&#65533;B&r!&#65533;&#65533;&#65533;$sdhy^&#65533;&#65533;&#65533;&#65533;&#65533;&#65533;@U&#65533;s&#65533;/&#65533;&#65533;.&#65533;&#65533;&#65533;&#1269;&#65533;?q&#65533;&#65533;&#65533;&#65533;m&#65533;&#65533;"&#1831;&#65533;|&#65533;-&#65533;v&#65533;&#65533;&#65533;c&#65533;&#65533;k_&#65533;<dC&#256;&#65533;7,Yw3S&#1680;&#65533;&#65533;3$$^c=WP&#65533;$&#65533;&#65533;&#65533;q^{&#65533;&#65533;&#65533;&#898;&#65533;bu0&#65533;cp2&#65533;&#65533;&#806;U&#65533;p5&#65533;f^&#65533;&#65533;&#895;&u&#65533;&#65533;&#65533;&#65533;X&#365;6&#65533;&#65533;(&#65533;#&#65533;X&#65533;r&#65533;m&#65533;&#65533;HjW{;o&#65533;&#65533;:e&#65533;U&#1694;&#65533;;&#65533;m:+ W[&#65533;&#1175;j&#65533;|l&#65533;&#8113;&#65533;'&#65533;&#65533;w:-&#65533;&#65533;&#65533;&#65533;&#1579;&#65533;&#65533;&#65533;c&#65533;&#65533;kB1&#65533;&#65533;&#65533;/&#65533;v&#65533;&#65533;&#65533;&#65533;T&#65533;&#65533;&#65533;&#906;f&#1778;	~tX&#65533;&#65533;&#65533;@ &#65533;&#65533;[ }&#65533;&#65533;
&#65533;&#1230;&#65533;&#65533;&#65533;&#65533;-r&#65533;&#65533;&#1337;&#65533;&#1910;fU=C"&#65533;&#65533;&#65533;&#65533;J&#65533;6&#65533;&#65533;&#65533;&#65533;uyq&#65533;kk&#65533;<&#65533;&#65533;e&#65533;e&#65533;&#65533;&#1360;Jz&#65533;,&#65533;&#65533;&#65533;?&#65533;(&#65533;P&#65533;&#65533;&#65533;s&#65533;&#65533;wW&#65533;
&#488;&#65533;&#65533;&#975;fA&#65533;g9&#65533;&#65533;&#741;&#65533;&#65533;&#65533;NM&#65533;	&#65533;&#65533;&#48391;&#65533;&#65533;&#65533;$y&#65533;k&#65533;&#65533;r;&#1152;&#65533;w&#65533;&#65533;^&#65533;&#65533;a&#65533;V$i+q&#65533;`&#65533;&#65533;&#65533;&#65533;n&#65533;&#65533;l3&#65533;U&#65533;&#65533;Y&#65533;,OEpfE&#65533;m^8&#65533;,M&#65533;&#1198;&#65533;&#65533;&#65533;&#65533;&#65533;_&#65533;&#65533;U&#65533;&#65533;V&#1005;&#65533;&#65533;6&#65533;&#206;&#65533;&#65533;+J&#65533;&#65533;&#65533;&#65533;&#65533;iQSc]&#65533;&#65533;rg&#65533;P&#65533;&#65533;&#65533;h&#65533;&#65533;&#65533;&#65533;n&#65533;&#65533;{&#65533;6~&#65533;u&#65533;&#65533;&#65533;/&#65533;&#65533;&#65533;&#65533;&#65533;&#65533;z&#65533;&#65533;&#65533;&#65533;enO&#1528;&#65533;&#65533;"2&#65533;&#65533;&#65533;&#65533;i_{&#1055;z&#65533;&#65533;&#65533;*g&#65533;&#65533;&#65533;&#65533;&#65533;M&#65533;$&#65533;}&#65533;&#2041;^&#65533;}&#65533;&#65533;&#65533;&#65533;%@&#65533;5&#65533;&#65533;q]&#65533;E&#65533;X&#65533;&#65533;&#65533;&#21101;	_"&#65533;&#65533;&#65533;&#65533;&#65533;&#65533;&#65533;%&#1961;Y`&#65533;[g&#65533;&#65533;&#65533;a&#65533;i&#65533;&#65533; &#65533;&#65533;&#506;&#65533;_	V]E&#65533;&#1985;A&#65533;&#65533;&#65533;>&#65533;&#1360;&#65533;&#65533;&#65533;	&#65533;z4&#65533;&#65533;&#65533;&#65533;&#65533;&#65533;!q&#65533;[&#65533;q_J &#65533;&#65533;_&#65533;&#65533;&#65533;y&#65533;&#65533;&#709;&#65533;&#65533;&#65533;&#1626;'&#65533;&#65533;&#65533;E&#65533;&#65533;&#65533;&#65533;)&#65533;E9W&#65533;q&#1359;a&#65533;}&#65533;&#65533;&#65533;5&#65533;F&#65533;J&#65533;&#65533;2&#65533;a&#1417;AgE_&#65533;&#1914;$&#65533;&#65533;%`&#65533;&#65533;&#65533;&#487;MY&_&&#65533;&#65533;!X&#65533;&#65533;!"&#65533;&#65533;&#65533;&#65533;&#65533;&#65533;m_&#65533;M&#65533;U&#65533;%^&#65533;?&#65533;^Wi!&#65533;&#65533; &#65533;M_T&#65533;&#65533;&#65533;\&#65533;&#65533;a&#65533;^L&#65533;&#51810;&#65533;&#65533;?`&#65533;{m&#65533;|&#65533;W&#65533;&#65533;&#65533;&#65533;&#65533;ha&#65533;&#65533;&#65533;a&#65533;&#65533;B&#65533;/b &#65533;&#65533;&#65533;m&#65533;>9&#65533;?&#65533;&#65533;&#1876;&#65533;&#65533;&#65533;&#864;&#65533;V&#65533;&#65533;&#65533;tM&#65533;b&#65533;Y&#65533;&#65533;&#65533;0&#65533;&#65533;&#65533;&#65533;>^&#65533;&#65533;&#65533;b&#65533;e&#65533;(&#65533;F&#65533;:&#65533;&#65533;q&#65533;&#65533;	b&#65533;IW&#65533;&#65533;U&#65533;&#65533;m` &#65533;9. &#65533;I[&#65533;d@&#65533;&#65533;&#65533;&#65533;	!&#65533;&#65533;!
&#65533;&#65533;a&#65533;&#65533;&#65533;Y<&#1740;&#65533;&#65533;)R!l&#65533;&#65533;bb
:&#65533;!&#65533;&#65533;&#65533;&#65533;_&#65533;&#65533;&#2017;#&#65533;&#65533;q^J&#65533;a&#145;\+6j~&#65533;=&#65533;&#65533;p\&#65533;>&#65533;K&#65533;\&#65533;9&#65533;&#65533;N&#65533; &#65533;Y&#65533;&#65533;&#65533; &#65533;Y_&#65533;&#1521;}&#65533;&#968;&#65533;^&#65533;&#65533;@d&#65533;}&#65533;&#65533;E&#65533;U&^&#65533;"1B&#65533;F&#65533;`u&#65533;^&#65533;M&#65533;61&#65533;AqT&#65533;&#65533;Y&#65533;UZ&#65533;&#65533;&#65533;\
&#1642;i&#65533;W&#26079;&#65533;"j&#65533;`Y&#65533;&#65533;^&#65533;T_&#65533;^& &#65533;&#65533;&#65533;P&#65533;&#1481;T!&#65533;&#65533;&#1889;3:&#65533;#B&#65533;&#1641;&#65533;&#65533;&#65533;&#65533;&#65533;&#65533;&#65533;&#65533;O&#65533;&#65533;U&#65533;&#65533;<&#65533;&#65533;&#65533;-&#65533; #&#65533;%&#65533;(D&#65533;&#65533;&#65533;4F&#65533;N&#65533;_i&#65533;&#65533;]eUF&#65533;^&#65533;&#65533;.#]&#65533;f&#65533;&#65533;K&#843;"&#65533;%i&#65533;&#65533;J^&#65533;M&#65533;^&#65533;&#65533;&#65533;_&#65533;&#65533;&#65533;y&#65533;D&#65533;&#65533;&#65533;&#65533;&#65533;&#65533;&#65533;5&#65533;DV&#65533;s&#65533;&:&#65533;&#65533;d"&#65533;}&#65533;1&#65533;&#65533;&#65533;R&#65533;b!&#65533;&#486;&#65533;&#65533;b&#65533;&&#65533;&#65533;$y*&#65533;;&#65533;&#65533;F&#65533;u9X|&#65533;&#65533;J-]X&#65533;!$&#65533;&#65533;&#65533;4fC&#65533;g~&#65533;&#65533;3e[V&'&#65533;X&#65533;&#65533; &#65533;R&#65533;'&#65533;D1V}&#65533;!&#65533;9h~&#65533; &#249;d,&#65533;&#313;f&#65533;&#65533;R&#65533;&#385;&#65533;g&#65533;&#65533;N&#65533;0&#65533;.&#65533;(y&#65533;gK&#65533;&#65533;E&#65533;p&#65533;&#16822;K&#65533;T4&#65533;"}J&#65533;TR&#65533;n>&#65533;&#65533;&#65533;&#65533;&#1884;&#65533;&#65533;`&#65533;&#65533;v&#65533;&#65533;&#65533;&#65533;%I&#65533;$Yv&#65533;/&#65533;&#65533;&#65533;2i&#65533;&#65533;1rUtqd'zR&#65533;h&#346;w&#65533;&#65533;&#65533;pA&#65533;&#65533;&#65533;h#&#65533;h&#65533;^&#65533;e&#65533;,&#65533;&#65533;,!&#1093;#qM P&#65533;{&#65533;&#65533;S2&#65533;&#65533;&#65533;&#65533;&#65533;&#65533;&#65533;j&#65533;1&#65533;Y&#65533;RN^g&#65533;&#65533;&#65533;&#65533;&#1677;&#34262;h&#65533;&#65533; !&#65533;&#65533;&#65533;&#65533;2R)fo(`&#65533;&#10592;&#65533;cs&#65533;s&#65533;&#65533;&#65533;&#65533;&#65533;&#65533;&#1187;&#65533;MZ&#65533;	&#65533;&#65533;e&#65533;P?~&#65533;4&#65533;H&#65533;&#65533;&#65533;x>&#65533;&#65533;&#65533;O&#65533;% &#421;k&&#65533;D&#1288;&#65533;&#65533;G&#65533;dD9&#65533;d&#65533;&#65533;&#65533;M&#65533;i}j&#65533;X[&#65533;g&#65533;&#1945;2R&#65533;J&#1412;<&#608;f&#65533;&#65533;R)*&#65533;&#65533;&#65533;`&#65533;&#65533;&#65533;O6&#65533;*&#1538;5&#65533;&#65533;&#65533;&#65533;&#65533;Y_&#65533;&#65533;&#65533;{d4&#65533;&#65533;&#65533;B&#65533;&#65533;:&#65533;k`&#65533;&#65533;.&#65533;o&#921;&#1845;&#65533;b&#65533;&#65533;lq&#65533;&#65533;`!&#65533;|@&#65533;!lc&#875;&#65533;&#1451;&#65533;&#65533;'j:&#65533;&#151;&#65533;-`&#65533;h&#65533;`9&#65533;
&#65533;&#65533;J&#65533;&#65533;y&#65533;
&#65533;k&#65533;2&#65533;sq&#1374;.&#65533;7&#65533;&#65533;&#1125;RmlF&#65533;&#65533;&#65533;&#65533;&#65533;,&#65533;&#65533;&#65533;.\&#65533;&#65533;&#65533;&#65533;&#65533;&#65533;vg{&#65533;l&#65533;n&#65533;&#65533;Y&#65533;l&#914;l&#626;!&#270;&#65533;&#65533;NlG&#65533;*&#65533;&#412;>&#65533;&#667;l:h&#65533;F&#65533;&#65533;&#65533;&#65533;i&#613; &#65533;&#65533;uA\~&#65533;&#65533;\&#65533;Y&#65533;*&#65533; &#65533;nj:J&#65533;&#65533;&#65533;&#65533;_8&#65533;&#65533;2k&#65533;mb&#65533;&#65533;&#65533;jY(&#65533;>&#65533;&#821;R&#65533;&#65533;$.&#65533;W&#65533;&#65533;(&#65533;&#65533;&#65533;&#65533;~&#65533;&#65533;&#65533;_&#65533;r&#65533;|Q&#65533;&#65533;&#65533;.&#65533;jF<&#65533;.&#65533;J&#553;&#65533;v&#65533;&#65533;6l&#65533;m^&#65533;-&#65533;v&#65533;`J+&#65533;&#65533;Rr&#65533;&#65533;.&#65533;&&#65533;9W&#65533;Q&#1250;n&#65533;&#65533;<&#65533;,&#65533;&#407;_&#65533;&#1374;+&#65533;&#65533;&#1973;:&#65533;&#65533;.(-&#65533;9`&#65533;o&#65533;B(&#65533;RhP&#65533;&#65533;&#65533;&#65533;&#1678;Vq&#65533;N&#65533;n&#65533;RAI@&#65533;I+&#1546;O&#65533;od&#65533;T&#65533;BW&#65533;.BJ&#1989;Z&#65533;&#666;&#65533;&#65533;l&#65533;&#65533;nh&#65533;`&#1886;&#65533; _/&#65533;I&#65533;FFj7&#65533;a&#65533;YD&#65533;g&#65533;&#65533;&#65533;&#65533;&#65533;0&#65533;&#1162;f&#65533;&#65533;Z_&#65533;U&#65533;h&#65533;R'&#65533;&c&#65533;&#65533;X&#65533;F&#65533;.&#65533;nT0&#65533;2&#65533;SH&#65533;&#65533;&#65533;ie&#65533;S&#65533;&#65533;&#65533;k&#65533;&#65533;&#65533;B&#65533;&#65533;R&#65533;&#65533;&#2030;&#65533;R&#65533;r&#65533;/
]&#65533;c&#65533;&#65533;&#65533;&#65533;<p&#65533;^ :&#65533;&#65533;n&#65533;L?/A
&#1487;&#65533;-&#65533;&#65533;Fn&#65533;
/</&#65533;&#65533;&#65533;|e&#65533;on&#65533;8&#65533;O&#65533;&#65533;+&#65533;&#65533;2&#65533;&#65533;oco&#65533;,V&#65533;VJ&#65533;&#65533;&#65533;&#65533;q&#65533;&#65533;".&#65533;&#65533;pP/&#65533;&#881;&#65533;&#65533;&#65533;~[&#65533;&#65533;'&#65533;&#65533;&#65533;Q&#65533;^(&#65533;&#65533;&#65533;&#65533;&#65533;1&#813;&#65533;&#65533;&&#65533;&#65533;j&#65533;&#65533;&#65533;f&#65533;&#65533;&#65533;&#65533;&#65533;6X&#65533;:p$_&#65533;&#65533;V&#65533;&#65533;&#65533;&#65533; Kb!&#65533;&#65533;,WT&#65533;mt&#65533;&#65533;&#65533;ff&#65533;&#65533;-	&#65533;&#65533;/&#65533;p%2&&#65533;$&#65533;b &#65533;M'_o&#65533;&#65533;2&#65533;&#65533;me&#1101;&#65533;f&#65533;&#65533;&#65533;&#65533;&#65533;0&#65533;&#65533;&#65533;&#65533;.&#1010;&#65533;&#65533;&#65533;&&#65533;&#65533;1&#65533;]&#65533;&#65533;&#65533;-&#65533;&#65533;&#65533;0&#65533;y&#65533;&&#65533;r='&#65533;?&#65533;&#65533;-&#65533;&#65533;]&#65533;&#65533;&#65533;i&#65533;f&#65533;&#65533;J&#65533;&#65533;&#65533;P&#65533;&#65533;q)&#65533;%2'&#65533;wq>&#65533;Y&#65533;&#65533;&#65533;&#65533;-&#65533;&#65533;q_4 &#65533;&#65533;?"	&#1254;&#65533;!&#65533;?@&#65533;&#65533;&#65533;&#65533;<&#65533;&#65533;&#65533;&#65533;,&#65533;&#65533;n&#65533;R&#1710;5&#65533;1 &#65533;&#65533;&#65533;4M&#65533;=&#65533;2&#65533;)2&#65533;&#65533;a&#65533;o)K&#65533;&#65533;6@;o;&#65533;sF&#65533;.5&#65533;sSq&#65533;&#65533;0&#65533;&#65533;CW&#65533;uFvrEW&#65533;*u &#65533;lA&#65533;3,s&#65533;G&#65533;4&&#65533;H&#65533;&#65533;&#65533;&#741;k&#65533;@&#65533;AlA3m&#65533;
&#65533;@"&#1538;N&#65533;:v&#65533;7&#65533;&#65533;!g&#65533;&#65533;i/9&#65533;&#65533;&#1053;&#65533;&#65533;&#65533;]&#65533;a&#65533;s0&#65533;&#65533;&#65533;2&#65533;&#65533;4 &#65533;6k&#65533;&#65533; B^WdB&#65533;&#65533;M_]&#65533;m&#65533;&#65533;&#164;&#1702;&#65533;&#65533;&#65533;&,&#65533;P&#65533;Ai&#65533;&#65533;$$0#&#65533;!HAtG&#65533; Bu&#65533;&#65533;&#65533;Zv&#65533;&#65533;&#65533;&#65533;&#65533;Gia&#65533;&#65533;&#1866;<&#65533;&#4261;pwp&#65533;q 7r'&#65533;r3&#65533;11T&#65533;*&#65533;*uW7l/&#65533;^&#65533;v&#65533;&#65533;&#65533;B-3&#65533;&#65533;&#65533;E&#65533;A!&#65533;&#65533;p&#65533;p.&#65533;&#65533;&#65533;{&#65533;&#65533;&#65533;7$07}S&#65533;&#65533;A$ #&#65533;&#65533;&#65533;~&#65533;7kwt&#65533;j&#65533;v&#65533;&#65533;&#65533;&#65533;e&#65533;x&#65533;B&#65533;b&#65533;q&#65533;\2&#65533;wA{_&#65533;(&#65533;2&#65533;w&#65533;w@|&#65533;x
&#65533;&#65533;&#65533;&#65533;&#65533;8K&#65533;vl75R&#65533;&#65533;ixm3+v&#65533;&#65533;B]'3]&#65533;&#65533;&#65533;&#65533;0&#65533;q&#65533;73&#65533;w2&#65533; #&#65533;&#65533;&#65533;&#1233;'y^%&#65533;9&#65533;&#65533;&#65533;&#65533;&#65533;P&#65533;&#65533;&#65533;&#65533;T95m&#65533;w_!&#65533;Q 4&#65533;&#65533;'&#65533; &#65533;q/&#65533;{W&#65533;&#65533;&#65533;9#&#65533; &#65533;?&#65533;&#65533;&#65533;&#65533;&#65533;y3$&#65533;8ytK&#65533;&#65533;Pve3&#65533;&#65533;&#65533;&#65533;&#65533;yvA&#65533;W};7#$B&#65533;z",7|?&#65533;&#65533;+&#65533;&#65533;S&#65533;#P:&#65533;'2&#65533;&#65533;&#65533;&#65533;_&#65533;&#65533;&#65533;&#65533;&#65533;&#65533;&#65533;&#65533;&#65533;&#65533;=cy&#65533;Fh3tt&#65533;xxtx&#65533;s8&#65533;&#65533;&#65533;o{&#65533;7&#65533;&#65533;:}&#65533;&#65533;&#65533;[:&#65533;'@&#65533;7&#65533;;5&#65533;.49&#65533;&#65533;&#65533;&#65533;?&#65533;:&#65533;&#65533;&#65533;&#65533;Z&#65533;&#65533;&#199;9&#65533;&#32465;&#65533;&#65533;]&#65533;&#65533;&#65533;&#65533;&#65533;&#65533;z&#65533;&#65533;y3(\&#65533;>`N&#65533;&#65533;9ayO4&#65533;	f&#65533;&#65533;c&#65533;M&#65533;&#65533;wA&#65533;[&#65533;eY&#65533;&#65533;&#65533;9<&#65533;&#65533;&#65533;&#65533;{"<O &#65533;&#65533;:^(&#65533;;]&#65533;{|&#65533;g&#65533;o&#65533;&#65533;<Y:&#65533;E&#65533;&#471;j&#65533;&#65533;&#65533;&#599;,&#65533;&#65533;&#65533;&#65533;&#65533;&#65533;	&#65533;|&#311;&#65533;&#1047;;&#65533;&#1273;&#65533;&#65533;&#65533;P&#65533;&#65533;&#65533;&#65533;\&#65533;&#65533;&#65533;&#1023;&#65533;&#65533;&#65533;O}&#65533;|&#855;Z4(&#65533;&#65533;c&#1243;&#65533;&#65533;7}&#65533;&#65533;|&#65533;4{&#663;&#65533;&#65533;&#65533;&#683;<&#65533;}&#65533;<&#65533;&#65533;{&#65533;w&#65533;&#65533;&#65533;;&#65533;<&#65533;|&#65533;+\&#65533;&#65533;=&#65533;&#65533;=&#65533;&#1277;&#65533;5;w>&#65533;&#65533;M~&#65533;I@  !&#65533; &#65533; ,#&#65533; &#65533; G &#65533; &#65533;	H&#65533;&#65533;&#65533;&#65533;*\H&#65533;&#65533;&#199;#F&#65533;&#1487;&#65533;&#331;3j&#65533;&#561;&#65533;&#463; 5JI&#65533;$D&#65533;!S&#65533;\&#626;&#65533;K&#65533;&c&#668;Y&#65533;&#65533;&#731;8s&#65533;&#65533;I&#65533;&#65533;&#991;%Q&#65533;J&#65533;&#65533;P&#65533;H&#65533;&#65533;h&#1256;&#1255;P/*&#65533;J&#65533;d&#872;X&#65533;:&#65533;&#65533;U&#24623;`&#65533;&#65533;&#65533;&#65533;&#65533; (P&#930;&#65533;0&#65533;B&#65533;o&#65533;
$&#65533;&#65533;&#65533;]&#65533;]&#65533;F+v@&#65533;&#65533;&#65533;&#65533;&IB"&#65533;&#136;&#65533;%&#65533;&#65533;n&#65533;&#65533;&#65533;q&#65533;&#1949;\W&#65533;^&#65533;c&#65533;EL&#65533;&#65533;$&#65533;Y=&#65533;&#65533;&#1251;7v&#65533;.]&#688;wZ&#65533;Y&#65533;a&#131;&#65533;&#65533;&#1012;&#65533;&#448;&#65533;.&#65533;wj&#65533;!?&#65533;&#65533;9&#65533;&#65533;T&#65533;f&#65533;9&#65533;&#65533;&#65533;&#65533;	&#65533;&#65533;;&#65533;&#65533;&#65533;#&#65533;w&#65533;&#65533;-s&#65533;&#65533;7B&#65533;*]s&#65533;&#65533;&#1585;&#65533;@&#65533;&#65533;o&#65533;&#65533;&#65533;oN-&#65533;&#65533;&#65533;&#65533;AQ&#65533;&#65533;&#65533;&#597;&#1921;
&#65533;&#65533;X&#65533;fa&#65533;&#65533;gPv&#65533;&#65533;w&#65533;	 Z&#65533;&#65533; 
&#65533;&#65533;O&#65533;&#65533;n&#65533;&#65533;v&#65533;|&#65533;&#65533;V_&#65533;&#65533;}&#65533;YH&#65533;jh&#65533;W&#65533;y!&#65533;6&#65533;O&#1177;(&#65533;&#65533;&#65533;Fq&#65533;	7Pv&#65533;&#65533;&#1435;&#65533;&#65533;'&#65533;&#497;&#65533;&#65533;&#65533;pe&#1635;&#65533;?z&#65533;&#65533;&#65533;&#65533;&#65533;&#65533;_h-"&#65533;&#65533;+&#65533;&#65533;$&#65533;RR&#65533;]P&#65533;w&#65533;Zf&#65533;&#65533;Xu&#39248;&#65533;w&#65533;&#65533;I&#65533;P&#65533;&#65533;&#65533;&#65533;~7&#65533;(`[Y&#65533;&#65533;gTz&#65533;d`~&#65533;&#65533;&#65533;jT&#2008;&#65533;&#65533;G&#65533;&#504;&#65533;_&#65533;ng&#65533;x&#65533;&#65533;[w>*[&#65533;%}&#65533;Ii&#65533;&#65533;N	e&#65533;IRh&#65533;OFi&#65533;&#65533;&#65533;%Jcb&#598;&#65533;&#65533;&#65533;D%&#65533;i)w&#65533;&#65533;&#65533;&#65533;&#65533;&#65533;&#65533;&#65533;o&#65533;&#65533;~r&#65533;&#65533;&#65533;&{&#1266;#5&#65533;g&#65533;|3&#65533;&#65533;&#65533;G&#65533;7&#65533;|5&#65533;9Y&#65533;&#65533;J&#65533;&#65533;&#65533;&#65533;r\&#65533;&#65533;;.&#65533;&#65533;;d&#65533;&#65533;^&#65533;.x&#65533;&#555;H+&#65533;&#65533; 1Mb1
(H<	&#65533;\4&#65533;&#65533;&#65533;&#65533;p&#65533;&#65533;&#65533;&#65533;&#65533;&#65533;&#65533;&#1698;&#65533;&#65533;(0L&#65533;&#1516;&#65533;&#65533;p&#65533;&#65533;(&#65533;E+h&#65533;&#65533;&#1964;#&#65533;*"&#65533;a&#65533;,&#65533;0&#65533;&#65533; v&#65533;&#65533;&#65533;2&#65533;:(&#65533;&#65533;&#65533;"&#1788;o&#65533;&#65533;*&#65533;2&#65533;&#574;&#65533;Q&#65533;&#65533;|&#65533;`&#65533;~&#14312;l~&#65533;1/l&#65533;G&#65533; #K%" &#65533;O$L&#65533;&#65533;&#65533;	&#65533;Pr &#65533;0sB0&#65533;&#65533;q3&#65533;(1&#65533;Ss&#65533;q&#65533;&#65533;&#65533;&#65533;&#65533;&#65533;&#65533;H \f&#65533;&#65533;&#65533;&#65533;&#65533;w&#65533;p&#65533;&#65533;&#65533;&#65533;&#65533;@,&#65533;?? &#65533;(&#65533;&#65533;"B&#65533;v,!P(&#65533;&#65533;&#65533;#m&#65533;&#1030;#&#65533;s&#65533;&#65533;&#65533;&#65533;;&#65533;&#65533;&#65533;&#65533;t&#1107;&#65533;0o%_&#65533;u&#65533;&#65533;r&#1576;&#65533;&#65533;&#65533;D&#65533;&#65533;&#65533;_&#65533;&#1095;J&#65533;5:&#65533;&#65533;B2&#65533;&#65533;&#65533;&#1963;&#65533;&#65533;Eu&#65533;a%&#65533;`&#65533;&#65533;?&#65533;&#65533;&#65533;&#65533;&#65533;#<&#65533;&#65533;;&#65533;+&#65533;w8&#65533;O&#65533;&#65533;Z+&#65533;V9&#65533;iU&#65533;&#65533;\\Z&#65533;=&#65533;&#65533;&#65533;`~j&#65533;&#65533;&#65533;&#65533;eb&#65533;&#65533;&#65533;&#65533;&#65533;&#65533;&#65533;&#65533;`&#65533;>&#65533;&#65533;G@ $&#65533; &#65533;&#65533;&#848;&#65533;&#65533;&#65533;l&#65533;&#65533;c	o&#65533;&#65533;&#65533;*&#65533;&#65533;&#65533;Ka&#65533;&#65533;&#65533;&#652;UA&#65533;lOVCjS&#65533;0t&#65533;&#65533;&#65533;g&#65533;&#65533;.LxB&#65533;MAy&#65533;&#65533;g&#65533;1&#65533;&#65533;h4c&#65533;P!VBU&#65533;&#65533;M&#65533;- inU.k&#65533;&#65533;&#65533;&#551;4&#65533;44Yp&#65533;gEfQ&#65533;8!&#65533;&#65533;&#65533;n&#65533;0&#65533;3&#65533;&#65533;+&#65533;AIIB&#65533;3&#771;>&#65533;'&#65533;&#65533;)&#65533;&#65533;I&#65533;&#937;&#65533;&#65533;&#65533;caO&#65533;&#65533;&#65533;&#65533;&#65533;&#65533;=&#65533;A&#65533;t&#65533;&#65533;"+&#65533;&#65533;&#65533;.2r&#65533;bDc%+&#65533;&#65533;l&#65533;&#65533;&#65533;0+&#65533;&#65533;1vc&#65533;B&#65533;$&#65533;&#65533;5&#65533;&#65533;C&#65533;*&#65533;&#1568;0UN&#65533;&#65533;&#65533;&#65533;&#65533;HB&#65533;!&#65533;&#65533;&#65533;&#65533;&#65533;w&#65533;&#65533;^&#65533; @':&#65533;&#65533;v&#65533;s&#65533;&#65533;L#6&#65533;&#65533;&#65533;d&#177;c&#6883;&#65533;&#65533;e&#65533;&#65533;SV&#65533;&#65533;|&#65533;&#65533;&#65533;&#65533;kd&#65533;c&#65533;e-&#65533;8&#65533;GB&#65533;&#65533;%G	z	&#65533;&#65533;&#65533;&#65533;h0&#65533;F}L&#4388;xc&#65533;&#65533;.;&#65533;lG&#65533;T&#65533;Xh-A&#65533;&#65533;&#65533;&#65533;&#65533;m&#65533;&#65533;<&#65533;&#65533;&#65533;&#65533;?&#65533;9&#65533;&#65533;&#65533;&#65533;&#65533;&#65533;<&#65533;G&#65533;&#65533;I=&#65533;&#65533;j&#65533;:T&#65533;"&#65533;&#65533;	J&#65533;eO&#65533;f+
K&#65533;&&#65533;&#65533;&#65533;\&#65533;
Yh&#65533;&#25884;&#65533;T&#65533;O}&#65533;Q&#65533;&#65533;&#65533;&#65533;D)>IJ%&#65533;152yL&#65533;JWz0&#65533;
z&#65533;&#518;UQ &#65533;N&#65533;&#65533;&#65533;H&#65533;W!Y&#65533;&#65533;&#65533;s&#65533;&#65533;LgP_&#65533;&#65533;&#65533;&#65533;&#953176;&#65533;L&#65533;&#65533;&#65533;QO*m&#65533;	'QQC&#65533;1&#65533;&#65533;-WX&#65533;&#65533;&#65533;&#65533;&b&#1785;X&#65533;v&#65533;&#65533;#d&#65533; &#65533;#&&#65533;>&#65533;s&#65533;&#65533;hDAU&#65533;&#65533;&#65533;&#65533;e&#65533;&#65533;QZ&#65533;&#65533;&#65533;&#65533;&#1744;&#65533;j&#65533;&#946;J&#65533;&#65533;&#65533;s&#65533;=&#65533;&#65533;DY&#65533;&#65533;&#570;,&#65533;r+&#65533;"&#65533;&#35745;&#65533;bQ&#65533;
o&#65533;p&#65533;&#65533;F&#65533;&#65533;&#65533;&#65533;
s&#65533;&#65533;llt&#65533;HD&#65533;&#65533;q&#65533;&#65533;&#65533;es&#65533;T&#65533;&#65533;&#65533;&#65533;&#65533;+
&#65533;&#65533;&#65533;&#65533;&#65533;(&#65533;z&#1627;&#65533;&#65533;.W&#65533;&#65533;f%&#65533;V{&#65533;3&#65533;&#65533;&#65533;?%&#65533;&#1822;+m&#65533;4&#65533;q` "&#65533;D%&#65533;&#65533;7,&#65533;v y&#65533;fL&#65533;&#65533;&#65533;&#65533;3%&#65533;&#65533;&#65533;&#65533;s&#65533;`Qq&#65533;&#65533;&#65533;&#1422;&#65533;&&#65533;&#65533;&#65533;>)"	&#65533;},&#65533;1&#65533;&#65533;-hH&#65533;&#65533;(1&#65533;&#65533;0&#65533;&#65533;`&#65533;&#65533;&#65533;,&#65533;&#65533;&#65533;&#720;@0|&#65533;\&#65533;&#65533;&#65533;&#65533;&#65533;&#65533;6&#65533;&#65533;z&#65533;c&#65533;&#65533;&#65533;iT&#65533;V;&#65533;vY V&#65533;&#65533;&#65533;&#65533;|[&#65533;:&#65533;&#65533;Q&#65533;~ 9&#65533;@&#65533;L&#65533;J[&#65533;&#1158;&#65533;&#65533;&#65533;&#65533;&#1032;F&#65533;apBt&#65533;f&#65533;F&#1559;&#65533;&#65533;&#65533;,G&#65533;&#1197;&#65533;i&#1560;&#65533;_&#65533;&#65533;Z&#63631;6Kl`&#65533;&#65533;&#65533;S&#65533;A<&#65533;&#65533;z&#65533;&#65533;&#65533;N&#65533;&#65533;&#65533;&#65533;&#65533;&#65533;&#65533;-&#65533;&#65533;T&#65533;U|&#65533;v&#65533;t&#65533;&#65533;7&#65533;y&#65533;u&&#43691;v&#65533;&#65533;_h&#65533;&#65533;m&#65533;Sk&#65533;Z&#65533;R&#65533;&#65533;AL&#65533;N&#65533;~&#65533;&#65533;&#65533;&#65533;S&#65533;`3&#65533;&#65533;&#65533;&#65533;&#65533;&#65533;2&#65533;lcB&#65533;&#65533;&#65533;N6&#65533;&#65533;&#65533;&#65533;/I&#65533;&#65533;gGiw2&#65533;vgGEbz&#65533;&#1932;&#65533;A&#65533;&#65533;&#65533;~c&#65533;&#65533;&#65533;&#1280;2&#65533;p&#65533;g &#65533;&#65533;F&#65533;YpB&#65533;b&#800;&#65533;&#65533;&#65533;8&#65533;uS&#65533;&#65533;&#65533;&#65533; C2B&#65533;
&#65533;&#65533;&#65533;]&#65533;&#65533;&#65533;&#65533;t&#65533;&#65533;&#65533;&#65533;O&#1080;&#65533;&#65533;fb5&#65533;mc{&#65533;&#512;'J&#65533;&#65533;6
&#65533;&#65533;x&#65533;&#65533;R&#65533;&#65533;&#65533;W&#65533;\Pde&#65533;&#65533;M&#65533;&#65533;&#65533;&#65533;&#65533;AV&#65533;;&#65533;`c6&#65533;&#65533;&#65533;&#65533;&#65533;&#65533;&#65533;Z_&#65533;&#65533;&#65533;&#65533;&#65533;&#65533;
&#65533;&#65533;_;]h&#65533;&#621;:&#65533;&#65533;&#65533;S&#65533;&#65533;$Bhx&#65533;&#65533;&#65533;&#65533;&#65533;&#65533;&#65533;\H=Z&#65533;&#65533;&#65533;H&#65533;&#65533;{g&#65533;&#65533;}&#65533;&#65533;&#65533;&#65533;&#65533;{X \&#65533;&#65533;&#65533;&#65533;a!'S&#65533;&#65533;>Yj3&#65533;&#65533;p&#65533;&#65533;o&#65533;&#65533;&#65533;3t&#65533;&#65533;v&#65533;W:&#65533;&#65533;&#65533;&#65533;&#65533;p&#65533;+&#65533;i&#65533;&#65533;l&#65533;&#65533; &#65533;2&#65533;&#65533;&#65533;&#319;3&#65533;W&#65533;&#65533;T&#65533;
0&#65533;a&#455;&#65533;5^&#65533;LR&#65533;&#65533;&#65533;vP&#65533;y&bMxo&#65533;fH&#65533;&#65533;t&#65533;&#65533;&#65533;}&#65533;o&#65533;{&#65533;uX&#65533;&#65533; ``l&#65533;HjY&#65533;u&#65533;&#65533;&#65533;&#65533;4k\"}zfPW&#65533;W{7&#65533;g&WL&#65533;Vj&#65533;&#65533;&#65533;N&#65533;th&#65533;&#65533;	61&#65533;'*V[&#65533;&#65533;9w~Q&#65533;h&#65533;PX9#'&#65533;&#65533;	XhZ(&#65533;&#65533;E 	^&#65533;_&#65533;^&#65533;&#65533;P&#65533;p&#65533;i&#65533;&#65533;&#65533;g8&#65533;E&#65533;&#65533;X&#65533;&#65533;p\&#65533;&#65533;&#65533;&#65533;b&#65533;Z&#65533;t =@	v`	?&#65533;E&#65533;&2{&#65533;O &#65533;O&#65533;+P4R&#65533; 
Pe&#65533;&#65533;&#65533;&#65533;&#65533;0&#65533;&#65533; H&#65533;&#65533;(&#65533;@&#65533;&#65533;&#65533;&#65533;&#65533;&#65533;&#65533;&#65533;&#65533;&#65533;&#65533;&#65533;&#65533;H&#65533;&#33453;X&#65533;&#65533;&#65533;&#65533;&#65533;H&#65533;&#65533;&#65533;X&#65533;^&#65533;&#65533;	0&#65533;X&#65533;L
@Lc&#65533;@B
&#65533;a&#65533;&#65533;5M&#65533;aq5&#65533;L&#65533;R&#65533;R&#65533;3&#65533;pt&#65533;&#65533;`&#65533;&#65533;&#65533;@ T&#65533;H`&#65533;p&#65533;X&#65533;&#65533;&#65533;&#65533;(&#65533;&#65533;(&#65533;&#65533;&#65533;|&#65533;&#65533;&#65533;8&#65533;&#65533;&#65533;{&#65533;L&#65533;Clp4&#65533;&#65533; &#65533;$GF&#65533;9&&#65533;&#65533;}O1&#65533;&#65533;"R&#65533;.Ye\&#65533;
@&#65533;&#65533;~&#65533;&#65533;X&#65533;&#65533;L&#65533;&#65533;L0&#65533;L0&#65533; &#65533;&#65533;&#65533;&#65533;8&#65533;&#65533;&#65533;Ep&#65533;&#65533;&#65533;x&#65533;%V&#164; 0&#65533;o&#65533;0R&#65533;x&#65533;D=&#65533;&#65533;|?&#65533;&#65533;A&#65533;&#65533;&#65533;Q&#65533;3\&#65533; /&#65533;h&#65533;`	&#65533;&#65533;hR&#65533;&#65533; Vy&#65533;V&#65533;hVY&#65533;Y	~&#65533;&#65533;&#65533;&#65533;&#65533;&#65533;8&#65533;&#1408;&#65533;&#1035;&#65533;&#65533;c49&#65533;d&#65533; ,@sQ&#65533;&#65533;&#65533;bH)&#65533;v&#65533;&#65533;}"&#65533;@&#65533;\&#65533;.&#65533;&#65533;K&#65533;&#65533;p&#65533;Y&#65533;h&#65533;&#65533;&#65533;c&#65533;&#65533;&#65533;&#65533;&#65533;&#65533; &#65533;y&#65533;&#65533;)&#65533;&#65533;P&#65533;UY&#65533;~P&#65533;&#65533;c&#65533;&#65533;| 	&#65533;&#534;&#65533;&#65533; n&#65533;z &#65533;1y6 &#65533;D&#65533;.&#65533;&#65533;'&#65533;&#65533;R0p5&#65533;F&#65533;&#65533; &#65533;&#65533;?0&#65533;&#65533;&#697;&#65533;&#65533;c&#65533;`&#65533;&#65533;^0&#65533;&#65533;&#65533;&#65533;&#65533;Uy&#65533;&#65533;9&#65533;&#65533;&#65533;h&#65533;&#65533;@&#65533;&#65533;&#65533;hf&#65533;
X Lk		c&#65533;&#65533;&#65533;u&#65533;&#65533;&#65533;&#65533;3x&#65533;_&#65533;&#65533;&#65533;"&#65533;<&#65533;&#65533;&#65533;&#65533;&#65533;&#65533;1%&#65533;&#65533; &#65533; 6&#65533;	&&#65533;&#65533;6D&#65533;&#65533;&#65533;&#65533;&#65533;&#65533;U&#65533;&#65533;&#65533;&#65533;`&#65533;&#65533;&#65533;&#65533;&#65533;&#65533;&#65533;&#65533;&#65533;)&#65533;&#65533;hf&#65533;WP&#65533;&#65533;&#65533;&#65533;v &#65533;&#65533;L&#65533;&#65533;\&#65533;&#65533;&#65533;&#65533;/&#65533;&#65533;&#65533;%&#65533;&#65533;&#65533;F&#65533;3\ o&&&#65533;&#65533;6&#65533;l&#65533;0V&#65533;"&#65533;&#1060;&#65533;&#65533;:&#65533;9&#65533;U&#65533;&#65533;&#65533;&#65533;
&#65533;&#65533;&#65533;&#65533;% &#65533;&#65533;
d&#65533;&#65533;5W	&#65533;0	:J&#65533;&#65533;|&#65533;p&#65533; &#65533;&#65533;&#65533;&#136;}&#65533;Ip5#fb&#65533; l&#65533;&#65533;@&#65533; @&#864;[&#1188;&#65533;j&#65533; 	&#65533;&#65533;&#65533;&#65533;&#65533;&#65533;&#65533;&#65533; &#65533;f`&#65533;&#65533;P&#853;XW&#65533;i`&#65533;,&#65533;E&#65533; h&#652;&#65533;e&#65533;&#65533;&#65533;]yB&#65533;s&#65533;&#65533;ph\&#65533;&#65533;*&#65533;-&#65533;&#65533;F&#65533;&#65533;&#65533;&#65533;'&#65533;z&#65533;&#65533;&#65533;U&#65533;&#65533;&#65533;&#65533;j&#65533;~@&#65533;0&#65533;Z&#65533;0&#65533;%0m&#65533;&#65533;p&#65533;HI*G&#65533;&#65533;pu&#65533;&#65533;&#1160;&#65533;	&#65533;&#65533;*/&#65533;&#65533;6&#65533;&#65533;&#672;VP&#65533;&#65533;&#65533;&#65533;&#65533;&#65533;P&#65533;&#65533;&#65533;O0&#65533;1&#65533;:&#65533;&#65533;tX &#65533;&#65533;v&#65533;:/3&#65533;5PP&#65533;&#65533;&#65533;&#65533;(&#65533;&#65533;f&#65533;&#65533;&#65533;&f&#65533; &#65533;}&#65533;&#65533;*&#65533;&#65533;j&#65533;&#65533;&#65533;&#65533;&#65533;p&#65533;&#65533;&#65533;&#65533;&#65533;P
&#65533;&#65533;&#65533;m=&#65533;P &#487;&#65533;&#65533;1&#65533;*&#65533;&#65533;J)&#1191;[&#65533;&#65533;&#65533;&#65533;Rb0&#65533;{&#65533;& :&#65533;` D&#65533;&#65533;&#65533;&#65533;<&#65533;&#65533;&#65533;&#65533;;^@&#65533;1&#1061;&#65533; =&#65533;&#65533;#&#65533;F&#65533;&#65533;&#65533;S&,r&#65533;~F&#65533;&#65533;&#65533;%&#65533;&#65533;TK&#65533;3&#65533;&#65533;&#65533;:&#65533;=&#65533;&#65533;&#848;R&#65533;k&#65533;&#65533;`&#65533;30&#65533;&#65533;\&#65533;k`PT7&#65533;&#65533;&#65533;s&#65533;_&#65533;&#65533;E&#65533;&#65533;&#65533;2&#65533;&#65533;&#65533;&#1786;&#65533;	&#65533;&#65533;&#65533;&#65533;*e&#1779;&#1209;&#65533;@3xPI&#65533; &#65533;BX	&#65533;&#65533;1Q&#65533;&#65533;a&#65533;(&#65533;&#65533;E&#65533;e&#65533;*&#65533;&#65533;z&#65533;Ez&#65533;&#65533;&#1712;;&#1784;=&#65533;B;&#65533;&#65533;&#65533;3&#65533;&#65533;&#1359;,P&#65533;&#65533;@&#65533;
&#65533;&#65533;&#65533;!&#65533;&#65533;yx&#65533;&#65533;W&#65533;&#65533;&#65533;&#65533;&#65533;&#1194;&#65533;&#65533;~&#65533;J&#65533;,&#65533;[&#65533;&#65533; &#65533;TP&#65533;p&#65533;K&#65533;&#65533;&#65533;L&#65533;&#65533;DX&#65533;V&#65533;5&#65533;&#65533;&#65533;h"&#65533;&#65533;!3&#65533;&#65533;{&#65533;B&#65533;&#65533;::&#65533;&#65533;&#65533;&#65533;&#755;&#28726;&#1899;&#65533;&#65533;&#65533;&#65533;&#65533; &#65533; q&#65533; eK&#65533;&#65533;&#65533;&#65533; ;+&#65533;&#65533;T&#1450;2k&#65533;	&#65533;G&#688;&#65533;&#760;&#65533;[&#65533;&#65533;&#65533;&#65533;&#65533;&#65533;A&#65533;&#65533;G[X&#65533;&#65533;&#65533;&#65533;4J&#587;&#65533;&#65533;;0&#65533;*+&#65533;AhPH&#65533;&#65533;&#65533;&#1355;&#65533;I&#65533;<&#65533;!&#1843;&#672;&#65533; A`&#65533;1p&#65533;;&#65533;8N&#65533;@&#65533;gl&#65533;yM&#65533;dF&#65533;&#65533;&#65533;%&#65533;H9&#65533;\&#65533;&#65533;&#65533;&#65533;&#65533;&#65533;&#65533;3&#65533;ek&#65533;$\ &#65533;P3P+&#65533;&#65533;*]x&#65533;aP&#65533;B&#65533; 8&#65533;&#65533;[&#65533;E&#65533;6PH&#65533;&#65533;&#65533;&#65533;&#65533;&#65533;&#65533;&#65533;:&#65533;A,&#65533;d&#65533;&#65533;&#65533;&#65533;J&#65533;&#65533;&#65533;&#65533;&#65533;&#730;o&#65533;&#65533;&#65533;q&#647;y&#65533;EpJ&#65533;W+$&#65533;&#65533;dZK&#65533;1k&#65533;&#65533;&#65533;&#65533;?<&#393;&#1843;J&#165;&#1070;&#65533;P
&#65533;&#65533;wFn&#65533;
&#65533;&#65533;+&#65533;&#65533;&#65533;y&#1852;N&#65533;.&#65533;K&#65533;y
&#65533;&#65533;&#65533;&#65533;k&#679;&#65533;&#65533;&#65533;&#65533;@&#65533;D&#65533;O&#65533;C&#65533;&#65533;&#65533;u&#65533;D5:&#65533;W&#65533;&#65533;A&#65533;&#234;;&#65533;zj&#65533;=L&#65533;{&#520;\&#824;&#65533;&#65533;$&#65533;&#65533;&#65533;&#65533;&#65533;J&#65533;&#65533;&#65533;@%&#65533;&#65533;i&#1135;&#1112;&#65533;&U&#65533;&#65533;&#456;&#65533;&#65533;CZ&#65533;F&#65533;&#65533;b&#1791;&#65533;,&#951;j&#65533;&#65533;&#65533;&#65533;O&#65533;&#65533;&#65533;x_7&#166;&#65533;&#65533;&#1404;&#577;[&#65533;9&#65533;&#65533;&#65533;&#65533;j &#65533;&#65533;L&#65533;M&#65533;&#65533;&#604;&#65533;&#65533;&#65533;&#65533;&#65533;
<&#65533;&#65533;&#65533;&#986;&#65533;&#65533;&#65533;&#65533;Y&#65533;.8&#65533;3^&#65533;&#65533;&#65533;&#65533;&#65533;J
&#65533;&#65533;&#65533;&#65533;&#14113;M&#65533;&#65533;v&#65533;l&#65533;W&#65533;&#65533;&#65533;r&#65533;y&#65533;&#65533;&#65533;&#65533;&#65533;&#65533;*&#65533;`&#65533;&#65533; &#65533;:m&#65533; &#65533;C&#65533;T&#65533;&#65533;Z4&#65533;g&#65533;&#65533;&#65533;x)k&#65533;L&#65533;zL)&#65533;o&#65533;<&#65533;&#65533;&#65533;`&#65533;@&#65533;&#65533;U}&#65533;&#65533;&#1085;&#65533;p&#65533;&#65533;&#65533;z&#65533;<p_r&#65533;&#65533;&#65533;&#65533;y&#65533;~&#65533;&#1162;&#65533;&#65533;&#65533;&#1831;@&#65533;&#65533;b,&#65533;sm&#65533;j;&#65533;T@r&#65533;XC&#65533;&#65533;U&#65533;*-&#963;&#65533;&#65533;Q&#65533;9&#65533;&#65533;A:&#65533;&#65533;&#65533;&#65533;&#65533;&#65533;z^P l&#65533;&#65533;	&#65533;&#1491;&#1648;&#65533;&#65533;&#65533;&#65533;&#65533;8:}F&#65533;&#65533;8&#65533;&#65533;&#65533;&#65533;>&#65533;&#65533;&#65533;&#65533;/&#65533;&#65533;&#65533;*&#65533;C&#65533;Xq&#65533;jvd&#65533;&#65533;&#65533;&#1211;&#65533;R&#65533;a&#65533;&#65533;&#65533;&#65533;&#65533;&#65533;&#65533;7&#65533;&#65533;c&#65533;&#65533;&#65533;}&#65533;U@&#65533;&#65533;&#65533;&#65533;&#65533;S&#65533;L&#65533;rq&#65533;&#65533;Q&#65533;&#65533;&#65533;d&#65533;=&#65533;&#65533;l&#65533;m&#65533;&#65533;&#333;&#65533;&#65533;&#1927;
&#65533;l;&#65533;&#65533; DF&#65533;&#65533;F&#65533;&#1636;z&#65533;&#65533;&#65533;#&#65533;a&#65533;j&#65533;1/ &#65533;&#65533;&#65533;&#65533;9&#65533;&#65533;SM&#65533;&#65533;&#1892;W=&#65533;&#65533;M &#65533;L&#1782;-&#65533;i&#65533;J&#65533;&#65533;&#65533;=+[&#65533;6&#65533;=&#1223;&#65533;&#65533;&#65533;.&#65533;&#65533;M PT&#65533;&#65533;]Cv&#65533;y&#65533;&#65533;-=$i&#65533;&#65533;~&#65533;
&#65533;&#65533;&#65533;&#65533;&#65533;/n&#65533;u-&#65533;#@ &#65533;&#1081;xF]J&#65533;&#65533;i&#65533;&#65533;)&#65533;"&#65533;&#65533;&#65533;&#11226;&#65533;&#65533;]&#65533;.~&#65533;M&#65533;&#65533;^&#65533;&#65533;M&#65533;IC&#65533;(8&#65533;S&#65533;&#65533;&#65533;]&#65533;A7h\e@&#65533;&#65533;{E&#65533;&#65533;`~&#65533;&#65533;&#65533;"pT#5&#65533;&#65533;B&#65533;&#65533;&#65533;+&#65533;Y&#65533;&#65533;0M&#65533;&#65533;_&#65533;&#65533;&#2013;&#65533;G^&#65533;&#65533;&#65533;&#65533;@d&&#65533;&#65533;K&#65533;&#65533;&#65533;&#65533;
&#65533;&#65533;&#65533;&#65533;&#65533;&#65533;&#65533;\&#65533;&#2044;&#65533;`>^`&#65533;L&#65533;&#65533;"[&#65533;b*]&#34813;&#1786;b&#1131;&#991;&#65533;fq&#65533;&#65533;&#65533;\&#65533; &#65533;J&#65533;&#65533;#&#65533;&#65533;N&#65533;&#65533;'&#65533;&#210;&#65533;_&#65533;&#65533;m>"9&#65533;&#65533;&#65533;&#65533;&#452;)&#65533;&#65533;&#65533;&#65533;&#65533;&#65533;&#932;&#65533;&#65533;&#65533;p&#65533;&#1968; &#65533;Py	 &#65533;a&#504;9&#65533;&#1086;&#65533;&#65533;&#65533;]&#65533;&#65533;<&#65533;I&#65533;&#1279;&#65533;&#65533;&#65533;@&#65533;&#65533;&#65533;&#65533;&#65533;&#65533;&#65533;&#65533;&#65533;m:&#65533;&#65533;b&#65533;&#65533;&#65533;QT&#65533;&#65533;&#65533;O&#871;&#65533;&#65533;&#65533;&#65533;&#65533;&#65533;T}&#65533;&#65533;@= &#65533;&#65533;&#65533;&#65533; &#65533;2&#1906;&#65533;&#65533;%&#65533;'i&#65533;&#65533;&#65533;&#65533;&#65533;&#842;&#65533;G&#65533;&#65533;&#65533;&#65533;?&#65533; &#65533;D&#65533;.s,$?&#65533;&#65533;&#65533;&#65533;&#65533;&#65533;&#1861;&#65533;&#65533;Q&#65533;&#65533;^&#65533;DP&#65533;b{&#65533;&#65533;&#65533;p?&#65533;&#65533;&#65533;&#65533;jRF&#65533;$H&#65533;&#65533;h&#65533;&#65533;]&#65533;&#65533;=&#65533;&#65533;I&#65533;&#65533;&#65533;&#65533;&#65533;MD0@&#65533; 6&#65533;3&#65533;&#65533;L&#65533;_q&#65533;&#65533;&#65533;F	e}&#821;&#65533;&#65533;&#65533;&#65533;&#65533;&#65533;Jo&#65533;&#833;&#65533;&#65533;pko&#65533;&#65533; &#65533; &#374;&#65533;|9&#65533;OV&#65533;&#65533;^&#65533;&#65533;&#65533;&#65533;&#65533;&#65533;&#65533;?&#65533;&#65533;g&#65533;&#65533;_&#65533;?	&#65533;(&#65533;1&#65533;v#]&#65533;&#65533;w&#65533;&#65533;&#65533;!:&#65533;k&#65533;&#1328;&#65533;&#65533;3&#65533;&#65533;`<&#65533;w&#65533; &#65533;&#65533;9[ &#65533;&#65533;&#65533;	&#65533;&#65533;&#65533;&#65533;&#65533;&s\&#65533;&#65533;&#1624;l&#65533;/Q&#65533;&#65533;t&#997;&#65533;&#65533;,&#65533;&#65533;=do&#65533;&#65533;&#65533;&#65533;&#65533;?+&#65533;&#65533;7 t9&#65533;X_&#65533;c&#65533;&#65533;&#65533;&#65533;&#65533;6&#65533;&#65533;	C&#65533;&#65533;&#65533;&#1409;&#65533;&#65533;&#65533;&#65533;&#65533;&#65533;&#65533;&#65533;&#65533;&#65533;&#65533; &#65533;&#65533;ju&#65533;&#65533;1	I&#65533;HB&#65533;]&#65533;4PT&#65533;&#65533;&#65533;E&#65533;5n&#65533;&#65533;qc?&#65533;!E&#65533;$Y&#65533;&#65533;iR&#65533;I&#65533;D&#65533;&#65533;o1-@&#65533;&#65533;C&#65533;&#65533;&#65533;0&#65533;&#65533;D&#65533;Xi&#65533;M&#65533;G&#65533;I&#65533;.&#65533;&#65533;&#65533;&#65533;S&#65533;Q&#65533;N&#65533;&#65533;&#1604;*+zLz&#65533;bW&#65533;&#65533;&#65533;&#65533;QKh&#65533;&#65533;&#65533;$#&#65533;X&#65533;[&#65533;q&#13988;[&#65533;.&#661;[J&#65533;s,&#65533;8u&#65533;&#65533;&#65533;s&#65533;&#65533;&#65533;&#65533;j&#65533;&&#65533;&#65533;&#65533;U%O&#65533;&#65533;&#65533;&#65533;:lL&#65533;&#65533;OP&#65533;&#65533;&#1632;Cx&#65533;&#65533;&#136;k'Bf&#65533;&#65533;&#65533;k&#65533;&#65533;PB&#65533;&#65533;R&#65533;&#65533;&#766;5o&#65533;&#65533;&#65533;&#1223;&#65533;.n&#65533;&#1720;R&#65533;&#597;;mvy&#65533;&#65533;/&#65533;=&#65533;_A&#65533;eM&#65533;H&#65533;&#65533;q&#65533;c&#65533;'&#65533;w6&#726;&#65533;&#65533;&#65533;&#65533;&#65533;&#65533;&#65533;&#1951;|&#65533;JDq&#65533;&#65533;&#65533;#/&#65533;/Y&#65533;&#65533;&#65533;&#65533;T&#65533;&#65533;:jR-&#65533;&#1426;&#65533;;&#65533;&#65533;#o&#144;&#931;&#869;&#65533;`&#65533;f&#65533;&#65533;x#&#65533;'&#65533;&#65533;J&#65533;f&#65533;&#65533;0&#65533;&#65533;R&#65533;&#690;	 &#65533;a&#65533;I^x &#65533;X&#65533;&#65533;f&#65533;&#65533;&#65533;B&#65533;&#65533;P:1<
)&#65533;&#65533;&#65533;$&#65533;R&#65533;&#65533;&#65533;&#65533;z&#65533;&#65533;&#65533;&#65533;;&#65533;&#65533;&#65533;T&#65533;&#65533;&#65533;&#65533;&#65533;&#65533;&#65533;^&#65533;t&#65533; &#65533;&#65533;&#65533;J&#65533;&#65533;&#65533;&#65533;&#65533;-*Yr&#65533;&#65533;Vj)&#65533;#&#65533;9H&#65533;&#65533;+&#775;8&#65533;&#65533;
&#65533;Ll&#65533;+&#65533;d@ L&#65533;&#65533;&#65533;|4(;&#65533;tL&#65533;&#65533;&#65533;&#65533;&#65533;7&#65533;&#65533;&#535;&#65533;&#65533;&#65533;NjlJ'6vz&#65533;&#65533;&#65533;&#65533;&#65533;BU&#65533;&#65533;&#65533;-[xa&#65533;F&#65533;x&#65533;L&#65533;zp"KW&#65533;+SMS&#65533;&#65533;H<&#65533;O&#65533;J-&#65533;8@&#65533;8_&#65533;jUE&#65533;P&#65533;&#65533;&#1402;Mn&#65533;q;&#65533;x&#267;&#65533;h&#65533;MkSO
&#65533;Qs2&#65533;P&#65533;O&#65533;r&#65533;&#65533;6&#65533;,&#65533;&#65533;&#65533;&#65533;`&#65533;o&#65533;BH&#65533;&#65533;&#1147;&#65533;&#65533;5&#65533;\&#65533;&#65533;6	8&#65533;=d&#65533;&#65533;5&&#65533;
@Kt&#65533;&#65533;}&#65533;;t&#65533;DM&#65533;.&#65533;&#65533;d4HM&#65533;M&#65533;zy)&#65533;#&#65533;&#65533;&#65533;$`w&#65533;&#65533;j&#65533;&#605;&#65533;2U&#65533;n&#1967;&#65533;&#65533;^&#65533;&#65533;dT&#65533;&#65533;&#65533;&#65533;&#65533;4&#65533;&#65533;bK&#65533;_s&#65533;KX"}&#384;&#65533;&#65533;;&#65533;D&#65533;&#65533;+JP&#65533;&#65533;^&#65533;Pma&#65533;Y&#65533;q&#65533;&#65533;%MM\&#65533;l&#65533;#&#65533;&#65533;&#907;&#65533;|~&#65533;j2&#65533;o&#65533;&#65533;&#65533;jFd&#65533;&#65533;^&#60588;&#65533;&#65533;&#65533;&#65533;&#65533;&#1924;&#65533;&#65533;:Ff&#65533;T&#65533;&#65533;&#65533;/)&#65533;qz&#65533;&#65533;&#65533;i&#65533;&#65533;"&#65533;&#65533;)o&#65533;\&#65533;,3&#65533;&#65533;6&#65533;&#65533;&#65533;&#65533;M
S;&#65533;(E	B&#65533;K7}&#65533;t&#65533;&#65533;&#65533;&#65533;&#65533;L\T&#65533;&#65533;&#65533;1&#65533;&#65533;v&#65533;&#65533;&#65533;N&#65533;&#65533;_Vy&#65533;&#65533;&#65533;&#65533;&#65533;&#1346;&#65533;&#65533;&#65533;4&#65533;&#65533;&#65533;&#65533;l&#65533;r&#65533;~&#65533;&#65533;&#65533;&#65533;C&#65533;&#65533;wD&#65533;&#65533;&#65533;>9&#673;|Q&#65533;&#65533;&#65533;&#65533;&#65533;&#65533;,t1&#65533;&#65533;&#65533;>&#65533;&#65533;&#65533;I8&#65533;G=&#65533;&#65533;8Q&#65533;W&#65533;&#65533;G&#65533;&#65533;&#65533;&#65533;&#65533;i-_&#65533;&#65533;&#65533;&#65533;%&#65533;&#65533;K&#65533;&#65533;x&#65533;&#65533;B~:Y@&#65533;0&#65533;&#65533;&#65533;&#65533;.O&#65533;2&#476;&#65533;'&#65533;x&#65533;&#65533;&#65533;9&#65533;&#65533;l&#65533;;&#65533;}&#65533;/&#65533;bP&#65533;j&#65533;7&&#65533;&#65533;[&#65533;lPC&#65533;]ocQ\&#65533;|&#65533;,&#65533;&#65533;m"&#65533;&#65533;&#65533;&#65533;A&#65533;t#_LH&#65533;&#65533;&#65533;4&#65533;&#65533;m&#65533;b&#65533;&#65533;&#65533;&#65533;&#65533;&#1094;H&#65533;5&#65533;'&#65533;&#65533;&#65533;&#65533;>&#65533;&#65533;&#65533;&#65533;X&#65533;j	j6(@1&&#65533;&#65533;b!&#65533;&#42063;&#65533;&#65533;&#65533;)&#65533;F%l&#65533;(&#570;1qQh&#65533;&#65533;&#65533;&#65533;&#65533;&#65533;CV&#65533;D0&#65533;&#65533;&#1536;$&#65533;!+DK&#65533;K&#65533;&&#65533;&#65533;&#65533;	&#65533;j&#65533;&#65533;&#65533;&#65533;&#65533;b5&#65533;5&#65533;02?&#65533;&#65533;&#65533;P&#65533;&#65533;&#65533;#&#65533;B`&#65533;^vDG'&#65533;&#65533;+&#65533;&#65533;&#612;l&#65533;&#65533;P&#65533;&#65533;C&#65533;W&#65533;&#65533;C|&#65533;&#65533;&#65533;"&#65533;&#809;&#65533;&#65533;c&#65533;1&#65533;&#65533;O&#65533;2f&#65533;&#1306;%&#65533;&#65533;I&#65533;&#65533;&#65533;Fl0&#65533;@&#65533;m&#65533;k&#65533;&#65533;W&#65533;*&#65533;3*&#65533;U=pOO-&#65533;&#65533;&#65533;&#65533;&#65533;&#65533;&#65533;)&#65533;[2&#65533;/WL&#65533;&#65533;&#65533;,&#65533;W&#65533;z&#65533;,*&#65533;U&#65533;&#65533;<E&#65533;&#65533;&#65533;&#65533;&#65533;LhB&#65533;&#876;&#65533;&#65533;&#65533;&#804;	&#65533;+&#65533;&#65533;o&#65533;&#65533;di1&#65533;&#65533;&#65533;&#1577;&#65533;&#65533;&#65533;&#65533;D&#65533;&#65533;&#65533;z &#65533;&#65533;Li&#65533;&#1362;l&#65533;s&#65533;D&#65533;D&#65533;-N&#65533;&#65533;&#65533;&#65533;R&#65533;Y&#65533;&#65533;`\&#65533;j&#1354;&#65533;T&#65533;I&#65533;&#408;&#65533;&#65533;&#65533;2&#65533;S&#65533;c&#65533;!&#65533;&#65533;&#65533;T&#65533;&#65533;&#65533;&#65533;&#65533;<&#65533;&#65533;&#65533;&#65533;&#65533;&#65533;t]&#65533;]&#65533;&#668; ZN&#65533;Z&#65533;Y_IC&#65533;o&#593;&#65533;b%,YM&#65533;&#65533;,&#65533;&#1303;&#65533;&#65533;W&#65533;&#65533;Vxe&#65533;&#65533;s&#65533;&#65533;&#65533;&#657;&#65533;b)&#65533;&#65533;Mj,&#65533;j&#836;&#65533;,&#65533;&#65533;-maO&#65533;+&#65533;&#65533;&#11041;M&#665;t1&#65533;!&#65533;,&#1750;&#65533;&#65533;&#65533;&#65533;Z&#1835;&#65533;&#65533;&#65533;&#65533;&f&#65533;&#65533;&#65533;5&#65533;&#65533;t&#65533;&#65533;&#65533;&#65533;&#773;&#65533;A&#1861;8w&#65533;&#65533;E{)m&#65533;&#65533;&#65533;&#65533;&#65533;&#65533;&#65533;&#65533;&#65533;k&#65533;&#65533;R&#1017;V!&#65533;d.&#619;&#65533;&#65533;&#65533;&#65533;-Bk&#65533;(&#65533;^&#65533;/A&#65533;{*;8&#65533;X$&#65533;Pi&#65533;<&#65533;&#65533;&#65533;5.&#65533;b >h&#65533;&#65533;J&#65533;&#65533;&#65533;&#65533;c&#65533;&#65533;h&#65533;W&#65533;Ze&#65533;J&&#65533;w%&#65533;7P&#65533;&#65533;?&#65533;&#65533;a&#65533;&#65533;&#65533;&#65533;&#65533;]v&#65533;1&#65533;Vsx&#65533;&#65533;&#65533;M&#65533;W&#65533;b&#65533;*&#65533;p&#65533;&#65533;Bl&#65533;%&#65533;]&#65533;&#65533;&#65533;zr&#65533;ZP?&#65533;&#65533;*&#65533;&#65533;&#65533;R5c}ej&#65533;&#65533;&#65533;&k&#65533;&#65533;&#65533;&#1547;&#65533;BeX&#65533;&#65533;W<i0m&#65533;&#65533;rq?1&#65533;?&#65533;&#65533;U&#65533;9&#65533;@4C&#65533;&#65533;|&#65533;Q&#65533;&#65533;&#65533;Dj6&#65533;&#65533;&#65533;&#65533;O&#65533;q'&#65533;&#65533;e	{n&#65533;&#65533;&#65533;C&#65533;T.@8&#65533;&#65533;A&#65533;ld(&#65533;V.&#65533;&#65533;&#65533;dL&#65533;&#65533;B&#65533;vJ&#65533;aN=B&#65533;I&#65533;&#1960;&#65533;U&#65533; (&#65533;[&#65533;&#65533;&#65533;jG&#65533;&#65533;&#65533;5t&#65533;&#65533;&#65533;8&#65533;9&#65533;z&#65533;9&#65533;&#65533;p^&#65533;&#65533;&#65533;&#65533;#|&#65533;&#65533; 	&#65533;C&#65533;&#65533;&#65533;&#65533;0&#65533;&#65533;i&#65533;=s&#65533;&#65533;&#65533;Vd&#65533; &#65533;&#65533;Y&#65533;b&#65533;&#65533;z&#1773;&#1653;&#65533;d&#65533;+@O&#65533;!&#65533;t5GMn'&#65533;&#65533;&#65533;&#65533;JQ&#65533;E&#65533;F&#65533;&#65533; H&#65533;$&#65533;C
&#65533;*&#65533;&#65533;&#65533;Mos&#65533;&#65533;i&#65533;7&#65533;&#65533;&#65533;|&#1517;&#65533;&#65533;&#65533;&#620;&#65533;&#65533;UD$r&#65533;3&#65533;-"_Q(&#65533;x+&#65533;&#65533;R%&#65533;T&#65533;M^&#65533;&#65533;}5&#65533;&#65533;s&#65533;&#65533;$M&#65533;Z&#65533;&#65533;p&#65533;&#65533;[&#65533;&#65533;,@t&#65533;&#65533;&#1751;(&#1128;J4&#65533;&#65533;&#65533;&#65533;&#65533;&#65533;j:+&#65533;&#65533;&#65533;-?&#65533;&#65533;&#65533;$p&#65533;&#65533;&#65533;D=*D8&#65533;&#65533;&#762;c`$&#65533;	0B&#65533;&#65533;	&#65533;&#65533;0_&#65533;&#279;&#65533;P&#65533;y&#65533;
q&#65533;&#65533;	&#65533;&#65533; tB&#65533;@&#65533;&#65533;&#65533;&#65533;F&#65533;v&#65533;&#65533;&#65533;]:&#65533;~w:&#65533;E&#65533;VY&#65533;8Yw&#65533;r&#65533;&#65533;&#65533;J^&#65533;n&#65533;%&#65533; (&#1027;*&#65533;!&#65533;_&#65533;"&#65533;}%*&#65533;&#65533;J&#65533;&#65533;mGA&#65533;&#65533;w&#65533;F&#65533;=EC &#65533;O&#65533;+&#65533;.=&#65533;A&#65533;&#65533;&#65533;}&#65533;w?&#65533;F&#65533; &#65533;F&#65533;&#65533;&#65533;x&#65533;c&#65533;H5&#65533;M&#65533;lt&#65533;&#65533;&#65533;&#65533;&#65533;&#65533;9?&#65533;V&#65533;&#65533;&#65533;&#65533;?&#65533;A^&#65533;&#65533;Z&#65533;5&#65533;&#65533;&#65533;&#65533;&#65533; M&#65533;&#65533;$H&#65533;@&#65533;&#65533;&#65533; &#65533;&#65533;=	d&#65533;&#243;&#65533;&#65533;&#65533;&#65533;&#65533;&#65533;&#759;|&#65533;?&#65533;&#1271;&#65533;&#65533;5aZ2~&#65533;)&#65533;>&#65533;:&#65533;&#65533;I&#65533;&#65533;I
&#65533;:	4<&#65533;&#65533;9&#65533;<&#65533;YC&#65533;a:&#65533;$K:-&#65533;>&#65533;8&#65533;0@t&#65533;&#65533;1&#65533;@&#65533;&#65533;&#65533;&#65533;&#65533;@&#65533;&#65533;&#65533;~&#65533;$&#65533;>&#65533;BP3&#65533;)&#65533;8[&#65533;$&#65533;#&#65533;A&#65533;h&#65533;&#65533;P&#65533;&#314;I&#65533;&#65533;&#65533;+&#65533;B&#65533;&#65533;+&#65533;C&#65533;37&#65533;C#&#1334;1&#65533;&#65533;s&#65533;&#65533;qB&#1851;=&#65533;&#65533;8&#65533;B&#65533;&#65533;I&#65533;&#65533;S&#65533;#&#65533;o&#65533;&#65533;&#65533;&#65533;&#65533;&#65533;)(&#65533;$ M&#65533;8&#65533;=&#1342;7I&#65533;&#65533;&#65533;&#65533;-&#65533;&#65533;&#65533;{CBD&#65533;&#65533;&#65533;BU,D-&#65533;	.&#65533;Y&#65533;Z&#65533;&#65533;&#65533;\$)&#1540;&&#65533;N&#1792;O,&#65533; &#65533;&#65533;9&#65533;&#65533;!&#65533;&#65533;z&#65533;R4&#65533;cl&#65533; &#65533;&#65533;k&#65533;&#65533;&#65533;Fj&#65533;k&#65533;B&#65533;_L&#65533;N&#65533;o4O&#65533;r!Ql@!TD&#65533;;Ae$6e&#65533;:W|&#65533;X&#65533;&#65533;@H&#65533;x&#1605;d&#65533;&#65533;&#65533;&#65533;:&#65533;&#65533;l&#65533;&#65533;M&#65533;G@&#65533;ENGq&#65533;&#65533;&#523;blF&#65533;jC(tFF\Dt&#65533;x&#65533;&#65533;&#65533;&#1541;&#65533;N&#65533;&#65533;l&#65533;&#1541;&#65533;&#527;&#1797;]&#65533;&#65533;&#65533;GT TH&#595;&#65533;&#466;+&#65533;m&#65533;&#65533;&#65533;B&#65533;s&#364;3D&#65533;;E&#65533;&#65533;GY&#65533;d&#65533;&#1541;&#65533;&#524;&#65533; &#65533;L&#65533;N&#65533; &#65533;&#65533;LH&#65533;R( &#65533;I&#65533;$&#597;H&#65533;&#308;&#65533;&#65533;&#65533;PH/&#65533;A&#65533;&#65533;&#65533;&#65533;&#285;&#65533;&#65533;{&#65533;G&#65533;&#65533;&#65533;L&#65533;LH&#65533;&#65533;&#65533;d&#65533;H&#65533;R&#65533;&#65533;I:&#65533;&#65533;N&#65533;J&#65533;<	&#65533;&#65533;&#65533;&#65533;,F&#65533;I&j&#65533;&#65533;&#65533;Z&#65533;F{&#65533;&#65533;d0&#65533;NH&#65533;&#772;xL&#516;}&#65533;&#65533;}HFH&#65533;&#65533;&#65533;&#65533;&#65533;&#65533;&#65533;&#725;&#65533;&#342;&#65533;&#737;B&#65533;&#65533;&#65533;dT&#444;&#65533;"L&#65533;&#65533;&#65533;[&#65533;&#65533;&#65533;&#65533;d&#65533;&#65533;&#65533;L&#758;&#65533;LF(FP
P&#65533;D&#65533;&#65533;&#65533;&#65533;&#65533;&#65533;&#49358;$IB&#65533;E&#65533;$&#65533;&#65533;&#65533;i@s&#65533;&#65533;kMd&#65533;(&#65533;]&#65533;Bh&#65533;X&#65533;&#65533;&#65533;R&#65533;&#65533;&#65533;&#65533;T&#65533;&#1956; 
&#65533;&#65533;G&#65533;&#65533;&#65533;&#65533;L&#988;&#65533;&#65533;K&#65533;c&#911;
&l2&#65533;&#794;#&#65533;4&#65533;&#65533;4H\&#65533;&#65533;&#65533;l 0&#65533;&#65533;lK&#65533;T&#65533;&#65533;|&#65533;M&#65533;&#65533;&#824;d&#65533;&#65533;&#65533;[&#65533;&#65533;&&#65533; &#65533;P&#65533;&#65533;&#65533;K&#39315;&#65533;&#65533;&#65533; &#65533;&#65533; K&#65533;&#65533;&#65533;4&#65533;&#1863;&#1948;xE&#65533;&#65533;t&#65533;	&#65533;HAM&#65533;&#65533;&&#65533;Q &#65533;&#65533;&#65533;&#65533;&#65533;2&#65533;&#960;LN&#65533;&#65533;&#65533;`&#65533;D&#65533;&#65533;&#65533;&#1078;&#65533;L&#65533;d&&#65533; [&#65533;&#65533;h&#65533;/&#65533;&#65533;&#65533;!%&#65533;L3&#65533;P M&#65533;&#65533;&#65533;&#65533;&#65533;&#65533;&#65533;R`KH&#65533;R&#65533;&#65533;&#460;K&#65533;Rs&#1541;-&#65533;M&#65533;&#65533;?&#65533;&#65533; %S3e4&#65533;XS&#65533;$&#65533;m&#65533;RNHP&#65533;PxL&#65533;&#65533;S,es&#65533; !&#65533;TO/&#65533;&#65533;&#65533;B%&#65533;C=H5HE&#65533;%G}T(&#65533;&#65533;D&#65533;&#65533;J&#65533;&#65533;R&#65533;T,M&#65533;M&#65533;&#65533;K&#65533;&#65533;^&#65533;&#65533;P&#65533;&#65533;&#65533;R&#65533;S&#65533;&#65533;DMRB&#65533;&#65533;F&#65533;&#65533;'&#65533;&#65533;&#65533;&#65533;*}L(&#65533;L&#65533;Us&#65533;&#65533;ws&#65533;o&#65533;&#65533;NU1%&#65533;b&#65533;c=E%F&#65533;H8]&#65533;HN&#804;&#65533;&#65533;&#65533;y&#65533;U&&#65533;&#65533;t&#65533;WsHp&#65533;&#65533; p&#65533;&#65533;K &#65533;`T`,Ws=W&#65533;IT)@T`&#1423;tT&#65533;&#65533;&#822;tK&#65533;z&#65533;W&#65533;&#65533;{&#65533;W~&#65533;W&#65533;&#65533;Wp&#65533;&#65533;_WAUrE&#1540;=&#65533;`X6eU&#65533;&x&#65533;G}R&#65533;&#65533;&#65533;W*&#65533;X&#65533;&#65533;W&#65533;&#65533;&#65533;&#65533;&#65533;&#65533;nW!TQ&#1219;EY&#65533;Q&#65533;&#65533;a&#65533;&#65533;tY&#65533;|Y&&#65533;&#65533;&#484;&#65533;&#65533;Y&#65533;&#65533;Y&#513;  &#1759;Z&#65533;w(o&#65533;T&#65533;5Xbe&#65533;Uq&#1683;HV6E&#65533;6m&#1386;%&#65533;y&#65533;&#65533;#&#65533;$&#65533;&#65533;&#65533;[$&#65533;$&#65533;&#65533;&#65533;&#65533;  Z&#65533;&#65533;p(Zp-&#65533;AM&#65533;&#65533;&#65533;=&#65533;&#65533;&#65533;&#65533;^$[&#65533;A(P&#65533;&#65533;[*&#65533;&#1790;&#833;#@$&#65533;k0]k &#65533;&#65533;&#65533;Y&#65533;5[&#65533;U[q5&#65533;n&#65533;&#65533;&#65533;&#1835;&#65533;&#65533;D&#65533;B&#65533;[&#65533;QH&#65533;&H&#65533;  &#65533;]&#65533;=]&#65533;!8&#65533;&#65533;&#65533;&#65533;%[&#65533;&#65533;YP-Y&#65533;m[&#65533;-R&#65533;}Z&#65533;Q&#65533;&#1348;&#65533;&#65533;&#65533;t &#65533;#  &#65533;-&#65533;&#65533;5&#65533;&#65533;&#65533;&#65533;&#1855;}^&#65533;&#65533;V&#65533;u\&#65533;&#65533;&#65533;&#65533;5&#65533;&#65533;&#65533;&#65533;&#65533;  &#65533;@-&#65533;&#1484;=(]>H^V`&#65533;}&#2033;&#65533;X&#65533;E&#65533;O&#65533;&#65533;@e&#65533;&#65533;m&#65533;&#65533;&#65533;&#65533;&#65533;Q&#65533;&#65533;!&#65533;&#65533;}_ ^`N^k\&#65533;}&#65533;P\&#65533;&#65533;`&#65533;U&#65533;2&#65533;`&#65533;&#65533;`&#65533;&#65533;&#65533;&&#65533;`&#65533;&#65533;&_N&#65533;&#65533;&#65533; &#65533;Maf&#65533;&#65533;=[_%X&#65533;&#65533;&#65533;&#5104;&#65533;&#65533;&#65533;&#65533;&#65533;|&#65533;&#65533;&#65533;\ V&#65533;!V&#65533;THa&#65533;-\&#65533;-&#65533;&#65533;X&WB&#65533;b&#65533;&#65533;&#65533;&#65533;&#65533;&#65533;&#65533;&#65533;&#65533;|&#65533;#&#65533;a">a^&#65533;&#65533;&#65533;&#65533;&#1714;E[3&#65533;&#65533;EcU&#65533;&#65533;c&#65533;)nB&#65533;&#65533;&#65533;&#65533;&#65533; &#65533;&#65533;b"6I&b0[1&#1714;]&#1844;%&#65533;>YC&#65533;_)&#65533;^&#65533;&#65533;&#65533;&#65533;%&#65533;J6a&#65533;&#65533;&#65533;=b&#65533;Y&#65533;=&#65533;^&#1525;&#65533;1&#65533;&#65533;PV
&#65533;&#65533;&#65533;&#65533;&#65533;&#65533;S&&#65533;F&#65533;U^`&#65533;c&#65533;&#65533;=&#65533;&#65533;}&#65533;]&#65533;&#65533;^N&#65533;&#65533;&#65533;Nu&#65533;&#65533;&#65533;b&#65533;-&#65533;W.&#65533;&#65533;&#65533;c&#65533;E[&#65533;&#65533;_&#65533;fQfc&#65533;&#65533;aN,&#65533;&#65533;T&#65533;&#65533;&#65533;&#65533;&#65533;&#65533;UaX&&#65533;&#65533;&#65533;@&#65533;e&#1605;&#65533;P&#65533;&#65533;D&#65533;k>e6_&#65533;&#65533;&#65533;<&#65533;d&#65533;&#65533;YY.[%.&#65533;&#65533;UZ`&#65533;g&#65533;5&#65533;e_&#65533;&#65533;c+&fm&#65533;cV&#65533;!0]&#65533;&#65533;e&#65533;&#65533;@&#65533;&#65533;ONct&#65533;&#65533;mc&#65533;&#65533;k&#65533;]:>`$X_&#65533;.&#65533;=&#65533;d&#65533;&#65533;_q(&#65533;%&#65533;d0&#65533;^rY&#65533;&#65533;\j&#65533;bGaUf`J6&#65533;/&#65533;g&#65533;&#65533;d&#65533;}agj&#65533;f&#65533;&#65533;=j&#65533;n&#65533;lF&#65533;&#65533;&#65533;iK&#65533;&#65533;F&#1842;&#65533;&#65533;F&#65533;&#1856;]&#65533;&#65533;fx&#65533;&#65533;&#65533;&#65533;&#65533;N&#65533;&#1893;&#65533;&#65533;N&#65533;X&#65533;h&#65533;&#65533;K&#65533;c&#65533;&#65533;W&#65533;=&#65533;&#65533;&#65533;.h&#65533;sxk&#65533;&#65533;&#65533;~&#65533;&#65533;j&#65533;`-&#65533;W&#65533;U&#65533;!&#65533;&#65533;&#65533;i&#65533;6\&#65533;Xrn&#65533;`&#65533;&#65533;&#65533;=&#65533;.H&#65533;spk&#65533;&#65533;e&#65533;^g
_G&#65533;&#65533;&#65533;&#833;&#65533;&#65533;&#65533;&#65533;]^m&&#1841;&#65533;_s &#65533;	&#65533; &#65533;M&#65533;&#65533;&#65533;&#65533;&&#65533;&#65533;Fm)&#65533;f/&#65533;iT6&#65533;m^&#65533;F&#65533;&#65533;&#65533;M&#65533;&#65533;N5*N&#65533; &#65533;&#65533;&#65533;&#65533;&#1445;iVm&#65533;h&#65533;&#65533;k&#65533;b&#65533;&#65533;d?&#65533;&#65533;&#65533;&#65533;U&&#65533;Z#x&#65533;(&#65533;m&#65533;.&#65533;&#65533;&#65533;n&#65533;&#65533;h&#65533;Vd@&#65533;R&#65533;&#65533;j&#65533;&#65533;k&#65533;&#65533;6[&#65533;&#65533;&#65533; &#65533;#&#65533;R&#65533;&#65533;&#65533;&#65533;&#65533;&#65533;oRn&#65533;F&#65533;aH&#65533;fy&#65533;p&#65533;&#65533;&#65533;Eb&#65533;&#65533;&#65533;&#65533; #&#1538;&#65533;&#65533;&#65533;.m&#65533;&#65533;vi &#65533;i&#65533;&#65533;&#65533;m&#65533;c&#65533;M&#65533;&#65533;&#65533;%[&#65533;&#65533;Z&#65533;&#65533;Z&#65533;&#65533;m
&#65533; &#65533;&#65533;&#65533;6n&#65533;~&#65533;+6`&#65533;&#65533;j&#65533;&#65533;&#65533;Fo&#65533;&#65533;&#65533;&#65533;&#65533;&#65533;&#65533;&#65533;=&#65533;&#65533;&#65533;F&#65533;!&#65533;&#65533;^lR&#65533;&#65533;&#65533;&#65533;&#65533;&#65533;bH&#65533;&#65533;&#65533;&#65533;&#65533;&#65533;eqOp&#65533;&#65533;&#65533;&#65533;&#65533;&#65533;-&#65533;&#65533;.o&#470;i&a&#65533;ee&#65533;&#65533;&#65533;0&#65533;c)&#65533;&#65533;)&#65533;*_p&#65533;&m&#1262;si^&#65533;/&#65533;0&#65533;a&#65533;&#65533;&#65533;&#65533;n&#65533;&#65533;&#65533;1&#65533;&#65533;6&#65533;q&#65533;&#65533;m7lF&#65533;&#65533;.&#65533;_@&#65533;&#1965;N&#65533;&#65533;f&#65533;en&#65533;&#65533;&#65533;&#65533;X&#65533;&#65533;67t&#65533;&#65533;&#65533;&#65533;&#65533;:&#65533;h&#65533;Fr>&#65533;&#65533;c&#65533;6]&#65533;n,&&#65533;&#65533;&#65533;&#65533;6&#65533;&#65533;&#65533;&#65533;O&#65533;oF&#65533;u7&#65533;&#65533;&#65533;,&#65533;&#65533;&#65533;d=&#65533;m&#65533;&#65533;q&#65533;q&#65533;s&#65533;&#65533;,_&#65533;-&#65533;v&#65533;&#65533;&#65533; F&#65533;I&#65533;j&#65533;&#65533;&#65533;&#21469;rwofGt&#65533;&#65533;h&#65533;v&#65533;>&#65533;&#65533;&#65533;&#65533;Uv&#65533;&\&#65533;.&#1758;-tZ&#65533;q&#65533;\Gw^&#65533;S&#65533;N&#65533;&#65533;&#65533;&#65533;qIN&#65533;Th&#65533;b&#65533;&#65533;&#65533;&#65533;s&#65533;|&#65533;&#65533;&#65533;PG&#65533;&#65533;&#65533;v&f&#65533;dmx&#65533;&#65533;~&#65533;Z7&#65533;f&#65533;&#65533;,g&#65533;&#65533;&#65533;&#65533;&#65533;b``&#65533;&#65533;cm&#65533;&#65533;cn&#65533;&#65533;&#65533;X/[H&#65533;&#65533;G&#65533;Z'&#65533;|7&#65533;&#65533;)&#65533;&&#65533;&#65533;0Onv&#65533;&#65533;k&#65533;&#65533;i2&#65533;wC&#65533;&#65533;q&#65533;o&#65533;r+&#65533;&#65533;&#65533;&#65533;&#65533;&#65533;&#65533;%Wy&#65533;l{6&#65533;&#65533;&#65533;?&#65533;&#65533;&#65533;&#65533;Do&#65533;:&#65533;&#65533;H&#65533;&#65533;]d&#65533;&#65533;&#65533;&#65533;\F&#65533;V&#65533;j5&#1636;7&#65533;7o&#65533;=xvF&#65533;&#65533;&#65533;&#65533;&#65533;&#65533;S&#65533;t&#65533;&#65533;q&#65533;W&#65533;&#65533;i&#65533;&&#65533;&#65533;]&#1851;&#65533;t&#65533;&#65533;&#65533;&#65533;{&#65533;&#65533;&#65533;+A&#65533;&#65533;b&#65533;Pmd&#65533;'&#65533;`?a&#65533;t&#65533;^p&#65533;&#65533;&#65533;e&#65533;|&#65533;&#65533;-/&#65533;&#65533;&#65533;&#65533;&#65533;&#65533;&#65533;&#65533;|>&#65533;&#65533;-N&#65533;! &#65533;&#65533;g&#65533;5&#65533;&#65533;&#65533;{&#65533;GO9&#65533;&#65533;&#65533;&#65533;V&#65533;&#65533;&#65533;&#65533;&#65533;&#65533;gm&#143;&#65533;&#65533;}w#pM&#65533;&#65533;l&#65533;&#65533;&#65533;7&#65533;&#65533;&#65533;&#65533;&#996;a&#65533;|&#65533;&&#65533;:]&#65533;/o&#65533;&#65533;b>X&#65533;(&#65533;&#65533;&#65533;&#65533;d&#65533;
&#65533; Td1&#65533;H&#65533;

&#65533;t&#65533;&#65533;&#65533;&#1849;g&#65533;6r&#65533;&#65533;&#65533;#&#528;"G&#65533;,i&#65533;$J&#65533;&#65533;V&#65533;l&#65533;&#65533;&#65533;&#65533;&#65533;f&#1196;i&#65533;&&#922;6&#65533;l&#65533;&#65533;FM&#65533;A&#65533;&#65533;&#65533;(&#65533; "@ &#65533;&#65533;O&#65533;&#65533;bI&#65533;&#65533;9&#65533;&#65533;*&#65533;&#65533;8s&#65533;&&#65533;a&#65533;aD&#65533;&#65533;&#65533;tI&#65533;1%&#1848;r&#65533;&#1165;&#65533;.^)9&#65533;&#65533;&#1401;sG&#65533;&#65533;4	)&#65533;4&#65533;H&#65533;&#65533;J&#65533;&#65533;t&#65533;>&#1454;f&#65533;&#661;&#65533;&#65533;&#65533;&#65533;&#65533;]"&#65533;0&#65533;&#1607;i)&#65533;M&#1068;.&#65533;&#1322;W&#65533;&#65533;&#65533;e&#65533;&#65533;&#65533;&#65533;&#65533;&#65533;3(Q&#65533;&#65533;*e&#65533;&#65533;T&#65533;&#65533;(k&#65533;&#65533;u /s&#65533;&#65533;2=&#65533;B&#40428;&#65533;S&#65533;n&#65533;5&#65533;&#65533;&#65533;&#65533;&#65533;&#65533;&#65533;&#65533;?&#65533;B&#65533;&#65533;=&#65533;x&#65533;S&#65533;R#G&#65533;&#65533;&#65533;@0&#65533;&#65533;&#65533;%&&#65533;&#65533;&#65533;-&#65533;bi&#65533;Y7 &#65533;f&#65533;&#65533;^&#65533;q&#65533; "y&#65533;&#65533;fMT&#65533;U&#65533;q[GA&#65533;\&#65533;gA4d&#65533;I&#65533;&#65533;iT &#65533;-&#65533;u&#65533;k&#65533;)&#65533;]m&#65533;A&#65533;&#65533;nG,&#65533;&#65533;TRU&#65533;pYfqV&#65533;gf&#65533;5Zl5s&#65533;&#65533;QJy&#65533;&#65533;&#65533;4&#65533;l&#65533;XPB&#65533;&#539;bMUh&#65533;!&#65533;X&#65533;&#65533;q&#65533;&#65533;&#65533;&#65533;&#65533;x&#65533;I4&#65533;&#65533;S&#65533;ygGU&#65533;&#65533;&#65533;&#65533;ygPA&#65533;b;&#65533;&#65533;d&#65533;&#65533;&#65533;&#65533;e&#65533;}&#913; &#688;&#65533;s!@ZO&#11881;&#65533;z&#65533;5&#65533; }&#65533;%O\&#65533;&#65533;Q&#65533;&#65533;p&#65533;SQ&#65533;&#65533;&#65533;	&#65533;&#65533;Wkz&#65533;!	&#65533;X"&#65533;&#65533;q&#65533;&#65533;&#65533;&#65533;&#65533;&#1347;&#65533;&#65533;y&#1923;&#65533;U^&#65533;L&#65533;d&#65533;I&#65533;&#65533;&#65533;z&#65533;lYK&#65533;i&#65533;&#65533;P&#65533;&#65533;u&#65533;&#65533;&#65533;g&#65533;8&#65533;f&#65533;P_p&#65533;=&#65533;(&#65533;d6j-~E&#65533;&#65533;Yr&#65533;&#65533;+&#65533;&#65533;&#65533;&&#65533;]&#65533;&#65533;{&#65533;&#65533;&#65533;'&#65533;&#65533;&#65533;&#65533;&#65533;&#65533;&#65533;&#65533;(\&#65533;W_r&#65533;PC&#65533;M&#65533;i+&#65533;&#65533;&#65533; &#65533;D&#65533;&#65533;~y&#1577;&#65533;J&#65533;XU&#65533;&#65533;H&#65533;&#65533;&#65533;i&#65533;w+&#65533;&#65533;&#65533;\Z&#65533;&#65533;2&#65533;v&#65533;&#65533;&#65533;%&#65533;t&#65533;m&#65533;&#65533;&#65533;c &#65533;&#65533;&#65533;cU&#65533;,1f&#65533;sm&#65533;L&#65533;g&#65533;m5&#65533;q&#65533;]&#65533;&#65533;&#65533;K&#65533;O&#65533;\
&#65533;aT(F&#6894;&#65533;&#65533;&#65533;&#65533;U&#65533;B&#65533;&#65533;&#65533;&#65533;j&#65533;5&#65533;#&#65533;=&#65533;&#65533;C&#65533;\&#65533;&#65533;F&#65533;&#65533;[V&#65533;&#65533;&#65533;[]F&#65533;&#65533;&#65533;&#65533;&#65533;&#65533;_&#65533;d&#65533;}k&#65533;&#65533;.]2&#65533;&#65533;$+&#1672;)&#65533;nz&#65533;a&#65533;df&#65533;7&#65533;@S&#65533;-f&#65533;}"[&#65533;z&#65533;9&#65533;&#65533;t&#1938;&#65533;B(aE&#65533;[R&#922;&#65533;&#65533;c&#65533;&#65533;&#65533;!&#65533;&#65533;&#65533;'y&#65533;T&#65533;&#65533;i&#65533;&#65533;&#65533;&#65533;&#65533;-&#65533;,&#65533;&#65533;&#65533;|&#65533;&#39670;L&&#65533;&#65533;b&#65533;&#65533;&#65533;ivk&#65533;&#65533;&#65533;&#65533;/&#65533;Z&#65533;=&#65533;&#1911;&#65533;&#65533;y&#65533;e&#65533;&#65533;&#65533;&#65533; P&#65533;&#65533;&#65533;&#65533;S&#65533;3&#65533;`>^!&#65533;p&#65533;&#65533;i&#65533;i&#1171;&#65533;&#65533;&#65533;&#65533;&#65533;o%&#65533;X&#65533; D&#65533;T}&#65533;Ia&#65533;z&#65533;6&#65533;&#65533;&#65533;&#65533;Zl&#65533;]"@"&#65533;q&#65533;4&#65533;&#65533;`&#65533;:&#65533;&#65533;&#65533;ppM&#65533;&#65533;(!v%&#65533;G
Re&#65533;31&#65533;]+~&#65533;&#65533;Ej( rP&#65533;&#65533;&#65533;&#65533;&#65533;
&#1440;&#65533;&#65533;l	S*&#65533;&#65533;&#65533;&#65533;2&#65533;&#65533;8&#65533;&#65533;&#65533;&#1344;	&#65533;&#65533;&#65533;XE~&#65533;XD&#65533;&#65533;&#65533;u`&#65533;1tU&#748;b&#65533;!ue&#65533;&#65533;)GQ&#10697;b-"Q&#1817;?f&#65533;
o'&#65533; !&#65533;3&#65533;&#65533;&#65533;&#65533;&#65533;*&#65533;&#65533;&#65533;&#65533;&#65533;&#65533;+&#65533;&#65533;O&#65533;j &#65533;
^&#65533;N&#65533;&#65533;$&#65533;(&#65533;?&#65533;&#65533;&#65533;&#65533;&#65533;KJ&#65533;r&#65533;%*^&#65533;&#65533;&#65533;&#65533;f&#65533;&#538;&#65533;m&#65533;}&#65533;&#65533;t&#65533;JXN&#65533;&#65533;}&#65533;&#65533;&#65533;ps40&#65533;&#399;&#65533;J&#65533;&#65533;x&#65533;&#1036;&#65533;&#65533;&#65533;&#65533;&#65533;&#65533;&#65533;&#65533;&#65533;Hg&#65533;&#65533;&#65533;&#65533;?x&#65533;E&#65533;&#65533;pC\&#65533;.&#65533;#&#65533;d&#65533;&#65533;L&#65533;f&#65533;&#65533;&#65533;U&#1199;I&#65533;2g&#65533;&#65533;)&#65533;&#65533;>bnn&#65533;&#65533;&#65533;&#65533;&#65533;yo[&#65533;&#65533;&#65533;	&#65533;&#65533;&#65533;0&#1097;&#65533;&#65533;tS&#65533;t&#65533;&#65533;&#65533;C z)b&#4942;&#65533;&#65533;*&#65533;&#65533;&#65533;&#65533;
r&#65533;&#65533;&#65533;&#65533;NA&#65533;&#65533;&#65533;&#65533;-evXU'&#65533;
f&#65533;}1H&#65533;t&#65533;&#65533;&#65533;{Z&#65533;&#65533;h0&#65533;1W&#65533;&#1315;&#65533;bHO&#65533;<&#65533;{d&#65533;Y&#65533;!&#65533;I&#788;ML%P&#65533;&#65533;Vj&#65533;&#65533;U&#65533;&#65533;&#65533;@&#65533;&#65533;mi#\M&#65533;&#65533;&#65533;"&#65533;&#1604;&#65533;6!&#65533;M&#65533;&#65533;"g&#65533;&#65533;&#65533;[&#65533;&#65533;N&#65533;&#65533;h[&#65533;*&#65533;*&#65533;&#65533;&#65533;i&#65533;l&#65533;e
)&#807;
a&#65533;&#65533;&#65533;&#65533;,&#65533;&#65533;&#65533;v*&#65533;X]P&#65533;0&#65533;&#65533;&#65533;	"U&#65533;# S&&#65533;&#65533;&#394;B&#65533;&#65533;-&#65533;&#65533;&#65533;J&#65533;&#65533;&#65533;&#65533;&#65533;H;&#65533;&#65533;&#65533;&#65533;i&#65533;c&#65533;&#65533;&#1573;&#65533;(g&#65533;&#65533;&#65533;,&#65533;&#65533;)$&#65533;v3&#65533;T
&#65533;=&#65533;aD&#65533;&#65533;%n&#65533;&#65533;C<e&#65533;&#65533;i`&#65533;&#65533;6[&#65533;XCVD&#65533;)&#65533;&#65533;Y&#65533;&&#65533;&#65533;&#65533;&#65533;w&#65533;&#65533; &#65533;&#65533;D&#65533;&#65533;&#1428;&#65533;&#65533;&#65533;&#65533;i`u&#65533;&#65533;V&#65533;4A&#65533;&#65533;&#65533;&#65533;%&#65533;&#65533;&#65533;&#65533;z&#28278;&#65533;&#65533;<&&#65533;]Ti&#65533;t&#65533;S4=Jv&#65533;,f&#65533;&#65533;&#65533;&#65533;K&#65533;4&#65533;.&#65533;&#65533;&#65533;;&#65533;&#65533;&#65533;&#65533;1@0&#65533;2dOm&#65533;U&#65533;&#65533;n&#65533;&&#65533;&#65533;&#1150;&#65533;@1&#65533;/&#65533;&#65533;zW&#65533;&#65533;&#65533;&#65533;aZ&#65533;&#65533;&#65533;&#65533;En&#65533;6M&#65533;&#65533;q&#65533;&#65533;&(&#65533;&#65533;&#1856;&#65533;&#65533;/&#65533;&#65533;&#65533;i&#65533;|,V_&#65533;&#65533;2&#65533;4&#65533;|&#65533;&#65533;&#65533;RlL&#65533;d&#65533;q&#65533;&#65533;&#65533;&#65533;&#65533;nu&#699;p-o&#65533;&#65533;&#65533;gY&#65533;&#65533;I&#65533;n&#65533;b$O&#65533;&#65533;7&#65533;&#65533;&#65533;&#22550;&#65533;&#65533;\&#65533;&#65533;&#65533;8'&#65533;e&#65533;&#1394;&#65533;W;Q&#65533;M&#65533;&#65533;
&#65533;&#65533;&#65533;)bz:f&#65533;&#65533;&#65533;CjI&#65533;v09>&#65533;kA&#65533;:&#65533;&#65533;&#65533;&#65533;&#65533;qa&#65533;P&#65533;&#65533;l&#65533;&#65533;&#65533;h&#65533;&#65533;sk&#65533;&#65533;&#65533;&#65533;&#65533;P&#65533;KE&#65533;&#65533;&#1299;2`9&#65533;$Q&#65533;-&#65533;&#65533;In&#415949;&#65533;ioZA[2(d&#65533;l\&#65533;&#65533;mR&#65533;_	&#609;&#65533;&#65533;V&#65533;&#65533;&&#307;&#745;&#65533;&#65533;L&#65533;h&#938;&#65533;&#65533;&#65533;I&#65533;&#65533;0&#65533;&#65533;&#65533;&#65533;
&#65533;+SqO&#65533;&#286;e6&#65533;&#65533; Y7&#65533;&#65533;&#756;&#65533;!hw&#65533;&#65533;]&#177;y&#65533;"&#65533;01Fu&#1213;-L&#65533;&#65533;&#65533;&#339;n&#65533;&#65533;,&#65533;&#65533;&#65533;%&#65533;&#65533;h7&#65533;&#65533;&#65533;&#65533;&#65533;&#65533;&#65533;&#65533;nc&#65533;p&#65533;&#65533;&#265;&#876;&#65533;&#65533;.&#65533;T&#65533;&#65533;&#65533;uO&#65533;&#186;&#65533;&#65533;v:n&#65533;&#1815;&#65533;a&#65533;&#65533;&#65533;&#65533;&#65533;]&#65533;&#65533;7&#65533;x&#65533;=u&#65533;&#65533;|&#397;&#65533;M&#65533;#&#65533;2x&#65533;kc{GIV&#65533;&#65533;&#65533;_>r&#65533;K&#65533;;&#65533;&#65533;&#65533;>z&#65533;,&#65533;&#65533;&#65533;&#65533;h&#65533;&#65533;&#65533;b&#65533;&#65533;&#1512;&#65533;z20&#65533;&#65533;&#814;Uv&#65533;&#65533;&#65533;	&#65533;&#65533;b&#64720;&#65533;&#65533;X&#1018;I_&#65533;.xJ2&#1138;&#65533;&#65533;&#65533;B&#65533;So&#65533;&#65533;o*4&#65533;b&#1123;&#65533;&#65533;"G8`&#65533;@&#65533;&#65533;NS)
&#65533;L&#65533;B|&#65533;&#65533;N&#65533;&#541;/&#65533;&#65533;&#65533;&#1095;&#65533;&#65533;u&#65533;&#65533;<&#65533; &#65533;&#65533;U&#65533;x&#65533;&#65533;&#65533;T&#65533;&#65533;=&#65533;[&#65533;#&#65533;&#65533;&#65533;&#65533;&#65533;V&#65533;&#65533;c&#65533;&#65533;N&#65533;>&#65533;j&#65533;&#1234;z&#65533;{J?&#65533;/&#65533;V&#65533;B&#65533;y&#65533;q&#65533;&#65533;Qj&#65533;&#65533;-\&#65533;YY&#65533;0Z&#65533;]&#65533;K&#65533;&#65533;eg]&#65533;&#65533;5&#65533;w&#65533;&#65533;\&#65533;&#65533;&#65533;&#1109;&#65533;	&#65533;`&#65533;&#737;&#65533;&#65533;&#65533;(&#65533;:&#65533;&#65533;&#65533;&#65533; n $&#65533;&#65533;&#65533;&#65533;&#65533;w8&#65533;%e&#65533;-&#65533;&#1901;)&#65533;&#65533;y\&#65533;|&#65533;\&#65533;T&#65533;&#65533;a&#65533;\&#65533;&#65533; &#65533;&#65533;&#65533;`&#65533;\&#65533;L&#65533;m&#65533;&#65533;|&#65533;kyma&#65533;{&#65533;``&#65533;&#65533;&#65533;q j&#65533;?&#65533;&#65533;&#65533;&#65533;&#65533;Y&#65533;&#65533;(^&#65533;&#65533;&#65533;&#1052;%]&#65533;&#65533;&#2021;C&#65533;=&#65533;&#65533;i`"&#65533;&#65533;&#65533;&#65533;a&#65533;&#65533;&#65533;%^&#65533;&#65533;aB!E:&#65533;&#65533;gTV&#65533;&#1497;	D&#65533;&#65533;t&#65533;&#65533;a&#65533;j&#65533;&#65533;&#1325;&#65533;&#65533;&#65533;%y&#1703;9^&#65533;&#65533;&#65533;&#65533;&#65533;&#340;fAP&#65533;]&#65533;~`\&#65533;&#65533;&#65533;&#65533;&#65533;?&#65533; &#65533;&#65533;" .Wn&#65533; 	%$&#65533;I&#65533;-P6&#65533;Oue&#65533;&#65533;&#65533;"~".r&#65533;. &#65533;F&#65533;&#65533; 0
P&#65533;&#65533;PV &#65533;&#331;&#65533;&#65533;&#1962;&#65533;&#65533;&#65533;`OL&#65533;&#65533;M&#65533;FT&#65533;?&#65533;b&#65533;&#65533;b&#65533;&#65533; 5&#65533;	&#65533;&#65533;W&#65533;&#65533;&#65533;&#65533;%&#65533;_&#65533;5&#65533;j&#65533;&#65533;4&#65533;&#65533;;&#65533;&#65533;&#65533;&#65533;&#65533;i&#65533;B&#65533;@J&#65533;&#65533;&#65533;)&#65533;{T &&#65533;&#65533;&#65533;&#65533;&#2015;\&#65533;-&#65533;&#65533;;&#65533;5&#65533;&#65533;&#65533;&#65533;&#65533;&#65533;&#65533;cb&#65533;zU&#65533;&#65533;&#1043;&#65533;A&#288;&#65533;&#1886;@&#65533;l&#65533;&#65533;&#65533;;&&#65533;H^&#65533;&#65533;l&#65533;ZD&#65533; &#65533;&#65533;f&#65533;W&#65533;&#864;@n &#65533;&#65533;M#N&#65533;&#65533;* W&#65533;y#
&#65533;&#65533;UL&#65533;Vh&#65533;0&#1653;&#65533;&#861;&#65533;&#65533;&#65533;&#65533;&#65533;G&#65533;&#65533;%&#65533;b&#1538;&#65533;=&#65533;&#1137;&#65533;
)]V&#65533;&#65533;&#65533;XRn&#65533;&#65533;&#65533;S&#65533;bT&#65533;#m&#65533;<&#65533;&#65533;"#z&#65533;&#65533;&#65533;XKR&#65533;Sa&#65533;&#65533;Rn *&#65533;eF&#65533;T&#65533;
&#65533;'&#65533;@7&#65533;&#65533;&#65533;&#65533;&#65533;8&#65533;&#65533;A&#65533;&#65533;&#65533;&#65533;&#65533;%O@)p;&#65533;cT&#65533;&#65533;`&#65533;&#65533;e&#65533;&#65533;A&#65533;d&#65533;&#65533;b&#65533;T&#65533;]&#65533;&#599;,&#930;w B&#65533;&l&#65533;`&#65533;&#65533;&#65533;&#65533;[&#65533;&#65533;d&#65533;&#65533;> &#65533;%&#65533;&#1811;u&#1372;&#65533;u&#1951;h	* g.F%B2gs. Q&#65533; &#65533;&#65533;&#65533;&#65533;\&#65533;&#65533;R|&#65533;c>]&#65533;&#65533;&xR#f&#678;&#65533;l&O&#65533;Fsq@&#65533;)&#65533;VV^&#65533;P&#345;#j&#65533;&#65533;&#65533;$&#65533;&#65533;&#65533;'f&#65533;&#65533;rLy&#65533;Vg&#65533;Ks&#65533;$o&#65533;G<&#65533;&K.&#65533;&#65533;&#65533;&#65533;`yY&#65533;Iw&#65533;k6&#65533;J&#65533;'&#65533;&#65533;- &#65533;&#65533;&#1315;2J&#65533;&#65533;8&#1701;WF&#65533;?&#65533;&#65533;  H&#65533;&#65533;&#65533;c&#65533;h&#65533;6(~B(&#65533;"&#65533;dzr&#65533;&#65533;Q&#65533;&#65533;&#65533;&#65533;&#65533;{&#65533;&#65533;DY&#65533;&&#65533;(!\&#65533;\&#65533;&#65533;&#65533;&#65533;( )r&#65533;hN2gGd&#65533;[.&#1806;&#65533;m&#65533;&#65533;$nh%&&#65533;k&#65533;CQ&#65533; T)&#1538;-&#65533;&#65533;)*&#65533;&#65533;v&#65533;.&#33818;(&#65533;&#65533;D&#65533;&#65533;&#65533;&#65533;V&#65533;1Fne1^(&#65533;&#65533;C@&#65533;.&#65533;.&#65533;&#65533;.l&#65533;&#65533;i,&#65533;&#65533;`)&#65533;
)T&#65533;i&#65533;&#65533;D&#65533;`&#65533;&#65533;&#65533;Q&#65533;&#65533;5&#65533;L&#1594;D &#65533;p &#65533; &#65533;&#65533;&#65533;&#65533;&#65533;&#65533;&#65533;>@&#65533; *&#65533;j&#65533;>(M&#65533;)&#65533;&#65533;U*&#354;
&#65533;&#1018;&#65533;B&#65533;j&#65533;B)&#35502;r+&#65533;&#65533;B&#65533;v*&#65533;ri&#65533;&#65533; &#65533;&#65533;if&#65533;&#65533;F&#65533;&#65533;Bj&#65533;T&#65533;\~(&#65533;&#65533;&#65533;BAD@D&#65533;&#65533;+&#65533;^@)\@&&#65533;k&#65533;k&#65533;&#65533;&#40530;j&#65533;&#65533;&#65533;&#65533;D)&#65533;&#65533;6&#65533;yF&#65533;&#65533;&#1461;f&#65533;B&#65533;C&#65533;&#65533;&#65533; &#518;&#65533;&#65533;,&#65533;&#65533;*(&#65533;2l&#65533;&#65533;+&#65533;&#65533;*b&#65533;F'&#65533;&#65533;k&#65533;&&#65533;&#65533;&#65533;l"&#65533;&#65533;&&#65533;&#65533;F&#65533;&#65533;&#65533;&#65533;$,!&#65533;&#65533;&#65533;gx&#65533;&#65533;?&#65533;'U&#65533;N&#65533;q o`&#65533;&#65533;&#65533;&#65533;lDDD&#65533;z&#65533;&#65533;&#65533;&#65533;^)&#65533;mH&#65533;&#65533;J<lr&#65533;&#65533;x&#65533;&#65533;B&#65533;g2A&#65533;2A&D &#65533;-&#65533;&#65533;&#65533;J&#65533;
d&#65533;&#970;&#65533;&#1058;A&#65533;-&#65533;&'&#65533;*&#65533;&#65533;&#65533;&#65533;`&#65533;&#65533;yB&#65533;&#65533;&#65533;&#65533;&#65533;l&#65533;&#65533;&#65533;&#65533;&#65533;&#65533;&#65533;)&#65533;&#65533;&#65533;&#65533;R&#65533;&#65533;&#65533;&#213;t&#65533;&#274;`j&#65533;s&#65533;&#65533;.&#65533;-&#65533;&#65533;&#962;l&#65533;R&#65533;
0B"@&#65533;&#470;l&#65533;&#1153;&#65533;Rn&#65533;~&#65533;&#65533;&#65533;C&#65533;4&#65533;,&#65533;w&#65533;&#1749;&#10854;&#65533;&#65533;&#65533;&#65533;&#65533;&#65533;6&#65533;Cd&#65533;l)l&#162;&#65533;:&#65533;&#65533;Z&#65533;&#65533;&#65533;&#65533;^&#65533;jn&#65533;&#65533;6A&#65533;&#65533;&#65533;&#1153;&#65533;&#65533;@&#65533;n&#562;.&#530;l&#65533;r&#65533;&#65533;Nn&#65533;>&#65533;u&#65533;.&#65533;&#65533;&#65533;F0H&#65533;j&#65533;&#65533;&#65533;*&#65533;
&#65533;&#65533;&#65533;&#65533;&#65533;m&#65533;v*&#65533;&#65533;&#2026;/&#65533;&#65533;&#65533;&#1114;&#65533;&#65533;&#65533;x*&#65533;p&#65533;&#65533;&#65533;&#65533;k&&#65533;&#65533;&#65533;J&#65533;&#65533;l)&#65533; &#65533;l&#65533;&#65533;&#65533;&#65533;) &#65533;&#65533;&#65533;&#65533;&#65533;F<CF`	&#65533;C&#65533;F
7C&#65533;@
&#65533;p&#240;&#752;	0&#65533;p!&#65533;&#65533;?	&#65533;&#65533;&#65533;0&#65533;[&#65533;&#65533;&#65533;&#65533;S&#65533;&#65533;	`p\&#65533;;&#65533;&#65533;&#339;1F&#65533;pF&#65533;&#65533; 1&#65533;&#65533;0&#65533;&#65533;&#65533;3pCO&#65533;[`D&#65533;&#65533;&#65533;&#65533;c&#65533;j&#65533;&#65533;Ok&#65533;p	&#65533;&#65533;&#65533;0&#65533;[&#65533;t&#65533;&#65533;&#65533;qi&#65533;&#65533;&#1498;&#65533;&#65533;&#65533;&#65533; &#65533; r;&#65533;^@  !&#65533; &#65533; ,I&#65533; 	? &#65533; &#65533;	H&#65533;&#65533;&#65533;&#65533;*\8&#65533;&#65533;&#199;#J|&#65533;&#65533;_E&#65533;j&#65533;&#561;&#65533;&#463; C&#65533;I&#65533;&#65533;&#275;(SF&#776;&#65533;&#65533;&#727;0c&#668;&#65533;R&#65533;&#859;81&#65533;&#65533;&#627;&#65533;&#991;@	&#65533;J&#65533;&#1984;&#65533;+&#65533;&#65533;0@&#65533;R&#65533;&#65533;J&#65533;Juj&#1131;h &#65533;+(&#65533;BY&#65533;&#65533;&#65533;&#65533;
h&#1258;mZ&#65533;&#65533;&#1783;&#65533;b&#65533;&#65533;&#65533;&#65533;&#65533;4P&#1168;HB&#65533;&#65533;&#65533;&#65533;&#65533;&#65533;&#65533;V&#65533;&#65533;Q&#65533;*^,U.Q&#65533;i&#65533;&#65533;&#1115;&	_&#65533;&#65533;&#65533;&#65533;l&#65533;&#65533;c:&#65533;m&#65533;&#65533;&#65533;&#65533;&#65533;&#65533;&#65533;&#65533;&#65533;&#65533;&#65533;#&#65533;<y2&#65533;$6&#65533;&#65533;&#65533;&#65533;?&#65533;&#65533;7i&#65533;eU&#65533;n&#65533;&#65533;&#65533;qn&#65533;\&#65533;/&#65533;&#1881;w&#65533;l&#65533;&#65533;&#65533;&#65533;&#1737;&#65533;&#65533;&#65533;Mb&#65533;r&#65533;P&#65533;&#65533;&#65533;&#65533;&#65533;&#65533;&#1719;&#65533;&#65533;&^&#65533;j&#65533;&#65533;&#1775;&#65533;&#65533;q&#65533;&#65533;!wZ&#813;g&#65533;U&#65533;&#65533;&#65533;^u&#65533;a&#65533;w&#65533;&#65533;B&#65533;&&#65533;&#65533;&#65533;Q&#65533;&#65533;h&#549;&#65533;&#65533;Rf("O	*&#65533;UmzY&#65533;&#65533;n&#65533;e'!&#65533;&#65533;&#65533;Pp&#65533;^&#65533;&#65533;&#65533;!SJ8&#9201;&#65533;&#65533;&#65533; (V&#65533;"g&#65533;&#65533;C&#65533;AIF&#65533;&#65533;&#65533;Yhcgj&#65533;c_&#617;&#65533;&#65533;&#65533;@v&#65533;&#65533;&#65533;&#65533;f_&#65533;i7&#1804;&#65533;Y&#65533;&#65533;&#65533;F&#65533;&p&#65533;&#65533;&#65533;q&#65533;e&#65533;S^&#65533;&#65533;&#65533;-h$n&#65533;&#65533;&#409;@Kj&#14463;&#31131;&#65533;ex&#65533;hV&#65533;&#65533;!;&#65533;&#406;&#65533;&#65533;B&#487;C~h&#65533;&#65533;b&#65533;&#65533;&#65533;&#65533;F&#65533;&#65533;&#65533;&#65533;R&#65533;&#1678;&#65533;e&#65533;&#65533;&#39324;	&#65533;&#65533;&#65533;&#1499;&#65533;&#65533;6i(w/&#65533;"&#65533;&#65533;&#65533;:&#65533;&#65533;&#65533;h'&#65533;&#65533;&#65533;&#65533;%&#65533;'&#65533;&#65533;&#31229;&#65533;&#65533;&#65533;v&#65533;F&#65533;&#47242;b;\&#65533;Z&#65533;Z&#65533;&#31496;&#65533;%&#55232;&#65533;&#65533;+&#65533;&#65533;&#65533;X#&#65533;&#65533;&#65533;&#683;opR&#65533;o&#65533;&#65533;v&#65533;&#65533;&#31671;i&#65533;&#65533;&#65533;j&#65533;&#65533;vM6&#65533;p&#65533;&#65533;&#65533;&#65533;&#65533;&#65533;&#65533;#1&#65533;`&#65533;J+&#65533;@&#840478;&#65533;b&#65533;&#65533;"&#65533;&#65533;&#65533;&#65533;&#65533;kn&#65533;&#65533;L&#65533;&#65533;&#65533;Yva&#65533;&#65533;FJ5c&#65533;&#65533;&#65533;(T&#1152;@&#65533;&#65533;&#65533;?u&#65533;1E]4&#65533;&#65533;&#65533;
&#65533;&#1839;$;Z&#65533;&#65533;&#65533;g&#65533;S,&#65533;&#65533;&#65533;c&#65533;+&#65533;&#65533;C&#65533;&#65533;&#65533;J&#65533;A&#65533;P&#65533;&#65533;&#65533;&#65533;&#65533;?&#1916;b&#65533;&#65533;&#65533;&#65533;&#65533;&#65533;>G&#65533;&#65533;P	&#65533;&#65533;&#65533;&#65533;&#65533;d&#65533;&#65533;c&#65533;&#65533;r&#65533;uc.&#65533;&#65533;&#65533;	&#65533;v&#65533;&#65533;&#65533;K&#65533;u&#285;&#65533;&#65533;&#65533;&#65533;&#65533;&#65533;w&#65533;&#65533;&#1261;d&#65533;&#65533;&#65533;&&#65533;`b}&#65533;&#65533;U}]0n	&#65533;<y&#1685;&#65533;-&#65533;&#65533;&#65533;&#65533;&#65533;&#65533;
&#65533;.&#65533;&#65533;y&#65533;P&#65533;&#1984;&#65533;gv&#65533;&#65533;&#65533;&#65533;&#65533;&#65533;&#65533;	;&#65533;`&#65533;6o'ck&#65533;&#65533;&#65533;Q&#65533;&#65533;8&#65533;0&#65533;0&#65533;#|&#65533;&#231;&#65533;JS&#65533;&#65533;4
&#65533;/&#65533;|&#65533;&#65533;o}&#65533;&#65533;?&#65533;~=o&#65533;W&#65533;3&#65533;&#65533;&#65533;&#807;&#65533;&#65533;!&#65533;&#65533;&#65533;;&#65533;V:&#65533;&#65533;)u*&#65533;>&#65533;?&#65533;4&#65533;`&#65533;&#65533;Yq&#65533;@&#65533;)MyC&#65533;&#1910;&#65533;md(L&#65533;AW&#65533;:&#65533;OQS^&#65533;G&#65533;&#65533;0&#65533;Y&#65533;	&#65533;&#65533;&#65533;*oC7&#65533;^&#65533;&#65533;&#65533;'&#65533;e&#65533;),&#65533;8J&#65533;&#65533;&#65533;&#65533; &#65533;bK&#65533;&#65533;b&#65533;oN&#65533;&#65533;&#65533; '&#65533;uw&#65533;aL.x=&#65533;&#65533;&#65533;B&#1656;F&#1724;&#65533;4#&#65533;m &#65533;K&#65533;6&#65533;&#65533;D'&#65533; &#547;&#65533;&#65533;&#65533;&VQ}&#65533;s&#65533;&#65533;&#1418;V&#65533;y&#65533;+&#65533;S^'&#65533; 	&#65533;&#65533;2&#1248;&#65533;&#65533;&#65533;&#392;&#65533;-hoA^1&#65533;&#65533;&#65533;&#65533;TG&#65533;G&&#65533;Qx&#65533;p!&#65533;A&#65533;II0&#65533;a#E&#65533;&#65533;u=NN5&#65533;
&#65533;WD&#65533;M!&#65533;@HAy&#65533;;&#65533;&#65533; &#65533;$&#65533;2&#65533;hJ&#65533;&#65533;&#65533;{_&#65533;&#65533;e2/&g,<&#65533;eHj)&#65533;JnU&#65533;&#65533;&#65533;.YD&#65533;uC!(T"	2&#65533;cd&#65533;&#65533;&#65533;&#65533;3S&#65533;>.{]Ld&#65533;p&#65533;&#65533;&#845;&#65533;&#65533;q2&#65533;&#65533;*&#65533;&#65533;6&#65533;RA&#65533;&#65533;!&#65533;q(t&#65533;&#65533;&#65533;e6&#1121;&#65533;&#65533; &#65533;&#65533;&#65533;&#65533;u&#65533;[d?9R=H?&#65533;d+&#65533;&#65533;&#65533;&#65533;&#65533;`&#65533;&#65533;&#65533;&#65533;&#65533;+,&#65533;D+J&#65533;fO&#65533;&#65533;+&#65533;&#65533;&#65533;E&#65533;&#65533;r&#65533;&#65533;&#65533;&#65533;6&#65533;/h@&#65533;b&#65533;X0,a	;P"'&#65533;HVO&#65533;&#65533;&#65533;2c hA&#65533;&#65533;&#65533;&#65533;&#65533;<&#65533;"3&#65533;&#65533;&#65533;W`C&#65533;d&#65533;5dXM&#65533;Y&#65533;DjCJ
P&#65533;|CU&#65533;q&#65533;(&#65533;Y&#65533;&#65533;V&#65533;?&#65533;&#65533;&#65533;v&#65533;&#65533;a&#65533;c%&#65533;&#65533;e&#65533;&#65533; u&#65533;	M&#372;&#65533;&#65533;noeA=&#65533;6&#65533;*U&#65533;`Qd&#65533;&#65533;z&#65533;&#65533;,&#65533;XS&#65533;&#65533;xY&#65533;)&#65533;d6$&#65533;&#65533;&#65533;A&#65533;&#65533;&#65533;&#65533; &#65533;C0>QV&#65533;6&#65533;&#65533;%X&#65533;)&#65533;&H&#65533;r&#65533;&#65533;&#65533;&#65533;s&#65533;&#65533;"&#65533;&#65533;&#1908;&#814;&#65533;uqZ&#1155;F;&#65533;Kt&#65533;&#65533;&#65533;&#65533;&#65533;&#65533;P Z 0&#65533;&#65533;&#65533;\.&#65533;&#65533;z&#65533;p&#65533;<&#65533;&#65533;+&#65533;v&#65533;J&#65533;Np&#65533;&#65533;UQ&#65533;&#65533;O&#65533;*uZ&#65533;R&#65533;f&#65533;_&#65533;'&#65533;&#65533;<&#65533;^&#65533;&#65533;W&#65533;&#65533;q-&#65533;\g&#160;}$4&#65533;HMi,l&#65533;n?&#65533;{+j&#65533;&#65533;&#65533;&#65533;&#914;&#65533;&#65533;&#65533;&#65533; &#65533;&#65533;&#65533;&#65533;Q
/&#65533;&#65533;m&#65533;&#65533;Q&#65533;Z&#65533;&#65533;&#65533;&#65533;&#65533;k&#65533;D&#65533;6Vz&#65533;a_&#65533;!`j|&#65533;/X&#65533;T+1&#65533;s&&#65533;=&#65533;&#65533;_&#65533;&#65533;O,&#65533;' &#65533;'&#65533;&#65533;&#65533;&#65533;&&#65533;&#65533;&#65533;&#65533;&#65533;&#65533;&#65533;&#65533;
&#65533;&#65533;&#65533;&#65533;&#65533;Rj&#65533;f&#65533;&#65533;)&#65533;T&#65533;O&#65533;e&#65533;&#65533;&#65533;`&#65533;&#65533;F&#65533;E"&#65533;&#65533;x5&#65533;pL&#65533;}&#65533;&#65533;	0<&#65533;-&#65533;&#65533;7<J7&#65533;&#1197;&#65533;&#65533;&#65533;&#65533;9&#65533;,Rq&#65533;k&#65533;&#65533;(9&#65533;V&#65533;&#65533;]&#65533;H&#65533;q^&#65533;&#65533;&#65533;&#65533;&#65533;{&#65533;&#65533;bzs&#65533;l&#65533;&#65533;&#65533;n&#65533;&#65533;&#65533;&#65533;&#65533;&#65533;&#65533;&#65533;%>&#65533;&#65533;&#65533;&#1419;&#65533;&#65533;1I5V&#65533;&#65533;F&#65533;&#65533;&#65533;{R_]&#65533;P&#65533;h|M&#65533;#&#65533;R&#65533;n&#65533;k=&#65533;&#65533;@&#65533;f0M&#65533;&#65533;a&#65533;&#65533;1&#65533;&#65533;?&#65533;cp/Y B&#65533;|&#65533;P&#65533;}A&#65533;&#65533;`&#65533;&#65533;&#65533;&#65533;8&#65533;bU&#65533;(&#65533;&#65533;R{&#65533;YB;&#65533;t4&#65533;&#65533;d&#1080;&#65533;&#65533;&#65533;&#65533;&#65533;AE&#65533;&#65533;&#65533;M.	&#65533;&#65533;&#65533;&#65533;0o&#65533;K&#65533;'&#65533;C}&#65533;&#65533;m0&#65533;&#65533;R~:&#619;&#65533;&#31903;W)&#65533;Z&#65533; &#65533;2&#65533;&#65533;&#65533;k&#65533;#&#65533;A:8&#65533; 	9&#517;4&#65533;&#65533;&#65533;&#65533;o}&#65533;^&#65533;&#65533;&#65533;f&#65533;&#65533;mP&#65533;&#65533;x&#58066;p&#65533;J&#65533;&#65533;&#65533;D3q&#43672;&#65533;~&#65533;6&#65533;&#65533;
&#65533;c|&#65533;&#65533;&#576;@&#65533;Qu*&#65533; &#65533;&#65533;&#65533;&#65533;&#65533;u&#65533;&#65533;&#65533;s&&#65533;m#&#65533;&#65533;&#65533;>&#65533;&#65533;&#65533;&#65533;t.&#65533;=w&#65533;7&#65533;&#65533;&#65533;&#65533;&#65533;,@e&#65533;&#65533;\x &#35851;>&#65533;&#65533;	&#65533;&#65533;&#65533;&#65533;&#1790;&#65533;&#65533;&#65533;&#65533;&#65533;I&#65533;Z?&#65533;s08s#$p&#65533;&#65533;&#65533;&#65533;&#65533;)]\&#65533;6&#65533; &#65533;P&#65533;(&#65533;&#65533;&#65533;.&#65533;b&#1163;G&#65533;&#65533;&#65533;jU)&#65533;&#65533;&#65533;&#65533;?&#65533;0&#65533;O&#65533;&#65533;#!&#65533;&#65533;?r&#65533;&#65533;M&#65533;&#65533;n-8A&#65533;&#65533;.&#65533;&#65533;&#65533;S&#65533;qo&#65533;&#65533;ZUwAy&#65533;)&#65533;&#65533;0&#65533;X&#65533;&#65533;&#65533;0&#65533;>&#65533;	6&#65533; &#65533; #F%fc/&#65533; &#65533;&#65533;TeU&#65533;ia&#65533;&#65533;&#65533; &#65533;&#65533;P&#65533;&x&#65533;'&#65533;&#65533;0&#65533; &#65533;&#65533;&#65533;G)7p&#65533;Gm&#65533;&#65533;&#65533;nfy&#65533;y~Sg&#65533;w/t}&#65533;$F*!&#65533;&#65533;&#65533;H&#65533;@`6&#65533;&#65533; @m/6h&#65533;&#65533;?0k&#65533;&#752;cpv0&#65533;&#65533;fx&#65533;k&#65533;&#65533;^ k0&#65533;@+&#65533;&#65533;G&#65533;&#65533;~8&#65533;>=p&#65533;Yw&#65533;&#704;&#65533;:&#65533;&#65533;y&#65533;iT&#65533;&#65533;&#65533;n$.)&#65533;g&#1155;w(&#65533;&#65533;&#65533;Jh&#65533;&#65533;@U&#65533;&#65533;-&#65533;&#65533;&#65533;&#65533;&#65533;&#65533;&#65533; `-&#65533;: D&#65533;&#65533;&#65533;&#65533;&#65533;`&#65533;x&#65533;&#65533;&#65533;&#65533;]&#65533;u7&#65533;&#65533;&#65533;&#65533;&#65533;&#65533;&#65533;V~4&#65533;&#65533;_PSb&#65533;&#65533;&#65533;&#65533;&+6&#65533;&#65533;H&#65533;&#65533; +&#65533;P(&#65533;P&#65533;VN:&#65533;l&#65533;	& 0&#65533;&#65533;&#65533;1&#65533;&#65533;u\&#65533;&#65533;&#65533;	a&#65533;9&#65533;&#65533;&#65533;&#65533;(l&#65533;&#65533;p.D
&#65533;`5R'&#65533;&}&#31884;&#65533;X&#65533;&#65533;X+&#65533;&#65533;&#65533;&#65533;|&#1161;&#65533;&#65533;&#65533;&#65533;@&#848;&#65533;&#65533;A&#65533;u&#65533;&#65533;&#65533;9ppw&#65533;&#65533;&#65533;&#65533;&#33510;4@%u&T&#65533;gb&#65533;&#65533;&#65533;8&#65533;&#1551;(&#65533;&#65533;h-@&#65533;U&#65533;]6&#1656; &#65533;&#65533;&#1549;&#65533;&#65533;&#65533;&#65533;&#65533;&#65533;@ \&#65533;xE@pgfs&#65533;&#65533;&#65533;&#65533;&#65533;o&#25669;&#65533;|&#65533;`&#65533;RjO&#65533;&#65533;+&#594;L&#65533;P&#65533; &#65533;3Y&#65533;&#65533;&#65533;&#65533;&#65533;h&#65533;&#65533;jP&#65533;&#65533;&#1154;-&#65533;&#65533;&#65533;uI&#65533;&#65533;&#65533;5&#65533;7&#65533;9&#65533;&#65533;
cpje&#65533;&#65533;t3fM&#65533;G&#65533;$7&#65533;&#65533;&#65533;&#65533;&#65533;8&#65533;&#65533;&#65533;Vfe&#65533;u&#65533;l`:9V &#65533;"&#65533;*&#65533;&#65533; &#65533;&#65533;Y&#65533;~9 &#65533;&#65533;S&#65533;&#65533;&#65533;&#65533;&#65533; &#65533;&#65533;&#65533;&#65533;&#65533;RT&#1648;<U&#65533;&#65533;W&#65533;2&#65533;&#594;&#1540;O&#65533;h&#65533;$6&#65533;	&#65533;&#65533;&#65533;h &#598;"&#65533;&#65533; &#65533;"&#65533;`&#65533;&#65533;Pt&#65533;
&#65533;&#65533;&#65533;&#65533;&#65533;	&#65533;&#65533;	9E&#65533; &#65533;&#65533;&#65533;
&#65533;@&#65533;&#65533;&#65533;&#65533;&#65533;&#539;V &#65533;>0&#65533;&#65533;&#65533;&#65533;&#65533;6&#65533;&#576;&#65533;&#65533;&#65533;&#65533;&#65533;&#65533;)"&#65533; &#65533;&#65533;~}&#65533;\&#65533;
&#65533;s^\&#65533;&#65533;&#471;9&#65533;P9&#65533;&#65533;u&#65533;8&#65533;&#65533;T&#65533;gt&#65533;&#65533;&#65533;&#65533;&#65533;&#65533;j &#65533;2)&#65533;6BI&#65533; &#65533;&#525;&#65533;HV&#1043;&#65533;"&#65533;&#65533;&#65533;&#65533;u.&#65533;&#65533;v&#65533;X'@&#65533;|Y|&#487;\&#65533;b&#65533;#&#65533;^t&#65533;(	z&#994;&#65533;&#65533;&#65533;&#65533;&#65533;&#65533;T&#65533;F&#65533;&#65533;l`&#65533;i&#65533;<&#65533;)&#65533;&#65533;#~&#65533;&#65533;~|@&#65533;&#65533;pfm&#65533; w&#65533;&#65533;&#65533;&#65533;&#65533;&#65533;v&#65533;h<&#65533;pO&#65533;?6&#65533;2&#65533;&#65533;&#65533;&#65533;&#65533;Y&#65533;&#65533;&#1028;&#65533;&#65533;&#65533;&#65533;1&#65533;2&#65533;&#1672;&#65533;@&#65533;&#65533;)+0&#6629;q&#65533;&#65533;&#65533;&#65533;&#65533;&&#65533;cz 
&#65533;&#65533;&#65533;8V&#152;<3&#65533;&#65533;&#65533;8+F&#65533;&#65533;&#65533;@&#65533;1Y &#65533;9bVh&#65533;4&#65533;&#65533;g&#65533;&#65533;Y&#65533;&#65533;&#65533;&#65533;&#65533;&#65533;&#65533; &#65533;[G&#65533;&#65533;y &#65533;&#65533;B &#65533;&#65533;xy&#65533;&#65533;w&#65533;&#65533;&#65533;'9rJ&#65533;&#65533;)9&#65533;&#65533;(&#65533;U&#65533;2	(&#65533;]N&#65533;g&#65533;T&#65533;&#65533;&#65533;&#65533; &#65533;&#65533;I&#65533;yG
0c&#65533;&#65533;P&#65533;D&#1248;&#65533;u&#65533;n&#65533;g&#65533;0&#946;&#65533;&#65533;&#65533;&#65533;&#65533;@&#65533;j&#65533;&#65533;H&#65533;&#65533;z.&#65533;&#65533;-&#65533;_&#65533;&#65533;f&#65533;&#65533;&#65533;&#65533;&#65533;G&#65533;3&#65533;w&#65533;3&#65533;CAZ)f&#65533;w&#65533;&#65533;y&#65533;&#65533;3&#65533;<c&#65533;&#65533;&#65533;y&#65533;&#65533;&#65533;8&#65533;&#1666;&#65533; &#65533;&#65533;&#65533;P@sd&#65533;&#65533;&#65533;TS&#65533;&#65533;&#65533;K&#65533;&#65533;#t&#65533;&#65533;/E8&#65533;8&#65533;&#65533;&#65533;I&#65533;l`&#65533;&#65533; &#65533;[&#65533;&#65533;%J&#65533;&#65533;8&#65533;$+&#65533;&#65533;&#65533;&#65533;&#616;&#65533;B&&#2772;&#65533;D&#65533;&#65533;z@:&#65533;@&#65533;&#65533;&#65533;'&#65533;&#1688;&#65533;&#1569;1&#65533;\0&#65533;&#65533;&#65533;&#65533;&#65533;q&#1040;&#65533;
;&#65533;&#1666;}&#65533;u85&#65533;&#65533;&#1266;&#65533;J&#65533;M&#65533;&#65533;&#128;&#65533;&#65533;
z&#65533;
&#65533;$&#65533;!&#65533;I&#65533;2&#65533;J8&#65533;/y&#65533;&#1368;&#65533;&#65533;	&#65533;O*&#65533;&#65533;&#65533;&#65533;&#65533;5&#65533;&#65533;N+&#65533;9&#65533;&#1401;&#65533;&#1232;&#65533;g
&#65533;&#1728;{?&#65533;Rj;&#65533;&#65533;&#65533;&#65533;&#65533;	&#533;&#65533;I&#65533;#&#65533;E&#65533;:&#65533;&#65533;q;=&#65533;&#65533;&#65533;&#65533;P&#65533;&#65533;0&#65533;&#65533;P&#65533;c&#65533;&#65533;t&#65533;&#65533;&#65533;p&#65533;&#65533;&#65533;&#65533;]D&#65533;&#65533;=&#1740;[)&#65533;|&#65533;&#65533;Ur&#65533;j&#65533;i&#635;&#65533;&#65533;;&#65533;	u&#65533;~&#65533;&#65533;&#65533;s$&#65533;&#65533;h&#65533;D0&#65533;&#65533;&#202;&#65533;&#65533;&#65533;&#65533;4q&#65533;&#65533;&#1355;&#65533;`&#65533;6@&#65533;i[H&#65533;&#1530;&#65533;&#65533;(F&#65533; &#65533;&#65533; &#65533;&#65533;&#65533;
[&#65533;&#1248;w &#65533;&#65533;E&#65533;s&#65533;n'6&#65533;<&#65533;&#65533;I&#65533;&#65533;	&#65533; &#65533;$&#65533;&#65533;&#65533;+&#65533;j&#1040;&#65533;&#65533;HD&#65533;&#65533;&#65533;qy&#65533;wcZ&#65533;&#65533;
&#65533;&#65533;D&#65533;p&#65533;&#65533;&#65533;1Lf&#65533;w&#65533;'&#65533;&#65533;'C&#65533;&#65533;e&#65533;h;'&#65533;&#65533;y&#65533;):K &#65533;&#65533;&#65533;~&#65533;&#65533;9` &#65533;:G0&#65533;&#65533;pn0&#65533;lD&#65533;&#65533;&#65533;&#65533;C}&#65533;&#65533;&#1836;&#65533;&#65533;&#65533;&#65533;1(&#65533;&#65533;&#65533;&#65533;&#65533;&#65533;&#65533;&#141;&#65533;&#65533;@&#65533;j&#65533;&#65533;[[&#65533;>`&#65533;&#804;\:<&#65533;~&#65533;d&#65533;+&#65533;&#65533;5&#65533;&#65533;&#65533;&#65533;&#65533;HN&#65533;J&#65533;&#65533;&#65533;&#65533;K(&#65533;&#65533;&#65533;&#65533;&#65533;&#1152;|6:Bs&#279;&#65533;&#65533;a&#828;<&#65533;Q&#65533;bb&#65533;R&#65533;d&#65533;&#65533;&#65533;&#65533;p&#65533;&#65533;&#65533;K&#65533;I{&#65533;&#65533;&#65533;M&#65533;&#65533;&#65533;}&#65533;uR+<&#65533;c&#65533;&#65533;tT&#65533;w &#65533;#&#65533;`yv&#65533;i,&#65533;&#65533;+&#65533;&#65533;@&#65533;R&#65533;&#65533;f!&#65533;&#717;j&#65533;&#65533;&#65533;&#65533;Os&#65533;\&#65533;3&#65533;^,E8&#65533;:&#65533;
b&#65533;|@&#65533;:x&#65533;M&#65533;&#65533;&#65533;X&#65533;&#65533;&#65533;h&#65533;&#65533;&#65533;Td&#618;h&#65533;&#65533;&#65533;&#65533;&#603;&#65533;&#65533;gEI&#65533;s&#65533;	&#65533;Z|'&#65533;&#65533;L&#65533;&#65533;&#65533;]&#1129;?"&#717;[&#895;i&#65533;&#65533;1b&#65533;&#65533;&#1418;&#65533;&#65533;&#65533;&#65533;4t&#65533;~G&#65533;<&#65533;lJ&#65533;<&#65533;&#65533;q]Tw]1&#65533;&#65533;&#65533;-&#65533;&#65533;&#65533;&#65533;~&#65533;&#65533;X&#65533;&#65533;&#65533;&#65533;&#65533;;R=&#65533;&#560;{lVKd&#65533;&#65533;lJ}@3&#65533;&#65533;&#65533;}&#65533;="7&#1900;z
&#65533;&#65533;J&#65533;&#65533;&#65533;&#65533;&#65533;&#65533;&#65533;&#65533;&#65533;&#65533;&#65533;
&#65533;&#65533;&#65533;%`&#65533;g&#65533;G-&#65533;\&#65533;1&#65533;&#65533;c1&#65533;[&#1012;&#65533;&#65533;E2&#65533;&#65533;&#441;&#65533;&#33820;&#65533;M&#65533; ~L&#65533;~&#65533;&#1152;<&#65533;@G%&#65533;&#65533;N}&#556;T&#65533; ]T&#65533;lD<&#65533;x&#65533;&#65533;&#65533;{g&#65533;&#65533;f&#65533;&#65533;DP&#65533;<R"X&#65533;'&#65533;&#65533;%&#65533;&#65533;c@G&#65533;&#65533;&#65533; &#65533;&#65533;&#65533;KG'&#65533;&#65533;&#65533;&#65533;wM&#65533;&#65533;{&#65533;x&#65533;&#65533;&#65533;&#65533;&#65533;a]&#65533;&#65533;tY&#65533;&#65533;&#65533;&#65533;[&#682;&#65533;p&#65533;&#65533;&#65533;&#65533;	&#65533; &#65533;&#65533;\&#65533;W&#65533;
x&#65533;&#65533;&#1212;&#65533;&#1324;&#65533;&#65533;&#65533;&#65533;&#65533;X&#65533;&#65533;&#1433;&#65533;&#65533;&#65533;4&#65533;(&#65533;f&#65533;D&#65533;y&#65533;K&#65533;&#65533;#0&#65533;`&#65533;&#65533; .&#65533;7&#65533;v}&#65533;&#65533;&#1604;&#65533;<&#65533;&#65533;j!"&#65533;&#65533;&#65533;&#65533;A&#65533;OD&#65533;&#65533;U&#65533;&#65533;&#65533;&#1322;&#65533;&#65533;w&#65533;&#65533;&#65533;&#65533;&#65533;&#65533;&#65533;&#65533; &#65533;^&#65533;&#65533;&#65533;&#65533;&#65533;&#65533;&#65533;&#65533;Z&#65533;&#65533;y&#65533;&#65533;&#820;&#65533;&#65533;N&#65533;&#1593;&#65533;4p2l8j&#65533;B&#65533;&#65533;&#65533;&#1990;#&#65533;&#65533;=&#65533;$&#1938;&#65533;|&#1003;&#65533;i)&#65533;k&#65533;>&#65533;&#65533;"=K&#569;&#65533;&#65533;x&#65533;&#65533;
&#65533;EI&#65533;&#65533;&#65533;	s&#65533;&#65533;&#65533;[	&#65533;&#65533;&#65533;&#919;9&#65533;5&#65533;.&#65533;&#65533;~&#65533;J&#65533;@&#65533;I&#65533;&#65533;j&#1868;&#189;+F&#65533;&#65533;&#65533;&#65533;p&#65533;&#65533;:G&#65533;`&#65533;GE&#65533;&#65533;(&#65533;@&#65533;&#65533;&#65533;&#65533;Gj&#715;&#65533;&#65533;&#65533;G.&#65533;&#65533;&#65533;&#65533;&#65533;&#65533;&#65533;=&#65533;&#65533;h&#65533;u&#65533;&#65533;z.&#65533;-&#65533;&#185;p&#65533;&#65533;&#65533;>GU+&#65533;&#65533;B&#65533;,&#65533;&#65533;&#65533;&#65533;&#65533;w&#65533;&#65533;_&#65533;&#65533;&#65533;&#65533;&#65533;m&#65533;&#65533;(&#166;"&#450;&#65533;&#65533;a}&#1677;4&#65533;&#65533;&#65533;.,&#65533;&#65533;
&#65533;&#65533;S&#65533;`&#65533; G&#65533; &#65533;&#65533;0&#65533;?^&#65533;M6&#1401;.&#65533;&#65533;&#65533;K&#65533;n\&#65533;&#65533;R7&#65533;R*&#65533;&#65533;-&#1072;&#65533;&#51273;&#65533;7&#65533;&#65533;&#65533;&#65533;&#65533;N&#65533;&#65533;	8&#65533;&#65533;&#65533;0&#65533;&#65533;&#65533;&#65533;%&#5970;&#65533;.&#65533;&#65533;H&#65533;B&#65533;&#65533; &#65533;T&#65533;=&#65533;q0&#65533;-&#65533;&#65533;&#65533;&#65533;~1
&#65533; &#65533;&#65533;	7(G&#1264;&#65533;p&#65533; &#65533;&#65533;&#65533;&#65533;&#65533;t&#65533;&#65533;&#65533;&#65533;&#65533;	&#65533;&#65533; l&#65533;&#65533;&#65533;&#65533;9Y&#65533;&#65533;&#65533;&#65533;&#65533;C&#65533;~&#65533;&#65533;&#65533;C&#65533;&#65533;&#65533;B&#65533;&#65533;&#65533; GyP&#556;&#65533;&#65533;tp&#65533;8b&#65533;&#65533;&#65533;&#65533;&#65533;&#65533;&#65533;&#65533;&#65533;&#65533;c&#65533;,&#65533;v~&#65533;&#65533;X&#65533;&#65533;&#65533;d=&#65533;&#65533;4&#65533;rt&#65533;m G&#65533; &#65533;z&#65533; &#65533;&#65533;&#65533;&#65533;&#65533;s&#40494;&#65533;&#65533;&#65533;G&#65533;&#65533;&#65533;&#65533;&#65533;&#65533;J&#65533;:)&#65533;8&#65533;&#65533;&#65533;&#65533;9&#65533;&#65533;wcz(G&#65533;&#65533;%&#65533;_k&#678;&#65533; t&#65533;&#65533;g&#65533;5x&#65533;C&#65533;&#65533;'a&#65533;F^&#65533;0&#65533;&#65533;&#65533;&#65533;&#65533;Z&#65533;&#65533;y&#65533;&#65533;&#65533;&#65533;0&#65533;&#65533;0&#65533;|&#65533;&#65533;[&#65533;&#65533;
&#65533;&#65533;&#65533;&#34496;&#65533;N&#65533;]!&#986;&#65533;&#65533;&#65533;&#65533;&#65533;;&#65533;~&#65533;&#65533;+&#65533;&#65533;&#65533;&#65533;_&#65533;&#65533;u&#65533;&#65533;L&#65533;w&#65533;7&#65533;3&#65533;&#65533;&#65533;&#65533;/&#65533;&#65533;u&#65533;5&#65533;l&#65533;Lh&#65533;&#65533;JbMG&#65533;Z&#65533;&#65533;&#65533;&#65533;&#65533;S&#65533;&#65533;@&#65533;&#65533;&#65533;&#65533;9&#65533;Uw&#65533;&#65533;@&#65533;u&#65533;C&#65533;&#65533;&#177;&#65533;&#65533; &#65533;&#65533;&#65533;&#65533;*&#65533;&#65533;X&#65533;&#65533;E&#65533;5n&#65533;&#65533;Qc?&#65533;!E&#65533;&#65533;&#65533;&#65533;&#65533;I&#65533;&#65533;&#65533;MX&#65533;&#196;&#65533;0@&#65533;v&#65533;&#65533;j&#65533;0`h&#65533;&#65533;&#65533;@&#65533; B&#65533;P3m&#65533;.e&#65533;tc&#65533;&#65533;&#65533;-&#65533;%&#65533;&#65533;+&#65533;&#65533;Z0&#65533;&#65533;&#65533;&#1345;'&#65533;&#65533;&#65533;r&#492;&#65533;d&#65533;&#65533;q9&#65533;6&#65533;&#65533;$&#65533;A&#65533;&#65533;&#65533;]&#65533;y&#65533;&#65533;&#65533;&#1775;d&#660;&#840;&#65533;&#65533;&#65533;M&#65533;&#65533;&#65533;=&#65533;O&#65533;6>&#65533;PbBQ+I&#65533;n&#65533;&#65533;*2d~&#65533;&#65533;r&#65533;-&#65533;f=&#65533;e%&#236;&#65533;<0&#65533;8c&#65533;
&#65533;&#65533;@|&#1998;t&#65533;&#65533;&#65533;C(v;&#1943;&#65533;_&#65533;'&#65533;1&#65533;&#199;&#65533;&#65533;2i~&#65533;I&#65533;&#65533;d=&#65533;LV33R&#65533;&#4583;&#65533;.tUIY&#65533;n&#65533;uk&#65533;Wy&#65533;&#1401;&#65533;j&#65533;X\tD7	C&#65533;&#65533;H<&#65533;2N$&#65533;3&#65533;&#65533;|h&#65533;&#65533;&#65533;f&#65533;&#65533; &#65533;&#65533;&#65533;&#38112;&#65533;+
&#65533;;d
&#65533;`&#65533;A&#65533;&#65533;\rI&#65533;>q&#65533;&#65533;&#1402;&#65533;bK,f&#65533;I&#65533;&#65533;&#65533;&#65533;J&#225;4&#65533;C 9:&#65533;&#65533;&#65533;% ^&#65533;P&#65533;&#65533;p&#65533;N;&#65533;|X&#65533;&#65533;&#65533;&#65533;&#65533;h&#65533;&#65533;2#&#65533;A&&#65533;&#65533;&#65533;&#65533;&#65533;!&#235;W&#65533;&#65533;*>&#1660;&#65533;d&#65533;Q&&#65533;D?&#65533;z&#65533;&#65533;&#65533;&#65533;&#65533;pK>+&#65533;/Q&#65533;0&#65533;&#65533;&#608;&#65533;&#65533;y&#65533;&#65533;)3&#3234;&#65533;i&#65533;O>&#65533;C&#65533;0K&#65533;MN%8&#65533;&#65533;W&#65533;&#65533;&#65533;Kd&#65533;&#65533;h&#65533;&#65533;q&#65533;&#65533;v&#65533;GJ&#65533;&#65533;&#65533;H&#65533; &#65533;&#65533;&#65533;&#65533;&#65533;&&#65533; &#65533;)&#65533;8&#65533;&#65533;L&#65533;,c&#65533;	&#65533;&#65533;4 ur&#65533;&#65533;S&#65533;&#65533;&#65533;&#65533;&#65533;&#65533;&#65533;;d&#65533;T&#65533;&#65533;&#65533;?&#65533;pOce=&#65533;&#65533;&#65533;Vj)W&#65533;&#65533;v&#65533;&#65533;&#1550;&#65533;	&#65533;<$&#65533;r;L&#65533;&#65533;&#65533;a4h&#65533;&#65533;&#65533;&#65533;&#43555;&#65533;8_PD&#65533;&#65533;&#65533;m"&#65533;&#65533;sHt&#65533;0&#65533;x&#65533;U&#65533;&#65533;P;&#65533;&#65533;wC,%/&#65533;&#65533;&#947;*&#65533;8&#65533;&#65533;&#65533;&#65533;&#65533;7O]&#65533;Np&#357;V&#65533;&#65533;8&#1044;&#65533;&#65533;&#65533;!Lf&&#65533;s&#65533;&#65533;(&#65533;&#65533;43&#65533;z&#65533;LA/@#&#65533;1WX&#65533;&#65533; fN&#65533;ZdFNE&#65533;)&#65533;&#65533;&#65533;Xj-&#65533;Z&#65533;[&#65533;I:h(l&#65533;&#65533;3&#65533;&#658;&#65533;&#65533;+&#65533;.&#65533;%&#65533;i6&#1402;&#65533;&#65533;&#65533;&#65533;&#65533;&#65533;:}{88(&#65533;&#65533;&#65533;o&#65533;&#65533;~&#65533;$m&#65533;N2&#65533;d&#65533;h&#65533;&h&#65533;&#65533;&#65533;&#65533;.&#65533;m&#65533;&#444;)3 mf&#65533;&#65533;:M&#65533;a&#65533;S&#65533;&#65533;&#65533;&#65533;	J&#65533;&#456;_&#65533;&#1080;&#65533;&#65533;&#65533;&#65533;&#65533;u!&#65533;&#65533;&#924;&#65533;Y&#65533;*&#65533;,&#65533;&#65533;&#65533;&#65533;&#1103;\r&#65533;&#65533;&#65533;n&#65533;&#65533;l&#65533;Da&#65533;#W&#65533;&#65533;&#65533;&#65533;><&#65533;7?i&#65533;&#65533;u&#65533;&#65533;&#65533;&#65533;&#65533;D=&#65533;GW&#65533;&#65533;}&#65533;$&#65533;&#65533;AJt"&#65533;&#65533;,K .&#18736;&#65533;&#65533;7&#65533;&#65533;Q&#65533; H&#65533;&#65533;$O&#65533;&#65533;*&#65533;&#65533;&#65533;&#65533;>o&#65533;m;&#65533;&#65533;&#65533;&#65533;.x&#65533;@&#65533;&#65533;<&#65533;&#65533;&#65533;XV2&#65533;&#65533;|"&#65533;&#65533;&#65533;n&#65533;4;%a.&#65533;&#65533;&#65533;	7&#65533;A&#65533;&#847;%&#65533;&#65533;&#1746;&#65533;&#65533;.E1&#65533;;Cy&#65533;|&#65533;&#65533;@&#65533;<}h!^&#65533;&#65533;#k&#65533;W	=&#65533; &#65533;&#65533;&#65533;&#65533;B&#65533;&#65533;&#65533;&#65533;&#65533;y9NO"4&#65533;Mt&#65533;&#65533;&#65533;&#65533;B,&#65533;l&#516;>&#65533;2&#65533;&#65533;&#65533;LY9&#65533;L&#65533;6&#65533;&#65533;3.&#65533;&#65533;
&#65533;E!&#65533;
&#65533;C&#65533;5bAn4&#65533;&#65533;\27&#65533;-&#65533;&#65533;&#65533;[&#65533;&#65533;&#65533;G&#65533;&#65533;&#65533;@&#65533;&#65533;7&#65533;&#65533;,i&#65533;&#65533;&#65533;@&#65533;&#65533;
J&#65533;&#65533;&#65533;#
v&#65533;&#65533;&#65533;lGi&#804;&I&#65533;ID&#65533;&#65533;i@&#65533;&#65533;-&#65533;,&#65533;t&#65533;&#1691;&#65533;&#65533;4e&#65533;|&#65533;&#65533;%&#666;W&#65533;&#65533;ge&#65533;&#65533;&#65533;#&#65533;&#65533;V@&#65533;nh3&#65533;&#65533;T&#65533;b&#65533;o&#65533;&#65533;TAI
&#65533;&#65533;w;&#65533;&#65533;&#65533;)+&#65533;&#65533;u@&#65533;&#65533;&#65533;&#65533;&#1128;&#65533;p/C(
&#65533;8&#65533;&&#65533;&#65533;&#65533;[,&#65533;
&#65533;*&#65533;>#2M&#65533;&#65533;&#65533;&#65533;[ND&#65533;D*A&#65533;C&#65533;&#65533;h@&#65533;&#65533;&#65533;K&#65533;D&#65533;E&#65533;s&#65533;7&#65533;&#65533;*&#65533;#LnT<&#65533;&#65533;&#65533;&#65533;&#65533;P&#65533;vx6&#65533;&#65533;R7&#65533;*&#65533;nR&#65533;&#65533;&#65533;&#65533;&#65533;&#65533;&#65533;&#65533;Z<&#65533;a;|&#65533;6&#65533;&#65533;O&#65533;&#618;a&#65533;S&#65533;&#65533;&#65533; &#65533;&#65533;&#65533;5s&#65533;DMv&#65533;&#65533;i&#65533; &#65533;%&#65533;&#65533;&#1788;`d&#65533;DW&#65533;Z7XP&#65533;&#65533;2&#65533;&#65533;&#65533;fI&#65533;BI&#65533;q&#65533;&#65533;l&#65533;GU2 &#65533;TWH&#65533;&#65533;&#65533;%&&#65533;zl{[&#65533;r&#65533;B&#65533;|&#65533;>&#65533;@&#65533;&#65533;=&#65533;E&#65533;7LIv&#65533;j+&#65533;<&#622;k0&#65533;&#65533;&#1139;&#65533;g&#65533;W&#65533;&#65533;&#65533;do&#65533;&#13816;'H&#65533;&#65533;&#65533;&#65533;`]ED&#1113;j&#65533;G&#65533;&#65533;&#65533;.&#65533;&#65533;&#65533;&#10615;@&#65533;&#65533;s
 &#65533;9&#65533;:A&#65533;&#65533;&#65533;&#1664;&#65533;h+ &#65533;&#65533;0$&#65533;Z&#65533;z&#65533;,*&#65533;K&#65533;&#65533;E&#65533;&#65533;&#65533;(n&#65533;^&#65533;T&#1458;&#65533;m&#65533;&#65533;&#65533;GW&#65533;P;X P&#65533;\kJ&#65533;m&#65533;&#65533;&#65533;&#65533;Fc&#65533;&#65533;BKTs&#65533;&#65533;**1V&#65533;&#65533;&#689;&#65533;]&#65533;	4^&#65533;&#65533;M&#65533;M&#65533;Vc3&#65533;L&#65533;&#65533;&#65533;&#65533;@&#65533;&#65533;9+&#65533;&#65533;"&#65533;C&#65533;&#65533;k-&#65533;Tz&#65533;&#65533;:[&#1115;&#65533;N&#65533;&#65533;&#65533;&#65533;&#65533;&#243;`&#65533;&#65533;0-&#65533;0&#1195;]&#65533;7^@Bw0&#1847;>m&#65533;8&#65533;&#65533;z2it3`&#65533;&#65533;&#65533;J&#65533;&#65533;G&#65533;&#65533;&#65533;L&#65533;&#65533;[A&#65533;Z&#65533;@X&#65533;$fM&#3865;xU&#65533;c&#65533;d&#65533;|\T^&#65533;&#451;~<pi&#1058;D&#65533;&#65533;&#65533;!&#65533;&#65533;&#65533;&#65533;&#65533;[&#65533;,&#65533;d=/&#65533;7&#65533;&#65533;21&#65533;/B&#65533;&#65533;G&#65533;&#65533;&#65533;$&#65533;&#65533;&#65533;9&#65533;&#65533;&#65533;&#65533;&#27520;i&#545;&#65533;&#65533;&#65533;F8&#65533;&#65533;&#65533;&#65533;0&#65533;&#65533;*a&#65533;&#65533;&#65533;m&#6779;&#65533;gWU&#65533;&#65533;'#4&#65533;pu/&#65533;&#65533;&#65533;;-&#65533;{5D&#65533;&#65533;hs&#65533;8 &#65533;&#65533;`&#65533;\ !&#312;;&#65533;#&#65533;&#65533;&#65533;/M&#11922;\&#65533;E)&#65533;&#65533;o/&#65533;6&#65533;&#65533;&#65533;0&#65533;&#65533;v5v&#1847;&#65533;I&#65533;@{fuou &#65533;&#65533;Blx&#65533;&#65533;+=&#65533;Z&#65533;a0&#429;&#65533;F&#65533;hE6&#65533;}&#65533;j&#65533;&#65533;U=&#65533;&#65533;&#65533;E&#65533;&#65533;4&#65533;%&#65533;&#65533;&#65533;G&#65533;&#65533;&#863;&#65533;&#65533;&#65533;&#65533;&#65533;nO &#65533;G&#65533;&#65533;&#65533;&#21350;&#1436;@Z &#65533;&#65533;'8&#65533;<&#65533;Qn&#65533;&#65533;]&#65533;r&#65533;&#65533;f&#891;&#65533;&#65533;&#65533;d&#65533;&#65533;&#65533;&#65533;q1<&#65533;&#65533;&#65533;&#65533;&#856;&#65533;Jd>&#65533;&#65533;I_&#65533;&#65533;&#65533; &#65533;H&#65533;V<&#65533;&#65533;&#65533;?&#434;&#65533;=8R&#65533;&#65533;:&#65533;K&#65533;&#65533;&#65533;&#65533;&#65533;&#65533;&#65533;K&#65533;&#65533;8&#65533;+nd1&#65533;@&#65533;h&#65533;g&#65533;J&#65533;&#65533;|&#1565;:0U&#65533;&#65533;&#65533;&#65533;&#65533;&#65533;&#65533;&#65533;&#65533;&#65533;]kK0&#65533;&#65533;&#65533;&#65533;gwq&#65533;&#65533;&#65533;&#65533;lw{&#65533;&#65533;1H&#65533;&#65533;p&#65533;s&#65533;b&#65533;X&#65533; 1&#65533;~&#65533;&#65533;M&#65533;C&#65533;&#65533;\&#65533;Sc}&#65533;&#65533;O&#65533;&#65533;1ulxP&#65533;&#65533;qD~&#65533;&#65533;&#65533;i&#1099;&#65533;&#65533;&#65533;&#65533;h&#65533;&#65533;	B1&#65533;70'~@&#65533;<&#65533;&#65533;]&#65533;&#65533;W&#65533;&#65533;&#65533;-&#65533;&#65533;o&#1240;&#65533;b&#65533;D&#65533;1&#65533;&#65533;z4&#65533;&#65533;&&#65533;&#65533;+&#65533;&#65533;&#65533; R&#65533;&#65533;&#65533;4I&#1071;&#65533;&#65533;"J j2X&#65533;&#65533;b'&#744;&#65533;&#65533;4&#65533;&#65533;&#65533;8&#65533;d&#65533;&#65533;#Z&#65533;&#65533;&#65533;&#65533;&#65533;&#65533;[&#65533;&&#65533;&#65533;&#65533;&#65533;&#65533;&#65533;&#65533;6Z&#65533;&#65533;&#65533;
>&#65533;&#65533;e[r&#65533;?^&#65533;.&#65533;&#65533;&#65533;&#65533;&#65533;7&#65533;&#65533;6&#65533;&#65533;&#65533;&#65533;1T&#65533;&#1646;j&#65533;&#65533;l&#65533;&#65533;&#65533;>&#65533;K.&#65533;&#65533;+&#65533;&#65533;@L&#65533;&#65533;&#65533;x#B&#65533;l&#1031;5 +/&#65533;@ &#65533;E&#65533;&#65533;&#65533;&#65533;6V&#65533;7&#65533;&#65533;&#65533;&#65533;?+Lu&#65533;-$A`&#65533;&#65533;&#65533;&#65533;&#65533;9*&#65533;+0C%&#65533;A4&#65533;&#65533;&#513;a&#65533;$ &#65533;&#65533;&#65533;:KH&#65533;s2u2=&#65533;&#65533;(&#65533;&#65533;B&#65533;&#65533;Cn&#65533;,m@&#65533;\I&#65533;&#65533;&#65533;0k+E&#65533;&#518;V&#553;J&#65533;&#65533;&#65533;&#65533;)&#65533;&#65533;"R&#65533;&#65533;&#65533;C&#65533;K&#65533;&#65533;?&#65533;&#65533;a#&#65533;!D&#65533;&#65533;&#65533;&#65533;&#65533;&C`&#65533;&#65533;&#65533;&#65533;R&#65533;?&#65533;4U&#65533;&#65533;Fn&#65533;Fo&#65533;F&#65533;&#65533;&#65533;&#65533;&#65533;&#65533;j0G&#65533;&#65533;&#65533;&#65533;3&#65533;&#65533;&#65533;V&#65533;=&#65533;&#65533;&#65533;)>/&#65533;E^$&#65533;K&#65533;b&#65533;&#65533; &#65533;s&#65533;M&#65533;&#65533;&#65533;&#65533;&#65533;&#65533;&#65533;/T#&#65533;&#65533;&#65533;&#65533;E&#65533;(4&#65533;T&#65533;F&#65533;&#1611;?&#65533;&#65533;&#65533;&#65533;&#65533;&#65533;&#65533;&#65533;&#65533;&#65533;&#65533;&#65533;&#65533;&#65533; wD&#65533;x&#65533;&#65533;]&#257;7x{&#65533;&#65533;L&#65533;&#65533;#&#65533;*&#65533;$@&#65533;D&#65533;^(x&#65533;&#65533;,&#65533;k!&#65533;&#65533;q:&#1331;i&#65533; `&#65533;2&#65533;&#65533;ab9)&#65533;Hc&#65533;&#65533;	<&#65533;L&#65533;@s&#65533;o&#65533;H&#65533;##^&#65533;8h&#65533;N&#65533;&#65533;L&#65533; &#65533;<&#65533;&#65533;&#65533;&#65533;&#65533;@&#65533;&#65533;p7&#65533;;&#65533;s&#65533;g&#65533;3&#65533;&#65533;.>&#65533;&#1706;-(&#65533;(@H@ &#65533;<&#65533;&#65533;&#65533;4yJ&#65533;&#65533;&#65533;D&#65533;&#65533;H&#65533;&#65533;&#65533;&#65533;o&#65533;&#65533;&#65533;&#65533;|&#65533;@&#65533;`&#65533;&#65533;L&#65533;{ %&#65533;&#65533;| M^b&#65533;gt&#65533;kx=&#65533;&#65533;FC\&#65533;&#65533;&#1039;M&#65533;&#65533;M&#65533;&#65533;&#1708;M) Lm&#749;&#65533;Lc*L&#65533;p&#65533;&#65533;4&#65533;&#522;7&#65533;<&#65533;&#65533; &#65533;&#65533;&#65533;H&#65533;lMtt&#65533;&#65533;dI&&#65533;/&#65533;&#65533;&#65533;&#65533;&#1801;%&#65533;&#65533;n&#65533;=&#65533;&#65533;EEs&#65533;&#65533;&#65533;,&#65533;X [ )&#65533;&#65533;&#65533;&#65533;&#65533;&#1536;&#65533;&#65533;4&#65533;&#65533;&#65533;M&#2004;'&#65533;&#65533;&#65533;N&#65533;$D&#65533;\&#65533;c&#65533;OB&#65533;&#65533;&#65533; &#65533;&#65533;&#65533;&#65533;&#65533;&#774;&#65533;&#65533;&#65533;lP&#65533;&#65533;&#65533;&#65533;&#65533;2DZ&#65533;&#65533;&#65533;&#65533;8&#65533;&#65533;d&#65533;&#65533;@&#65533;&#65533;&#65533;&#65533;XH&#65533;MP&#65533;&#65533;&#65533;B@T&#65533;T B&#65533;&#65533;&#65533;4&#65533;&#65533;	&#65533;&#65533;&#65533;&#65533;dL&#364;	s$P&#65533;&#65533;&#65533; &#329;&#65533;H&#65533;0+C&#65533;&#65533;&&#65533;&#65533;o&#65533;.&#65533;&#65533;&#65533;h&#65533;]&#65533;]&#1541;&#65533;&#65533;)&#65533;&#65533;)&#65533;R)&#65533;&#65533;PO@&#65533;&#65533;&#65533;&#65533;&#65533;&#65533;O&#65533;&#65533;&#65533;(&#65533;&#65533;&#352;&#65533;LS&#65533;&#776;&#65533;&#65533;E &#65533;&#65533;8=t&#65533;&#65533;&#65533;&#65533;&#1541;N&#65533;N&#65533;&#65533;S'&#65533; (&#65533;L &#65533;R8&#65533;R(&#65533;-E&#65533;&#65533;&#65533;0&#65533;&#65533;&#65533;QB&#65533;%D&#65533;$Pwi&#65533;ut&#65533;&#65533;&#65533;&#65533;[&#65533;&#65533;0#A&#65533;H&#65533;&#65533;&#65533;&#65533;&&#65533;SAMPU&#65533;&#65533;&#1543;DHH&#65533;&#65533;&#65533;D]T/&#65533;G&#65533;M&#65533;<L&#65533;&#1042;&#65533;&#65533;&#65533;\&#65533;&#65533;H %&#65533;&#65533;\Ve&#345;&#1209;S&#65533;&#65533;&#65533;Tj}UX&#65533;U&#65533;&#65533;GP&#65533;U\-]&#65533;M&#65533;&#65533;&#65533;>S&#65533;&#1448;&#65533;&#65533;QSvUGP&#65533;SE;&#65533;(&#65533;&#65533;K&#65533;&#65533;dR'uUA&#65533;~&#65533;&#65533;}&#65533;&#65533;G&#65533;G&#65533;&#65533;D&#65533;&#65533; &#65533;)MO&#65533;|&#65533;&#65533;tTr&#1355;ELuL&#65533;h&#65533;&#65533;d%Uf&#65533;&#65533;o&#65533;P&#65533;(&#65533;Wk&#65533;&#65533;b`mE &#65533;E &#65533;&#65533;&#65533;&#65533;&#65533;&#65533;&#65533;l&#65533;&#65533;Y&#65533;u&#1543;&#65533;&#65533;_<&#65533;&#65533;T4MSj&#65533;Le}WR&#65533;T&#65533;&#1677;&#65533;X&#65533;&#65533;XA&#65533;s&#65533;W~&#65533;&#65533;}&#65533;&#65533;l}&#65533;&#65533;&#65533;&#65533;D&#65533;&#65533;&#65533;e&#65533;&#65533;u&#65533;h&#65533;&#65533;&#65533;&#1606;&#65533;Y&#65533;&#65533;2&#65533;&#65533;&#65533;dN~&#65533;XI&#65533;E&#65533;&#65533;(&#65533;&#65533;M&#65533;| Q&#65533;&#65533;&}U&#65533;&#65533;&#65533;D`&#65533;&#65533;&#65533;Z&#65533;Z&#65533;&#65533;&#65533;>&#65533; A&#1028;&#65533;&#65533;-\&#65533;&#65533;Z&#65533;&#65533;!9WM&#65533;&#65533;&#65533;K[Y&#65533;&#65533;e=&#65533;SL&#65533;&#65533;|&#1784;&#65533;&#65533;i&#1339;e&#65533;b&#65533;&#65533;Y&#65533;[&#65533;-&#1539;-&`&#65533;t&#65533; &#65533;u&#65533;&#65533;&#65533;&#65533;&#65533;\\&#65533;&#520;&#65533;&#524;=[&#490;&#1076;5&#65533;S&#301;&#65533;&#65533;&#65533;5&#65533;X&#65533;L&#65533;$T&#65533;&#65533;&#1746;5&#1620;&#65533;&#65533;&#65533;e0&#1413;&#65533;K&#65533;&#65533;&#65533;-&#1838;m&#357;&#65533;':W32@&#565;&#65533;&#65533;&#65533;&#65533;	&#65533;\&#65533;J&#65533;~pO@XOB&#65533;:&#65533;&#65533;C&#65533;UF]&#65533;&#65533; &#65533;&#65533;&#65533;M&#65533;&#65533;e&#65533;K(&#65533;r&#65533;&#65533;u]&#65533;&#65533;&#65533;&#65533;x"S&#65533;&#65533;&#652;&#65533;]3&#65533;K>&#65533;&#65533;&#65533;&#65533;l&#65533;MHQAp&#65533;R&#65533; &#65533;&#65533;V&#65533;U&#65533;&#65533;&#65533;Z&#65533;M&#65533;&#65533;&#65533;w p&#65533;&#65533;^F&#65533;&#301;O&#65533;&#65533;&#65533;O&#65533;L&#65533;v&#65533;&#65533;&#65533;C&#1940;Q&#65533;&#65533;&#65533;&#65533;&#65533;&#65533;&#65533;L&#65533;&#65533;D(Y&#65533;&#65533;V]&#65533;5&#65533;&#65533;&#65533;&#65533;p&#65533;_&#65533;&#65533;&#65533;e&#65533;/&#65533;H&#65533;<&#675;&#65533;M)L	n&#65533;&#65533;8T!V&#65533;&#65533;m^&#65533;d&#65533;&#65533;  $6&#65533;t`b8'N&#65533;&#1485;&#65533;&#65533;&#65533;*&#919;&#65533;&#65533;&#65533;O)x&#65533;X&#65533;&#65533; c&#65533;Z&#65533;&#65533;_&#65533;$&#65533;P&#65533;tHp`b&#65533;c&vb`!&#65533;&#65533;).&#65533;<^#>&#65533;&#65533;&#65533;&#65533;&#65533;=Q1&&#65533;!&#65533;&#65533;C6&#65533;5^c  p &#65533;&#65533;X&#65533;eI&#65533;&#65533;&#65533;}&#65533;K&#65533;&#65533;&#1541;M&#65533;!O&#65533;cP6&#65533;&#65533;&#65533;&#65533;l&#65533;&#1986;UY&#65533;&#65533;&#65533;U^&#65533;  &#513; &#65533;&#65533;h&#65533;&#65533;Y>&#65533;&#65533;m&#65533;&#65533;&#65533;H&#65533;&#65533;&#65533;e&#65533;&#65533;&#65533;1&#65533; &#65533;&#65533;A&#65533;Y-b&#65533;MfE^&#65533;J&#65533;&#65533;J&#769;X&#65533;&#65533;j&#65533;&#65533;Z^&#5685;&#65533;=&#65533;s&#65533;f g&#65533;&#65533;&#65533;&#65533;E&#65533;+=&#65533; &#65533;`&#65533;U&#65533;Ke&#65533;@>>&#65533;w&#65533;&#65533;i&#65533;&#65533;8&#65533;&#65533;^l`M&#65533;&#65533;|N&#65533;&#65533;&#65533;&#65533;&#65533;&#65533;&#65533;&#65533;a@ &#65533;&#65533;RaFT&#65533;&#65533;}&#65533;lI&#65533;&#65533;&#65533;ikpgh&#65533;hj&#65533;cs&#65533;&#65533;&#1412;!&#1923;&#65533;&#65533;g&#65533;&i&#65533;&#65533;cQ&#65533;RA&#65533;&#65533;>8T&#65533;|&#65533;'h&#600;thC&#65533;i&#65533;!&#65533;&#65533;J&#65533;&#65533;W&#65533;cJ&#65533;&#65533;&#65533;#(&#65533;&#65533;&#65533;6&#65533;&#65533;A&#65533;_Ujm_:&#65533;`s(En&#617;vh0&#65533;&#65533;6&#65533; &#65533;&#65533;&#266;&#65533;&#65533;I~b:A#H&#65533;b&#65533;.H&#65533;}Vk&#65533;	&#65533;d&#65533;x&#1023;0FOA`U`&#600;,&#65533;&#65533;&#48942;i&#65533;&#65533;k&#65533;&#65533;&#65533; ^&#65533;&#65533;&#1469;*p&#65533;-(f&#65533;&#65533;f(j&#526;l&#65533;nJ&#65533;&#65533; &#65533;&#65533;5\&#65533;nd &#65533;&#65533;&#65533;&m&#65533;&#65533;&#65533;i&#65533;&#65533;&#65533;&#65533;&#65533;hpI*0&#65533;&#65533;&#65533;~&#65533;&#65533;6&#65533;&#65533;.&#65533;&#65533;&#65533;mM&#65533;7N8&#65533;&#65533;&#65533;k&#65533;&#65533;~h&#65533;&#65533;j&#65533;&#65533; q(sXe*&#65533;&#65533;.&#65533;l&#65533;&#65533;f&#65533;&#65533;&#65533;^&#65533;&#65533;n&#65533;&#65533;&#65533;ZM&#65533;&#65533; &#65533;&#65533;&#65533;m&#65533;&#65533;&#40902;g&#65533;fb^f&#65533;n&#65533;6&#65533;>&#65533;&#65533;&#65533;X&#65533;&#65533;&#65533;&#65533;&#65533;&#65533;&#65533;}c&#65533;Ik&#65533;iC(&#65533;&#65533;6o&#65533;&#65533;&#42718;&#65533;&#65533;&#65533;f&#65533;o&#65533;&#65533;on&#65533; &#65533;&#65533;&#65533;pJ&#65533;p&#65533;&#65533;pM&#65533;&#65533;u&#65533;f&#65533;&#65533;&#65533;>&#65533;&#65533;N&#65533;.&#65533;&#65533;&#65533;&#65533;no&Xe&#65533;F&#65533;6&#65533;G`&#65533;&#65533;&#65533;&#65533;&#65533;q&#65533;&#65533;p&#65533;&#65533;&#65533;&#65533;.qOq&#65533;^&#65533;&#65533;&#65533;&#65533;&Wm	&#65533;o
7k&#65533;&#65533;p,/W-&#65533;c&#65533;p&#65533;G&#65533;&#65533;$Wq3op&#65533;&#65533;&#65533;Gne&#65533;&#65533;&#65533;&#65533;v&#65533;8&#65533;&#65533;9&#65533;&#65533;&#65533;&#65533;p&#65533;&#65533;&#65533;&#65533;?r&#65533;N&#65533;&#65533;&#65533;k&#65533;&#65533;&#65533;_m6&#65533;l&#65533;&#65533;&#65533;&#310;n&#65533;&#65533;&#65533;E&#65533;FN.&#65533;s7pm2/s&#65533;n&#65533;4o&#65533;uC&#65533;oSNt&#65533;>&#65533;&#65533;Iu&#65533;&#65533;Hw&#65533;U&&#65533;1&#65533;sXOo3&#65533;&#65533;&#65533;vnBW&#65533;&#65533;F&#65533;
&#65533;h&#65533;Nk_Gu`O&#65533;U&#65533;&#65533;.v&#65533;>v&#65533;Fn&#65533;&#65533;ih~&#65533;G~&#65533;Bos*&#65533;k&#65533;&#65533;l&#65533;&#65533;:&#65533;r! o7&#65533;W&#65533;&#65533;$O&#65533;%&#65533;&#65533;&#65533;v&#65533;[u)&#65533;&#65533;&#1718;&#65533;v&#65533;(`&#65533;w&#65533;&#65533;&#65533;&#65533;&#65533;&#65533;&#65533;t&#65533;Nv&#65533;_oYVmt&#65533;&#65533;&#65533;usS/&#65533;&#65533;&#65533;vm&#65533;&#65533;&#65533;&#65533;zw&#65533;!(m|_p&#65533;&#65533;&#65533;&#65533;&#65533;&#65533;5&#65533;&#65533;&#65533;&#65533;&#65533;gw&#65533;&#65533;&#65533;F&#65533;o &#65533;r<&#65533;/&#65533;&#65533;s&#65533;&#65533;s&#65533;&#65533;&#65533;wv&#65533;&#65533;5&#65533; H&#65533;)&#65533;&#65533;j&#65533;&#65533;&#65533;&#65533;&#65533;&#65533;&#65533;&#65533;&#65533;gx=&#65533;t&#65533;G&#65533;l&#65533;&#65533;e&#65533;&#52332;&#65533;i&#65533;&#65533;R&#65533;&#65533;w&#65533;&#65533;pA &#65533;f&&#65533;o&#65533;k&#65533;G&#65533;&#65533;&#65533;&#65533;[u&#65533;?&#65533;]&#65533;n&#65533;?&#65533;&#65533;&#65533;&#65533;&#65533;&#65533;U&#65533;&#602;F&#65533;2Gr&#65533;&#65533;i&#65533;l&#65533;&#65533;t\&#65533;&#65533;D&#65533;&#65533;o&#65533;&#65533;{&#65533;y&#65533;M&#65533;rGs&#65533;&#65533;wg&#65533;Z&#65533;{&#65533;&#65533;&#58295;&#65533;&#65533;z&#65533;&#65533;&#65533;y&#65533;^&#65533;x&#65533;c&#65533;Lo&#65533;&#65533;&#65533;&#65533;g&#65533;nQ&#65533;D&#65533;|&#65533;o}&#65533;}&#65533;&#65533;&#65533;&#65533;,&#65533;&#65533;(&#65533;&#65533;/&#65533;&#65533;/&#65533;q'&#65533;&#65533;V&#65533;BG}R&#65533;&#65533;&#65533;&#65533;w&#65533;&#65533;]&#65533;&#65533;&#65533;&#514;&#65533;z&#65533;&#65533;t}g&#65533;&#65533;&#65533;&#65533;{i&#65533;&#65533;&#65533;~&#65533;&#65533;{B( &#65533;{p  &#65533;Q&#65533;&#792;#F!
&#65533;&#65533;BC&#65533;Y&#65533;a1 &#65533;&#65533;?p&#65533; &#65533; H*"e1&#65533;H
&#65533;&#65533;tIp&#65533;&#792;2g&#1196;i&#65533;&&#924;:w&#65533;&#65533;&#65533;&#65533;g&#65533;~B&#65533;-j&#65533;(R&#65533;60J&#1121;&#65533;(&#65533;&#65533;P&#65533;&#65533;&#65533; BL&#65533;&#65533;&#65533;&#65533;90j&#65533;&#65533;dH&#65533;AJ&#65533;@I&#65533;K&#65533;.&#862;&#65533;k&#65533;.&#1980;zm&&#65533;&#65533;&#65533;o&#65533;&#65533;8&#65533;&#65533;&#65533;A&#65533;&#65533;g&#65533;J&#65533;Gac&#65533;#R&#65533;C&#65533;F&#65533;hER	B&#65533;d&#65533;={Z&#65533;&#65533;k&#65533;4&#65533;&#65533;v&#65533;n&#65533;&#65533;T&#65533;b&#65533;;,0J&#65533;X!;&#65533;&#65533;&#65533;&#266;ci&#65533;&#65533;H&#65533;,&#65533;&#65533;&#65533;i&#65533;2&#65533;&#65533;&#1194;&#65533;S&#65533;&#65533;&#65533;5&#65533;&#65533;LK&#65533;&#65533;*&#65533;&#65533;{&#65533;&&#65533;p&#65533;e&#65533;&#65533;5&#65533;&#65533;"&#65533;&#65533;[
&#65533;]&#1205;n&#65533;>~&#65533;&#65533;&#65533;]:&#65533;)m&#65533;}&#65533;&#65533;A&#65533;iU&#65533;&#65533;&#65533;E&#213;&#65533;Gh&#65533;&#65533;g&&#65533;]&#65533;&#65533;!&#65533;&#65533;&#65533;&#65533;aQ&#65533;]m&#65533;&#65533;&#65533;x&#65533;&#65533;C&#65533;W&#65533;EA&#65533;f&#753;&#65533;&#65533;J]&#65533;S_&#65533;=&#65533;h&#65533;A&#65533;&#65533;&#65533;&#65533;&#65533;5&#65533;m&#65533;T&#65533;n&#65533;M&#65533;&#65533;y&#65533;EVf&#65533;MH&#65533;r&#65533;%&#65533;&#65533;[{&#277;&#65533;a&#65533;&#65533;&#65533;&#65533;&#65533;n &#65533;S&#65533;%&#65533;&#65533;Ax&#65533;&#65533;&#65533;-(&#65533;&#65533;&#65533;&#65533;(!&#65533;%&#65533;&K&#65533;H7&&#65533;&#65533;&#65533;T&#65533;K&#65533;&#65533;&#65533;&#65533;	4&#65533;Y09&#65533;CoF$&#65533;&#65533;P9#&#65533;W&#65533;&#65533;&#65533;I(y&#65533;&#1166;&#65533;&#65533;:&#65533;?&#65533;&#65533;&#65533;&#65533;&#65533;Y&#65533;&#65533;&#65533;&#65533;&#25931;.&#65533;)&#1445;w&#65533;&#1561;&#65533;]~&#65533;'&#65533;&#65533;&#65533;h&#65533;4&#65533;T&#65533;TY&#65533;[V*r&#65533;&y&#65533;	G\Y&#65533;&#65533;&#1933;)u1&#65533;&#65533;&#65533;j&#65533;#&#65533;&#65533;&#65533;&#65533;&#65533;HP&#65533;&#65533;JJ&#65533;c0&#65533;Y&#65533;x&#65533;&#65533;kJ&#65533;&#65533;&#65533;&#65533;&#65533;&#65533;&#65533;-v&#65533;&#65533;&#65533;&#65533;=RQ&#65533;&#65533;M:9&#65533;D&#65533;&#65533;H&#65533;&#65533;n&#65533;%&#1406;&#65533;&#65533;&#65533;&#65533;J\&#65533;&#65533;&#65533;OuglxY&#65533;k&#522;&#65533;RjM&#65533;a&#65533;&#65533;&#65533;&#65533;j&#65533;eJ|&#65533;E&#65533;&#65533;&#65533;1&#65533;U&#65533;k&#65533;v0&#65533;&#65533;2&#65533;(&#65533;.N&#65533;&#65533;&#65533;&#1770;i&#65533;&#65533;R&#65533;&#65533;|&#65533;&#700;&#65533;]46&#65533;RM&#65533;&#65533;&#65533;a&#65533;e1P&#65533;&#65533;&#65533;b&#65533;-RF&#65533;E&#65533;}&#65533;&#65533;&#65533;e&#65533;,&#65533;&#65533;4&#65533;M;&#65533;&#65533;M&#65533;&#65533;T&#65533;1&#664;n&#65533;=&#603;C&#65533;&#65533;A&#65533;zf&#65533;{&#65533;A$&#65533;\h&#65533;&#65533;&#65533;6&#65533;>&#65533;&#65533;R&#65533;B&#65533;u&#65533;&#65533;&#1764;&#65533;&#65533;&#65533;&#65533;\'&#665;RA6&#65533;&#937;&#65533;&#65533;&#1165;&#65533;>&#65533;&#65533;}&#65533;=5m&#65533;&#65533;p&#65533;&#65533;&#65533;`pa&#65533;,-g&#65533;&#65533;&#65533;&#65533;|&#65533;&#65533;&#65533;:&#65533;&#65533;&#65533;&#65533;&#557;&#65533;w&#65533;&#65533;&#65533;&#30615;{&#65533;&#65533;^ckm&#65533;&#65533;k&#65533;&#65533;L&#65533;'&#65533;-7o&#65533;&#65533;&#65533;2p&#65533;-&#65533;&#1483;&#65533;e&#65533;i&#65533;&#65533;8&#65533;&#1995;?&#65533;>&#65533;RC&#65533;&#65533;@&#517;,&#65533;&#65533;&#65533;M?&#65533;&#65533;&#65533;&-M1gO&#65533;&#65533;`&#65533;&#65533;&#65533;&#65533;)&#65533;&#65533;
&#1332;&#65533; &#65533;s&#65533;a_&#65533;T&#65533;9&#65533;!,t&#65533;&#1684;&#250;&#65533;	&#65533;&#65533;&#65533;&#65533;&&#65533;W&#65533;&#65533;&#65533;Q&#65533;&#65533;&#65533;&#1920;F&#65533;&#65533;XOB4&#65533;&#65533;&#65533;4<.&#837;G!&#65533;&#65533;`W"&#65533;&#65533;&#65533;g&#65533;&#65533;&#65533;`0&#65533;\&#65533;8&#65533;&#65533;&#65533;&#65533;&#65533;+PI&#65533;&#65533;L3bQ&#65533;&#1412;DDe&#65533;&#1306;&#65533;&#65533;fJ}&#65533;&#65533;&#65533;&#65533;&#65533;&#65533;yQu`c&#65533;lAk&#65533;&#65533;&#65533;&#65533;&#65533;&#65533;U&#65533;&#65533;&#65533;&#65533;&#772;"P!%Nm+&#65533;&#65533;&#65533;8&#65533;&#65533;&#65533;;&#65533;&#65533;&#65533;&#65533;B5*D]&#65533;&#65533;&#65533;&#65533;zW&#65533;&#65533;&#65533;u]&#65533;&#65533;&#65533;$)&#65533;&#65533;&#65533;	2&#65533;&#1791;N4&#65533;&#65533;xm&#65533;R&#65533;"&#65533;&#65533;R&#65533;&#65533;
9&#65533;S&#65533;Be$UII=HQ;&#65533;%&#65533;6	&#65533;!&#65533;&#65533;V&#1189;ZXJ!&#65533;&#65533;&#65533;\e+&#65533;P&#65533;&#65533;)&#65533;*&#65533;eo&#65533;&#65533;7&#65533;Oe&#65533;&#65533;
OYM_]30Hl&#65533;+-&#625;&#65533;`&#65533;&#65533;&#65533;&#65533;&#65533;&#65533;@E7f&#65533;'&#277;&#65533;<%&#65533;u&#428;&#65533;&#65533;Vl&#65533;&#65533;k&#65533;&#65533;8{&#65533;f&#65533;k&#65533;&#65533;$	&#65533;&#65533;&#65533;E&#65533;&#65533;&#1184;&#65533;l&#65533;6Y&#65533;A&#65533;`&#65533;gNt&#65533;D&#65533; ~&#65533;&#479;'&#65533;f&#65533;r&#65533;=&#65533;&#65533;&#736;blB,&#65533;&#65533;&#65533;V&#65533;&#65533;'!KF%&#65533;jt&#65533;L&#65533;@i&#65533;-&#65533;&#65533;&#65533;&#65533;P&#65533;Ht&#65533;zj&#65533;1&#65533;&#65533;&#30617;&#65533;r*&#65533;&#65533;#&#65533;:&#65533;
(&#65533;&#65533;&#65533;	&#65533;&#65533;@&#65533;6&#65533;&#65533;&#65533;t&#65533;&#65533;&#65533;K`&#65533;&#65533;&#65533;Dp/&#65533;b&#65533;MoVy&#65533;&#65533;&#65533;&#65533;U&#65533;7)&#65533;&#65533;.&#65533;D&#65533;&#1128;&#65533;&#65533;OE&#65533;&#65533;l&#65533;M&#65533;Z&#65533;&#65533;1&#667;N&#65533;WF&#65533;^&#65533;h&#65533;&#65533;L| &#65533;&#65533;&#65533;:&#65533;W&#65533;&#65533;&#65533;?&#65533;5&#1211;&#65533;&#65533;&#65533;&#65533;3w&#65533;&#65533;&#65533;0g{&#65533;ki&#65533;TJ6&#65533;&#65533;&#65533;+&#65533;pB&#65533;<&#65533;&#65533;Qq&#65533;&#65533;;&#65533;4L&#65533;(y K"&#65533;[Q&#65533;&#65533;&#65533;&#65533;&#65533;BZ&#1354;&#65533;W&#65533;&#65533;&#65533;R&#65533;&#65533;u&#65533;&#65533;&#65533;4^t&#65533;&#65533;n&#65533;&#65533;&#65533;&#65533;6I&#65533;c&#65533;&#65533;&#65533;&#65533;&#65533;&#65533;&#65533;&#65533;N&#65533;	&#65533;gA&#65533;N&#1826;&#65533;GL=(<&#65533;Z&#65533;&#65533;&#65533;&#65533;
&#65533;n'&#65533;67&#65533;&#1061;&#65533;&#65533;&#65533;9&#65533;#&#65533;P&#65533;WL&#65533;]&#65533;?&#65533;&#65533;&#65533;n^%&#65533;&#65533;&#65533;&#65533;|&#65533;[+&#65533;u$E#&#65533;&#65533;s|9&#65533;
&#65533;&#32764;&#65533;&#65533; *&#65533;&#65533;&#65533;m&#65533;M&#65533;&#65533;&#65533;&#65533;&#65533;&#65533;&#65533;&#65533;Z&#65533;hcY&#65533;&#2044;"&#65533;&#65533;`&#65533;H7h&#65533;&#65533;&#65533;&#65533;X&#65533;G&#65533;&#65533;&#65533;B&#65533;3&#65533;&#65533;%d&#1258;&#65533;&#65533;&#65533;0&#65533;&#65533;G&#65533;&#65533;q-&#65533;#,lf&#65533;&#65533;&#65533;&#65533;&#65533;&#1442;&#65533;;&#65533;_ &#65533;&#65533;2)&&#65533;&#740;&&#65533;&#65533;&#65533;&#65533;&#65533;lK\&#65533;&#65533;q/&#65533;q&#65533;&#65533;|d3D&#65533;(&#65533;&#65533;`I&#65533;&#65533;&#65533;&#65533;&#65533;&#65533;&#65533;4cgz&#65533;&#65533;&#65533;&#65533;&#65533;&#65533;T.	_M&#65533;W&#65533;&#65533;&#1428;&#65533;&#65533;&#65533;&#65533;F&#65533;&#65533;A&#65533;&#65533;}&#65533;&#65533;[&#65533;j&#65533;r&#65533;&#65533;3U&#65533;&#65533;9kP&#65533;&#65533;&#65533;.qg&#65533;f&#1750;&#65533;&#65533;&#176;&#65533;W&#65533;&#65533;&#65533;o&#65533;&#65533;&#65533;&#65533;\`&#1253;.&#65533;&#65533;-&#65533;1/&#65533;&#65533;L?&#65533;&#65533;&#1297;&#65533;G&#65533;&#65533;&#65533;&#65533;&#1574;&#65533;'&#65533;&#1735;79E&#65533;^&#65533;&#65533;-t&#65533;&#65533;&#65533;#&#65533;z&#65533;:&#65533;V&#65533; &#65533;&#65533;&#65533;cn&#65533;*&#65533;&#65533;&#65533;&#65533;D?&#65533;U&#65533;E&#65533;T#&#65533;G&#65533;z&#65533;E&#1448;&#65533;B&#65533;1}S&#65533;QR&#65533;&#65533;N&#65533;&#65533;5&#65533;&#65533;&#65533;&#65533;%&#65533;U3g:7&#65533;&#730; w&#65533;&#65533;]&#65533;=&#65533;3&#65533;&#65533;&#65533;Y@e&#65533;&#65533;&#65533;&#65533;&#65533;#&#65533;8&#1850;&#65533;vo]&#65533;&#65533;&#1944;&#65533;&#65533;&#65533;&#65533;# &#65533;&#65533;&#1657;&#65533;&#65533;P&#65533;&#65533;"&#65533;#U2&1hC&#65533;s&#65533;1&#65533;&#65533;M&#65533;&#65533;F&#65533;P&#65533;Y&#981;]r&#65533;&#65533;&#65533;&#65533;f&#65533;|&#65533;&#65533;&#65533;I&#65533;&#65533;&#65533;sP,aS&#65533;&#65533;4#&#65533;?4&#65533;&#65533;-0&#65533;YO&#65533;&#65533;S&#65533;&#65533;&#65533;`d&#65533;&#65533;^:]1&#65533;&#2046;&#65533;&#65533;&#65533;7&#65533;5
&#65533;&#65533;&#65533;&#65533;&&#65533;&#65533;o&#65533;&#65533;&#65533;&#65533;&#65533;&#65533;&#65533;&#1462;&#65533;e_1&#65533;{&#65533;&#65533;&#65533;~&#65533;'O&#65533;&#28014;>]?&#65533;sTD&#65533;!G&#65533;&#65533;&#65533;&#65533;&#65533;-[k&#65533;&#65533;2&#65533;N=&#65533;&#65533;&#65533;Jtg&#65533;&#65533;G&#65533;8HtoF&&#65533;&#65533;&#65533;&#65533;y&#65533;lV&#65533;C&#65533;&#830;Z&#65533;&#65533;&#65533;r)]hJg&#65533;&#65533;&#65533;,&#65533;&#65533;&#65533;&#65533;|Y&#65533;uO&#65533;&#65533;&#65533;&#65533;&#65533;&#65533;i&#65533;OU&#65533;&#65533;&#65533;c.=&#65533;&#65533;a_&#65533;&#65533;?&#65533;&#65533;&h&#65533;&#65533;&#65533;7&#599;\&#65533;&#65533;&#65533;K5&#65533;&#65533;&#34667;Y&#65533; &#65533;&#65533;&#65533;&#65533;&#65533;B\&#65533;] &#22115;&#65533;&#65533;&#65533;V&#65533;&#65533;&#65533;&#429;&#1667;IS&#65533;[&#65533;e`P&#65533;&#65533;M&#65533;&#65533;&#65533;1A&#641;&#65533;e&#65533;&#65533;&#65533;&#65533;*FD&#3041;&#65533;&#65533;&#65533;&#1277;&#65533;&#65533;&#65533;&#65533;" &#65533;&#65533;&#65533;k&#65533;&#65533;A&#65533;&#65533;Qe&#65533;&#65533;&#65533;_I,&#65533;L&#65533;&#65533;"&#65533;zB&#65533;N&#65533;&#65533;@2&#65533;&#65533;&#65533;&#65533;&#65533;&#65533;5r&#65533;&#65533;`r &#65533;&#65533;Hm&#65533;0_&#65533;&#65533;&#65533;&#65533;&#65533;f&#65533;&#1717;&#65533;&#1660;&#65533;&#65533;u&#65533;&#65533; <B&#65533;&#65533;*&#65533;&#65533;]&#65533;`9&#65533;&#65533;&#65533;&#65533;E&#65533;!&#65533;&#1144;&#65533;!&#65533;&#65533;&#65533;V^,1&#65533;&#65533;x^&#65533;5&#65533;P&#65533;&#1882;&#65533;&#65533;e!!&#65533;]'&#65533;D6U&#65533;-"#2&#65533;&#65533;)_&#65533;]&#1372;d&#65533;&#65533;&#65533;]d"&#65533; &#65533;b&#65533;|&#65533;u!&#65533;&#65533;&#65533;N&#65533;&#65533;&#65533;D&#65533;&#65533;J&#65533; b&#65533;Q@&#65533;a&#65533;&#65533;&#65533;L&#65533;"o)"#&#65533;&#65533;&#65533;&#1395;&#65533;X&#65533;B>m&#65533;&#65533;m&#65533;&#65533;E&#65533;&#65533;&#481;&#65533;!z&#65533;"&#65533; &#65533;&#65533;&#65533;&#65533;&#1729;&#1875;&#65533;!A&#65533;4&#65533;&#65533;&#65533;a&#65533;&#65533;A&#65533;&#65533;&#65533;cz&#65533;G #
B&#65533;Y&#65533;i&#65533;0&#1223;&#65533;&#65533;&#65533;EY&#65533;I &#65533;-G&#65533;I&#65533;&#65533;qc7&#65533;!o&#1634;&&#65533;b&#65533;&#1102;wY&#65533;	^
Q&#65533;&#65533;r&#65533;&#65533;
&#65533;&#65533;&#65533;$M(&#65533;&#65533;&#65533;&#65533;2&#65533;C&#1864;&#65533;&#65533;&#65533;2S&#65533;&#65533;/"&#65533;&#65533;&#65533;e&#65533;6&#65533;$=.&#65533;"&#65533;&#65533;C&#65533;&#65533;&#65533;J&#65533;&#1374;&#65533;&#65533;&#7844;` &#65533;&#65533;&#65533;&#65533;\ B&#65533;!N
L<eI&#65533;&#65533;&#65533;b|&#65533;`p&#65533;A*Z&#65533;&#65533;gp&#65533;&z&#65533;&#1031;M&#65533;&#65533;&#65533;&#65533;l_C&#65533;C1&#65533;&#65533;v&#65533;&#1927;I&#65533;&#709;&#65533;&#65533;&#65533;V#@]#a^&#65533;&#65533;,*aY*#<&#65533;v&#65533;&#984;Y&#65533;P&#65533;Z&#65533;^&#65533;[~&#65533;&#65533;hA&#65533;&#65533;N&#25305;&#65533;I&#65533;&#65533;8fB&&#65533;&#65533;V2Xb.&#65533;&#65533;&#65533;&#65533;hTAt,e^&#65533;&#65533;;U&#65533;_&&#65533;&#65533;[a&#65533;`&#65533;&#65533;_%j&#65533;&#65533;&#613;&#65533;#(#&#65533;&#65533;&#65533;<j&#65533;dR&C
&#65533; @ &#65533;[e=&#65533;y&#1554;&#1505;&#65533;0&#65533;&#65533;Q e"&#65533; $@&#65533;t&#65533;D&#65533;&#65533;&#65533;o&#65533;fS&#65533;e&#65533;=&#65533;tgd&#65533;fB* 'r&#65533;#&#65533;&#65533;^F&#65533;g4&#576;\&#65533;{2&#65533;|4}&#65533;&#65533;u&#65533;_vRRe
&#65533;~&#65533;`&#65533;&#65533;ggJ	Q$gD@\&#65533;{B&#65533;[&#65533;'}&#49668;Ff&#1959;&#65533;&#65533;&#65533;IzgO&#65533;cT$3=Yz&#65533; &#65533;&#65533;&#65533; &#65533;&#65533;&#65533;&#65533;&#65533;&#65533;c&#65533;F&#65533;&#65533;&#65533;&#65533;&#65533;&#65533;&#65533;&#65533;^&#65533;pB%&#65533;g&#65533;Y&#65533;I&#65533;&#65533;*&#65533;&#65533;hr@)P&#65533;&#65533;&#65533;@"&#855;&#65533;K$&#65533;3&#65533;DX&#931;j&#65533;ML&#65533;ewB q&#65533;cd&#65533;)&#65533;&#65533;&#65533;h&#65533;&#65533;&#65533;&#65533;Z
)&#65533;&#65533;&#65533;&#65533;.)&#65533;6)Y&#65533;8
&#65533;A .N)&#65533;d&#65533;J!>I&#65533;F &#65533;
)&#65533;&#984;&#65533;i&#65533;&#2400;&#65533;&#65533;X&#65533;&#65533;=B@&#65533;&#65533;U&#65533;&#65533;>R&#65533;D5&#65533;@/)&#65533;^&#65533;&#65533;&#390;&#65533;j*v&#65533;1'&#65533;&#516;&#65533;B&#65533;9&#65533;fqzSVX&#65533;a&#65533;#H&#65533;`I((]ac&#65533;&#65533;E
&#65533;&#65533;&#65533;Lh,f'&#65533;)#&#65533;&#65533;&#65533; &#65533;J&#285;&#65533;&#65533;&#65533;*&#65533;")(&#65533;6+K<&#65533;&#65533;&#1450;&#65533;&#65533;$&#65533;&#65533;j&#155;b&#65533;&#65533;1I&#65533;6&#65533;&#65533;&#65533;&#65533;O$&#65533;&#65533;>T&#65533;&#620;Fh&#65533;&#65533;&#65533;V+<&#65533;&#65533;&#65533;&#65533;j&#65533;b!&#65533;e&#65533;&#65533;&#65533;&#65533;k&#65533;FE&#65533;@G&#65533;&#65533;&#65533;u&#65533;&#65533;'&#65533;&#65533;&#65533;C_&#65533;$w&#65533;j:f!<&#65533;z&#65533;(&#65533;&#65533;+&#65533;F&#65533;Nl&#65533;&#65533;&#65533;&#65533;"&#65533;f&#65533;&#65533;*cw&#65533;&#65533;C&#65533;&#65533;&#65533;&#65533;&#65533;&#65533;$R&#65533;*&#65533;s&#65533;&#65533;&#65533;&#65533;)&#65533;Vl&#65533;zav"Q-&#65533;,&#65533;&#65533;A&#65533;A&#65533;+&#65533;&#65533;+&#65533;&#65533;&#65533;# &#65533;&#65533;&#1066;&#65533;&#65533;j&#65533;^8&#65533;e&#65533;&#65533;{(R&#65533;jI&#65533;&#65533;&#65533;S&#65533;&#65533;&#1074;l&#65533;^&#65533;}&&#65533;&#3949;-0&#65533;g8,&#65533;U-&#65533;&#65533;&#65533;&#65533;&#65533;&#65533;&#65533;&#65533;&#1414;&#65533;-&#65533;&#65533;-hB&&#65533;U&#65533;&#65533;D&#65533;n&#65533;B&#65533;&#65533;&#65533;-&#1790;&#65533;&#65533;!&#65533;-&#65533;&#65533;.&#65533;I\\.&#65533;&#65533;&#65533;he&#65533;&#65533;&#65533;m&#65533;&#65533;&#65533;*  &#65533;D&#65533;&#65533;&#65533;&#65533;&#65533;&#371;^.&#65533;&#65533;j&#65533;*.&#65533;2.&#65533;P&#65533;R&#65533;._&#65533;!&#65533;&#65533;&#65533;&#65533;0B&#65533;D
<&#65533;&#65533;&#65533;&#65533;&#65533;-&#65533;&#65533;&#65533;
&#65533;?D&#65533;&#65533;F.&#65533;R&#65533;@&#65533;n*&#65533;&#65533;C4pn&#65533;Jf&#65533;&#65533;C&#65533;*&#65533;&#65533;&#65533;&#65533;&#65533;&#65533;\&#65533;&#65533;&#65533;&#65533;KD+&#65533;f&#65533;&#65533;f&#65533;L,E&#65533;&#65533;&#65533;&#65533;&#65533;&#65533;.&#65533;@&#65533;>&#65533;\&#65533;&#65533;&#65533;z&#65533;&#65533;+&#65533;/!&#65533;&#65533;&#65533;&#65533;B&#65533;&#65533;?&#65533;/&#65533;&#65533;&#65533;&#65533;&#65533;&#65533;Mx&#65533;&#34945;&#65533;. l&#65533; &#65533;&#65533;&#65533;&#65533;D S0&#65533;@M{H;&#65533;&#65533;&#65533;p&#65533;&#65533;&#65533;0&#1276; &#65533;&#65533;&#65533;0&#496;&#65533;&#65533;
&#65533;&#65533;?&#65533;&#65533;?&#65533;&#65533;0&#65533;&#65533;&#65533;p&#65533;&#65533;0&#65533;1&#65533;&#65533;/&#65533;#q&#65533;0&#65533;&#65533;&#65533;Q7&#65533;O&#65533;:]&#65533;&#65533;Z@  !&#65533; &#65533; ,c&#65533; 4 &#65533; &#65533;	H&#65533;&#65533;&#65533;&#65533;*\&#65533;&#65533;_&#65533;&#65533;&#65533;&#65533;&#65533;b&#203;3j&#65533;&#561;&#65533;&#463; C&#65533;H&#65533;&#65533;&#595;(SF&#626;&#65533;&#727;0c&#660;&#65533;&#65533;&#65533;&#65533;~p>&#65533;&#65533;o@&#65533;&#65533;|
0&#65533;&#65533;&#1123;H&#65533;&#65533;&#65533;&#65533;dN&#65533;&#65533;*H&#65533;&#65533;p&#65533;&#65533;A&#65533;j&#65533;&#693;&#65533;&#1190;M&#65533;&#65533;&#65533; &#65533;lY(g&#65533;B&#65533;&#65533;&#65533;&#1399;zz&#65533;K&#65533;&#65533;F&#65533;a}P&#65533;&#65533;&#65533;&#65533;&#65533;&#65533; &!p0;&#65533;&#65533;&#65533;j&#65533;&#65533;c&#65533;xm&#65533;&#65533;6&#65533;&#2047;&#65533;e&#65533;&#65533;Y&#65533;@&#65533;&#65533;&#65533;>f&#65533;4&#65533;&#65533;&#65533;
T<+&#65533;&#496;c&#460;\&#65533;2&#65533;4P&#1468;&#65533;&#65533;&#65533;&#65533;&#65533;&#65533;>&#65533;O8&#65533;&#65533;I&#65533;f&#65533;&#65533;&#65533;&#65533;&#65533;&#65533;5&#65533;N9yo&#65533;4$&#65533;&#1548;pxi&#65533;C&#65533;&#65533;.||y&#65533;$&#65533;e&#65533;y&#65533;&#65533;&#65533;IN79&#65533;u&#1860;;&#65533;&#65533;|&#65533;&#65533;&#65533;&#65533;&#65533;eV^q&#65533;w5&#65533;&#65533;kr&#65533;&#65533; l&#65533;9U&#65533;}&#65533;&#65533;&#65533;&#65533;&#65533;g&#1025;&#65533;i&#65533;y&#65533;&#65533;&#65533;&#1922;&#65533;&#65533;&#65533;&#65533;&#65533;\EX&#1156;&#65533;	&#409;A&#65533;&#328;&#65533;w&#65533;&#65533;A&#285;x&#65533;)&#65533;c(&#65533;&#65533;&#65533;Uw]&#65533;&#65533;m&#65533;[&#65533;-I &#65533;<R&#65533;_A&#65533;h^&#65533;&#673;&#348;&#65533;Bv&#65533;&#65533;8pdv&#65533;&#65533;t&#65533;K&#65533;&#65533;dq&#65533;&#65533;&#65533;x	f&#65533;&#65533;P^&#65533;)&#65533;,&&#65533;&#65533;M
h%&#65533;~&#1160;&#65533;xRz&#65533;a<&#65533;\&#65533;&#65533;h&#65533;w&#65533;&#65533;"&#65533;&#65533;%d&#65533;&#65533;&#65533;~v&#65533;~6
&#65533;ah&#325;&#65533;&#65533;&#65533;	6&#65533;X\&#65533;&#65533;&#65533;&#65533;F&#1943;D&#65533;P~&#65533;'&#47668;f&#65533;&#1996;&#1993;&#65533;&#65533;&#65533;&#65533;&#30053;j&#65533;&#65533;&#65533;&#65533;&#298;&#65533;&#65533;&#65533;V&#65533;&#65533;&#65533;&#65533;&#65533;&#65533;&#65533;:&#65533;$&#65533;&#65533;&#27406;q
k&#65533;&#358;z,&#65533;zV&#65533;&#65533;&#65533;^;&#65533;&#65533;&#65533;&#65533;&#65533;{%z&#65533;&#65533;&#65533;e&#65533;AJ&#65533;l&#65533;r&#65533;&#65533;&#65533;&#65533;GM6&#65533;&#65533;&#65533;&#65533;&#65533;&#65533;&#65533;?&#65533;p+&#65533;H	jA&#65533;0&#65533;<&#65533;u&#65533;[B&#65533;Jo&#65533;&#65533;&#65533;&#65533;&#65533;&#65533;|5\I%"&#65533;&#65533;C,O1&#65533;S&#65533;&#65533;&#65533;,&#65533;!B%z(&#65533;Mh"&#65533;&#65533;2&#65533;-Uo&#65533; &#65533;G&#65533;+&#65533;&#65533;X2
(&#65533;\G&#65533;0&#65533;&#65533;6&#65533;&#65533;&#65533;&#65533;Z&#65533;&#65533;8T&#65533;&#65533;5&#65533;e&#65533;&&#65533;&#65533;6&#65533;&#65533;&#65533;Rqk&#65533;{&#65533;&#65533;&#65533;&#65533;&#65533;j&#65533;z4%&#65533;&#65533;r&#65533;&#65533;&#65533;&#65533;&#65533;&#65533;]o&#65533;&#65533;9&#65533;BM&#65533;h&#65533;&#65533;&#65533;&#65533;&#65533;:&#65533;&#1742;u&#65533;&#65533;&#65533;&#65533;&#65533;(&#65533;<&#65533;>&#65533;h&#65533;&#2111;2x&#65533;
7\&#65533;A/j1&#1744;G'9&#65533;s3]&#65533;&#65533;%&#65533;&#65533;2S&#65533;:&#65533;&#65533;x7,&#65533;&#65533;3&#65533;R&#65533;&#65533;&#65533;&#557;N&#65533;T&#65533;&#65533;&#65533;&#65533;&#65533;&#65533;{&#65533;&#65533;&#65533;a&#65533;&#65533;V&#65533;&#65533;&#65533;+m&#65533;u7`&#65533;&#65533;
&#65533;#&#65533;&#65533;&#65533;p&#65533;H&#65533;&#65533;&#65533;&#65533;%&#65533;&#65533;&#65533;&#65533;&#65533;(&#621;&#65533;`&#65533;&#65533;{&#65533;&#65533;6&#65533;&#65533;&#65533;&#65533;?&#65533;(&#65533;?J&#65533;?&#65533;&#65533;ot"&#65533;&#65533;&#65533;C&#65533;&#65533;G&#65533;i[&#65533;&#65533;&#65533;W&#65533;&#65533;;#&#65533;.4&#65533;9&#65533;&#65533;&#65533; &#65533; 	&#65533;&#65533;&#65533; !&#65533;&#65533;>$p|&#65533;&#65533;&#65533;&#65533;&#65533;&#65533;&#65533;&#65533; i&#65533;Zy_&#65533;B&#65533;&#65533;&#65533;&#65533;a&#65533;&#65533;&#707;&#65533;&#65533;>(B2&#260;H<!&#65533;&#65533;:&#65533;&#65533;pR&#65533;&#1435;T'&#65533;&#65533;4&#65533;0&#65533;&#65533;&#482;w&#65533;&#1455;&#65533;Z:&#65533;;&#65533;q&#65533;I&#65533;U&#65533;=&#65533;	&#65533;Sk&#572;&#65533;a&#65533;(&#65533;W&#23041;&#65533;V4@&#65533;`&#65533;&#65533;&#65533;Gd&#65533;!
Q&#65533;&#269;&#65533;1&#65533; &#65533;&#65533;&#65533;&#65533;B&#65533;&#65533;bgmBN&#65533;&#65533;C&#65533;&#65533;&#846;w&#65533;&#65533;|&#65533;dA&#65533;Q&#65533;x&#65533;$&#65533;!YD"&#65533;@H0L`&#65533;+\&#65533;&#65533;Hd$#/&#65533;<r&#65533;K&#65533;&#65533;l&&#65533;8&#65533;}&#65533;ZP&#65533;B)&#65533;&#65533;jn&#65533;4^&#65533;JVF&#65533;&#65533;&#65533;	&#65533;&#65533;&#65533;&#65533;&#65533;&#65533;h&#65533;&#65533;9L8!>&#65533;B
9&#65533;q&#65533;&#65533;	&#65533;%$&#65533;&#65533;5J:&#65533;;&#65533;8&#65533;&#65533;>:&#421;=&#65533;|&#65533;'&#65533;/&#65533;]&#13013;P&#65533;`&#1037;&#65533;&#1283; &#65533;&&#65533;9UX&#65533;mX&#65533;?L&#65533;&#65533;q&#65533;O [&#65533;&#65533;D8&#65533;^&#65533;3&#65533;&#65533;&&#65533;&#1944;O&#65533;&#65533;JA&#65533;e@?&#65533;&#65533;	},u&#65533;B+&#65533;&#65533;&#65533;)&#65533;!#&#65533;&#65533;'&#65533;&#65533;`&#65533;&#65533;&#65533;^&#65533;$9&#65533;3&#65533;&#65533;%d#&#65533;&#65533;&#65533;&#412;a&#65533;<&#65533;&#65533;Q&#65533;G&#65533;&#65533;~i&#65533;[,eA&#65533;&#65533;&#65533;&#65533;!&#65533;iB&#65533;&#65533;&#65533;d&#65533;D&#65533;S&#65533;&#65533;&#65533;rM&#65533;D&&#65533;NV&#65533;&#65533;^IM=F7r&#65533;d&#65533;&#65533;Z&#65533;Q&#65533;&#305;'&#65533;3&#65533;&#65533;z4&#65533;&#65533;J&#65533;&#65533;&#65533;Qg&#65533;p&#153;b&#65533;&#65533;&#65533;&#65533;+vU`%hi&#65533;(%&#65533;aN,&#65533;ZA"&#65533;&#65533;&#65533;o&#65533;&#65533;;q)&#65533;E&#65533;&#65533;&#65533;\&#65533;&#65533;0p&#65533;&#65533;&#65533;&#65533;Mh&#65533;&#65533;i3RS&#65533;&#65533;&#65533;W&#65533;&#65533;&#65533;`0&#65533;&D&#65533;]#&#65533;&#65533;W&#65533;&#65533;w&#65533;C&#65533;1&#65533;&#65533;&#65533;\&#65533;tF)7D&#65533;&#65533;l&#65533; &#1730;(&#65533;&#1429;	<&#65533;&#65533;]&#65533;J&#65533;7 / &#65533;pIe&#65533;T&#65533;&#1750;L&#65533;{&#65533;&#65533;&#1959;&#65533;&#65533;Y[_&#65533;x&#1526;&#65533;&#559;FZ&#65533;O&#65533;w{&#65533;&#65533;&#65533;&#65533;&#65533; &#65533;&#65533;&#65533; p>&#65533;&#65533;&#65533;0&#65533;"&#65533;&#1826;&#243;Z&#1076;&#65533;&#65533;0&#65533;C&#65533;&#65533;&#65533;&#65533;&#65533;\&#65533;8Jlb'&#65533;&#65533;&#210;&#65533;&#65533;&#65533;&#1220;6y*&#65533;Gv8$&#65533;&#65533;&#65533;&#65533;=1&#65533;"H&#65533;&#65533;R"+&#65533;&#65533; &#65533;&#65533;o&#65533;aba&#65533;&#65533;&#65533;&#65533;Q$&#65533;&#65533;&#65533;'#$&#426;&#65533;4&#65533;&#65533;]&#65533;# @r&#65533;i&#65533;&#1030;64Ar >&#65533;m&#65533;&#65533;d%*@&#65533;&#65533;Esek&#65533;Mf&#65533;&#65533;&#65533;(&#65533;M~&#65533;&#65533;&#576; M&#65533;&#65533;&#1353;&#65533;G&#65533;s1i&#65533;&#65533;&#65533;&#65533;?><&#65533;D&#65533;P&#870;0&#65533;&#65533;&#65533;
&#65533;&#65533;&#810;&#65533;&#65533;&#65533;&#65533;k&#65533;&#65533;&#65533;W&#435;&#65533;&#65533;5&#65533;L&#65533;]&#65533;L&#65533;&#65533;${&#65533;e8&#65533;{f&#65533;&#65533;	&#65533;h&#65533;xua&#65533;@+&#65533;&#65533;-&#1319;u&#65533;hp&#65533;/x&#65533;7&#65533;&#65533;d&#65533;#&#65533;P
&#65533;&#65533;i0&#65533;j&#65533;E&#65533;MA&#65533;&#65533;&#65533;3&#52804;&#65533;&#65533;&#65533;&#65533;&#65533;&#568;&#65533;7&#65533;&#65533;&#65533;
@0&#65533;.L&#65533;&#65533;&#65533;&#65533;&#65533;*&#65533;o&#65533;&#65533;&#65533;&#65533;0O0&#65533;o&#65533;&#65533;&#65533;I&#65533;&#65533;&#65533;&#65533;w&#65533;J_a&#65533;
&#65533;,&#65533;&#65533;j8~R&#65533;T7&#65533; ^&#65533;&#65533;7&#65533;&#1025;lP&#65533;` &#65533;&#1380;&#65533;1&#65533;&#65533;&#65533;&#65533;&#65533;^p&#65533;2v&#65533;x&#65533;&#65533;h?&#65533;7&#65533;&#65533;r&#65533;l&#65533;&#65533;Kd&#65533;&#65533;&#65533;&#65533;&#65533;2S7&#731;&#65533;~&#65533;9.+Q&#65533;&#65533;&#65533;q"&#65533;@"'&#65533;&#65533;x&#65533;&#65533;/&#65533;&#65533;&#65533;&#65533;
&&#65533;&#65533;sdd&#65533;2?&#65533;@f&#65533;x&#65533;a&#65533;&#65533;&#65533;.&#65533;&#65533;n
X( &#65533;&#448;&#65533;&#65533;&#65533;<&#65533;o&#65533;&#65533;'<&#65533;W&#65533;&#65533;,&#65533;&#65533;X&#65533;&#65533;&#65533;&#65533;&#65533;&#65533;,&#65533;& &#65533;&#65533;&#65533;&#65533;&#65533;&#65533;&#65533;&#65533;&#65533;&#65533;&#65533;&#65533;&#65533;+\&#65533;&#65533;A&#65533;&#65533;8&#65533;&#65533;&#65533;&#65533;&#65533;C>&#65533;&#65533;m&#65533;&#65533;&#65533;&#65533;&#65533;&#65533;&#65533; &#65533; Dh&#65533;Q`n|&#65533;t&#65533;&#65533;&#65533; C&#65533;{=&#65533;+8&#65533;&#65533;&#65533;l&#65533;&#65533;Yo&#399;&#65533;&#65533;J&#65533;&#65533;t&#65533;`x&#65533;&#65533;&#65533;Z&#65533;B&#65533;&#65533;{6&#65533;:0|Gq&#65533;@sl&#65533;y&#65533;&#752;M;&#65533;;&#65533;4w&#65533;&#65533;&#65533;Y&#65533; "0	/&#65533;&#1319;lt&#65533;z^5&#65533;Mw&#65533;}&#65533;gr&~&#65533;&#65533;&&#65533;&#65533;IQ&#65533;&#65533;A&#65533;B&#65533;&#65533;Mm&#65533;m W%`u&#65533;NR&#65533;s0	&#65533;&#65533;}&#65533;z&#65533;&#65533;3&#65533;&#65533;&#65533;-0rp&#65533;z\&#28690;7&#65533;KW&#65533;&#65533;p&#65533;7m@p&#1904;|%&#65533;&#65533;&#65533;]&#65533;&#65533;&#65533;/&#65533;&#65533;#&#65533;&#65533;\8A\&#65533;q&#65533;gT&#65533;}X&#65533; &#65533;"~&#18883;&#65533;G>&#65533;&#65533;&#65533;Bxv~&#65533;&#65533;&#65533;M z%&#65533; 
&#65533;N&#65533;&#65533;n&#65533;o)&#65533;046*&#65533;OX&#65533;&#65533;qVpx&#65533;Wr|&#65533;g&#65533;{&&#65533;js&#65533; &#65533;&#65533;&#65533;&#65533;M&#65533;w%lu&#65533;RKDU&#65533;&#65533;V&#65533;L&#65533;X&#65533;8&#65533;&#65533;&#65533;&#65533;&#65533;z&#65533;7~&#65533;&#65533;	&#65533;&#65533;&#65533;tq&#65533;W&#65533;&#65533;=&#1828;&#65533;pEn&#65533;W&#65533;&#65533;D&#65533;0	&#65533;&#65533;&#65533;&#65533;{'&#65533;#&#65533;&#65533;&#65533;&#65533;:&#1560;qP&#65533;x6p{p7X&#523;&#65533;g&#65533;h:&#65533;&#65533;&#65533;&#1317;Vmp&#65533;&#65533;Ag
&#65533;B&#1568;&#65533;&#65533;*&#522;&#65533;XC&#65533;&#65533;l&#65533;&#65533;&#65533;&#1751;x&#65533;x#&#65533;pWy<&#65533;~&#65533;&#65533;&#65533;Pv&#65533;&#65533;
d&#65533;M&#65533;&#65533;=n&#65533;p&#65533;h&#65533;&#65533;&#65533;@&#65533;&#65533;&#65533;@&#65533;&#65533;&#65533;&#65533;&#65533;&#65533;&#65533;&#65533;&#65533;+&#65533;&#65533;xu#&#65533;&#65533;rJ&#65533;&#65533;x&#65533;W&#65533;W,&#1925;&#65533;u&#65533;=&#65533;l&#65533;WW&#65533;>&#65533;&#65533;o*gZSL&#65533;&#65533;&#65533;&#65533;&#65533;iu&#65533;h&#65533;[y&#65533;&#528;&#1890;&#65533;' w&#65533;&#65533;7&#65533;&#65533;&#65533;B&#65533;YU56&#65533;&#65533;w&#65533;\&#65533;&#65533;&#65533;x#Wr&#65533;U[)&#65533;&#65533;&#65533;5I,&#65533;&#65533;&#65533;&#1667;n&#65533;iww&#65533;)&#65533;
&#65533;&#65533;w&#65533;s^&#65533;&#65533;w$&#65533;+ &#65533;b&#65533;0zD&#65533;&#1024; |&#65533;G&#65533;&#65533;&#65533;
&#65533;P&#65533;&#65533;&#65533;;&#65533;&#65533;&#65533;0z&#65533;&#65533;D-t3&#65533;&#194;Z&#65533;&#65533;&#65533;8&#65533;&#65533;G&#65533;&#65533;{W&#65533;&#65533;&#1559;	&#65533;&#65533;&#65533;&#65533;4&#65533;&#65533;C&#65533;&#65533;&#65533;&#65533;&#65533;&#65533;&#65533;&#65533;f&#65533;&#65533;3&#65533;7&#65533;&#65533;8&#65533;&#65533;CPI&#65533;&#65533;wXWc&#65533;t9yq@~&#65533;1&#65533;Y&#65533;&#65533;&#65533;;&#65533;Y&#65533;&#791;&#65533;&#65533;&#65533;,&#65533;&#65533;X&#65533;+py&#65533;&#65533;8&#65533;&#65533;&#522;o&#65533;&#65533;&#65533;|&#65533;&#65533;&#65533;&#65533;&#65533;;&#65533;&#65533;&6&#65533;UzHU.&#65533;i
HEUTg&#65533;&#65533;&#65533;&#65533;pu&#65533;&#65533;(		|&#65533;&#65533;&#65533;&#65533;=:7&#65533;3&#65533;7 &#65533;&#65533;&#65533;&#65533;&#65533;&#65533;xe;c&#65533;O&#65533;&#65533;L'&#65533;:&#65533;6&#65533;&#65533;V&#65533;l&#65533;&#65533;&#65533;q0|&#669;&#65533;:&#65533;`&#65533;&#65533;&#65533;JLo&#65533;bz&#21938;&#65533;ie&#65533;&#65533;3&#65533;&#65533;&#65533;y&#65533;!&#65533; &#65533;&#65533;&#1631;F&#65533;5d&#65533;M
&#65533;&#65533;&#65533;&#227;_@@&#65533;&#65533;[&#65533;&#65533;&#65533;z&#65533;OS&#65533;%&#65533;'&#65533;&#65533;&#65533;&#65533;i&#65533;F&#65533; 8X~&#65533;h&#65533;7
&#65533;&#65533;`0&#65533;&#65533;&#65533;&#65533;&#65533;2Ct&#65533;&#65533;8Z&#65533;&#65533;&#65533;:&#65533;&#65533; r&#65533;Hr&#65533;&#65533;I&#65533;&#65533;:&#65533;&#65533;6&#65533;5&#65533;&#65533;mjb_pY&#65533;&#65533;R$&#65533;&#65533;&#65533;&#1368;q&#65533;%Ba&#65533;&#65533;&#65533;&#65533;H&#65533;&#65533; &#1024;&#65533;:&#65533;&#65533;&#65533;8&#65533;w&#65533;&#65533;&#65533;&#65533;]yz&#65533;)8&#65533;jnM&#65533;Hh):&#65533;fI&#65533;tte&#65533;L&#65533;&#65533;&#65533; W&#65533;&#65533;ER&#65533;1&#65533;&#65533; p&#65533;Z&#65533;::~&#65533;
&#65533;*&#65533;&#65533;5MT&#65533;&#65533;)"&#65533;&#65533;&#65533;,J&#65533;N&#1672;&#65533;t&#65533;S&#65533;h &#65533;&#665;&#65533;&#65533;5&#65533; m:y&#1069;&#65533;&#65533;&#65533;&#65533;VWZ&#65533;no&#65533;
&#65533;5ZY&#65533;+&#65533;&#65533;SW&#65533;F&#65533;&#65533;7&#65533;&#65533;&#65533;~V &#65533;&#1757;&#65533; |&#65533;5_&#65533;&#65533;&#65533;&#65533;&#65533;&#65533;&#65533;i&#65533;&#65533;&#65533; >1z&#65533;h&#65533;%{&#65533;&#65533;G&#65533;&#65533;W(&#65533;&#65533;&#65533;9&#65533;_&#65533;&#65533;p &#65533;df&#65533;cb&#65533;?&#65533;&#65533;&#65533;+&#65533;,&#220;E'&#65533;D&#65533;&#65533;&#1702;&#65533;P&#65533;Pc(&#65533;&#65533;&#65533;&#65533;09[&#65533;M&#65533;87&#65533;&#65533;:&#65533;&#65533;&#65533;&#65533;&#65533;+U	&#65533;J^&#65533;&#65533;&#65533;&#346;&#65533;c+&#65533;5&#65533;&#65533;&#65533;J6&#65533;&#65533;E&#65533;= :&#65533;&#65533;!:&#65533;&#65533;b&#65533;r&#65533;&#1679;&#65533;&#166;j&#65533;&#65533;I&#65533;AR2&#65533;&#65533;&#65533;I&#65533;&#65533;&#65533;
&#65533;)5;&#65533;&#65533;a&#2026;HA&#65533;Fz&#65533;w#&#65533;&#65533;&#65533;El*&#65533;@&#65533;	&#65533;&#65533;&#65533;;&#65533;&#65533;&#1078;o&#65533;5&#65533;&#65533;&#65533;&#65533;5&#65533;&#65533;?&#65533;&#65533;B&#65533;$&#65533;&#65533;40-&#362;&#65533;
&#65533;&#65533;F&#65533;&#65533;&#65533;"&#65533;0&#65533;&#65533;&#65533;4*&#65533;&#65533;&#1561;&#65533;&#65533;+&#65533;'&#65533;k6&#65533;&#65533;7p&#65533;&#65533;`&#65533;&#65533;&#49065;`&#65533;ph@ &#65533; &#65533;&#65533;p&#65533;&#65533;&#65533;bk&#65533; @&#65533;$&#65533;&#65533;
&#65533;&#65533;&#65533;K&#65533;&#65533;&#65533;5&#65533;M0U&#65533;&#65533;&#65533;&#65533;&#65533;&#65533;{&#65533;&#65533;0&#65533;&#65533;&#65533;&#65533;t\&#164761;&#65533;Ya&#65533;&#65533;Z&#65533;&#65533;&#65533;m&#1170;&#65533;&#65533; &#65533;&#65533;	L&#65533;&#65533;&#65533;5&#65533;&#65533;5&#65533;+&#65533;&#65533;&#65533;p&#65533;&#65533;&#65533;&#65533;k&#65533;&#65533;&#65533;&#65533;WS&#65533;&#65533;6s&#65533;&#65533;&#492;Xg`Xy&#65533;&#1739;&#65533;&#65533;w*&#65533;p6P&#65533;&&#65533;&#65533;f&#65533;0;l&#65533;;,&#65533;&#65533;&#65533;&#65533;&#65533;!\&#65533;""'&#65533;&#65533;&#65533;&#65533;&#138;&#65533; &#65533;&#65533;w&#65533;{&#65533;&#65533;(&#65533;&#1696;&#65533;U&#65533;
&#65533;&#65533;`8&#65533;&#65533;a\&#65533;^&#65533;&#65533;&#65533;+&#283;&#65533;P&#65533;&#65533; h1&#65533;&#65533;&#65533;&#65533;&#65533;&#65533;&#65533;&#65533;|xe/&#65533;~&#65533;&#65533;<[S=&#65533;&#65533;&#65533;&#1261;&#65533;`h&#65533;P&#1424;
`&#65533;&#65533;&#65533;9`p&#65533;i&#65533;&#65533;)&#65533;&#65533;&#65533;&#65533;'&#65533;e&#65533;&#65533;&#65533;[(z9&#65533;&#65533;	&#65533;Z&#65533;}&#51048;k&#65533;&#65533;;&#65533;&#1168;&#65533;&#65533;&#65533;&#65533;<&#65533;L I@tC&#1847;&#65533;&#65533;=&#618;r&#65533;&#65533;0r&#65533;&#65533;&#65533;n&#1211;&#65533;&#65533;&#65533;&#65533;&#65533;5&#1929;_&#1850;&#358;&#65533;&#65533;&#65533;&#830;f&#65533;}&#65533;&#65533;&#65533;&#65533;&#65533;&#65533;@&#715;&#65533;d&#65533;\&#65533;\x&#65533;&#65533;K>&#65533;&#436;&#65533;8&#65533;&#65533;&#65533;&#65533;&#65533;&#479; i|&#675;&#700;&#65533;&#65533;&#65533;^&#65533;&#65533;&#65533;&#65533;0 &#65533;&#65533;\&#65533;&#65533;d&#1708;&#65533;\&#65533;mz&#65533;&#65533;M&#65533;w&#65533;&#65533;<(&#65533;&#65533;&#65533;6&#65533;&#65533;5&#65533;M\&#65533;&#65533;&#65533;q\lh^&#65533;&#65533;
@&#65533;&#65533;p&#65533;&#65533;&#65533;&#65533;v&#65533;&#65533;I&#65533;&#755;8&#65533;u&#65533;}&#65533;B&#65533;&#65533;&#1160;K&#65533;&#1890;&#65533;&#65533;&#743;&#65533;&#65533;&#65533;&#65533;&#360;&#65533;&#65533;&#65533;PL&#65533;&#65533;&#65533;&#65533;ip&#960;(&#65533;&#65533;l&#65533;&#226;&#65533;W&#65533;&#65533;&#65533;z|&#65533;&#65533;&#65533;9&#65533;2&#65533;&#65533;'&#65533;5&#1977;M&#65533;
8&#65533;&#360;&#65533;^&#65533;Dh&#65533;&#65533;&#65533;&#65533;htX&#65533;i&#65533;&#65533;\&#65533;&#65533;N&#65533;-)m&#65533;x4Z&#65533;|&#65533;[&#65533;M'&#65533;&#65533;&#65533;&#65533;M&#65533;Pl~&#65533;&#65533;&#65533;5g&#65533;&#65533;&#65533;&#65533;&#65533;&#65533;@
&#65533;f-&#627;&#65533;}U&#586;&#65533;+&#65533; &#65533;&#1035;0&#65533;	&#65533;*&#65533;&#65533;2&#65533;_&#65533;P&#65533;x&#65533;e0k&#65533;&#65533;&#65533;&#65533;&#65533;&#65533;&#65533;&#65533;}&#65533;=*&#65533;&#65533;d{&#65533;&#878;]&#65533;&#65533;&#65533;&#65533;S&#65533;&#65533;Q|~&#65533;J&#65533;q&#65533;}"&#65533; F&#65533;_e&#65533;sx&#65533;&#65533;M&#65533;}&#65533;&#65533;&#65533;&#65533; &#1418;&#65533;*&#65533;+q&#65533;&#1581;}&#1446;&#65533;&#65533;&#65533;L&#65533;F
&#65533;&#65533;&#65533;N&#863;&#65533;&#65533;f&#65533;e&#65533;Yj@&#65533;&#65533;M&#65533;&#65533;&#65533;&#477;}&#65533;/&#65533;)(&#65533;6"G&#65533;<&#65533;&#1702;&#65533;Z&#500;&#65533;o=&#65533;&#65533;&#65533;&#65533;&#65533;`1&#65533;&#65533;&#65533;&#65533;
&#65533;&#65533;&#65533;=k6&#65533;j9@ t &#65533;&#65533;&#65533;&#65533;&#65533;&#65533;&#65533;&#65533;&#65533;&#458;&#65533;H=&#65533;;&#65533;&/&#65533;&#65533;&#65533; &#65533;&#65533;^&#65533;rE&#65533;R&#65533;&#65533;7&#65533;h\&#65533;&#65533;&#65533;&#65533;}&#65533;&#65533;K&#65533;E&#65533;&#1716;g{&#65533;m&#1312;&#65533;.|q&#65533;&#65533;O}&#65533;&#65533;&#65533;1&#65533;2&#65533;X.&#65533;&\>&#65533;&#65533;&#65533;&#65533;i0z&#65533;&#65533;}&#65533;&#65533;&#65533;&#65533;&#65533;&#1851;&#65533;&#65533;=&#789;=&#65533;y,&#65533;Z#&#65533;4&#65533;&#65533;Y>&#65533;9&#258;&#65533;kX"&#65533;&#65533;L&#65533;e&#65533;&#65533;3&#65533;&#65533;'M&#65533;*O~&#65533;r.5&#65533;&#65533;w>&#1816;&#65533;&#65533;9@&#65533;;&#576;&#65533;&#736;&#65533;&#65533;&#1127;&#65533;&#65533;+&#65533;6&#65533;O&#65533;&#818;> &#65533;&#65533;L&#65533;^&#65533;}&#65533;&#65533;&#65533;&#65533;M&#65533;&#1625;^&#65533;&#65533;{&#65533;>&#65533;&#65533;oI&#65533;&#65533;&#65533;n&#65533;uY&#65533;X&#65533;&#65533;|~&#65533;&#65533;&#65533;B&#65533;o&#65533;&#65533;X[3&#65533;&#65533;$X0&#65533;&#65533;^&#65533;X&#65533;&#65533;@&#261;F'"&#65533;N&#65533;F&#65533;&#65533;&#65533;&#1058;Nj\qF&#65533;t
&#30540;"&#65533;&#65533;@&#65533;
&#65533;&#65533;&#65533;&#1988;&#65533;[*Lyw3&#65533;&#65533;x&#1591;A&#65533;&#65533;m&#65533;Q&#65533;&#65533;@&#65533;Z#c&#65533;2&#65533;&#65533;&#65533;&#65533;&#41889;A&#65533;&#65533;kk&#65533;1&#65533;&#65533;&#65533;M&#65533;
&#65533;P&#65533;&#65533;uO&#9456;&#65533;&#65533;0&#65533;{&#65533; &#65533;&#65533;+LX&#65533;&#65533;&#65533;&#65533;&#65533;&#65533;v&#65533;&#65533;&#65533;j&#65533;a&#65533;&#65533;5&#65533;m&#65533;cl8@&#65533;&#65533;R&#65533;&#65533;&#65533;Lg&#65533;`8&#65533;&#65533;&#65533;@&#65533;&#65533;&#65533;o&#65533;&#65533;P&#65533;@&#65533; 	;V&#65533;Xo&#65533;&#65533;W&#65533;&#65533;dI&#65533;&og'L&#65533;W&#65533;	&#65533;&#65533;&#65533;}~N&#65533;sq&#65533;@&#65533;L &#65533;&#65533;&#65533;&#65533;M?U&#65533;&#44384;&#65533;R&#65533;.&#65533;m&#65533;`&#65533;&#65533;&#65533;&#65533;68EQ&#701;&#65533;&#65533;&$&#65533;|
&#65533;8&#65533;&#65533;-6&#1002;&#65533;&#65533;&#65533;&#65533;f&#65533;&#1420;&#65533;@&#478;&#65533;&#65533;&#65533;A2&#65533;&#65533;2>&#65533;&#65533;;&#65533;'&#65533;<&#65533;&#65533;&#65533;&#65533;/&#65533;&#1815;&#65533;&#65533;Qo&#65533;|k&#65354;o2&#65533;0&#65533;&#65533;M\&#65533;&#65533;}&#65533;&#65533;3t&#65533;c0 K&#65533;&#65533;aA/&#65533;v&&#65533;(&#65533;$M&#65533;W&#65533;GL&#65533;&#65533;&#65533;m&#65533;y&#65533; &#65533;ls&#65533; &#65533;.&#65533;W&#65533;&#65533;J(ZA&#65533;&#65533;&#65533;j/Z &#65533;J&#65533;
&#65533;&#65533;$Y&#65533;&#65533;I&#65533;)U&#65533;d&#65533;&#65533;&#65533;K1e&#932;)&#65533;P-&#65533;4&#65533;M&#65533;Oj&#65533;04X`&#65533;&#65533;8@L B&#65533;Y&#65533;&#65533;Q&#65533;&#65533;&#65533;&#51167;\Q&#65533;I&#65533;&#65533;&#65533;U&#65533;&#65533;N&#65533;
&#65533;ua&#65533;)uD&#65533;`%&#65533;&#65533;1j&#65533;&#693;&#65533;1I&#65533;"&#65533;&#65533;&#65533;&#65533;&#65533;/&#730;&#65533;g6&#65533;&#65533;&#65533;&#319;(&#165;&#65533;&#65533;d&#65533;|&#65533;&#384;RD&#65533;4&#65533;&#1785;&#65533;&#65533;&#1936;M=&#65533;&#65533;&#65533;W&#65533;'*&#65533;&#65533;&#65533;a&#265;pec&#65533;&#65533;&#65533;#&#65533;&#65533;&#65533;u&#65533;&#65533;MR&#65533;oDV&#65533;\&#65533;&#65533;'&#1911;&#1986;]&#65533;&#65533;hRL5k&#65533;&#65533;&#65533;&#65533;Y_"tt&#65533;X&#65533;e&#65533;N&#65533;&#65533;&#65533;R&#65533;Vs&#65533;&#1517;&#65533;ou&#65533;&#65533;&#65533;LX&#65533;&#65533;&#267;&#65533;^t|m&#65533;d,&#236;&#65533;&#65533;&#65533;&#65533;&#65533;
H&#65533;&#65533;k&#65533;:&#65533;&#65533;P;(&#65533;&#65533;&#65533;q"&#65533;&#65533;&#65533;&#65533;?&#65533;lK7C%&#65533;&#65533;H&#65533;&#65533;&#65533;h&#65533;K&#65533;$3&#65533;&#34202;n&#297;&#65533;&#65533;&#65533;h&#65533;G&#65533;Vz&#65533;fz0k&#65533;&#65533;&#65533;"&#65533;&#65533;n&#65533;&#65533;&#65533;l&#65533;&#1224;.&#65533;&#65533;Jc&#65533;&#65533;p&#65533;R&#65533;i&#65533;&#65533;Pl&#65533;&#65533;0&#65533;&#65533;&#65533;&#65533;.S&#65533;)+&#65533;&#1778;%Ox&#65533;&#65533;&#65533;&#65533;&#65533;0&#65533;;&#65533;R[m&#65533;x&#65533;zH&#65533;&#65533;&#65533;&#65533;&#65533;&#65533;&#65533;&#65533;&#65533;7&#65533;&#65533;&#65533;K&#65533;NL&#65533;&#65533;&#65533;&#65533;.."&#65533;&#65533;&#65533;&#65533;@&#65533;&#65533;)7=&#65533;9i&#65533;&#65533;&#65533;&#65533;Ti&#65533;&#65533;D2&#65533;&#65533;&#65533;&#65533;&#65533;Z&#65533;0#&#65533;6&#65533; 	&#65533;&#65533;t&#65533;&#65533;&#65533;&#65533;0 t&#1016614;&#65533;&#65533;1&#65533;&C&#65533;2M	&#65533;&#65533;&#1489;&#65533;&#65533;C&#65533;#Fm&#65533;2-&#130;&d&#65533;I&#65533;&#65533;C!Z&#65533;*&#65533;&#65533;\&#65533;&#65533;Zv&#65533;&#65533;U&G&#65533;&#65533;t6&#65533;;&#65533;(5jd&#65533;3v&#65533;&#65533;Q&#65533;p&#65533;&#65533;&#65533;T&#65533;&#65533;&#65533;6&#65533;&#65533;&#65533;+V&#65533;DK- MO&#65533;)/B7&#65533;u&#65533;&#1400;&#65533;w&#65533;&#65533;&#964;&#65533;&#65533;&#65533;&#65533;o0&#65533;O2&#65533;p3h&#17494;r&#65533;&#65533;&#65533;W&#65533;1(&#65533;&#65533;%T-&#65533;<&#65533;&#65533;&#65533;&#65533;t&#65533;[&#65533; &#269;&#65533;&#65533;&#65533;]"pj&#65533;8&#65533;&#65533;h&#65533;&#466;i&#65533;&#65533;2&#65533;&#1468;&#65533;S&#65533;&#65533; &#65533; &#65533;|&#65533;&#65533;&#65533;9&#65533;&#65533;|&#65533;5J&#65533;F&#65533;&#65533;=]&#65533;&#65533;&#65533;w&#65533;&#65533;@&#65533;&#65533;G1Z&#65533;&#65533;&#65533;k&#65533;v&#65533;mlSQ+&#65533;&#65533;%l&#65533;&#65533;)&#65533;'d&&#65533;:&#65533;&#65533;-2+&#65533;&#65533;&#65533;&#65533;&#65533;s&#65533;:n&#65533;&#65533;`C.&#65533;&#1825;&#65533;#
&#2028;&#65533;T&#65533;&#65533;U&#65533;"&#65533;&#65533;lU&#65533;B;&#65533;>bk\&#65533;&#65533;m&#65533;.&#65533;3&#65533;&#65533;&#65533;]&#65533;&#65533;k&#65533;&#65533;&#65533;1d&#65533;B&#853;_&#65533;&#65533;y&#65533;&#65533;Wfk\&#65533;]&#65533;&#65533;s&#65533;&#65533;&#65533;(&#65533;&#65533;!&#65533;hE}&#651;&#65533;=&#65533;}&#65533;D&#65533;&#65533;&#65533;&#65533;dh`d&#65533;L&#65533;t]Qi4&#65533;&#1568;&#65533;@&#65533;&#65533;0&#65533;&#65533;/I&#65533;&#65533;&#65533;~&#65533;&#65533;&#65533;&#65533;exI&#65533;&#65533;&#65533;&#65533;w&#65533;&#65533;t&#65533;
&#65533;{O&#65533;c&#65533;,Q&#65533;d&#65533;&#65533;&#65533;&#65533;&#370;-1.%9&#65533;jZ &#65533;&#315713;&#65533;&#65533;&#65533;&#65533;|R&#65533;&#65533;P&#65533;sq&#65533; &#65533;7&#65533;&#65533;#~&#1736;Gh&#65533;@kD&#65533;^&#65533;&#65533;&#65533;k&#65533;&#65533;+H7&#65533;&#65533;0&#65533;[&#65533;&#65533;&#65533;d1&#65533;`&#65533;y&#65533;&#65533;\&#65533;&#65533;C4&#65533;&#65533;]&#65533; &#65533;}&#1552;&#65533;&#65533;&#65533;&#65533;d&#65533;I&#65533;&#65533;&#65533;&#65533;&#65533;&&#65533;?&#65533;&#65533;&#65533;&#65533;&#261;^9 3 C&#65533;t1&#65533;&#65533;&#65533;$&#65533;
AeD}S&#65533;\&#65533;<&#65533;F&#65533;&#65533;K;&#65533;&#65533;&#65533;w&#65533;&#65533;9u&#65533;&#65533;&#65533;&#65533;&#65533;D&#65533;0%&#65533;&#65533;&#65533;	z&#65533;&#65533;W&#65533;&#65533;^l&#65533;$&#65533;&#65533;&#617;&#65533;&#65533;&#65533;X2&?&#65533;A&#65533;A&#65533;1o1V&#65533;&#65533;&#65533;:f&#65533;p&#65533;&#65533;@JT(Hf,&#65533;qX&#65533;&#65533;&#65533;W&#65533;yq&#65533;x&#65533;"&#65533;&#65533;&#468;&#65533;hV&#65533;&#65533;/3&#65533;+&#65533;a@&#65533;&#204;`E&#65533;&&#65533;&#65533;]F:&#65533;&#65533;Z&#1165;&#65533;&#65533;$'&#65533;&#65533;Y&#65533;&#65533;0<&#65533;,&#65533;&#65533;&#65533;:&#65533;&#65533;&#65533;&#65533;i&#65533;&#65533;&#65533;e/&#65533;	&#65533;&#65533;&#65533;&#65533;&#65533;&#65533;(&#65533;&#65533;Ee&#65533;b*W2&#65533;&#65533;&#65533;
&#65533;
[&#65533;B&#65533;&#65533;g&#65533;f&#65533;$&#65533;7*U&#65533;s}(D}&#65533;&#65533;&#128;&#65533;p&#65533;&#65533;j&#65533;&#65533;&#33748;&#65533;d&#65533;6&#65533;&#65533;+&#65533;D9`I4j@&#65533;&#65533; &#65533;iYK%^&#65533;&#65533;&#65533;&#65533;*&#65533;&#65533;`M&#1256;&#65533;&#65533;&#65533;&#65533;&#65533;Pc&#65533;&#65533;N|)1&#65533;D8&#65533;PR&#65533;&#65533;&#65533;&#65533;&#65533;#y&&#65533;&#65533;I&#1153;!&#65533;[X`P&#65533;&#65533;&#65533;QN)Y43&#65533;&#1323;&#65533;&#65533;&#65533;&&#65533;&#65533;o&#65533;T&#65533;j>&#65533;&#1366;&#65533;Vf)&#1251;'a&#43572;C@&#65533;,c5&#65533;&#65533;&#65533;B&#65533;-D&#65533;&#65533;B&#65533;&#65533;&#65533;Y2&#65533;&#65533;&#65533;&#65533;[&#65533;C&#2037;&#65533;`&#65533;'&#65533;*+&#65533;"B&#65533;|"@&#65533;4p &#65533;&#65533;Df&#65533;hP&#65533;L&#65533;z&#65533;&#65533;|&#875;j&#65533;&#65533;&#65533;&#65533;Jb&#65533;3&#65533;Y&#714;Xr&#65533;&#1462;&#65533;&#65533; &#1330;ZD&#65533;&#65533;n&#65533; C{&#624;&#65533;9&#65533; &#65533;()N&#65533;&#65533;Z&#65533;&#65533;,&#65533;B&#65533;&#65533;2&#19344;&#65533;&#65533;&#65533;_&#65533;&#65533;q&#65533;P &#65533;U&#1124; @l`]X&#65533;@&#65533;%,&#65533;_&#65533;
&#65533;&#65533;&#65533;md/&#65533;rH#&#65533;hE+&#65533;P&#65533;&#65533;<D&#65533;).&#65533;=N&#65533;8&#65533;$&#65533;&#65533;J&#65533;&#65533;&#65533;&#65533;&#65533;u b&#65533;"&#65533;&#65533;u&#65533;b&#65533;&#65533;6&#65533;	B y&#65533;&#65533;e&#65533;&#65533;@TDY
&#65533;&#65533;&#65533;tpe,gY&#65533;:hA&#65533;&#65533;.&#65533;&#65533;I&#1894;&#65533;V&#65533;&#65533;&#65533;U&#65533;=&#50249;&#65533;
H&#65533;&#65533;s&#65533;TZX&#65533;&#65533;W&#65533;&#65533;&#65533;&#65533;&#65533;c&#65533;M}&#65533;&#65533;&#65533;7&#65533;&#65533;@$:t`t,&#65533;)Ht&#65533;&#65533;.F0&#65533;]&#65533;b&#65533;U&#65533;\?<&#65533;iP&#65533;&#65533;&#65533;&#65533;lVII&#65533;&#65533;h&#65533;&#65533;	&#65533;#&#65533;&#65533;5hM&#65533;`$&#65533;&#65533;+z->2tk[&#65533;&#65533;&#65533;|&#65533;&#1673;z&#525;&#65533;&#65533;7&#65533;&#65533;d&#65533;"&#65533;&#65533;4bqmF_&#65533; &#65533;&#65533;v)F@BHA&#65533;&#65533;&#1941;&#65533;&#65533;&#65533;i,&#65533;&#65533;&#65533;'9F&#65533;G&#65533;&#65533;&#65533;#&#65533; &#65533;!&#65533;8&#65533;&#65533;np&#65533;?&#65533; `C&#65533;&#65533;&#65533;I&#65533;&#1094;&#1315;&#65533; &#65533;3 (&#65533;b&#65533;R{i&#65533;&#65533;q&#65533;D7`&#65533;&#65533;8:&#65533;hKs&#65533;&#65533;&#65533;d&#65533;&#65533;x{tx0&#65533;;}nQ&#65533;{&#65533;#&#65533;&#65533;&#65533;Mf&#65533;k&#65533;d&#65533;&#65533;7&#65533;1&#65533;X&#65533;&#65533;n`&#65533;&#65533;&#65533;'&#65533;&#65533; &#65533;A7&#65533;&#65533;&#65533;W<&#65533;&#65533;&#65533;&#65533;&#65533;)&#65533;`&#65533;T&#65533;&#65533;&#65533;&#65533;&#146;ij&#65533;&#65533;&#65533;A&#65533;s@&#65533;&#65533;&#65533;3!&#65533;D0BP&#65533;R&#65533;rT&#65533;&#65533;.9&#65533;?-&#65533;$&#65533;E#c&&#65533;&#65533;&#65533;&#65533;c&#65533;#&#65533;&#65533;x&#65533;&#65533;&#65533;o7@&#65533;=X&#65533;' ?7(&#65533;S&#65533;&#65533;#&#65533;&#65533;0&#65533;&#65533;Y&#65533;zU&#65533;&#65533;N&#65533;~&#65533;&#65533;94&#65533;7&#65533;v&#65533;s&#65533;&#65533;x{"(@&#65533;Gt&#65533;&#57936;&#65533;w&#65533;!T$&#65533;&#65533;B&#65533;&#65533;&#65533;&#65533;=&#1316;Vwhb&#65533;&#65533;#&#65533;&#65533;&#65533;&#65533;&#65533;}&#65533;l&#65533;'&#65533;&#65533;&#65533; y7|&#65533;&#65533;&#65533;|&#65533;m&#65533;&#65533;&#65533;&#65533;x&#65533;&#65533;%&#65533;&#65533;&#65533;k&#65533;!^O&#65533;&#65533;&#65533;hk<&#65533;&#65533;&#65533;}&#65533;1&#65533;G@ &#65533; PH&#65533;&#65533;R`&#65533;&#65533;&#65533;DHP&#65533;G&#65533;s@&#65533;&#65533;S>t#5S&#65533;&#235;93&#65533;>&#65533;&#65533;&#65533;&#65533;&#65533;)&#65533; &#65533;4;&#65533;&#65533;{&#65533;&#65533;&#65533;:%&#65533;9X6&#65533;&#65533;&#65533;=8&#65533;V&#65533;?&#65533;<&#65533;"#j@D&#65533;&#65533;&#65533;&#65533;?&#1667;3&#65533;&#65533;Y@D 
H,&#65533;!`&#65533;&#65533;#&#65533;=&#32957;&#65533;@&#65533;&#65533;&#65533;l&#65533;&#65533;#&#65533;1&#65533;&#65533;&#65533;A&#65533;&#65533;>pR&#65533;+&#65533;4k&#65533;&#1283;&#65533;x&#65533;p&#65533;0B&#65533;&#65533;&#65533;8r&#65533;$2&#65533;1&#673;&#65533;&#65533;&#65533;?!&#16439;&#65533;&#65533;{$D&#65533;G&#65533;;d&&#65533; Gd*&#65533;&#65533; &#65533;B
 &#65533;,&#65533;&#65533;v&#65533;&#65533;Q+5&#65533;+&#65533;;	&#65533; &#65533;1|&#65533;&#65533;&#65533;D!:&#65533;&#40168;S&#338;&#65533; xs&#65533;Z&#65533;&#65533;g&#65533;&#65533;s;&#65533;+&#65533;D8B$@&#65533;&#65533;4G&#65533;&#65533;t  &#65533;&#65533;I&#65533;;&#65533;&#65533;&#65533;
&#65533;@&#65533;$&#350;"&#65533;&#65533;&#65533;O&#65533;@2&#65533;&#65533;jt&#65533;&#65533;&#65533;@&#65533;&#65533;>&#163;9
&#65533;&#65533;?h&#1733;&#65533;&#65533;[$D&#65533;&#65533;&#65533;GX&#65533;Ed&#65533;>p&#65533;Kxp &#65533;H&#65533;D#@&#65533;	T&#65533;-&#65533;B&#26361;&#65533;&#65533;F&#65533;&#65533;F2&#65533;1&#65533;&#65533;&#65533;C<&#65533;2{&#65533;eS&#65533;f&#65533;|&#65533;&#65533;@&#65533;&#65533;NH&#65533;A&#65533;}&#65533;;]$&#65533;D&#65533;&#65533;wFsp(I{&#65533;&#65533;&#65533;}&#65533;&#461;a&#65533;&#26878;&#400;>&#65533;`&#65533;r1&#65533;&#65533;$	&#65533;h&#65533;a*&&#65533;v&#65533;QP&#65533;#&#199;k&#65533;H[4&#65533;B@&#65533;&#65533;=ncD`&#65533;&#65533;r I&#65533;&#65533;`&#65533;b&#65533;G&#1779;D&#65533;\F&#65533;&#65533;G&#65533;&#65533;&#65533;&#65533;&#65533;>S4&#65533;&#65533;&#65533;92CR,&#65533;$#&#65533;&#65533;$&#65533;4)&#1540;k3&#65533;Rx&#65533;}`&#65533;Y&#65533; &#65533;TB&|&#680;4z&#65533;p L&#65533;$&#65533;b&#65533;&#65533;I&#65533;&#65533;=H n&#65533;J&#65533;<7&#65533;[	oT	VL&#65533;&#65533;&#65533;9&#65533;J&#65533;&#65533;&#65533;d&#65533;&#65533;&#1536;4&#65533;&#65533;'&#65533;h;\&#65533;E&#65533;&#65533;&#65533;&#65533; Fds&#65533;M&#65533; &#65533;$Lp&#65533;&#65533;{<F
HF&#65533;T&#65533;&#65533;&#65533;&#65533;&#65533;k4&#65533;vkHp&#65533;&#65533;k&#65533;&#65533;9&#65533;&#1538;)&#65533;R&#65533;&&#65533;4B&#65533;&#65533;]9&#65533;&#65533;H&#65533;&#65533;d&#65533;tHs&#65533;J&#65533;&#65533;&#65533;M&#228;&#65533;z&#65533;&#660;&#65533;&#65533;&#65533;t&#65533;&#1996;&#792;&#65533;B&#65533;&#435;&#65533;&#65533;4&#65533;1&#65533;$&#65533;&#65533;&#65533;*&#65533;,&#65533;&#65533;K&#65533;x2J&#65533;R&#65533;&#65533; &#65533;%&#65533;=(&#65533;&#65533;t&#65533; &#65533;&#65533;&#65533;&#65533; &#65533;$&#65533;&#65533;&#428;\L&#65533;&#65533;&#65533;&#65533;&#65533;;s&#65533;&#65533;1&#65533;@&#65533;{Hi|7&#65533;\=&#65533;&#65533;C&#65533;&#65533;O&#37689;&&#65533;&#65533;4P&#65533;&#65533;DDE9&#65533;&#65533;&#65533; &#65533; &#65533;&#65533;&#65533;&#65533;&#65533;<&#978;&#65533;&#65533;5&#65533;-&#65533;&#65533;=&#65533;&#65533;=&#65533;kF&#65533;I&#65533;>IaQ&#65533;&#65533;I&#65533;)&#65533;&#65533;&#65533;sPB&#65533;&#65533;m&#65533;&#65533;]Pl&#65533;&#65533;&#65533; &#513;&#65533;&#65533; R&#65533;|^&#65533;&#65533;&#65533;&#65533;J&#65533;d&#65533;&#65533;&#65533;&u&#65533;&#65533;T&#65533;&#65533;lKv2&#65533;&#65533;&#1199;&#65533;R:0&#1042;&#65533;=^dB&#65533;&#65533;FP&#1253;bS
&#65533;P&#65533;$L&#65533;&#65533;Q{&#65533;&#65533;&#65533;&#65533;&#65533;4&#65533;&#65533;&#65533;4&#65533;&#65533;&#65533;&#65533;A&#65533;L+&#65533;&#65533;&#65533;rQ^
N@&#65533;2K+&#65533;&#65533;&#65533; &#65533;&#65533;&#1436;5&#65533; &#65533;$&#65533;k&#65533;&#65533;I&#833;J%&#65533;-&#65533;&#65533;<I*&#65533;&#65533;lIP}&#65533;<&#65533;&#65533;&#65533;C&#65533;-&#65533;4&#65533;]&#1237;&#65533;N&#65533;5G&#65533;&#65533;&#65533;>&#65533;!&#1445;&#65533;J&#65533;P&#65533;R&#65533;|W&#268;&#65533;NM&#65533;f}V&#65533;&#65533;%+a&#65533;&#65533;&#65533;&#65533;[A&#65533;&#65533;2&#65533;+&#65533;Nl&#65533;&#65533;'&#65533;;D&#65533;&#65533;U&#1931;&#65533;o&#65533;&#65533;#  $(&#65533;XsEW&#65533;u]&#65533;b&#65533;P&#65533;DO&#1868;D%>g&#65533;W&#65533;%R+&#1660;8#&#65533;XM&#65533;9&#65533;4X&#65533;&#65533;&#65533;&#582;uX$0&#65533;5(Wk&#65533;I]W!-O&#65533;,IM&#65533;W&#65533;&#65533;8*&#65533;&#65533;&#469;]&#65533;&#65533;&#65533;(Pn#9&#65533;Ip=&#65533;&#65533;&#65533;&#65533;Y&#65533;Y&#65533;j&#65533;&#65533;QS&#65533;m&#65533;w%&#65533;wx&#1068;\Vd&#65533;&#1316;U&#1701;&#65533;&#65533;&#65533;0B&#65533;UK3&#1041;&#65533;5^&#65533;&#65533;B&#65533;&#1708;&#65533;&#1609;&#65533;&#1648;e&#65533;6m&#1485;&#65533;&#673;EI#0&#65533;&#65533;&#65533;&#1078;U&#439;]&#1656;&#65533;UB&#65533;T&#65533;:&9x&#1544;5&#65533;&#65533;Z&#65533;&#65533;&#65533;s&#65533;4mSK&#65533;&#1780;&#654;&#65533;&#65533;$]&#1168;m\&#65533;{\&#65533;PH&#65533;& M&#65533;&#65533;$F$&#65533;&#65533;&#65533;&#65533;&#65533;&#65533;&#65533;&#65533;&#1710;&#65533;&#1630;5]&#65533;-L8M&#1012;&#65533;&#1337;&#65533;J&#65533;&#65533;B&#65533;e&#65533;&#65533;l&#65533;&#65533;] &#65533;q&#65533;X&#65533;&#1947;&#65533;Zs&#1765;Z&#65533;&#65533;%&#65533;&#141;&#1038;&#65533;&#65533;m<}^&#65533;&#65533;^.&#1792;&#65533;^M&#65533;&#65533;$&#65533;&#65533;&#65533;&#65533;&#65533;^&#65533;&#65533;&#1755;&#65533;&#1564;&#65533;PW&#65533;=&#65533;&#140;S&#65533;BN&#65533;T&#65533;&#65533;^&#65533;&#65533;9&#65533;&#65533;_G&#65533;&#65533;&#65533;&#1436;&#65533;_&#65533;&#65533;[s&#65533;Zi&#65533;X&#65533;&#65533;X^&#65533;G&#65533;<&#65533;I&#65533;W&#65533;]&#65533;&#65533;m`Q{&#65533;&#65533;^!&#65533; p&#65533;&#65533;4&#65533;s&#65533;_&#65533;&#834;&#65533;&#65533;&#65533;V&#65533;&#65533;&#65533; %&#1741;&#65533;HT&#65533;DP\&#65533;5arCa&#65533;T&#65533;&#41280;&#65533;&#65533;`&#65533;&#65533;&#65533;&#65533;&#65533;&#65533;&#65533;&#65533;&#65533;%V
&#65533;a&#65533;|&#65533;9M&#1762;eR#&#65533;0$N&#65533;&&#65533;&#65533;&#65533;&#65533;H&#65533;&#65533;&#65533;&#65533;`&#65533;&#65533;Z&#65533;V&#65533;&#65533;&#65533;&#65533; ^ &#65533;xE\&#65533;b&#65533;
&#65533;&#65533;&#65533;1faaDc`=&#65533;
&#65533;&#65533;&#65533;&#65533;&#65533;,&#65533;&#65533;&#65533;&#65533;`&#65533;&#65533;K&#65533;&#65533;d&#65533;&#65533;&#65533;][=&#65533;c>^>%&#65533;_a$ `U&#65533;&#65533;5&#65533;6&#65533;Z&#65533;&#65533;\&#65533;&#65533;-Od%&#65533;;F\+&#65533;&#65533;&#65533;ds&#65533;&#65533;Sb!&#65533;&#65533;0&#65533;N&#65533;-&#65533;(&#65533;Oa5ev5V&#65533;EV&#65533;&#65533;&#1551;-aX&#65533;eY5?&#65533;]M&#65533;(&#65533;&#65533;BH]6&#65533;!&#65533;&#65533;C&#65533;&#1726;&#65533;&#65533;s&#65533;c&#65533;=&#65533;7&#65533;M&#65533;D`&#65533;D&#65533;m&#65533;z&#65533;P{`APp&#65533;(&#65533;&#65533;T&#65533;&#65533;m&#65533;&#65533;_&#1965;&#65533;&#65533;8&#1420;&#65533;&#1298;T^&#65533;&#65533;&#65533;&#65533;d[v&#65533;$w&#65533;&#65533;(&#65533;&#7879;y&#65533;&#65533;&#65533;&#65533;&#65533;s&#65533;fn&#65533;b&#65533;&#65533; &#65533;&#65533;&&#65533;w%I#&#65533;&#65533;NeVW^&#1988;&#65533;&#65533;&#65533;&#65533;4)X&#65533;H&#65533;&#65533;{p z&#65533;&#65533;A&#65533;&#1993;&#65533;&#65533;}&#65533;&#65533;&#65533;&#65533; ^S+&#65533;b&#65533;&#65533;&#65533;-&#65533;&#65533;V~&#1875;&#65533;w&#65533;&#65533;&#65533;sH&#65533;x&#65533;&#1921;zN&#65533;sUc&#65533;e&#65533;&#65533;&#65533;~&#65533;8_r.&#65533;VO&#65533;\R&#65533;>j=&#65533;&#65533;&#65533; &#65533;x&#65533;&#65533;vit&#65533;&#65533;&#65533;B&#65533;&#65533;&#65533;&#65533;g&#65533;=d&#65533;&#65533;_&#65533;md&#65533;&#65533;&#65533;w&#65533;Pe&#65533;D;&#65533;b&#65533;F&#65533;0&#65533;&#65533;gpj&#65533;&#65533;i&#65533;&#65533;&#65533;'&#65533;&#65533;P&#65533;_&#65533;&#65533;&#65533;&#65533;&#65533;d]^&#65533;&#65533;&#65533;&#65533;&#416;&#402;8&#65533;X&#65533;&@&#470;&#65533;&#65533;&#65533;
&#65533;&#65533;n&#65533;&#65533;&#65533;e&#65533;&#65533;h&#65533;Ss^&#65533;&#324;@f&#65533;l&#65533;i&#65533;U&#65533;&#65533;&#65533;hk&#65533;&#65533;k&#65533;&#65533;3X&#65533;&#65533;&#65533;D&#65533;Z&#65533;%e9&#65533;j&#65533;4gbDg&#65533;t&#1906;&#65533;&#54740;&#65533;]P&#65533;a&#65533;~&#65533;yv&#65533;&#65533;&#23190;a&#65533;&#20699;&#65533;o&#65533;&#65533;!`9_}np&#65533;&#65533;&#65533;b&#65533;&#65533;&#65533;&#65533;^&#65533;&#1025;w!m&#65533;&#65533;&#65533;&#65533;&#65533;&#65533;&#65533;jO&#65533;l&#65533;&#65533;r&#65533;i&#65533;&#65533;~W&#65533;&#65533;W&#65533;6&#65533;&#65533;&#65533;L&#65533;&#65533;&#65533;&#58904; m&#65533;>&#65533;&#65533;&#65533;r&#65533;f&#65533;&#65533;Y_&#65533;&#1582;N&#65533;J=]&#65533;&#65533;&#65533;d\g	&#65533;&#65533;m&#65533;	&#65533;&#65533;&#65533;&#1246;&#33462;&#65533;&#65533;&#65533;f&#65533;&#65533;^p=`I&#65533;T[&#65533;&#65533;&#65533;GQ&#65533;&#1038;q&#65533;&#65533;n&#65533;6m&#65533;&#65533;&#65533;p&#65533;&#65533;&#65533;PV&#65533;&#65533;&#65533;S&#65533;M&#65533;4R.fO&#65533;-r&#65533;&#65533;&#65533; %m&#65533;&#65533;&#65533;&#65533;&#65533;&#65533;&#65533;(&#65533;&#65533;&#65533;&#65533;&#65533;&#65533;&#65533;&#65533;-&#65533;wo&#65533;&#65533;&#65533;5h&#65533;&#65533;
&#65533;&#65533;&#65533;27&#65533;&#65533;F&#65533;&#65533;&#65533;T&#65533;h&#65533;&#65533;&#65533;W&#65533;9&#1759;.f&#65533;q&#65533;&#65533;&#65533;&#65533;p>O&#65533;&#65533;@&#65533;&#65533;gXl&#65533;&#65533;&#65533;~&#65533;&#65533;&#65533;(&#65533;&#65533;&#65533;gt&#65533;kH&#65533;M&#65533;&#65533;s&#65533;&#65533;]\&#65533;&#65533;t^&#65533;)&#65533;tN&#65533;&#65533;&#37462;a&#65533;&#65533;j&#65533;&#65533;Z&#65533;&#65533;&#65533;_&#65533;&#65533;"UV|@"&#65533;&#65533;D&#65533;&#65533;&#65533;&#65533;&#65533;o&#65533;jQ&#65533;d}.u&#65533;&#65533;^`&#65533;h^p&#65533;$&#65533;o&#65533;&#65533;$&#65533;rg&#65533;&#65533;~&#65533;ti&#65533;&#65533;t&#65533;&#65533;&#65533;5&#65533;X&#65533;>&#65533;8&#65533;j&#65533;j&#65533;^u&#65533;&#65533;v@%M&#65533;&#65533;>&#65533;Q&#65533;um]?&#65533; ?&#65533;D&#65533;^S&#65533;[&#65533;&#65533;q&#65533;h&#65533;&#65533;&#65533;&#65533;Ww?hK&#65533;&#65533;(&#65533;&#65533;&#65533;v&#65533;&#65533;&#65533;&#1326;) _&#65533;v6&#65533;&#65533;m&#65533;~W.W&#65533;*&#65533;&#65533;W&#65533;x-&#65533;4&#65533;&#65533;&#65533;%g&#65533;jn&#65533;j&#65533;>&#65533;D&#65533;&#65533;&#65533;-W:gpZe]Ofx&#65533;7&#65533;~ &#65533;&#65533;y&#65533;&#59247;f&#65533;&#65533;&#65533;B&#65533;s&#65533;V&#65533;&#65533;w7E&#65533;&#790;d/o&#65533;&#65533;w&#65533;~P#&#65533;_k]O&#65533;uGd&#65533;&#65533;j&#65533;&#65533;v}&#65533;GM&#65533;&#65533; &#65533;&#65533;&#65533;&#65533;&#65533;O&#65533;&#65533;&#65533;&#65533;&&#65533;&#65533;'&#65533;k3&#65533;&#65533;'&#65533;e&#65533;7uE&#65533;a&#65533;j&#1668;&#65533;w&#65533;$=&#36847;&#65533;Qk&#65533;&#65533;gj&#65533;'&#65533;&#65533;&#65533;y7d&#65533;7&#65533;&#65533;jo&#65533;c:F&#65533;UF&#65533;D&#65533;|&#65533;&#65533;|&#65533;&#65533;|&#159;q&#65533;r&#65533;`&#65533;`&#65533;&#65533;m&#65533;&#65533;&#65533;6&#65533;9n&#65533;&#65533;6&#65533;)&#65533;&#65533;&#65533;+b&#65533;&#65533;xO&#65533; &#65533;/|&#65533;g&#65533;&#65533;e&#65533;&}7&#65533;{&#65533;t&#65533;&#65533;{yU&#65533;J$&#65533;&#65533;&#65533;OK&#65533;&#65533;|&#65533;u&#1302;&#65533;&#65533;7&#65533;&#65533;&#65533;z&#65533;[G/q&#165;&#65533;;F&#65533;'&#65533;&#65533;O&#65533;&#65533;,h&#65533; B&#65533;&#65533;$H&#65533;&#65533;=;&#65533;&#792;&#65533;j&#65533;>Cp,d&#65533;cC!?r&#65533;h&#65533;ZiV&#65533;hI&#65533;Lp<x&#65533;&#65533; &#65533; *:e1&#65533;H&#65533;.	&#65533;-j&#65533;(&#1188;J&#65533;2m&#65533;&#65533;)&#1320;R&#65533;R&#65533;&#65533;&#65533;j&#65533;	&#65533;rE&#65533;la&#65533;8&#65533;#&#65533;5&#65533;&#65533;p&#65533;(&#65533;P&#65533;&#65533;&#65533;2G&#65533;._~&#65533;&#65533;&#65533;&#65533;Lr&#65533;&#65533;	&#65533;Q&#65533;sU&#65533;3n&#65533;&#65533;1d&#65533;XL&#65533;j&#65533;&#65533;&#1478;:&#65533;CP&#65533;&#65533;&#65533;!&#65533;J&#65533;u;R&#65533;Z&#65533;&#1444;&#65533;@&#65533;5&#2008;~&#65533;&#425;&#65533;JF&#65533;"H&#65533;7&#65533;&#65533;&#135;c&#65533;&#65533;&#65533;2&#65533;&#65533;:&#65533;LvG&#65533;&#1394;&#65533;&#65533;6&#65533;&#65533;%W&#65533;&#65533;col&#65533;<l&#65533;$&#65533;&#65533;&#65533;n
{(&#65533;&#65533;=&#65533;&#65533;G&#65533;kMn&#65533;&#65533;B&#65533;&#65533;&#65533;F&#65533;&#65533;&#65533;[ &#65533;UG&#65533;&#65533;&#65533;^-}&#65533;x&#65533;&#65533;Aa>&#65533;E&#65533;&#65533;w!&#65533;26Ye&#65533;&#1623;Ys&#65533;&#65533;&#65533;Y&#65533;&#65533;&#65533;&#65533;Z&#65533;`]w&#65533;&#65533;L0&#65533;F&#65533;m&#65533;&#65533;&#65533;#4c&#65533;&#65533;=&#65533;&#65533;cQ&#65533;I&#65533;&#65533;} v &#65533;X&#65533;&#65533; m&#65533;GqeG ['&#65533;&#65533;`x&#65533;&#65533;T&#65533;y&#65533;&#65533;&#65533;^b<9&#65533;&&#65533;&#65533;W &#65533;2&#65533;&#65533;g&#65533;-i&#65533;t&#65533;&#65533;it&#65533;e&#65533;]+&#65533;&#65533;&#65533;&#65533;2&#65533;X&#65533;y&#65533;u&#65533;[&#65533;&#65533;
Yq&#65533;T&#65533;&r&#65533;i6&#65533;&#65533;L&#65533;&#65533;&#65533;vf'&#65533;h)&#65533;&#65533;&#65533;&#65533;&#65533;&#65533;&#65533;N^&#65533;&#65533;&#65533;&#65533;&#65533;zjTB2&#65533;(X&#65533;ED"&#65533;'&#65533;d&#65533;&#65533;$&#65533;)&#65533;I&#65533;&#65533;&#65533;&#65533;K|&#65533;Xm&#65533;&#65533;&#65533;OA% &&#65533;&#65533;*;Vh&#65533;j&#65533;&#65533;HF&#65533;&#65533;Y&#65533;&#65533;&#1366;i*&#65533;f%&#65533;&#65533;&#65533;c&#65533;\BH&#65533;n_"6&#1330;&#65533;.&#65533;&#65533;&#65533;B&#65533;&#65533;C&#985;%]Z&#65533;&#65533;&#65533;&#65533;&#65533;ue&#65533;6&#65533;V&#65533;yT&#65533;wX&#65533;&#65533;|hq&#65533;&#65533;.W&#65533;&#65533;&#65533;jfi&#65533;$&#65533;*H`j&#65533;&#65533;&#65533;o&#65533;~~P&#65533;m<L&#65533;&#65533;&#65533;|r&#65533;&#65533;&#65533;&#65533;p&#65533;&#65533;&#65533;&#65533;&#65533;&#65533;]&#65533;QIsf&#65533;/&#65533;&#65533;q&#65533;g_&#65533;&#65533;y&#65533;#w&#65533;&#65533;E&#65533;&#65533;h?&#65533;&#65533;&#65533;&#65533;B&#65533;z&#65533;&#65533;N^[)\8&#65533;t &#65533;&#65533;}@&#65533;M&#65533;&#65533;&#65533;=v&#65533;&#65533;*&#65533;&#65533;r&#65533;IbpR&#65533;r&#1866;&#1198;Y&#65533;&#65533;&#65533;&#65533;:0&#65533;]&#65533;H6&#65533;&#65533;%*&#65533;9&#65533;P&#65533;&#65533;6&#65533;&#65533;&#65533;&#65533;&#65533;&#65533;Y&#65533;g&#65533;=;X#&#65533;&#65533;Ej{&#65533;{&#65533;nx&#1262;&#65533;&#65533;1L|-&#65533;7&#65533;Z&#65533;&#916;&#1767;&#65533;&#65533;&#1875;&#65533;&#65533;&#65533;c&#65533;&#65533;&#65533;&#65533;&#65533;-&#65533;_gQ&#65533;m9^g&#857;&#65533;&#65533;g&#65533;&#65533;v]#O&#65533;m1&#65533;&#1596;k&#65533;&#65533;&#65533;&#65533;&#65533;_s&#65533;Bw&#65533;F4&#1082;&#65533;&#65533;&#65533;&#602;&#65533;&#65533;&#65533;&#65533;&#65533;&#65533;v&#65533;&#65533;&#65533;n?TH_&#65533;&#65533;=A&#65533;/&#65533;XPw&#65533;Un#&#65533;&#65533;&#65533;&#65533;&#65533;&#65533;W^zA&#65533;&#65533;|J&#65533;(&#255;&#65533;&#65533;e&#65533;&#65533;&#65533;&#65533;&#65533;&#65533;&#65533;&#65533;I&#65533;&#65533;&#65533;U&#65533;&#65533;	kd&#65533;&#65533; &#65533;&#65533;&#65533;&#65533;l&#65533;FB&#65533;&#65533;&#770;&#65533;&]&#65533;N&#65533;&#65533;&#65533;P&#65533;-&#65533;&#65533;/&#65533;^&#65533;r&#1529;2&#65533;(H&#65533;J&#65533;&#65533;W&#65533;Ou&#65533;&#65533;&#65533;&#65533;&#65533;:&#65533;llgZ&#65533;&#65533;&#65533;9&#65533;5&#65533;&#65533;H&#65533;&#65533;&#65533;$&#65533;.bL&#1396;D
z&#65533;&#65533;&#65533;@@&#65533;`&#65533;*c&#65533;8&#65533;(2$&#65533;&#65533;&#65533;&#65533;X&#65533;'&#65533;oEv&#65533;&#65533;^T9&#65533;&#65533;,B&#39008;&#65533; &#65533;&#65533;':+&#65533;j&#65533;&#1596;&#65533;&#65533;&#65533;0g&#65533;&#65533;&#65533;&#65533;&#65533;$ePK&#1316;&#65533;&#65533;(B&#65533;&#65533;&#65533;&#65533;o&#65533;Z[&#65533;&#65533;G^&#65533;{j&#65533;&#65533; &#65533;b&#65533;&#65533;0dm>6&#619;"@K&#65533;g1&#65533;i'&#65533;tc&#65533;S	(&#65533;&#65533;A&#606;17&#65533;&#65533;N&#65533;ox&#65533;&#65533;s&#912;&#65533;&#65533;E&#65533;&#65533;&#65533;&#65533;&#65533;&#664;f&#65533;&#65533;;&#65533;&#65533;2&#65533;&#65533;=1i&#65533;&#65533;&#65533;<#@&#65533;&#65533;&#1095;$$&#65533;v&#65533;6&#65533;&#65533;p	h&#65533;&#65533;+&#65533;&#65533;&#65533;'&#65533;-&#65533;&#716;&#65533;s&#65533;&#65533;:&#65533;5&#65533;q&#65533;&#65533;&#65533;&#65533;J&#65533;&#65533;&#340;&#65533;&#65533;&#65533;&#65533;&#65533;(.SZm\&#65533;&#65533;&#65533;&#65533;Q&#65533;D.S&#65533;&#742;M&#65533;c+&#65533;&#65533;DQ&#65533;&#65533;'*&#851;&#65533;&#65533;&#65533;:SW/w&#65533;t&#65533;&#915;d&#65533;&#65533;0&#65533;I&#65533;~B&#65533;E&#65533;&#65533;&#65533;&#65533;/R&#65533;i&#65533;&#65533;&#1036;-p&#65533;:&#65533;)&#65533;&#65533;&#1655;
^5p&#65533;&#65533;$&#65533;E?&#65533;&#65533;*&#65533;rN&#988;&#65533;&#65533;rR&#65533;&#65533;&#65533;O&#65533;Yzz&#1142;&#65533;&#65533;&#65533;c)C&#65533;&#65533;&#65533;&#65533;&#65533;^xm&#65533;^&#65533;&#65533;&#65533;oz&#65533;&#65533;M&#65533;8&#65533;O&#65533;&#65533;&#65533;&#65533;K&#65533;&#65533;&#65533;8&#65533;&#800;&#226;.&#65533;O_V&#65533;&a&#65533;z&#65533;&#65533;&#1649;&#65533;&#65533;&#65533;&#65533;=&#65533;&#65533;&#65533;&#1289;2&#65533;&#65533;lY&#65533;&#65533;&#65533;&#65533;x&#65533;&#65533;|&#1731;&#65533;;[u&#65533;&#65533;&#65533;Cl-&#65533;&#65533;H8&#65533;S&#65533;&&#65533;N^`&#65533;+&#65533;&#65533;&#65533;&#65533;&#65533;&#65533;&#65533;r&#65533;D4&#65533;5&#65533;&#65533;<&#65533;&#65533;&#65533;T:&#65533;5&#65533;&#65533;&#65533;&#65533;&#65533;&#65533;&#837;)&#65533;(k.i&#65533;&#65533;&#65533;&#65533;h"Y0&#65533;&#65533;f&#65533;&#65533;;=&#65533;&#65533;_|&#65533;&#65533;$D2&#65533;&#65533;7]&#877;Oy&#65533;GE7&#65533;qj&#65533;RQ&#65533;L&#65533;&#65533;&#65533;&#65533;*&#65533;&#65533;`&#65533;J!&#65533;6&#65533;T&#65533;%o&#65533;9o+&#65533;&#35110;&#65533;f]$&#65533;Q6&#65533;&#65533;&#65533;&#65533;&#65533;&#949;&#65533;&#65533;&#65533;&#65533;&#65533;D&#65533;~&#65533;4a&#65533;R&#65533;#&#1276;U&#65533;&#65533;W&#65533;&#65533;&#65533;K~&#65533;1s&#65533;KN&#65533;&#65533;&#65533;t&#796;&#65533;F7&#65533;&#65533;&#65533;&#65533;m_J&#65533;MM,&#65533;B2&#65533;=n&#65533;,#,dP&#65533;&#65533;&#65533;&#65533;&#65533;,V&#65533;&#633;&#65533;&#65533;7&#65533;B&#65533; H&#65533;&#65533;&#65533;U&#65533;&#65533;&#463;&#65533;|&#65533;2)&#65533;FN-/&#65533;&#65533;&#65533;5dT&#65533;&#65533;zH&#65533;&#65533;1&#65533;y&#65533;T.&#65533;C\j&#65533;&#65533;<&#65533;&#65533;&#65533;&#65533;X&#65533;
&#65533;&#65533;7B1&#1636;M&#65533;&#1826;5Dk#t&#65533;F&#65533;&#196;&#65533;&#65533;&#65533; #&#65533;&#65533;DE0&#65533;&#65533;:e&#877;&#65533;&#65533;!&#65533;&#65533;y&#65533;&#65533;&#65533;n&#65533;0&#65533;&#65533;&#65533;&#65533;&#65533;&#65533;&#65533;S$&#65533;f"&#65533;&#65533;&#65533;^&#65533;&#65533;&#65533;+&#65533;n&#65533;^%&#65533;&#65533;m&#65533;m&#65533;&#47919;&#65533;&#65533;&#65533;%#&#65533;'[&#65533;&#65533;I&#65533;]&#65533;?&#65533;&#65533;&#65533;>&#65533;&#65533;[C&#65533;&#65533;&#65533;&#65533;Ft&#65533;N\fW&#65533;!K&#65533;OT@*^&#65533;Hv&#65533;E&#65533;b&#65533;&#65533;&#65533;8S&#65533;w&#65533;&#65533;E.u&#65533;&#65533;&#65533;&#65533;v&#65533;1&#65533;n&#65533;&#65533;&#65533;&#65533;&#65533;&#65533;&#65533;=&#65533;>&#65533;]&#65533;5>&#65533;Nx*&#65533;V&#65533;&#65533;&#65533;&#65533;&#65533;&#65533;Cj{&#1814;&#918;&#65533;oG&#65533;&#65533;&#65533;u%%&#65533;&#65533;	&#65533;&#65533;&#65533;d&#65533;&#65533;g&#65533;&#1872;L&#65533;{D&#65533;&#65533;&#65533;1D&#65533;<o&#65533;&#65533;&#65533;&#65533;!&#65533;*&#65533;&#65533;&#65533;F&#65533;&#65533;&#403;i&#65533;bT"6?&#65533;i&#65533;&#65533;&#1322;O&#65533;_&#65533;&#65533;N#p&#65533;@&#65533;&#65533;b&#65533;9&#65533;&#65533;u&#65533;&#65533;&#65533;3&#65533;&#65533;g&#65533;&#65533;&#65533;r&#65533;&#65533;x&#65533;l&#65533;&#65533;S&#65533;&#65533;_@&#65533;P
&#65533;#&#65533;&#65533;]8&#65533;Fq&#65533;&#65533;U&#65533;&#65533;u&#65533;W&#740;&#65533;&#65533;&#65533;&#65533;&#65533;E(&#65533;	(&#65533; A&#65533;&#65533;&#65533;&#65533;+&#65533;&#65533;<p&#1565;&#65533;&#65533;jF&#1243;&#65533;&#65533;&#65533;xlLY	UoIy&#65533;P&#65533;&#65533;;~&#65533;aa&#65533;B\&#65533;j&#65533;&#65533;i&#65533;&#65533;&#65533;&#65533;B&#65533;&#65533;&#65533;Y&#65533;&#65533;YB &#65533;&#65533;C&#65533;h|"&#65533;&#65533;&#65533;B&#65533;~&#65533;>&#65533;|&#65533;&#65533;&#63155;&#65533;&#65533;Q&#65533;&#65533;&#65533;-pt&#65533; &#207;&#65533;&#65533;W&#65533;&#65533;&#65533;&#65533;&#65533;&#65533;&#65533;&#65533;U&#1626;&#65533;&#1259;&#65533;\iA&#65533;&#65533;&#65533;&#65533;&#65533;,&#65533;&#65533;*&#65533;&#65533;Q lFX\ C&#65533;&#65533;&#65533; &#65533;Y&#65533;&#65533;&#65533;!&#65533;&#65533;&#1696;&#65533;&#65533;&#65533;&#65533;&#65533;&#65533;&#65533;^@:@&#65533;&#65533;&#65533;U&#65533;v@
t&#65533;&#65533;m&#65533;o&#65533;&#65533;&#65533;&#65533;H&#65533;\[&#957;&#65533;&#557; N&#65533;&#65533;&#65533;&#65533;o
&#65533;&#65533;&#65533; &#65533;&#65533;[&#65533;	&#65533;&#65533;&#65533;&#65533;&#65533;B&#65533;G&#65533; &#65533;@&D &#65533;X &#65533;i&#65533;&#65533;\&#65533;`K5&#65533;&#65533;&#352605;&#65533;&#65533;ma&#65533;a&#65533;@&#411;&#65533;&#65533;&#65533;!&#65533;`&#65533;E&#65533;&#65533;&#65533;&#65533; &#65533;&#65533;&#65533;&#6164;&#65533;&#65533;a&#1648;&#149;S&#65533;&#65533;&#65533;Q&#65533;6&#65533;R&#65533;&#65533;&#65533;("&#65533;&#65533;&#6172;&#65533;A&#65533;&#65533;Y&#65533;&#65533;&#65533;&#65533;T&#65533;&#65533;	p&#65533;,&#1185;&#65533;_&#65533;=&#65533;)j&#65533;&#65533;%&#65533;&#65533;&#65533;&#65533;&#65533;1&#65533;&#65533;&#65533;^N@H&#65533;&#65533;C&#65533;&#65533;.&#65533;&#65533;$j &#65533;`Q&#65533; N c2R&#65533;(6c3&#65533;&#65533;3&#65533;&#65533;&#65533;&#1549;&#65533;&#65533;d[e&#65533;en#&#65533;a&#65533;&#65533;b#&#65533;&#65533;&#65533;&#65533;&#65533;&#65533;&#809;" &#65533;E&#1051;6&#163;&#65533;&#65533;&#1443;&#65533;%@4&#2282;&#65533;[&#65533;E&#65533;&#65533;&#65533;&#65533;&#65533;&#65533;&#65533;&#65533;&#65533;&#65533;&#65533;&#65533;B"&#65533;r&#65533;4cY&#65533;'&#65533;!`]"&#288;&#65533;`&#65533;&#65533;&#65533;F&#65533;&#65533;>&#65533;&#65533;&#65533;0G&#65533;&#65533;&#65533;$&#65533;a&#65533;n&#65533;&#65533;7&#65533;&#65533;76c)&#65533;&#65533;B2d&#65533;&#65533;&#65533;&#65533;&#65533;&#65533;IVU&#65533;(&#65533;2&#65533;&#65533;&#65533;&#65533;&#65533; &#65533;`Q8&#65533;xS&#65533;&#65533;\`(e&#65533;&#65533;S:&#65533;:&#65533;EE&#65533;
&#65533;$&#65533;&#65533;&#65533;(v&#65533;&#65533;&#65533;&#65533;W&#65533;!&#65533;&#65533;&#65533;9&#65533;b4&#65533;B4&#65533;Af`C&#65533;%&#65533;&#65533;&#65533;[FY &#65533;^Q ^&#65533;^&#65533;&#65533;^&#65533;&#65533;[&#65533;e$&#65533;nQ&#1061;&#65533;`^&#65533;&#21424;&#65533;c&#65533;&#65533;&#65533;QXH&#65533;e&#65533;&#65533;]~Ean&#65533;}Ae&#65533;RTbj&#65533;i&#65533;TF&&#748;f&#65533;&#65533;&#65533;k&#65533;T&#65533;&#65533;&#65533;8Ec&#65533;&#65533;&#65533;  &#65533;&#65533;&,A&#65533;U&#65533;&#65533;&#65533;1g&#65533;&#65533;&#65533;r&#65533;qN&#65533;}<'t&#65533;9	u&#65533;s&#65533;&#65533;ed&#65533;P&#65533;&#65533;`tArx'aA&#65533;G&&#65533;y&#65533;Tr'A&#65533;&#65533;}Ae&#65533;CA&#65533;'&#65533;A&#65533;&#65533;g&#65533;&#65533;&#65533;~R[&#65533;&#65533;S@  !&#65533; &#65533; ,v&#65533; % &#65533; &#65533;	H&#65533;&#65533;&#65533;&#65533;*\&#65533;&#65533;_?&#65533;&#65533;{(&#65533;"&#326;3j&#65533;&#561;&#65533;&#463; C&#65533;I&#65533;&#65533;&#201;(S&#65533;\9Q"&#599;0c&#668;I&#65533;&#65533;A&#65533;,s&#65533;&#65533;&#65533;&#65533; &#65533;'!&#65533;&#1071;&#65533;O&#65533;H&#65533;*]&#65533;t&#65533;&#935;y&#65533;Z&#65533;&#65533;&#1094;F&#65533;&#65533;&#65533;&#1716;&#65533;&#1519;`B&#65533;&#627;hQ&#65533;U&#65533;&#65533;&#65533;&#65533;V-&#1453;h&#65533;&#65533;K&#65533;&#65533;&#1873;cs=&#65533;/;($H&#65533;L&#65533;p`&#65533;&#65533;&#65533;&#65533;E&#65533;V+&#1531;&#65533;#K&#65533;&#65533;7&#20513;i&#65533;L&#65533;&#65533;?&#65533;yh&#65533;X&#65533;&#1124;A[ &#65533;&#65533;`c&#65533;s'&#734;&#65533;&#65533;&#65533;&#65533;Pp&#65533;&#65533;9&#65533;&#65533;&#1183;&#65533;&#65533;x&#65533;c&#65533;M&#65533;N&#65533;&#65533;k&#65533;&#65533;&#65533;Ki&#65533;&#65533;e(i8>}&#65533;8i&#65533;&#65533;O&#65533;.&#65533;i&#1346;|^5&#65533;&#65533;&#65533;&#65533;VG9 3&#65533;&#227;&#65533;&#65533;&#65533;s&#65533;&#65533;&#65533;%&#65533;y&#721;&#65533;{W&#65533;@|J7_T&#65533;a&#65533;Dg&#1753;&#65533;&#65533;h&#65533;w&#65533;&#65533;rWj&#65533;%'&#65533;r&#65533;&#65533;&#65533;{
6&#65533;&#65533;&#65533;&#65533;=xYfiP&#65533;x&#65533;y&#65533;&#65533;w
&#65533;&#65533;A&#65533;g^`}!&#65533;O+&#65533;&#65533;&#65533;^&#65533;X_g&#65533;x&#65533;a&#65533;&#65533;&#65533;&#1128;&#65533;TzF#5&#65533;g&#65533;Z&#65533;&#65533;&#65533;&#65533; ifm&#65533;cN&#65533;\&#65533;&#65533;&#1864;%Bq&#65533;&#65533;w&#65533;X&#1679;&#65533;E@q&#65533;0)&#65533;&#65533;&#65533;&#65533;&#1096;&#65533;&#65533;(&#65533;P&#65533;&#65533;%&#65533;&#65533;q&#65533;&#65533;`6E2-I&#65533;&#65533;xh&#65533;z&#1172;P&#65533;&#65533;c&#65533; f&#65533;&#65533;&#65533;&#456;&#65533;f&#65533;b&#65533;A&#65533;>&#65533;&#65533;&#65533;6$&#65533;I&#65533;&#65533;arZBj&#65533;&#65533;&#1464;&#65533;qV6[5ZJ&#65533;i&#65533;='J&#65533;&#65533;&#65533;&#65533;&#65533;$	l&#65533;&#65533;&#65533;&#65533;&#65533;&#65533;[&#65533;&#65533;p&#65533;Knhv.&#65533;gc$$&#65533;F&#65533;&#65533;r&#65533;m&#65533;&#65533;&l&#65533;&#65533;&#65533;&#65533;&#65533;x#&#65533;nqt[&#65533;&#65533;I{Z&#65533;%fj;&#65533;,&#65533;&#65533;&#65533;&#65533;&#65533;/&#65533;&#190;+p&#65533;&#65533;rIM6&#1652;&#65533;&#65533;&#65533;(&#65533;&#65533;
&#65533;&#65533;r&#65533;s.[&#65533;&#65533;&#65533;&#65533;&#65533;`[&#65533;&#65533;&#65533;&#65533;-&#65533;&#65533;~&#65533;&#65533;&#65533;&#65533;&#65533;l2+&#65533;T"&#65533;&#65533;8&#65533;P&#65533;&#65533;,@]G&#65533;u&#65533; B%z&#65533;&#65533;r&#65533;&#65533;^8&#65533;&#65533;&#65533;&#65533;w3ZP&#65533;m&#65533;>W&#65533;$&#65533;&#65533;)j&#65533;&#65533;o8&#65533;&#65533;I3]&#65533;>&#65533;`&#65533;&#65533;+|&#65533;&#65533;&#65533;&#65533;>ST&#65533;&#65533;&#65533;&#65533;@;n&#65533;9+zA&#65533;%&#65533;&#65533;:&#65533;&#65533;&#65533;j&#65533;&#65533;&#65533;&#65533;>f&#65533;1%&#65533;&#65533;&#65533;&#65533;"&#65533;1E7&#65533;&#65533;w&#1904;&#65533;C%,N&#65533;p#(&#217;3&#1496;&#65533;K>9|O&#65533;6&#65533;D&#65533;m&#65533;&#65533;"8&#65533;&#65533;&#65533;#&#65533;nz7S&#65533;&#65533;z&#65533;&#65533;$-&#65533; &#65533;m&#65533;&#65533;&#65533;&#65533;&#65533;t&#65533;&#65533;SsM+&#65533;&#65533;&#65533;&#65533;y(&#65533;~&#65533;&#65533;&#65533;76S&#65533;&#65533;&#65533;&#65533;&#65533;7
&#65533;&#65533;&#65533;J\&#65533;&#65533;o]&#65533;L
&#65533;&#65533;4&#65533;!&#65533;&#1133;xuH&#65533;&#65533;&#65533;&#65533;&#65533;,0p^+'&#65533;&#65533;&#65533;@&#65533;D&#65533;&#65533;&#65533;&#65533;t&#65533;_Z&#65533;&#1822;u@&#65533;&#65533;&#65533;&#65533;&#1734;
&#65533;Q&#65533;&#65533;,\&#65533;6&#65533;&#65533;n&#65533;A&#1003;&#2011;&#65533;&#1381;6&#65533;*&#65533;&#65533;U&#65533;[d5&#65533;Pn&#65533;&#65533;&#1094;J&#65533;&#65533;&#65533;@&#65533;P 
UX&#65533;*V&#65533;/&#65533;"A  &#65533; &#65533;_l&#65533;&#65533;@&#1281;u&#65533;V&#65533;%0 &#65533;.6&#65533;&#65533;&#65533;&#65533;A&1n&#65533;.&#65533;&#65533;&#65533;)&#65533;&#202;W&#65533;&#65533;&#65533;*&#65533;&#65533;&#257;0&#65533;dI
z=&#276;U&#65533;p&#65533;8&#65533;n&#65533;I*&#9358;&#65533;&#65533;;&#65533;x&#65533;&#65533;&#65533; &#65533;nL&#65533;!!&#65533; &#65533;&#65533;~&#65533;hl&#65533;i&#65533;&#65533;&#65533;&#65533;q&#65533;f&#65533;&&#65533;@;&#65533;&#65533;f&#65533;&&#65533;&#65533;Q&#1537;'X&#65533;Zp x4P&#65533;^$d*UY&#65533;&#65533;&#65533;&#1540;e&#65533;u!*'=&#65533;b`]&#65533;r)&#65533;&#1465;&#65533;%;&#65533;2&#65533;?&#65533;C(B&#65533;&#65533;0&#65533;&#65533;&#65533; &#65533;@<&#65533;&#65533;B0RS&#65533;&#65533;&#65533;*&#65533;&#65533;7l`&#65533;np&#65533;\&#65533;F&#65533;&#65533;U!p5&#65533;&#65533;&#65533;&&#65533;TM&#65533;d&#65533;&#65533;&#65533;
 &#65533;?$ &#65533;&#65533;&#65533;&#65533;& &#65533;U&#65533;&#65533;0}&#65533;&#65533;&#65533;&#65533;V&#65533;&#65533;&#65533;&#65533;&#65533;Ao&#65533;7	&#65533;K&#735;&#65533;&#65533;&#65533;&#65533;&#65533;&#65533;2&#65533;&#65533;&#65533;&#65533;&#65533;&#65533;<z&#65533;&L&#65533;@&#65533;1U&#65533;&#65533; *&#324;V1&#65533;  r2&#65533;X[	&#65533;Zq!6&#65533;6v&#65533;&#65533;u&#65533;&#65533;&#65533;&#65533;&#65533;&#65533;y&#65533;&#65533;&#65533;&#1153;&#65533;&#65533;&#65533;"&#65533;J&#65533;&#65533;a>R&#65533;!1&#65533;&#65533;|&#65533;UU&#65533;4#&#65533;ke?b&#65533;*&#65533;&#10278;&#198;&#65533;*qhxmv&#65533;&#65533;V&#65533;&#65533;"&#65533;&#65533;`g|&#65533;I:A&#65533;9H&#65533;&#65533;&#65533;&#65533;&#65533;,,
J&#65533;$D&#65533;&#65533;<32&#65533;&#65533;b=&#65533;@&#65533;h&#65533;+&#65533;&#65533;&#65533;0&#65533;_&#65533;&#65533;&#65533;= &#65533;&#65533;&#65533;k&#65533;C&#65533;q&#65533;H-I2
7=&#65533;\&#65533;&#65533;1&#65533; &#65533;&#65533;"v&#65533;y&#65533;@L&#1726;&#514;5&#65533;(,`q&#65533;i&#65533;&#65533;ty`&#65533;$&#65533;h&#65533;g&#65533;&#65533;&#65533;RZ*)G&#65533;R&#495;&#65533;&#65533;&#65533;&#65533;QNa -&#65533;&#65533;>ARO&#65533;&#65533;&#65533;&#65533;Y&#65533;&#65533;*&#65533;;_C*&#65533;&#1944;&#65533;&#65533; &#65533;&#65533;Zv-&#65533;i-j&#65533;&#65533;&#65533;&#65533;&#65533;&#65533;&#65533;G&#65533;&#65533;&#65533;&#65533;&#65533;&#65533;jW8Ys&#65533;&#240;P&#65533;&#65533;&#65533;wx&#65533;&#65533;&#65533;&#65533;;&#65533;
`&#65533;b-R7&#65533;2&#65533;s=ld&#65533;G0&#65533;&#65533;5&#65533;&#65533;pA0&#65533;71&#65533;&#65533;\&#65533;5&#65533;&#65533;.&#65533;&#65533;:&#65533;Y=.]#&#65533;-&#65533;&#65533;&#65533;&#65533;&#65533;n&<fa|<&#65533;+&#65533;&#65533;|[&#65533;*&#65533;&#65533;$&#65533;x&#65533;&#65533;gD&#65533;a1&#65533;&#65533;9#>"&#65533;F$.&#65533;&#65533;Hr&#65533;&#1692;&#1163;W &#65533;@[&#65533;c&#65533;&#65533;&#65533;&#65533;&#1053;];	$&#65533;I&#65533;5&#65533;V&#65533;&#1509;&#65533;"g&#65533;%Q<&#65533;&#65533; F&#65533;*&#65533;`:<&#65533;&#65533;?T&#65533;R&#65533;&#65533;dq&#65533;c&#65533;&#65533;&#65533;H&#65533;%&#65533;&#65533;w-&#65533;L&#65533;y`&#65533;&#65533;&#65533;7<&#65533;]&#65533;#>Sc&#65533;&#65533;iE&#65533;z&#65533;&#65533;&#65533;o&#65533;&#65533;;&#65533;&#65533;&#65533;&#65533;6(*&#65533;&#65533;&#65533;&#65533;&#65533;&#65533;&#65533;"&#65533;&#65533; 2&#65533;&#65533;=(|&#65533;)d&#65533;&#65533;&#65533; l &#65533;7$&#65533;jC&#65533;&#65533;&#65533;&#65533;&#3890;m&#65533;&#65533;&#65533;&#65533; &#65533;&#65533;&#65533;GNr"T&#65533;6&#65533;X &#65533;&#65533;Z&#65533;A&#65533;&#65533;D&#65533;&#65533;&#65533;u &#65533;&#65533;9vS\y]&#65533;&#65533;&#65533;&#65533;&#1408;m&#65533;K&#65533;&#65533; o&#65533;f&#65533;J&#65533;&#65533;&#65533;&#615;N&#65533;	 &#65533;lh x&#65533;j&#65533;&#65533;&#65533;&#65533;&#65533;&#65533;d&#65533;&#65533;&#65533;&#65533;'n&#65533;R{&#65533;}&#65533;p6}&#65533;OUf ^&#65533;2$~&#65533;W&#65533;@&#65533;UrG[&#65533;J&#65533;&#65533;&#65533;TO<V&#65533;&#65533;&#65533;&#65533;&#65533;WR&#65533;50&#65533; 6&#65533;Sw&#65533;8&#65533;Bhns&#65533;&#65533;&#65533;}:&#65533;&#65533;&#65533;&#1923;`&#65533;E's&#65533;Gxe&#65533;&#65533;&#65533;&#537;V&#65533;&#65533;'>&#65533;&#1025;	&#65533;&#65533;=&#65533;h Z&#65533;&#65533;mgd&#65533;g_]&#65533;&#65533;&#65533;~a&#65533;u&#65533;b.`z/&#65533;~&#65533;q[&#65533;&#65533;&#65533;&#65533;Q&#65533;&#65533;&#65533;&#65533;&#65533;&#65533;&#431;\q&#65533;&#65533;l&#65533;&#1310;#? &#1661;!&#65533;&#65533;#&#65533;&#65533;R&#65533;&#65533;<&#1989;&#65533;&#65533;&#65533;gz&#65533;&#65533;&#65533;&#65533;EbKV;&#65533;mg&#65533;q&#65533;7u&#65533;&#65533;up&#65533;&#65533;#@J&#65533;wyeBj&#65533;v&#65533;&#65533;J&#65533;>l&#65533;7XTwj&#65533;Pz&#65533;@t&#65533;&#65533;&#65533;&#65533;Ae;&#65533;p&#65533;o&#65533;&#65533;#W~6&#65533;&#65533;<&#65533;|&#65533;	@ &#65533;&#65533;&#65533;|e&#65533;`#h:&#65533;&#65533;V&#65533;\u&#65533;&#65533;w&#65533;w.HqHGb&#65533;Wm7&#65533;f{&#1025;&#65533;&#65533;&#65533;#7&#65533;Y&#65533;&#65533;0&#65533;'|>&#65533;D@&#65533;#&#65533;y&#65533;&#65533;v{&#65533;&#65533;#w&#65533;$&#65533;ShE&#1191;&#65533;&#1287;&#65533;g&#65533;h&#65533;&#65533;_&#65533;&#65533;8c;&#65533;&#65533;~&#65533;tif&#65533;r&#65533;P@&#1027;+g3r&#65533;&#65533;&#65533;D8&#65533;&#65533;&#65533;&#65533;&#65533;}&#65533;&#65533;&#1415;&#65533;&#65533;Vhz0&#65533;gs&#65533;6	+&#65533;z&#65533;M}BID&#65533;=e&#65533;&#65533;&#65533;upn\&#65533;&#65533;&#65533;&#65533;5&#65533;&#65533;6&#65533;#&#65533;|{&#65533;<]FVx&#65533;Cgv&#65533;&#65533;h&#65533;F;Ecm&#65533;&#65533;dpP w&#65533;|&#65533;&#65533;!gu&#65533; &#65533;&#65533;&#65533;|&#183;&#65533;&#65533;8 g&#65533;&#65533;Q&#65533;>' &#65533;&#65533;&#65533;,X&#65533;em&#65533;&#65533;_L&#65533;AB&#65533;&#65533;&#65533;&#65533;&#65533;]&#11787;>&#65533;oC&#65533;&#65533;p(&#65533;6&#65533;?&#65533;&#65533;I&#65533;z&#65533;&#65533;&#65533;W&#65533;q&#65533;W tY&#65533;z&#65533;'2&#65533;T%&#65533;wu&#65533;Pg`&#65533;8+`Yw&#65533;&#65533;Nr#&#65533;Dh &#65533;&#65533;&#65533;]K1&#65533;&#65533;&#65533;&#65533;&#65533;H&#65533;&#65533;nd0t|Wf&#65533;&#65533;m&#65533;&`O&#65533;:&#65533;b&#65533;&#65533;a&#65533;&#65533;uJ&#65533;&#65533;&#65533;&#65533;&#65533;H:iHQ&#65533;&#65533;s&#65533;&#65533; >0&#65533;7m&#65533;&xL&#65533;'&#1480;&#65533;&#65533;&#65533;g&#65533;&#65533;&#65533;#\b&#65533;C&#65533;_&#65533;J&#1100;VE&#65533;&#65533;&#65533;&#65533;&#65533;mH&#65533;&#65533;i_&#65533;&#1472;opg-&#65533;&#65533;2&#65533;6Xij`&#65533;O&#65533;-&#65533;u&#65533;&#65533;&#65533;	&#65533;\t&#65533;Gt&#65533;Vq&#65533;Gm&&#65533;#&#65533;&#65533;W&#65533;e-yu*&#65533;u&#65533;7 wVy>z99{X&#65533;&#65533;%&#65533; p&#65533;7t&#65533;'q8&#65533;ac.7#
&#65533;N	&#65533;&#65533;&#65533;q&#65533;&#65533;&#65533;x&#585;&#65533;3&#65533;&#65533;>&#65533;&#65533;O&#65533;H&#65533;&#65533;"&#65533;FbT=&#65533;&#1366;[9G&#65533;&#65533;Y&#65533;&#65533;5&#65533;Es&#65533;&#65533;g&#1625;1&#65533;&#65533;&#65533;D&#65533;&#65533;&#65533;&#457;&#65533;&#65533;&#65533;o&#65533;)&#65533;F&#1362;:&#65533;P&#65533;&#65533;z&#65533;Ci&#65533;&#65533;&#65533;9&#65533;6Z&|&#65533;>b&#65533;&#65533;&&#1026;&#65533;&#527;94B&#65533;{&#65533;V`o&#65533;&#65533;&#65533;`u&#65533;&#65533;Luxi &#65533;&#65533;=_&#65533;&#65533;&#65533;&#65533;&#65533;&#65533; &#65533;P&#65533;eo&#65533;&#65533;2&#1334;&#65533;}q&#65533;&D,i&#65533;&#65533;i~\&#65533;&#65533;&#65533;H|&#65533;&#65533;&#65533;&#65533;&#65533;&#65533;B0&#65533;&#65533; l&#65533;&#65533;
&#65533;<&#65533;&#65533;F&#65533;&#65533;O&#65533;&#65533;#&#65533;&#65533;&#65533;&#65533; &#65533;&#65533;&#65533;1y&#65533;g&#65533;I&#65533;hcc&#65533;p0&#65533;/u_~&#65533;<h&#65533;&#65533;o&#65533;CP&#65533;?b&#65533;f&#65533;&#65533;
&#65533;8&#65533;&#65533;~&#65533;&#482;j&#65533;&#65533;Q&#65533;&#65533;O&#65533;&#65533;n}&#65533;8q&#65533;&#65533;&#65533;&#613;&#65533;h8&#65533;&#65533;&#65533;{&#65533;&#65533;&#65533; ]I&#65533;&#65533; @:D0J&#65533;&#65533;&#65533;e&#65533;&&#65533;&#65533; W&#65533;^&#65533;&#65533;A&#65533;&#65533;&#65533;R&#65533;'&#65533;}E&#65533;&#65533;D&#65533;&#65533;J&#665;Nj&#65533;u&#65533;h~#8(@?&#65533;s&#65533;&#65533;&#65533;&#65533;&#65533;&#65533;r*&#65533;&#65533;+&#65533;I-&#65533;ANZc,&#65533;EaT&#65533;p:t&#65533;2&#65533;C&#65533;-8X&#65533;fhr& &#65533;&#65533;&#65533;]&#65533;&#34840;)&#65533;&#570;-&#65533;J&#65533;&#65533;ZECf5,s&#65533;&#65533;$&#65533;+&#65533;Kp	&#65533;s&#65533;r&#65533;&#65533;&#65533;6&#65533;&#65533;Z&#65533;&#65533;3&#65533;&#65533;*&#65533;/V}&#65533;&#65533;&#65533;$i.&#65533;*{"zQ&#65533;I&#65533;&#65533;Y&#65533; &#65533;k&#65533;
&#65533;d&#65533;P&#680;|cFq&#65533;&#65533;t)&#65533;&#65533;&#65533;&#65533;&#65533;&#65533;&#65533;{&P &#65533;&#65533;rE&#65533;+&#65533;z&#65533;&#65533;&#1323;&#65533;&#65533;&#65533;&#65533;&#65533;&#65533;XJ&#65533;&#65533;&#65533;$`&#65533;&#65533;&#65533;&#65533;1&#65533;&#65533;&#65533;&#65533;;jX&#65533;&#65533;DP&#65533;&#65533;&#307;&#65533;&#65533;&#65533;r&#65533;VX&#1716;,;p&#65533;o&#65533;zN&#65533;I&#65533;V	&#65533;&#65533;&#65533;&#65533;Q&#65533;&#65533;&#65533;C&#65533;&#65533;
S&#65533;&#65533;7&#65533;&#65533;S&#65533;Yo&#11409;&#65533;k`k&#65533;&#65533; >a&#65533;&#65533;dx6|f+&#65533;sD&#65533;&#65533;	&#65533;&#65533; &#65533;&#65533;&#65533;^&#181;^{&#65533;C&#65533;&#65533;X&#65533;&#65533;w&#65533;&#65533;`&#65533;&#65533;7&#65533;&#1840;=&#65533;&#65533;&#65533;&#65533;&#65533;&#65533;;&#65533;&#65533;&#65533;&#65533;`f&#65533;;1&#65533;
&#65533;0&#65533;9 &#65533;&#65533;&#65533;^&#1586;]k&#65533;&#65533;&#65533;+&#65533;`~&#65533;x&#65533;GyY&#65533;&#65533;&#65533;&#65533;1&#65533;O'p&#65533;&#907;&#65533;&#65533;&#65533;&#65533;g&#65533;&#65533;&#65533;&#65533;k&#1424;&#65533;&#65533;&#65533;&#65533;&#65533;ib&#65533;#&#1048;&#65533;&#65533;&#65533;&#65533;&#65533;&#65533;;;&#65533;&#65533;~h&#65533;&#65533;&#1258;/&#65533;`O&#65533;[!&#65533;&#1147;&#65533;&#65533;P&#65533;&#65533;&#65533;k&#65533;+&#65533;4@ &#65533;&#65533;&#65533;}r&#65533;&#65533;k&#65533;&#65533;*&#65533;&#65533;&#65533;r&#65533;&#65533;0K&#65533;&#65533;i&#65533;!{$y&#65533;&#715;O&#65533;&#65533;&#65533;&#65533;&#65533;&#65533;&#65533;&#65533;&#65533;&#65533;&#65533;
f &#65533;9&#65533;&#65533;&&#65533;n&#65533;&#65533;&#65533;&#65533;&#65533;&#65533;&#65533;?&#65533;9&#65533;&#65533;6&#65533;&#65533;g&#65533;&#65533;&#65533;&#65533;&#65533;&#65533;[!&#65533;&#65533;&#1791;&#65533;{&#65533;&#65533;&#65533;P&#65533;&#65533;`eC&#65533;&#65533;!&#699;wK&#65533;q9&#65533;&#774;<&#65533;|$|&#65533;`O&#65533;;&#65533;!,&#65533;&#65533;[&#65533;f&#65533;&#65533;&#65533;&#65533;&#65533;`,&#830;&#65533;%&#65533;1N&#65533;&#65533;&#65533;&#65533;"&#65533;>&#65533;*W&#65533;&#1608;&#65533;h&#674;&#65533;&#65533;-m&#65533;&#65533;&#65533; &#65533;D,&#65533;&#65533;&#65533;&#65533;&#65533;G&#52903;&#65533;&#65533;+k3&#65533;;N&#65533;&#65533;&#65533;I&#65533;:&#65533;b:&#65533;&#65533;&#217;&#65533;v&#65533;"_&#65533;&#65533;!x&#65533;&#65533;&#65533;&#65533;&#65533;h&#65533;}@C`&#65533;&#65533;0&#65533;&#65533;@ &#65533;&#65533;
&#65533; &#65533;&#65533;&#65533;&#448;&#65533;&#65533;&#638;;&#65533;&#65533;&#65533;S&#65533;&#65533;&#65533;j &#65533;&#65533;-&#65533;&#65533;bL&#65533;&#65533;&#65533;h&#65533;&#643;0t&#65533;&#65533;
C&#65533;&#65533;&#65533;&#65533;&#65533;&#65533;&#65533;&#65533;&#65533;&#23833;U&#65533;&#65533;0&#65533;	&#65533;Z|&#65533;&#65533;l&#65533;h*&#65533;,&#426;,&#65533;v&#65533;&#65533;&#65533;0`&#175;&#65533;&#65533;&#65533;}&#65533;&#65533;kf&#65533;&#65533;W&#65533;&#65533;$
&#65533;&#1847;v&#65533;&#65533;&#65533;&#65533;&#915;3&#65533;&#65533;
&#65533;P&#65533;&#65533;<&#65533;&#65533;&#65533;? &#720;&#65533;LPf&#65533;|K"&#65533;&#1112;&#65533;&#65533;0&#65533;&#65533;S)&#65533;&#65533;0O&#65533;&#65533;&#65533;^&#65533;]&#65533;&#65533;&#65533;&#65533;&#65533;&#65533;&#65533;&#65533;&#65533;l&#65533;&#65533;&#65533;L&#65533;z&#65533;&#65533;z&#65533;\&#65533;&#65533;^&#65533;&#1175;z&#65533;&#65533;x]&#65533;&#65533;1=&#65533;&#65533;+&#892;[&#65533;E&#65533;&#65533;&#65533;\&#65533;&#65533;&#65533;5&#65533;~&#65533;&#65533;&#65533;;&#65533;&#65533;F*
&#65533;&#65533;/&#65533;z{h&#65533;&#65533;&#428;d&#65533;&#65533;&#65533;&#65533;&#800;&#166;m&#65533;;&#1968;&#65533;0	`=q&#65533;&#65533;&#65533;@ DL&#65533;yA&#65533;&#776;3|&#65533;&#65533;*&#65533;lP&#65533;&#1266;!&#65533;&#65533;	&#65533;&#65533;Q&#65533;&#65533;&#65533;&#65533;&#65533;&#65533;ga^avKH&#65533;9&#65533;g&#65533;&#65533;b&#65533;6hZ&#65533;&#65533;&#65533;`&#670;
j&#65533;Y&#65533;h:&#647;&#65533;&#65533;&#65533;&#65533;&#65533;&#65533;&#65533;&#65533;&#65533;&#65533;&#65533;&#65533;&#65533;FH&#65533;#%&#65533;&#65533;&#65533;&#65533;&#1417;7&#65533;1i&#65533;&#65533;&#65533;S]&#1362;&#65533;vn&#65533;&#65533; }&#65533;&#65533;~0&#65533;&#65533;7&#65533;&#65533;[&#65533;&#65533;@&#65533;&#65533;Lk&#1077;'M&#65533;&#65533;&#65533;&#65533;&#65533;&#65533;,I&#65533;&#65533;&#65533;&#65533;&#65533;&#65533;&#65533;!q11&#1001;&#65533;&#418;;&#311;&#65533;&#65533;&#65533;k&#65533;&#65533;&#65533;M&#65533;~@&#679;&#65533;&#65533;z&#1731;&#65533;&#65533;&#65533;"#&#1368;}&#65533;&#65533;&#65533;&#65533;&#65533;&#65533;q&#65533;&#65533;&#65533;&#65533;#@&#65533;v&#65533;T&#65533;Mi&#65533;&#65533;&#637;&#65533;&#65533;&#65533;&#65533;]g&#65533;&#65533;m&#65533;+0&#65533; K&#65533;&#65533;s&#65533;&#65533;&#65533;&#65533;&#65533;L&#65533;)&#65533;&#65533;&#32781;&#65533;&#65533;&#65533;&#65533;&#65533;&#65533;]&#65533;&#65533;xX&#1525;Y&#65533;&#65533;&#65533;&#1517;&#65533;}&#65533;z&#65533;&#65533;6q&#65533;&#65533;&#65533;&#65533;&#65533;&#65533;&#65533;`&#65533;&#65533;5&#65533;n8&#65533;&#65533;&#65533;&#65533;0&#65533;&#65533;&#65533;&#65533;^&#65533;&#65533;1&#65533;&#1747;1v&#65533;0k&#65533;;N&#65533;&#65533;o&#65533;&#65533;&#65533;B&#65533;&#65533;~_&#65533;&#65533;S&#65533;l&#65533;&#65533;&#65533;&#65533;&#65533;&#65533;&#65533;&#65533;S}&#65533;&#65533;p&#65533;&#65533;&#65533;
&#65533;&#65533;&#65533;&#38574;&#65533;@&#65533;&#65533;Fp&#65533;d&#65533;&#65533;)&#65533;-&#65533;(&#65533;&#65533;&#65533;&#1215;&#65533;&#65533;q` &#65533;<&#65533;t&#65533;&#65533;&#65533; zp&#65533;m	&#65533;7&#65533; &#65533;:&#65533;&&#65533;&#65533;&#1330;&#65533;&#65533;]&#65533;h&#65533;&#65533;-&#65533;&#65533;&#65533;r:l&#65533;&#65533;&#65533;W&#65533;&#65533;&#65533;XN&#65533;&#65533;7&#851;&#65533;v/&#65533;Ay&#65533;G&#65533;&#65533;&#65533;&#65533;xi&#65533;&#28647;&#65533;&&#65533;&#65533;&#65533;=&#65533; &#65533;&#65533;&#65533;&#1400;~&#65533;yP5"&#65533;
&#65533;&#65533;&#65533;B&#65533;&#65533;&#65533;G&#65533;'&#65533;&#1893;&#65533;C&#65533;&#65533;&#65533;]Q&#65533;.&#65533;&#65533;&#65533;&#65533;&#65533;&#65533;&#65533;&#65533;]N&#65533;>9x&#65533;*&#65533;&#65533;Lf&#65533;&#65533;&#65533;&#65533;&#65533;V &#65533;&#65533;Ox&#65533;&#65533;
(&#65533;H&#65533;&#65533;%&#65533;&#65533;&#65533;@&#65533;&#1337;&#65533;8&#61111; L&#65533;d&#65533;&#65533;&#65533;&#65533;&#65533;p^&#65533;.&#65533;9P&#65533;v&#65533;X&#65533;
i&M&#65533;h&#65533;y&#65533;u&#65533;&#65533;N&#65533;&#65533;&#65533;&#65533;&#65533;w&#65533;&#65533;&#65533;:&#65533;&#65533;&#65533;/&#65533;g&#65533;P&#65533;!o&#65533;f&#65533;&#65533;'&#65533;&#65533;&#65533;<&#65533;v1&#65533;&#65533;&#65533;"&#65533;&#65533;	&#65533;<Vc&#65533;&#65533;*bs&>&#65533;Y&#65533;5&#65533;&#65533;	&#65533;&#65533;9&#65533;&#65533;v&#65533;&#65533;&#65533;'&#65533;p\O&#65533;&#65533;&#65533;#&#65533;}&#65533;&#65533;	&#1996;&#65533;&#65533;&#65533;y0&#65533;&#65533;&#65533;&#65533;&#65533;&#65533;8&#65533;&#65533;&#1168;|&#65533;c&#65533;~&#65533;&#65533;c5z&#65533;
&#65533;&#65533;M&#65533;&#65533;u1(&#65533;&#65533;*.&#65533;&#65533;&#65533;!&#65533;6&#65533;D8&#65533;&#65533;&#65533;I&#65533;&#65533;&#65533;@&#65533;C&#65533;&#65533;&#65533;J&#65533;Oo)&#65533;!|J~R&#65533;3&#65533;&#65533;q&#65533;&#65533;&#65533;a&#65533;&#65533;@Y_&#65533;>&#65533;8&#65533;&#65533;&#65533;fZKk&#2016;&#65533;&#65533;&#65533;&#65533;&#65533;&#65533;z,kq\8&#65533;&#65533;&#65533;&#65533;&#65533;]!&#65533;&#65533;&#65533;&#65533;&#65533;o&#65533; &#65533;]k8&#65533;&#65533;+&#65533;&#65533;#X&#65533;&#65533;A&#65533;	.d&#65533;&#65533;&#65533;C&#65533;	&#65533;M&#65533;X&#65533;"-&#65533;&#65533;v&#770;&#65533;c &#65533;}&#65533;&#65533;aj&#65533;1&#65533;H&#65533;heF&#785;K&#65533;&#793;&#65533;t&#65533;&#65533;&#627;&#1770;u^&#65533;&#65533;F&#834;&#1104;>.%&#65533;$&#65533;&#65533;&#65533;Z&#65533;&#65533;U&#65533;&#65533;NlV&#65533;&#65533;&#65533;>&#65533;\j&#65533;&#1717;>&#65533;P&#594;&#545;&#65533;X&#65533;Z&#65533;&#1776;&#65533;]&#65533;&#65533;M&#65533;&#65533;KGj&#65533;D&#65533;&#65533;D6-&#65533;e&#65533;&#1585;&#173;Z' &#1096;&#65533;cR&#769;K6@&#65533;&#1453;m&#65533;E[&#65533;[&#65533;&#65533;&#65533;u}&#65533;^*Ri&#65533;$-&#65533;&#65533;]&#1782;&#65533;&#65533;&#65533;&#65533;&#65533;&#65533;&#1664;&#65533;Y&#65533;d&#65533;&#65533;&#65533;&#65533;f&#65533;J ^&#444;&#65533;|&#65533;&#65533;y&#65533;
U&#65533;q&#65533;Q&#774;&#65533;&#65533;Q<&#65533;&#65533;w&#65533;sW&#65533;&#65533;q&#65533;e&#65533;&#65533;&#65533;
&#400;&#65533;&#65533;8&#65533;[&#65533;&#65533;]}B_T/&#65533;&#65533;&#65533;4 B&#65533;&#65533;
ln<&#65533;v&#65533;&#65533;&#65533;&#65533;&#65533;&#65533;&#65533;:C.9"&#65533;3&#1078;&#65533;z&#65533;=&#65533;&#65533;&#65533;&#65533;&#65533;&#65533;&#65533;4&#65533;P&#778;S&#65533;&#65533;0&#65533;&#65533;:	;&#65533;&#65533;d(n&#150;@&#65533;&#855;&#65533;rh&#65533;&#65533;&#65533;X`A&#65533;<&#65533;&#65533;A&#65533;&#65533;Q)&#65533;@&#65533;	&#65533;Qq&#65533;&#65533;X&#65533;G&#65533;&#65533;&#65533;f&#65533;&#65533;&#698;&#65533;&#437;&#65533;&#65533;&#65533;E&#65533;&#65533;|&#65533;fN&#65533; &#65533;n@o~&#1027;:h&#65533;
&#65533;&#65533;&#65533;<J&#65533;&#65533;&#65533;&#65533;&#65533;JB&#65533;&#65533;&#65533;&#65533;*&#65533;&#65533;'=&#65533;&#65533;&#65533;f36>Q#&#65533;1a&#65533;&#65533;?|&#65533;E&#1730;&#65533;4&#65533;&#65533;Am&#65533;&#65533;V&#65533;&#1205;&#65533;D&#827;B[&#65533;&#65533;J&#65533;lh &#65533;d<&#65533;&#65533;S&#65533;&#65533;l&#65533;&#65533;&#65533;N&#65533;&#65533;&#65533;7K&#65533;&#65533;Q&#65533;&#65533;k(E&#65533;&#1843;K&#65533;&#65533;@W&#65533;&#65533;&#65533;&#65533;&#65533;L`#&#65533;&#65533;\&#65533;GMb&#65533;-&#65533;C&#65533;&#65533;y&#645;&#65533;njc&#65533;&#65533;&#65533;&#65533;XeK-&#684;[&#1219;&#65533;&#65533;&#65533;Z&#65533;&#65533;&#65533;&#65533;]J=hj&#65533;*&#65533;])&#65533;&#65533;&#65533;&#65533;&#65533;&#65533;6&#65533;4VYe&#65533;&#1711;(&#65533;\,&#65533;zx&#65533;X&#65533;j&#65533;E&#1355;&#65533;Q0}&#65533;9&#65533;&#65533;&#65533;&#65533;1&#65533;lk3&#65533;B&#65533;&#65533;.6FU-&#65533;&#65533;BR&#65533;&#65533;&#65533;U&#65533;&#65533;&#65533;&#65533;EDMX &#65533;&#65533;&#65533;jXV&#65533;&#65533;\'(S&&#65533;(&#65533;&#65533;+.&#65533;'0&#1455;&#65533;.&#65533;+,&#65533;&#65533;0Zi&#65533;&#65533;<&#65533;&#65533;&#65533;&#65533;Z~&#65533;%&#65533;z&#65533;
&#65533;^&#65533;&#65533;E&#1784;&#65533;&#65533;Oyz&#65533;&#65533;&#65533;*&#65533;5_S&#65533;&#65533;&#65533;!&#65533;1&#65533;Y&#65533;&#65533;[&#65533;&#65533;&#65533;^&#65533;a+&#65533;w!4&#65533;$HM&#65533;v&#65533;bb&#65533;b ({W&#65533;1)&&#65533;|w&#65533;&#65533;&#65533;&#65533;Q%&#65533;&#65533;'&#65533;&#65533;!&#65533;i&#65533;qZw&#65533;p&#65533;&#65533;I&#65533;7&#65533;"&#65533;>&#65533;&#65533;&#65533;&#65533;?&#65533;&#65533;&#65533;&#65533;&#65533;&#65533;N&#65533;&#65533;&#65533;>/&#65533;&#65533;pm&#65533;:&#65533;&#65533;!i&#1461;&#65533;&#65533;&#65533;p&#65533;&#65533;&#65533;&#65533;&#65533;I&#65533;:ph&#65533;&#65533;&#65533;&#65533;n;&#65533;>&#65533;&#65533;E&#65533;&#65533;G&#65533;&#65533;&#65533;&#65533; &#65533;L&#65533;&#65533;&#65533;&#65533;!&#65533;&&#65533;&#65533;&#65533;&#65533;r&#65533;&#65533;&#65533;&#65533;t&#65533;"`E&#65533;&#65533;.&#65533;NUd&#65533;?X&#65533;	p.,&#65533;3Xf &#65533;	/9 &#65533;&#65533;B
&#65533;&#65533;&#65533;7Mi&#65533;;&#65533;L&#65533;&#65533;&#65533;C+&#65533;&#65533;&#65533;&#65533;`&#65533;ka}&#65533;&#65533;0h{&#65533;&#65533;Q&#1058;&#65533;L&#65533;  &#65533;D&#65533;A&#65533;&#65533;&#65533;fy&#65533;&#65533;&#65533;&#65533;A&#65533;EFA%P&#1034;&#65533;5&#65533;Td!&#65533;&#65533;&#65533;VE&#65533;,K(J&#65533;>&#65533;&#65533;&#65533;&#65533;j&#65533;&#65533;&#65533;&#1920;&#65533;3&#65533; &#65533;8 E&#65533;l&#65533;F>(&#65533;&#65533;W&#65533;&#65533;&#65533;&#65533;&#65533;	&#65533;&#65533;z@&#65533;&#65533;&#65533;&#65533;&#65533;6%JCAVa)=CJ&#65533;$&#65533; MP &#65533;Q&#65533; t`&#65533;&#65533;&#65533;&#65533;V&#65533;&#65533;"&#65533;d$&#65533;`&#65533;P	9&#65533;&#65533;&#65533;&#65533;&#65533;lm&#65533;&#65533;&#65533;P&#65533;;&#65533;f#$y&#65533;f&#65533;|lbRh&#65533;&#65533;&#65533;s4#&#65533;L&#65533;9fI&#704;&#1618;(&#65533;G&#65533;1&#65533;&#65533;(&#65533;1Ep&#65533;$&#65533;&#612;&#65533;b&#65533;&#65533;D&#65533;&#65533; C&#65533;(a&#65533;A&#65533;&#65533;&#65533;x&#65533;S&#65533;&#65533;&#1626;k"&#65533;&#65533;.&#65533;@)l&#65533;&#65533;&#65533;H@R&#1029;.$&#65533;&#65533;&#65533;'&#65533;t&#65533;R&#65533;&#65533;T>&#65533; X,&#65533;&#65533;&#65533;&#65533;,e&#65533;&#65533;&#65533;&#65533;LD&#65533;h&#65533;)&#65533; &#65533;&#1572;\&#65533;&#65533;e&#65533;&#65533;v&#65533;&#65533;7&#65533;>v&#65533;#\&#65533;&#65533;8&#65533;&#65533;]&#65533;&#65533;P&#65533;I&#65533;&#1025;&#65533;&#65533;&#65533;&#65533;l&#65533;&#65533;&#65533;&#65533;V&#65533;&#65533;&#65533;&#65533;HCju&#65533;n&#65533;&#65533;[zj:!&#65533;c&#65533;&#65533;8&#65533;aX7&#65533;@&#65533;&#65533;&#65533;S};&#65533;&#65533;&#65533;{&#65533;&#150;&#65533;&#65533;'&#65533;&#65533;)&#65533;&#65533;&#65533;&#65533;&#641;N&#65533;"&#65533;&#1539;Y;p&#65533;&#65533;T&#65533;lm+&#65533;&#65533;&#65533;&#65533;~&#65533;6&#65533;&#65533;&#65533;!&#65533;&#65533;&#65533;o|&#65533;&#65533;D'&#65533;&#65533;7&#65533;&#65533;&#65533;5lR&#65533;&#65533;&#65533;$&#1536;0YT&#65533;&#65533;c&#1593;&#65533;&#65533;&#65533;d&#65533;&#65533;&#65533;&#65533;&#65533;&#1097;L0&#65533;&#65533;=-:`&#1940;&#65533;&#65533;,m-&#65533;`W&#65533;&#65533;5	x&#65533;&#65533;&#65533;&#65533;(&#65533;l&#65533;&#65533;&#65533;&#65533;-b	B&#65533;&#65533;*&#65533;~;&#65533;&#65533;&#65533;&#65533;&#65533;&#65533;&#65533;&#65533;&#65533;U"$&#65533;&#65533;1&#65533;A\IF&#65533;&#65533;Y&#65533;~5&#65533;H&#65533;[^ &#65533;&#65533; &#65533;&#1025;w&#65533;&#65533;m&#65533;{&#65533;+&#1986;&#65533;&#65533; &#65533;&#65533;&#65533;p&#65533;&#65533;_&#65533;&#65533;&#65533;&#65533;p&#65533;
&#65533;H&#65533;>&#65533;&#65533;b&#65533;;T&#65533;&#65533;&#65533;&#65533;)J&#65533;.&#65533;&#65533;r&#65533;&#65533;&#1392;&#65533;&#65533;*&#65533;&#65533;$&#65533; !*&#65533; F&#35850;Y&#65533;b&#502;&#65533;&#65533;}"kK&#65533;&#65533;&#65533;&#65533;&#65533;&#65533;&#65533;&#65533;&#65533;&#65533;%&#304;
&#65533;&#65533;&#65533;&#65533;&#65533;&#65533;&#65533;E&#65533;3&#65533;0&#65533;9&#65533;A&#65533;(&#65533;&#65533;5j&#65533;&&#65533;28&#65533;&#65533;&#65533;F1&#65533;	&#65533;fB2&#65533;&#971;&#65533;D&#65533;L0&#65533;A *A&#65533;0&#65533;	&#65533;&#65533;&#65533;&#65533;&#65533;T&#65533;<U&#65533;F&#65533;&#65533;z&#65533;&#65533;&#65533;&#65533;&#1456;&#65533;XC&#65533;%&#65533;	7 &#65533;&#65533;H=&#65533;m&#65533;V	f\&#65533;1&#65533;([G&#65533;&#65533;&#65533;&#65533;79&#65533;&#65533;g"&#65533;&#65533;(&#392;&#65533;&#65533;&#65533;G&#65533;z&#65533;`&#65533;%&#65533;&#65533;TA{H {]}!X&#65533;u&#65533;'&#65533;)Aj&#65533;&#65533;[&#65533;&#65533;&#65533;&#65533;&#65533;Y&#65533;&#65533;~&#65533;a	6(v&#65533;{&#65533;kaX&#1542;&#65533;v&#65533;&#65533;H&#65533;;&#65533;&#65533;&#65533;&#65533;&#65533;&#65533;N)&#65533;&#65533;v&#65533;	&#65533;&#65533;t"Vm^&#65533;&#65533;#&#65533;u&#65533;&#65533;w&#65533;&#65533;	T&#65533;&#65533;&#65533;Sk&#65533;{(&#65533;&#65533;	B&#65533;&#65533;&#65533;&#65533;x&#65533;&#44288;7&#65533;&#65533;&#65533;&#65533;&#65533;&#65533;4&#65533;K&#65533;&#65533;&#65533;&#395;&#65533;B_5	4v&#65533; W&#65533;&#65533;&#65533;&#65533;,&#65533;&#65533;i&#544;&#65533;fw9&#65533;&#65533;^&#65533;&#65533; &#65533;&#65533;)&#65533;&#65533;&#65533;&#65533;&#65533;.&#65533;&#65533;]m&#65533;&#1216;&#65533;&#65533;&#887;&#347;.&#65533;&#65533;
&#65533;3&#65533;&#65533;&#65533;&#65533;5?&#65533;&#65533;&#65533;g&#65533;&#65533;U&#65533;&#65533;&#65533;&&#65533;q&#65533;&#65533;&#65533;&#65533;&#65533;t&#65533;=&#65533;&#65533;&#65533;=Lp9&#65533;&#65533;&#323107;^&#65533;@&#65533;&#65533;;&#65533;w&#65533;Oi&#65533;I8&#65533;&#48852;&#65533;&#65533;VF&#65533;&#65533;&#65533;&#65533;&#746;&#65533;V&#65533;&#65533;&#65533;&#65533;k&#65533;/&#65533;&#65533;&#65533;&#65533; p[9&#65533;&#65533;r&#65533;A&#65533;n&#1203;&#65533;&#65533;&#65533;8&#65533;w&#1447;&#65533;&#65533;	&#65533;&#65533;&#65533;&#65533;+&#65533;&#65533;&#65533;,&#65533;&#2045;&#65533;Rk&#65533;&#65533;&#65533;&#2040;&#65533;w&#65533;&#65533;&#65533;9&#65533;P&#65533;&#65533;]&#65533;M&#65533;&#65533;&#65533;X;M&#242;G&#65533;&#65533;K&#65533;X&#65533;&#1211;&#65533;C=pX=	&#65533; &#65533;
h&#65533;&#65533;=&#65533;&#65533;&#65533;&#65533;&#65533;&#1755;?&#65533;&#65533;&#65533;E&#65533;&#65533;&#65533;Z&#65533;=&#65533;&#65533;&#65533;&#65533;&#65533;R!iI@&#65533;|&#2863;&#65533;  &#65533;&#65533;1/[@&HvK&#65533;&#65533;&#65533;&#65533;&#65533;&#65533;"\=p?yc5&#65533;&#65533;&#65533;&#65533;H3&#65533;&#65533;&#65533;;]&#65533;9%y&#65533;{&#65533;&#65533;s&#65533;&#1334;&#65533;&#65533;&#65533;)&#65533;&#65533;&#65533;  &#65533;&#65533;&#65533;&#65533;&#65533;1
P&#65533;&#65533;&#65533;#5!&#65533; 9&#65533;;&#65533;3B^xx&#65533;&#65533;&#65533;y&#65533;&t&#65533;&#65533;&#65533;&#65533;&#65533;+L&#65533;Y&#65533;'&#65533;&#65533;&#65533;&#65533;&#65533;&#65533;&#65533;P&#65533;&#575;&#65533;&#65533;&#65533;&#65533;U&#65533;J&#65533;& &#65533;]&#65533;&#65533;R09O=7&#65533;&#65533;t  &#65533;&#65533;9&#65533;;\E=&#65533;9&#65533;&#65533;C&#65533;C@&#65533;&#65533;&#65533;@.<
7+&#65533;G4&#65533;&#65533;SA&#1778;&#65533;&#65533;[&#65533;&#65533;&#65533;%&#65533;D&#65533;&#65533;&#65533;&#65533;&#65533;(&#65533;&#65533;&#65533;&#65533;4u&#65533;t&#65533; &#513; SLE#&#65533;C&#65533;kE&#65533;#&#65533;Y4&#65533;&#65533;&#65533;;&#65533;S&#65533;[&#65533;=+&#65533;1]&#65533;SYG&#65533;&#65533;5&#65533;&#65533;4&#65533;)&#65533;1&#65533;&#65533;&#65533;&#65533;XX&#65533;fD9&#65533;&#65533;iL&#65533;&#65533;\&#517;k<E9&#65533;&#65533;{;&#1283;@
&#65533;0&#65533;&#65533;&#65533;p&#65533;&#65533;q&#65533;/&#65533;{D&#65533;QD&#65533;&#65533;h&#319;&#65533;7&#65533;`A&#65533;&#65533;H&#65533;&#65533;z|&#65533;{T&#65533;R&#65533;-;&#65533;\&#65533;t`&#65533;&#65533;&#65533;&#65533;i(HT&#65533; &#65533;\&#65533;&#62201;&#1459;@&#65533;Hq&#65533;&#65533;(&#65533;&#65533;&#65533;&#65533;=&#65533;&#65533;-4&#508;:%&#65533;J%&QK<?@ e&#65533;&#65533;cCX@`&#65533;&#65533;&#65533;&#65533;I&#65533;(H9&#132;&#65533;&#65533;&#65533;S&#65533;D@&#65533;&#65533;&#65533;I&#65533;&#65533;&#65533;&#65533;&#65533;&#65533;&#65533;&#65533;&#517;&#65533;+&#47483;&#65533;H2&#401;&#65533;JM,&#65533;Hs&#65533;&#65533;&#65533;L&#65533;;$&#65533;&#65533;!&#65533;&#65533;&#65533;&#65533;&#65533;&#65533;&#65533;&#65533;!&#65533;&#65533;:\&#65533;<&#65533;&#65533;%&#65533;C&#65533;t-&#65533;&#44743;p&#65533;&#65533;)&#65533;S&#1496;G&#65533;&#65533;&#65533;&#1554;T&#65533;&#65533;d&#65533;F&#65533;(&#65533;;>0 k&#65533;&#65533;&#65533;JS&#65533;&#65533;!|&#65533;&#65533;&#65533;;T&#65533;Cz&#65533;&#65533;&#692;&#65533;&#65533;&#65533;*&#65533;&#65533;&#65533;D&#65533;&#65533;&#65533;&#636;&#65533;;&#65533;&#1797;R&#65533;&#65533;,&#65533;4P&#65533; &#65533;xCC&#65533;M&#65533;DL&#65533;&#65533;&#858;&#65533;&#65533;"&#65533;Mo&#65533;7z&#65533;&#65533;&#65533;D&#65533;h%)&#65533;&#988;4gy&#65533;&#65533;c%&#65533;&#65533;q&#65533;J&#65533;&#772;&#65533;$&#65533;P(*&#65533;&#65533;&#65533;&#65533;&#65533;N&#65533;&#65533;&#65533;L&#65533;&#65533;&#65533;&#579;T&#65533;;&#65533;&#143530;l&#65533;\Okq}&#65533;?&#65533;d&#65533;&#65533;&#65533;&#65533;&#65533;d%&#65533;&#65533;&#65533;&#65533;&#65533;&#65533;q&#65533;:&#65533;N&#65533;&#65533;&#65533;3&#65533;&#65533;(&#65533;&#65533;, P5&#65533;&#1580;u&#65533;&#65533;&#65533;4&#65533;&#65533;,&#65533;U&#65533;@|=&#65533;"&#65533;A}+R"&#65533;P&#65533; &#65533;-&#65533;R&#65533;&#65533;&#65533;,&#65533;#&#65533;&#65533;,P-P&#65533;LPeP&#65533;|P&#65533;&#65533;&#65533;&#242;<&#65533; UK%J2|&#65533;&#65533;&#65533;Q&#65533;A&#65533;@&#65533;B(&#65533;&#65533;R+=P&#65533;&#65533;R&#404;&#65533;&#65533;;B"&#65533;CUc5&#65533;&#65533;&#65533;,&#1272;*IH&#65533;0&#65533;&#65533;&#65533;&#65533;&#65533;SF%&#65533;&#65533; &#228;M&#65533;&#65533;Q&#65533;F;&#65533;&#65533;&#1940;7
X'@]OA&#65533;+)8&#65533;&#65533; 8<($&#65533;&#65533;&#65533;\&#65533;*u&#65533;+&#65533;K"&#65533;&#65533;QU|&#65533;#<O&#65533;&#65533;N&#65533;PA&#65533;Q&#65533;&#65533;&#65533;&#65533;&#65533;\&#65533;&#65533;&#65533;TT*mT&#65533;Mb&#65533;J-%B&#65533;&#65533;@&#65533;$ @Op&#65533;U2-SEH&#65533;&#65533;Hb-&#65533;j&#65533;&#65533;&#65533;&#65533;d&#65533;Q&#65533;!&#65533;&#65533;I}&#65533;Zu&#1074;&#65533;QH)l&#65533;IA] )R&#65533;&#65533;a&#65533;k&#65533;&#65533;E&#65533;&#65533;V&#65533;&#65533;&#65533;DPIUL-uL=UD50&#65533;
&#65533;&#65533;Y,&#65533;&#65533;&#65533;}u o&#65533;X&#65533;cXe&#65533;Q&#65533;<&#772;&#65533;&#65533;Y&#65533;&#65533;U&#65533;C=&#65533;7&#65533;&#65533;S&#65533;&#65533;=&#65533; &#65533;8&#65533;&#65533;&#65533;&#65533;&#65533;&#65533;Y&#65533;E&#65533;s&#65533;&#65533;B UP&#65533;&#65533;&#65533;&#65533;|Wn|&#65533;=4&#65533;t&#1623;&#65533;7&#65533;&#65533;*&#1546;H&#1537;((3H&#65533;&#65533;>&#65533;&#65533;Fu&#1347;&#65533;&#65533;,=ET&#65533;V]&#65533;&#65533;&#65533;
mZxJ3)&#65533;&#65533;&#1816;Z&#1435;&#65533;&#65533;&#65533;XUVU&#65533;G&#65533;T;&#65533;&#65533;&#65533;M&#65533;P&#65533;&#65533;&#65533;&#65533;a[&#65533;&#65533;&#65533;&#65533;E&#65533;Q&#65533;&#65533;&#65533;&#1692;&#65533;&#65533;&#65533;r&#65533;&#65533;9&#65533;Mk&#65533;U&#65533;&#65533;&#65533;T&#65533;M<D&#157;&#65533;&#65533;zC&#65533;&#65533;J&#65533;}&#65533;&#65533;&#65533;5&#65533;&#65533;HkPW&#65533;&#65533;Z&#65533;Z,&#65533;IJm&#65533;<&#65533;&#1237;?gS&#65533;m/&#65533;&#65533;z&#65533;&#65533;&#65533;|&#65533;&#1357;M&#65533;b&#65533;Xs-&#65533;&#65533;<&#65533;u&#65533;&#65533;&#65533;MK&#65533;>q&#65533;&#65533;2c&#65533;&#65533;m&#65533;&#65533;* &#65533;&#65533;&#65533;&#65533;o&#65533;&#65533;q&#65533;[&#65533;E&#65533;&#65533;&#1724;F&#436;&#596;&#65533;&#65533;L&#65533;N&#65533;&#65533;^x&#65533;&#65533;&#65533;&#65533;^&#65533;&#65533;&#1563;U&#65533;&#65533;&#65533;&#65533;Y&#65533;Y&#65533;[&#65533;4[[&#65533;^&#65533;&#65533;L&#65533;_Z&#65533;_&#65533;h\&#65533;&#65533;&#65533;&#65533;U&#65533;5&#1488;&#65533;Q&#65533;mW&#917;C&#65533;LH&#65533;]5&#65533;T&#65533;&#65533;b&#65533;&#65533; `}&#1836;&#65533;&#65533;\&#65533;&#65533;U-&#65533;G&#65533;&#65533;,=Ym<Z&#65533;M5&#65533;&#65533;`n+&#65533;X&#65533;&#65533;&#65533;&#65533;&#65533;&#65533;X
&#65533;Q&#65533;=&#65533;&#1717;&#65533;&#65533;eX	L&#65533;&#65533;&#65533;&#65533;k&#65533;&#65533;&#65533;&#65533;&#65533;^&#65533;&#65533;V&#65533;&#65533;&#65533;qb&#65533;&#65533;&#65533;GUWu&#65533;^wm&#1991;&#65533;&#65533;&#65533;u&#65533;&#1410;&#65533;|&#65533;Y&#65533;&#65533;&#65533;&#65533;&#65533;&#837;jP&#65533;&#65533;&#65533;e&#65533;]&#65533;&#1825;]_$&#65533;&#65533;L&#65533;P2~b3&#65533;&#1657;&#65533;&#65533;&#65533;&#65533;&#65533;&#65533;&#65533;&#65533;]^->&#65533; n&#65533;R&#65533;w\&#65533;&#229;&#65533;cx2c&#65533;[&#65533;&#65533;&#65533;&#284;&#65533;&#65533;\&#65533;8&#65533;&#1760;ULJ-&#65533;F&#65533;&#1332;&#65533;2&#65533;&#65533;&#65533;&#65533;_&#65533;[p&#65533;a&#65533;&#65533;Z9m&#65533;uML&#65533;&#65533;ITeK&#65533;&#65533;&#65533;C`T$3N]~M&#65533;&#65533;&#65533;&#65533;&#1557;S&#65533;I%Z&#65533;&#65533;`#&#65533;R#(&#65533;.&#65533;&#65533;*&#65533;&#65533;&#65533;u&#65533;T8a&#65533;5L&#65533;&#65533;&#65533;*m^&#65533;&#65533;&#65533;X&#65533;^<&#65533;R&#65533;d=1&#65533;7iN&#65533;_Fc~E&#65533;6&#65533;&#65533; fT9&#65533;&#65533;&#65533;U&#65533;9t&#65533;"&#65533;C0&#65533;&Ng&#1953;&#65533;&#65533;=&#65533;K&#65533;&#65533;B&#65533;&#65533;!>V&#65533;&#65533;&#65533;n&#65533;PU&#65533;d&#65533;J&#65533;&#65533;&#65533;&#65533;_&#65533;&#65533;&#1838;EVn&#65533;gOnV#&#65533;R&#65533;&#65533;@/}_&#65533;&#65533;&#65533;&#1881;&#65533;U&#65533;Vn&#65533;&#65533;&#65533;&#65533;X`Z&#65533;I&#65533;&#65533;&#1860;L
&#65533;e&#65533;>&#65533;_6^&#65533;&#65533;&#65533;	6h8&#65533;h&#65533;g&g]&#65533;^&#1756;nj&#65533;a&#65533;&#65533;&#65533;&#65533;VaXfTov&#65533;p&#65533;b[&#65533;T&#1730;\=&#65533;N&#65533;&#65533;~4&#65533;5&#65533;&#65533;(h>&#65533;uV&#65533;&#65533; &#65533;\E}V&#65533;&#65533;j&#729;&#65533;&#65533;M&#65533;k&#65533;&#65533;&#65533;T^&#65533;^VHhE\6&#65533;&#65533;|hz&#65533;k&#65533;A&#65533;&#65533;&#65533;&#65533;&#65533;&#65533;B&#1589;&#65533;&#65533;&#65533;\NB&#65533;&#65533;X&#65533;F&#65533;Ai&#65533;&#65533;5~&#65533;cui&#65533;`v&#65533;I&#65533;&#65533;&#65533;Q&#65533;6&#65533;&#65533;&#65533;B	&#65533;&#65533;&#65533;&#65533;FW&#65533;e&#65533;&#65533;&#1059;3&#65533;~m&#1574;&#65533;^ea]i&#65533;&#65533;g&#65533;>h&#65533;&#65533;Yq&#65533;c$&#65533;&#685;&#65533;C&#65533;n	kv.&#65533;b&#65533;&#65533;&#65533;&&#65533;N&#65533;NfUPk$&#1776;&#65533;&#65533;:&#65533;&#65533;0&#65533;gF&#65533;&#870;n&#65533;h&#65533;Y1H&#65533;&#65533;&#65533;&#1437;M&#65533;>&#65533;o>&#65533;&#65533;<&#1634;uPK&#65533;&#65533;&#65533;j&#65533;&&#65533;&#65533;[&#65533;fW&#65533;u&#65533;,&#65533;fC&#65533;&#65533;9&#65533;g;&#65533;S&#65533;kf&#65533;4&#65533;~pWl`&#65533;&#1540;.V3@&#65533;&#65533;V&#65533;.V&#65533;&#65533;,&#1708;&#65533;&#65533;&#65533;&#65533;p&#65533;d}u&#65533;&#252211;&#65533;&#65533;&#65533;&#65533;&#65533;E_&#65533;iU&#65533;&#40387;7&#65533;&#65533;_gj&#65533;&UVm&#65533;N&#65533;&#65533;&#65533;DF&#65533;6ZV&#65533;S&#65533;.&#65533;&#65533;&#65533;&#65533;p&#65533;sU k&#65533;&#65533;n&#65533;c&#65533;&#65533;mkG.K}No&#65533;r&#65533;)p&#65533;&#65533;b&#65533;&#65533;_&#65533;&#65533;&#65533;&#65533;&#65533;kzf&#65533;&&#65533;&#65533;Is&#65533;&#65533;g&#65533;U4&#65533;5&#65533;&#65533;uEn&#65533;&#65533;N/bi&#65533;&#65533;?H	&#65533;V&#65533;>&#2700;&#65533;>&#65533;&#65533;?/&#65533;&#65533;&#65533;b}&#65533;xVn.&#65533;j&#65533;>H&#65533;&#65533;;U&#65533;&#65533;&#65533;&#65533;&#65533;&#65533;*&#65533;&#65533;&#65533;&#65533;a&#65533;qM&#65533;S/&#65533;&#65533;Tt&#65533;%`i&#65533;&#65533;&#65533;&#65533;rT_Uw &#65533;M7&#65533;tr&#65533;&#65533;e=L&#65533;&#65533;&#65533;&#65533;;&#65533;9>&#65533;&#65533;^&#65533;&#65533;~&#64606;&#65533;&#65533;&#65533;6&#65533;[&#65533;]Y&#65533;&#65533;&#65533;?[&#65533;&#65533; (\;&#65533;h7+&#65533;n&#65533;v]/&#65533;->&#811;&j&#65533;&#65533;&#65533;&#182;@&#65533;&#65533;&#65533;sg&#65533;i&#65533;ZR&#65533;&#65533;&#65533;.&#65533;&#1166;&#65533;n&#65533;&#65533;ZOb&#65533;&#65533;&#65533;&#65533;<&#65533;|&#65533;&#65533;}&#65533;&#65533;&#65533;%V&#65533;&#65533;&#65533;n/&#65533;oO&#65533;&#65533;4O&#65533;LqM&#53257;mx&#65533;&#65533;&#1301;&#65533;o&#65533;.xH&#65533;K&#65533;&#65533;&#694;s&#65533;&#65533;q	?&#65533;&#65533;r&#65533;&#65533;&#65533;`-&#65533;&#65533;&#65533;&#65533;co&#65533;&#65533;&#877;&#65533;<&#65533;&#65533;&#65533;&#65533;&#65533;&#65533;&#65533;&#65533;i&#65533;&#65533;"&#65533;&#65533;&#65533;&#65533;S".&#65533;:\&#65533;&#65533;&#65533;i?&#65533;&#65533;&#65533;w&#65533;t'&#65533;&#65533;&#65533;&#65533;&#65533;&#65533;&#65533;&#65533;&#1642;&YguW&#65533;q &#65533;&#1085;&#65533;&#65533;&#65533;&#65533;i&#65533;h@&#65533;&#65533;&#65533;&#65533;&#2003;&#65533;l&#65533;&#65533;&#65533;D_&#65533;{&#65533;&#583;&#65533;90--s&#65533;{&#65533;&#65533;&#65533;&#65533;~j&#65533;{&#65533;&#65533;tp6&#65533;O_vRv&#65533;,&#65533;M&#65533;&#65533;uU&#65533;k&#65533;_b&#65533;m&#65533;dd&#65533;&#65533;&#65533;&#65533;&#65533;&#65533;&#65533;&#1159;&#65533;&#65533;&#191;|&#65533;y,&#65533;t&#65533;?&#65533;O&#65533;w&#65533;&#65533;SKUE&#65533;6z&#65533;W}&#65533;&#472;{&#65533;&#65533;vp&#1767;o^&#65533;&#65533;h&#65533;ey&#65533;zG&#29049;&#65533;XM=l&#65533;&#65533;&#65533;&#65533;k&#65533;v&#65533;%{Cb ^co&#65533;&#65533;\>&#65533;&#65533;&#65533;&#65533;WA|&#65533;&#65533;&#65533;&#613;x&#65533;/x&#65533;&#65533;f&#65533;&#65533;L&#65533;@)'&#65533;&#65533;&#65533;&#65533;J>-&#65533;&#65533;&#65533;&#65533;~ &#65533;&#65533;B&#65533;V&#65533;&#65533;!CZ&#65533;&#65533;+&#65533;4&#65533;9r&#1064;&#65533;&#65533;"8^&#65533;&#65533;&#65533;'HT&#65533;&#65533;B&#65533;C&#65533;s&#65533;V&#65533;l&#65533;&#65533;%&#792;2g&#1196;i&#65533;&&#924;:w&#65533;&#65533;&#65533;&#65533;'&#1056;B&#65533;>K&#65533;&#6019;(3bXS&#65533;&#65533;&#65533;&#65533;4h0D&#133;C&#65533;X&#65533;(1G&#65533;&#65533;40&#65533;&#65533;&#65533;1&#16080;T"It&#65533;&#65533;3&#65533;r&#65533;&#1197;k&#65533;.&#1944;C&#65533;&#65533;&#65533;Y&#65533;h&#65533;&#65533;&#65533;t&#65533;em&#65533;&#65533;T&#65533;^&#65533;*&#65533;&#65533;&#200;&#65533;Z&#65533; &#65533;&#499;&#65533;&#264;

]&#65533;&#65533;-m&#65533;4&#65533;&#65533;4&#65533;&#65533;z.&#65533;(1R55\m&#65533;&#8268;&#65533;&L&#821;p&#265;&#65533;/~&#65533;&#65533;&#65533;&#65533;&#398;&#65533;:S&#65533;&#65533;K&#65533;&#1191;S&#65533;~&#65533;5v&#65533;;8p0cF*3#&#65533;j(&#65533;n&#65533;
vQ&#65533;&#65533;&#662;&#65533;g&#65533;&#65533;&#65533;&#65533;s&#65533;&#1133;&#65533;&#65533;&#65533;&#65533;tv&#65533;% &#65533;;,E&#65533;S&#65533;I&#65533;&#65533;U&#65533;IepI&#65533;put&#65533;Y&#65533;D&#65533;[&#65533;&#65533;G&#65533;&#65533;7"&#65533;%^`_q&#65533;&#65533;l&#65533;AX&#65533;9&#65533;T^&#65533;G&#65533;|e!&#65533;f&#2355;a[ &#65533;&#65533;&#65533;EY$&#65533;)&#65533;@`&#65533;&#65533;T&#65533;&#65533; o&#65533;<&#65533;C&#65533;Q(Y&#65533;W&#65533;&#65533;&#65533;&#65533;&#65533;&#1169;e&#65533;I]&#65533;J&#65533;&#65533;&#65533;<tXb&#65533;U%&#65533;c&#65533;E&#65533;%X\&#65533;gr&#65533;p&{$@&#26181;&#65533;W&#65533;|m&#65533;&#65533;J&#65533;nr&#58768;B|l&#65533;&#65533;{&#65533;u&#65533;&#65533;|&#65533;&#348;&#65533;&#65533;&#65533;L\&#65533;&#65533;z&#65533;N&#65533;&#65533;]w&#1989;7&#65533;4&#65533;&#65533;&#65533;&#65533;T&#65533;&#65533;U8&#65533;&#65533;&#65533;&#65533;&#65533;&#1045;&#65533;*&#65533;&#65533;&#65533;*Qrg`&#65533;OB5DnS&#17957;&#65533;&#1454;&#65533;^&#65533;~&#65533;<'&#65533;&#65533;&#4747;&#65533;PK&#65533;&#65533;l&#65533;&#65533;iX&#65533;&#65533;&#616;&#65533;cC&#1304;)&#65533;&#65533;w&#65533;}1&#65533;I&#65533;).&#65533;&#274;&#65533;l
L&#65533;H&#65533;
&#65533;&#65533;^&#65533;&#65533;U&#65533;%DVx&#65533;f&#65533;&#65533;H2&#65533;&#65533;!t{l&#65533;&#65533;@&#65533;c&#65533;&#65533;&#65533;&#65533;&#1395;&#65533;&#65533;&#65533;&#65533;zvz5&#65533;&#65533;&#65533;&#65533;s$&#65533;&#65533;&#65533;&#65533;ld&#65533;"&#65533;f&#65533;&#65533;&#65533;(&#65533;&#65533;ze&#65533;&#65533;&#65533;&#65533;&#65533;&#65533;y&#65533;q&#65533;	&#65533;3&#65533;$&#65533;&#65533;&#65533;&#65533;&#65533;&#65533;n&#65533;&#65533;&#65533;[&#65533;&#65533;&#65533;&#65533;*&#65533;e&#65533;&#65533;&#65533;&#65533;&#65533;KZ&#65533;m&#65533;w&#65533;?E&#65533;&#65533;lLE&#65533;N&#65533;r6&#65533;P&#65533;Ioi&#65533;e&#65533;&#65533;&#65533;&#65533;HAx&#65533;&#65533;&#1737;&#65533;&#65533;?Fq&#65533;&#65533;o&#65533;9+&#65533;t:&&#65533;{_e[1&#1668;7&#65533;h&#65533;*>&#65533;j&#65533;&#65533;&#65533;&#65533;=&#65533;A_;&#65533;&#65533;Rf&#61785;m&#65533;9&#1295;t&#65533;3&#65533;&#65533;e:&#65533;M&#65533;&#65533;&#65533;a&#65533;	T4B-7&#65533;&#65533;Wz&#65533;[&#65533;r&#65533;.&#28670;[&#65533;&#1761;&#65533;&#65533;&#1079;AK)&#65533;G_
&#65533;&#1152;k&#65533;4&#65533;&#65533;&#65533;8&#65533;&#65533;&#65533;&#65533;&#65533;=l%F|&#65533;	&#65533;&#65533; &#65533;&#65533;&#65533;&#65533;4cWF&#65533;fx&#65533;&#65533;%&#65533;sm&#184;&#65533;&#65533;-]&#65533;&#65533;&#65533;X&#65533;&#65533;@&#65533;|#&#65533;q,&#65533;nyfm	&#65533; N&#65533;&#1473;e)E]&#65533;k&#65533;&#65533;
&#65533;2
&#65533;&#65533;Z&#65533;"N&#65533;&#65533;&#65533;#&#1793;&#65533;c &#65533;&#65533;LD&#65533;"Wq-o&#65533;&#65533;_&#65533;*&#65533;&#65533;-9&#65533;I&#65533;&#65533;&#65533;&#7177;.&#65533;&#65533;&#65533;A&#65533;&#65533;)y3&#65533;R5$&#65533;?&#65533;&#65533;	9<H&#65533;H@S='&#65533;q%\&#65533;&#65533;&#1844;<&#65533;&#65533;)y|&#65533;&#65533;W&#65533;g/m&#65533;E$nV&#65533;hF&#65533;=&#65533;J&#65533;&#65533;&#65533;&#65533;Y&#65533;&#65533;*W&#65533;&#65533;&#65533;&#65533;M&#65533;G&#65533;c"&#65533;&#65533;	&#65533;z&#65533;&#65533;U&#65533;&#65533;F&#65533;&#1042;&#65533;!&#65533;&#65533;<&#65533;nie&#510;JQ&#65533;&#65533;@&#65533;I &#65533;.I&#65533;Lv&#65533;&#65533;I&#65533;&#65533;&#65533;"&#65533;,&#65533;P+-&#65533;S&#65533;&#65533;&#65533;K@ }`B)d&#65533;&#65533;B&#65533;&#65533;&#65533;%&#65533;&#65533;&#65533;&#65533;&#65533;(&#1738;&#65533;~JCX&#65533;=&#65533;&#65533;&#65533;&#65533;CL0&#65533;	&#65533;A"&#65533;&#65533;T&#65533;&#65533;l&#65533;4&#65533;$<,MVTi&#65533;&#65533;&#65533;&#65533;p&#65533;&#388;&#65533;*5&#65533; u6sP&#65533;&#65533;&#65533;;&#65533;	&#65533;5&#65533;G&#65533;&#65533;&#65533;f!&#65533;W)&#65533;&#65533;-,&#65533;1G9&#65533;&#65533;&#65533;&#65533;3&#65533;&#65533;;&#65533;6.x&#65533;%-&#65533;2yYCl&#65533;Q:&#65533;i&#65533;6HE&#65533;C&#65533;jRx'&#65533;&#65533;bx&#1658;&#65533;aI"HGLU&#65533;	&#65533;&#65533;&#1254;H;&#65533;61&#65533;#,&#65533;	&#65533;.&#65533;1&#65533;&#65533;qH&#65533;S&#65533;2&#65533;&#65533;7&#65533;&#65533;&#65533;I&#65533;&#65533;&#65533;U&#65533;&#65533;&#65533;j&#65533;&#65533;#7&#65533;&#65533;a&#65533;*#p3&#65533;v&#65533;!U&#65533;&#65533;Hz:j"R&#65533;jb&#65533;7'&#65533;&#1546;9  &#65533;&#65533;L&#35753;&#65533;&#65533;hZ{C&#65533;&#65533;&#65533;@&#65533;&#65533;'&#65533;&#65533; J&#65533;	&#65533;&#65533;d-&#65533;&#808;NU&#65533;&#65533;&#65533;&#65533;&#65533;&#65533;&#622;&#65533;@4&#65533;&#65533;4m&&#65533;W&#65533;r&#1321;h&#65533;&#65533;k&#65533;GM&#65533;&#6457;xVh&#65533;&#65533;B&#65533;&#65533;&#65533;D"PV&#2034;3&#65533;&#65533;&#65533;#Iw&#65533;&#65533;&#65533;&#65533;A&#65533;p&#65533;&#65533;&#65533;54Mm&#65533;+&#65533;y&#65533;K
&#65533;(m&#65533;&#65533;R&#65533;W&#65533;&#65533;GX&#65533;ng&#65533;&#65533;G&#65533;%&#65533;,p&#65533;+\r7p&#65533;D&#65533;3&#1896;jQ&#65533;&#65533; 8&#65533;&#65533;E#&#65533;Z!&#65533;&#65533;&#1012;&#900;&#65533;jS&#65533;&#65533;&#65533;&#65533;&#65533;&#65533;&#65533;&#65533;&#65533;&#65533;&#65533;&#65533;X# ?&#65533;@~&#65533;&#65533;N&#65533;&#65533;&#65533;	&#65533;nO&#65533;H&#65533;<&#65533;G&#65533;&#65533;toZ]
&#65533;&#65533;&#65533;&#65533;U&#65533;&#1762;&#65533;&#65533;8&#65533;&#65533;&#65533;pz&#65533;\d#&#65533;7&#65533;(Y*&#65533;&#65533;#&#65533;&#65533;&#65533;$#$1&#65533;&#65533;&#65533;&#65533;&#65533;&#65533;x&#65533;H"&#65533;&#65533;Dx&#65533;&#65533;&#65533;&#65533;&#65533;&#300;&#65533;[&#65533;8&#65533;&#65533;66&#65533;&#65533;&#1446;P&#65533;hk&#65533;<fh%]H&#65533;h&#65533;j&#65533;C&#65533;X&#65533;s>&#65533;OT&#65533;QD#&#65533;&#65533;&#65533;v&#65533;&#65533;&#65533;&#65533;f&#65533;&#65533;&#65533;&#65533;&#1355;i&#65533;j&#65533;+&#65533;&#65533;A=z&#65533;&#65533;t&#1316;&&#65533;K&#65533;&#65533;&#65533;N[&#65533;&#1390;] L&#65533;&#1100;]?&#65533;TR&#65533;&#65533;&#65533;&&#65533;{&#678;&#65533;&#65533;&#65533;UU&#65533;e?1M&#65533;~&#65533;&#65533;&#855;hC&#65533;&#65533;-&#65533;&#65533;&#65533;&#65533;&#65533;h&#65533;&#65533;OW@  !&#65533; &#65533; ,&#65533;&#65533;  &#65533; &#65533;	H&#65533;&#65533;&#65533;&#65533;*\&#65533;&#65533;&#65533;&#65533;~&#65533;9&#65533;(1"E&#65533;3j&#65533;&#561;&#65533;&#463; C&#65533;&#1617;&#65533;D&#65533;(S&#65533;&#65533;&#65533;&#65533;H&#668;I&#65533;&#65533;&#859;81:|&#1650;'&#65533;
3V&#65533;7&#65533;B&#796;H&#65533;*]&#660;&#65533;&#350;+&#65533;V&#65533;J&#65533;*U&#65533;E&#65533;m&#693;&#65533;&#1519;N&#65533;&#65533;ZJ(h&#65533;&#65533;S&#65533;v&#65533;Z&#65533;B&#65533;&#65533;K&#65533;&#1595;x&#65533;&#65533;;&#65533;&#65533;&#1652;I&#1553;l&#65533;&#65533;?'^&#65533;&#65533;p&#65533;&#65533;k&#65533;(&#65533;&#65533;&#65533;&#65533;
&#65533;z3k&#1948;&#65533;&#65533;J&#65533;hI&|&#65533;4B&#65533;P&#65533;>&#65533;&#65533;5b&#272;%&#65533;j!&#65533;&#65533;f&#65533;s&#65533;&#65533;&#65533; &#65533;&#65533;;&#65533;za&#65533;&#65533;&#65533;O&#858;&#65533;&#65533;&#65533;hZe&#65533;m&#65533;&#65533;	&#65533;vk&#65533;^&#65533;7J(&#65533;&#65533;&#65533;~x9&#65533;&#65533;
&#65533;\MM}s&#1349;ID'h&#65533;D&#65533;&#65533;q&#65533;&#65533;&#65533;&#65533;~&#65533;&#65533;$,v&#65533;?&#65533; &#65533;&#65533;y&#65533;%f&#65533;r&#65533;&#65533;F&#65533;&#65533;&#65533;v&#773;&#65533;&#65533;'Q&#65533;&#65533;q[ &#65533;&#65533;&#65533;&#65533;7A&#65533;&#65533; &#65533;&#65533; r&#681;&#65533;"j&#905;&#65533;&#65533;U&#65533;c[&#65533;&#65533;&#65533;&#65533;n&#65533;&#65533;&#384;IXP{	N&#65533;bq&&#65533;&#65533;&#65533;Q&#65533;b&#65533;&#65533;<&#1630;|&#65533;&#65533;}&#65533;&#65533;&#65533;^&#65533;&#65533;3$a&#65533;	&#290;A"&#65533;\&#65533;e&#65533;&#1946;P:''lhiY&#65533;(&#65533;&#65533;&#65533;^y'&#65533;&#65533;&#65533;&#65533;fj&#65533;gfb&#65533;"&#65533;d&#65533;&#65533;hkO&#65533;V&#65533;YZB&#65533;+&#65533;&#65533;&#65533;9&#65533;&#65533;g&#65533;&#65533;&#65533;9&#65533;k&#65533;Uh&#65533;&#65533;&#616;&#65533;r3&#65533;&#65533;*&#65533;t&#65533;&#65533;i&#65533;	pj&#65533;LA&#65533;&#65533;X&#65533;&#65533;%)P&#65533;*2&#65533;&&#65533;
&#65533;il&#65533;&#65533;&#65533;&#65533;9i&#65533;&#65533;fz&#65533;&#65533;&#65533;F&#65533;&#65533;&#65533;&#65533;Lv&#749;y1J(&#65533;&#65533;&#65533;2'&#65533;a&#65533;Z&#65533;&#65533;u&#1334;&#65533;&#65533;&#65533;&#65533;&#65533;&#65533;&#65533;&#65533;&k&#3504;&#65533;&#65533;&#65533;&#65533;&#65533;J&#1626;&#65533;&#65533;&&#65533;"&#65533;>&#65533;&#65533;&#65533;6T&#65533;&#65533;&#65533;dm&#65533;&#65533;&#65533;I&#65533;j&#65533;6&#65533;&#65533;&#65533;&#65533;&#65533;m&#65533;(n&#65533;s&#1672;#p`&#65533;i&#65533;&#65533;{-bsBJ\&#65533;&#65533;n[e+&#65533;&#65533;&#65533;B%&#65533;&#65533;&#65533;&#65533;&#65533;:&#65533;S&#65533;&#877;\&#65533;&#65533;q&#65533;&#65533;&#65533;;&#65533;&#65533;Vcf(O&#65533;&#65533;&#65533;B	'&#65533;g}L65&#65533;,8&#65533;Q&#65533;&#65533;&#65533;&#65533;O7g&#65533;&#65533;&#65533;&#65533;SLQ"&#65533;B+&#65533; &#65533;Z&#65533;.&#65533;&#65533;5|"&#65533;&#65533;&#65533;t&#65533;R{&#65533;&#65533;a&#65533;G/s&#65533;&#65533;LM&#65533;_&#65533;}vG&#65533;D&#65533;M70&#65533;&#65533;s+&#65533;EXe&#65533;&#65533;"N&#65533;}WEB&#65533;-&#65533;&#65533;*&#65533;&#65533;s&#65533;b&#65533;u+z&#65533;&#65533;x7#En&#65533;+y&#65533;0G&#65533;t''&#45055;_&#65533;!5&#65533;&#65533;'~&#65533;&#65533;&#65533;&#1767;&#314;&#65533;j&#65533;f&#65533;x&#65533;&#65533;&#65533;t&#65533;&#65533;n&#65533;&#65533;B6&#65533; &#65533;&#65533;&#29630;(&#65533;&#65533;&#65533;wr&#65533;&#65533;&#65533;&#65533;-&#65533;&#65533;&#65533;w&#65533;(&#65533;.B&#65533;t&#65533;&#65533;&#65533;s&#65533;&#65533;+w&#1825;&#65533;&#65533;2&#65533;0&#65533;&#65533;:&#65533;&#65533;t&#65533;A_&#65533;&#65533;7&&#65533; 
c&#65533;S&#65533;&#65533;&#65533;&#65533;&#65533;:&#65533;&#65533;&#65533;&#65533;`1r&#65533;/&#65533;&#65533;&#65533;&#65533;&#65533;$&#65533;&#65533;Q	k&#65533;IU&#65533;&#65533;%ngyBJB&#65533;&&#65533;&#65533;Q&#65533;&#65533;8&#65533;B4&#65533;&#65533;m&#65533;&#65533;@b	&#65533;&#65533;1D&#65533;q&#65533;@&#65533;&#65533;>&#65533;Aa`&#65533;&#65533;&#65533;^&#65533;5&#65533;5E&#65533;0kQWh&#65533;B&#65533;&#65533;&#65533;H&#65533;&#65533;&#65533;&#65533;$&#65533;=&#65533;&#65533;"l;&#65533;a&#65533;!D"b p&#65533;&#65533;X&&#65533; &#65533;&#65533;\D&#65533;&`%&#65533;u&#65533;	&#65533;T&#65533;V&#65533;gt&#65533;30\Y&#65533;*F(&#65533;LgT#&#65533;&#65533;&#65533;8&#65533;&#65533;I&#65533;&#65533;@n&#65533;&#65533;&#65533;a8&#65533;&#65533;&#65533;&#65533;&#65533;,&#65533;UA&#65533;&#65533; &#65533;C&#65533;&#65533;&#65533;$s&#65533;&#65533;4&#65533;&#65533;&#65533;dibI8&#65533; &#65533;&#65533;&#65533;'&#65533;&#65533;&#65533;@I&#65533;X&#65533;&#65533;&#65533;&#179;&#65533;L&#65533;s&#65533;W`&#1657;&#65533;)G&#65533;&#65533;%&#65533;&#65533;0&#65533;&#1912;&#65533;h&#65533; &#65533;&#65533;#&#65533;%,`a
S&#65533;b?&#65533;&#65533;7^&#65533;h&#65533;&#65533;c&#65533;r&#65533; &#65533;&#65533;&#65533;I&#65533;7&#65533;&#65533;&#65533;>&#65533;&#65533;NX&#65533;	&#65533;&#65533;&#65533;&#65533;@d&#65533;&#65533;&#65533;&#65533;&#714;&#65533;$q\';y= &#65533;&#65533;&#65533;F1&#65533;&#65533;6&#65533;\&#884; M&#65533;&#998;00	&#65533;&#65533;,{u&#65533;&#65533;&#65533;&#65533;h&#65533;2&#65533;&#65533;\@&#65533;h	&#65533;(DJ&#65533;q#p&#65533;(,|Y&#65533;&#65533;)&#65533;&#65533;&#65533;<&#65533;&#65533;}&#65533;&#65533;&#65533;PUD&#488890;4&#65533;+k&#65533;&#782;&#1141;&#65533;1r&#65533;H#T1L8aL&#65533;8&#65533;&#65533;&#313;&#65533;&#65533;&#65533;&#65533;&#65533;/ &#65533;Z&#65533;&#1736;\7&#65533;&#65533;&#65533;uDu&#65533;&#65533;d&#65533;$&#65533;,TN&#65533;dl B3&#65533;&#1380;$&#65533;3&#65533;5XQ	&#65533;&#65533;&#65533;&#65533;&#65533;&#65533;&#65533;&#1166;a&(&#65533;\!w&#65533;z&#65533;!&#65533;BE&#65533;
&#65533;&#65533; &#65533;&#65533;$&#65533;&#65533;&#65533;R)\5rlH&#65533;OiU)/&#65533;L&#65533;&#65533;|M&#65533;H&#65533;&#65533;&#65533;&#65533;&#65533;&#65533;&#65533;4@"N6&D&#65533;&#65533;\&#65533;&#65533;&#65533;&#65533;&#65533;&#65533;s&#65533;&#65533;r&#65533;X&#65533;&#65533;&#65533;u&#65533;&#65533;{	(L&#65533;&#65533;&#65533;&#1396;&#65533;&#65533;.];&#65533;Wd&#65533;mh&#65533;HZ&#65533;&#65533;&#65533;
D&#65533;(Q&#65533;&#65533;&#65533;&#65533;7&#65533;&#65533;%&#65533;X&#65533;U&#65533;&#1049;l&#65533;&|m&#65533;&#65533;&#65533;Y&#65533;U&#65533;&#65533;u&#65533;&#65533;qd&#65533;&#65533;`(IzXSD&#65533;%&#65533;2&#65533;&#65533;&#65533;&#65533;&#65533;k"&#65533;S3&#65533;&#65533;g&#65533;&#65533;eK&#65533;&#65533;l&#65533;,&#65533;&#65533;L&#65533;&#65533;&#65533;&#65533;&#65533;&#65533;&#65533;,&#65533;&#65533;[&#65533;dX&#65533;&#65533;&#65533;X&#65533;<&#65533;&#1763;&#1645;}&#65533;MeW&#65533;<&#65533;&#65533;b&#65533;&#65533;&#65533;H&#65533;:&#65533;&#65533;&#65533;&#65533;&#65533;&#65533;2&#65533;&#65533;o&#65533;S&#1116;&#65533;B2p&#65533;`xaF&#65533;G&#65533;Q&#65533;V&#65533;r5&#65533;&#65533;q{&#65533;<x&#568;d&#65533;&#65533;i&#65533;c|&#65533;H&#65533;s;70&#65533;&#65533;L&#65533;>{&#65533;&#65533;&#65533;y'&#65533;&#65533;~9F&#65533;T&#65533;&#65533;&#65533;&#65533;HK&#65533;3]&#1244;.&#65533;&#65533;o&#65533;!&#65533;@B&#65533;&#65533;Dn&#924;&#65533;F&#65533;&#65533;R&#65533;&#65533;&#963;P&#65533;&#65533;&#65533;&#65533;&#65533;&#65533;&#65533;9&#65533;&#65533;&#65533;`&#65533;&#142;&#65533;A&#65533;&#65533;&#65533;&#65533;/&#65533;&#65533;%Fjp&#65533;&#65533;!&#65533;bK&#65533;;&#65533;&#65533;&#65533;;&#65533;&#65533;zX&#65533;~&#65533;&#65533;q&#65533;Q`h!n&#65533;&#65533;&#65533;&#65533;&#65533;&#65533;ol&#65533;&#65533;&#1416;?&#65533;&#65533;&#65533;/|@&#65533;A0&#65533;&#65533;]&#978;&#65533;x&#65533;<&#65533;&#65533;&#65533;>$&#65533;~&#65533;?&#65533;&#857;y_&#65533;&#65533;&#65533; &#65533;&#65533;&#65533;rh&#65533;&#65533;,&#65533;C&#65533;u&#65533;fo*&#65533;&#65533;p4&#65533;&#65533;&#65533;&#65533;+0AF&#65533;(r'&#65533;&#65533;&#65533;&#65533;T+h&#65533;&#65533;c&#65533;&#65533;`&#65533;f^q&#65533;p&#65533;v&#65533;(&#65533;'&#65533;&#65533;|&#65533;~&#65533;2T&#65533;&#65533;&#65533;n&#65533;'4&#65533;)&#65533;e&#65533;Z&#65533;|!>&#65533;&#65533;| &#65533;k&#1555;&#65533;;40&#65533;&#65533;&#65533; 0&#65533;&#65533;&#65533;s&#65533;Y&#65533;&#65533;4&#65533;&#65533;{=&#65533;&#65533;&#65533;&#65533;)&#65533;&#65533;&#65533;&#65533;&#65533;Z&#65533;&#65533;y{&#65533;o/H&#65533;t,&#65533;&#65533;&#65533;&#65533;5&#65533;&#65533;&#65533;O&#65533;&#65533;&#65533;&#65533;&#65533;&#65533;&#65533;&#65533;&#65533;)&#65533;&#65533;&#65533;*?x&#1880;&#65533;'&#65533;
&#65533;&#1585;&#65533;4A+C/&#65533;&#65533;3|&#65533;&#65533;&#65533;7&#65533;4'&#65533;`&#65533;6&#65533;N&#65533;&#65533;&#65533;&#65533;&#65533;~ &#65533;H&#65533;&#65533;I&#65533;&#65533;&#65533;- &#65533;&#65533;&#65533;3 y&#65533;&#65533;?P&#65533;&#823;&#65533;&#65533;&#65533;&#65533;8]&#65533;&#65533;'&#65533;&#65533;&#65533;&#1183;&#65533;nJ&#65533;,&#65533;&#65533; ``&#65533;&#65533;7{&#65533;@l"&#65533;&#65533;f&#65533;c[&#65533;~}&#65533;o}V &#65533;7h&#560;
z&#65533;?U&#65533;[b&#65533;b)c&#65533;&#65533;|&#65533;Gw`w"'H&#65533;`&#65533;DY&#65533;}&#65533;gx&#278;&#65533;t?&#65533;j^&#65533;&#65533;&#65533;l&#65533;6KW^&#65533;UO&#65533;&#65533;:5&#65533;y&#483;0(8*&#65533;&#65533;Gt&#65533;&#65533;&#65533;&#65533;> &#65533;&#65533;?0c&#65533;~Q&#65533;J&&#65533;&#65533;&#65533;ul U&#65533;{&#65533;y&#65533;&#65533;r&#65533;EJ$d|&#65533;&#65533;s&#65533;S&#65533;'q\@}&#65533;qt&#65533;&#65533;z&#65533;&#65533;&#65533;&#65533;&#65533;&#65533;&#65533;7&#65533;&#65533;&#65533;&#65533; `^&#65533;~&#65533;we3&#65533;[@Ri&#65533;5L&#65533;J&#65533;&#65533;&#65533;*&#65533;U`z&#65533;&#65533;zx}&#65533;7]&#65533;&#65533;p&#65533;PX:&#65533;T&#65533;&#65533;sVV &#65533;7&#65533;&#65533;{&#65533;[&#65533;dL&#65533;A}k7&#65533;&#65533;#&#65533;hkSH&#65533; &#65533;&#65533;F&#65533;!&#65533;&#65533;&D&#65533;R {&#65533;&#65533;t9&#65533;n\&#65533;V&#65533;&#65533;?&#65533;&#65533;x&#65533;&#65533;r&#65533;&#65533;t"eL&#65533;$SZss9'Y(8&#65533;&#65533;P>&#65533;&#65533;@R&#65533;&#65533;+&#65533;x&#65533;&#65533;:~P&#65533;&#65533;Ia{
a~&#65533;&#65533;rCX&#65533;&#65533;f^IhO&#65533;3&#65533;&#65533;J&#65533;&#65533;|<7&#65533;&#65533;&#65533;-pzw&#65533;*&#65533;'&#65533;&&#65533;D&#65533;}2qAx]!&#65533;&#65533;x=&#65533;~B&#1542;~&#65533;4VX&#65533;TO&#833;/7&#65533;'	c&#65533;&#65533;&#65533;&#65533;&#65533;&#65533;&#65533; 2&#65533;z&#65533;&#65533;&#65533;&#1473;&#65533;6&#65533;M&#65533;q=y&#65533;&#65533;&#65533;&#65533;&#65533;&#65533;&#65533;&#65533;&#65533;&#65533;R&#65533;PO_V&#65533;&#65533;&#65533;&#65533;&#65533;s&#65533;7&#65533;&#65533;0&#65533;l0J&#65533;&#65533;5&#65533;&#65533;z	&#65533;&#65533;&#65533;q=@c&#65533; &#65533;Oy.&#65533;Q3V&#65533;V)3iPp&#65533;!&#65533;o&#65533;&#65533;:p&#65533;v&#65533;c&#65533;cn&#65533;&#65533; P&#65533;&#65533;R&#65533;Gy;o&#65533;o&#65533;&#91175;o&#65533;wXU&#65533;&#65533;&#65533;&#65533; 7&#65533;&#1493;*8wl&#65533; TAU"&#65533;4&#65533;@&#65533;b&#65533;ky;&#65533; &#65533;&#65533;7&#65533;&#65533;&#65533;tQuc&#65533;w!&#65533;&#65533;cO&#65533;&#65533;d&#65533;`It&#184; &#65533;ph&#65533;D&#65533;&#65533;5!&#65533;51&#65533;t;&#65533;&#65533; L&#65533;&#65533;{&#65533;&#65533;j&#65533;&#65533;&#65533;@OU%&#65533;Qf:&#149;&#65533;&#65533;y&#65533;&#65533;&#65533;&#65533;z&#65533;>&#65533;&#65533;&#65533; p&#65533;&#65533; G~5&#65533;&#65533;f&#65533;T&#65533;%{&#65533;&#65533;gpt&#65533;7cty&#65533;&#65533;&#65533;&#65533;2>$&#1239;&#65533;&#65533;&#65533;(q&#642;8&#211;ffI~&#65533;'&#65533;&#65533;&#65533;&#65533;&#1024;M&#65533;GT&#65533;
a!8&#65533;S&#65533;&#2025;&#65533;&#65533;H&#65533;U&#65533;2&#65533;&#65533;9&#65533;&#65533;&#65533;&#1632;M~H&#65533;y?J&#65533; l`&#65533;Gd&#65533;g&#65533;)R&#65533;Y4&#65533;s4tb&#448;@6i&#65533;t)p6&#65533;&#65533;&#65533;&#65533;J&#65533;JWF&#65533;&#65533;Au&#65533;a&#65533;o&#65533;@h\ 4&#65533;HYd&#65533;U`&#65533;&#65533;&#65533;&#65533;&#65533; &#65533;3Ei&#65533;&#65533;_&#152;&#65533;&#65533;A&#65533;eI
&#65533;3&#65533;&#65533;&#65533;"&#65533;y&#65533;&#65533;+&#65533;g&#65533;a2	7&#65533;{&#65533; }+V&#65533;"&#65533;&#65533;q&#65533;]&#65533;&#65533;A&#65533;5TLX&#65533;&#65533;&#65533;&#65533;!h&#65533;BZ<&#65533;&#65533;&#65533;H&#65533;&#65533;(&#65533;&#65533;&#65533;&#65533;&#65533;1&#65533;#q&#65533;p&#65533;&#65533;&#65533;&#65533;CE[&#65533;&#65533;&#65533;'E&#65533;&#65533;:&#65533;&#65533;LZ&#65533;*&#65533;>&#65533;&#65533;&#65533;#&#1280;&#65533;&#329;&#65533;5r#`&#65533;&#65533;&#65533;u&#65533;&#65533;bY
DUm&#65533;&#65533;&#65533;{c#&#65533;'&#65533;:zU8}Q2K&#65533;&#65533;z&#65533;i&#65533;H&#65533;&#65533;E&#65533;;&#1210;P&#65533;@tZ&#65533;&#65533;&#65533;ltI&#65533;z;&#65533;J&#65533;Vs&#1686;E&#65533;&#65533;9I&#65533;i&#65533;&#65533;=&#65533;@&#65533;&#65533;&#65533;&#65533;9&#65533;
 &#65533;SP&#65533;&#65533;&#65533;&#65533;&#65533;&#65533;T&#65533;&#65533;6?sj&#65533;&#65533;&#65533;&#217;n&#65533;&#65533;&#65533;|&#65533;&#65533;B&#65533;&#65533;-
&#65533;_&#65533;&#65533;&#65533;&#65533;u&#65533;&#65533;p&#65533;&#65533;&#65533;C&#65533;&#65533;T&#65533;P&#65533;&#65533;&#65533;$&#65533;8>m&#65533;&#65533;|&#65533;&#65533;&#65533;.k o&#65533;&#65533;`!X&#65533;&#65533;p]&#65533;PV&#65533;&#65533;&#65533;T&#65533;j;P&#65533;?&#65533;O&#65533;p'&#65533;W&#65533;&#65533;w&#65533;Y&#65533;X&#65533;$&#65533;&#65533;&#65533;j&#1840;&#65533;&#65533;:&#65533;6{&#65533;&#65533;P9&#65533;&#65533;&#65533;&#241;&#65533;&#65533;I&#65533;9S&#65533;&#65533;&#65533;&#1092;hQ&#65533;7y&#65533;>W&#65533;b)F&#65533;)&#65533;&#65533; &#65533;iP&#65533;&#528;&#65533;V&#65533;&#65533;P&#759;{&#65533;&#65533;&#65533;&#65533;3&#65533;&#65533;&#65533;&#65533;zJP-&#65533;m6&#65533;&#314;&#65533;V2E
&#65533;&#65533;&#65533;P q&#65533;y
{&#65533;&#65533;&#65533;&#65533;&#65533;JT]&#65533;
&#65533;&#65533;3Kct6R&#65533;Q&#65533;&#65533;4&#65533;&#1824;&#65533;&#65533;k&#65533;W%&#65533;&#65533;&#65533;q&#65533;&#65533;"a&#65533;&#65533;&#65533;&#19937;&#65533;{=&#65533;#B=yE6B&#65533;&#65533;&#65533;BS&#65533;p&#65533;$&#65533;:E&#65533;&#1681;&#65533;&#65533;&#65533;L&#65533;&#65533;&#65533;U&#65533;&#65533;&#65533;&#1087;&#65533;&#65533;&#65533;&#65533;301&#65533;
&#65533;&#65533;9@ &#65533;&#65533;&#65533;Y%&#65533;&#762;&#501;&#65533;iz&#65533;J&#65533;+*&#65533;&#65533;&#65533;N&#65533;&#65533;&#65533;&#65533;5&#65533;P&#65533;&#65533;&#185;`&#65533;P|&#65533;&#65533;&#1054;9&#65533;&#65533;&#65533;\&#65533;k/x|P`&#65533;\Yh&#65533;'&#65533;t\p&#65533;&#65533;8&#65533;&#65533;&#65533;t&#65533;`&#65533;&#65533;&#65533;L&*&#65533;&#65533;)&#65533;&#65533;`f@&#65533;&#65533;
1r4&#65533;&#65533;c|#&#65533;&#65533;&#65533;G
_&#65533;i&#65533;X%>&#65533;&#65533;F&#1515;0&#65533;]q&#65533;
!&#65533;&#65533;f,&#65533;&#65533;Z&#65533;n&#65533;K&#65533;t&#65533;FGB&#65533;&#65533;&#65533;&#65533;>h&#647;~&#65533;/@&#65533;&#65533;&#426;&#65533;0&#65533;&#65533;&#65533;Py&#65533;d&#65533;6&#342;l&#470;,f0&#65533;&#65533; &#65533;&#65533;{&#65533;&#65533;&#65533;&#65533;&#65533;5&#65533;R&#65533;k&#65533;(&#65533;|D&#65533;&#65533;&#65533;&#65533;&#65533;kJl&#65533;}q&#65533;&#65533;&#65533;&#65533;G&#65533;A&#65533;q&#65533;S\&#65533;-0&#65533;&#65533;9`&#65533;,&#65533;&#65533;&#65533;1"&#65533;&#65533;&#65533;&#65533;&#65533;p&#65533;&#65533;
;&#65533;&#65533;&#65533;&#65533;&#65533;&#65533;&#65533;!&#65533;&#65533;&#65533;&#65533;&#65533;&#65533;&#65533;&#190;OP &#65533;&#65533;&#65533;&#53217;&#65533; &#65533;|#8)&[&#65533;&#65533;pV&#65533;&#65533;&#65533;&#65533;9&#65533;&#65533;&#65533;ZX&#65533;0&#65533;=@&#65533;&#65533;V &#65533;<r&#65533;P
&#65533;0&#65533; VF}&#65533;&#396;4&#65533;&#65533;&#65533; &#65533;G+&#65533;&#65533;
Kn&#65533;A&#65533; &#65533;&#65533;&#65533;&#65533;&#65533;~&#65533;F&#65533;&#65533;&#65533;A^~ &#65533; 7Q&#65533;&#65533;?&#65533;&#65533;&#65533;&#65533;&#65533; &#65533;<&#65533;&#65533;&#65533;&#65533;|y&#65533;&#65533;&#65533;&#65533;@|G&#65533;&#65533;&#65533;&#65533;&#65533;&#65533;z!`&#65533;&#65533;&#65533;&#65533;&#65533;&#65533;&#65533;&#65533;&#65533;&#65533;(hL&#65533;&#65533;&#65533;m&#65533;&#65533;&#65533;&#65533;&#65533;4l&#65533;=y1&#65533;&#1409;pAv&#65533;&#29450;c&#65533;&#65533;&#65533; U&#65533;&#65533;'&#65533;&#65533;0&#65533;&#899;&#65533;&#65533;&#65533;0 &#65533;&#65533;4<&#65533;`&#65533;&#65533;&#65533;fk&#65533;Th&#65533;A&#65533;&#65533;&#65533;&#65533;F&#65533;&#65533;&#65533;yq&#65533; &#1087;K!&#65533;&#65533;&#65533;&#65533;&#1199;&#65533;&#65533;&#65533;&#65533;&#65533;3-&#1569;L&#65533;&#65533;&#943;"&#65533;&#65533;JGw@'&#65533;/&#65533;&#65533;R&#65533;,*&#1619;&#65533;&#65533;x&#65533;&#1753;&#65533;_&#65533;&#65533;&#65533;w-&#65533;&#65533;&#65533;&#65533;,	9	&#65533; &#65533;f&#65533;&#65533;&#65533;&#65533;&#65533;&#65533;Y&#65533;&#65533;&#65533;q&#65533;&#65533;k&#65533;&#65533;&#65533;=X&#65533;&#65533;&#65533;&#65533;z&#65533;&#1789;&#65533;"&#65533;&#65533;&#495;&#1536;<&#1168;&#65533;&#65533;&#65533;P^&#65533;&#65533;&#65533;&#65533;`\PX&#65533;c\&#65533;
&#20134;w&#65533;&#65533;2&#65533;&#65533;&#65533;&#65533;o&#65533; &#65533;&#65533;&#65533;&#65533;u&#65533;&#141;&#333;&#65533;&#65533;&#65533;&#65533;&#65533;&#65533;&#65533;&#65533;9 0&#65533;&#65533;&#65533;&#65533;&#65533;E&#65533;&#65533;&#65533;&#65533;&#65533;q7&#65533;C&#65533;9 &#65533;&#65533;&#65533;&#65533;&#65533;&#730;&#65533;&#65533;_&#65533;&#65533;&#65533;&#65533;K\&#633;@} &#65533;&#65533;+=&#65533;&#65533; &#65533;@&#65533;a:dm&#65533;&#65533;r7&#65533; ){&#1270;3&#65533;&#65533;wq.Q&#65533;
&#65533;&#65533;&#65533;q&#65533;,&#377; }&#65533;&#65533;&#65533;	L&#65533;#&#65533;&#65533;0&#65533;&#65533;&#65533;&#65533;&#65533;a&#65533;P&#65533;pI+&#65533;.&#65533;x&#65533;o&#65533;&#65533;M&#65533;&#65533;&#65533;&#65533; 1&#65533;&#65533;&#65533;<u&#65533;&#65533;&#1535;&#65533;&#65533;&#65533;L&#65533;&#65533;R&#65533;&#65533;&#65533;u&#65533;p&#659;&#65533;j1.{&#65533;}^&#1661;M&#65533;`&#65533;&#749;&#65533;&#65533;&#1774;&#65533;}&#65533;3&#65533;&#65533;&#65533;&#65533;&#65533;u'A0h{&#65533;W^&#65533;wq &#65533;NP&#65533;&#65533;)l&#65533;&#65533;&#1638;>&#231;&#65533;&#65533;&#65533;h&#65533;d#
&#65533;i&#65533;&#1730;&#65533;G&#864;&#65533;&#65533;J&#65533;&#65533;r&#65533;L&#65533;&#65533;&#65533;&#65533;&#65533;&#65533;&#65533; &#65533;&#65533;&#65533;&#65533;&#65533;&#1987;&#65533;&#65533;f&#65533;&#65533;&#65533;H&#65533;&#65533;9&#65533;0&#65533;	n;&#1629;~u`&#65533;U,&#65533;2&#65533;&#65533;&#65533;n&#65533;&#65533;&#65533;&#65533;H&#58129;^ [	&#65533;&#65533;&#65533;&#65533;&#65533;&#65533;&#65533;5&#65533;z&#65533; >&#65533;&#65533;&#65533;&#65533;&#65533;&#65533;MX0&#65533;_&#65533;Oo &#65533;9M&#65533;iw8&#65533;HJ&#65533;&#65533;&#65533;&#1654;>&#65533;&#65533;8&#65533;&#65533;&#65533;&#65533;<L2&#65533;
&#65533;&#65533;c&#65533;&#65533;A&#65533;(&#58979;&#65533;&#65533;&#1143;h#&#65533;&#65533;3&#65533;&#65533;~&#65533;&#65533;&#65533;1&#65533;&#1829;A&#65533;&#65533;=j&#65533;>&#65533;,&#65533;&#65533;*&#65533;	&#65533;&#65533;6T&#65533;3&#65533;&#65533;(&#65533;&#65533;5&#65533;S&#65533;C&#65533;+7&#65533;,&#65533;&#65533;&#65533;&#65533; &#65533;&#65533;&#65533;&#65533;xz&#65533;)&#65533;&#65533;&#65533;&#65533;|nA&#65533;&#65533; &#65533;^&#65533;C&#65533;&#65533;&#1738;&#65533;&#65533;
&#622;&#65533;^&#65533;&#65533;&#65533;&#65533;s&#65533;4&#1192;+&#65533;&#65533;x&#65533;&#65533;&#65533;C&#65533;&#65533;="+&#65533;Xe&#65533;&#65533;&#65533;&#65533;|0&#65533;z48&#65533;&#65533;&#65533;&#65533;FZ&#65533;&#65533;&#65533;&#1796;+J&#65533;8?z&#65533;;}j|4&#65533;&#65533;m&#65533;&#65533;&#65533;u`ldv&#65533;&#65533;j8&#65533;/&#65533;&#65533;&#65533;&#65533;H&#65533;&#65533;&#65533;&#65533;&#65533;&#65533;&#65533;z&#65533;&#65533;&#65533; &#65533;&#65533;.MjT&#65533;&#65533;7&#65533;&#65533;&#65533;|e&#65533;q7&#65533;&#65533;g7$4&#65533;	&#65533;&#65533;^&#65533;&#65533;&#65533;o&#65533;j&#23193;E&#65533;&#65533;Z&#65533;&#65533;:&#65533;&#65533;&#232;&#1136;&#65533;&#65533;&#65533;&#65533;&#65533;&#65533;&#65533;&#65533;&#65533;v&#65533;&#676;c&#65533;	&#65533;Q&#65533;&#65533;$Xp&#65533;6&#65533;};&#65533;&#98631;&#65533;,P&#65533;&#65533;&#65533;&#65533;4&#65533; &#65533;&#65533;&#65533;G&#65533;!E&#65533;$YR&#65533;i&U&#65533;di&#65533;&#65533;&#727;S&#65533;0X&#65533;fI&#65533;)"*&#65533;&#65533;&#65533;"&#263;A-\&#65533;&#65533;HK&#65533;I&#65533;.e&#65533;dA&#65533;&#65533;&#65533;&#65533;h&#65533;&#65533;&#65533;D&#65533;&#65533;&#65533;&#1408;&#871;85!&#65533;&#65533;&#65533;Y&#65533;iG&#65533;&#65533;&#65533;`2o&#65533;&#65533;y&#65533;&#65533;&#65533;&#65533;V&#65533;&#65533;a&#65533;&#65533;&#65533;&#65533;8Z&#65533;&#65533;&#65533;&#65533;a&#65533;,&#65533;B]abh&#65533;&#65533;&#65533;&#65533;X&#65533;b&#397;D&#65533;$&#65533;&#65533;9&#65533;K%&#65533;&#65533;]&#65533;l&#65533;&#65533;u:QP&#65533;&#65533;s&#65533;&#65533;o^}&#65533;\&#1782;&#65533;&#65533;&#65533;&#65533; a&#65533;&#65533;&#65533;&#65533;c=&#65533;&#65533;1'lf&#65533;&#65533;&#65533;&#65533;v
&#65533;G\o&#65533;&#65533;N_&#65533;&#65533;V&#65533;&#65533;&#65533;&#65533;l&#65533;&#65533;&#65533;&#65533;'o2&#65533;&#65533;f+&#65533;ri=&#65533;O&#65533;E`1&#65533;Jr&#65533;&#691;dKZnt &#65533;y &#65533;&#65533;y8&#65533;I&#65533;&&#65533;&#65533;&#65533;&#65533;&#65533;&#30724;&#65533;&#65533;,&#65533;&#65533;&#65533;Kf&#65533;8&#65533; &#65533;6#OK&#65533;o4&#1254;m&#65533;^&#65533;*8/<&#65533;J&#65533;&#65533;6	&#65533;&#65533;&#682;&#65533;2&#65533;`&#65533;&#65533;d&#65533;,&#65533;&#65533;n|&#65533;W&#65533;&#65533;?oX&#65533;&&#65533;&#65533;`&#65533;&#65533;&#65533;&#65533;3	'pL&#65533;&#65533;~
&#65533;&#65533;>&#65533;P,&#65533;&#65533;&#65533;J&#980;X`M^b&#65533;4&#38532;.>N&#65533;&#65533;&#65533;&#65533;H4&#65533;<K&#65533;CV&#65533;&#65533;h&#65533;&#65533;&#65533;&#65533;&#65533;b&#65533;0&#65533;!&#65533;&#1011;&#65533;&#65533;\b&#65533;&#65533;`&#65533;4 Q&#65533;&#65533;B}&#65533;&#65533;&#1057;ds&#65533;OR&#65533;<&#65533;&#65533;&#65533;&#65533;&#65533;&#65533;&#65533;A&#65533;&#65533;&#65533;&#65533;X&#65533;A&#65533;&#65533;D&#65533;u&#65533;&#65533;8&#65533;&#26604;&#65533;a&#65533;&#65533;L&#65533;&#65533;Vd&#65533;&#65533;&#65533;Ayt-+&#65533;&#65533;&#65533;P&#65533;&#65533;&#65533;
1&#1651;^Ye&#65533;J&#65533;&#1396;L&#65533;s&#65533;B&#65533;0&#65533;&#65533;.,&#1153;6l&#65533;U)KR&#65533;l&#1542;$&#65533;82A&#65533;&#65533;&#1893;@&#65533;#&#65533;&#65533;&#65533;5&#65533;xXz&#65533;j`&#65533;&#65533;&#65533;_&#65533;I:/&#65533;&#65533;~&#65533;1&#65533;&#65533;&#65533;!&#65533;b&#1367;&#996;|&#65533;&#65533;T&#65533;&#65533;&#65533;&#65533;3Uy._/>&#65533;;&#65533;&#65533;&#65533;xf&#65533;NEH!<&#65533;&#47842;O`&#65533;w&#65533;&#65533;&#65533;&#65533;&#65533;&#65533;&#65533;&#65533;&#65533;&#65533;&#65533;&#65533;u|&#65533;@&#65533;&#65533;#
&#65533;&#65533;	&#65533;&#65533;&#65533;j	[&#65533;&#65533;B%[OWsH&#65533;&#65533;&#65533;&#65533;&#658;K;&#65533;W&#65533;|A]&#65533;M&#65533;&#65533;!^V&#65533;&#65533;&#65533;;&#65533;$&#65533;&#65533;&#65533;1&#65533;&#65533;L&#65533;&#65533;!m%wX&#65533;u&#65533;&#65533;5&#65533;a%&#65533;Sv&#65533;9K
&#65533;&#65533;&#65533;&#65533;&#65533;f&#65533;&#65533;&#65533;&#65533;X&#65533;^&#65533;&#65533;_&#65533;Uv&#65533;`&#65533;\&#65533;*(E&#65533;&#65533;&#65533;'V&#1002;Be&#65533;w"&#1149;&#65533;&#65533;&#65533;Y&#65533;&#65533;&#65533;r8&#65533;&#663;.Uy&#65533;&#65533;&#65533;+g&#65533;&#65533;)&#65533;n&#65533;q&#65533;wY &#65533;&#65533;&#65533;!a&#65533;&#65533;X65&#65533;&#65533;WD&#65533;&#65533;&#65533;hy&#65533;&#65533;y&#65533;&#2021;Gs&#65533;&#65533;D0&#65533;0W&#65533;\&#65533;&#65533;&#65533;&#65533;&#65533;i|&#65533;2&#65533;&#65533;V&#65533;i&#65533;WB&#65533;+&#1968;&#65533;\E&#65533;&#65533;&#65533;&#65533;Xu(&#748;&#65533;&#65533;&#65533;&#65533;y&#65533;&#65533;&#65533;&#65533;&#65533;&#65533;'Ps&#65533;&#65533;&#65533;&#65533; &#65533;@I&#65533;i&#65533;#&#65533;0R&#65533;&#65533;&#65533;EQYA&#65533;&#65533;&#65533;=&#65533;-7&#65533;&#65533;&#65533;~&#65533;+&#65533;=&#65533;@&#65533;#]&#65533;&#65533;@&#65533;&#65533;&#65533;&#65533;&#65533;&#65533;+&#65533;^,X&#65533;&#39552;&#65533; b&#65533;<&#65533;a&#65533;&#65533;&&#65533;&#65533;
>&#65533;&#65533;&#65533;E&#65533; Ri&#65533;&#65533;n&#65533;&#65533;+{&#65533;&#65533;`*p&#65533;&#65533;(&#65533;&#1824;&#65533;K&#65533;&#10327;%:&#65533;&#65533;&#65533;&#65533;&#65533;h$ !F&#65533; &#65533;o&#1125;&#65533;&#65533;&#65533;&#65533;&#65533;;b&#65533;g]&&#65533;&#65533;&#65533;-VaK]&#65533;]	&#65533;#:&#32850;&#65533;xC&&#65533;&#65533;P&#65533;
&#65533;#I= d&#65533;9&#65533;@{W&#65533;&#65533;t&#65533;q&#65533;&#65533;]I3p&#65533;&#65533;&#65533;&#65533;&#65533;&#1181;	x#F&#65533;&#65533;&#65533;&#65533;h+:&#65533;`&#65533;&#65533;8&#65533;`&#65533;#&#65533;&#65533;&#65533;p&#65533;@e&#65533;Q!&#65533;&#65533;&#65533;\&#65533;@4&#65533;2`D&#65533;&#65533;&#65533;&#65533;#]&#65533;Bp&#65533;m&#65533;r&#65533;&#65533;&#65533;&#65533;&#65533;^&#65533;&#65533;p&#65533;`B&#65533;&#65533;D8B&#65533;n&#65533;X"f&#65533; 6&#65533;&#65533;&#65533;&#65533;G~:RFY&#65533;>&#65533;1&#65533;&#65533;&#65533;{&#65533;&#65533;3&#65533;&#65533;&#65533;t&#65533;&#65533;&#65533;fD&#65533;&#65533;&#65533;&5&#65533;>h&#65533;&#65533;)$v	ark&#65533;&#65533;?&#65533;[u&#65533;#&#65533;J&#65533;w&#65533;'&#65533;&#65533;dF&#65533;&#65533;&#65533;&#65533;&#65533;Q&#65533;OB"V&#65533;FU&#65533;6 &#65533;&#65533;&#65533;@&t&#65533;"\&#65533;&#65533;AjR&#65533; &#65533;&#65533;T&#65533; la	;&#65533;$!	&#138;&#65533;&#65533;OQ&#65533;A&#65533;"PH&#65533;&#65533;&#1391;&#65533;&#65533;&#65533;&#65533;&#579;Np&#65533;&#65533;~&#65533;&#65533;7~0&#65533;&#65533;R"&#65533;C&#65533;kqU&#65533;5&#65533;&#65533;&#65533;&#65533;>(&#65533;&#65533;&#65533;&#65533;j6&#65533;&#1100;sV&#65533;V2&#65533;a&#65533;&#65533;4x&#65533;&#65533;&#65533;&#65533;&#65533;o&#65533;&#65533;VT&#65533;,&#65533;&#65533;WY&#65533;Yw&#65533;31H&#65533;&#65533;XO OG&#65533;&#65533;0`&#65533;R[&#65533;_=m&#65533;}&#65533;4&#65533; &#65533;&#65533;&#65533;v&#65533;&#65533;Hos&#65533;&#65533;3<b&#65533;x(&#65533;&#65533;.w&#65533;6*&#65533;q&#65533;^&#65533;2|Z&#65533;$
&#65533;{&#1903;^&#65533;&#65533;$&#65533;&#65533;b&#65533;z|&#65533;&#65533;M)&#65533;&#65533;&#65533;&#65533;&#65533;d&#65533;&#65533;&#65533;o&#65533;&#65533;&#65533;&#65533;o&d &#65533;Y<&#65533;&#65533;0P 2&&#65533;&#65533;
x&#65533;h*pa&#65533;&#65533;X;A&#46686;&#65533;R&#65533;p^&#65533;&#65533;&#65533;v&#65533;R&#65533;z&#65533;&#65533;5&#65533;&#65533;&#65533;&#65533;O&#65533;t &#63392;= &#65533;j0&#65533;&#65533;W&#65533;&#65533;&#65533;q&#65533;&#65533;&#65533;&#65533;&#1269;&#65533;2&#65533;G&#65533;u&#65533; G&#65533;}&#65533;&#65533;%&#65533;P! 2&#65533;&#65533;&#1807;#wI(vJc&#65533;"&#65533;kDw&#65533;!Q&#65533;'@&#65533;%x&#65533;#&#65533;<&#65533;&#65533;=&#65533;$x&#65533;&#65533;&#65533;&#562;D&#65533;=&#65533;&#65533;*YY&#65533;&#65533;&#65533;I&#65533;k&#65533;&#65533;o]e&#65533; &#65533;&#65533;&#65533;A)F !@&#65533;&#65533;&#65533;&#65533;A&#65533;&#65533;F:t?&#65533;&#65533;&#65533;&#65533;LU$&#65533;a&#65533;&#65533;&#1098;&#65533;&#929;&#65533;#&#65533;&#65533;?4&#65533;&#65533;&#65533;&#65533;&#65533;&#65533;&#65533;&#65533;&#65533;&#65533;[R	`y&#65533;&#65533;
&#65533;,:&#65533;&#65533;&#65533;&#65533;.&#65533;&#65533;4G&#65533;	&#65533;&#65533;&#65533;&#65533;&#65533;g&#65533;&#65533;&#1688;&#65533;&#65533;&#65533;   &#65533;&#65533;<&#65533;&#65533;0&#65533;&#65533;,&#65533;&#65533;&#65533;~6&#65533;&#65533;&#65533;FE&#65533;&#65533;&#65533;~0&#65533;&#65533;P&#65533;&#65533;v&#65533;=&#65533;LA&#65533;*&#65533;&#65533;;]&#65533;r7L&#65533;&#65533;6`&#65533;7&#65533;&#65533;&#1424;&#65533;&#65533;~:&#65533;MwAk&#65533;&#65533;;&#65533;&#65533;&#65533;#&#65533;&#65533;&#65533;_&#65533;&#65533;&#65533; /&#65533;&#65533;&&#65533;X&#65533;&#65533;&#65533;\q5;:&#65533;_&#65533;D&#65533;lw&#65533;&#18078;p&#1655;jv&#65533;^voAZ&#65533;&#65533;
&#65533;~&#65533;&#65533; &#65533;&#1947;=&#65533;&#65533;A1(p_|&#65533;Pz9&#65533;&#65533;t&#65533;3&#65533;&#457;&#65533;!&#65533;>&#65533;'&#65533;&#65533;_4&#399;&#528;4Yc&#65533;&#630;&#65533;!\&#1908;&#65533;&#65533;&#65533;JX{%P&#1866;Vd&#65533;^&#65533;j&#65533;&#65533;G&#65533;o4&#949;&#65533;D&#65533;k&#65533;&#65533;*&#65533; &#65533;&#65533;`&#65533;K &#65533;&#65533;&#65533;`&#65533;&#65533;&#65533;h#L&#65533;&#65533;&#65533;'p&#65533;&#65533;&#65533;s$*8&#65533;<&#65533;&#65533;3&#65533;&#65533;&#65533;kD:&#65533;&#65533;&#65533;&#1920;&#65533;7&#65533;A&#65533;&#65533;&#65533;&#65533;NP&#65533;&#65533;c&#65533;5&#65533;dt&#65533;&#65533;OA&#65533;&#65533;&#65533;y&&#65533;<[&#65533;`&#65533;&#1917;&#65533;&#65533;g&#65533;>&#65533;s:&#65533;C>&#65533;&#65533;c>&#65533;&#65533;4&#65533;&#65533;&#65533;S/FK&#65533;Fc&#65533;&#65533;&#65533;&#65533;cHC=&#65533;s7&#65533; &#65533;V &#65533;&#65533;P&#65533;&#65533;&#65533;&#65533;p&#65533;&#1491;&#65533;&#65533;Q&#65533;4&#65533;B&#65533;&#65533;k1&#65533;S&#1843;&#65533;YH&#65533;&#65533;&#65533;+&#65533; 6l&#65533;w&#65533;&#65533;d:D@&#65533;&#65533;S&#65533;&#65533;>&#1418;&#65533;
R&#65533;$r&#65533;&#65533;&#65533;4&#65533;S&#172;SB&#65533;#&#65533;&#65533;&#65533;H&#65533;B&#65533;RX&#65533;}h&#65533;&#1650;=;&#1261;&#772;>`a&#65533;&#65533;&#65533; &#65533;&#65533;&#65533;4*0&#65533; &#65533;"$D&#65533;)&#1802;&#65533;&#65533;'&#65533;&#65533;&&#65533;<&#65533;&#65533;@E&#65533;;&#65533;	$<IA/L&#65533;z+&#65533;F&#1543;&#65533;=\&#65533;A&#65533;J5&#65533; H&#513; &#65533;&#65533;7&#65533;A&#65533;C;&#65533;Ce&#65533;&#65533;t&#65533;|&#65533;&#65533;#&#65533;&#65533;&#65533;8)&#65533;$b/&#65533;<I#&#65533;R/&#65533;&#65533;(&#65533;&#65533;&#65533;H &#65533;&#1664;	&#65533;&#65533;f&#65533;KdF8&#65533;&#65533;&#243;^c&#65533;_&#65533;&#65533;Q&#65533;R|&#65533;H8&#65533;&#65533;&#65533;:&#65533; `E=tE&#65533;+&#65533;L&#65533;^&#65533;&#65533;]&#65533;	&#65533;&#65533;8_&#65533;&#65533;&#65533;&#65533;&#65533;Y<Fj&#65533;&#65533;B&#65533;b4, &#65533;f&#65533;+&#65533;&#65533;&#65533;&#65533;&#1271;>0QT&#65533;\&#517;l&#65533;&#65533;n&#65533;:d: p&#65533;V$&#65533;&#65533;&#65533;&#65533;:&#65533;&#65533;&#65533;R&#65533;/&#65533;Bg&#65533;"&#65533;(	.&#65533;CYLD,&#65533;Z&#65533;x&#65533;sH &#65533;&#65533;3&#65533;c>Ek@ &#65533;L&#65533;m\&#65533;&#65533;F&#65533;&#65533;C&#65533;&#65533;&#65533;H#4Gh{&#65533;t&#65533;&#65533;D&#65533;Z&#65533;&#65533;&#65533;&#65533;J/$!y\&#65533;(Ic4,)H&#607;J&#65533;&#65533;&#701;GP&#65533;^+ &#65533;Li&#65533;&#625;&#708;DEo$> &#65533;&#584;&#65533;&#65533;+&#65533;g&#65533;&#65533;&#65533;&#65533;9&#65533;+&#65533;&#65533;:&#65533;]&#65533;v|&#65533;a&#65533;&#65533;&#65533;&#65533;d&#65533;&#65533;l&#65533;;&#65533;R(&#65533;tH&#65533;k&#65533;&#626;$K&#65533;&#65533;&#198;>4P&#65533;&#65533;&#65533;&#736;,&#65533;&#65533;&#65533;d-vT4 &#65533;&#65533;	&#65533;&#487;	&#65533;Zz+&#65533;&#65533;&#65533;/l6&#65533;g&#1067;&#65533;&#65533;3&#65533;&#16398;B&#65533;B u K&#65533;4&#65533;&#65533;8|&#65533;9L&#65533;@&#65533;|K&#65533;&#65533;&#65533;&#65533;&#65533;:w&#65533;E^t&#65533;tGYt&#65533;&#65533;!&#65533;&#65533;f&#65533;&#65533;&#65533;L&#65533;&#65533;
&#65533;&#65533;&#65533;&#65533;$ 8CC&#65533;Mk&#65533;&#65533;,&#65533;R&#65533;F&#65533;&#65533;&#65533;&#65533;k:l&#65533;&#65533;4&#65533;&#65533;J&#65533;&#65533;&#65533;N&#65533;{G&#65533;&#65533;&#65533;&#65533; &#65533;&#65533;&#65533;b&#65533;&#65533;fCI&#164;&#65533;]&#65533;&#65533;R` &#65533;'&#65533;a&#65533;\&#65533;j&#65533;&#65533;&#65533;K&#65533;&#65533;D&#65533;&#65533;\&#65533;&#65533;L&#65533;&#65533;d&#65533;&#65533;<2&#65533;&#65533;&#65533;P&#65533;&#1370;&#65533;
|&#319;&#65533;&#65533;&#65533;D,&#65533;&#65533;&#65533;]&#65533;&#65533;kJ&#65533;|&#65533;DH&#65533;R0O>&#65533;P!UO&#65533;&#65533;|O&#65533;&#65533;&#65533;&#65533;&#773;&#65533;&#65533;!$&#65533;&#65533;:gK&#65533;B&#65533;
&#65533;&#1156;&#65533;*h9&#65533;&#65533;L&#65533;CS&#65533;C(&#65533;g&#65533;&#838;&#65533;&#65533;&#65533;|&#65533;t&#516;&#65533; &#65533;P7&#65533;&#65533;&#65533; &#65533;&#65533;&#1027;&#65533;&#65533;S&#65533;&#65533;&#65533;&#65533;&#65533;\&#65533;&#65533;&#65533;(&#65533;&#65533;~&#65533;*U&#65533;&#439;&#65533;'&#65533;D/&#65533;R&#65533;(0)S&#65533;&#65533;M&#65533;&#65533;^SLc&#65533;Cx&#65533;7%&#65533;!xL$&#65533;Id&#65533;&#65533;dK*&#65533;&#65533;q&#65533;&#65533;RA,&#65533;:2&#65533;jUW&#65533;R/]&#65533;P&#65533;@&#65533;JH&#65533;
kj&#65533;Je&#65533;&#65533;DLRM&#65533;&#65533;&#65533;<R:&#65533;&#65533;8$@&#65533;|:bK&#65533;&#65533;&#65533;CT&#859;YE,i&#65533;&#65533;`&#1332; &#65533;G&#65533;&#65533;&#1644;H &c# kHO`VCXO#ERi&#65533;I&#65533;lR&#65533;{H&#65533;s&#65533;g}V	I&#65533;.@&#65533;(&#65533;&#65533;&#65533;&#65533;NJ&#65533;`&#65533;&#65533;s&#65533;&#65533;<&#65533;&#65533;&#65533;&#65533;R&#65533;&#65533;ve&#65533;&&#65533;:&#65533;{j&#65533;&#65533;?&#65533;W&#65533;L|&#65533;&#65533;&#65533;T8H~&#65533;!&#65533;rVa&#65533;Tu&#65533;Lw&#1349;;&#65533;d&#65533;&#65533;&#65533;&#65533;V&#65533;U&#65533;{&#65533;W3 &#65533;\&#65533;&#65533;&#65533;&#65533;&#65533;V&#65533;&#65533;M&#65533;Y&#65533;&#65533;&#65533;&#65533;&#65533;&#65533;;&#65533;&#65533;DY&#916;&#1545;&#65533;&#1547;E &#837;&#65533;X-&#1499;&#65533;M&#65533;|O%&#65533;&#65533;&#65533;TX&#65533;4@8&#65533;&#65533;K&#65533;&#65533;&#65533;&#65533;&#65533;B0&#65533;&#65533;&#65533;&#65533;&#65533;dZ&#65533;&#65533;8mO:EH&#65533;&#391;d&#65533;o4&#65533;&#65533;&#65533;Zr&#65533;&#65533;s&#32790;&#65533;X&#65533;&#65533;M&#65533;&#65533;&#65533;s=&#1767;&#65533;T:&#65533;%&#65533;&#65533;&#65533;&#65533;&#233;s<&#65533;]6&#65533;&#65533;  [&#65533;&#65533;&#65533;&#500;&#65533;m&#65533;M%&#65533;&#65533;&#65533;&#65533;b-&#1796;&#65533;&#65533;=&#65533;&#429;[&#65533;&#65533;&#65533;&#525;&#65533;!&#1539;&#65533;&#65533;q&#65533;PM&#65533;PN\&#65533;U<Y&#65533;&#65533;W&#65533;&#65533;=&#65533;Z&#1229;&#1317;&#65533;&#65533;p&#65533;X=&#1728;&#65533;&#65533;&#65533;&#65533;&#65533;&#65533;<&#65533;c&#65533;H?&#65533;&#65533;B&#65533;ZH p&#65533;@]&#65533;Wq&#65533;YM-&#65533;}&#65533;\&#65533;&#1349;,>&#65533;E6y&#65533;&#65533;&#65533;&#65533;&#65533;&#1660;&#65533;M&#65533;&#65533;&#754;m]&#65533;-&#65533;&#65533;&#65533;&#65533;dW:LV&#65533;;&#65533;f&#65533;H&#65533;u\&#65533;E&#65533;&#65533;&#65533;EZ&#65533;&#65533;&#65533;&#65533;&#65533;!=W> Y$&#65533;&#65533;&#65533;&#65533;U;4&#1991;&#65533;&#2026;S&#65533;{&#65533;TP&#65533;&#65533;&#65533;W&#65533;&#65533;&#65533;&#65533;uS&#65533;]&#961;&#1846;UHd%_&#65533;#>&#65533;%4&#65533;`&#65533;}&#65533;&#65533;&#1507;&#65533;&#65533;j&#65533;[&#65533;&#65533;8u&#65533;]&#65533;&#65533;&#65533;&#65533;&#65533;&#65533;&#65533;&#65533;&#65533;&#65533;&#65533;^&#65533;&#65533;Z&#65533;Z&#65533;&#65533;a&#65533;&#65533;W&#65533;U[&#65533;5&#65533;cM&#65533;&#65533;Q&#349;&#65533;$0&#65533;&#1788;&#65533;X&#65533;=&#65533;pW&#805;_&#65533;&#65533;^&#65533;&#604;Z&#65533;&#65533;&#65533;&#65533;M>.&#65533;b&#65533;&#65533;b&#533;&#65533;&#65533;X3>[8&#65533;YuX[c%&#65533;&#684;&#65533;b]9&#65533;b&#1965;c&#65533;}_~&#65533;&#65533;<~]8&#65533;&#65533;&#65533;&#65533;&#564;I&#65533;b&#700;&#65533;c&#65533;&#65533;=x&#65533;B#&#65533;&#65533;&#1904;&#65533;&#65533;&#65533;&#65533;F&#65533;8&#65533;&#65533;1&#65533;&#65533;d&#65533;&#65533;A 4&#65533;p&#65533;;N&#65533;d&#65533;&#65533;&#65533;&#65533;&#65533;&#65533;&#65533;,c3&#65533;b"MW&#65533;&#65533;&#65533;(&#65533;Pe^`&#65533;Y&#65533;e&#65533;Q_&#65533;&#65533;&#65533;&#65533;&#65533;WR&&#65533;S&#65533;&#3236;]b&#65533;&#65533;&#65533;t^e&#65533;(&#65533;a&#65533;e&#65533;&#65533;b&#65533;&#65533;&#1536;&#65533;&#65533;Z]Xp&#65533;:>&#65533;nF&#65533;/&#65533;&#65533;&#65533;M]&#65533;W&#65533;&#65533;&#65533;aU]&#65533;&#65533;&#65533;S&#65533;,Y&#65533;;&#65533;x&#65533;o&#65533;&#65533;&&#65533;^|>&#65533;7&#65533;&#65533;t&#1833;}[v&#65533;&#65533;&#65533;E6.hO~&#1814;m&#65533;h6&#65533;&#65533;&#65533;X&#65533;5&#65533;OMa&#65533;%&#65533;&#65533;[&#65533;d&#65533;g&#65533;&#65533;&#65533;&#65533;aE&#65533;&#65533;&#65533;c&#65533;U&#65533;kfc&#65533;MV>&#65533;&#65533;&#413;O&#65533;&#65533;P.&#65533;j&#65533;&#65533;&#65533;-e&#65533;c~&#65533;&#1224;&#65533;&#65533;n&#65533;-V&#925;&#65533;&#38798;\&#65533;&#1522;l&#65533;&#65533;e&#65533;&#65533;M[I&#65533;&#65533;&#65533;&#222;]&#530;&#65533;&#65533;&#65533;U&#65533;v&#65533;^&#541;&#65533;P&#65533;I&#65533;&#65533;&#65533;&#1408;&#65533;d&#65533;\&#65533;=iaJ&#65533;H&#65533;6k&#65533;&#65533;&#65533;D&#65533;&#65533;m&#65533;r&#65533;P&#1948;&#65533;&#65533;j&#65533;>&#65533;&#65533;;&#65533;&#65533;knb&#65533;&#65533;c&#65533;&#897;!jr&#65533;g9&#65533;&#65533;&#65533;]&#65533;&#65533;-NXFf&#470;g&#65533;&#65533;D&#65533;&#65533;(&#65533;&#65533;&#65533;&#1965;&#65533;&#65533;&#65533;jbVl*8fY&#65533;&#65533;[z&&#65533;&#65533;P2 Rv&#65533;&#65533;&#65533;Ud&#65533;&#65533;Fl&#65533;:&#65533;&#65533; &#65533;k&#65533;.&#65533;&#65533;~&#65533;u&#65533;\&#65533;&#65533;&#65533;&#65533;&#65533;e&#65533;=j&#65533;&#65533;n&#65533;&#716;&#65533;#&&#65533;&#65533;&&#65533;&#65533;&#65533;=&#65533;&#65533;&#65533;N`&#65533;&#65533;&#65533;&#65533;&#65533;*&&#65533;&#65533;&#65533;&#65533;
&#65533;A"&#65533;&#65533;9k&#65533;&#65533;&#65533;&#65533;&#65533;2&#65533;[=FW&#65533;_&#65533;l&#65533;U\
pj&#65533;&#65533;&#65533;C&#65533;o{>&#544;&#65533;&#65533;&#65533;&#65533;&#65533;&#1864;NK&#65533;d&#65533;-&#65533;&#65533;O&#65533;&#65533;&#65533;&#65533;\&#65533;&#65533;&#65533;&#65533;aE6K&#310;d&#65533;4O&#65533;m<&#65533;p+9&#65533;f&#65533;&#65533;&#65533;&#65533;&#65533;&#65533;o&#65533;&#65533;a&#65533;&#65533;P+NXK&#65533;&#65533;pZ&#51718;q&#65533;&#65533;I&#65533;!&#65533;l`kn&#65533;l&#65533;+>&#65533;<&#65533;$&#65533;W&#57598;&#65533;&&#65533;"7&#65533;,8&#65062;b&#65533;&#65533;fH&#65533;&#252;&#65533;r&#65533;&#65533;&#65533;`&#65533;&#65533;^1&#65533;&#65533;-&#65533;T}&#65533;&#65533;&#65533;&#413;&#65533;&#1691;.n&#65533;ml4&#65533;&#65533;&#65533;&#65533;5O&#65533;g&#65533;~k&#65533;&#65533;f&#65533;&#65533;&#65533;&7i&#65533;5&#65533;&#65533;&#65533;s+&#65533;&#65533;p&#65533;&#65533;I&#65533;1&#65533;&#65533;N&#65533;&#65533;&#65533;M8&#65533;O&#65533;&#65533;fG&#65533;%&#65533;X6&#65533;&#65533;d&#65533;&#65533;&#65533;&#65533;=j&#65533;`&#65533;d\EP&#65533;>9k&#65533;&#65533;&#65533;&#1158;nFNu!&#65533;&#65533;&#65533;&#1882;&#65533;Yb&#65533;t&#65533;&#65533;$hZo&#65533;Gp&#65533;]p6&#65533;&#65533;&#65533;t&#65533;q&#65533;v:px&#65533;0@&#65533;]&#65533;dg[&#65533;&#1860;&#65533;&#65533;&#65533;&#65533;B/&#65533;&#65533;&#65533;&#65533;`&#65533;&#65533;&#65533;&#65533;NN&#65533;&#65533;vo&#65533;f&#65533;&#65533;o2&#65533;trWu&#65533;$&#65533;5&#65533;&#65533;&#65533;.&#65533;b&#65533;&#65533;&#65533;&#65533;vx&#65533;&#65533;&#65533;~q&#65533;}&#65533;M&#65533;&#65533;&#65533;&#65533;s&#65533;LW&#65533;C;g&#65533;&#65533;dmw&#65533;&#65533;+)&#65533;&#65533;>x&#65533;6&#65533;&#65533;r&#65533;&#65533;&#65533;&#65533;&#65533;&#65533; &#65533;&#65533;~&#65533;
&#65533;k&#65533;&#65533;&#65533;&#65533;uNk&#65533;&#65533;&#65533;&#65533;&#65533;&#65533;&#65533;fc}&#65533;v&#65533;&#65533;&#65533;&#65533;&#65533;
.&#65533;&#65533;&#65533;&#65533;&#65533;&#65533;&#613;&#65533;7&#65533;o&#65533;&#65533;&#65533;&#65533;&#65533;=&#65533;
&#65533;&#65533;&#65533;y&#65533;u&#65533;`&#65533;&#65533;&#65533;&#65533;&#65533;/R}&#65533;&#65533;&#65533;['&#65533;mV&#65533;r&#65533;&#65533;oon&#65533;&#65533;tjN&#65533;&#65533;-Xj&#65533;j&#65533;&#65533;H&#65533;=&#60495;&#65533;e&#65533;W&#65533;&#65533;&#65533;&#65533;&#65533;&#65533;&#65533;Z&#65533;&#65533;ud&#65533;I&#65533;&#65533;&#65533;&#65533;({|&#65533;^S&#65533;&#65533;&#65533;{&#65533;Vo&#65533;Wgn&#65533;Z
O>&#65533;}w&#65533;W&#65533;7]~&#65533;<&#65533;{7es&#65533;&#65533;&#65533;&#65533;F&#65533;&#65533;C&#65533;&#65533;'&#65533;&#65533;wzaH&#65533;s&#65533;rs6&#65533;&#65533;v&#65533;&#65533;E&#65533;&#65533;=&#65533;&#65533;&#65533;&#466;&#65533;&#65533;pz&#65533;&#65533;&#65533;&#65533;c}V&#65533;&#65533;Dt&#65533;&#65533;_&#65533;&#65533;&#65533;&#65533;&#65533;&#65533;&#65533;?&#65533;N&#1718;6&#65533;&#65533;&#65533;&#65533;C&#65533;v&#65533;&#65533;&#65533;&#65533;&#65533;k&#1999;~&#272;zz&#65533;q'&#65533;&#65533;&#65533;n&#65533;&#65533;r&#65533;NR&#65533;&#65533;&#412;&#65533;y\*&#65533;&#65533;&#65533; &#65533;5&#65533;&#65533;&#65533;y&#65533;&#65533;&#65533;&#65533;%&#65533;`.&#65533;&#1056;&#65533;q&#65533;$J&#65533;&#65533;&#65533;"8T&#65533;&#65533;&#65533;'&#65533;&#65533;&#65533;"G&#65533;,i&#65533;$&#660;*W&#65533;l&#65533;&#65533;%&#792;2Q&#65533;&#65533;i&#65533;&N&#65533;	R &#65533;%F*&#65533;&#65533;Yh(K&#65533;aI&#65533;&#65533;0dh&#65533;&#65533;jB&#65533;`&#65533;&#65533;&#65533;&#202;&#65533;&#65533;&#65533;
.&#65533;&#65533;D&#65533;&#65533;&#65533;i&#65533;,&#1716;j&#1522;M&#65533;&#65533;-&#65533;&#65533;9&#65533;Q&#524;5&#65533;D&#65533;&#65533;`(&#65533;R&#65533;J&#65533;
X&#65533;&#65533;&#65533;\9r&#65533;4&#65533;
qkW&#65533;&#65533;h&#65533;e&#52854;&#65533;7s&#65533;&#65533;&#65533;%&#65533;&#65533;&#65533;v"&#65533;2#Q&#313;&#65533;1
X0S&#65533;|&#65533;&#65533;*&#65533;*C&#65533;"C&#65533;&#523;&#65533;2T&#65533;-&#65533;&#65533;8&#65533;&#65533;&#65533;a&#65533;~&#65533;L&#65533;&#65533;&#65533;&#65533;&#65533; LX&#65533;&#65533;&#2047;&#65533;&#65533;:8&#65533;Z^&#1399;&#65533;:&#65533;&#65533;[&#65533;E&#65533;&#65533;w&#636;&#65533;=&#65533;&#65533;&#539;&#65533;&#65533;n&#65533;5i&#65533;&#65533;&#65533;v&#65533;:0`O&#65533;U&#65533;xU5&#65533;m%/&#65533;1&#65533;#&#65533;&#65533;7!&#65533;&#65533;D_N&#996;0&#65533;i&#65533;U&#65533;&#65533;?&#65533;&#65533; wO$&#65533;jT&#65533;&#65533;`o&#65533;&#65533;&#65533;*D&#34693;5&#65533;xcH&#65533;&#65533;\&#1815;&#65533;^C&#65533;7&#65533;vM	H[B&#65533;h&#1922;^u&#65533;&#65533;*  !&#65533;UZ	&#65533;&#65533;7&#65533;&#65533;&#65533;&#65533;3&#65533;&#65533;P&#65533;&#65533;&#65533;&#65533; v'@TI
&#65533;&#1537;<x%YE&#65533;T&#65533;&#65533;#	&#65533;x%&#65533;yn&#65533;&#65533;M["&#65533;#Py&#65533;OQ&#65533;&#65533;&#1753;Hh&#65533;n&#65533;&#65533;(XT&#312;G&#65533;&#65533;y)&#65533;i&#65533;YS]&#65533;&#65533;&#1239;&#65533;]7$&#65533;&#65533;&#65533;f&#65533;&#65533;,t&#65533;n&#65533;&#65533;&#65533;Ws&#65533;Ui&#65533;&#65533;&#65533;&#65533;&#1190;&#65533;&#65533;&#65533;Pj&#65533;R_&#65533;i$T"d`c&#65533;iU&#65533;D`&#65533;&#65533;Q]&#65533;:-&#65533;&&#65533;*&#1503;&#65533;&#65533;&#65533;Zb&#65533;&#65533;&#65533;&#65533;4&#65533;b9&#65533;&#65533;[%&#65533;F&#65533;&#65533;U-&#65533;&#65533;&#65533;:&#65533;\u&#65533;&#65533;&#65533;^}&#65533;	aP&#65533;&#65533;&#25275;5y&#65533;&#65533;Q&#65533;A3&#65533;*\k&#65533;<Fgu&#65533;&#65533;"d&#134;kb5&#65533;&#65533;&#65533;fy&#65533;9)'a|&#65533;&#65533;%[9/t;&#65533;&#65533;&#65533;A&#65533;&#65533;V&#65533;jw&#65533;&#65533;&#65533;&#65533;*'Whcq&&#65533;|&#65533;[r&#65533;e&#65533;	&#65533;&&#65533;K9&#65533;&#65533;w&#65533;&#65533;f&#65533;^&#65533;i&#65533;&#65533;3&#65533;&#65533;&#65533;&#65533;&#65533;&#65533;&#1393;F*&#807;&#940;&#65533;W)u&#65533;<S&#65533;5&#65533;Zo&#65533;&#65533;]~&#65533;&#65533;&#65533;/H&#65533;N&#1276;&#65533;cc4&#65533;&#65533;k&#65533;=xr&#65533;
&#65533;%jB}mh&#65533;&#65533;&#65533;&#65533; &#29077;y7s&#65533;[&#65533;ZJ8&#65533;&#481;&#65533;S]^:&#65533;&#65533;l?~&#45001;&#65533;&#65533;&#65533;&#834;&#337;G&#65533;u>&#65533;&#65533;&#65533;v&#65533;'&#65533;&#65533;&#65533;&#65408;&#4964;mC&#65533;l&#65533;T&#65533;7&#65533;+_&#65533;&#65533;&#65533;&#65533;&#65533;&#65533;Z"&#65533;&#65533;y&#65533;&#44729;&#39482;&#65533;VM&#65533;&#65533;&#7365;r&#65533;3x&#65533;&#65533;&#65533;b&#65533;&#65533;;&#65533;&#65533;&#65533;l[&#65533;Xu&#65533;&#65533;&#65533;&#65533;&#65533;&#65533;l.&#65533;>&#65533;fm-&#65533;=Ls %&#65533;[~AJ&#65533;&#65533;&&#65533;&#65533;&#65533;j<&#65533;&#65533;J&#65533;&#65533; &#65533;S&#65533;2(&#65533;&#65533;&#65533;&#65533;W@&#65533;&#65533;6&#65533;&#65533;F<&#12378;&#65533;&#65533;a&&#65533;&#65533;&#65533;Y&#65533;?&#65533;p%[&#65533;&#65533;&#65533;&#65533;&#65533;&#65533;%i&#65533;&#65533;W&#65533;&#65533;,!#(E"1&#65533;&#65533;C5|&#65533;J&#65533;&#421;&#65533;iq"L&#65533;&#65533;&#65533;t=&#364;&#65533;U&#65533;&#65533;0&#65533;$&#65533;&#65533;V&#65533;&#65533;A&#65533;&#65533;&#65533;&#65533;&#470;&#65533;&#65533;!&#65533;$F} &#65533;bc&#65533;&#65533;&#65533;&#65533;<&#65533; v&#65533;2R gLA&#65533;&#65533;&#65533;62r$(&#65533;&#65533;V&&#65533;g&#65533;&#65533;#&#1514;&#65533;&#65533;>p&#65533;&#65533;g&#65533;@&#65533;:&#65533;&#65533;D&#65533;&#65533;&#65533;&#65533;&#65533;"*&#65533;&#65533;&#65533;&#65533;&#65533;;ST&#65533;&#65533;&#65533;&#65533;&#65533;&#65533;#`&#65533;T0&#65533;O&#65533;2Zd&#65533;&#65533;)&#65533;Fl&#65533;K&#65533;RG&#65533;&#65533;&#65533;$jf&#65533;&#65533;K&#65533;&#65533;&#65533;&#65533;Dd)&#65533;&#65533;a:Ot;&#65533;&#65533;u:&#65533;&#65533;J1&#65533;4G!&#65533;&#65533;^v!a&#65533;|'{&#65533;&#65533;#&#65533;&#65533;&#65533;ca&#65533;&#65533;&#65533; &#65533;&#65533;G&#65533;&#65533;e&#65533;&#65533;4&#65533;&#65533;4&#65533;7$&#65533;@&#65533;D"&#65533;33&#65533; &#65533;&#65533;,&#65533;&#65533;&#65533;&#65533;&#65533;&#65533;&#65533;&#65533;&#65533;<HO!&#65533;&#65533;z4r&#65533;tr &#65533;gP&#65533;F&#65533;RP&#65533;z&#1102315;&#65533; &#65533;E&#65533;!T&#51086;3&#65533;&#65533;0&#65533;*p&#65533;F&#65533;&#65533;F&#65533;&#65533;&#1190;S&#65533;&#65533;j&#65533;&#65533;T@Y&#65533;&#65533;Z
$&#65533;2&#65533;25(S&#65533;i&#65533;&#529;h&#65533;[&#65533;&#65533;&#65533;&#65533;&#65533;&#65533;/&#65533;*&#65533;a&#65533;&#65533;&#65533;IfZ&#65533;&#65533;4e(&#65533;*Wx&#65533;Rn&#1321;Q&#65533;&#65533;&#65533;!&#65533;nMDW&#65533;C&#65533;V&#65533;o&#65533;&#65533;*&#65533;q&#65533;&#65533;G THG&&#65533;J&#65533;&#65533;&#65533;&#65533;&#65533;&#65533;&#65533;N&#65533;&#270;
&#65533;B-&#65533;:c&#65533;H&#666;&#65533;&#65533; NS&#65533;&#65533;!&#65533;jKW&#65533;&#1206;&#65533;&#65533;&#65533;&#65533;&#65533;&#65533;M&#65533;&#65533; &#65533;%Fe&#65533;U5&#1528;o&#65533;&#65533;&#65533;T(i&#1056;&#65533;L&#65533;&#65533;&#65533;&#65533;&#65533;&#65533;lV&#65533;&#65533;N&#54397;RA s&#65533;c&#65533;~-&#65533;t;Z^&#46005;G>	YxF&#65533;]&#65533;&#65533;&#65533;,&#65533;|kJ&#65533; &#65533;&#65533;&#65533;T&#65533;K&#65533;&#65533;x&#65533;&#65533;&#1865;&#65533;&#642;&#228;&#65533;&#65533;n&#65533;em&#65533;f$&#65533;&#65533;&#65533;&#65533;/|&#65533;&#65533;d&#65533;N&#65533;?&#65533;cH^&#65533;&#65533;&#65533;x&#65533;&#65533;7&#65533;_&#11416;&#65533;&#65533;&#65533;&#1126;D&#65533;&#65533;Dt&#65533;5&#65533;1&#65533;H&#65533;&#65533;R&#65533;&#65533;&#65533;&#1361;&#65533;&#65533;&#65533;&#65533;(&#65533;&#65533;,&#65533;&#65533;&#65533;&#65533;l&#65533;&#65533;(  !&#65533; &#65533; ,&#65533;&#65533;  &#65533; &#65533;	H&#65533;&#65533;&#65533;&#65533;*\&#65533;p`&#65533;&#65533;J&#65533;H&#65533;&#65533;&#331;3j&#65533;&#561;#&#65533;C&#65533;I&#65533;d&#65533;'E&#65533;&#65533;&#35941;&#727;0c&#668;&#65533;&#1060;&#849;(&#65533;&#65533;Xa@&#65533;&#65533;&4&#65533;I&#65533;&#65533;&#1123;H'&#65533;&#65533;y&#65533;B&#65533;
P&#65533;B&#65533;&#65533;&#65533;"T&#65533;&#65533; &#65533;&#65533;&#65533;&#65533;&#1519;`+.5&#65533;R&#65533;Y(&#65533;&#65533;]&#65533;m&#1350;i&#65533;Y&#65533;&#65533;&#65533;H&#1595;x&#65533;&#65533;k&#65533;g&#1333;&#65533;H$!A&#65533;&#65533;H$&#65533;p&#65533;;&#65533;
&#65533;&#65533;&#65533;&#65533;&#65533;mz3k&#1964;&#65533;)I&#65533;O&#65533;B&#65533;1c&#65533;-C&#65533;x&#65533;k&#65533;;&#65533;l&#65533;>&#65533;r&#65533;&#65533;;&#65533;&#29986;&#65533;&#65533;&#65533;&#65533;&#65533;A&#65533;&#65533;'\[6m&#65533;f&#65533;&#65533;&#65533;Qeh&#65533;&#65533;&#65533;a&#65533;n&#65533;V&#65533;a&#65533;&#65533;&#65533;&#65533;[=&#65533;&#65533;i&#65533;&#65533;&#65533;$&#65533;^&#65533;k&#65533;f4[&#65533;6&#65533;&#65533;&#65533;&#65533;&#65533;[m&#65533;&#172;)&#65533;^A&#65533;16 A&#65533;&#65533;\l$<G&#65533;Y&#65533;&#1911;&#1988;&#65533;&#65533; P&#65533;D-&#65533;W&#65533;&#65533;&#65533;Q&#65533;&#65533;k&#14934;&#65533;r&#65533;h&#65533;x&#65533;%tf&#65533;&#1024;&#65533;Uh&#65533;u&#65533;&#65533;;&#65533;b&#65533;&#65533;bq>&#65533;g&#65533;&#65533;Ps&#65533;q&#65533;5&#65533;&#65533;@&#65533;&#65533;&#65533;&#65533;
5&#65533;h%^BA&#65533;&#65533;'&#65533;bkC*9&#65533;&#65533;(.&#65533;&#65533;&#65533;7"&#65533;&#65533;D_}lT&#853;t~u&#65533;I&#65533;i&#1937;B	&#65533;&#65533;Y&#65533;?&#604;|J&#65533;&#65533;	&#65533;&#65533;&#65533;(Q9&#65533;&#65533;&#65533;aV&#65533;&#65533;av&#65533;&#65533;&#65533;&#65533;&#65533;&#65533;&#1958;&#65533;}z&#65533;y&#65533;&#65533;&#65533;&#65533;TL9&#30956;&#65533;&#65533;&#65533;&#65533;&#65533;!&#65533;&#65533;&#65533;&#65533;&#65533;^j&#1062;&#65533;"&#65533;dr&#65533;H&#8223;&#65533;&#65533;"&#65533;g-&#65533;h&#65533;&#65533;b&#38301;"Y&#3308;&#65533;&#65533;g&#65533;&#65533;&w&#65533;r+&#65533;&#65533;&#65533;"v8&#65533;&#65533;&#313;j&#65533;&#65533;J&#65533;&#65533;`&#65533;Y&#65533;&#65533;_~I&#65533;&#65533;&#65533;b&#65533;&#65533;&#65533;&#65533;&#65533;i&#65533;7&#1755;2&#65533;X&#65533;5y&#65533;&#65533;`&#65533;[&#65533;&#65533;&#65533;&#65533;&#65533;&#65533;	&#65533;&#65533;&#65533;&#65533;&#65533;&#65533;&#65533;k6x*T&#65533;&#65533;&#65533;m'i&#65533;%&#65533;&#65533;O&#65533;&#65533;&#65533;&#65533;&#65533;R&#65533;M+(&#65533;&#65533;&#65533;0&#65533;&#65533;2#&#65533;)+&#65533;J&#65533;z:v1T\&#65533;p&#65533;&#65533;FJ0b;&#65533;{&#65533;{&#65533;&#65533;&#65533;&#65533;"&#65533;!uSL&#65533;&#65533;&#65533;X&#224;&#65533;&#65533;S&#1281;C%z&#65533;r&#65533;$Rl&#65533;c&#773131;&#65533;A&#65533;&#65533;&#65533;D#k4je&#65533;&#65533;&#65533;I&#65533;&#65533;5,C&#65533;&#65533;&#65533;&#65533;&#65533;&#259;E&#65533;`&#65533;&#65533;>0x&#65533;
&#1612;&#65533;$&#65533;}&#65533;&#619;&#65533;&#65533;)
T&#65533;&#65533;&#65533;&#65533;q:&#65533;x&#65533;&#65533;w%"&#65533;m&#65533;G&#65533;&#65533;wT&#65533;B+&#65533;&#1066;&#65533;&#65533;&#65533;"&#65533;&#65533;j&#65533;&#65533;i&#65533;Uj^!&#65533; o&#65533;k&#65533;&#1870;&#65533;&#65533;&#65533;&#208;&#65533;L74&#2044;"&#65533;m2&#65533;&#922;8-s&#65533;&#65533;wy&#65533;&#65533;(0&#65533;iCN&#65533;#&#65533;&#65533;B%&#65533;sT&#65533;_&#65533;&#65533;&#65533;(&#286;w&#65533;&#65533;r&#65533;wx&#65533;X>e&#65533;&#65533;&#65533;&#65533;}&#65533;
R&#65533;&#65533;D&#65533;&#65533;&#65533;&#65533;8H&#65533;&#65533;&#65533;6p"nh`7&#65533;&#65533;h&#65533;'i&#65533;&#351282;&#65533;&#65533;&#65533;O?&#65533;&#65533;T&#65533;Z&#65533;&#65533;Q&#65533;tSX&#65533;@&#65533;&#65533;&#65533;mc%&#65533;&#65533;KP&#65533;m,&#257;0&#65533;&#65533;^ u&#65533;L]&#65533;&#65533;&#65533;"&#65533;&#65533;&#65533;&#61657;1Z*&#65533;C%lT&#65533;A
&#65533;&#65533;&#65533;0&#65533;&#65533;&#65533;aC &#65533; &#65533;&#65533;a &#65533;&#65533;w<&#65533;&#65533;`&#65533;x$&#65533;&#65533;&#65533;1*&#65533;f&#65533;&#65533;&#65533;&#65533;-1d&#65533;_&#65533;b&#65533;
&#65533;!&#65533;&#65533;Ut!&#65533;x   &#65533;H$^Q&#65533;&#1329;a&#65533; &#65533;&#65533;(&&#1601;&#65533;~C<&#65533;t&#65533;&#65533;:n&#65533;g"&#65533;\&#65533;&#65533;&#65533;&#65533;1&#65533;&#65533;x!=r&#65533;&#65533;&#65533;^,&#65533;W&#512;D2&#65533;&#65533;&#65533;&#65533;11&#65533;&#65533;x&#65533;&#65533;&#65533;d&#65533;(O&&#65533;):JC&#65533;&#65533;&#65533;&#65533;&#65533;/x&#65533;&#65533;&#65533;+&#65533;&#65533;&#806;,&#65533;&#65533;&#65533;&#65533;\w&#65533;$^&#65533;Dz&#65533; &#65533;"#&#1112;Hy&#65533;S&#65533;/&#65533;Ac&#65533;&#65533;C(&#65533;&#65533;&#65533;&#65533;&#65533;Y&#806;@&#65533;E&#65533;4&#65533;&#65533;d&#65533;l&#65533;d&#65533;R&#65533;=&#65533;j&#65533;&#65533;&#65533;&#1580;*&#65533;&#65533;<&#65533;<&#65533;&#65533;MHzKS+&#65533;&#390;&#65533;&#65533;&#65533;8>&#65533;&#1712;&#65533;&#65533;!aC/r1#&#65533;&#65533;&#65533;&#65533;p&#65533;&#65533;&#65533; '&#65533;&#65533;R&#65533;%&#65533;r&#65533;hW:j/L&#65533;&#65533;&#65533;&#193;&#65533;&#65533;	0&#65533;&#65533;&#65533;h<jz&#65533;Xn&#65533;&#65533;X&#65533;&#65533;B&#65533;&#65533;R"&#65533;D;&#65533;&#65533;[&#65533;u&#65533;<|&#65533;hu&#65533;&#65533;]
Sj<&#65533;&#65533;&#65533;L&#65533;4="B.p&#65533;@&#65533;&#65533; &#65533;8&#65533;?1 hs&#65533;b-&#65533;D&#65533;&#65533;H&#65533;&#65533;5!1&#65533;@0&#65533;V&#65533;F&#65533;&#65533;&#65533;ru;&#65533;I&#65533;_&#65533;&#1323;K@I&#65533; &#65533;<&#65533;rL&#65533;&#65533;>@&#65533;6&#65533;F&#65533;T&#65533;T&#65533;2@\&#65533;&#65533;k'8&#65533;&#65533;&#65533;J&#65533;.|&#65533;s\&#65533;&#65533;X&#65533;&#65533;Ua&#65533;&#65533;&#65533;&#65533;&#65533;&#311;&#65533;&#65533;&#65533;/j*&#65533;@&#65533;X&#65533;&#65533;A&#65533;&#65533;I&#65533;\Bd&#65533;&#65533;-&#65533;f!`&#65533;t	SA+7&#65533;&#65533;&#1460;P&#65533;k&#65533;&#65533;&#65533;&#65533;z&#65533;c&#65533;aNiE4R&#65533;*&#306;&#65533;L&#65533;L&#65533;&#65533;&#65533;&#65533;Q&#65533;&#65533;@|7&#65533;Y/ &#231;&#65533;`C&#43392;&#65533;&#65533;&#65533;hZ&#65533;&#65533;&#1342;&#1593; &#65533;U|]&#65533;&#65533;F&#65533;`}n!&#65533;%3hr&#65533;/&#65533;&#65533;&#65533; Uq&#65533;&#65533;l&#65533;&#65533;&#65533;&#65533;~&#65533;
}&#65533;&#65533;q&#65533;R&#65533;&#65533;&#65533;8N&#65533;&#65533;/&#65533;&#65533;v}&#65533;&#65533;5x
&#65533;&#65533;&#65533;W&#65533;&#65533;&#65533;&#65533;&#65533;&#1648;q&#65533;\	&#143;&#65533;vO]M&#65533;&#65533;&#65533;
&#65533;&#65533;&#65533;&#818;&#65533;&#65533;"&#65533;3&#65533;&#65533;z#&#65533;&#65533;.:!&#1976;&#65533;&#65533;d&#65533;&#65533;q&#65533;4&#65533;9&#65533;X&#65533;&#831655;6&#65533;&#65533;&#65533;&#65533;&#65533;u&#485;ge&#376;`&#65533;>>&#65533;&#65533;f&#65533;i&#65533;&#65533;&#1102;E7&#65533;&#527;.&#65533; XHi&#65533;/gx&#65533;]T2V&#65533;Nc&#65533;&#65533;v&#65533;'&#65533;6\&#194;&#1826;4HM k&#65533;#&#65533;&#897;f&#65533;&#65533;&#65533;&#1329;&#65533;&#65533;&#544;o0&#65533;&#65533;&#65533;m;0up.&#65533;R&#65533;N*W&#65533;&#1064;&#65533;'"&#65533;v7Clh@D&#65533;x?jp!&#65533;&#65533;&#65533;&#65533;?&#65533;&#65533;T7&#65533;&#65533;`8#&#65533;&#65533;mC&#65533;&#65533;&#65533;@l&#65533;&#695;&#65533;w&#65533;&#65533;&#65533;&#65533;^&#65533;&#65533;&#65533;&#65533;vL&#65533; .&#65533;S&#930;&#65533;&#65533;\~x&#65533;&#581;4Tm&#65533;0&#65533; &#65533;n+$&#65533;&#65533;hXsXg`7p&#65533;(&#65533;E2w&#65533;&#65533;sq&#65533;d<&#65533;V&#65533;7,h&#65533;Z x@C&#65533;&#65533;Sd0&#65533;&#65533;&#65533;&#65533;&#65533;&#1165;|&#65533;&#65533;&#65533;&#65533;&#65533;^b#&#65533;h&#65533;&#65533;$&#65533;N"&#65533; &#65533;)zC&#65533;&#65533;&#65533;&#65533;&#65533;&#65533;D&#65533;&#65533;&#65533;&#65533;&#65533; F&#65533;&#65533;Z}j&#705;&#65533;<&#65533;w&#65533;A&#65533;&#65533;V&#65533;&#65533;&#65533;Fx<&#65533;&#65533;&#65533;-&#65533;&#65533;v*&#65533;&#65533;G&#65533;&#65533;=!t&#65533;&#65533;&#65533;&#65533;&#65533;&#65533;&#65533;&#65533;{k&#65533;&#65533;&#65533;(&#1757;&#65533;&#703;&#65533;&#65533;0&#128;&#65533;X&#65533;>&#65533;xH#<`&#65533;&#65533;&#65533;&#65533;&#65533;Q&#65533;h\Q&#65533;C&#65533;&#65533;9&#65533;r&#65533;
Z &#65533;4.&#65533;z"&#65533; n&#65533;&#65533;oP] &#65533;&#65533;&#65533;&#65533;&#65533;W&#65533;&#65533;WP&#65533;KPn&#65533;&#65533;pC&#65533;@&#65533;&#65533;&#65533;&#65533;&#65533;0 C-&#65533;&#65533;&#65533;&#65533;&#1111;>&#65533;&#65533;r?}&#65533;w&#65533;'x&#65533;&#65533;&#65533;&#65533;&#1206;&#65533;0bvC&#65533;&#65533;@&#65533;&#65533;P&#65533;gdcG\=p\luK&#65533;&#65533;&#65533;V3z&#65533;iD&#65533;Q&#65533;k&#65533;W&#65533;wR6?&#65533;&#65533;j&#65533;
1&#65533;M<&#65533;['&#65533;W~&#65533;&#65533;Pne_&#65533;p&#65533;&#65533;i&#65533;VA&#65533;
&#65533;+#&#65533;&&#65533;&#65533;W&#65533;7&#65533;&#65533;t&#65533;g3
&#65533;$&#65533;g &#65533;]q&#65533;^Q{a$9&#65533;Y&#65533;&#65533;j&#65533;&#65533;aA&#65533;&#65533;wt&#65533;At&#65533;NH&#65533;&#65533;&#65533;&#65533;&#65533;g&#65533;q&#65533;&#65533;z&#65533;}&#65533; -&#65533;/&#65533;&#65533;&#65533;x&#65533;&#65533;^ k&#65533;&#65533;&#65533;&#65533;&#65533;&#65533;?&#65533;&#65533;Bg&#65533;BD&#65533;"!tz&#880;6`zsXY84	&#65533;`Kf;&#65533;y&#65533; o&#65533;&#65533;&#1654;&#65533;&#65533;&#65533;&#65533;&#65533;VwH2&#65533;V/&#65533;&#65533;3`t&#65533;&#65533;Gl&#65533;&#65533;p&#65533; ,{&#199;6D&#65533;i&#65533;&#65533;&#65533;=&#65533;&#65533;M&#65533;\&#65533;D_6G\&#65533;%&#65533;&#65533;&#65533;M-Pz&#65533;&#65533;0BDe&#65533;@&#65533;Xt&#65533;g&#65533;&#65533;Lz&#65533;+&#576; p&#65533;
q&#65533;Ub&#65533;@&#65533;8&#65533;S&#65533;&#65533;&#65533;&#65533;YEi&#65533;&#65533;=&#65533;qcSp&#65533;ynq.&#65533;y&#65533;&#65533;tj&#65533;G&#65533;&#65533;&#65533;&#65533;&#65533;&#65533;S&#65533;'&#65533;GE&#65533;`&#1549;&#65533;}&#65533;&#480109;&#65533;+ &#65533;t,&#65533;ow&#65533;&#65533;&#65533;&#65533;&#65533;b&#1296;&#65533;&#65533;`-&#65533;&#65533;E&#65533;&#65533;	&#65533;&#65533;`pf&#65533;y&#65533;&#65533;&#65533;8&#65533;&#65533;&#65533;0&#65533;P&#65533;&#65533;&#1423;V>&#65533; )&#1575;/nqB&#65533;&#65533;&#65533;gX&#65533;&#65533;2H&#65533;(&#65533;&#65533;V2&#65533;	W&#65533;R&#65533; &#65533;&#65533;Y&#65533;&#65533;V&#65533; y%&#65533;Y&&#65533;o&#65533;&#65533;'&#65533;&#65533;t&#65533;&#65533;k&#65533;'g&#65533;Q&#65533;&#1495;&#65533;B>O&#65533; &#65533;` &#65533;<&#65533;&#65533;/&#65533;my&#65533;V&#65533;&#65533;R&#65533;? &#65533;&#65533;M&#65533;{&#325;d&#1968;H&#65533;`  @}=&#65533;YI&#839;Q&#65533;&#65533;&#65533;Hwp&#65533;Hc&#65533;&#65533;&#65533;>&#65533;&#65533;)&#65533;R' &#65533;&#65533;&#65533;&#65533; ,&#65533;@&#65533;&#65533;{9&#560;@ &#65533;@&#65533;&#65533;i&#65533;&#65533;&#65533;&#65533;&#65533;t&#457; &#1540;r&#65533;&#65533;&#65533;W&#65533;z&#65533;&#65533;'&#65533;&#65533;&#65533;9?h&#65533;&#266;&#65533;0&#65533;&#65533;6&#65533;^&#65533;T&#65533;0}KG;.&#65533;&#65533;&#65533;&#1045;&#65533;wt&#65533;&#65533;&#65533;7y&#65533;&#65533;&#65533;9&#65533;&#65533;&#65533;y&#65533;pR&#65533;&#65533;@&#65533;&#65533;&#65533;i\&#65533;&#65533;&#1584;@&#65533;P&#65533;x&#65533;'&#65533;&&#65533;W&#65533;X&#65533;yt&#65533;H3i&#65533;G@&#65533;@ &#65533;	&#65533;&#65533;lA&#65533;my&#65533;&#65533;@
E&#65533;&#65533;T\&#65533; &#65533;&#65533;&#65533;&&#65533;&#65533;.&#65533;&#65533;i)&#65533;&#65533;'&#65533;'&#65533;f&#65533;0&#65533;&#65533;
&#65533;&#65533;&#65533;&#65533;U&#65533;@,&#65533; &#65533;&#65533;h=&#65533;> WPv&#65533;&#65533;&#65533;&#65533;$&#65533;%&#65533;&#65533;y&#65533;&#65533;:yq_&#65533;&#65533;,z&#65533;`&#65533;&#581;3&#65533;V}&#65533;a&#65533;&#65533;&#65533;S%K&#65533;&#65533;&#65533;)&#65533;&#65533;5q&#65533;N1&#65533;bt7&#65533;L&#65533;${&#65533;&&#1056;&#65533;y&#65533;&#65533;&#65533;)&#65533;&#65533;&#65533;)&#65533;&#65533;B\5S9 &#65533;7&#65533;4&#65533;)M&#65533;=&#65533;&#65533;FwDP&#65533;4&#65533;W&#65533;B&#65533;j &#65533;&#65533;8&#65533;&#65533;6jR&#768;&#65533;1&#65533;&#65533;K&#65533;Yw&#65533;XN&#65533;r?l#`4&#65533;g2i&#65533;&#65533;*g#&#65533;}&#65533;0&#65533;&#1696;&#65533;4&#65533;&#65533;`&#1152;&#65533;P&#65533;&#65533;&&#65533;&#65533;&#65533;,C&#65533;j&#65533;&#65533;l&#65533;&#65533;&#65533;+9]PA&#986;e&#65533;&#484;&#65533;Y&#65533;G!&#65533;&#65533;&#65533;A&#65533;&#65533;&#34478;&#65533;&#686;&#65533; l&#65533;i&#65533;XI<&#65533;&#65533;/s&#65533;n&#65533;hz&#65533;&#65533;]&#65533;J&#65533;j&#65533;*p&#65533;O&#65533;y&#65533;&#65533;&#65533;&#65533;4&#65533; &#65533;&#65533;JA&#65533;NPq&#65533;&#65533;&#65533;&#65533;5&#65533;:&#65533;&#65533;&#65533;&#65533;&#65533;G&#65533;@&#65533;&#65533;I&#65533;J&#65533;&#1709;E0&#65533;&#65533;R&#65533;:&#65533;,T&&#65533;E9&#65533;&#65533;&#65533;&#65533;&#65533;&#65533;*&#65533;y&#65533;&#65533;&#144;&#65533;&#65533;A&#65533;
&#65533;&#65533;&#65533;X/&#65533;&#65533;&#65533;&#65533;>&#65533;# &#65533; &#65533;&#65533;&#65533;&#65533;B5S&#65533;&#65533;f &#65533;I7
6&#65533;hq&#65533;&#65533;&#65533;&#65533;$T0vz&#65533;0&#65533;&#65533;3Q &#65533;&#65533;&#65533;&#65533;&#65533;J&#65533;&#65533;U1t&#65533;&#65533;&#65533;&#65533;J&#65533;I&#65533;VK&#65533;(j&#65533;&#65533;h&#1874;&#65533;&#65533;z&#65533;+j&#65533;uz&#65533;&#65533;#&#65533;&#65533;,4&#65533;&#65533;P&#65533;&#65533;&#65533;j&#65533;&#65533;"$&#65533;&#65533;&#65533;y&#65533;&#65533;c&#65533;xG(z&#65533;&&#65533;&#65533;&#1088;&#65533;&#65533;&#65533;&#65533;&#65533;&#65533;&#65533;Wd&#65533;&#65533;&#65533;&#65533;&#65533;G&#65533;&#65533;&#65533;&#65533;D0	&#65533;t&#65533;&#65533;&#65533;x&#65533;&#65533;&#65533;	&#65533;c&#65533;&#65533;u&#65533;@T&#65533;&#65533;&#65533;x&#65533;&#65533;&#1790;&#65533;[&#65533;0Q0&#65533;P&#65533;&#65533;&#434;4i6&#791;?&#65533;&#65533;z&#65533;q&#65533;&#65533;&#40243;&#65533;&#65533;Iq&#65533;0&#65533;r|x&#65533;&#65533;&#65533;,&#65533;&#65533;+&#65533;3&#1440;r&#65533;&#65533;&#65533;p&#65533;Q{z&#65533;&#65533;x&#65533;J&#65533;&#65533;&#65533;{&#65533;+&#43176;&#65533;H&#65533;&#65533;9p&#65533;A&#65533;|&#65533;6&#65533;&#65533;&#65533;
1Q&#65533;&#65533;&#65533;&#65533;&#393;&#65533;&#575;*&#65533;2b &#65533;&#65533;&#65533;i&#65533;$u+g&#1312;z@&#65533;&#159;+V&#65533;G&#65533;8&#65533;&#65533;9&#65533;&#65533;&#65533;3@&#65533;f&#65533;r&#65533;&#65533;=&#65533;&#65533;RW0&#65533;,l&#65533;h&#576;b&#65533;s0hU&#65533;&#65533;I&#65533;&#65533;&#65533;&#65533;c&#65533;&#65533;&#322;&#65533;&#65533;*g&#65533;&#65533;&#65533;&#65533;&#65533;0&#287;&#65533; &#65533;&#65533;NT&#65533;&#65533;&#65533;&#65533;&#65533;;6&#1737;F&#65533;&#65533;Tl&#65533;^1&#65533;+&#65533;&#65533;${&#65533;<&#65533;^&#65533;&#65533;&#65533;&#65533;&#65533;`&#65533;&#65533;&#65533;&#230;&#65533;&#65533;A&#65533;&#65533;h&#65533;&#65533;96+&#65533;&#1909;&#65533;&#65533;&#65533;&#65533;&#65533;&#65533;&#65533;9&#65533;&#65533;.&#65533;r&#65533;0<1P3,G}&#65533;&#65533;&&#65533;qn&#65533;&#65533;&#65533;&#65533;6&#65533;,*g}w&#65533;-\&#65533;q &#65533;K47&#65533;&#65533;}&#65533;&#65533;&#65533;&#65533;&#65533;&#65533;@1P&#65533;`&#65533;lr+o&#65533;&#65533;_&#65533;|&#65533;L&#65533;q&#65533;&#65533;"&#65533;&#65533;\&#65533;&#65533;j` &#65533;	&#65533;&#65533;&#65533;&#65533;[&#65533;i&#65533;`&#65533;~&#65533;o&#65533; &#65533;t&#65533;
&#65533;0&#65533;rww &#1538;&#65533;&#65533;|&#65533;&#65533;;&#1564;&#65533;&#65533;ZX&#65533;&#65533;y&#65533;]&#65533;&#65533;&#65533;oA&#65533;N&#65533;&#65533;pK&#65533;,&#65533;&#65533;&#65533;&#65533;&#65533;&#65533;&#65533;&#65533;&#65533;&#65533;i&#65533;3&#65533;&#42639;&#65533;6+`&#65533;&#65533;&#65533;t&#65533;H&#65533;ys&#65533;&#65533;{.<&#65533;&#65533;&#65533;M~@&#65533;'&#65533;&#65533;&#65533;f`&#1962;r&#1100;&#65533;E&#65533;!&#65533;I]&#65533;&#65533;v&#65533;&#65533;&#65533;&#65533;(&#65533;&#168;&#65533;^A&#65533;w&#65533;&#65533;}&#65533;&#65533;&#65533;&#65533;&#65533; &#65533;&#65533;&#1456;&#1134;&#65533;&#65533;p-5&#65533;$&#1055;&#65533;&#65533;M<&#65533;&#65533;&#65533;G&#65533;&#65533;&#65533;@&#65533;iWL&#65533;<&#65533;&#65533;&#65533;&#65533;&#65533;9&#65533;&#774;&#65533;&#65533;&#65533; &#65533;&#65533;3&#65533;&#65533;&#65533; &#65533;&#65533;W&#65533;H*&#65533;4QS&#65533;&#65533;&#65533;^&#65533;&#65533;1&#65533;&#65533;&#65533;&#65533;g&#65533;3&#65533;&#65533;98&#65533;C,&#65533;&#65533;&#65533;A&#65533;a&#65533;&#65533;&#1548;-&#65533;&#65533;/+&#65533;$&#65533;&#65533;&#65533;a&#65533;!&#65533;F&#65533;&#65533;l&#65533;N&#65533;.M&#65533;&#65533;&#65533;%,&#65533;(*&#877;A&#65533;;&#1787;>`&#65533;]&#65533;z]h`&#65533;K&#65533;)&#65533;&#65533;&#65533;&#65533;C&#65533;_xS*&#65533;,&#1967;&#65533;q$&#65533;&#65533;&#65533;&#65533;&#65533;&#65533;&#65533;&#1775;w!&#65533;&#65533;&#65533;&#65533;&#65533;&#65533;&#65533;&#65533;&#65533;&#65533;&#65533;0&#65533;&#65533;X&#65533;&#65533;{E&#65533;0vjQ&#65533;&#65533;]&#65533;&#65533;&#65533;&#65533;!&#65533;"^&#65533;0&#65533;&#65533; &#65533;U&#65533;&#65533;6&#65533;B&#1265;&#1454;-l&#65533;&#65533;g&#65533;&#65533;&#65533;,&#65533;*
N&#65533;F&#65533;,&#65533;&#65533;&#65533; WB&#65533;&#65533;-&#65533;&#65533;&#65533;q&#65533;&#65533;&#65533;&#65533;5*&#65533;&#65533;&#65533;=~%&#65533;&#65533;&#65533;D&#65533;&#65533;*&#65533;&#65533;&#65533;&#65533;&#65533;&#65533;|&#65533;C&#65533;P&&#65533;Z&#65533;&#65533;&#65533;6&#65533;r&#65533;&#65533;}&#65533;S=!$N&#65533;Q@&#1560;2&#65533;&#65533;A&#65533;y&#65533;&#65533;,&#65533;&#65533;77&#65533;o&#65533;&#65533;&#65533;&#65533;&#65533;&#65533;)>&#65533;&#65533;&#65533;Jj&#65533;&#1153;9ytGD&#40239;&#65533;&#65533;&#65533;72&#65533;3&#65533;&#65533;&#65533;V&#65533;&#65533;&#65533;R&#748;&#65533;&#65533;&#65533;Q&#65533;{&#65533;&#65533;yH&#65533;;&#65533;&#65533; @&#65533;z&#65533;Bp&#65533;q&#65533;l&#1945;enq~n&#65533;-&#65533;yt&#65533;U&#65533;&#65533;&#65533;&#65533;>,&#65533;&#65533;&#65533;W&#65533;&#65533;&#65533;s&#65533;&#65533;&#65533;&#65533;t&#65533;&#65533;W&#65533;^&#65533;R&#65533;k&#750;&#65533;&#65533;};&#65533;&#1119;4~&#65533;&#65533;&#413;&#65533;@&#65533;c&#65533;&#65533;&#65533;&#65533;&#65533;B&#65533;j&#65533;&#65533;&#45729;z&#65533;&#65533;&#65533;&#65533;6&#65533;w&#65533;(&#65533;+&#65533;&#65533;0&#65533;&#65533;&#65533;&#65533;i-&#65533;&#65533;&#65533;&#65533;&#65533;#&#65533;-~&#65533;R>&#65533;m&#65533;&#65533;J&#65533;&#65533;&#65533;B&#65533;y&#65533;`	&#65533;F&#1723;+p&#65533;&#65533;)&#65533;&#313;&#65533;~&#65533;z&#65533;B  &#65533;\P&#65533;&#65533;C&#65533;&#65533;&#65533;&#65533;&#65533;- &#65533;&#65533;&#65533;7&#65533; &#65533;&#65533;n ^`-&#65533;&#65533;Q &#65533;/&#65533;~&#65533;1y&#65533;&#65533;R&#65533;&#65533;&#65533;&#65533;M&#1898;&#65533;By@J&#65533;&#2021;&#65533;&#65533;>&#65533;^&#65533;&#65533;}&#65533;`&#65533;!:&#65533;&#65533;&#852;&#65533;&#65533;8&#65533;&#65533;TE `&#65533;&#328;&#65533;&#65533;Z&#65533;&#65533;&#65533;C&#65533;&#65533; H&#65533;&#65533;A&#65533;X&#65533;&#65533;&#65533;&#65533;t&#65533;&#65533;&#65533; x&#65533;&#65533;J&#65533;m<*&#65533;&#65533;;t!&#65533;&#65533;x&#65533;&#65533;`Aq6?&#65533;&#65533;&#65533;I?&#65533;O.&#65533;&#65533;&#65533; &#65533;n&#65533; &#65533; -n&#65533;3&#978;&#65533;g&#65533;&#65533;(&#65533;V&#65533;&#65533;&#65533;T&#65533;&#65533;M&#65533; &#65533;:0T&#65533;@&#65533;&#65533;&#65533;&#65533;&#65533;&#65533;&#65533;&#65533;&#65533;k_&#65533;1&#65533;t&#65533;k&#65533;>&#65533;&#65533;*&#1321;&#65533;&#65533;x&#65533;&#65533;L63I=&#65533;:&#65533;j?&#65533;w&#65533;&#65533;r
&#65533;&#65533;I&#65533;&#65533;&#65533;@&#65533;Gx &#65533;F&#65533;&#65533; n&#65533;F+&#65533;-A&#65533;&#65533;.l &#65533;&#65533;!7Q&#65533;&#65533;&#65533;O'J&#65533;&#65533;&#65533;&#65533;d&#1904;&#65533;Ri_&#65533;0b&#65533;T&#65533; &#65533;	80&#65533;&#65533;&#65533;&#65533;-d&#65533;&#65533;&#65533;C&#65533;%N&#65533;X&#65533;&#65533;E&#65533;&#65533;&#65533;m&#65533;q&#65533;&#65533;&#1038;-HM&#65533;@&#65533;&#65533;&#65533;c`&#65533; &#65533;h&#65533;X&#65533;&#65533;&#839;K&#65533;y&#65533;&#65533;&#65533;*lJ8D&#65533;&#65533;&#65533;&#65533;u?&#65533;<x&#65533;&#65533;&#1727;&#65533;(&#65533;&#65533;&#65533;&#65533;&#65533;Y&#65533;n&#65533;j&#65533;#Gm:&#65533;`&#65533;&#65533;&#19522;&#488;&#240;&#65533;SK&#65533;0'X&#65533;Z&#65533;&#65533;o<y"E&#65533;&#65533;&#1151;F&#65533;|&#65533;&#65533;&#65533;&#65533;SOZh&#65533;&#65533;&#65533;]&#529;%K&#65533;&#689;
Hh&&#858;,&#65533;&#65533;6>^&#65533;5@&#65533;&#65533;d&#65533;Y&#65533;@&#65533;Po&#3906;&#65533;6&#65533;&#65533;&#905;-&#65533;=	&#65533;*&#65533;&#65533;&#65533;&#65533;k&#65533;&#65533;6\x&#65533;%x&#65533;Z&#65533;Oj&#65533;&#148;yz&#65533;&#65533;;&#65533;&#65533;&#65533;&#65533;&#65533;u/&#65533;d&&#65533;\&#65533;&#65533;&#1455;&#65533;g&#65533;&#65533;&#65533;*-B&#65533;#&#65533;p7&#65533;&#65533;mM&#65533;sf&#65533;&#570;&#65533;&#65533;&#65533;&#65533;aH&#65533;&#65533;&#65533;&#495;&#65533;^x!3&#1165;7
&#65533;
@3&#1320;&#65533;&#65533;&#65533; *&#65533;&#65533;2O h&#65533;	m:&#65533;&#65533;&#65533;&#65533;.&#65533;&#65533;&#65533;&#65533;d&#65533;i&#65533;&#65533;kh&#258;&#65533;"&#65533;{&#65533;=&#65533;&#65533;l&#65533;&#65533;8+	&#65533;&#65533; &#65533;&#65533;C|&#65533;&#65533;&#65533;&#65533;&#65533;;&#65533;F<&#65533;&#65533;&#65533;@&#65533; B='&#196;&#65533;&#65533;s&#65533;:&#51175;&#65533;+I&#65533;&#65533;&#65533;&#65533;&#65533;?"T&#65533;W&#65533;.&#65533;&#65533;&#65533;Ahi&#745;&#65533;X&#65533;&#65533;	&#65533;&#65533;&#65533;P&#65533;*&#65533;&#65533;h&#65533;@&#65533;O&#65533;&#65533;&#65533;%&#65533;&#65533;Q&#65533;^y&#65533;&#65533;&#1203;J&#65533;j{0&#65533;&#65533;<I%6&#65533;&#65533;t&#65533;D+[a,&#1404;-I&#65533;D&#65533;?9YmH&#65533;Wt&#65533;&#737;)&#65533;&#65533;d<&#65533;H&#65533;j&#65533;&#65533;*8]&#65533;&#872;&#65533;C|X&#65533;&#65533;&#65533;v&#65533;5&#65533;&#384;piI&#1244;e&#65533;&#65533;:&#65533;&#65533;&#65533;S&#65533;lSd&#65533;C&#65533;&#65533;&#65533;&#65533;&#65533;[x+z/&#65533;d&#65533;|4Bd&#65533;A&#65533;m&#65533;CY&#21837;&#65533;3&#1576;h&#65533;&#65533;&#65533;&#65533;D6&#65533;R8^&#65533;*.&#65533;0&#65533;&#65533;&#65533;SK&#65533;&#65533;97&#65533;&#65533;kx_&#65533;G&#65533;&#65533;&#53991;&#65533;B&#65533;6&#65533;&#1063;&#65533;JPx&#65533;)	M&#65533;+&#65533;&#65533;&#8720;&#65533;Z4&#65533;6+-6&#1898;4.&#65533;&#65533;&#65533;!irQG&#65533;n&#65533;H&#65533;&#65533;&#65533;&#65533;^&#65533;<&#65533;&#65533;&#65533;&#65533;B4R&#65533;&#65533;Z&#65533;&#65533;g&#65533;zo!&#1522;o-&#65533;y&#65533;&#65533;*Ja"&#65533;D&#65533;&#65533;&#65533;r&#65533;z&#65533;&#65533;&#65533;i6&#65533;&#65533;&#65533;&#65533;i&#65533;&#65533;!&#65533;&#65533;&#1137;&#65533;#_h&#65533;&#65533;&#65533;&#65533;&#65533;&#65533;,o&#65533;&#65533;&#65533;&#65533;&#65533;&#65533;&#65533;&#65533;A&#65533;&#65533;&#65533;V&#65533;&#65533;t&#65533;&#1076;P&#518;T&#65533;q(b&&#65533;&#65533;&#65533;&#65533;:T&#1891;&#65533;J&#65533;ZP&#65533;&#65533;&#65533;&#65533;&#1758;&#65533;&#65533;&#65533;C&#65533;&#1282;&#65533;s	lXG&#65533;&#65533;5&#65533;&#1165;&#65533;&#65533;$z&#65533;&#65533;x&#65533;&#65533;&#65533;&#65533;&#65533;)&#65533;&#65533;&#65533;n&#65533;&#65533;&#65533;&#65533;&#65533;&#65533;&#65533;&#65533;&#65533;&#65533;`&#65533;f&#65533;&#65533;I&#387;&#65533;&#65533;&#65533;u&#65533;&#65533;Mj*`&#65533;f&#65533;C#9G&#1036;&#61551;Y&#65533;1&#65533;&#65533;@4&#65533;&#65533;&#65533;)-&#65533;A&@&#65533;&#65533;&#65533;&#65533;&#65533;p&#65533;!&&#296;/"&#65533;&#65533;pP	&#65533;&#65533;&#65533;TZ:F F&#1026;=t&#65533;#I@:&#1025;&#65533;#&#65533;dUq&#65533;&#65533;h&#65533;w&#394;&#65533;n&#65533;&#65533;&#65533;p ~&#65533;`&#65533;#X&#65533;N&#65533;~Nz&#65533;&#65533;&#65533;'&#65533;&#65533;&#65533;zh&#65533;HN;H
Q&#65533;&#65533;>&#65533;`&#65533;gl&#65533;=&#65533; :&#65533;@!QW&#65533;&#65533;&#427;4&#65533;&#65533;&#65533;i&#65533;&#65533;D2:&#65533;,&#65533;&#65533;&#65533;,a7&#65533;"&#65533;oA-&#65533;&#65533;&#764;&#65533; .d&#65533;h&#65533;1&#65533;&#65533;&#65533;&#65533;@p &#65533;&#65533;&#65533;>a&#65533;&#65533;>&#65533;@0D="J&#65533;&#65533;&#65533;
P&#65533;|&#65533;&#65533;&#160;CfE&#65533;l&#65533;&#65533;s&#65533;&#65533;&#65533;&#65533;HnqE
"&#65533;N~&#65533; &#65533;d&%&#65533;I&#65533;&#21425;F&#65533;&#65533;"&#65533;>V0&#65533;&#65533;0u|&#65533; &#65533;s4#&#65533;&#65533;S?&#65533;&#65533;Nw&#65533;!	&#65533;y&#65533; C&#65533;V&#65533;&#65533;Ud&#1856;E-:@&#65533;`&#65533;"&#65533;&#65533;&#65533;Ec&#65533;*&#65533;<&#65533;=P&#65533;@&#65533;&#65533;&#65533;@'2a&#65533;G&#65533;&#65533;@&#65533;2&#65533;Q&#65533;&#65533;&#65533;&#65533;<&#65533;)&#65533;&#65533;&#65533;h&#65533;C&#65533;7&#65533;Ba&#1240;&#65533;&#65533;&#65533;"&#65533;&#1094;&#65533;GS&#65533;0B&#65533;&#65533;&#65533;&#65533;&#65533;&#65533;!&#65533;&#65533;(&#65533;&#65533;r&#65533;&#65533;&#65533;&#65533;&#65533;97:
@52&#65533;&#65533;
$&#65533;&#65533;&#65533;4i? OG&#65533;R3&#65533;:&#65533;5&#65533; %,&#287;$&#65533;&#65533;&#65533;G<r2&#65533;&#65533;&#65533;b&#65533;&#65533;&#65533;t<BU&#65533;&#65533;g$.&#65533;r&#65533;I&#836;&#65533;&#65533;p&#65533;&#65533;F(&#65533;pD&#65533;&#65533; F&#65533;&#65533;V&#65533;
&#1007;&A&#65533;,U&#65533;_F&#65533;|:&#65533;	&#65533;B&#65533;&#65533;&#65533;jr&#65533;
3rZ&#65533;&#65533;&#65533;&#65533;&#65533;V&#65533;R#K&#65533;s&#65533;&#65533;&#65533;ln&#65533;&#65533;2&#65533;4&#65533;&#65533;Y&#65533;!&#65533;&#1541;  p@&#65533;T&#65533;&#65533;V-&#47406;f"&#65533;3K_w&#65533;|&#65533;a	!@&#65533;wB&#65533;&#65533;&#65533;&#65533;&#65533;Cl&#65533;&#65533;azX&#65533;&#65533; 2&#65533;&#65533;@Q&#65533;&#165;haU0 &#65533;&#65533;8&#65533;&#65533;&#65533;\&#65533;&#65533;"&#65533;&#65533;&#65533;&#65533;#&#65533;{&#65533;u&#65533;(E&#611;JuO&#65533;&#65533;43&#65533;&#65533; &#65533;&#65533;c2R&#65533;&#65533;BoDb&#65533;&#65533;"&#65533;'8&#65533;^&#65533;H&#65533;&#65533;&#65533;s}&#65533;&#65533;&#65533;:$&#65533;&#881; 4&#65533;9&#676;&#65533;RLm&#65533;S) &#65533;j&#65533;&#65533;&#65533;/&#1953;`&#65533;6&#65533;&#65533;pv5K&#966;&#65533;L&#65533;g&#65533;0 bBd&#65533;j-!|&#65533;&#65533;&#65533;n&#278;W&#65533;&#65533;&#65533;O&#65533;J&#65533;&#65533;S&#65533;&#65533;?&#65533;&#65533;&#65533;&#65533;&#65533;M&#65533;&#65533;&#65533;w&#65533;&#65533;8&#65533;B&#65533;A&#65533;/&#65533;&#201;&#65533;@&#65533;&#65533;8&#65533;ep8&#65533;&#65533;Fp0&#65533;&#65533;l&#65533;4&#65533;A7~"&#65533;C&#65533;XMh\#&#65533;o&#65533;&#65533;&#65533;	&#65533;N&#65533;Zt&#200;&#65533;&#65533;)&#65533;&#65533;&#65533;&#65533;^\g\	2f#3e	g&#65533;T$5A&#198;&#65533;&#65533;&#65533;Qk&#65533;q&#65533;&#65533;Gv,&#65533;&#65533;g+x&#65533;F&#1539;B,&#65533;!	kw&#65533;&#65533;[&#65533;&#65533;&#65533;c&#65533;&#65533;&#65533;t&#65533;E&#65533;&#65533;V,&#65533;@&#65533;^&#65533; &#65533;@&#65533;V&#65533;&#65533;)\&#65533;&#65533;&#65533;&#65533;&#133;d&#65533;&#65533;BVAF&#65533;&#65533;Q&#65533;F&#65533;&#65533;@&#65533;&#65533;?i&#65533;B&#65533;V&#65533;B&#65533;}&#65533;e&#65533;&#65533;&#65533;&#65533;&#65533;&#65533;3&#243;&#65533;&#65533;&&#65533;YPL&#65533;&#65533;&#65533;"&#65533;A&#65533;&#864;&#65533;&#65533;O&#65533;&#65533;&#65533;&#65533;T&#65533; b&#65533;;2&#65533;w&#65533;&#65533;H&#65533;3D &#599;&#65533;&#65533;&#65533;&#65533;H/&#65533;VMD&#65533;qI&#65533;&#65533;v&#65533;<f4&#320;&#65533;&#65533;&#65533;&#65533;&#65533;E &#65533;9 2&#65533;[&#65533;&#65533;E&#65533;kp&#65533;O&#65533;*&#65533;dXo-Y&#65533;96&#65533;&#65533;&#65533;&#65533;&#65533;b&#65533;&#65533;&#65533;&#65533;t t&#65533;&#65533;t|&#65533;&#65533;&#65533;&#65533;&#65533;&#65533;&#65533;G&#65533;Dw8&#1201;m&#1199;b9g&#65533;&#65533;e&#65533;.w&#65533;&#65533;]C&#65533;hE+P&#65533;
&#65533;c^&#65533;|6&#65533;}&#65533;3&#65533;xB-?I[&#65533;=0&#65533;&#65533;y&#65533;7&#65533;&#65533;&#65533;&#65533;&#65533;A&#65533;&#65533;3&#65533;BW0&#65533;m&#65533;g&#65533;&#65533;H\&#65533;&#65533;O&#65533;&#1079;R&#65533;&#65533;Y&#24245;&#65533;&#65533;&#65533;m&#65533;&#65533;&#65533;97&#1676;&#65533;,@&#65533;&#65533;-+A=#&#65533;&#65533;&#65533;&#65533;<&#65533;#&#65533;&#65533;&#65533;5&#65533;&#65533;	|&#65533;&#65533;?&#65533;&#65533;&#65533;&#65533;&#65533;C/"?&#65533;&#65533;bk&#65533;Z&#65533;&#65533;&#65533;&#65533;&#65533;&#65533;H&#65533;&#65533;&#1241;&#65533;X&#65533;K&#65533;&#65533; 
`F&#65533;&#65533;&#65533;&#65533;=&#65533;9&#65533;&#65533;&#65533;&#65533;&#65533;= &#65533;&#65533;&#65533;;&#65533;&#65533;4&#65533;&#65533;&#65533;&#65533;?&#65533;&#65533;*&#65533;bn&#754;&&#65533;&#65533;&#65533;")c&#65533;&#65533;&#65533;(&#65533;&#65533;AN&#65533;-c$&#65533;"x&#65533;fh&#65533;:&#65533;&#65533;)&#65533;&#65533;&#65533; &#65533;'&#65533;&#65533;&#65533;&#65533;&#65533;&#65533;.&#65533;&#65533;(<&#65533;s&#65533;&#65533;"&#65533;&#65533;A&#65533;&#65533;&#65533;&#65533;./d:N3>&#65533;&#65533;jx&#65533;&#65533;&#65533;&#1553;8*&#65533;H&#65533;"&#65533;(
P&#65533;Lp,&#65533;s&#168;&#65533;&#65533;&#1595;&#65533;&#65533;&#65533;<(&#65533;L&#65533;&#136;&#236;$&#65533;'-&#65533;+&#65533;!&#65533;&#65533;1z&#65533;.&#65533;sAY&#65533;&#65533;&#65533;&&#65533;&#65533;&#65533;&#65533;&#65533;&#65533;J,&#362;&#65533;&#65533; s  k&#65533;&#65533;>&#65533;&#65533;&#65533;=&#65533;s&#65533;{2H&#65533;&#65533; &#1538;DTD.&#308;&#65533;S&#65533;&#65533;&#65533;+&#65533;&#65533;&#65533;4&#65533;?Q&#65533;,&#65533;&#36094;&#65533;H&#65533; &#65533;s&#65533;gP&#65533;:&#65533;R(&($0XEWl&#65533;  &#65533;H:Y&#65533;&#65533;3&#65533;.&#65533;%]\&#65533;&#65533;jD_&#65533;&#65533;&#65533;$$F@&#1613;&#65533;&#65533;?*C\&#65533;$H&#65533; nEQd&#65533;CC&#65533;&#65533;2&#65533;H>&#65533;&#65533;&#65533;!&#65533;&#65533;nt&#65533;&#65533;&#65533;&#1883;E^&#65533;&#65533;2G&#65533;tL&#65533;&#65533;@&#65533;&#65533;&#65533;>&#65533;A|&#65533;&#65533;&#65533;&#65533;&#65533;T&#65533;^:&#65533;4z&#65533;&#65533;&#65533;&#65533;&#65533;&#65533;h&#65533;&#65533;S&#65533;&#65533;:&#516;&#65533;a0mt&#519;&#65533;i&#65533;C&#65533;#G&#65533;#G&#65533;&#65533;:&#65533;&#65533;&#525;&#65533;,
{&#65533;&#65533;&#65533;HJD&#65533;#@&#65533;d&#65533;&#65533;4&#65533;&#1541;&#65533;&#65533;QL,&#65533;r ;&#65533;tx&#65533;&#65533;&#65533;I&#65533;&#65533;\x&#65533;WD&#65533;&#65533;q&#65533;E&#65533;T&#65533;&#65533;{&#65533;&#65533;&#65533;45&#65533;:&#65533;&#65533;Jz&#65533; &#65533;L&#65533;&#65533;&#65533;J&#65533;&#65533;&#65533;X&#65533;&#65533;R%x&#65533;d&#65533;t&#65533;&#65533;&#65533;I&#65533;T&#65533;&#65533;mt&#65533;V&#65533;Ci&#65533;F&#65533;{&#65533;&#65533;&#65533;&#739;<G&#65533;&#65533;&#65533;	k&#65533;&#65533;&#65533;&#65533;&#65533;0&#65533;J&#589;j1&#813;&#65533;J&#65533;&#65533;&#65533;&#65533;&#65533;h&#65533;7+&#65533; &#65533;&#65533;TK&#65533;&#65533;&#773;lK&#65533;t&#65533;&#65533;;&#65533;A&#65533;&#160;&#65533;.
0&#65533;&#65533;&#65533;&#65533;&#65533;&#65533;yb&#65533;-&#65533;+`D;N&#65533;&#65533;LC&#779; H8&#65533;&#65533;&#65533;3&#65533;&#65533;2$&#65533;&#65533;&#65533;&#65533;&#65533;&#65533;&#439;&#65533;L&#65533;&#65533;L&#65533;&#65533;&#65533;4J&#658;&#65533;&#65533;&#65533;~&#65533;&#65533;&#65533;&#65533;&#65533;GY&#1618;&#1824;&#65533;&#1724;	&#65533;l&#65533;q*&#65533;&#65533;RE&#65533;&#65533;&#732;P&#65533;&#65533;&#65533;&#65533;\ Mp&#65533;&#65533;&#65533;{&#65533;4J&#65533;&#65533;&#65533;&#65533;<&#65533;&#820;LkD&#65533;&#1196;&#65533;[Q&#65533;DQ&#65533;J&#65533;&#65533;
&#65533;| F&#65533;&#65533;  &#65533;k&#65533;P&#65533;lO&#65533;&#65533;&#65533;&#65533;O&#65533;&#65533;&#65533;JG&#65533;&#65533;&#65533;&#65533;&#65533;%Q &#65533;Q'}R&#1740;&#65533;&#512;&#65533;p&#65533;H&#65533;&#65533;&#773;U&#65533;&#65533;	uO&#892;P&#65533;&#65533;B&#65533;HB&#65533;&#65533;i&#65533;&#65533;%]&#65533;&#65533;&#65533;&#65533;@&#65533;+&#65533;&#1015;&#65533;&#65533;!&#65533;Q&#65533;&#65533;&#65533;&#65533;0&#65533;&#65533;(&#65533;&#65533;&#65533;B\&#65533;&#65533;&#65533;&#65533;c&#65533;&#65533;&#65533;{&#65533;&#65533;TR(&#65533;&#65533;:&#65533;&#65533;;UK&#65533;T9mE1U&#65533;&#65533;&#65533;&#65533;&#65533;d855&#65533;Ce&#65533;p&#65533;&#65533;J}B-}&#65533;&#65533;&#65533;&#65533;l&#542;&#65533;T"&#65533;&#65533;&#65533;2&#65533;&#65533;&#65533;B&#65533;T&#65533;&#65533;QUF&#65533;&#65533;!&#65533;	&#65533;S&#65533; &#65533;&#65533;'&#65533;CLmN&#1116;E&#65533;&#65533;,[&#65533;K\&#65533;&#65533;QeEWtTHU-N=m&#65533;(&#65533;&#1033;&#65533;=&#65533;C&#65533;&#65533;kV&#219;&#65533;&#65533;&#65533;&#65533;	Sj&#65533;&#65533;.&#65533;LauK!uUn&#65533;T&#65533;&#65533;P[&#1794;=&#65533;Uq&#65533;Br&#65533;VR%Vj&#65533;&#65533;	&#65533;&#65533;=&#65533;&#65533;(&#65533;&#65533;dM&#1440;#A*Hp&#65533;&#65533;[&#65533;rU&#65533;\ET&#65533;&#65533;&#65533;U-&#65533;05V?&#65533;6&#65533;&#65533;E&#65533;&#65533;4&#65533;&#65533;E&#65533;|S~}&#65533;&#65533;VU&#65533;L&#65533;&#65533;U&#65533;&#65533;&#65533;@&#65533;&#65533;&#65533;6Z\&#65533;C&#65533;&#65533;&#65533;UD&#65533;&#65533;&#65533;]T&#65533;&#769;&#65533;X&#65533;TC&#65533;w}H&#65533;&#65533;X3&#65533;&#65533;z&#65533;&#155;UADU&#65533;j&#65533;V&#65533;R&#65533;Z&#65533;\Ymu&#65533;3}&#65533;"U0*&#65533;B&#65533;m&#65533;&#65533;&#65533;&#65533;@ E&#65533;VJ&#65533;&#65533;&#65533;MY&#65533;&#65533;&#65533;jx&#1503;t&#1605;&#65533;P3&#65533;&#65533;&#65533;&#65533;[K&#65533;Y&#65533;U&#65533;&#65533;Z&#65533;]U&#65533;&#65533;I&#65533;&#65533;S2:&#65533;&#65533;&#65533; (&#65533;p&#65533;[&#65533;&#65533;g&#65533;&#65533;+eE&#65533;}&#65533;&#65533;&#65533;UYaM[&#65533;&#65533;PX\&#65533;<&#65533;&#65533;K&#65533;u&#65533;k&#65533;&#65533;7&#65533;&#65533; V&#65533;R`&#1822;&#65533;&#65533;\&#65533;&#65533;&#65533;&#65533;2&#508;5]&#65533;O&#65533;&#65533;TP&#65533;&#65533;&#65533;&#65533;RG&#65533;&#1044;e&#65533;!&#65533;\K&#65533;=Xt&#65533;}&#65533;&#65533;&#65533;&#65533;&#65533;&#453;&#65533;.p h5&#65533;:E&#65533;&#65533; >&#1421;&#65533;&#65533;&#65533;SXu&#65533;&#65533;&#65533;E&#65533;2&#65533;&#65533;&#589;&#933;X&#65533;S&#65533;E&#65533;bJ),S(&#65533;;&#65533;&#65533;&#65533;&#65533;[P&#65533;R3&#65533;U:u]U}O&#65533;&#65533;&#65533;&#65533;&#65533;=h&#65533;U&#65533;:A%&#65533;_=&#65533;&#65533;gP_&#65533;&#65533;\&#65533;`e&#744;&#65533;&#65533;>e^&#65533;&#65533;t&#65533;Nu`v&#65533;&#65533;s&#65533;`&#65533;&#65533;_UU&#65533;&#65533;V&#65533;&#237;&#1866;&#65533;&#65533;&#65533;^&#65533;6a&#65533;&#65533;&#65533;M&#65533;&#65533;R&#65533;u&#1367;&#65533;&#65533;&#65533;U&#65533;&#65533;"&#65533;&#1537;&#65533;&#65533;V&#65533;&#65533; 6&#65533;&#65533;-N&#65533;&#65533;&#65533;>&#65533;&#65533;&#65533;&#65533;&#65533;N5&#65533;&W&#65533;^&#65533;&#65533;U(f[m4N.&#65533;&#229;H&#65533;&#65533;&#65533;&#65533;&#65533;&#65533;&#65533;&#65533;\]b-&#65533;Tjc`&#65533;&#65533;b&#65533;!a6&#65533;b7&#65533;bW&#65533;b&#65533;cnWm&#65533;E&#65533;+\&#65533;>~&#65533;g&#65533;&#65533;U&#65533;&#65533;S&#65533;(^&#65533;&#65533;&#65533;&#65533;5SN&#65533;Fvd7&#65533;&#65533;B&#65533;_&#65533;&#65533;J6d*&#65533;[zu&#65533;&#1915;&#65533;-`&#65533;N&#65533;a&#65533;&#65533;]&#65533;X&#65533;&#65533;&#65533;&#65533;&#65533;&#1525;&#65533;w&#65533;&#65533;D&#65533;&#65533;&#65533;}N~eX~&#65533;P^&#65533;&#65533;d&#65533;e&#513;&#65533;C&#65533;&#65533;&#65533;&#65533;]&#65533;&#65533;L`&#65533;a&#65533;q&#65533;&#65533;Rm&#65533;:%&#65533;&#65533;&#65533;w &#65533;&#65533;9&#65533;T[&#65533;.j&#65533;&&#65533;P&#65533;&#65533;&#65533;5&#65533;,&#65533;eS&#65533;&#65533;&#65533;X*&#65533;O&#65533;KW>&#65533;I&#65533;D&#65533;&#65533;&#65533;LW\`m&#65533;&#65533;n&#65533;]&#65533;#D@-&#65533;ClX}F&#65533;D&#65533;Z&#65533;@&#65533;&#65533;&#65533;&#1024;&#65533;Ve&#65533;Pp&#445;@&#65533;&#65533;&&#65533;[&#65533;mh&#65533;Ig&#65533;UZ&#65533;\&#1565;\&#65533;~a3&#65533;&#65533;&#65533;[|%io!&#65533;&#65533;&#65533;&#65533;&#65533;&#65533;vc&#65533;&#65533;_&#65533;&#65533;&#65533;N&#65533;&&#65533;&#65533;&#65533;&#65533;&#65533;&#65533;&#65533;	&#65533;]	vK&#65533;M&#65533;(&#65533;]!}&#65533;E\h&#65533;*Dl\&#65533;>&#65533;&#65533;^&#65533;&#65533;i&#65533;`&#65533;&#65533;&#65533;m,&#65533;&#65533;j&#65533;~&#65533;&#65533;&#65533;&#1965;&#413;&#65533;&#65533;^&#65533;&#65533;g&#65533;kxf&#1385;&#65533;&#445;j&#65533;&#65533;&#39097;&#65533;}kg&#65533;Y&#65533;`&#65533;vH
&#65533;R&#65533;V&#65533;.c&#65533;K&#65533;Tl&#65533;&#65533;#V_&#65533;&#65533;V3&#17126;PC&#65533;&#65533;&#65533;`{.D&#65533;v&#65533;&#65533;^j.&#65533;R&#65533;&#65533;&#65533;&#65533;f&#65533;&#65533;\&#65533;V?&#65533;T&#65533;^&#65533;>mD!&#65533;&#65533;l&#65533;qE&#65533;:&#65533;&#65533;Jv[*6&#65533;LM"6_&#65533;&#65533;&#1878;`/v&#65533;Tp&#65533;&#65533;4&#65533;&#65533;&nX:&#65533;n&#65533;&#65533;v&#65533;&#65533;e&#65533;S&#65533;&#65533;&#910;n&#65533;&#65533;&#65533;]>&#65533;qJ"&#65533;w&#65533;n&#65533;F&#65533;X_9}K>&#65533;&#65533;&#65533;`!-&#1593;,&#65533;E>A&#65533;^&#190;&#65533;8&#65533;&#65533;!&#65533;c 5kf>&#65533;&#65533;.R,&#65533;&#65533;&#65533;mN 1&#65533;&#65533;&#65533;e&#65533;n&#65533;c&#65533;&#65533;S3&#65533;Un&#65533;&#65533;&#65533;&#65533;~&#65533;E&#65533;Ci&#65533;ig&#65533;&#65533;v&#65533; &#65533;&#65533;+&#65533;$q1!&#65533;h4&#65533; oE&#65533;&#65533;&#65533;&#65533;/&#65533;Z.&#65533;&#65533;&#65533;,&#65533;noS%f&#65533;>&#65533;&#65533;KvYgF&#33019;HF.r!l&#65533;5&#65533;P^&#65533;'&#65533;&#65533;&#65533;&#65533;?&#65533;&#65533;hpx&#65533;&#65533;-&#65533;&#65533;Vf+&#65533;&#65533;hQ&#65533;&#65533;&#65533;&#65533;&#65533;ca&#65533;&#65533;&#65533;&#65533;&#65533;J&#65533;\&#1580;"&#65533;5&#65533;&#65533;&#65533;6[<e&#65533;r&#65533;m&#65533;xd&#65533;&#65533;K&#1872;&#65533;&#65533;&#65533;s9&#65533;~Vr&#65533;9&#65533;L&#65533;m&#541;&#65533;&#65533;E&#65533;h#%J^&#65533;i&#65533;UsI&#65533;&#65533;.&#65533;&#65533;_&#65533;V[&#65533;&#65533;&#65533;&#65533;&#65533;&#65533;]&#65533;x&#65533;&#351;&#65533;_iN&#65533;S,Wuh&#65533;&#65533;i&#65533;&#65533;&#65533;&#65533;&#65533;&#65533;t)&#65533;=&#65533;&#65533;,&#65533;&#65533;&#65533;&#65533;u&#65533;&#65533;r&#65533;e3&#65533;mW&#65533;X/^Y&#65533;YZOe _8&#65533;&#65533;ugGh&#65533;&#65533;_&#65533;Wa?&#65533;fU&#65533;%&#65533;<w?f&#65533;C&#65533;&#65533;p&#65533;T&#65533;{P].&#65533;&#65533;&#65533;&#65533;&#65533;&#65533;&#65533;&#65533;&#65533;&#65533;&#65533;&#65533;&#65533;l&#65533;&#65533;)]n&#65533;&#65533;W>&#65533;S>X&#65533;&#65533;lu&#65533;g&#65533;&#65533;G&#65533;&#65533;Y&#65533;&#65533;9(x&#65533;&#65533;,&#65533;m&#65533;-&#65533;j&#65533;&#65533;&#65533;m&#65533;|g&#390;&#65533;u&#65533;Z&#65533;N&#65533;&#65533;~&#65533;&#65533;&#65533;&#65533;&#65533;x&#822;&#65533;,]E&#65533;Fw&#65533;&#65533;&#65533;&#65533;v&#65533;hSX&#65533;&#65533;w&#65533;&#65533;Q&#65533;?[&#65533;0^W)>&#65533;&#65533;n&#476596;&#65533;v&#65533;&#65533;&#65533;u&#65533;W&#65533;N&#65533;cC&#65533;e&#65533;&#65533;&#65533;We&#65533;<&#65533;u&#65533;z&#65533;&#65533;&#65533;,&#65533;&#65533;&#65533;>(p&#65533;g&#65533;&#65533;&#65533;!&#65533;B&#65533;v&#65533;.]&#65533;?x$&#65533;R^&#65533;m&#65533;z&#65533;&#65533;L&#65533;&#65533;&#65533;1&#65533;X&#65533;&#65533;&#54751;{&#65533;&#65533;7&#65533;n&#65533;&#65533;R&#65533;m&#65533;&#65533;&#65533;&#65533;&#65533;&#65533;|&#65533;&#65533;&#65533;G Wx&#65533;&#65533;&#65533;R&#65533;&#65533;&#65533;&#65533;&#65533;<&#65533;&#65533;|&#65533;&#65533;&#1842;&#65533;|',U&#65533;s&#65533;&#65533;S&#65533;3&#65533;o&#65533;}&#65533;&#65533;\&#65533;p9^&#65533;&&#65533;c&#65533;&#65533;&#65533;&#65533;"e0>&#65533;{&#65533;o&#65533;&#65533;|&#65533;&#65533;&#65533;&#65533;>z&#65533;&#65533;a&#65533;&#65533;&#65533; &#65533;&#65533;&#65533;&#65533;&#65533;&#65533;&#65533;&#65533;&#65533;&#65533;G|&#65533;&#65533;&#65533;dl&#65533;&#65533;&#65533;&#585;&#65533;l&#357;,&#65533;&#65533;&#65533;&#65533;O&#65533;&#65533;&#65533;&#65533;vB&#65533;&#65533;r&#65533;%c&#65533;&#65533;ryMXo&#65533;&#65533;4&#65533;~&#65533;w&#65533;qV&#65533;Zk 3&#65533;
b&#65533;&#65533;&#65533;&#65533; &#65533;Z&#65533;\&#65533;$R&#65533;&#65533;&#65533;x&#65533;&#65533;&#65533;#&#65533;&#65533;&#65533;P&#65533;&#65533;&#65533;B&#65533;g&#65533;V&#65533;l&#65533;&#65533;%&#792;2g&#1196;i&#65533;&&#924;:w&#65533;&#65533;&#65533;'&#1056;B&#65533;u&#65533;eF*k'&#65533;fmeA&#65533;R&#65533;h8&#65533;&#65533;R&#65533;Ls&#65533;&#65533;&#65533;G&#65533;!=&#65533;&#65533;&#65533;&#65533; [P&#65533;&#65533;&#65533;&#65533;-&#1848;r&#65533;&#1213;)&#65533;.&#65533;g)5qiSk*&#65533;&#65533;P&#65533;&#65533;Z&#65533;&#65533;^&#65533;&#65533;a,H&#65533;!	&#65533;a&#65533;B&#65533;fu7s&#65533;&#65533;&#65533;&#65533;N&#65533;&#65533;&#65533;&#65533;&#65533;p&#65533;&#65533;&#65533;&#65533;Cx&#65533;&#65533;&#11085;&#65533;&#65533;L&#65533;&#65533;w&#65533;&#1378;T	&#65533;7&#65533;&#65533;&#65533;{&#65533;&#411;&#65533;h&#65533;B~;Um&#65533;&#65533;&#65533;&#65533;]l&#65533;&#65533;W&#65533;&#65533;&#65533;&#65533;&#65533;&#65533;&#65533;&#65533;&#65533;&#65533;&#467;_&#65533;&#65533;q&#65533;OS&#65533;U&#65533;&#1023;Q#&#65533;&#65533;+`&#65533;^&#65533;&#65533;&#65533;&#65533;&#65533;#F&#65533;&#65533;Vyx&#65533;\&#65533;	u&#65533;Q1&#65533;`&#65533;A&#65533;j&#65533;Ue&#65533;b&#65533;&#65533;r&#65533;c&#65533;A&#65533;C&#65533;&#65533;&#65533;&#65533;&#65533;%&#65533;x&#65533;L
&#65533;&#65533;zY1&#65533;A&#65533;)&#65533;U&#65533;&#65533;&#65533;&#65533;&#65533;&#65533;Qe&#65533;T&#65533;E#&#65533;8$&#65533;%&#65533;&#65533;1X&#65533;&#65533;Y3&#65533;?&#65533;8&#1349;|$&#65533;$`&#65533;i&#65533;&#65533;mc&#65533;&#65533;&#65533;&#560;&#65533;&#65533;&#65533;y&&#65533;&#65533;&#65533;&#65533;&#697;&#65533;SNy&#65533;&#65533;&#65533;(&#65533;Eh&#65533;HhB&#65533;2P&#65533;@)$@b&#65533;&#65533;*Z&#1498;&#65533;&#65533;7&#65533;&#65533;X&#65533;7&#65533;&#65533;&#65533;t6&#65533;&#65533;vd&#65533;)H&#65533;&#65533;AfB.z*&#65533;&#65533;5&#65533;B&#65533;&#65533;^&#65533;EY&#65533;Tu&#65533;&#65533;&#65533;)&#935;b&#65533;0&#65533;@&$&#65533;&#65533;{lL&#65533;:&#65533;*&#65533;K&#65533;7&#65533;&#65533;&#65533;&#1671;Xu&#65533;i&#65533;A&#65533;&#65533;&#65533;&#65533;td&#65533;&#522;+&#65533;&#65533;&#65533;:0&#65533;r&#1469;&#65533;&#65533;&#65533;f&#65533;&#65533;x&#65533;y&#65533; &#65533;&#65533;&#65533;&#65533;&#65533;&#65533;&#65533;&#65533;&#65533;&#65533;o&#65533;z!p&#65533;&#65533;o&#65533;2&#65533;RB&#65533; Vf&#65533;&#65533;44&#65533;#&#65533;.b&#65533;Eh&#65533;&#65533;f&#65533;/&#65533;&#65533;&#65533;&#65533;=&#65533;b&#65533;bM!_t&#65533;]&#65533;&#65533;&#65533;I\&#65533;&#65533;&#65533;&#65533;&#65533;&#65533;w|&#65533;#&#65533;CO&#292;5&#697;&#65533;WR&#65533;-&#357;$r&#438;&#65533;j&&#65533;Q&#65533;&#65533;&#65533;I1&#65533;&#65533;!YH[t&#65533;@ A&#329;&#65533; s
4s&#65533;L&#65533;R&#65533;&#65533;f&#65533;E&#65533;&#65533;DSH&#65533;}#]&#65533;c&#65533;1&#65533;k&#65533;&#65533;h&#65533;]&#65533;&#65533;jNQ&#65533;&#65533;&#65533;&#65533;y&#65533;J&#65533;w&#65533;&#65533;&#65533;=9&#65533;&#65533;C&#65533;&#65533;&#65533;&#65533;P3DE:#&#65533;Q&#65533;&#65533;&#65533;&#65533;&#65533;&#65533;&#65533;S&#65533;z&#65533;&#65533;&#65533;&#65533;W&#65533;&#1370;&#65533;&#65533;*&#65533;N&#34396;&#65533; &#65533;&#65533;F&#65533;6&#65533;&#65533;&#65533;&#65533;9&#65533;!%&#65533;&#65533;&#65533;&#65533;&#65533;&#65533;&#65533;&#65533;&#65533;g&#540;1&#65533;&#65533;=&#65533;&#65533;o5`&#65533;&#65533;&#65533;&#65533;&#65533;#&#65533;&#65533;&#65533;#&#65533;w&#65533;;&#65533;&#38632;,&#65533;GqO&#65533;&#65533;&#65533;&#65533;|:L&#65533;A"&#65533;;]&#65533;&#65533;&#65533;&#65533;#H|
g&#65533;&#65533;Q&#65533;v&#65533;&#708;
&#65533;g&#65533;`&#65533;&#65533;,&#65533;&#65533;'&#65533;8&#65533; &#65533;&#65533;&#65533;X&#65533;&#65533;&#65533;&#65533;4O&#65533;&#65533;D&#65533;&#65533;X#&#65533;&#65533;&#65533;&#65533;0&#65533;1C}&#65533;&#65533;&#16992;zLS&#65533; &#65533;&#65533;^&#65533;&#65533;&#1389;.4&#65533;z.&#65533;&#65533;p`&#1587; _&#65533;&#65533;
&#65533;&#65533;n&#65533;&#65533;&#65533;@|"h&#65533;&#65533;&#65533;>&#65533;Fl\T0&#65533;&#65533;9&#65533;^&#65533;&#65533;&#65533;0AbK&#65533;&#65533;&#65533;&#65533;/&#65533;&#65533;3&#65533;zF&#65533;&#65533;9&#65533;&#65533;{@ &#65533;Fo=xm&#65533;&#65533;[&#65533;&#65533;C&#65533;8&#65533;&#65533;c&#65533; &#65533;&#65533;&#65533;H1/&#65533;&#65533;V&#1640;&#65533;.&#65533;&#65533;qi&#65533;O&#65533;&#1100;B&#60419;&#65533;&#65533;&#65533;[0&#65533;>&#65533;&#65533;&#65533;(S	&#65533;F&#65533;&#65533;&#65533;&#65533;*c&#65533;*&#65533;D&#65533;&#65533;&#65533;%.Wy&#65533;\&#599138;&#65533;%0&#65533;&#65533;&#65533;c< !&#65533; &#65533; ,&#65533;&#65533;  &#65533; &#65533;	H&#65533;&#65533;&#65533;&#65533;*\&#560;`&#65533;BlH&#65533;&#65533;&#331;3j&#65533;&#561;&#65533;&#463;#&#65533;I&#65533;d&#65533;"!&#65533;|&#65533;`&#65533;6&#65533;0c&#668;I&#65533;&#65533;M&#65533;#U&#65533;D9`"F&#2002;-hd&#65533;&#867;H&#65533;*]jq&#65533;&#65533;&#65533;U&#65533;J&#65533;&#65533;?&#65533;+&#65533;&#65533;z&#65533;&#65533;&#65533;&#856;&#65533;K&#65533;,F&#65533;;&#65533;&#65533;&#65533;R&#65533;&#1783;p&#65533;R&#65533;&#65533;VT&#65533;^&#65533;&#65533;&#759;&#65533;&#860;h&#65533;Vu&#718;&#65533;&#65533;HX&#65533;W&#65533;	&#400;$&#65533;&#65533;&#65533;&#65533;T&#65533;&#65533;&#65533;ccBX&#65533;&#65533;C&#65533;^&#65533;df(&#65533;[X&#65533;&#65533;&#65533;b&#65533;\&#65533;&#65533;&#65533;&#65533;j&#65533;nV%&#65533;&#65533;&#65533;&#65533;&#65533;&#65533;>Iu&#373;g&#65533;&#65533;&#65533;|&#65533;&#49329;7_&#65533;&#65533;&#65533;e&#65533;&#65533;E- &#65533;&#65533;&#65533;&#65533;&#65533;&#65533;B&#65533;9&#65533;8&#65533;t&#32041;1O&#65533;<:&#65533;c&#911;&#615;M&#65533;z&#65533;&#65533;&#65533;||&#65533;&#959;&#65533;&#65533;o&#65533;A&#65533;]s&#65533;I&#30593;&#65533;&#65533;[}U&#65533;N~&#65533;&#65533;g&#65533;&#65533;V&#541;&#65533;^{&#65533;'5&#65533;&#65533;A&#65533;&#65533;&#65533;&#65533;}F!&#65533;0&#65533;&#65533;x&#65533;Mw&#8367;&#65533;&#65533;&#65533;&#65533;&#65533;G[&#65533;&#65533;&#65533;GeR&#65533;N&#65533;&#360;&#65533;h&#65533;0&#65533;x&#65533;&#65533;&#65533;@&#65533;EG`&#65533;&#65533;L&#65533;&#65533;'&#65533;&#65533;&#65533;&#65533;&#65533;&#65533;&#65533;j&#65533;&#65533;FK&#65533;&#65533;&#65533;pO*F&#65533;&#65533;&#32585;`&#65533;t&#65533;g'zR&#65533;$u&#65533;&#65533;&T&#65533;&#65533;H5&#65533;Z&#65533;&#65533;%&#65533;&#65533;&#65533;&#65533;'&#65533;&#65533;E&#65533;e&#65533;&#65533;^)&#65533;&#65533;&#65533;&&#65533;Z&#65533;lG&#65533;&#65533;a&#65533;&#65533;&#65533;&#65533;&#65533;]&#1465;&#65533;&#65533;N&#65533;*&#65533;Wf&#65533;&#65533;&#65533;&#65533;&#65533;&#65533;&#65533;&#65533;&#65533;&#65533;&#65533;&#65533;q&#65533;5&#65533;&#65533;&#65533;&#65533;*,&#65533;&#65533;&#65533;8&#65533;p&#65533;&#65533;&#65533;&#65533;&#65533;%
F&#65533;*&#65533;Yh&#65533;&#65533;c&#65533;~&#65533;&#65533;>&#65533;&#65533;&#65533;&#65533;&#65533;#BY.&#65533;&#65533;&#65533;J&#65533;&#65533;&#65533;&#1270;{P&#65533;"Z&#65533;|&#65533;>&#65533;&#65533;&#65533;[&#65533;&#65533;!$&#65533;&#65533;&#65533;&#65533;u-&#65533;z&#65533;&#65533;4\&#65533;&#65533;&#65533;-&#65533;&#65533;&#65533;&&#65533;&#308;e&#65533;

(&#65533;Q&#65533;w&#65533;&#65533;?&#65533;&#65533;;&#65533;t .W.&#65533;&#22699;V&#65533;&#65533;p&#65533;&#65533;6l&#65533;&#65533;&#65533;
ln6(T"S&#65533;&#65533;&#65533;t&#65533;G&#65533;Dw3&#65533;&#65533;u&#65533;Q	
d&#65533;&#65533;*b&#65533;&#65533;Y0f&#65533;T&#65533;&#65533;&#65533;&#65533;&#65533;&#65533;m&#65533;&#65533;Fi&#65533;1&#65533;\&#65533;s&#65533;Z-P&#65533;&#65533;&#65533;?7&#65533;p&#65533;3K_C&#65533;&#65533;7&#65533;w2AU&#65533;&#65533;H&#65533;U&#65533;m&#65533;5&#65533;&#65533;F&#65533;&#65533;&#65533;&#65533;+&#65533;&#65533;z&#65533;P&#65533;j&#65533;&#65533;
6&#1584;&#65533;&#65533;&#65533;&#65533;&#65533;&#65533;&#65533;[z&#65533;u&#65533;B;8&#65533;'q&#65533;&#65533;R&#65533;Kv+&#65533;&#65533;&#65533;M&#65533;Ln4(@&#65533;h&#65533;{D"&#65533;&#65533;Y&#65533;&#65533;T&#65533;>&#65533;&#65533;1;&#65533;y&#266;&#65533;M
"<&#65533;&#65533;R&#65533;O&#65533;&#65533;pa&#65533;{[&#65533;&#65533;&#368;&#65533;z&#65533;&#65533;c3&#65533;&#65533;*&#65533;&#65533;1&#1652;&#65533;6E&#65533;&#65533;&#65533;&#65533;_;&#65533;C&#65533;&#65533; &#65533;&#65533;&#65533;&#65533;M&#65533;ee&#65533;&#65533;3&#65533;g!xak!&#65533;i5p&#65533;8} ~&#65533;&#65533;&#65533;6J@&#65533;
R&#65533;%&#65533;&#65533;6&#65533;&#65533;&#65533;&#65533;&#65533;b	&#65533; &#65533;7&#65533;A&#65533;&#65533;qT+m&#65533;V&&#65533;&#65533;;dH%F68&#65533;&#65533;+c7&#65533;V@T@	&#65533;6&#65533;&#65533;W&#65533;c&#65533; &#65533;:&#65533;a&#65533;(&#65533;v&#65533;&#65533;&#65533;0&#65533;&#65533;&#65533;&#65533;&#65533;Dx&#65533;w&#423;%&#65533;&#65533;&#65533;ek&#65533;	&#65533;&#65533;W&#65533;0&#65533;&#65533;EA &#65533;F
1z&#65533;Xb&#65533;&#65533;w< &#65533;&#65533;&#65533;&#65533;&#65533;/&#65533;&#65533;E-&#65533;&#65533;A&#65533;&#65533;&#65533;&#65533;l&#65533;&#65533;rM&#65533;x&#438;&#65533;&#65533;&#1095;2a# &#65533;;,"&#65533;&#65533;P"2&#65533;&#65533;o&#65533;&#65533;D}&#65533;&#65533;&#65533;c&#65533;&#65533;&#65533;"&#18078;&#176;R2&#65533;c&#65533;&#65533;&#65533;&#65533;E&#65533;W&#65533;&#65533;6 &#65533;&#65533;&#65533;v&#65533;&#65533;&#65533;B&#286;=%pF&#1678;^T)&#65533;&#65533;&#65533;|&#65533;2&#65533;k&#65533;&#65533;IX&#65533;0pd-&#65533;H &#65533;&#65533;&#65533;&#65533;&#65533;G4&#65533;&#65533;rf ^A&#65533;(&#65533;vx&#65533;	etW&#65533;&#65533;&#65533;&#65533;&#65533;4	&#65533;x&#65533;&#65533; X^cv&#65533;?&#65533;&#65533;&#65533;n&#65533;&#65533;&#65533;L&#65533;B%Y&#65533;Iz&#65533;!&#65533;9&#841;&#65533; &#65533;&#65533;&#65533;('ph i\xJe&#65533;&#65533;E|&#65533;ETip%&#65533;'&#65533;c&#65533;R	a&#65533;	N&#65533;&#65533;&#65533;&#65533;m&#65533;%HD&#65533;J&#65533;&#65533; 7&#65533;&#65533;N&#65533;&#65533;2B&#65533;&#65533;M"&#65533;S&#65533;\6&#65533;&#65533;;&#65533;&#65533;&#65533;&#65533;J2t&#65533;J&#65533;&#65533;&#65533;Z)&#65533;&#65533;J&#65533;i&#65533;b
9&#65533;G0&#65533;pf&#65533;&#65533;&#65533;&#65533;`C:D&#65533;j&#65533;"&#1864;&#65533;.L1&#1281;&#65533;&#65533; G-&#65533;:&#65533;&#65533;&#65533;&#65533; v&#1576;&#65533;&#65533;&#65533;K&#65533;&#65533;&#65533;Y&#65533;
	pO&#65533;*^&#65533;&#65533;&#65533;&#65533;e&#65533;)h&#65533;&#65533;hAd*0t&#65533;$bG&#65533;35	&#65533;_'&#65533;&#65533;v&#65533;|vrS&#65533;D+&#65533;&#65533;E0&#65533;&#65533;S&#65533;&#65533;'&#65533;g&#1647;&#65533;Sf&#65533;D&#65533;1&#65533;&#65533;1
&#65533;}&#1544;&#65533;0&#65533;	&#65533;&#65533;&#65533;&A&#65533;&#65533;&#65533;p&#65533;&#65533;&#65533;&#65533;&#65533;m&#65533;$#jU&#65533;&#65533;&#65533;&#65533;"T&#1528;%&#65533;'&#274;&#65533;&#65533;&#65533;&#65533;&#65533;E&#65533;v%&#1032;64&#65533;&9t&#65533;#&#65533;&#65533;1&#65533;l&#65533;
T&#65533;&#65533;C&#65533;&#65533;&#65533;tG1&#65533;&#65533;3&#65533;	&#65533;&#65533;<&#65533;&#65533;8pnBxj&#65533;&#65533;&#65533;@F;&#65533;V&#65533;u&#65533;&#65533;&#65533;&#65533;'&#65533;&#65533;&#65533;&#65533;&#65533;&#65533;&#65533;
&#65533;&#65533;a&#65533;&#65533;&#65533;t&#65533;&#1708;&#65533;+Q&#65533;&#65533;Y$&#65533;c&#65533;#0&#65533;]&#65533;&#65533;&#65533;&#65533;&#65533;}&#65533;L&#1024;;Q&#65533;{&#65533;&#65533;z,Q&#65533;N,&#65533; gd&#65533;&#65533;&#65533;&#65533;`gY,&#65533;&#65533;^&#65533;&#65533;&#65533;&#65533;&#65533;&#65533;+&#65533;&#65533;&#65533;&#65533;<&#65533;&#177;e&#65533;r&#65533;Ar&#65533;#&#65533;&#65533;?&#65533;&#65533;&#65533; &#65533;&#65533;&#65533;,&#65533;&#65533;]&#65533;&#65533;BSXG&&#65533;&#65533;/&#65533;y&#65533;W&#65533;s&#65533;&#65533;&#65533;	&#65533; &#65533;&#65533;&#65533;{rL&#65533;&#65533; &#65533;&#25120;WM*{T>&#65533;&#65533;&#65533;&#65533;@&#65533;&#65533;&#65533;/E&#65533;T_&#65533;P]&#65533;&#65533;&#65533;cl &#65533;&#65533;PG&#65533;1UE&#65533;K&#65533;FV-h $&#65533;&#65533;Q.v&#65533;k&#65533;&#65533;&#65533;&#65533;&#65533;+X&#65533;&#65533;&#65533; &#65533;&#65533;&#65533;&#65533;3&#65533;P4F&#65533;&#65533;h&#65533;
p&#65533;=&#65533;6&#65533;&#65533;(m&#65533;P;&#65533;hA2N&#65533;&#65533;&#65533;Q&#65533;&#65533;&#65533;7&#65533;&#1031;H#&#65533;5p&#1975;&#65533;%&#65533;R&#382;&#65533;&#65533;c7o&#65533;&#65533;&#65533; B&#65533;a&#65533;&#65533;(&#65533;}&#65533;&#60927;&#65533;rzSi\&#65533;j)4&#65533;&#65533;	&#65533;&#291;W&#65533;]&#65533;&#65533;&#65533;~&#884;N&#65533;&#65533;&#65533;&#65533;&#1120;s&#65533;Z&#65533;&#65533;&#65533;C&#65533;+P&#65533;E&#65533;=&#65533;OCQX&#65533;5&#65533;&#65533; &#65533;i&#65533;&#65533;.z&#65533;6 &#65533; &#65533;S&#174;&#65533;bK&#65533;&#65533; &#65533;|P&#65533;&#65533;fR 7@&#65533;Qx&#65533;=S%&#65533;zC&#65533;&#65533;&#65533;{_&#65533;&#65533;b&#65533;&#65533;&#65533;M}  9&#290; J0&#65533;&#65533;`H&#65533;A^&#65533;o&#65533;;&#65533;KD&#65533;&#65533;L[/05&#65533;n&#65533;&#65533;]&#65533;V)&#65533;&#65533;S&#65533;T&#65533;&#65533;&#65533;W&#65533;&#65533;&#65533;&#65533;&#65533;41&#65533;X&#65533; 7_&#65533;&#65533;&#65533;"&#65533;&#65533;	a&#65533;S	&#65533;&#65533;&#65533;\&#65533;m6&#65533;9&#65533;&#65533;bA[&#65533;&#65533;Q&#65533;q&#65533;&#65533;>!&#65533;7|&#65533;G&#65533;&#65533;&#65533;&#65533;]c> ABlBd,&#65533;Ja&#65533;L&#65533;&#65533;&#65533;0@&#65533;J}&#65533;&#65533;&#65533;&#65533; &#65533;"T&#65533;&#65533;Upm&#65533;&#65533;a$P&#65533;&#65533;&#1991;&#65533;&#65533;i&#65533;=
&#65533;6` ]u`&#1936;f!&#65533;pI!mu&#65533;y&#65533;&#65533;&#65533;x&#65533;&#65533;v"&#65533;b&#65533;&#65533;]&#65533;B h-wr&#65533;CjP&#65533;ehT'~$W}&#65533;R&#448; ~&#65533;8&#65533;GZ&#65533;do&#65533;D&#65533;&#65533;}&#65533;G[J&#65533;&#65533;&#65533;	&#65533;&#65533;;&#65533;31&#65533;&#65533;tTq&#65533;&#65533;&#65533;Au&#65533;&#65533;&#65533;G&#65533;D`H&#65533;T&#65533;&#65533;&#65533;&#65533;7&#65533;V'
&#65533;&#65533;&#65533;`Q&#65533;((&#65533;S&#65533;H5&#65533;&#65533;&#65533;&#65533;&#65533;Vo&#65533;&#65533;?&#65533;&#65533;5g&#65533;"&#65533;Au&#65533;j&#65533;:Y&#65533;{@&#65533;{!i!q31Z&#65533;&#65533;&#65533;|F&#65533;&#65533;&#65533;&#65533;lgi&#1159;N&#65533;&#65533;&#65533;FeZ&#65533;;3&#65533;m&#65533; @ &#65533;cHm&#65533;6r&#65533;Q.C6w&#65533;a&#65533;~Ga&#65533;x&#65533;&#65533;gK&#65533;&#65533;&#65533;&#265;a&#65533;&#935;b&#65533;&#65533;&#65533;T&#65533;&#65533;&#65533;&#518;3&#65533;#&#65533;Cj&#65533;2&#65533;&#65533;Fu+ &#65533;&#65533;R~d&#65533;l@&#65533;&#65533;d&#65533;N&#65533;&#65533;1&#65533;2
0&#65533;&#65533;Q"&#65533;K&#65533;(B&#65533;D`=&#65533;`^&#65533;&#65533;v} V&#65533;s&#65533;&#65533;,&#65533;&#1344;&#65533; \ F&#451;o&#1072;xm&#65533;&&#65533;2&#65533; 
a&#65533;&#65533;&#65533;&#65533;
;&#65533;&#65533;ss&#65533;
l&#65533;&#65533;&#65533;&#65533;&#65533;@`&#65533;D&#65533;&#65533;x&#65533;&#65533;8&#65533;&#1928;o&#65533;&#65533;&#65533;"&#65533;&#65533;&#65533;V&#65533;U&#65533;z&&#65533;&#65533;&#65533;&#1294;&#65533;uX&#65533;&v&#65533;&#65533;&#65533;&#65533;I;0&#65533;*&#65533;Q&#65533;Xz&#65533;j&#65533;%I1&#65533;&#65533;&#29699;&#65533;&#65533;l(&#147;`&#65533;E&#65533;%&#1545;&#65533;&#65533;&#65533;&#65533;&#65533;&#65533;&#65533;&#65533;U&#1139; &#65533;&#65533;k&#65533;l>&#65533;&#65533;&#65533;]&#1286;&#65533;&#65533;&#65533;t&#65533;&#65533;U`8&#65533;R&#65533;&#65533;y&#65533; V&#1619;&#65533;p~& &#65533;1q&#65533;'%P&#65533;&#65533;>&#65533;=&#65533;&#65533;&#65533;&#1952;N&#65533;TT&#65533;&#65533;&#65533;&#65533;6&#65533;&#65533;W&#65533;XN&#65533;G&#597;&#1318;&#65533;X5&#1296;l&#65533;D &#65533;&#65533;N&#65533;&#65533;&#65533;&#65533;#N&#65533;&#65533;"T 	&#65533;HEx"wu&#65533;619&{&#65533;o&#1752;h&#65533;([&#65533;&#65533; &#65533;aw&#65533;m&#65533;&#65533;
&#65533;q&#65533;&#65533;Il0W&#65533;D&#65533;&#1318;wv&#65533;M&#65533;8RS&#65533;&#65533;&#65533;}Ti)&#65533;v&#65533;l&#65533;~&#65533;x&&#65533;p" &#65533;&#65533;&#65533;&#65533;&#65533;K,@A
&#65533;&#65533;h&#65533;6BEb&#65533;G&#65533;'&#65533;&#65533;&#65533;o&#65533;&#65533;&#65533;&#65533;Wf&#65533;^&#65533;y!J&#65533;z&#65533;&#65533;f&#65533;&#65533;&#65533;?&#65533;&#65533;&#65533;l&#65533;&#65533;&#65533;&#65533;7&#65533;&#65533;GTqE&#293;r&#65533;v{&#65533;U_}&#65533;&#65533;l&#65533;2a&#65533;&#65533;&#65533;s&#65533;=&#65533;&#65533;A	&#65533; *h&#525;&#65533;&#1224;&#65533;,-:&#65533;&#65533;ym&#65533;crB&#65533;~H7&#65533;&#65533;&#65533;Gp&#65533;&#65533;?85&#65533;Ch&#65533;Fc5&#65533;=4Y&#65533;7&#65533;&#65533;&#414;2&#65533;&#65533;G&#65533;@ &#65533;x&#65533;8`&#65533;&#65533;&#65533;&#65533;&#65533;?$I&#65533;&#65533;&#65533;&#65533;&#542;&#65533;&#65533;7&#65533;SZ&#65533;&#65533;f&#65533;jz&#65533;A&#65533;H&#65533;JU&#65533;j&#65533;&#2006;E&#65533;
K&#65533;v&#65533;&#65533;&#65533;&#1317;&#65533;&#65533;&#65533;&#65533;8&#65533;&#65533;&#65533;&#30302;&#65533;*he&#65533;;&#274;&#65533;&#65533;&#65533;8j&#65533;&#65533;&#65533;&#65533;&#65533;&#65533;3&#65533;&#1961;&#65533;&#65533;&#65533;|$d9&#65533;}.Jm&#65533;(&#65533;&#65533;&#65533;Y&#65533;&#65533;~6Z&#65533;`&#65533;8&#65533;&#65533;W&#65533;a&#65533;&#65533;&#65533;&#65533;&#65533;&#65533;j&#65533;&#65533;&#65533;-&#65533;L&#683;^)'&#65533;&#1498;&#65533;&#65533;J `&#65533;&#65533;&#65533;&#65533;&#65533;y&#65533;&#65533;&#679;&#65533;&#65533;\&#65533;y&#65533;&#65533;Zm&#65533;Qc&#65533;&#65533;G&#65533;&#65533;&#65533;&#65533;&#65533;&#65533;Y&#65533;4W&#65533;&#555;}&#65533;=&#65533;R^&#65533;&#65533;v&#65533;&#65533;fx&#65533;&#65533;7&#65533;u&#65533;G&#1128;`&#65533;&#65533;&#65533;l$&#65533;&#65533;z{&#65533;Ka&#65533;lJ&#65533;&#65533;&#65533;P&#65533;&#65533;&#65533;(&#65533;e&#65533;
Sj&#65533;j&#65533;?&#65533;&#65533;&#65533;&#65533;Fg`&#65533;&#65533;&#65533;&#65533;2&#65533;&#65533;&#65533;T&#65533;t&#65533;QaU&#65533;k&#65533;4&#65533;.&#65533;&#65533;&#65533;Py&#65533;&#65533;JG2&#65533;4MU&#65533;,&#43507;&#65533;&#65533; &#65533;&#65533;?&#65533;&#65533;&#65533;y0&#65533;!&#65533;&#1077;^&#65533;1@&#65533;&#65533;&#416;&#65533;&#65533;=&#65533;QJ9&#65533;o/Zg&#65533;ua&#65533;&#65533;0B&#744;&#65533;2q&#65533;&#65533;z&#1783;|&#65533;&#65533;~&#65533;][3pdh&#65533;i"&#65533;&#65533;&#65533;l&#65533;l&#747;&#65533;v7&#65533;Q.&#65533;E&#65533;q&#65533;&#65533;J@&#65533;&#65533;
&#65533;&#65533;&#65533;&#65533;&#65533;&#65533;&#65533;&#65533;I&#65533;&#65533;Rh1	2:M&#65533;&#65533;s&#65533;&#65533;0A&#65533;!&#65533;&#65533;&#65533;&#65533;;&#65533;&#65533;`1&#65533; &#65533;+h:&#65533;&#65533;&#626;h#&#65533;&#65533;k&#65533;l&#65533;&#65533;&#65533;'k&#65533;&#65533;&#65533;e&#65533;&#65533;&#65533;Q&#65533;&#65533;&#65533;+&#65533;&#65533;&#65533;=Ow&#65533;&#65533;&#65533;&#65533;&#65533;lv&#65533;/&#65533;&#65533;-` A&#65533;+&#65533;&#65533;&#65533;[&#65533;&#65533;&#65533;&#65533;&#65533;&#65533;&#65533;&#65533;&#65533;[u&#65533;&#425;&#65533;&#65533;tk&#65533;&#65533;M&#65533;V&#65533;H&#65533;&#646;&#65533;cb&#65533;&#65533;&#65533;&#65533;&#65533;{&#65533;k?&#65533;B`&#65533;&#65533;g]i&#65533;&#65533;T_j&#65533;	&#65533;+&#65533;&#65533;&#65533;ps&#65533;&#65533;&#65533;&#65533;&#65533;0&#65533;&#753;&#65533;I18&&#65533;&#65533;;&#65533;&#65533;&#65533;&#65533;&#65533;
&#65533;&#65533;&#65533;&#65533;J&#65533;&#65533;k&#65533;&#65533;&#65533;fP&#65533;{L&#65533;eX&#65533;2	&#65533;&#65533;g&#65533; &#65533;&#65533;&#65533;&#65533;&#65533;*&#65533;jLq&#65533;P&#65533;&#1086;&#65533;F&#65533;&#1623;H#&#23439;&#65533;&#65533;&#65533;&#65533;!&#65533;&#65533;?@&#65533;&#65533;Z\K&#65533;]qI,&#65533;&#65533;&#65533;&#65533;&#65533;7&#65533;6P&#65533;\&#1444;&#65533;&#65533;=Y&#65533;&#65533;&#366;&#65533;&#65533;&#705;&#65533;z\L&#65533;9	&#65533;G
F#.3&#65533;&#1752;G&#661;%&#1033;&#65533;hIB&#65533;&#65533;&#65533;&#65533;&#65533;&#65533;a</3R&#65533;!xj&#65533;&#65533;#&#65533;W&#65533;&#65533;&#341;&#65533;Tt&#1598;&#65533;f&#65533;~&#65533;zc&#65533; >@&#65533;&#1546;b&#65533;&#65533;&#65533;&#65533;&#65533;&#65533;H&#65533;&#65533;&#65533;&#65533;F&#65533;}{&#65533;&#65533;*&#65533;&#65533;&#65533;?&#65533;a&#65533;&#65533;&#65533;&#65533;j,+&#65533;&#65533;u&#570;KB\W0&#65533;+Lpg&#1534;&#65533;lrX	&#65533;R&#65533;Q,&#65533;&#65533;|)y&#65533;&#65533;&#65533;&#808;:e&#65533;H ~;L~&#65533;L&#65533;&#704;"[&#65533;g(&#65533;&#65533; &#65533;&#65533;&#65533;|&#65533;z&#65533;|K&#847;)&#65533; &#65533;&#65533;&#792;z&#65533;&#65533;"&#65533;	&#65533;&#65533;&#65533;6&#65533;T&#65533;mr&#65533;&#65533;&#65533;&#65533;&#65533;K!q&#65533;&#65533;&#65533;&#65533;&#65533;&#65533;&#65533;&#65533;`&#65533;6&#65533;&#65533;z2&#65533;S_&#65533;&#65533;&#170;t&#65533;9Gg9&#65533;-&#65533;Pe&#65533;tGr&#65533;&#65533;&#65533;&#65533;&#65533;&#65533;!o&#65533;&&#65533;&#65533;&#65533;&#65533;j&#65533;&#65533;&#65533;L&#65533;8b7&#65533;&#1217;&#1467;&#65533;)6&#65533;&#65533;&#65533;&#65533;&#65533;K1&#738;&#1245;(&#65533;&#737;&#65533;B&#65533;C&#65533;&#65533;B"&#65533;lx&#65533;&#65533; #&#65533;&#65533;&#1095;&#65533;c&#65533; &#65533;ea&#65533;&#65533;&#1386;&#65533;&#65533;&#65533;&#65533;&#65533;&#1262;&#65533;&#65533;+&#65533;&#65533;Yl&#65533;k!&#65533;g&#65533;-M&#65533;&#65533;&#65533;&#1268;'&#65533;&#65533;x&#65533;&#65533;uA&#65533;&#65533;k&#65533;^9Y&#65533;"&#65533;&#65533;&#65533;'-&#65533;&#65533;&#65533;t&#65533;$&#65533;Z&#65533;.}[&#65533;!&#65533;&#65533;&#65533;|.&#65533; &#65533;L]&#65533;&#65533;JV&#65533;g&#65533;&#572;&#65533;*&#65533;&#65533;&#201;&#65533;7&#65533;~&#470;&#65533;&#413;&#65533;)}&#65533;{&#65533;t{X&#65533;$}&#65533;W9&#65533;a&#65533;8&#65533;&#65533;u&#65533;Q5&#65533;j&#65533;&#65533;AL&#65533;&#65533;&#65533;&#65533;L&#65533;&#65533;$p&#65533;&#65533;K&#1515;&#65533;&#65533;#&#65533;&#65533;+&#65533;&#65533;&#1850;&#1597;j|:V&#65533;T&#1212;]\&#65533;v&#65533;&#65533;&#65533;m|&#65533;{&#65533;&#65533;&#65533;&#65533;&#65533;
&#65533;V&#65533;&#65533;&#65533;S&#65533;&#65533;6&#65533;@&#65533;&#65533;&#65533;&#65533;&#65533;6&#65533;&#65533;&#65533;&#65533;&#65533;k(&#65533;&#65533;&#65533;&6&#65533;FJ&#65533;&#65533;p&#65533;&#65533;&#65533;I&#65533;&#65533;]*&#65533;HC&#65533;&#65533;&#65533;&#65533;=f&#65533;&#1318;&#65533;&#65533;&#65533;&#65533;0&#1528;&#65533;o&#65533;E&#65533;&#1040;&#65533;&#65533;T-&#65533;&#65533;L&#65533;&#65533;K&#65533;:&#65533;&#65533;&#65533;&#65533;&#65533;/&#1500;&#65533;&#65533; &#65533;&#65533;&#65533;&#65533;&#65533;=&#65533;&#65533;%&#65533;p&#65533;0&#65533;&#65533;&#65533;&#65533;;^&#65533;&^(&#65533;&#65533;&#65533; &#65533;&#65533;l0&#65533;&#65533;Cf&#65533;&#65533;.h4&#65533;&#65533;F&#65533;&#65533;&#65533;)q&#65533;I&#65533;&#65533;D? &#65533;   &#65533;t&#65533;&#65533;&#65533;>&#65533;&#1616;h&#1741;R&#65533;&#40058;&#65533;&#65533;&#65533;&#65533;&#65533;&K&#65533;&#65533;&#65533;&#65533;i&#65533;&#65533;tQKI&#65533;&#65533;&#65533;&#65533;_&#65533;E&#65533;]&#65533;&#65533;&#65533;DJ&#65533;g&#65533;# |&#65533;&#65533;&#65533;q~!#&#65533;D5&#65533;&#65533;&#65533;
0&#65533;&#65533;J&#65533; &#65533;jJ)z&#65533;zk&#65533;&#65533;:&#65533;f&#65533;%X&#65533;6N&#65533;.&#65533;{!&#18359;T"&#65533;S&#65533;&#65533;&#65533;&#65533;&#65533;&#65533;&#65533;&#65533;&#65533;&#65533;&#65533;UL&#65533;&#65533;&#65533;L&#1982;jP E6&#65533;#&#65533;&#65533;&#65533;~&#65533;&#65533;&#331;^Y&#65533;J`t&#65533;Q&#65533;&#65533;J&#65533;&#65533;j&#928;$&#65533;&#65533;U&#65533;c-~&#41581;&#65533;&#65533;=&#65533;&#65533;&#65533;&#428;[&#65533;&#65533;$G&#65533;4`gk&#65533;w&#65533;&#65533;r&#65533;&#65533;G&#1981;&#65533;&#65533;&#65533;&#743;&#65533;u;&#65533;{&#12894;&#65533;1&#65533;k_&#65533;N&#65533;s&#65533;&#65533;&#65533;6&#65533;&#65533;&#65533;&#65533;	&#65533;&#65533;k&#1118;&#65533;&#65533;M&#65533;&#65533;X_$&#65533;~&#65533;&#65533;#(&#65533;s&#65533;y:&#65533;s&#65533;&#65533;&#65533;&#65533;)&#65533;&#65533;: &#65533;&#65533;&#65533;&#65533;:.`y&#65533;&&#65533;%~&#65533;
a&#65533;'&#65533;b&#65533;&#65533;&#65533;7&#65533;Uoq&#65533;zM&#65533;&#65533;&#65533;&#65533;&#65533;&#1779;&#65533;E&#65533;&#65533;&#65533;&#65533;&#65533;&#65533;&#65533;&#65533;&#65533;&#65533;&#65533;> &#65533;&#65533;l&#65533;&#65533;&#65533;&#65533;&#65533;&#65533;&#65533;&#527;}(B p&#65533;z&#65533;}&&#65533;&#65533;&#65533;~&#65533;HN&#65533;&#65533;&#65533;>&#65533;;9H&#65533;&#65533;E&#65533;H&#65533;Bh1^&#65533;&#65533;&#11366;\&#65533;"Kg&#65533;:&#660;&#65533;&#65533;&#65533;&#65533;P&#65533;&#65533;&#65533;&#65533;&#65533;TN&#65533;&#65533;&#65533;&#65533;4[&#65533;-df&#65533;a&#65533;&#1334;ziJ&#65533;&#65533;&#65533;&#65533;&#65533;&#65533;&#65533;&#65533;==^&#65533;;_&#65533;J&#65533;&#65533;&#65533;&#65533;&#65533;&#65533;&#65533;\C&#65533;&#65533;|&#65533;&#65533;&#65533;W&#65533;&#41033;&#65533;,&#65533;&#216;H&#65533;&#65533;f&#65533;C&#65533;G&#65533;&#65533;&#65533;&#65533;QU0]"&#65533;j]0&#65533;
Q&#65533;&#65533;)a&#65533;&#65533;&#65533;&#65533;
a&#65533;0&#65533;b&#65533;&#65533;&#65533;&#65533;&#65533;8&#1658;&#65533;		.4&#65533;p&#65533;!&#65533;&#65533;&#65533;&#65533;&#65533;&#177;&#65533;]&#1848;&#65533;&#65533;2&#65533;$Y&#65533;&#65533;I&#65533;)U&#65533;d&#65533;&#65533;&#65533;K&#65533;&#65533;d&#65533;l&#65533;C"5#7Z<&#65533;&#65533;X&#65533;&#65533;&#65533;&#65533;3P&#65533;&#65533;R'&#65533;&#65533;d&#65533;&#65533;&#130;&#65533;NM&#65533;X&#65533;&#1936;i]&#65533;&#65533;&#450;&#65533;/&#65533;&#65533;9&#65533;&#65533;&#858;&#65533;e&#65533;&#65533;&#65533;&#1750;3gN&#65533;&#65533;!&#65533;N&#65533;qRk`BMFd&#65533;&#65533; &#65533;#&#65533;4&#65533;&#65533;&#65533;N&#65533;&#65533;&#65533;B&#65533;&#65533;$&#65533;b&#65533; &#65533;&#65533;&#65533;&#65533;&#65533;ql&#65533;&#65533; &#65533;&#65533;&#65533;i&#1319;&#65533;&#65533;&#1313;&#65533;b&#337;:s&#65533;	&#65533;&#65533;&#65533;&#65533;7&#65533;p&#65533;&#65533;m&#63477;&#65533;&#65533;&#65533;&#65533;&#65533;*&#65533;&#706;&#65533;&#65533;G&#65533;V|&#65533;d&#65533;@&#65533;I&#1196;&#65533;@&#65533;;&#65533;&#65533;&#65533;&#65533;&#65533;&#65533;kJ&#65533;3&#65533;&#1931;|+&#65533;f&#65533;&S*H&#65533;&#65533;3&#65533;&#65533;&#65533;&#65533;&#65533;/W~&#65533;&#65533;s&#65533;&#65533;&#65533;&#51346;:+k&#65533;c B-&#65533;t&#65533;&#65533;&#65533;&#65533;&#65533;|&#65533;&#65533;&#158;PX&#65533;7&#65533;&#65533;*>T&#65533;&#65533;[&#41983;&#65533; &#65533;&#65533;&#65533;B&#65533;&#65533;&#65533;(&#65533;L`&#65533;Dsdj5&#65533;(&#65533;&#65533;&#65533;J&#65533;I&#65533;&#65533;&#65533;&#65533;p&#65533;#@&#65533;G`&#65533;F&#65533;&#532;&#65533;&#65533;**&#65533;&#65533; %TP&#65533;`3	A&#65533;0&#65533;&#65533;&#65533;&#65533;&#65533;!&#65533;g&#1028;rMy&#65533;&#65533;h$K&#397;h&#65533; &#65533;	&#65533;&#65533;Xp&#205;&&#65533;Q&#65533;&#65533;&#65533;L:Q&#65533;W&#65533;&#65533;&#65533;&#65533;&#65533;&#65533;mF&#65533;Y`&#65533;V&#65533;&#65533;.:&#65533; 6;-q5&#65533;nr4&#65533;&#65533;|%2&#65533;PV&#65533;b&#65533;6<%&#65533;&#657;&#1449;U&#65533;n&#65533;&#65533;#&#65533;o*&#65533;/&#65533;&#65533;&#65533;}&#65533;h&#65533;&#65533;L&#65533;TMY&#65533;=&#65533;G	'&#65533;F&#65533;f&#65533;&#65533;8D&#65533;&#65533;2r&#65533;OG$X&#65533;Q&#65533;&#65533;B9%&#65533;&#65533;&#65533;!&#65533;r &#65533;&#65533;aW&#714;&#65533;&#1099;&#65533;b&#65533;&#65533;	&#65533;&#65533;M&#65533;&#65533;&#65533;&#65533;Y&#65533;Ms&#65533;&#65533;!=&#65533;&#65533;"&#65533;&#65533;j&#65533;&#65533;9Fb\7&#65533;&#65533;&#65533;P&#65533;9i+&#65533;&#65533;i&#561;&#65533;`&#65533;l
P&#65533;&#j&#65533;&#65533;33&#65533;9&#65533;&#65533;%&#65533;.F&#65533;&#65533;M&#65533;&#65533;H&#33163;nk&#65533; &#39391;&#65533;&#65533;&#65533;Qj)&#65533;&#65533;l&#65533;x&#65533;&#65533;[&#65533;&#65533;&#65533;P&#65533;f&#65533;Y&#1528;&#65533;&#1592;&#65533;D&#65533;x%&#65533;JZ&#65533;&#65533;#&#65533;&#65533;&#65533;&#1315;8&#65533; &#65533;6&#65533;&#65533;&#65533;P&#65533;9&#65533;:x&#65533;N&#65533;V&#65533;&#65533;&#65533;O#	&#65533;&&#1419;&#65533;&#936;iE%&#65533;tdU@&#65533;#&#65533;&#1278;&#65533;&#65533;&#918285;u,&#65533;X&#65533;&#65533;&#65533;&#65533;&#65533;YXH&#65533;&#65533;%U&#65533;&#65533;&#65533;{&#65533;&#920;&#65533;=(&#65533; *T&#65533;bq&#65533;]j|&#65533;&#65533;s&#65533;&#65533;E&#65533;&#65533;&#1707;=&#65533;&#1084;&#65533;5&#65533;&#65533;&#65533;k&#65533;N@&#65533;&#65533;&#65533;B&#65533;&!o~&#65533;&#65533;s'&#29620;&#65533;&#65533;&#65533;=&#65533;d&#65533;&#65533;&#65533;&#221;!(&#65533;&#65533;$oy&#65533;c J&#65533;=&#65533;Q/&#65533;&#65533;&#65533;a&#65533;^&#65533;@[&#65533;2I&#65533;:&#65533;&#65533;&#65533;&#65533;&#65533;&#65533;l&#65533;RW&#65533;L&#65533;]&#65533;J&#65533;p&#65533;0&#65533;&#65533;&#65533;\&#65533;3&#65533;&#65533;I&#65533;&#65533;A&#65533;&#65533;&#65533;Nw&#65533;&#65533;&#65533;
6&#65533;&#65533;e&#65533;5&#65533;9x&#65533;p&#65533;B&#65533;Dk`3&#65533;&#65533;~<NF_&#65533;I&#65533;b$@&#65533;z&#65533;z`&#65533;&#65533;a
[&#65533;&#65533;&#1205;.&#65533;L&#65533;
)&#65533;V&#65533;>.@=8yQ&#65533;&#65533;t&#65533;&#65533;&#65533;&#65533;&#65533;&#65533;&#65533; lQD&#65533;C&#65533;L&#65533;&#65533;&#65533;&#65533;@Q&#65533;&#65533;&#65533;&#65533;&#65533;$&#65533;!-zc&#65533;V&#65533;X&#373;r1E|YI&&#65533;D&#65533;}n|@&#65533;&#65533;`&#65533;&#65533;W&#137;&#65533;r&#65533;G&#65533;@S&#65533;&#65533;,&#65533;@&#65533;R&#65533;&#65533;&#65533;DpPq&#65533;|&#65533;&#65533;G&#65533;&#65533;&#65533;&#65533;by&#65533;l&#65533;&#65533;&#65533;&#65533;8CJ&#65533;&#65533;&#65533;'&#65533;5F2&#65533;d&#65533;R&#1544;&#65533;"h&#65533;[E;[)?&#65533;P&#65533;&#65533;&#65533;&#65533;E&#65533;&#65533;?&#65533;&#65533;&#975;>D ~&#65533;C&#65533;&#216;&#65533;Lb"&#65533;&#65533;8f6&#1049;&#65533;&#65533;&#65533;u*&#65533;&#65533;c&#65533;&#65533;&#65533;&#65533;?&#65533;&#65533;I&#65533;&#65533;&#65533;{*![&#65533;&#65533;56 a&#65533;&#65533;&#65533;&#65533;[)G,&#65533;rb&#65533;&#65533;&#65533;1&#65533;1&#65533;[&#44231;=&#1236;/&#65533;)&#65533;r(&#65533;&#65533;1&#65533;&#65533;&#65533;!4&#65533;&#65533;{`&#65533;&#65533;UA~&#65533;&#65533;B&#1427;&#65533;&#65533;&#2508;V&#65533;&#65533;&#65533;&#65533;h&#65533;&#65533;&#65533;&#65533;n`C2&#65533;	&#65533;*&#65533;&#65533;rbd&#65533;*J&#65533;B&#166;Q&#65533;)&#65533;&#65533;&#65533;&#35855;=&#65533;&#65533;?oz&#65533;KQ&#65533;<U$8&#65533;4&#65533;&#65533;C]\Q!,0!640{4&#65533;&#65533;&#65533;7d,&#65533;&#65533;&#65533;&#65533;'&#65533;&#65533; 1&#65533;q\$Y&#65533;8&#65533;-&#65533;&#65533;(&#65533;Y,d&#65533;&#65533;&#65533;&#576;i&#65533;&#65533;&#65533;&#65533;&#65533;&#65533;&#65533;8x&#65533;&#1233;,&#65533;}5&#65533;
&#65533;JX&#65533;6	"J`&#65533;&#65533;PC&#65533;&#65533;&#65533;&#65533;FrQ&#65533;&#65533;&#65533;O&#65533;r&#65533;&#65533;w&#65533;&#65533;J	&#65533;&#65533;
&#65533;&#1799;&#65533;S'/r&#65533;10&#65533;&#65533;&#65533; &#65533;|&#65533;&#65533;,x&&#65533;&#65533;&#65533;?=&#65533;Ow&#65533;&#65533;$&&#65533;&#65533;.Q7&#65533;&#65533;&#65533;&#334;&#1687;&#65533;jd(&#65533;CF&#65533; ]@q&#65533;I&#65533;Z&#65533;u&#65533;;Tn&#65533;nJ&#65533;J&#65533;&#65533;&#65533;iV&#65533;&#65533;>p&#65533;&#65533;&#65533;&#65533;&#65533;h&#65533;| &#65533;#&#65533;o&#65533;&#65533;&#65533;&#65533;&#65533;&#65533;u&#65533;&#1226;[&#65533;Yh&#65533;&#65533;&#65533;&#565;*&#65533;&#65533;k&#65533;&#65533;&#65533;&#65533;&#65533;&#65533;&#65533;&#65533;6&#65533;-&#801; &#65533;H&#65533;^ .dC~&#65533;&#65533;&#65533;&#65533;W\&#65533;&#1638;8V3&#65533;&#65533;ax)H&#65533;&#65533;]h&#65533;4&#65533;&#65533;4`&#65533;&#65533;D&#65533;&#65533;&#65533;5f"&#65533;&#65533;7&#816;U&#65533;Y}&#65533;&#65533;R&#65533;&#65533;3&#65533;F6&#65533;&#65533;d&#65533;B&#1197;&#65533;t&#65533;&#65533;L+&#65533;&#65533;&#65533;&#65533;^&#65533;&#65533;z&#65533;&#65533;pP&#65533;Bb&#65533;&#65533;&#65533;,f&#65533;8&#65533;X&#65533;&#65533;E.&#65533;&#65533;&#65533;&#65533;&#65533;:&#65533;&#65533;t&#65533;&#65533;&#65533;&#65533;y&#65533;&#65533;<&#65533;&#65533;&#65533;>&#65533;&#65533;M&#65533;.r&#65533;&#65533;G&#860;D&#65533;&#65533;&#65533;&#65533;&#65533;&#65533;mh$&#65533;9&#65533;Q3&#65533;&#65533;&#65533;D&#65533;&#65533;m~s&#65533;SkZ&#65533;9&#65533;<&#65533;-~&#65533;&#65533;&#65533;&#65533;.&#65533;&#65533;&#65533;&#65533;/&#65533;&#65533;4-!&#65533;&#1052;&#65533;eh&#65533;(&#65533;X&#65533;&#65533;Z&#65533;S4&#65533;&#65533;&#65533;&#65533;&#65533;&#65533;X&#65533;>(&#65533;dR&#65533;~&#65533;x&#65533;&#65533;D&#65533;&#65533;<&#65533;:&#65533;&#1462;&#65533;&#65533;Hn&#65533;&#65533;c&#1976;&#65533;9&#65533;&#65533;&#65533;&#65533;<)8&#65533;0b+[G&#65533;&#65533;&#65533;6&#65533;K]>8D&#65533;&#65533;r&#65533;&#65533;&#65533;
r&#65533;9&#65533;6n&#65533;&#65533;Z&#65533;t&#65533;&#65533;&#397;&#65533;&#65533;;&#65533;[&#65533;/&#65533;&#65533;L
&#65533;&#65533;&#65533;E{&#65533;&#65533;h&#1588;&#65533;&#65533;&#65533;*Ijg&#65533;&#65533;&#65533;/&#65533;B&#65533;&#65533;&#1832;!&#65533;A$&#65533;px&#65533;&#65533;&#65533;3&#65533;F`&#65533;`&#65533;&#65533;&#65533;&#65533;&#65533;N:8&#65533;&#65533;&#65533;&#65533;&#65533;&#65533;L&#65533;&#65533;>uA&#1499;&#65533;&#65533;&#65533;&#65533;&#65533;M&#65533;&#65533;Pb&#65533;26&#65533;o.&#718;&#65533;D&#65533;y&#65533;3&#65533;&#65533;A:@&#65533;&#65533;&#65533; P&#65533;abEO&#65533;&#65533;&#1357;&#65533;&#65533;&#65533;&#65533;&#65533;z&#65533;&#65533;_&#65533;&#65533;@&#65533;&#1180;&#65533;&#65533;&&#65533;Co&#65533;z&#207;&#65533;<&#65533;&#51205;&#65533;$i{&#65533;~&#65533;&#65533;Y&#65533;&#65533;&#65533;&#65533;AT&#65533;&#65533;&#65533;&#65533;&#65533;&#65533;w&#65533;&#65533;&#65533;&#65533;&#65533;d:&#65533;&#65533;^Z&#65533;{&#65533;y&#65533;&#65533;&#65533;4&#65533;&#65533;?=jb;&#65533;W&#65533;&#65533;2&#65533;p&#65533;&#65533;&#65533;?^)v!&#65533;t@&#65533;a&#65533;&#65533;&#65533;&#65533;&#65533;&#1272;&#65533;#&#65533;&#65533;&#65533;1^0&#65533;&#65533;&#65533;&#65533;&#65533;s&#65533;&#65533;K&#65533;&#65533;&#65533;'&#65533;&#65533;&#65533;&#65533;&#65533;0&#65533;&#65533;&#65533;&#65533;	&#65533;6&#1025;&#65533;+	&#65533;&#65533; =&#65533;&#723;$@&#65533;&#65533;&#65533;&#65533;k&#65533;&#65533;&#65533;;=&#65533;+&#65533;S&#65533;	d&#65533;&#65533;z&#65533;R&#65533;&#65533;&#65533;&#65533;&#144;a8}&#65533;<&#65533;* 	&#65533;?y&#65533;(&#65533;;&#65533;&#65533;&#65533;&#65533;t0&#65533;@.$@C0&#65533;&#65533;T&#65533;u&#65533;&#65533;&#1205;&#65533;&#65533;&#65533;A&#65533;c&#65533;&#65533;&#65533;?&#1995;&#65533;&#537;&#65533;&#65533;&#65533;&#65533;#2&#65533;%&#65533;&#65533;6&#65533;2[;&#65533;&#65533;&#65533;4&#65533;8&#65533;Q!&#65533;&#65533; $&#65533;-&#65533;&#65533;.&#65533;A&#65533;K&#65533;&#65533;&#65533;+&#65533;&#65533;5d&#65533;&#65533;cC&#65533;&#65533;7,~;	$,/&#316;&#65533;H&#65533;4P&#65533;&&#16791;p8)4+&#65533;&#65533;&#65533;&#65533;BE&#65533;B.&#65533;&#65533;C&#1531;&#65533;X&#65533;&#65533;&#65533;-w#&#65533;E"&#65533; &#65533;/L&#65533;1 &#65533;"R&#65533;&#65533;i&#65533;&#65533;LM&#65533;&#65533;&#65533;&#65533;&#65533;&#65533;&#65533;&#65533;y&#65533;k&#65533;&#65533;&#65533;F&#65533;&#65533;t&#65533;&#65533;\&#65533;&#65533;j7IL"qFb,F&#65533;&#65533;&#65533;&#65533;&#715;)&#65533;;r+&#65533; Eh&#65533;&#65533;&#65533;P&#65533;)d &#65533; &#513;Z&#65533;n&#65533;Ep0&#776;|&#65533;<&#65533;1&#65533;<`d&#65533;^sGb&#65533;&#65533;&#65533;H&#65533;&#65533;@&#65533;&#65533;H&#65533;H&#65533;&#65533;G &#65533;&#65533;h&#65533;&#65533;&#65533;(H&#65533;&#65533;&#65533;;k0Ho&#65533;E&#65533;E&#65533;&#65533;Ar$C<K&#65533;wS&#65533;u&#394;&#65533;Hf"I&#65533;&#65533;x&#65533;G&#65533;8&#596;&#65533;&#65533;&#65533;kIC&#65533;-&#65533;IF&#65533;E&#65533;kH&#65533;-3D"^&#65533;&#616;&#65533;I&#65533;&#65533;&#65533;&#65533;&#1793;T&#65533;E&#65533;K&#65533;&#65533;L&#65533;F&#65533;I&#65533;4&#466;&#65533;&#65533;c&#65533;&#65533;5&#65533;J&#65533;|&#65533;K &#65533;&#65533;&#65533;&#65533;!&#65533;E&#65533;l&#315;&#499;&#65533;I&#65533;
&#65533;&#65533;2&&#65533;|K&#65533;&#65533;&#502;s&#65533;0&#65533;&#65533;&#1275;\P&#663;t&#690;&#65533;&#65533;tH&#65533;&#65533;/>&#65533;&#65533;&#438;,L&#65533;t&#65533;&#65533;D&#65533;&#65533;L&#65533;SJ&#65533;&#65533;&#65533;&#65533;&#65533;&#636;5qx&#65533;IL&#65533;&#65533;&#65533;L&#1548;&#65533;&#65533;&#65533;K&#65533;L&#65533;&#65533;kL3K&#65533;4MqL&#65533;&#65533;;_L&#65533;&#65533;&#65533;b&#65533;&#65533;,&#952;&#65533;M&#65533;&#65533;K$M&#65533;&#65533;F0lH&#65533;d&#65533;&#660;D&#65533;&#65533;J&#65533;iG&#65533;&#65533;N<&#65533;&#65533;4&#65533;&#65533;5k&#65533;&#65533;&#65533;3&#65533;p4Kr\@^&#65533;&#65533;N&#65533;|B&#65533;4&#65533;&#65533;L&#922;&#65533;&#65533;&#65533;$K&#65533;D&#894;dM&#65533;D^&#65533;&#65533;&#65533;|&#65533;&#65533;&#65533;&#65533;&#65533;>&#65533;&#65533;`&#65533;&#65533;|&#65533;&#65533;S&#65533;\,CJt@&#65533;tO &#65533;&#65533;&#65533;M&#1748;&#65533;$O&#65533;dP&#65533;&#65533;&#65533;&#65533;&#65533;b&#65533;&#65533;	&#65533;P&#65533;&#278; &#65533;&#65533;I&#65533;&#65533;&#65533;&#65533;l&#1051;&#65533;=&#65533;&#65533;/&#65533;&#65533;&#65533;}&#1016;&#65533;&#65533;$P&#65533;&#65533;&#65533;&#65533;&#65533;&#65533;&#65533;Q]&#65533;&#65533;&#65533;&#65533;&#65533;O&#65533;P&#65533;&#65533;-@&#65533;tQ&#65533;>&#65533;"&#65533;#ER&#65533;&#65533;\N&#65533;&#65533;&#65533;&#978;h&#833;z&#65533;*&#65533;M&#65533;&#65533;&#65533;&#65533;&#65533;1&#65533;M&#65533;$&#65533;&#65533;/\=&#65533;t&#65533;9&#65533;" #&#65533;&#65533;1-&#65533;2M &#65533;&#65533;&#2008;&#997;lR&#65533;|&#65533;&#65533;&#65533;)&#65533;/:&#65533; &#65533;&#65533;S
&#65533;&#65533;=K&#65533;S&#1239;dSG&#65533;&#65533;\ &#65533;L")&#65533;C&#65533;IE&#65533;&#65533;2M&#65533;=&#65533;Rt;:nDQ@&#65533;Rr&#65533;&#65533;&#65533;N!&#885;M&#65533;&#65533;&#65533;&#65533;S(&#65533;&#65533;&#1336;&#65533;&#65533;&#65533;?&#65533;&#65533;&#1387;I[&#65533;T<&#65533;OJ&#65533;W&#65533;U<&#65533;?PM&#65533;&#65533;&#65533;\&#65533;&#65533;&#65533;U_5&#65533;\&#65533;&#65533;a%&#1463;&#65533;UZ&#65533;&#65533;G&#65533;PIu&#65533;4&#65533;&#65533;2l&#65533;`&#65533;Vj&#65533;&#65533;O&#65533;d&#65533;N\&#834;Sm&#1414;&#65533;U&#65533;N&#65533;-qWOe&#65533;k&#65533;P&#65533;#M&#65533;I&#65533;&#65533;xV&#716;&#65533;c&#65533;WzuGY&#65533;S&#65533;&#65533;N&#65533;e&#65533;&#65533;@u&#65533;&#65533;L&#65533;&#65533;@CI&#65533;&#65533;&#65533;&#65533;HY&#65533;u&#65533;&#65533;]&#65533;}&#65533;&#65533;m&#65533;&#65533;&#869;&#65533;Wh&#65533;&#65533;C&#65533;&#971;&#65533;r&#65533;&#65533;T&#65533;V&#65533;d&#65533;&#65533;tXTu&#65533;gM&#65533;&#65533;\Ka&#65533;&#597;&#65533;&#65533;&#204;&#65533;&#65533;MS}&#65533;O&#65533;&#65533;&#1361;&#65533;K&#65533;
Xy&#65533;&#798;&#65533;XcE&#65533;Z]N&#65533;&#65533;u&#65533;G}&#65533;Bm&#65533;w &#1574;e&#1639;&#65533;U&#65533;m&#65533;-&#65533;T&#65533;&#65533;&#931;m&#65533;&#65533;&#1644;&#65533;ZL&#65533;XG&#65533;&#1606;&#65533;F&#65533;Y&#65533;Y&#65533;&#65533;T&#1882;S&#65533;e&#65533;,S U<0&#65533;&#65533;u&#65533;&#65533;6&#65533;No&#24484;&#65533;&#65533;ER&#65533;.&#65533;P&#65533;&#65533;1&#65533;&#65533;S&#65533;U|[-&#65533;Z&#65533;&#65533;U&#65533;&#65533;T9M&#65533;&#65533;c&#65533;&#65533;\&#283;&#65533;Y&#65533;&#65533;F>&#65533;&#65533;/&#65533;&#65533;&#65533;&#65533;&#65533;&#65533;E&#65533;&#65533;/a5]&#65533;59&#65533;&#65533;&#65533;K&#65533;mL&#65533;&#65533;&#65533;.e&#65533;T&#65533;8V&#65533;R&#65533;&#65533;&#65533;:&#65533;&#65533;&#65533;&#65533;&#65533;2&#65533;FU&#1548;+&#65533;&&#65533;[5Z&#65533;&#65533;&#65533;3&#65533;D%2&#65533;G&#65533;&#65533;&#65533;*&#65533;&#65533;&#65533;&#65533;lH&#65533;^&#65533;M7K&#65533;&#65533;[&#65533;&#65533;:}&#65533;_&#65533;D&#65533;}&#1915;&#65533;&#65533;&#65533;mS&#65533;-G&#65533;R&#65533;M&#65533;:_&#65533;&#65533;&#65533;&#65533;&#65533;&#65533;^&#861;&#65533; &#65533; &#65533;&#65533;&#1726;&#65533;&#65533;&#65533;-`&#65533;*&#65533;g&#65533;&#65533;{MJ&#65533;d]G&#65533;\f7&#65533;&#65533;SdR^;&#65533;`&#65533;}&#65533;&#65533;&#65533;^&#65533;,@&#65533;Y`_&#65533;D^&#65533;&#65533;`&#65533;&#65533;&#65533;&#65533;&#65533;_-&#65533;&#65533;]&#65533;W&#909;&#65533;`&#65533;&#65533;&#65533;&#65533;=IsE&#65533;[ea&#65533;}S&#65533;a&#65533;m&#65533;I&#65533;=&#65533;&#65533;&#65533;D5&#65533;
~&#65533;&#65533;M&#65533;&#65533;O&#65533;&#65533;^&#65533;Q&#65533;$&#65533;&#65533;b'&#65533;&#65533;;&#65533;&#65533;ebfM_&#65533;k&#65533;&#65533;]&#1069;&#65533;:&#65533;b3f&#65533;&#65533;=&#1868;&#65533;&#65533;.6&#65533;/&#65533;&#65533;&#65533;&#65533;&#65533;&#65533;)&#65533;&#65533;2&#65533;c:`dU&#65533;&#65533;&#65533;H&#65533;&#65533;&#65533;&#1742;{W&#65533;&#65533;C&#65533;cDn"&#65533;&#65533;&#65533;Z&#65533;&#65533;&#65533;&#65533;&#65533;&#65533;4&#65533;&#65533;'&#65533;&#65533;^c&#65533;$a&#65533;&#65533;&#65533;&#65533;~&#65533;5^S&#65533;E&#709;&#65533; <0&#65533;5&#65533;e&#65533;&#65533;&#65533;[n U&#65533;&#65533;&#65533;,:G&K&#65533; &#65533;4&#65533;Rn&#65533;&#65533;$Re^>cE&#65533;&#65533;d&#65533;Y&#65533;&#1763;s&#65533;&#65533;&#65533;>&#65533;;&#65533;*>&#65533;hne-&#65533;=&#65533;&#65533;G&#65533;&#65533;&#65533;E&#1827;&#65533;;xu&#65533;&#65533;&#65533;^pgg&#65533;&#65533;c&#65533;&#65533;|&#65533;ft&#65533;f&#65533;5&#466;&#65533;QIl\*H&#65533;&#1749;&#65533;&#65533;&#65533;&#65533;&#65533;a&#65533;&#65533;&#65533;&#65533;&#65533;&#65533;eb .&~&#65533;%h&#65533;&#65533;&#65533;&#65533;&#65533;&#205;&#65533;&#65533;.&#65533;&#1762;{S8fM1&#65533;b&#65533;h&#65533;&#65533;eFI&#65533;&#894;[&#65533;_&#65533;&#65533;&#65533;4&#65533;W&#65533;fn&#65533;&#65533;4T^&#65533;>i&#65533;&#65533;_&#65533;V&#65533;&#65533;3&#65533;&#1623;^=7&#65533;i&#65533;&#65533;aF&#65533;&#65533;&#65533;`&#65533;&#65533;&#65533;V&#65533;&#837;&#65533;^&#65533;&#65533;bd&#65533;_ti&#65533;W&#1930;&#65533;Un&#65533;y&#65533;(&#65533;&#65533;&#65533;&#1506;j&#65533;LH&#65533;&#65533;e&#65533;&#65533;&#65533;s_&#65533;Zj&#65533;g&#65533;.&#65533;XOp<&#65533;&#65533;~&#65533;&#65533;&#65533;E&#65533;2(&#65533;&#65533;&#65533;~&#65533;&#65533;&#65533;i&#65533;=&#1130;&#65533;c&#65533;6[8>&#65533;\&#65533;h&#65533;.l(y&#65533;=&#65533;&#65533;&#1467;;&#65533;6&#889;&#65533;&#47046;1sD[*&#65533;j&#670;&#65533;&#65533;&#65533;s&#65533;8&#65533;na&#65533;k&#65533;&#588;1&#65533;&#65533;(&#65533;.&#65533;f9&#65533;{%&#65533;0&#1076;&#65533;f&#65533;E&#65533;R&#65533;3&#65533;t7&#65533;&#1922;x&#65533;m&#65533;~T&#65533;Y&#65533;d&#65533;3&#65533;AQ"&#65533;_&#65533;&#65533;&#65533;=&#65533;N&#65533;&#65533;&#65533;&#65533;&#65533;|&#65533;VR&#65533;5&#65533;&#28573;&#65533;Ob2(&#65533;&&#65533;&#65533;&#65533;&#65533;^&#65533;4H&#65533;&#65533;&#65533;&#65533;c&#65533;&#65533;&#65533;&#65533;m:&#65533;&&#65533;&#65533;^&#65533;&#65533;&#65533;&#1854;&#65533;&#65533;&&#65533;&#65533;Kg&#65533;&#65533;~&&#65533;E&#65533;+h&#65533;&#65533;&#65533;>m&#65533;F&#65533;&#65533;V&#65533;&#65533;&#65533;<Z&#65533;&#65533;t\p&#465;M&#65533;&#65533;&#65533;fi&#65533;&#65533;m&#1438;&#1714;&#65533;&#65533;&#896;&#65533;J&#65533;J&#65533;&#65533;&#65533;&#65533;&#65533;&#65533;&#65533;xe&#65533;p&#65533;p&#65533;&#65533;3&#65533;EjwS&#65533;-&#1539;&#65533;v&#65533;&#65533;v&#65533;&#65533;Gfu^&#65533;&#65533;&#65533;&#65533;&#65533;u&#65533;&#65533;-&#65533;i 7&#65533;&#65533;&#65533;&#65533;N]&#65533;&#65533;&#65533;&#65533;&#65533;^&#65533;&#65533;&&#65533;&#65533;r&#65533;&#65533;&#65533;&#65533;II&#65533;&#65533;&#65533;&#65533;6&#65533;J&#65533;6Y&#65533;&#65533;N'&#65533;r1&#463;M>&#65533;{&#65533;&#65533;&#1731;&#65533;W&#65533;N_&#65533;&#65533;&#65533;"&#65533;)E0&#65533;&#65533; ?m&#65533;$&#470;&#65533;&#65533; WP#/&#65533;_&#65533;W&#65533;nr#&#65533;07t&#65533;&#65533;SHc&#65533;&#65533;`YN&#65533;>&#65533;&#65533;?&#65533;&#65533;M":&#65533;L?t&#65533;;&#65533;s&#1918;&#65533;~t &#65533;&#65533;&#65533;&#65533;/?C&#65533;KO&#65533;L_&#65533;VM&#65533;&#65533;&#65533;"&#65533;n&#65533;m&#65533;iejf&#65533;u&#65533;&#65533;\&#65533;Lt&#65533;Vl,&#65533;&#65533;&#65533;6qZWr(&#65533;&#65533;:&#65533;Q&#65533;&#65533;&#65533;&#65533;^&#65533;&#65533;=g&#65533;&#65533;&#65533;T`&#65533;\&#65533;&#65533;&#65533; &#65533;&#65533;=n_v&#65533;l&#65533;&#65533;h&#65533;&#65533;v&#65533;j&#65533;1!&#1028;]&#65533;&#65533;Y&#525;w&#65533;dv<&#65533;=&#65533;Or&#65533; p&#65533;[`w&#65533;M&#65533;Bx'&#65533;g1x&#65533;~&#65533;&#65533;&#65533;X&#65533;&#65533;4&#65533;DRwv&#65533;%`&#65533;.&#65533;&#65533;&#65533;x&#65533;&#65533;S&#65533;&#65533;&#65533;O&#65533;r>7@A}bp&#65533;w&#65533;ww&#65533;C&#65533;&#65533;o&#65533;w2G&#65533;&#65533;A{&#65533;&#65533;5?O&#65533;&#65533;u&#65533;&#65533;&#65533;&#65533;8Az&#1823;s&#65533;w&#65533;&#65533;T>(q&#65533;Kz[&#65533;wp&#65533;&#65533;&#65533;'&#65533;&#65533;z&#65533;w&#65533;&#65533;&#65533;d[+z6=z&#65533;&#65533;z&#65533;x&#65533;R&#65533;.&#65533;u&#65533;7&#65533;)?&#65533;&#65533;6Pq&#65533;	&#65533;&#65533;B&#65533;&#65533;&#65533;'&#65533;&#65533;&#65533;&#65533;{&#65533;&#65533;&#65533;&#65533;z3&#65533;iX&#65533;l7:Pw&#65533;&#65533;z
&#65533;&#65533;7|y'&#65533;&#65533;&#65533;&#65533;&#65533;&#65533;&#1643;&#965;&#65533;x&#65533;'$&#65533;&#65533;&#65533;&#65533;|U&#65533;Q3&#65533;l&#65533;w&#65533;/&#65533;&#65533;&#65533;&#65533;  &#65533;&#65533;&#65533;x&#1319;s2o&#65533;THf&#65533;&#65533;^&#65533;&#65533;&#65533;E$&#65533;&#65533;&#65533;gz&#65533;&#65533;y&#65533;&#65533;h(&#65533;&#65533;W&#65533;O&#65533;;WI+?H&#65533;&#65533;t&#1028;&#65533;/}M&#65533;^&#65533;_~&#65533;!&#65533;;&#65533;&#65533;&#65533;4&#65533;{&#65533;BH:&#65533;&#65533;G8&#65533;&#65533;J&#65533;&#65533;&#65533;&#65533;O&#65533;&#65533;&#65533;&#1534;&#65533;vF,:&#65533;|&#65533;&#65533;&#65533;&#65533;w&#65533;&#65533;&#65533;^&#65533;&#1444;&#65533;b&#65533;0&#65533;&#65533;!B&#65533;&#65533;P::&#65533;"&#65533;&#65533;&#65533;&#65533;C&#65533;>vy&#65533;&#65533;$&#660;*W&#65533;l&#65533;&#65533;%&#792;2g&#1196;i&#65533;&&#924;:Q&#65533;iA&#65533;T&#65533;*&#65533;#&#65533; C&#65533;	&#1704;b&#65533;&#65533;"<Jpn'&#1452;Z&#65533;r&#65533;&#65533;&#65533;&#65533;I&#65533; UH&#65533;!D&#65533;H2:&#65533;(ud&#65533;&#65533;`&#65533;&#1197;k&#65533;.^&#65533;&#65533;0&#65533;&#65533;4&#65533;&#65533;&#65533;4jH&#65533;r&#65533;&#65533;2n&#65533;&#65533;1&#65533;z&#65533;Mh&#65533;l&#65533;&#65533;&#65533;>&#65533;61I&#65533;&#65533;G&#65533;.m&#65533;&#65533;d&#65533;&#65533;&#65533;E@&#65533;&#65533;>&#65533;&#65533;&#65533;E&#65533;'&#65533;&#65533;&#1274;w&#65533;&&#65533;&#65533;&#65533;&#65533; @(0&#65533;#&#36386;{3o&#65533;&#65533;&#65533;o&#65533;BS&#65533; C&#428;3SLU&#65533;&#65533;;&#65533;&#65533;7&#65533;&#65533;&#65533;&#65533;&#65533;#
g&#65533;&#65533;.&#65533;=&#65533;&#65533;<S'H&#65533;&#65533;~&#65533;&#65533;O&#65533;&#65533;[>&#65533;6&#65533;A&#65533;$&#1029;T&#65533;%&#1036;&#65533;:&#65533;&#65533;=&#65533;~p%&#65533;&#1795;j&#65533;&#65533;&#1154;&#65533;8bc&#65533;&#65533;t&#65533;}&#65533;&#65533;"&#65533;]&#38226;I&#1140;8#&#65533;Z&#65533;T#&#65533;9&#65533;8&#65533;] !&#65533; &#65533; ,&#65533;&#65533;  &#65533; &#65533;	H&#65533;&#65533;&#65533;&#65533;*\&#65533;P`&#65533;!:$8&#159;&#65533;&#65533;3j&#65533;&#561;&#65533;&#463; C&#65533;y&#65533;a?&#65533;'&#65533;8)&#65533;d&#65533;4p&#65533;-&#65533;1&#65533;&#603;8s&#65533;&#65533;&#627;gI&#65533;'Wz&#65533;&#65533;
&#65533;&#65533;5`&#65533;c&#65533;&#999;P&#65533;J&#65533;&#65533;1eP&#65533;&#65533;*d&#65533;&#65533;&#65533;kW&#65533;\&#65533;&#65533;;&#65533;&#65533;E&#65533;h&#1258;]&#65533;&#65533;&#65533;I&#65533;p&#65533;&#65533;eG&#65533;&#65533;]&#65533;Y1&#65533;ewm"l&#65533;&#65533;&#65533;&#1774;F&#1617;&#65533;g&#65533;&#65533;@&#462;?&#65533;G!&#65533;&#65533;&#202;j&#65533;&#65533;&#992;&#65533;&#65533;n&#593;-&#65533;L&#65533;55&#65533;+8&#65533;1	G&#65533;&#65533;&#65533;&#65533;&#65533;&#65533;&#65533;&#65533;&#65533;v;`/	&#553;g&#65533;&#65533;&#65533;&#65533;&#65533;j&#65533;&#65533;&#65533;&#65533;f&#65533;&#65533;`W|&#65533;&#957;{O&#65533;{K&#65533;X{&#65533;&#65533;c&#65533;W&#65533;W&#65533;X=k&#65533;&#799;&#65533;&#429;&#65533;+;8&y&#65533;&#65533;&#65533;#x(i,&#65533;{&#861;7&#65533;@&#65533;)T &#65533;&#65533;&#65533;Zc&#65533;&#65533;&#65533;5- &#65533;&#1989;&#65533;dUP$&#65533;c&#65533;%&#65533;Pzh&#65533;{&#65533;&#65533;&#1795;&#65533;g&#65533;}&#65533; &#65533;]&#65533;4zg&#65533; (&#65533;&#65533;@&#65533;"&#65533;&#65533;!t"&#65533;&#65533;&#65533;&#65533;&#65533;&#65533;&#65533;p&#1611;6&#65533;B&#65533;Pg&#65533;Q&#65533;1H$|&#65533;)Pe&#65533;H&#65533;]&#65533;F&#65533;&#65533;a2&#65533;&#65533;&#1301;(l8&#22209;M&#65533;&#65533;F&#65533;6d&#65533;a&#65533;&#65533;g|&#761;&#65533;&#65533;&#889;&#65533;&&#65533;&#65533;&#65533;&#65533;6p&JqY&#65533;&#65533;&#65533;'z&#65533;&#65533;&#1957;&#65533;Z&#65533;&#65533;&#65533;'hu[qEB&#65533;&#65533;&#65533;&#65533;&#65533;[6V&#65533;y;b&#65533;&#65533;&#65533;&#65533;&#65533;&#65533;'B*)l&#65533;8&#65533;W&#65533;`&#65533;$&#65533;H&#65533;&#65533;&#65533;h&#65533;&#65533;&#418;&#65533;&#1949;&#65533;&#65533;&#65533;&#50736;&#65533;(&#65533;&#65533;&#65533;&#65533;&#65533;&#65533;@^&#65533;&#65533;&#140;&#65533;v[&#65533;[&#65533;&#65533;'&#65533;&#65533;&#65533;&#1703;&#65533;)&#65533;&#65533;&#65533;A:+$l-VW&#65533;nzk&#65533;B&#65533;%q\&#65533;&#65533;&#65533;&#65533;&#65533;9^&#65533;&#65533;n&#65533;,&#65533;&#65533;q&#65533;&#65533;k&#65533;&#65533;
&#65533;&#65533;&#65533;&#65533;+qA&#65533;&#65533;&#65533;&#7787;f&#65533;1&#65533; O&#65533;

zTR	$&#65533;L&#65533;&#65533;&#65533;&#65533;O+&#65533;k&#65533;&#65533;&#65533;F&#65533;{{e&#65533;&#65533;8W,&#65533;&#65533;,&#65533;&#65533;[&#65533;&#65533;"&#65533;1&#65533;>&#65533; &#65533;M7&#65533;&#65533;&#65533;&#65533;&#65533;	S&#65533;(&#65533;rMe&#65533;)<&#65533;f&#65533;5s.&#65533;mW&#65533;h&#65533;&#65533;&#65533;&#65533;B6+&#65533;&#252;Z6&#65533;&#65533;<y&#65533;Q=&#65533;&#65533;t7,&#65533;&#65533;&#65533;G+ZG&#65533;\&#65533;y^&#65533;&#65533;&#65533;g&#65533;&#65533;v&#65533;&#65533;::&#65533;&#65533;C&#65533;M7v&#65533;&#65533;&#65533;+&#65533;`&#65533;zpQ&#65533;zSv&#65533;-&#65533;&#65533;&#65533;Wes&#65533;x&#65533;_&#65533;%&#65533;LM&#65533;Fw&#65533;&#65533;&#65533;&#65533;&#65533;pQ&#65533;&#65533;&#65533;&#65533;&#65533;&#1560;&#65533;&#65533;&#65533;&#65533;&#65533;P&#65533;&#65533;&#65533;&#65533;&#65533;&#65533;&#65533;&#65533;8&#1908;T&#65533;3&#65533;&#65533;;&#65533;s&#65533;&#65533;&#65533;&#65533;&#65533;&#65533;&#219;&#65533;W&#472;p&#65533;5&#65533;q&#65533;a.;&#65533;&#1109;/&#65533;&#65533;&#65533;&#65533;_.&#65533;&#65533;&#898;7&#65533;&#65533;s&#65533;/&#65533;&#65533;&#65533;&#65533;&#65533;&#65533;AhWd;&#65533;&#65533;&#65533;&#65533;G&#65533;H> r&#65533;&#65533;&#65533;&#65533;&#65533;&#65533;&#65533;r&#65533;(&#65533;&#65533;Q&#65533;&#65533;&#65533;&#65533; &#65533;&#65533;62&#65533;n\n&#65533;&#65533;2&#65533;&#1102;&#1917;&#65533;2&#65533;&#65533;Z&#65533;f-r
\ w&#65533;&#65533;&#65533;WE0`&#65533;@A&#65533;&#65533;*H&#65533;fp&#65533;  4&#65533;&#65533;&#65533;p&#65533;
&#65533;&#511;&#65533;i&#65533;2;&#65533;&#65533;&#65533;&#65533;y%O&#65533;aw&#65533;&#65533;`&#65533;R&#65533;#&#65533;&#65533;
F0&#1713;&#65533;v&#65533;b'.&#65533;&#65533;&#65533;b&#1106;&#65533;&#1152;z&#65533;14<&#65533;&#65533;&#65533; =&#65533;A&#65533;&#65533;s&#65533;&#65533;J^ &#65533;&#65533;
7&#65533;Nz&#65533;&#65533;&#65533;&#1444;/&#65533;&#65533;k&#65533;^a&#65533;&#65533;	Tvr&#1048;Z&#65533;F"&#65533;&#65533;&#65533;&#65533;&#65533;&#65533;X2^@&#65533;@&#65533;X&#65533;O>@X[Nl&#65533;&#65533;&#65533;&#65533;468+=&#65533;J&#65533;0&#65533;&#65533;&#65533;  Y\*$&#65533;&#65533;\H1R&#65533;8z&#65533;T&#65533;#0&#65533;&#65533;4&#65533;j&#65533;&#65533;bg&#65533;gv&#65533;&#65533;&#65533;&#65533;Z&#1190;&#65533;&#65533;&#65533;8&#65533;&#65533;%(&#65533;i&#283;Q&#65533;B&#65533;&#65533;%j&#65533;&#65533;&#65533;F&#65533;1&#65533;r&#65533;&#65533;&#65533;	&#65533;)&#65533; 	;&#65533;&#65533;H&#65533;"&#65533;8I&#65533;q&#65533;&#65533; ^Y@S&#65533;)&#65533;(@ALH&#65533;2T&#65533;&#65533;&#65533;u&#65533;&#65533;&#65533;t&#65533;&#65533;&#65533;&#65533;?n &#65533;\.&#65533;&#65533;&#65533;h04Y&#65533;&#65533;a &h&#65533;2&#1478;&#65533;+&#65533;>pQ%J&#65533;&#65533;&#65533;&#65533;Ov&#65533;&#65533;&#65533;A&#65533;@&#1805;&#65533;&#65533;Ht&#65533;7vp&#65533;&#65533;e%{&#65533;&#1283;:&#65533;:&#65533;&#10082;&#65533;%&#65533;,&T&#65533;V>&#65533;Z&#65533;&#65533;&#65533;&#65533;Z&#65533;]&#65533;)l&#65533;B&#65533;`&#65533;	&#65533;A&#65533;,&#65533;>&#65533;&#65533;6&#65533;&#65533;n&#65533;&#65533;^&#65533;&#65533;A&#65533;X&#65533;J&#65533;&#65533;&#65533;/&#65533;&#65533;&#65533;&#65533;qc&#65533;&#65533;&#1248;&#65533;&#65533;&#65533;0&#65533;6*&#65533;D&#1516;&#65533;!&#65533;rX&#65533;d&#480;&#65533;%&#65533;$&#65533;&#65533;	zp%`t&#65533;]H&#65533;&#65533;&#65533;nn&#65533;&#856; |7)&#65533;&#65533;&#65533;=D&#65533;
&#65533;z&#65533;&#166;d&#65533;&#65533;ji&#65533;&#65533;h&#65533;&#65533;&#65533;oc&#65533;&#65533;*&#65533;;&#65533;(&#65533;&#65533; C&#65533;~&#65533;&#65533;&#65533;6!8&#65533;-_&#65533;&#65533;a&#65533;&#65533;&#65533;!&#65533;&#65533;&#65533;k&#19516;8&#65533;&#65533;&#65533; %;G&#65533;&#65533; &#65533;=&#65533;M&#65533; Y&#65533;&#65533;&#65533;&#65533;,pb:&#65533;$&#65533;)&#65533;E&#65533;q`xn&#65533;<A&#65533;b&#65533;B/&#65533;$&#65533;&#65533;j_#&#65533;&#65533;^&#65533;&#1315;&#669;&#65533;&#65533;&#1741;%,&#65533;&#65533;,$q0.&#1476;*&#65533;z&#65533;&#65533;E&#65533;q`&#65533;A&#65533;5&#65533;c&#65533;e&#65533;&#65533;-S&#65533;  &#65533;&#65533;(L&#65533;Q&#209;=FK:,Y	&#65533;v&#65533;~(Ta'&#65533;{b%jo&#65533;&#65533;&#65533;E&#65533;&#65533;&#65533;*,&#65533;&#65533;s&#65533;&#65533;T&#65533;B&#65533;&#65533;&#65533;"&#1651;E&#65533;&#65533;&#65533;&#65533;R=&#65533;&#65533;@`&#65533;|&#65533;PL&#65533;&#65533;v&#65533;&#65533;V&#65533;&#65533;N&#1969;t.&#65533;B&#65533;:&#65533;=G&#65533;&#65533;&#65533;&#65533;&#404;+&#65533;&#65533;&#65533;&#712;N&#65533;&#65533;&#65533;&#1024;>::v
r&#65533;&#65533;&#65533;9&#65533;&#65533;&#65533;gY&#65533;Nu&#65533;&#65533;&#65533;L&#65533;&#65533;&#65533;&#65533;f&#65533;&#65533;&#65533;qh[&#65533;&#65533;&#65533;&#65533;#&#65533;&#65533;&#65533;v&#65533;&#65533;&#65533;&#65533;@&#65533;&#65533;'}&#65533;J_!&#65533;`&#65533;70&#65533;iNw&#65533;&#65533;&#65533;N6A&#65533;&#65533;P&#65533;&#65533;&&#65533;@&#65533;&#65533;UU&#65533;M&#65533;:6&#65533;&#65533;m&#65533; &#65533;&#65533;&#65533;x&#65533;h<&#65533;&#581;4&#65533;&#65533;k&#582;b&#65533;a&#65533;:R&#65533;i9&#65533;&#65533;&#1560;V&#65533;zp&#65533;f(:D&#65533;ht&#65533;>4z&#65533;&#65533;&#65533;

 &#65533;
&#65533;&#65533;&#65533;7&#65533;&#65533;&#65533;PZ&#65533;&#65533;E&#65533;2zu&#65533;Y&#65533;&#65533;&#697;T&#65533;4[&#65533;}&#65533;&#65533;&#65533;&#65533;:&#65533;)x&#65533;&#65533;8&#65533;%c?&#65533;&#65533;&#65533;&#65533; XC&#65533;/w&#65533;&#65533;qN&#65533;&#65533;&#65533;w\&#65533;/&#65533;N&#65533;f&#1274;&#65533;&#65533;S&#65533;z&#65533;AHCb}!&#65533;&#65533;&#65533;5&#65533;&#65533;&#65533;&#65533;`&#65533;n&#65533;&#65533;&#65533; &#65533;&#65533;&#65533;?~&#65533;&#65533;&#65533;&#65533;&#65533;&#65533;X&#65533;&#65533;&#65533;&#65533;Tf&#65533;&#65533;
[o&#65533;&#65533;D&#65533;Bw&#65533;&#65533;A&#65533;&#65533;&#65533;s&#65533;K3&#65533;&#65533;&#1280;&#65533;H&#65533;&#65533;L&#65533;&#65533;&#65533;qqaD&#1877;{:&#65533;&#65533;s&#65533;&#1426;&#65533;&#65533;3&#65533;&#65533;^f&#1736;&#65533;WW&#65533;&#65533;-x,?&#65533;=0&#65533;*&#65533;&#65533;&#65533;&#65533;&#65533;&#65533;}!&#65533;Z&#65533;&#65533;&#65533;n&#65533;|&#65533;-A&#65533;`XT&#65533;&#65533;&#65533;tPky&#65533;&#65533;&#65533;&#65533;qWj[{&#65533;$&#65533;&#65533;&@A&#65533;sl` &#65533;gG?&#65533;&#65533;&#65533;&&#65533;GK &#65533;4|&#65533;'v*d|IUN&#65533;hV&#65533;	&#65533;.?4|&#65533;&V&#65533;&#65533;G}&#65533;E&#65533;&#65533;&#65533;&#65533;cB&#1649;}	&#65533;&#65533;&#65533; G&#65533;Q&#65533;&#65533;
Q$&#65533;&#65533;}S&#65533;B&#65533;&#65533;~HeQ&#65533;}&#65533;Z&#65533;&#65533;&#65533;'&&#65533;&#65533;@&#65533;(&#65533;&#65533;&#65533;@U&#65533;&&&#65533;&#65533;&#65533;&#65533;&#65533;&#65533;G <&#65533;&#65533;&#65533;{qGb&#65533;n&#65533;r&#65533;&#65533;&#65533;&#65533;(R&#65533;c3:`mW&#65533;&#65533;&#65533;&#65533;m&#65533;&#65533;z&#65533;b~a&#65533;qKP&#65533;e&#65533;P&#65533;&#65533;&#65533;&#65533;NQT&#65533;pWG&#65533;UI&#65533;1}&#65533;Z&#65533;)&#2006;&#65533;X&#65533;&#1415;&#65533;Fc&#65533;vx&#65533;&#65533;&#65533;&#65533;&#65533;&#65533;j&#65533;&#65533;&#65533;&#65533;&#65533;NS&#65533;
!&#65533;~Chl&#54276;&#65533;T&#65533;&#65533;`F&#65533;!&#65533;A^W&#65533;m&#65533; &#65533;&#65533;&#2019;&#65533;&#65533;&#65533;W &#65533;G&#65533;&#65533;|&#65533;&#65533;&#65533;@bx{~&#65533;|&#65533; &#65533;xM%&#65533;&#65533;&#1351;&#65533;hU&#65533;&#65533;&#65533;2r&#65533;h&#65533;&#65533;e&#65533;&#65533;&#1424;f7&#65533;&#65533;&#65533;C?@&#65533;&#65533;w&#65533;UI&#65533;&#1089;{&#65533;&#65533;%y'&#65533;	}&#1494;&#65533;&#65533;6@&#65533;H"&#65533;8a&#65533;&#65533;&#65533;&#65533;`i8&#65533;sK^0&#65533;8y&#65533;HQ&#65533;&#65533;&#65533;h &#65533;ZR&#65533;+Z&#65533;&#65533; }&#65533;&#65533;&#65533;l (h&#65533;&#65533;lD&#65533;&#65533;q &#65533;H7&#65533;8Q&#65533;qd&#65533;w&#65533;&#65533;&#65533; K&#65533;&#65533;&#65533;,	&#65533;&#1552;;&#65533;&#65533;B^Q&#65533;&#960;&#65533;&#65533;Gs&#65533;&#65533;u@&#65533;&#65533;&#1482;s&#65533;&#65533;&#65533;&#1536;&#65533;&#65533;&#65533;C&#65533;&#65533;&#65533;&#65533;;l0g&#65533;&#65533;KW&#65533;g&#65533;5&#65533;U&#65533;9&#65533;1&#65533;&#65533;&#65533;&#65533;&#65533;7U&#65533;&#65533;O&#65533;&#65533;j !a&#65533;&#65533;9&#65533;&#65533;&#65533;&#65533;&#65533;l&#65533;sn&#65533;&#65533;;y&#65533;
&#65533;d@&#65533;&#65533;&#65533;b&#65533;&#65533;/&#65533;&#65533;\&#65533;z&#65533;h&#1696;r18-Y&#65533;&#65533;&#65533;"&#65533;&#65533;a7,&#65533; &#65533;&#65533;I?@S&#65533;Sd&#65533;p&#65533;z&#65533;f&#65533;
&#65533;=&#65533;pic&#1654;m=&#65533;&#65533;Q&#65533;&#65533;&#65533;&#65533;&#65533;&#65533; K&#65533;a&#65533;&#65533;U&#65533;v9&#65533;$&#65533;/&#65533;&#65533; 	H&#65533;/a&#65533;&#65533;w&#65533;&#65533;&#1346;&#65533;&#65533;2&#65533;&#65533;&#65533; &#1052;&#65533;ra&#65533;&#65533;VY&#1488;E.&#65533;A"&#65533;7&#65533;U&#65533;Y&#65533;z&#65533;2&#65533;cR&#65533;@&#65533;&#65533;q&#65533;O1?F&#65533;&#65533;7&#65533;&#65533;&#65533;&#65533;P[_&#65533;z&#65533;&#65533;&#65533;/&#65533;o&#65533;&#65533;a &#65533;xH&#65533;&#336;{v&#65533;&#65533;c~$c&#65533;'#&#65533;&#65533;&#65533;e%&#65533;i&#65533;&#65533;&&#65533;H&#65533;&#65533;"&#65533;&#65533;>QS&#65533;Y&#65533;6 h&#65533;&#65533;#TW&#65533;&#65533;&#65533;%s<@&#13517;i&#65533;$&#65533;&#65533;!IEj&#65533;v'&#65533;cz&#65533;p5&#65533;gwG&#65533;b&#65533;&#65533;	q0X&#65533;&#65533;&#65533;&#65533;&#65533;&#65533;&#65533;&#65533;y}%Hb&#65533;&#65533;&#65533;&#65533;ok&#65533;r2&#65533; &#65533;F?	&#65533;h1&#65533;w<-.&#65533;&#65533;!&#65533;&#1626;&#65533;&#65533;r&#1984;&#65533;&#2037;&#65533;	&#65533;9&#65533;0n&#65533;T1&#65533;[&#65533;G&#65533;L+&#65533;W]Q&#65533;|j&#65533;\&#65533;6|B&#547;'
o*@z!&#65533;&#65533;[&#65533;~z&#65533;fz&#65533;
s&#65533;&#65533;g&#65533;j&#65533;&#65533;jj&#65533;&#65533;G@$&#65533;&#65533;s9&#65533;J&#65533;&#65533;&#65533;&#491;&#149;T8
&#65533;-&#41237;b@&#65533;&#65533; -=&#65533;e&#65533;&#65533;&#65533;,j+Pk&#65533;"[&#65533;&#65533;Xw&#65533;&#65533;W&#65533;&#65533;&#65533;g	&#65533;J7B
&#65533;&#65533;1p&#65533;|&#65533; &#65533;B.|&#65533;&#65533;zh9k&#65533;&#65533;=\t&#65533;@&#65533;&#65533;&#65533;g&#65533;&#65533;h(&#65533;&#65533;PG0y&#1192;N&#65533;&#65533;^&#65533;&#65533;0&#65533;&#65533;&#65533;5&#65533;0{q&#65533;&#65533;R&#65533;&#65533;"q+&#65533;-&#65533;"&#1256;&#65533;&#65533;	&#65533;}&#65533;1&#65533;'.8{0&#65533;>Q&#65533;!qD&#65533;&#65533;E{&#65533;F&#65533;&#65533;H&#65533;&#65533;&#65533;&#65533;1k&#65533;&#65533;&#65533;H&#65533;1&#65533;T&#65533;&#65533;&#65533;&#65533;{&&#65533;&#65533;&#65533;&#65533;g&#65533;&#65533;&#690;&#65533;&#65533;R!q&#65533; &#65533;Y&#65533;rW;&#65533;&#65533;&#65533;7&#749;&#65533;r`S)&#65533;E&#65533;p6&#65533;&#65533;@&#65533;&#65533;&#65533;&#65533;&#65533;j&#65533;\&#65533;r&#65533;c@&#65533;v&#65533;nkp+7Uy&#65533;_&#65533;&#65533;#a&#65533;!!&#65533;Ra.&#65533;&#65533;z&#65533;&#65533;&#65533;&#65533;&#65533; 
k&#65533;&#65533;h&#65533;&#65533;&#65533;&#65533;&#65533;z&#65533;?&#760;&#65533;	&#65533;{&#65533;h(&#65533;&#23109;
&#65533;k&#65533;Z'&#65533;{F6&#65533;]2&#65533;>&#65533;[&#65533;Q1&#65533;&#65533;&#65533;=&#65533;A&#65533;&#65533; q~&#65533;&#65533;&#65533;5&#65533;&#65533;H&#65533;&#65533;&#65533;n;G&#65533;&#65533;X&#65533;GTj &#65533;&#65533;P&#65533;F&#65533;F&#65533;&#65533;&#65533;&#65533;&#65533;&#65533;&#65533;jY&#65533; &#65533;k&#65533;[&#65533;hU&#65533;&#65533;.&#65533;\&#65533;&#1766;k!&#65533;9&#65533;~&#65533; &#65533;$&#65533;&#65533;&#65533;T&#65533;&#65533;&#65533;&#65533;&#65533;5&#65533;&#65533;v&#65533;&#65533;&#65533;&#65533;C&#65533;@&#65533;&#65533;i}&#65533;&#65533;
&#65533;&#65533;&#65533;kF&#65533;+&#65533;&#697;&#65533;&#65533;&#65533;)&#65533;)&#65533;&#65533;&#65533;*&#65533;&#1129;&#65533;"&#65533;`G~&#65533;x&#65533;&#65533;p&#65533;&#65533;&#65533;&#65533;l&#65533;g+&#65533;&#65533;i&#65533;;&#65533;V&#65533;&#65533;&#65533;&#65533;v&#65533;&#65533;&#65533;&#65533;&#65533;3.&#65533;"&#65533;(&#135;&#65533;!"0t&#65533;^&#65533;&#65533;h&#65533;&&#528;&#65533;&#65533;&#65533;I&#65533;&#65533;kG&#65533;&#65533;*WxJ&#65533;&#65533;?&#65533;&#65533;9&#65533;&#65533;3C&#65533;>&#48887;&#65533;&#507;&#65533;&#65533;k&#65533;;.&#65533;w&#65533;&#65533;&#65533;bt&#65533;-)&#65533;d&#65533;xk&#65533;x<&#65533;&#65533;t &#1184;&#65533;&#65533;O&#65533;&#65533;1&#65533;&#65533;wN&#65533;&#65533;me&#65533;p&#65533;C2+&#65533;&#65533;W<&#65533; G&#65533;&#65533;VemsM.&#65533;&#65533;K1&#65533;&#65533;&#65533;&#65533;&#65533;1&#65533;9&#65533;&#65533;&#65533;&#65533;0&#65533;|&#65533;&#65533; &#65533;&#65533;&#65533;h&#65533;&#65533;z&#65533;&#65533;5&#65533;&#65533;&#65533;y&#65533;&#65533;&#65533;&#65533;&#65533;&#65533;P`6&#65533;&#767;&#65533;&#65533;|FY&#65533;"&#65533;j&#65533;Ai&#65533;Q&#65533;&#65533;g&#65533;&#65533;&#65533;k&#65533;1d'&#65533;&#65533;&#65533;&#65533;h&#65533;]&#65533;-2&&#65533;x&#65533;&#65533;&#65533;@Z&#65533;&#65533;&&#65533;&#65533;&#65533;:&#65533;&#65533;W&#65533;!J&#65533;&#65533;&#65533;&&#65533;&#65533;&#65533;&#725;5&}N>&#65533;&#65533;&#65533;(&#65533;T&#65533;&#65533;&#65533;m&#65533;%&#65533;&z
&#65533;&#65533;\&#65533;&#65533;C&#65533;A &#65533;`&#65533;|&#65533;&#65533;P&#65533;&#65533;&#65533;b-&#65533;&#65533;c&#65533;&#65533;[&#65533;&#65533;&#65533;B&#65533;&#65533;&#65533; &#65533;&#65533;&#65533;-&#65533;i+cPP[&#65533;&#65533;Q:O&#65533;&#65533;Tl&#65533;";&#65533;&#420;tMJ&#65533;&#65533;,&#65533;!&#65533;&#65533;&#65533;d&#65533;&#65533;J&#65533;&#65533;&#65533;:&#65533;&#65533;s;&#65533;&#65533;-&#65533;&#65533;9+&#65533;Z&#65533;"=&#65533;]&#65533;&#458;&#65533;&#65533;&#65533;{$a&#65533;&#65533;l&#65533;a&#65533;U&#65533;&#65533;:&#65533;&#65533;CM&#1157;K&#65533;&#65533;&#1258;&#65533;&#65533;&#65533;9i&#65533;O&#65533;0&#65533;&#65533;\&#65533;&#65533;&#65533;]&#65533;j.&#65533;{&#65533;&#65533;&#65533;&#65533;&#65533;< jL&#65533;n]&#65533;&#65533;&#65533;&#65533;&#65533;m}&#1473;`&#590;";BM&#65533;5&#65533;&#65533;&#65533;S&#1406;hRH&#65533;&#65533;&#65533;.&#65533;#&#65533;&#65533;&#65533;&#65533;&#65533;&#65533;z6&#65533;&#65533;&#65533;&#65533;&#65533;|X&#65533;H@BR&#65533;&#65533;&#1001;h&#65533;3S&#65533;uM&#65533;&#65533;&#65533;&#278;Z&#65533;&#212;&#65533;&#65533;&#65533;0&#65533;&#65533;+&#65533;>0&#1585;&#65533;&#65533;&#65533;&#65533;&#1306;p&#65533;&#1843;&#65533;]&#65533;UJ0t&#65533;&#65533;X=&#65533;+&#65533;&#65533;&#65533;B&#65533;&#65533;&#65533;&#65533;&#65533;&#65533;&#65533;&#65533;&#65533;m-&#65533;&#65533;}&#65533;&#65533;c&#65533;d&#65533;j&#65533;d]*&#65533;&#65533;nT&#65533;&#65533;J&#65533;v~+d&#65533;&#65533;}w
(&#65533;&#65533;&#65533;&#65533;R&#65533;&#65533;/*&l&#65533;&#65533;@&#65533;e%&#65533;&#65533;Gu&#65533;
S&#65533;d&#65533;.&#65533;&#65533;$	0$&#65533;&#65533;&#65533;-&#65533;&#65533;14$&#65533;q@&#65533;}&#65533;k&#65533;_Gy&#65533;v&#65533;x~&#65533;BE&#65533;&#65533;/&#65533;&#65533;0&#65533;&#2013;&#65533;&#65533;&#65533;`A&#65533;&#419;&#65533;&#65533;lL#z&#65533;N&#65533;&&#65533;&#65533;&#65533;6&#65533;&#65533; &#65533;&#65533;+&#65533;&#65533;M&#65533;&#65533;&#65533;=&#65533;&#65533; b&#65533;&#65533;&#65533;&#65533;&#65533;&#65533;!&#65533;8&#65533;y&#65533;&#65533;&#167;Nz&#65533;&#65533;&#65533;&#65533;&#65533;&#65533;pP!MN&#65533;}":&&#65533;(^&#65533;E&#65533;-&#65533;&#65533;[&#65533;G&#65533;&#65533;&#65533;&#65533;s&#65533;g&#2041;K0)-&#65533;N&#65533;&#65533;&#65533;	p &#1707;&#326;w&#65533;&#65533;&#65533;=&#65533;&#65533;n&#65533;Wl&#65533;&#65533;N&#65533;&#65533;&#65533;o&#65533;&#887;L&#65533;&#65533;&#65533;j}M&#65533;R&#65533;N&#65533;&#797;&#65533;3&#65533;t&#65533;q&#65533;&#65533;&#65533;&#65533;&#65533;H4&#65533;&#65533;&#65533;&#65533;&#65533;&#65533;[F&#65533;&#65533;&#65533;Sn&#65533;&#65533;&#65533;?E&#65533;na&#65533;&#65533;n&#65533;&#65533;J&#65533;O&#65533;4&#65533;&#65533;n&#65533;&#65533;&#65533;;2&#65533;<&#65533;	lN&#65533;o&#65533;&#65533;&#65533;&#65533;s&#65533;.&#65533;&#65533;G&#65533;yT&#65533;&#65533;Z,{.&#65533;&#65533;&#65533;&#65533;&#65533;&#65533;&#65533;9&#65533;&#65533;&#65533;&#65533;mN&#1417;>&#65533;&#65533;?&#65533;D&#65533;w&#65533;8&#65533;vJ:&#65533;&#65533;&#65533;p&#65533;&#65533;N&#65533;U&#65533;N&#65533;(&#65533;R&#65533;S&#65533;&#65533;D&#65533;&#65533;&#65533;&#65533;&#65533;@EW&#17454;~&#65533;^&#65533;&#65533;h}e&#65533;&#65533;R&#65533;&#65533;p&#65533;kJ&#65533;&#65533;2	,nn &#65533;Q&#65533;&#65533;ty&#65533;&#65533;&#65533;&#65533;&#65533;&#13470;&#65533;&#65533;&#65533;HMa&#65533;4{<&#65533;&#65533;&#65533;&#65533;&#65533;@&#1154;&#65533;&#65533;&#65533;a 0"&#65533;&#65533;&#65533;&#65533;&#65533;&#65533;C&#65533;&#65533;%?&#65533;El&#65533;?D&#65533;&#65533;h&#65533;&#65533;&#65533;0O&#65533;&#65533;px&#65533;$*&#65533;A8p&#65533;W/&#65533;&#65533;&#65533;&#65533;&&#65533;V&#62583;qq&#65533;&#65533;'k&#65533;Q&#65533;&#2041;&#65533;hvB&#65533;~&#65533;s&#65533;"&#65533;&#65533;T&#65533;&#65533;l&#65533;l&#65533;&#65533;&#65533;Ah&#65533;P&#65533;{f&#65533;h&#65533;'&#65533;&#65533;K&#65533;&#65533;}&#65533;dL( &#65533;?G&#65533;&#65533; &#65533;jJ&#65533;G&#65533;&#65533;1&#65533;&#65533;&#65533;2&#65533;&#65533;&#65533; h&#65533;&#65533;&#65533;&#65533;r8&#65533;8&#65533;&#65533;&#65533;/&#65533;h&#65533;&#65533;00=l&#65533;7&#65533;&#65533;&#65533;
+0&#65533;&#65533;,&#65533;\&#65533;2&#65533;&#65533;&#65533;&#65533;l&#65533;+&#65533;Xf&#65533;&#65533;&#65533;&#65533;&#65533; ,&#65533;&#65533;/&#65533;&#65533;&#65533;I&#65533;;&#65533;&#65533;&#65533;Y&#65533;Wp&#65533;A&#65533;4+&#65533;&#65533;&#65533;C&#65533;%N&#65533;X&#65533;&#65533;E&#65533;5F&#65533;&#65533;&#65533;&#1994;&#1064;&#65533;&#65533;F&#65533;&#65533;&#65533;c&#65533;&#65533;&#65533;!GnM&#65533;&#65533;&#65533;M&#65533;&#1942;H|&#65533;
@G"60&#65533;<ia&#65533;&#65533;F&#65533;&#65533;&#1026;HC&#65533;&#65533;&#65533;=kv&#65533;U&#65533;Y&#65533;f&#65533;&#65533;#&#65533;cD&#65533;&#65533;%(p&#65533;t&#65533;8(q&#65533;/&#65533;L%(&#65533;&#65533;jk&#65533;n?&#65533;![&#65533;&#65533;!_&#65533;&#65533;&#65533;&#65533;&#65533;3&#65533;&#65533;	B&#65533;	$Z&#65533;&#641;f&#65533;xV0&#65533;&#65533;g]tHp&#65533;&#65533;g&#65533;X&#65533;j&#65533;2)B&#65533;&#842;B&#65533;gNA&#65533;n&#65533;[&#65533;&#65533;G&#65533;&#65533;&#65533;_-&#65533;l&#65533;o&#65533;&#65533;7&#65533;&#65533;&#65533;m%&#65533;Ua3&#65533;qR&#65533;FO&#65533;&#65533;&#65533;&#254;.&#65533;.g&#1948;"A&#65533;&#65533;&#65533;&#335;&#65533;&#65533;h&#65533;SRC&#65533; 5sX&#65533;&#1616;&#65533;&#65533;%5&#65533;&#65533;*d&#65533;0&#65533;k&#36382;&#65533;	&#65533;&#65533;&#65533;&#65533;&#65533;&#65533;;2&#65533;@&#65533;<&#11139;&#65533;&#34819;s*#oD&#65533;&#65533;&#135;H#&#65533;4&#884;&#65533;&#1795;&#65533;&#65533;g&#65533;&#65533;b&#65533;!&#65533;&#65533;&#65533;p&#65533;&#65533;&#65533;|&#65533;&#65533;&#65533;+&#65533; o&#65533;;&#65533;|h&#65533;&#65533;&#65533;#&#65533;:&#65533;&#65533;g&#65533;L&#65533;&#65533;p&#65533;f0&#65533;&#65533;RH&#65533;A &#65533;&#65533;T&#65533;~&#65533;&#65533;gE&#65533;&#65533;R&#65533;,&#65533;<&#65533;&#65533;1&#504;(&#65533;Q&#65533;&#65533;9!&#65533;&#65533;\&#65533;/D&#65533;&#65533;&#65533;H!&#65533;&#65533;&#65533;+9&#65533;2&#65533; &#65533;&#65533;&#65533;2&#65533;`&#65533;LVh&#65533;&#65533;0Au&#65533;&#65533;8&#65533;&#65533; (&#65533;jMV[&#65533;&#65533;&#65533;7-p&#65533; &#65533;&#65533;3*&#65533;&#65533;sK&#65533;j[&#65533;&#65533;&#65533; &#65533;&#65533;&#65533;'z&#65533;7f&#65533;&#65533;&#47098;&#65533;&#198;=0i&#65533;IKrO&#65533;o&#65533;&#65533;R&#65533;M7&#1863;3&#65533;$s&#65533;3fy&#65533;&#65533;3 &#65533; Vuu^aM&#65533;4&#65533;&#65533;u&#65533;1&#65533;&#65533;{&#65533;F&#65533;$&#65533;&#65533;>&#65533;&#65533;J&#65533;PNh&#65533;&#65533;&#65533;&#65533;aQ&#65533;m&#65533;&#65533;U&#65533;&#65533;f
P&#65533;f&#65533;&#65533;L&#65533;N	&#65533;\:&#65533;&#65533;&#65533;YB%s&#65533;Y"&#65533;epb&#24640;3&#65533;&#65533;&#65533;&#65533;&#65533;u[lk&#65533;&#65533;l*ym&#65533;&#65533;&#65533;&#65533;&#65533;a)z&#65533;&#65533;&#65533;E&#65533;e&#65533;kX&#65533;&#65533;&#65533;&#65533;&#65533;&#65533;x&#898;&#65533;D&#65533;L&#65533;	&#65533;&#65533;DTsLH&#65533; T&#65533;&#65533;&#65533;x&#65533;&#65533;&#65533;xq&#65533;;7&#65533;&#65533;B&#65533;RZo)j&#65533;&#65533;&#65533;&#65533;&#65533;l(&&#65533;&#65533;&#65533;)Pb!&#65533;&#65533;D#&#65533;U&#65533;&#65533;&#65533;o&#65533;KJN&#65533;&#65533;\&#65533;LI&#65533;&#65533;:\&#65533;&#65533;&#65533;Q!D&#65533;&#65533;&#65533;{n&#65533;m&#65533;{&#65533;&#65533;`e&#65533; &#65533;d&#65533;&#65533;c&#65533;&#65533;&#65533;&#65533;&#65533;h&#65533;>&#65533;b&#65533;&#65533;&#65533;&#65533;8&#65533;&#65533;q&#65533;&#65533;(&#65533;h&#65533;&#65533;.&#65533;9&#65533;2&#65533;&#65533;;&#65533;&#65533;&#65533;>wT&#65533;&#65533;Bp&#65533;&#65533;}&#65533;y&#65533;W^&#65533;&#65533;&#65533;&#65533;^&#65533;&#65533;&#65533;k&#65533;&#65533;eW&#65533;&#33517;&#65533;L&#65533;`R&#65533;"&#65533;gI&#65533;&#65533;&#65533;&#65533;&#65533;&#65533;7&#65533;&#65533;d&#65533;h&#65533;&#65533;&#65533;V!#&#65533;&#65533;tB &#65533;&#65533;F&#65533;&#65533;#n&#65533;&#65533;&#65533;&#65533;&#65533;;&#65533;&#65533;&#65533;&yk&#65533;&#65533;f&#65533;/&#65533;&#65533;GmyH&#65533;&#65533;&#65533;<D&#65533;a&#65533; &#65533;$&#128;&#65533;&#65533;&#65533;`&#65533;*~&#65533; &#65533;&#1321;Jr&#65533;N&#65533;$&#65533;=&#65533;+2HY&#65533;6&#65533;&#65533;|&#65533;k&#65533;;L&#65533;&#65533;&#65533;P&#65533;&#65533;_&#65533;&#65533;'&#65533;&#65533;h&#65533;a&#65533;&#65533;&#65533;&#65533;8&#65533;&#65533;-n&#65533;&#146;$&#140;e4*/&#65533;pG&#65533;V&#65533;&#65533;?&#65533;&#65533;r#&#65533;&#65533;D8&#65533;&#65533;&#65533;&#65533;R&#65533;&#65533;`&&#65533;0&#65533;X&#65533;t&#65533;&#65533;K&#65533;&#65533;K&#65533;&#65533;u&#65533;&#65533;&#65533;&#65533;4FPJ&#65533;^,Y&#65533;&#65533;&#65533;&#65533;&#65533;G&#65533;&#65533;&#65533;&#65533;&#65533;&#65533;7dG`&#65533;SN&#65533;'Gt;&#65533;&#65533;&#65533;H@>&#65533;&#1323;&#65533;&#492;&#65533;/&#65533;&#65533;&#65533;%#k&#65533;&#65533;&#65533;!2&#65533;&#65533;|B(a&#65533;\g&#65533;&#65533;&#65533;&#65533;&#65533;&#65533; G'?Jp6d&#65533;]&#65533;&#1918;b&#65533;&#1220;E{&#1080;&#65533;^K&#65533;&#65533;{*Er&#65533;&#65533;`Z+&#65533;&#65533;&#65533;&#1692;&#1192;&#65533;&#65533;4&#65533;&#65533;&#65533;&#65533;#K'&#65533;&#65533;9 un&#65533;&#65533;&#65533;&#65533;&#65533;/f}&#65533;gE&#65533;&#65533;$&#65533;&#65533;&#65533;&#65533;DCh&#65533;B&#65533;&#65533;&#65533;ZIC~@dz2&#65533;l`9&#65533;Q&#65533;A&#65533;3&{"t&#65533;&#65533;,`V&#1539;&#65533;i6I" ]&#65533;@&#65533; &#65533;\&#65533;<&#65533;&#65533;5y&#65533;&#65533;Mr&#65533;&#65533;&#65533;(F&#65533;`&#65533;3,&#65533;&#65533;^W&#738;=&#65533;&#65533;&#65533; K&#65533;&#65533;<w&#65533;+&#65533;&#65533;&#65533;6=p&#65533;p&#65533;&#65533;" &#65533;I~6&#65533;9&&#65533;&#65533;&#65533;&#65533;&#1061;g0&#65533;{T_IU&#65533;&#65533;&#65533; I&#65533;&#65533;?x&#65533;EL&#65533;&#65533;&#65533;&#65533;&#65533;4&#65533;T&#65533;&#65533;q:&#16761;&#65533;"&#65533;f&#65533;&#805;&#65533;&#65533;&#65533;&#65533;*Q	&#65533;&#65533;sx&#65533;&#65533;&#65533;A&#65533;&#65533;qx&#65533;&#65533;l&#65533;C$ei&#65533;&#65533;$&#65533;U&#65533;&#65533;&#65533;g&#65533;0F#&#65533;
9&#65533;&#1116;&#65533;&#1676;&#65533;&#65533;\Hc&#65533;J&#65533;&#65533;%!&#65533;&#65533;/v&#1235;&#65533;&#65533;j&#65533;2&#65533; &#65533;&#65533;I&#65533;|&#65533;&#65533;&#65533;B&#65533;7&#65533;&#65533;4&#1600;&#65533;\sSh&#65533;.&#65533;S&#65533;&#1496;&#65533;&#65533;&#65533;:=Dy&#65533;&#65533;F&#65533;&#65533;&#65533;&#65533;0p&#65533;&#65533;]lt&#65533;K]&#65533;b&#924571;&#65533;v&#65533;&#65533;Y7&#65533;&#65533;&#65533;&#65533;j&#65533;g=&#65533;&#1363;&#65533;&#65533;"&#65533;"gZ&#1994;&#65533;&#65533;(&#285;&#65533;&#65533;.&#65533;.&#65533;&#65533;\@&#65533;,&#65533;&#65533;!&#65533;&#65533;&#65533;&#65533;t&#65533;Z&#65533;w&#65533;&#218;yj&#65533;&#65533;&#65533;&#65533;&#65533;&#65533;&#65533;cL&#1488;&#65533;&#65533;&#65533;9&#65533;k&#65533;&#65533;)&#65533;^&#65533;,&#65533;&#65533;;&#65533;4&#65533;&#65533;&#65533;&#65533;&#65533;3B&#65533;m&#65533; &#65533;&#65533;EA&#65533;c&#65533;u$|&#65533;6-&#65533;dP&#65533;&#65533;&#65533;<%&#65533;`&#65533;&#938;X&#65533;-\J&#65533;<v&#65533;&#65533;&#65533;K{&#65533;d&#65533;&#2024;$&#65533;&#65533;b&#65533;&#65533;ucM&#65533;&#65533;xH&#65533;&#65533;&#65533;&#65533;&#65533;F&#1321;^$&#65533;&#65533;&#65533;&#65533;~&#65533;^&#65533;&#65533;&#65533;4&#65533;LZ&#328;&#65533;N&#65533;m&#65533;7({&#65533;NM&#65533;&#65533;C&#65533;<f&#65533;&#65533;&#65533;&#65533;&#65533;4
1C&#65533;&#862;~3&#65533;#&#65533;>"WSn&#65533;&#65533;&#65533;&#65533;U&#65533;;c&#65533;&#65533;&#65533;&#1661;E$5&#65533;T&#65533;&#65533;&#65533;\`&#65533;;&#65533;&#559;&#65533;4&#65533;&#65533;8A&#65533;CT&#65533;&#65533;&#65533;v6DI&#65533;M&#65533;K&#65533;&#65533;&#65533;&#65533;&#65533;U&#65533;(^&#65533;&#65533;&#65533;z&#65533;&#65533;&#65533;}&#65533;&#65533;IG%&#65533;&#65533;&#65533;&#65533;&#65533;v_&#65533;3&#65533;&#65533;&#65533;&#65533;V&#65533;c&#65533;&#65533;&#1926;&#65533;&#65533;5&#65533;&#65533;lgs&#65533;O&#65533;3&#65533;N&#65533;<c&#65533;&#65533;&#65533;&#65533;&#65533;&#65533;p&#65533;&#65533;&#65533;V.&#65533;&#65533;y1`&#65533;&#65533;&#65533;P&#65533;&#65533;&#65533;;Pi3&#731; &#65533;&#65533;w&#65533;G&#65533;l&#65533;0&#65533;&#65533;Q_A&#65533;wu	W&#65533;b&#65533;*&#65533;?fS&#65533;&#65533;n&#65533;[&#65533;&#65533;o&#65533;&#65533;b&#65533;&#65533;	&#65533;hA&#65533;E&#65533;&#65533;{&#65533;&#65533;:&#65533;&#65533;!r&#65533;&#65533;&#65533;'ov&#65533;'l&#65533;j&#65533;O&#65533;[W!F&#65533;;&#65533;&#65533;4&#65533;Q&#65533;H&#65533;K&#65533;Uu&#65533;&#65533;&#65533;&#1840;&#559;@&#65533;&#65533;&#65533;&#65533;&#65533;(D&#65533;&#65533;&#65533;&#65533;}&#65533;&#65533;T&#65533;&#65533;Gmj&#163;Z&#1380;;N&#65533;h&#65533;&#924;&#65533;&#65533;&#65533;&#65533;&#65533;*Xa&#65533;	&#65533;9h&#65533;&#65533;&#65533;&#65533;0&#65533;&#65533;&#65533;&#65533;&#65533;wf&#65533;&#65533;&#65533;y&#65533;&#65533;&#65533;:&#65533;&#65533;&#65533;&#65533;&#1706;&#65533;&#65533;=&#431;&#65533;&#65533;~a4&#65533;&#65533;	8'anF&#65533;&#65533;&#65533;&#65533;&#65533;|&#1939;zO&#65533;&#43271;&#65533;5&#65533;/&#65533;&#65533;&#65533;Ip<&#65533;&#65533;&#65533;&#65533;|&#65533;&#65533;&#65533;0&#65533;.h&#65533;&#1907;&#65533;_&#65533;=(&#65533;tP&#65533;&#65533;Z&#65533;&#65533;&#65533;&#65533;&#65533;3&#65533;&#65533;s0&#65533;&#65533;&#65533;j&#65533;!&#65533;0;3&#65533;/&#65533;&#65533;k&#65533;&#65533;&#1064;K&#65533;4&#65533;H&#65533;$H&#65533;4&#65533;h&#65533;&#1800;&#65533;g8H&#65533;r0	l?&#65533;C&#65533;!&#65533;@&#65533;&#65533;&#65533;&#65533;L&#65533;&&#65533;+&#65533;&#65533;&#65533;&#65533;-A&#65533;&#65533;&#65533;p&#65533;&#65533;&#65533;&#65533;&#65533;)t&#65533;&#65533;&#65533;&#65533;L&#65533;e{&#65533;!&#65533;&#65533;k&#65533;d&#65533; "&#65533;@2=&#65533;C&#65533;&#65533;&|C&#65533;&#1614;&#65533;k&#65533;&#65533;,&#199;&#65533;74$=&#65533;&#65533;&#65533;&#65533;&#65533;@&&#65533;CBd&#65533;0&#65533;0&#65533;&#65533;&#65533;0&#65533;C&#65533;&#65533;&#65533; &#65533;&#65533;4&#65533;&#65533;k&#65533;&#65533;
C&#65533;B&#65533;D&#65533;8&#65533;&#65533;&#65533;:&#65533;k &#65533;;&#65533;A4C&#65533;&#705;&#65533;6&#65533;s&#65533;J&#65533; &#65533;M&#65533;&#65533;9&#65533;D&#65533;Du&#65533;	t&#65533;2&#65533;D!&#65533;&#65533;&#65533;g&#65533;&#65533;W&#65533;Y,&#65533;&#992;&#65533;E&#65533;7k&#65533;E&#65533;&#65533;<=t&#65533;&#65533;C&#65533;_&#65533;/29&#65533;W|;c&#65533;&#429;&#65533;ES&#65533;e&#65533;E&#65533;&#65533;&#65533;&#65533;&#65533;i&#65533;;p`E&#65533;s&#65533;&#65533;<n|G&#65533;&#65533;D&#65533;Df&#65533;f&#65533;E3&#65533;&#65533;f&#65533;&#65533;`|&#65533;k&#65533;Fx&#65533;&#65533;&#65533;Z&#65533;@{|g&#65533;&#65533;r&#773;!<&#486;&#65533;F&#65533;&#65533;&#65533;&#65533;&#65533;&#65533;H&#65533;&#65533;&#65533;&#65533;&#65533;&#65533;D &#1019;;|&#65533;G&#65533;#&#65533;"&#65533;3&#65533;R&#65533;&#65533;	&#65533;&#65533;F&#65533;\I&#65533;&#65533;H&#65533;dF&#65533;&#65533;<r&#65533;D~|&#65533;t&#65533;0&#65533;F&#65533;&#65533;&#598;$Hz&#65533;C&#65533;&#65533;<&#65533;&#65533;|&#65533;COB?&#292;&#65533;*&#65533;E&#65533;|J&#65533;&#65533;&#65533;y&#65533;&#259;l&#65533;T&#65533;H&#65533;&#65533;id>$lCv&#65533;H&#65533;&#65533;J&#65533;&#65533;H&#65533;&#642;&#65533;J:l&#65533;h&#65533;&#65533;$&#65533;3R&#65533;lt&#688;&#65533;I&#65533;&#65533;p&#65533;&#65533;&#65533;&#65533;<C"&#65533;Q&#65533;3m&#65533;&#65533; &#65533;&#65533;&#65533;K&#65533;&#65533;z&#65533;I&#65533;L&#564;t&#65533;&#65533;$Bt4&#65533;M&#65533;&#65533;&#65533;4L&#65533;&#65533;&#65533;&#65533;&#65533;&#65533;&#65533;7&#65533;II<G&#65533;D/&#65533;&#65533;=&#65533;L&#65533;&#65533;&#588;&#65533;&#775;@K&#65533;&#165;r&#65533;&#65533;jCK&#65533;L&#65533;dI&#65533;J&#65533;tD&#948;&#65533;j&#65533;E&#65533;&#65533;&#374;&#65533;&#65533;&#65533;J$&#65533;&#684;MnD&#65533;&#65533;&#65533;&#65533;&#65533;d&#65533;dd6i&#65533;&#65533;V5H&#65533;&#65533;&#65533;G\&#65533;&#65533;z&#65533;&#65533;7#&#65533;&#2028;.&#65533;&#65533;7$&#65533;&#65533;&#65533;,&#65533;&#65533;,&#65533;_&#65533;3HN&#65533;&#65533;MR|Fi&#65533;Nih&#65533;&#65533;&#65533;g&#65533;&#65533;&#65533;&#65533;&#65533;&#65533;u&#65533;&#65533;&#65533;&#65533;&#65533;8>&#65533;&#65533;&#65533;&#65533;&#238;&#12390;$&#65533;&#65533;4&#65533;&#65533;\&#65533;&#65533;L&#782;&#65533;&#65533;z&#65533;&#65533;,&#65533;B&#65533;u&#65533;&&#65533;4&#65533;&#65533;&#65533;&#65533;&#65533;O&#65533;&#65533;N&#1916;7&#65533;1&#65533;l(Q&#65533;O^h&#65533;&#65533;w|P&#65533;&#65533;&#65533;@&#572;PuP&#65533;&#65533;&#65533;&#65533;&#65533;&#65533;`DI&#65533;Q8Q&#65533;&#65533;H&#65533;&#65533;C&#65533;Lk&#65533;&#65533;r&#65533;&#65533;&#65533;&*&#65533;%R&#65533;8&#65533;&#65533;&#1138;&#65533;H&#379; &#65533;&#65533;:&#65533;d&#65533;(}>U+uP,&#65533;&#65533;&#65533;#&#65533;1e&#65533;&#65533;&#65533;&#65533;rR&#65533;h&#65533;&#65533;&#65533;D^&#65533;4MSY&#65533;&#65533;&#65533;&#65533;7&#65533;&#65533;
&#65533;&#1093;$&#65533;<&#65533;u&#65533;<&#65533;S>&#65533;&#65533;&#65533;L&#65533;T{J{[RM&#65533;CuQE&#65533;&#65533;*m&#65533;&&#65533;&#65533;:$&#65533;\&#65533;I-&#65533;1&#65533;&#65533;0&#65533;7&#65533;!29[&#65533;N&#65533;T&#65533;{&#65533;6&#65533;NRM&#65533;&#65533;P3\Q&#65533;
&#65533;5&#65533;3&#65533;UY&#65533;&#65533;HS&#65533;EE&#65533;u&#65533;S }&#65533;1&#65533;&#65533;&#65533;F:STaVB|&#65533;&#65533;LV\mV&&#65533;&#65533;}&#65533;L&#65533;&#65533;E&#65533;DlM&#65533;MU#&#65533;em&#65533;f}V&#65533;&#65533;&#869;LM&#65533;&#65533;k=&#65533;O&#65533;RHu&#65533;7&#65533;U8&#65533;&#65533;1-B&#65533;RG&#65533;&#65533;Ss&#65533;W&#65533;313&#65533;&#65533;uU&#65533;.&#65533;KgU&#65533;&#65533;&#65533;&#65533;&#65533;&#65533;@&#562;&#65533;{EX&#65533;&#65533;&#65533; &#65533;WA&#65533;U&#2036;&#65533;&#65533;:UTp0X&#65533;&#65533;U?&#65533;&#65533;! >f&#65533;Qg&#65533;N&#65533;l(2&#65533;&#1490;&#65533;SN]Y&#65533;-&#65533;}M>&#65533;&#65533;K&#65533;-T&#65533;&#65533;je&#65533;&#65533;QY&#65533;EW,&#65533;G&#65533;|&#1608;&#65533;&#777;&#65533;Sy&#65533;N2&#589;]&#1668;&#65533;&#65533;6ZIu&#289;&#65533;&#331;m*VD&#65533;r&#65533;Z&#65533;k&#65533;z&#65533;&#1688;&#65533;&#1193;&#65533;S&#1139;X&#490;&#1507;&#65533;YFE[k&#65533;&#65533;&#1683;Z&#65533;&#65533;&#65533;rl&#65533;&#65533;&#65533;;[&#65533;&#65533;Z&#65533;&#231;&#65533;Yw&#65533;Y}&#65533;Z&#65533;=&#1281;D&#65533;&#65533;&#65533;&#245;(&#65533;&#65533;&#1662;&#65533;Z&#65533;[&#65533;&#65533;&#65533;;&#65533;&#65533;G&#65533;&#65533;&#65533;&#65533;\<&#65533;gP\&#65533;5A9x5H&#65533;-&#65533;&#65533;&#65533;&#65533;:&#65533;Y&#65533;=].&#65533;[&#65533;$U&#421;T&#65533;&#65533;@&#65533;hD&#65533;pM&#65533;t&#65533;&#1213;&#65533;&#65533;R&#65533;&#65533;M&#65533;P&#65533;U&#65533;&#65533;&#1446;&#759;e&#65533;Dd&#65533;.&#65533;V%]
8X&#65533;&#65533;&#813;&#65533;&#65533;e:&#65533;&#65533;&#65533;z#&#65533;&#65533;&#65533;W8+&#65533;&#65533;k&#65533;&#65533;!&#65533;%&#65533;&#65533;C&#65533;9&#65533;&#65533;\H&#65533;k&#65533;1&#65533;^&#65533;&#833;&#65533;&#1770;&#65533;O&#65533;D&#65533;&#65533;&#65533;&#65533;&#1495;u:&#65533;&#65533;&#65533;&#65533;<_p&#65533;&#65533;k2&#65533;u&#65533;-&#65533;&#65533;V!&#65533;e^&#65533;U	l&#65533;J&#375;&#453;&#65533;&#65533;&#65533;&#65533;y&#65533;D&#65533;_&#65533;`PR&#65533;.&#65533;[O&#65533;3&#65533;I=U&#65533;&#65533;d,&#1125;&#65533;Va&#65533;&#65533;&#25978;&#65533;kWG&#65533;_&#65533;1&#65533;5&#65533;!k&#65533;MBa'v&#65533;&#65533;S&#65533;U`oM&#65533;3t(&#65533;&#65533;a&#65533;n&#65533;zb&#65533;&#65533;&#65533;&#65533;&#65533;&b~&#65533;4!&#65533;&#65533;M&#65533;&#65533;&#65533;_/^&#65533;&#65533;&#65533;&#65533;&#65533;&#65533;&#65533;a&#65533;u(&#65533;&#65533;G&#65533;Q&#65533;|&#65533;/&#65533;&#65533;u&#65533; >&#65533;!&#65533;3^&#65533;4n&#1151;&#65533;"
&#65533;b?&#65533;&#65533;'&#65533;&#65533;&#333;&#65533;
-&#65533;m&#65533;4iP*&#65533;-&#65533;V&#65533;b>&#65533;G&#65533;0&#65533;".9&#65533;u&#65533;&#65533;&#65533;&#65533;&#65533;R ^b7e&#65533;&#65533;e6u&#65533;aJ&#1467;&#65533;:'ON>&#65533;O&#65533;&#65533;Y&#65533;{&#65533;&#65533;<&#65533;T&#65533;!&#65533;Y>t(&#65533;d&#65533;F&#65533;a&#65533;&#65533;(&#65533;&#65533;&#65533;]&#65533;&#65533;]K&#65533;P&#65533;&#65533;c&#65533;$&#65533;(ebj&#65533;&#65533;Q&#65533;&#65533;zTf<&#65533;f^H&#65533;3&#65533;&#65533;&#65533;w&#65533;&#65533;r&#65533;&#65533;H&#65533;f&#65533;"&#65533;)&cn&#65533;&#65533;o&#65533;`q&#65533;&#65533;&#65533;&#65533;bP&#65533;&#65533;-&#65533;&#65533;P&#65533;&#65533;&#65533;A&#65533;f|S&#65533;&#65533;&#65533;&#65533;"sU&#65533;ncG6hCD&#65533;&#65533;&#65533;x&#65533;&#65533;&#65533;&#65533;n&#65533;&#65533;L&#65533;c&#65533;&#65533;&#65533;&#65533;g&#65533;e&#65533;&#65533;D&#65533;&#65533;]&#65533;dSw&#65533;d;&#65533;&#65533;N&#65533;&#65533;N&#65533;4Q^HD&#65533;ER&#65533;FK&#65533;DC&#65533;&#294;&#65533;5!r&#65533;i&#65533;&#1934;&#65533;&&#65533;\pXSv&#65533;#&#65533;x&#65533;&#65533;&#46768;lZj&#65533;n&#65533;N&#65533;&#65533;;&#65533;j&#65533;&#65533;&#65533;&#65533;E&#65533;&#65533;G.&#35742;A&#65533;E &#65533;nXed?A&#65533;&#65533;v(J&#65533;&#65533;`% d&#65533;&#65533;&#65533;&#65533;&#65533;&#65533;&#65533;u&#65533;0&#65533;&#65533;R&#65533;&#65533;&#65533;V&#65533;3&#65533;&#65533;&#65533;&#65533;&#65533;k&#65533;P&#1959;&#65533;j~U.5U2&#65533;&#65533;&#65533;t&#65533;@!&#65533;Fk&#65533;Ep@i&#65533;>h&#65533;&#65533;&#261;^&#65533;jPL&#65533;Ml&#65533;I~eN&#65533;&#65533;v&#65533;&#65533;h1]F!&#65533;&#65533;&#65533;&#65533;&#65533;&#65533;&#1233;&#1830;&#65533;&#1859;&#65533;&#65533;&#65533;&#65533;&#65533;.9&#65533;&#65533;tm<|&#427;gE&#65533;&#65533;R&#65533;&#65533;&#65533;H &#65533;Kn5&#65533;&#65533;]&#65533;?&#65533;&#65533;&#65533;&#65533;0&#65533;D&#65533;&#65533;&#65533;$&#65533;&8
&#65533;&#65533;&#65533;&#65533;n\i&#65533;^&#65533;nm&#278;n&#65533;&#65533;@&#65533;T&#65533;0&#65533;t1&#65533;&#65533;o&#65533;&#65533;&#65533;&#65533;&#65533;`&#65533;&#65533;&#65533;&#65533;~&#65533;&#65533;.GTlE&#65533;&#65533;&#65533;3&#65533;+B&#65533;'&#65533;&#65533;&#65533;|&#65533;?&#806;&#65533;&#65533;g&#65533;&#65533;X&#65533;&#65533;!32&#65533;Gm&#65533;k&#65533;&#65533;`k&#65533;:N&#65533;&#65533;j&#65533;&#65533;&#65533;D&#65533;&#65533;	&#65533;&#65533;&#65533;nO&#65533;&#65533;y&#65533;i&#65533;&#65533;o&#65533;&#65533;&#65533;X&#65533;GJ&#65533;&#65533;&#65533;&#65533;q&#65533;o&#65533;o&#65533;K&#65533;>&#65533;$got&#65533;4&#65533;&#65533;&#65533;f&#65533;q(&#65533;&#65533;p&#65533;&#65533;&#1018;&#65533;&#65533;&#65533;C !&#65533;&#65533;&#65533;v&#65533;hr&#65533;&#65533;5&#65533;&#65533;)&#65533;&#65533;&#65533;&#65533;&#65533;&opD&#65533;&#65533;&#65533;&#65533;q&#65533;&#65533;*&#65533;&#65533;&#65533;&#65533;p&#65533;n6"?s   &#65533;]ho,
t&#65533; t&#65533;~k&#65533;vqbHT&#65533;&&#65533;	/&#65533; &#65533;&#65533;&#65533;&#65533;&#65533;&#65533;&#65533;&#65533;,&#65533;!&#65533;&#65533;~tH&#65533;&#188; sR&#65533;&#65533;&#65533;N&#65533;&#65533;&#65533;&#65533;BHrOW&#65533;Q	t&#65533;&#65533;&#65533;Z&#65533;u&#65533;&#65533;(h&#65533;M&#65533;\MBpuR&#65533;&#65533;&#65533;&#65533;b&#65533;&#65533;c&#65533;u&#65533;\F&#65533;m?g&#65533;&#65533;3(&#65533;&#65533;j&#65533;C&#65533;M&#65533;&#65533;&#1295;5&#65533;m&#65533;;&&#1540;]&#65533; &#65533;&#65533;	wj&#65533;J?Dlon;&#65533;u&#65533;n&#65533;&#65533;&#65533;w{&#65533;&#65533;r?&#65533;#&#65533;gu&#65533;&#65533;u&#65533; &#65533;x&#65533;3&#65533;s&#65533;&#65533;l&#65533;7&#65533;&#65533;&#65533;&#65533;&#65533;w&#65533;&#65533;&#65533;[OvT&#65533;G&#65533;O?Xu&#65533;&#65533;&#65533;&#65533;&#65533;kwZ&#65533;&#65533;.F&#65533;t	/&#65533;y&#65533;&#65533;&#65533;&#65533;r&#65533;&#65533;B_w&#65533;&#65533;&#65533;y&#65533;&#65533;&#65533;&#65533;&#65533;x&#65533;&#65533;.s &#65533;_o&#65533;y&#65533;vb&#65533;M&#65533;vH&#65533;&#65533;'(&#65533;Rp&Rys&#65533;oz&#65533;z&#65533;W&#65533;(8&#65533;Gpo&#65533;x&#65533;&#65533;z&#65533;&#65533;&#65533;1I&#65533;gH&#65533;2&#65533;&#65533;az&#65533;&#65533;&#65533;&#65533;&#65533;&#65533;kr&#65533;&#65533;{&#65533;&#65533;&#65533;&#65533;'&#65533;&#65533;&#65533;&#65533;?V&#65533;&#1036;&#65533;&#65533;{pR&#65533;&#65533;&#65533;&|&#61068;&#65533;({&#65533;&#65533;&#65533;&#65533;&#65533;  !&#65533; &#65533; ,&#65533;&#65533;  &#65533; &#65533;	H&#65533;&#65533;&#65533;&#65533;*\&#65533;&#65533;&#65533;@&#65533;&#65533;&#65533;&#65533;81&#65533;jt&#65533; &#65533;&#65533;&#207; C&#65533;I&#65533;&#65533;&#595;(S&#65533;	&#65533;&#8200; &#65533;A&#65533;G]&#65533;&V4[&#627;&#65533;&#991;@&#65533;
m&#65533;&#65533;e&#985;&#65533;&#65533;@&#65533;&#65533;&#65533;&#929;P&#65533;J&#65533;J&#65533;$&#329;+h&#65533;&#693;&#65533;V&#65533;JI$&#65533;Q%Z&#1395;h&#1258;5y&#65533;k&#65533;&#65533;H&#65533;4h&#65533;&#65533;&#1810;o&#65533;&#1398;&#65533;&#65533;&#2047;R&#65533;&#65533;
%&#65533;&#1850;-X8&#65533;&#65533;&#65533;c&#65533;&#65533;'>&#65533;q&#65533;2n&#65533;&#65533;w&#65533;&#992;C&#65533;l&#65533;&#65533;0&#65533;&#65533;&#65533;.^\p&#65533;@&#594;2&#65533;LY1	&#65533;	&#2034;k d&#65533;&#65533;&#65533;&#65533;_&#65533;W&#65533;&#65533;&#65533;&#1583;-P&#65533;lpv&#65533;&#1644;]&#65533;fn&#65533;&#65533;&#65533;&#65533;pZ	&#957;{&#65533;&#65533;/&#65533;&#65533;&#65533;9zm&#65533;&#65533;#d-&#65533;&#65533;&#65533;&#65533;$&#65533;#,&#65533;N&#65533;&#65533;&#65533;&#65533;S&#65533;fgY&#65533;s&#65533;&#65533;-wt&#65533;&#65533;E`k&#65533;&#65533;fn&#65533;v&#65533;}&#65533;E(!B&#253;&#65533;&#65533;e&#1273;F`&#65533;&#65533;1&#65533;&#65533;j[&#65533;&#65533;7&#65533;Vp&#65533;&#65533;&#1732;,&#65533;w&#65533;R&#65533;^r4R&#65533;_J&#65533;QG&#65533;&#65533;&#65533;&#65533;h&#65533;]&#65533;&#65533;&#65533;
f&#65533;h$p&#65533;A1&#1928;&#65533;5y&#65533;P&#65533;MV&#1615;'&#65533;`&#65533;vGf&#65533;W&#65533;&#65533;&#65533;&#65533;&#65533;y`&#65533;h&#65533;dJi&#25070;	&#65533;&#65533;?&#65533;&#280;&#65533;5&#65533;U2+&#65533;&#65533;g&#65533;8&#65533;&#65533;&#65533;M&#65533;&#65533;y3&#65533;&#39008;e>&#65533;\&#65533;&#65533;%&#65533;&#65533;&#65533;AV`%&#65533;xF*&#65533;`&#65533;&#65533;&#65533;&&#65533;&#65533;&#65533;fcO9&#65533;&#1510;&#65533;&#65533;)&#65533;#&#65533;m&#65533;@&#65533;&#65533;&#65533;&#1227;&#65533;&#65533;i`&#65533;&#65533;&#65533;&#65533;&#65533;&#65533;&#65533;&#65533;&#65533;&#65533;dr&#65533;&#65533;&#65533;&#65533;&#65533;&#65533;&#65533;&#65533;h&#65533; a&#65533;&#65533;&#65533;Z&#65533;R&#65533;4~&#65533;&#19184;&#65533;&#65533;&#65533;&#65533;9z&#65533;&#65533;X&#65533;|.&#65533;&#65533;[&#65533;&#65533;&#138;&#326;&#65533;&#65533;Ui&#65533;6&#65533;J&#65533;6f&#65533;7&#65533;&#65533;&#65533;&#65533;&#65533;&#65533;f&#65533;&#65533;&#65533;"J&#65533;&#65533;&#65533;&#65533;z	g&#65533;&#65533;,&#65533;&#65533;&#65533; tU&#65533;^Z&#65533;&#65533;&#65533;*&#65533;X6(&#65533;!S&#65533;M7&#65533;&#65533;&#1229;&#65533;t&#65533;38&#65533;S	
&#65533;i&#65533;&#65533;s&#1554;&#65533;&#1588;&#65533;&#65533;v&#65533;&#65533;&#65533;&#65533;&#65533;&#65533;t!&#65533;&#65533;",r&#65533;&#500;&#65533;&#65533;&#65533;&#65533;+&#65533;&#65533;
6&#1584;&#65533;&#65533;(x&#65533;&#742;&#1502;&#65533;&#953;&#65533;&#65533;$&#65533;c&#65533;&#65533;&#65533;&#65533;(&#65533; &#65533;&#65533;%eL&#65533;&#65533;O&#65533;&#251;&#1072;&#65533;c&#65533;	&#65533;X&#65533;&#65533;&#65533;85&#1386;&#65533;&#65533;Z&#65533;&#65533;&#65533;&#65533; 5(&#65533;&#65533;p1I&#65533;&#65533;4t&#65533;?p&#65533;&#65533;&#65533;&#65533;x&#65533;&#65533;Q&#65533;&#65533;@[&#65533;17&#65533;x|&#65533;&#65533;6/&#65533;X+"L&#65533;&#65533;&#65533;@u&#65533;&#65533;&#65533;,&#65533;?&#65533;&#65533;&#65533;p&#65533;m&#65533;^&#65533;(&#65533;&#65533;&#65533;D>9&#65533;G&#1677;&#1069;X3&#65533;7`&#65533;&#65533;C&#65533;&#65533;&#65533;&#65533;&#65533;&#65533;7&#65533;&#65533;^84&#65533;&#1450;o&#65533;%2h;&#65533;S4&#65533;&#65533;&#65533;'xL&#65533;&#65533;&#65533;&#65533;&#65533;&#65533;&#65533;&#65533;6%&#65533;L&&#65533;&#65533;&#65533;&#65533;&#65533; &#65533;&#65533;&#65533;3o?0&#65533;x&#65533;&#65533;&#65533;M&#65533;&#65533;i&#65533;&#65533;Y&#65533;&#65533;2&#65533;MHfZ&#65533;V>&#65533;&#65533;&#65533;&#65533;+A	
&#65533;'X&#65533;	q0 &#65533;&#65533;&#65533; &#65533;&#65533;8&#65533;&#65533;&#65533;<&#1397;&#65533;/&#65533;&#65533;&#65533;&#65533;&#65533;&#65533;0n-&#65533;&#65533;&#65533;#3D&#362;9&#65533;9F6&#65533;:&#65533;<}	&#65533;&#65533;/&#65533;&#65533;&#65533;#^@&#65533;&#65533;H&#65533;&#1377;Pi&#65533;9zt&#65533;&#65533;&#65533;-6 &#65533;&#65533;3&#65533;'&#65533;n2&#65533;a&#65533;z8&#65533;&#65533;q!:&#65533;&#65533;1F&#65533;B&#65533;&#1871;y&#65533;[&#65533;&#65533;K&#202;&#65533;&#65533;&#65533;&#65533;&#65533;&#65533;&#741;Iz&#65533;&#65533;Z+&#65533;&#65533;3N$&#65533;P&#65533;@&#65533;` &#65533;&#65533;wT&#65533;&#65533;&#65533;&#65533;&#65533;k0&#65533;U%K&#1320;&#65533;(IIy&#65533;&#65533;P&#65533;uh$&#65533;&#65533;I&#65533;&#65533; jP{&#65533;&#65533;%zc`&#65533;@&#65533;$$GjJ&#65533;&#65533;B&#65533;S&#65533;Fw&#65533;&#65533;jNF&#65533; !&#65533;L&#65533;&#65533;&#65533;n@&#65533;j4eA|@&#65533;8&#65533;&#65533;^&#65533;:&#406;&#65533;Wh&#65533;:h@4&#65533;&#65533;&#65533;\m+&#65533;&#65533;3&#65533;B&#65533;&#65533;Y%L&#65533;&#65533;Q&#65533;(&#65533;x&#65533;&#65533;|&#65533;&#65533;7&#65533;)&#65533;	Np@&#65533;&#65533;	AQU&#65533;A	Hb&#65533;sf&#65533;&#65533;S(&#65533;&#65533;&#65533;&#65533;R&#65533;V&#65533;@r&#65533;i&#65533;!&#65533;d#&#65533;&#65533;5&#65533;@
&#65533;&#65533;/p&#65533;8HN@&#1314;*&#65533; &#65533;BB&#65533;&#65533;&#65533;&#65533;&#65533;&#65533;"&#65533;H3&#65533;&#65533;	&#65533;fM&#65533;&#65533;P&#65533;&#65533;&#65533;&#65533;&#65533;&#65533;4O&#65533;!C&#65533;&#65533;Vha '`&#65533;	$ &#65533;&#65533;`&#65533;PI=$&#65533;&#1466;&#65533;&#65533; &#65533;#&#65533;?z&#65533;&#65533;r&#65533; &#65533;&#808;@:r"&#65533;&#65533;&#65533;&#65533;R&#65533;&#65533;5R.@&#65533;_&#65533;J2-&#65533;Tb&#65533;&#65533;k&#65533; &#65533;&#65533;r&#65533;#YFZ&#65533;&#652;6&#65533;&#65533;&#65533;&#65533;a&#591;t&#65533; !&#65533;&#65533;&#65533;&#65533;&#65533;j2&#65533;
;L&#65533;&#65533;&#65533;R&#65533;&#65533; &#65533;&#65533;&#65533;pV&#65533;|&#65533;D&#65533;C&#65533;z&#65533;6&#65533;&#65533;&#65533; &#65533;2&#65533;F>&#65533;!&#65533;&#65533;}&#65533;&#65533;g&#1169;hhc&#65533;&#65533;:&#65533;{&#65533;^*&#65533;Pr&#65533;&#65533;lX&#65533;D&#65533;&#65533;U&#65533;&#65533;	i&#65533;$&#65533;&#65533;&#1246;&#65533;i}n($`&#1985;&#65533;&#65533;&#65533;J&#302;B&#65533;]&#65533;&#65533;&#65533;@&#65533;&#65533;*)&#65533; &#65533;&#65533;&#65533;d&#65533;7Ldz&#65533;&#65533;7&#65533;&#65533;5%@{.3&#65533;':M&#65533;&#65533;&#65533;n\&#1745;&#65533;&L&#65533;&#65533;&#1371;&#65533;&#65533;Q&#65533;&#65533;&#65533;@&#65533;@*&#65533;J&#65533;j^S-&#65533;U&#65533;&#65533;c&#65533;&#65533;&#65533;&#65533;&#65533;r	&#65533;fWa
 &#65533;	(C&#65533;$&#65533;:( >&#65533;0jTB}&#65533;pB`&#65533;;.&#65533;&#65533;&#65533;Bv&#65533;,A"&#65533;x&#65533;`&#65533;&#65533;&#65533;[r:&#65533;&#65533;'Ef&#65533;&#65533;&#65533;&#65533;&#65533;&#65533;h	&#65533;BHG?&#65533;&#65533;&#65533;kG&#65533;&#65533;T3&#65533;&#65533;
&#65533;|&#65533;&#65533;&#65533;&#65533;&#65533;9%&#65533;&#65533;&#65533;a7&#65533;O&#65533;|#&#65533;EwFB/&#1999;&#65533;H&#65533;2 &#65533;G&#65533;6@&#65533;&#65533;&#35643;&#65533;&#65533;&#65533;*&#65533;&#65533; &#65533;o&#65533;,:n;&#65533;M&#65533;&#65533; &#65533;Ll&&#65533;&#65533;&#65533;c&#65533;a&#65533;h&#65533;&#65533;&#65533;:Wd&#65533;&#65533;&#65533;&#65533;$&#65533;.fb&#65533;&#65533;&#65533;X&#65533;G&#65533;&#910;&#65533;&#65533;&#65533;b&#65533;&#65533;x&#65533;&#65533;<&#65533;&#65533;&#65533;&#65533;
&#65533;&#65533;RrZ=&#65533;W_&#65533;$&#65533;]A,&#65533;&#65533;&#65533;&#65533;&#65533;&#65533; -&#65533;&#65533;&#65533;&#65533;&#65533;&#65533;&#65533;&#65533;a1&#65533;< &#65533;&#65533;&#65533;Tl;bX|&#65533;^Lb&#65533;&#65533;&#65533;&#65533;{&#65533;$&#65533;l&#65533;&#65533;&#65533;`&#65533;$C&#65533;O&#65533;VR&#65533;, &#65533;&#65533;f"&#65533;&#65533;&#1438;&#65533; &#65533;%B&#65533;&#65533;e&#65533;&#1388;&#65533;&#65533;^&#65533;&#65533;B&#65533;&#1856;o4&&#65533;&#480;L@O&#65533; &#65533;&#65533;A/&#65533;&#65533;?&#65533;&#65533; wDw;&#65533;&#65533;&#65533;&#65533;&#65533;&#65533;&#428;U(-&#65533;L{_\&#65533;&#65533;&#65533;?&#65533;k$=CP\@ +x&#65533;&#65533;C&#65533;&#65533;&#65533;i&#65533;&#65533;&#65533;&#65533;&#65533;&#65533;Q5&#65533;C&#65533;&#65533;&#65533;RLWx>'&#175;]!DO&#65533;&#65533;z&#65533;&#65533;X&#65533; &#65533;&#65533;&#65533;i&#65533;&#65533;~&#65533;&#65533;g &#65533;&#65533;lp&#65533;z&#65533;v&#65533;&#65533;&#65533;&#847;GH&#65533;m&#65533;&#65533;&#301;f^&#65533;&#65533;&#65533;'&#65533;-&#65533;+&#65533;&#65533;`&#65533;0&#65533;/&#65533;y!&#65533;J?&#65533;s&#65533;&#65533;&#65533;0&#65533;<&#65533;&#65533;&#65533;&#65533;&#1544;&#65533;`&#65533;c?Y7 [#o&#65533;&#65533;&#65533;&#65533;&#65533;&#65533;&#65533;O&#65533;&#65533;?&#65533;&#65533;zt&#65533;&#65533;&#65533;`^lb&#65533;p[&#65533;hBr&#65533;h75&#65533;&#65533;WT&#65533;t&#65533;i&#65533;&#65533;k&#65533;&#65533;8K&#65533;{$4&#65533; h1z&#65533; f&#560;u&#65533;&#65533;&#1159;8&#65533;&#65533;!r&#65533;-&#65533;&#65533;}&#65533;'Upql"(I&#65533;l&#65533;/&#65533;&#65533;&#65533;$?GG
W&#65533;&#65533;&#65533;u&#65533;&#65533;(!&#65533;vP&#65533;YD&#65533;%&#65533;&#65533;&#65533;}&#65533;K/&#65533;"&#65533;&#65533; &#343;|&#65533;&#65533;<&#65533;<v&#65533;b&#65533;&#65533; &#65533; &#65533;&#65533;&#65533;&#65533;d&#65533;&#65533;x$r&#65533;&#65533;&#65533;&#1314;.-&#65533;u%&#65533;&#65533;&#65533;H0&#65533;Q<K4&#65533;&#65533;y&#65533;y!&#65533;TV&#65533;&#65533;`&#65533;U/f8*&#1906;QD(k\&#65533;9j&#65533;&#65533;	 &#65533;}!&#65533;&#65533;&#65533;o&#65533;p&#65533;w&#65533; &B:X`&#65533; }^&#65533;(&#65533;iG&#65533;&#65533;[&#65533;eke&#65533;! D&#1028; &#65533;w&#65533;&#65533;&#65533;&#65533;I$D&#65533;&#65533; /&#65533;&#65533;3&#65533;&#65533;RUUb}&#65533;Q"&#65533;X&#65533;[&#65533;&#65533;m&#65533;&#65533;#&#65533;g &#65533;')0&#65533; &#65533;&#65533;e 4&#65533;X|w&#65533;&#65533;&#65533;&#65533;&#65533;&#65533;!&#65533;x&#65533;D&#65533;&#65533;sp-N&#65533;&#65533;&#65533; >&#65533;&#65533;&#65533;&#65533;f?m%4l0&#65533;w&#65533;A&#65533;&#65533;&#65533; g&#65533;&#65533;&k&#65533;&#65533;b&#65533;i@&#65533;j&#65533;sRDl&#65533;X,@sM? h?&#65533;&#65533;&#65533; s&#65533;&#65533;&#65533;&#65533;pX&#65533;Q&&#65533;&#65533;\1&#65533;k7{&#65533;&#65533;&~&#65533;0Kg {H,, &#65533;&#65533;3oP&#65533;7&4&#65533;&#65533;&#65533;&#65533;vk&#65533;uv!&#65533;&#65533;q)	kE&#389;Y#J&#1280;&#65533;&#65533;H76>&#65533;&#65533;&#65533;;&#65533;(&#65533;&#65533;&#65533;&#65533;&#65533;[U0}&#65533;B$s6 &#65533;l<Apx&#65533;
&#65533;&#65533;@&#65533;&#1043;t&#65533;&#65533;x&#65533;g&#65533;{&#65533;/&#65533;B&#65533;`(&#586;!1&#65533;&#65533;R&#65533;&#65533;&#65533;D O&#65533;Q&#65533;&#65533;&#65533;b&#65533;&#65533;&#65533;&#65533;ji3 &#65533;!&#65533;DP$=&#65533;wZ&#65533;&#65533;&#65533;Wbrv&#65533;&#65533;&#65533;&#65533; yo&#65533;v&#65533;
&#65533;d&#65533;C&#65533;&#65533;()&#65533;&#65533;&#65533;&#65533;&#65533;&#65533;&#65533; &#65533;Y&#65533;9&#65533;1k2&#65533;`&#65533;&#65533;	q` &#65533;X&#65533;0&#65533;3D&#65533;&#65533;'[1&#65533;!i&#65533;&#65533;w-&#65533;s&#65533;&#65533;SG5&#65533;&#65533;&#65533;&o
&#65533;8[&#65533;q&#65533;)i&#468;&#65533;uvB&#1621;=&#65533;1&#65533;&#65533;&#65533;]&#65533;&#65533;6  8&#65533;;	c&#65533;gL&#65533;/&#65533;i `&#65533;$&#65533;l&#1094;&#65533;&#65533;~8 &#65533;(&#65533;&#65533;&#65533;&#65533;lpq&#65533;a{[&#65533;&#65533;&#65533;Y&#65533;Q&#65533;
&#65533;&#65533;&#65533;j&#65533;r{&#65533;r&#65533;&#65533;	&#65533;&#65533;>Q&#65533;t[&#65533;&#65533;C&#65533;&#65533;&#65533;&#65533;$t&#1975;)n#\JG&#65533;*&#65533;&#65533;&#65533;&=j&#65533;6l	&#65533;&#65533;Yt$&#65533;)&#65533;E&#65533;&#65533;&#65533;&#65533;P&#65533; &#65533;&#65533;&#65533;+g&#65533;&#65533;&#65533;dPF[W&#65533;7&#65533;&#65533;&#65533;P&#65533;&#65533;&#65533;2{&#65533;D+&#946;&#65533;&#65533;0&#65533;&#65533;y&#65533;&#65533;@g&#65533;oJ&#65533;&#65533;C&#65533;&#65533;&#65533;&#65533;sZ&#65533;b&#65533;Y&#65533;&#65533;p&#65533;&#65533;b#-&#65533;&#65533;&#65533;I&#65533;&#65533;-hYEeJ&#65533;&#65533;&#65533;>&#65533; 	&#65533;,n*&#65533;$f&#65533;&#65533;&#65533;*$ 7&#65533;&#65533;	"&#65533;&#65533;"&#65533;vm&#65533;z&#65533;&#65533;H&#65533;&#65533;)&#65533;U=&#65533;b&#531;&#65533;iU&#65533;&#65533;s6B&#65533;&#65533;&#65533;;&#65533;&#65533;&#65533;/&#65533;&#65533;&#65533;w&#65533;-0eF&#65533;v&#850;t&#65533;&#65533;&#65533;I9Z&#65533;&#65533;&#65533;2&#65533;Z&#65533;&#65533;&#65533;h&#65533;&#65533;&#65533;&#65533;&#65533;&#43343;&#65533;U&#65533;7&#65533;&#65533;d&#65533;j&#65533;&#65533;m#92&#65533;&#65533;o&#65533;+@&#65533;	&#65533;&#65533;&#65533;&#65533;#&#65533;&#65533;&#65533;&#543;p&#65533;6&#65533;GGZ&#65533;&#65533;9j &#65533;X&#65533;&#65533;p&#65533;&#65533;&#65533;2&#65533;H&#65533;p&#65533;&#65533;h&#65533;&#65533;o7&#65533;&#65533;&#65533;t'&#65533;&#65533;I2)&#65533;&#65533;l&#65533;&#65533;&#65533;"&#65533;0*&#322;j&#65533;9z&#65533;p:i&#65533;d&#65533;&#65533;h&#65533;&#65533;&#65533;y&#65533;&#65533;&#65533;(l
&#65533;9:&#65533;+1&#65533;&#65533;&#65533;&#65533;z&#65533;X&#65533;&#65533;GZ&#65533;>g&#65533; &#65533;2y&#65533;g&#65533;J&#65533;<&#65533;&#65533;&#65533;h&#65533;;,Uf&#65533;z&#65533;&#65533;$&#65533;+&#65533;&#65533;&#464;&#65533;&#65533;&#65533;&#65533;&#65533;&#65533;&#65533;j((&#65533;&#65533;
,&#65533;&#65533;&#65533;O&#65533;&#617;]&#65533;&#65533;&#65533;I&#65533;&#65533;&#65533;&#65533;&#65533;:&#65533;&#65533;&#65533;&#65533;&#5224;
&#65533;&#65533;&#65533;&#65533;&#65533;o&#65533;p&#65533;&#65533;&#65533;&#65533;&#65533;&#65533;&#65533;&#65533;8&#65533;&#65533;h\&#65533;V&#65533;K&#65533;&#65533;&#65533;&#65533;k&#65533;&#65533;+H&#65533;W&#65533;&#65533;&#65533;&#65533;&#65533;&&#65533;&#1686;1jC%&#65533;&#65533;&#1375;&#65533;x&#65533;&#65533;+&#65533;&#65533;
&#65533;&#65533;A&#65533;fD&#65533;&#65533;&#65533;&#65533;/&#65533;!
v&#65533;&#65533;&#65533;I&#65533;:&#178;K&#65533;&#65533;&#65533;&#65533;&#65533;tH&#65533;&#65533;&#65533;&#65533;&#65533;&#1546;&#65533;&#65533;22&#65533;&#65533;&#65533;&#65533;&#65533;&#65533;|;&#65533;&#65533;&#65533;&f&#65533;l&#65533;&#65533;&#65533;&#65533;6&#65533;z/@N&#65533;z&#65533;&#65533;^&#65533;&#65533;q&#65533;v&#65533;o&#65533;&#65533;,&#65533;2&#65533;r{&#65533;&#65533;&#65533;5&#65533;8 q&#1114;&#65533;&#65533;~&#65533;U&#65533;t&#65533;&#65533;&#65533;&#65533;&#65533;!;&#65533;&#65533;&#65533;&#65533;j&#65533;&#65533;&#65533;j&#65533;&#65533;+&#65533;&#65533;&#65533;&#1759;&#65533;:&#65533;&#65533;x&#65533;G&#65533;&#65533;&#65533;&#65533;d&#496;t$&#65533;&#65533;&#65533;&#65533;Ff&#65533;>&#65533;|c&#65533;&#65533;&#65533;)&#65533;&#65533;	&#65533;&#62061;&#65533;V-&#65533;i&#65533;pR&#65533;&#65533;*&#65533;&#65533;&#65533;5&#65533;&#65533;&#65533;;&#65533;D[&#65533;F&&#65533;5&#65533;[&#65533;&#65533;Y2&#1531;q;&#65533;&#65533;[&#65533;J&#65533;&#65533;:%&#65533;&#65533;&#65533;[&#65533;&#65533;=&#65533;&#65533;I&#65533;&#65533;&#65533;k&#65533;J&#65533;&#65533; B$&#65533;&#65533;&#65533;&#65533;}&#65533;' &#65533;&#65533;.&#65533;pc&#65533;E>&#65533;&#65533;q&#1634;+&#65533;R&#1631;@;&#65533;mU6&#65533;&#65533;&#65533; &#65533;%0&#65533;|&#65533;&#65533;A>0&#65533;&#65533;&#65533; &#65533;&#65533;&#65533;F&#65533;&#65533;&#65533;+&#65533;w&#65533;&#65533;z&#65533;&#65533;&#24779;A~q&#65533;)&#65533;v&#65533;&#65533;&#65533;&#65533;&#65533;&#65533;6l&#65533;&#65533;&#65533;w&#65533;&#65533;&#65533;&#65533;kO&#65533;[&#65533;&#65533;y& &#1343;>&#65533;A|'J@:&#65533;&#65533;al@>&#65533;B~&#331;$u&#65533;&#65533;&#65533;&#65533;&#65533;	&#65533;&#65533;&#65533;&#65533;(&#65533;t-&#65533;&#65533;9J&#65533;,&#65533;
0&#65533;&#65533;c]&#65533;S&#65533;Z&#65533;B(&#65533;&#608;&#65533;&#65533;b&#65533;&#65533;&#65533;EX&#65533;&#65533;s&#65533;&#1279;&&#65533;&#65533;&#65533;B&#65533;e&#65533;&#65533;A&#65533;vwh&#65533;{)&#65533;&#65533;S&#65533;e&#65533;&#65533;&#65533;Z&#65533;&#65533;E&#65533;l&#65533;&#1093;pG&#761;d&#737;9!&#65533;|&#65533;&#65533;C&#65533;&#65533;f<V&#65533;yz &#65533;&#65533;&#65533;&#1081;&#65533;,&#65533;"G&#65533;{&#65533;t&#65533;&#65533;P&#65533;&#65533;A>&#65533;&#1486;&#65533;w&#65533;R&#65533;&#870;&#65533;&#65533;Z&#298;&#65533;&#65533;&#65533;&#65533;]&#1762;X&#65533;g&#1638;&#65533;+&#65533;&#65533;&#65533;&#65533;8X&#65533;3s{&#65533;&#65533;&#65533;&#65533;&#65533;&#65533;a>&#65533;&#65533;&#65533;L&#65533;&#65533;!&#65533;&#65533;&#65533;&#65533;b< !&#65533;L"&#65533;&#65533;=mulGq'&#65533;&#983;&#65533;#&#65533;&#65533;&#65533;&#65533;&#65533;+~F&#65533;h c|&#65533;
&#65533;K&#65533; &#65533;0&#65533;&#65533;&#65533;&#65533;}6&#65533; r&#65533;G&#65533;&#65533;6&#65533;&#65533;&#65533;&#392;&#65533;f&#65533;+&#65533;&#65533;&#65533;&#65533;&#65533;&#65533;&#65533;&#65533;?&#65533;&#65533;&}n&#65533;&#65533;&#65533;&#65533;d&#65533;&#65533;&#65533;,,&#65533;&#65533;h&#65533;&#65533;&#65533;9&#65533;&#65533;1&#65533;;9c&#740;&#65533;&#65533;&#65533;&#65533;&#65533;A&#65533;&#65533;f&#65533;<m&#65533;1&#65533;!&#65533;&#65533;O&#65533;,I&#65533;&#65533;r&#65533;&#65533;3&#65533;J&#65533;&#65533;&#65533;&#65533;&#65533;gGg&#1695;&#65533;p&#65533;c&#65533;&#65533;&#65533;I&#65533;-&#23927;&#65533;]x&#65533;&W)&#65533;&#65533;	&#65533;479J&#65533;S&#65533;D&#65533;&#65533;&#65533;&#65533;)}XHh}2&#627;&#65533;&#65533;&#65533;y&#65533;Z&#65533;m%
&#65533;&#65533;&#65533;&#1760;&#65533;Aw&#65533;&#65533;&#65533;h&#65533;&#65533;&#65533;&#65533;UY2&#65533;&#65533;&#65533;&#65533;aS&#65533;&#65533;T&#65533;o&#49788;r&#65533;&#65533;#&#65533;&#65533;&#65533;&#65533;&#65533;&#65533;w&#65533;&#65533;&#65533;&#365;&#65533;&#65533;Fv&#65533;&#65533;8&#65533;&#65533;&#1067;&#65533;]&#65533;&#372;&#65533;&#65533;AM&#65533;&#65533;&#65533;'&#65533;T&#65533;&#1408;1&#65533;&#65533;&#65533;w1&#65533;<v|&#65533;'&#1089;&#65533;(X3~&#65533;&#65533;g]&#65533;&#65533;&#65533;&#65533;&#65533;&#65533;&#65533;&#65533;&#65533;&#65533;o0u@1&#65533;&#65533;&#65533;r&#65533;hn&#65533;\J|&#65533;&#65533;&#65533;n2r&#65533;lR&#2457;&#65533;:&#65533;&#940;&#65533;v&#65533;&#65533;0&#65533;G&#65533;&#65533;01&#65533;^&#65533;&#65533;&#65533;&#1393;&#65533;GW3&#65533;3$B&#65533;&#1193;&#65533;#;&#65533;&#65533;&#721;z&#65533;	&#65533;&#65533;&#65533;R&#65533;&#65533;&#65533;'m|!BK`&#65533;+^&#65533;&#65533;&#65533;6&#65533;@0&#65533;]&#65533;&#65533;&#65533;'&#65533;&#65533;9&#65533;&#65533;/Nn&#65533;S&#65533;&#65533;&#65533;gq&#65533;VX&#65533;J&#65533;&#65533;.=&#65533;d&#65533;}&#65533;&#65533;h&#65533;&#65533;k&#65533;&#65533;&#65533;	0&#65533;&#65533;= j&#65533;
&#65533;&#65533;&#65533;`&#65533;&#65533;&#65533;A&#65533;&#65533;j[s:&#65533;&#65533;&#65533; &#65533;B^&#65533;^|[&#65533;&#65533;(&#65533;p"`&#65533;&#65533;k&#65533;.&#65533;&#65533;&#65533;e&#65533;&#65533;&#65533;&#65533;Z&#65533;&#65533;&#65533;'&#65533;&#65533;{nh&#65533; p&#65533;e&#65533;&#65533;B/&#65533;&#65533;"&#65533;&#65533;&#65533;n&#65533;rSQ>&#65533;&#65533;&#65533;&#65533;&#65533;&#65533;&#65533;&#65533;&#65533;f{5r2&#65533;2&#65533;"&#65533;&#65533;`&#65533;)&#65533;&#65533;]&#65533;&#65533;&#65533;&#65533;&#65533;&#65533;2a+"&#65533;&#65533;&#65533;&#65533;&#65533;&#65533;&#65533;0@F%&#65533;\j&#65533;g&#65533;4g&#65533; &#65533;&#4455;&#919;C(&#65533;a#&#65533;	&#65533; &#65533;i	p&#65533;]&#65533;]&#65533;&#65533;>&#65533;/&#65533;i0H&#65533;&#65533;&#65533;geR&#65533;&#65533;&#65533;J8&#65533;&#65533;>h&#65533;&#65533;x&#65533;wh~&#65533;&#777;&#65533;&#65533;&#65533;q&#65533; &#65533;&#65533;&#65533;Ev&#65533;&#65533;)&#65533;&#65533;&#65533;&#65533;.&#65533;3&#65533;*&#65533;:^&#65533;s &#65533;i>&#65533;&#65533;&#65533;/a1&#65533;>&#65533;&#65533;l&#65533;&#65533;E&#53486;&#65533;O&#65533;~&#65533;&#65533;`&#65533;V&#65533; g0&#65533;p&#65533;&#65533;p[&#65533;&#1715;m&#65533;Y&&#65533;A&#65533;&#65533;&#65533;	0
&#65533;v&#65533;? s&#65533;&#65533;MDRj m&#65533;2e&#65533;&#65533;&#65533;&#65533;&#65533;&#65533;&#65533;&#65533;&#65533;&#65533; ]&#65533;F@ @+&#65533;&#65533;&#1683;&Q&#65533;&#65533;&#65533;&#65533;&#341;&#65533;&#65533;&#65533;K&#65533;&#65533;n&#65533;&#65533;&#65533;ZVh&#65533;&#65533;#&#65533;&#65533;&#65533; p&#65533;&#65533;&#65533;#{q&#65533;&#65533;&#65533;~&#65533;&#65533;	&#65533;&#65533;	&#65533;&#65533;U&#65533;@p#pA&#65533;&#65533; &#65533;&#65533;&#65533;&#65533;&#65533;&#65533;$&#65533;'N^^&#65533;^@i&#65533;&#65533;iS&#65533;&#65533;#X&#65533;&#65533;&#65533;&#65533;&#65533;`&#65533;&#65533;&#65533;?&#65533;y&#65533;&#65533;&#65533;)Z$&#65533;&#65533;W!&#65533;as&#65533;?&#65533;&#65533;&#65533;&#65533;&#65533;K&#65533;)E&#65533;&#65533;&#65533; &#65533;5!&#65533;&#65533;%E&#65533;&#65533;&#65533;&#1717;A&#65533;&#65533;&#257;&#65533;@&#65533;D&#65533;Q&#65533;N&#65533;Z&#65533;&#65533;U&#65533;U&#65533;&#65533;&#65533;&#65533;&#65533;K&#65533;&#488;&#65533;T3&#65533;j&#65533;&#65533;t&#65533;&#401;[7&#65533;&#65533;N&#65533;&#65533;&#65533;a&#65533;!2X7&#65533;b&#1994;&#65533;7C&#65533;w&#1858;%K>%&#65533;F&#65533;&#65533;Kj#&#65533;6%M&#65533;&#65533;pv*&#65533;&#65533;&#1571;)tp@ah)@B&#65533;&#65533;P
&#65533;&#1531;&#65533;O&#65533;&#934;]&#65533;&#65533;&#65533;m&#65533;[&#65533;&#65533;%X&#65533;&#65533;c&#65533;&#65533;&#418;&#65533;&#65533;B&#65533;[GP&#65533;&#65533;X&#65533;nT&#65533;&#65533;.&#65533;&#1871;U&#65533;0@k!L&#65533;)&#65533;&#65533;&#65533;y'&#65533;;{&#65533;z:&#65533;8^K&#15822;&#65533;&#65533;&#65533;}&#65533;&#65533;&#65533;NB&#65533;&#65533;X&#65533;&#65533;R&#65533;,&#65533;&#65533;Ba&#65533;&#65533;
BNA7`&#65533;K*0NE&#65533;4h&#65533;&#65533;&#65533;&#65533;d~&#65533;n&#65533;&#65533;&#65533;&#65533;%&#65533;Rr&#823;&#65533;&#65533;&#65533;&#65533;R2&#65533;=f	&#65533;&#65533;&#65533;&#65533;B&#65533;&#65533;xiM&#65533;&#65533;&#65533;&#65533;&#65533;G &#65533;&#65533;/&#65533;&#65533;(&#65533;&#65533;&#65533;&#65533;&#65533;&#65533;&#65533;@&#65533;&#65533;&#65533;&#65533;I&#65533;a&#65533;&#65533;&#65533; bf&#65533;%**&#65533;:&#65533;~&#65533;"&#65533;Q&#65533;21W"&#65533;,t03&#65533;&#65533;d&#65533;	&#65533;Y&#65533;BM&#65533;rr<&#65533;>&#65533;&#65533;&#65533;sO&#65533;&#65533;&#65533;	&#65533;L&#65533;o,&#65533;&=&#65533;Q&#65533;&#65533;&#65533;!rk&#65533;`&#65533;&#65533;6&#208;&#65533;&#65533;&#65533;&#65533;&#65533;&#65533;&#65533;&#&#65533;&#65533;&#65533;+(E8&#65533;&#65533;&#65533;<&#65533;"(&#65533;&#65533;&#65533;:&#65533;Fq&#65533;&#65533;&#65533;Xe&#65533;&#65533;5&#65533;&#65533;&#65533;sW^i&#1770;&#65533;&#65533;&#65533;Db&#898;o&#65533;1N	'!j2&#65533;&#65533; m&#65533;&#65533;&#65533;
&#65533;Zl&#65533;&#65533;:5]e&#65533;&#65533;&#65533;&#65533;&#65533;&#65533;|K	&#65533;c&#65533;&#135;<s&#65533;$&#65533;3&#65533;&#65533;&#65533;&#65533;Wg&#65533;&#1244;&#65533;&#65533;u&#65533;&#65533;&#65533;&#65533;&#65533;&#65533;W&#65533;r&#65533;4&#65533;4,&#65533;T
&#65533;V&#65533;&#65533;#:&#65533;&#65533;l&#65533; 0&#65533;&#65533;k&#65533;)&#65533;b&#65533;&#65533;U4]&#65533;&#65533;/&#65533;"&#65533;B&#65533;:1&#65533;&#65533;B&#65533;&#65533;2)O&#65533;&#65533;&#1171;1)&#65533;5M>&#65533;&#65533;&#65533;f&#65533;&#65533;Vuxh&#65533;-&#65533;S"&#65533;Ky2&#65533;&#65533;&#65533;%hvb&#65533;&#65533;&#65533;&#65533;&#65533;&#65533;&#65533;P.&#65533;'&#65533;H&#781;9&#65533;&#65533;&#65533;$&#501;&#65533;&#65533;&#65533;&#65533;&#65533;
&`D&#65533;5&#65533;Kd&#65533;&#65533;&#65533;&#65533;&#65533;! &#65533;&#65533;&#65533;WG&#65533;&#65533;&#65533;h&#65533;{&#65533;&#65533;+&#720;>sT&#65533;&#65533;&#65533;j&#65533;&#65533;&#65533;J&#65533;`Z&#65533;&#65533;:&#65533;9D&#1059;&#65533;k&#65533;&#65533;D&#65533;<q&#65533;&#65533;&#65533;&#65533;"&#65533;&#65533;&#65533;q&#65533; &#65533;V&#65533;&#1306;&#65533;&#65533;&#65533;\&#65533;&#65533;&#65533;&#927;&#65533;\&#65533;7&#65533;O&#65533;&#65533;&#65533;O2&#1013;l&#65533;#&#65533;&#65533;&#65533;k
z&#65533;&#65533;&#65533;"c&#65533;5$&#65533;&#65533;{~&#26147;=P}&#65533;$&#65533;c&#65533;&#806;U2=]&#1057;&#65533;?g&#65533;&#65533;&#65533;W&#65533;&#65533;u&#65533;A&#65533;\&#65533;bo&#65533;&#65533;;&#65533;7&#65533;X&#65533;Fp&#65533;9^&#65533;d4#&#65533;$a&#65533;a&#65533;&#65533;^&#65533;>&#65533;L}&#65533;@A1&#65533;&#65533;&#65533;&#65533;&#65533;/&#65533;&#65533;&#65533;"#:&#65533;&#65533;&#65533;X&#65533;&#65533;&#65533;&#65533;rl&#65533;@4R&#65533;&#65533;&#65533;&#65533;&&#65533;&#65533;&#65533;&#65533;f&#65533;;@&#65533;/	`. &#65533;$x9&#65533;&#65533;D&#65533;&#65533;S bZ&#65533;&#65533;3&#65533;&#1944;*2l&#65533;&#65533;#&#65533;/&#65533;&#65533;HR&#65533;&#65533;&#65533;&#65533;&#65533;&#65533; 8&#65533;&#65533;l&#65533;&#65533;7&#65533;&#65533;&#65533;&#65533;&#65533;@ &#65533;M)&#65533;&#65533;R
&#65533;&#65533;&#65533;|@&#65533;b!&#65533;A&#65533;=P&#65533;&#65533;&#65533;&#644;#AF&#65533;,iI%+iE&#65533;P@&#65533;&#808;N&#65533;\&#65533;U&#65533;&#65533;A&#65533;8&#65533;&#65533;e&#65533;A&#65533;@&#65533;x&#65533;&#65533;&#65533;&#65533;&#65533;&#65533;&#65533;-4&#208;&#65533;&#65533;Zh&#65533;&#65533;&#65533;&#65533;1N3&#65533;&#65533;&#65533;&#65533;H&#65533;&#65533;&#65533;}&#65533;l&#65533;&#1600;&#65533; "8|
O&#65533;&#65533;{&#65533;B&#65533;c)&#65533;&#65533;1&#65533;&#65533;g&#65533;#&#65533;&#65533;&#65533;&#65533;d&#65533;&#65533;6&#65533;68&#65533;c^&#65533;&#65533;&#65533;\&#65533;7'&#65533;N"S&#65533;&#65533;&#65533;-&#65533; 7&#65533;&#65533;C&#65533;&#65533;&#65533;4&#65533;&#65533;&#65533;&&#65533;&#65533;B&#65533;"&#65533;$&#65533;&#65533;&#65533;&#65533;&#65533;~&#65533;k	hgG&#65533;b4y&#65533;&#65533;q&#65533;&#65533;&#1652;&#65533; hy&#65533;$&#65533;H&#65533;&#65533;&#65533;d&#65533;&#65533;&#65533;A&#65533;&#65533;.<&#65533;&#65533;Q&#65533;&#65533; &#65533;&#65533;#&#65533;&#65533;T&#65533;&#65533;&#65533;1p&#65533;&#65533;k&#65533;&#65533;N&#65533;F&#65533;*&#65533;9&#65533;&#602;&#65533;&#579;&#65533;eTJv.&#65533;F&#65533;&#313;&#65533;V&#1036;&#65533;"&#65533;<&#65533;!(&#65533;&#65533;3&#512;@&#65533;P&#65533;jk&#65533;&#65533;{&#65533;&#65533;,XN@^&#65533;&#65533;jas&#213;4&#65533;S_-&#65533;&#65533;z2d&#65533;&#65533;&#65533;
'&#65533;&#65533;&#65533;&#65533;&#65533;R&#65533;&#65533;?@sM&#65533;&#597;&#65533;v&#65533;&#65533;P&#65533;:&#65533;X&#65533;S&#65533;K&#849;&#65533;&#65533;jX&#65533;B&#65533;&#65533;I&#65533;&#65533;%A&#65533;>1&#65533;Kq-&#65533;&#65533;>E&#65533;&#65533;&#65533;&#65533;h[Z&#65533;&#65533;&#65533;s&#65533;$4@Y&#65533;h&#65533;&#65533;&#1170;&#65533;z&#65533;fue&#65533;&#65533;V&#65533;&#65533;mwb&#65533;&#65533;&#65533;&#65533;t2&#1128;PbU&#65533;I&#65533;%:&#65533;p&#65533;&#65533;&#65533;^&#65533;	h&#65533;J#W&#65533;f&#65533; &#65533;&#65533;&#65533;i&#65533;&#65533;q&#41494;&#65533;&#65533;#&#65533;^&#65533;]d&#65533;e&#65533;i%}&#65533;&#815;&#65533;&#65533;&#65533;:&#65533;0`&#65533;&#65533;&#65533;*&#65533;e&#65533;P&#65533;&#65533;"P)&#65533;t&#65533;&#65533;W&#65533;G&#65533;&#65533;&#65533;R&#65533;&#65533;`/&#65533;&#65533;|ZJ}&#244;&#65533;&#65533;6q/i &#65533;&#65533;&#65533;&#65533;&#65533;&#65533;&#65533;%&#65533;&#65533;&#65533;a&#65533;&#65533;7&#65533;&#65533;&#65533;5jjg&#65533;G&#65533;&#65533;&#65533;&#65533;&#65533;*&#65533;L&#65533;2M&#65533;`
3&#65533;&#65533;&#65533;&#65533;b`&&#65533;&#143;&#65533;#&#65533;G&#65533;B
&#65533;pe.&#65533;&#65533;d%&#65533;&#65533;&#65533;&#355;4&#65533;&#65533;&#65533;W&#65533;%&#65533;&#65533;&#65533;&#65533;&#65533;&#65533;O&#65533;EQ&#65533;>&#65533;,&#65533;&#65533;&#65533;h-&#65533;~&#65533;{&#65533;.<!&#65533;&#65533;&#1873;&#65533;&#65533;&#65533;K&#65533;&#945;&#65533;&#65533;8&#65533;%+)'p&#65533;&#65533;&#65533;&#65533;&#65533;X&#65533;&#65533;&#65533;&#65533;tl&#65533;&#65533;&#65533;&#65533;4&#65533;A4=G&#65533;&#65533;&#65533;&#65533;&#65533; &#65533;D&#65533;:&#65533;&#65533;&#65533;&#65533;&#65533;}&#65533;3&#65533;i&#65533;G&#65533;&#65533;&#65533;&#718;&#65533; &#65533;&#65533;&#65533;&#65533;x&#65533;&#65533;&#65533;&#65533;-&#65533;&#65533;&#65533;&#230;&#65533;&#65533;&#65533;&#65533;Q&#65533;&#65533;fv&#65533;=&#65533;&#65533;H&#65533; &#65533;&#65533;uT&#65533;&#65533;k&#65533;z&#65533;gJ$H&#65533;[Ce&#65533;[&#1990;Dh*&#65533;1l7#&#1753;&#65533;&#65533;&#65533;;&#65533;3sjWG&#65533;&#65533;B&#65533;&#65533;p~&#1519;1&#65533;t&#65533;E&#65533;&#65533;N&#65533;&#637;K*&#65533;hl&#65533;&#65533;>&#65533;&#65533;7&#65533;M&#65533;&#65533;&#65533;=&#65533;&#65533;08 &#65533;L&#65533;n*&#65533;&#65533;&#1639;gU{7&#65533;&#65533;?y&#65533;	&#65533;&#65533;x&#65533;&#65533;J&#65533;+&#65533;&#65533;&#65533;&#65533;&#65533;&#65533;<(&#65533;&#989;&#65533;&#65533;&#65533;|&#65533;|9DJ&#65533;!D&#65533;&#65533;&#65533;[&#65533;&#65533;?]&#65533;z&#747;q&#398838;&#65533;&#65533;&#65533;?<&#65533;&#65533;r&#65533;M{&#65533;o}&#1237;&#65533;6&#65533;#&#65533;&#65533;P&#65533;&#65533;&#65533; JCg&#65533;U&#65533;uv&#65533;'&#65533;&#65533;&#65533;K@&#65533;}&#65533;&#65533;	&#65533;]&#65533;&#65533;;.e&#65533;&#65533;\Vs&#1015;&#65533;=_&#65533;&#65533;:&#65533;&#65533;T1&#65533;C&#65533;u&#65533;^g&#65533;- &#65533;l&#65533;&#65533;&#65533;&#478;6&#65533;<A&#65533;h&#65533;&#65533;&#65533;&#1333;<k&#65533;)&#65533;Y&#605;&#38743;}&#65533;B&#65533;&#65533;&#65533;&#65533;&#65533;&#65533;&#65533;m&#65533;&#65533;&#65533;&#65533;&#65533;&#65533;Eao|&#65533;s&#65533;&#65533;oy.&#65533;n&#65533;&#65533;&#65533;Iu&#65533;v&#65533;-&#65533;&#65533;g_&#65533;&#65533;&#65533;~7G&#65533;&#65533;&#65533;&#65533;&#65533;&#65533;&#65533;c%&#65533;&#65533;7|&#65533;&#65533;7e&#65533;&#65533;k &#65533;>`&#65533;&#65533;<&#65533;7}&#65533;(&#65533;;&#65533;&#65533;?&#65533;;&#65533;&#65533;&#65533;=&#65533;&#65533;&#65533;&#65533;&#65533;&#65533;#&#65533;&#65533;&#65533;&#65533;&#65533;&#65533;&#65533;#&#65533;h&#65533;|@&#65533;P&#65533;n&#65533;>&#65533;&#65533;&#683;8 &#65533;&#65533;&#65533;(&#65533;&#65533;@&#65533;?&#65533;&#65533;\&#65533;&#65533;	&#65533;:&#65533;[&#65533;y&#65533;&#65533;&#65533;&#65533;9&#65533;&#65533;&#65533;&#65533;&#65533;C&#65533;&#467; 4&#65533;&#65533;!&#65533;=&#65533;&#65533;&#65533;\-&#65533;
B!&#65533;>lB&#1851;4&#1210;4&#65533;;B&#65533;{&#65533;?&#65533;&#65533;c &#65533;&#65533;*&#65533;B&#65533;+&#65533;&&#65533;&#65533;&#65533;&#65533;&#65533;&#65533;@&#65533;&#65533;=3&#65533;&#65533;&#65533;&#65533;3,&#65533;&#65533;:&#65533;S&#65533;&#65533;*&#65533;%&#65533;&#65533;$&#65533;#<6<&#65533;&#65533;&#1563;/]&#709;&#65533;CB&#65533;#&#65533;@d;i&#65533;C:&#65533;d+CE4>&#65533;&d&#65533;&#65533;&#65533;&#65533;#&#65533;&#1276;:&#65533;D&#65533;D&#65533;C&#65533;F&#65533;=H&#826;&#65533;&#65533;&#65533; &\7'&#65533;&#65533;9&#65533;&#65533;.&#65533;9V&#65533;&#65533;Ot?&#65533;&#65533;3&#65533;%&#65533;&#65533;&#65533;&#65533;>2&#65533;%&#65533;U&#442;sEk &#65533;o:&#65533;\&#65533;&#65533;8&#65533;&#65533;&#1267;&#65533;8<&#65533;&#65533;1<3 N&#65533;F&#65533;Fd&#65533;&#65533;&#65533;E%$&#65533;&#1123;&#1440;%&#65533;&#65533;&#65533;&#65533;&#65533;Fs|:j&#65533;5k|DN&#65533;FL&#65533;&#65533;&#65533;&#65533;&&#65533;&#65533;&#65533;#&#65533;&#65533;5^&#65533;&#65533;{lE&#65533;&#65533;k&#65533;&k&#65533;&#65533;?lGe&#65533;&#65533;L&#65533;&#65533;&#65533;Z
&#65533;#&#65533;&#65533;YH|L9}&#65533;X&#65533;&#65533;/&#65533;&#65533;FK&#65533;&#65533;+&#65533;S:&#65533;h
&#65533;&#65533;;t&#52605;2F-&#65533;.v&#65533;Be&#65533;+B*&#65533;&#65533;&#65533;h&#65533;&#65533;&#625;&#65533;Gw&#65533;&#65533;l&#65533;I&#65533;:&#611;&#65533;+&#65533;0:d&#65533;&#65533;I&#65533;;t&#65533;x&#65533;4u&#65533;&#65533;a*&#65533;&#65533;M &#65533;XI&#65533;&#149;&#65533;&#65533;J&#65533;&#65533;F&#65533;&#65533;G&#65533;&#65533;+n&#65533;4&#65533;&#65533;&#65533;@&#65533;B@&#65533;A&#719;&#65533;s &#65533; A\ &#65533;K&#128;&#65533;&#65533;&#65533;&#65533;&#65533;&#65533;=&#65533;&#469;&#65533;3<q"&#65533;&#65533;8&#65533;&#65533;&#65533;&#65533;+I&#65533;&#65533;&#65533;&#65533;&#65533;&#65533;&#65533;CQ&#65533;7&#65533;&#65533;&#65533;&#65533;<9&#65533;r 3&#65533;&#154;L7,&#65533;&#65533;&#65533;A&#65533;Zi&#65533;&#65533;&#65533;L&#65533;L9&#65533;Fu&#65533;&#65533;_C&#65533;j&#65533;&#65533;
 p&#65533;K&#65533;&#65533;&#65533;&#65533;M&#65533;&#65533;&#65533;&&#65533;&#65533;&#65533;&#65533;&#835;xC&#65533;&#65533;@N{&#65533;Z&#65533;D&#65533;,&#65533;476&#65533;&#65533;&#65533;><&#65533;3I&#65533;&#65533;&#65533;o:&#65533;&#65533;;D&#65533;&#65533;&#988;N}#N30NK;M&#65533;\N&#65533;&#65533;G#&#65533;>z&#65533;){&#65533;&#65533;4&#65533;r&#65533;N&#65533;&#65533;&#65533;&#65533;&#65533;&#65533;u&#65533;&#65533;&#65533;&#887;[Iq&#65533;&#65533;&#65533;&#65533;O&#65533;&#65533;&#65533;&#273;\O&#65533;DM&#65533;$&#1164;OT&#65533;KzTL&#65533;&#65533;N&#65533;3&#65533;&#65533;7&#65533;&#65533;&#247;&#513;D&#65533;&#65533;&#65533;!C&#65533;#&#65533;55&#65533;TOC&#65533;<&#65533;,8&#65533;&#65533;=&#65533;$Q&#65533;+&#65533;&#65533;p&#65533;R[Q+&#65533;&#65533;&#65533;&#65533;D&#65533;&#65533;+&#1403; &#65533;=&#65533;#5]&#65533;eP&#65533;;2&#65533;9'E1&#65533;&#65533;&#65533;&#65533;H\&#65533;&#65533;%E0&#65533;&#65533;N&#65533;&#65533;&#65533;&#65533;&#65533;&#826;&#171;&#65533;&#65533;&#65533;J&#65533;&#65533;-&#65533;.&#65533;&#65533;@J;&#65533;(e&#65533;&#65533;Q&#65533;
&#65533;0&#313;&#65533;=]S.&#353;&#65533;T&#65533;&&#65533;P8{K&#65533;S&#65533;&#65533;&#65533;4C7&#65533;4&#65533;,&#65533;&#65533;&#65533;M&#65533;&#65533;R&#65533;X2&#65533;&#65533;&#65533;/&#65533;&#65533; &#65533;q&#65533;7&#65533;QG&#65533;&#65533;Sb&#65533;&#65533;&#65533;&#499;L$&#65533;6&#65533;&#65533;L&#65533;&#1852;l&#65533;P&#65533;S&#65533;K&#65533;z&#65533;k&#65533;&#65533;K&#65533;P:&#65533;4{SLB\8X&#65533;U6&#65533;&#65533;W&#65533;5H&#1253;|7&#65533;&#65533;&#65533;1&#65533;&#65533;?:&#65533;=&#65533;&#162;&#65533;&#65533;{ON&#65533;:&#65533;&#65533;&#65533;j &#65533;&#65533;)A&#65533;&#65533;&#65533;P&#65533;&#65533;&#65533;U&#65533;&#65533;G&#65533;&#65533;w+&#65533;&#1356;&#65533;&#65533;SRr&#65533;-j%&#65533;Lu9&#65533;&#65533;U&#172;&#1379;&#65533; pER&#65533;&#65533;x&#65533;Vb&#65533;&#1342;d7duKe&#65533;>ocU&#65533;&#65533;C&#65533;Xv&#65533;&#65533;&#65533;&#65533;&#65533;&#1171;&#65533;&#65533;&#65533;&#65533;&#65533;&#65533;&#65533;b"&#65533;d8`&#65533;&#65533;s&#65533;-&#65533;t&#65533;&#65533;1&#65533;MJ&#65533;8&#65533;&#65533;&#651;&#1169;'Y&#65533;m&#65533;y&#65533;;ZYl-mUU&#65533;\=&#65533;+&#65533;&#65533;&#1609;&#65533;7&#65533;<&#65533;4&#65533;&#65533;H&#65533;S&#65533;&#65533;$Gp&#65533;Y&#65533;&#65533;Y}>&#65533;=X&#65533;BZ&#65533;&#65533;&#65533;sY&#65533;;&#65533;&#65533;Z&#65533;%Z&#65533;k&#65533;$&#65533;&#65533;k&#65533;&#65533;N&#65533;&#1761;&#65533;Z&#65533;$&#65533;Q<&#65533;&#65533;&#65533;Z&#65533;;+&#65533;Z&#65533;e[(:%&#65533;cNi8&#65533;&#65533;L&#1634;&#1189;m=&#65533;>][&#65533;&#65533;&#65533;&#65533;&#65533;&#65533;&#65533;&#65533;&#65533;J%-&#1323;H&#1395;[&#65533;&#65533;&#65533;]\&#65533;=&#65533;?&#65533;R&#65533;6&#65533;c&#65533;$U\&#65533;}"6&#65533;&#65533;&#65533;&#246;&#65533;&#1828;5&#1178;5VM&#65533;&#65533;&#65533;&#65533;&#65533;5\&#65533;8&#65533;=&#65533;M&#65533;&#65533;&#65533;(L[&#65533;8<&#1277;&#65533;i&#65533;!&#1389;=&#65533;&#65533;>&#65533;;&#65533;&#65533;58&#65533;>)&#273;&#65533;5&#65533;&#65533;&#65533;&#65533;&#65533;&#65533;&#65533;k&#65533;]&#65533;]&#65533;^srY)^&#65533;&#65533;9&#65533;]&#65533;nE&#65533;h&#65533;&#65533;&#65533;&#65533;]1s&#65533;2{,_&#65533;&#65533;]&#65533;&#65533;&#65533;3&#2021;&#65533;&#65533;&#65533;&#65533;5&#65533;&#65533;&#65533;=_b,&#65533;,l^
4Rx&#65533;R&#65533;&#65533;&#65533;`&#65533;&#65533;&#65533;{%p&#65533;&#65533;J&#65533;&#65533;&#65533;CZ&#65533;&#1850;t&#65533;&#65533;&#65533;HxH &#460;&#65533;I&#1918;m&#65533; Z_&#65533;t>&#65533;&#65533;D&#65533;T&#65533;&&#65533;&#65533;0&#65533;G&#65533;X&#65533;&#65533;&#65533;&#65533;%EK&#65533;&#65533;&#65533;j@((&#65533;&#65533;&#65533;&&#65533;+&#65533;&#65533;,la&#65533;&#65533;P&#65533;8\&#65533;&#1649;&#65533;&#65533;$Nb>&#65533;&#65533;^^d&#65533;&#65533;&#65533;&#65533;_&#65533;&#65533;&#65533;&#65533;+F  2&#65533;-&#65533;6:&#65533;j&#65533;&#65533;n&#65533;&#65533;&#65533;&#65533;A&#65533;&#65533;|&#65533;&h"
k&#65533;	&#65533;&#65533;5&#65533;b&#65533;y&#65533;#&#65533;/.@p&#65533;=>&#65533;&#65533;&#65533; &#65533;@&#1939;6&#65533;5&#65533; &#65533;e&#65533;&#65533;V &#65533; !&#65533;&#65533;FF x&#65533;H&#65533;]j6&#1953;L%H&#1892;&#65533; &#65533;O&#65533;&#65533;+&#65533; Q&#65533;R&#65533;&#65533;A&M6&#65533;!&#65533;\&#65533;&#65533;&#65533;&#637;FW&#65533;">
@ &#65533;I H&#65533;&#65533;]&#65533;dw&#65533;&#65533;R&#65533;?W&#65533;">&#65533;&#65533;&#65533;Z&egn h&#65533;[&#1977;&#65533;U&#65533;J&#65533;*&#65533;&#65533;&#65533;eo&#65533;fp>e#,FU^&#65533;&#65533;&#773;k&&#65533;
e&#65533;&#65533;ew6_&#65533;&#65533;&#65533;z&#65533;QD&#65533;W&#65533;>^g&#65533;(&#65533;~>&#65533;&#65533;&#932;T&#65533;1&#65533;V&#65533;&#65533;h&#65533;&#65533;&#65533;.&#65533;&#516;bN3&#65533;&#65533;A&#1536;b&#65533;e&#65533;&#65533;&#65533;P&#65533;~&#65533;^&#65533;&#65533;\>&#65533;&#65533;M&#65533;a&#65533;&#65533;i&#65533;f\7&#65533;B&#65533;}D&#65533;&#65533;`&#65533;R&#65533;&#65533;Y&#65533;,&#65533;F&#38654;&#1948;&#65533;Y&#65533;&#65533;e&#65533;&#65533;&#38926;&#65533;Qn&#65533;&#65533;&#65533;V&#65533;g&#65533;&#65533;&#65533;,Y&#65533;6&#65533;&#65533;jx9&#65533;&#65533;&#65533;j&#65533;&#65533;&#65533;&#65533;4&#65533;p&#44633;&#65533;&#65533;f&#65533;4&&#65533;jQ&#65533;v9W&#65533;k4&#65533;j&#65533;F]&#65533;<&#65533; &#65533;&#65533;4x&#43112;&#65533;46&#65533;.$&#65533;&#65533;&#500;&#65533;&#65533;W&#65533;&#65533;>l&#65533;&#65533;)&#65533;t&#65533;-@&#65533;&#65533;
&#65533;k&#65533;&#65533;l&#65533;VPup&#65533;&#65533;&#65533;&#65533;&#65533;kzk&#918;&#65533;&#65533;&#65533;&#65533;&#65533;gx
&#65533;!&#65533;f0&#65533;&#65533;&#65533;(&#65533;&#65533;hH&#65533;&#65533;&#65533;&#65533;&#65533;&#1614;&#65533;&#65533;+i&#65533;&#65533;m?&#65533;&#65533;&#65533;&#65533;k&#65533;&#65533;&#1064;&#65533;j&#65533;>&#65533;i%&#65533;hXn&#65533; !&#65533; &#65533; ,&#65533;&#65533;  &#65533; &#65533;	H&#65533;&#65533;&#65533;&#65533;*\&#65533;&#65533;&#65533;	&#65533;"FlH&#65533;&#65533;&#331;3j&#65533;&#561;&#65533;&#463;&#65533;&#65533;&#65533;o I&#65533;PD&#65533;&#65533;&#65533;l c&#668;I&#65533;&#65533;&#859;&#65533;&#65533;<	&#65533;X&#65533;&#65533;p
J&#65533;&#65533;Q&#65533;;&#65533;P&#65533;_&#65533;&&<;J&#65533;&#65533;&#1387;u&#65533;&#532;)&#65533;&#65533;&#65533;&#146;&#65533;d&#65533;&#65533;a&#65533;Xl&#65533;&#65533;&#65533;&#880;&#669;K&#65533;f&#65533;]+|=+&#65533;&#65533;?j [h&#65533;&#65533;&#65533;&#65533;&#65533;p&#65533;P&#64631;q&#65533;J&#65533;LY&#65533;&#65533;~]&#65533;&#65533;\&#65533;0b&#198;&#65533;&#65533;g&#65533;&#65533;&#65533;*&#65533;
&#65533;&#65533;&#688;c&#65533;&#65533;&#1685;&#65533;g&#997;A&#65533;F84&#65533;&#65533;G&#65533;&#65533;&#65533;D&#65533;&#65533;)&#65533;8'&#65533;&#65533;&#65533;$M&#65533;]L&#65533;0&#65533;&#65533;&#65533;s&#65533;&#65533;&#65533;O&#65533;g&#65533;-&#65533;&#65533;&#65533;`\&#65533;A&#65533;&#65533;&#65533;x&#958;&#65533;&#413;L&#1617;&#65533;&#65533;&#65533;`&#65533;&#65533;&#65533;W&#65533;8\&#65533;&#65533;&#65533;!&#65533;	&#65533;g&#65533;&#65533;!&#65533;4]b&#65533;q&#65533;v&#65533;&#65533;&#65533;&#65533;&#65533;~&#65533;w&#65533;&#65533;&#39751;&#65533;&#65533;&#65533;&#65533;&#65533;&#65533;7~fbo&#65533;&#65533;&#65533;&#65533;a&#65533;u6&#65533;&#65533;&#65533;]&#65533;Y&#65533;&#65533;\&#65533;y&#65533;&#276;(6&#65533;&#9172;&#65533;&#65533;x(&#65533;&#65533;n&#65533;&#65533;&#65533;16&#612;&#65533;&#65533;&#65533;&#1867;$&#65533;H&#65533;^&#65533; &#65533;\Z&#65533;&#65533;f0&#65533;x&#65533;&#65533;&#65533;&#65533;H&#65533;w5ntfa&#65533;&#65533;&#65533;[&#65533;Ur&#65533;@P]&#65533;Y&#65533;&#65533;&#65533;&#65533;H&#1051;I&#65533;&#65533;fv%&#65533;'&#65533;&&#65533;h&#65533;8&#65533;W&#65533;(Z&#65533;&#65533;(tZ&#65533;&#65533;d&#65533;&fA&#65533;mG&#65533;&#65533;&#65533;&#65533;&#65533;5&#65533;&#65533;_&#65533;&#65533;hP&#65533;&#65533;&#14572;v&#65533;;r&#65533;*&#65533;_.Z&#65533;"&#65533;&#65533;&#65533;8f&#65533;&9&#65533;h&#1869;j&#65533;&#65533;&#38220;&#65533;&#65533;&kQR&#65533;mg&#65533;~&#65533;#&#65533;&#65533;&#65533;Z&#48506;&#65533;&#65533;&#65533;p&#65533;t&#65533;a&#65533;&#65533;X&#65533;7>l&#65533;&#65533;9&#65533;&#65533;V~K&#65533;&#65533;&#65533;Yjia&#65533;}W(&#65533;&#65533;&#65533;&#47847;&#65533;6&#51816;&#65533;`.&#65533;&#65533;TR&#65533;	&#1624;&#65533;}&#65533;&#65533;IM+zT"uT,3'Pb&#65533;&#65533;"T&#65533;&#65533;?&#65533;&#65533;]&#65533;&#65533;28&#65533;&#65533;&#65533;&#65533;&#65533;&#65533;S&#65533;}o&#65533;&#65533;&#65533;&#65533;k&#65533;(T&#65533;&#65533;>&#65533;D&#65533;&#65533; }&#65533;u3&#65533;&#65533;`@&#65533;&#65533;^:&#65533;&#65533;&#65533;).&#65533;-'&#65533;r&#65533;&#65533;&#6640;&#65533;&#65533;&#65533;s&#65533;0&#65533;	B&#65533;&#65533;&#65533;Ao &#65533;&#65533;`&#65533;
4&#65533;&#65533;&#65533;$&#65533;h&#65533;K,S&#65533;TQ5&#65533;;%&#65533;!&#65533;&#65533;&#65533;,8&#65533;&#65533;&#65533; &#65533;y4T&#65533;&#65533;'4
&#1614;&#258;7&#556;&#65533;v;k? &#858;&#65533;k&#65533;&#65533;\U&#65533;&#65533;{wi&#65533;&#65533;Ex]&#65533;&#65533;fS	&#65533;-&#65533;8&#65533;'S&#65533;A?T&#65533;&#65533;:&#65533;g&#65533;&#65533;&#65533;&#65533;&#65533;&#65533;&#65533;&#65533;
&#65533;&#65533;&#65533;V~&#65533;&#65533;&#65533;&#65533;SZ&#65533;&#65533;_T&#65533;#&#65533;7&#65533;8&#65533;a&#192;&#65533;j&#65533;;0&#65533;&#65533;6&#65533;+u&#65533;+&#65533;|?i$!&#65533;&#65533;&#65533;R;&#65533;&#65533;`g&#65533;&#65533;+&#65533;h&#65533;q&#65533;&#65533;x&#65533;Ax&#65533;&#65533;Pw&#65533;3&#65533;&#26641;+25&#65533;x)WV&#65533;&#65533;$~&#65533;rRp
W&#65533;&#65533;5d G	J&#65533;L&#65533;	N&#65533;&#65533;@H&#65533;&#65533;x&#65533;&#65533;&#65533;Ggh@c
TZ&#65533;&#17762;&#940;&#65533;X&#65533;Z&#65533;&#65533;&#65533;2&#65533;U(J1&#65533;&#206;&#65533;
xp! |&#65533;&#65533;&#130;&#65533;&#65533; H&#65533;/!&#65533;&#65533;!&#65533;~`&#65533;B&#65533;&#65533;`&#65533;&#1026;&#65533;&#65533;2ZA&#65533;&#65533;&#65533;4&#65533;3&#65533;&#65533;6Xxe$Q&#65533;A2&#65533;&#65533;/&#65533;w&#65533;&#65533;]V&#65533;&#65533;k&#65533;_&#65533;&#65533;a|&#65533;&#65533;&#65533;&#65533;h&#65533;E&#65533;y&#65533;&#33090;:@&#65533;|&#65533; &#65533;Bz&#65533;w&#65533;2&@ $&#65533;i&#65533;&#65533;&#65533;
&#65533;0&#65533;T&#65533;+&#65533;J%'&#65533;<9&#65533;I&#65533;&#65533;>&#65533;&#65533;Pv ULHz&#65533;A&#65533;?&#65533;06\&#65533;&#65533;&#65533;d&#65533;&#65533;&#65533;&#65533;&#65533;R.&#65533;D&#65533;&#1876;&#65533;&&#65533;&#65533;3   &#65533;&#65533;`&#65533;&#65533;&#65533;&#65533;A&#65533;&#65533;mL&#65533;f&#65533;&0&#65533;&#65533;:[
&#65533;W&#65533;&#65533;s&#65533;&#65533;, &#65533;&#65533;&#65533;9u&#65533;&#65533; a	|0&#65533;&#65533;V&#1284;qh2&#65533;&#65533;\a&#65533;G4&#65533;&#65533;&#65533;&#65533;-!e&#65533;&#65533;&&#65533;F&#65533;&#65533;I'FD&#536;&#65533;&#65533;P&#65533;s&#65533;q&#65533;Dx&#65533;&#65533;&#65533;&#65533;?&#65533;&#65533;W&#65533;&#65533;&#65533;@&#65533;Eu2&#65533;&#65533;B5&#65533;&#65533;&#65533;N<&#1772; :&#65533;&#65533;R&#65533;&#65533;ln&#65533;&#65533;&#65533;1&#65533;&#65533;&#65533;d{&#65533;NI&#65533;S&#65533;&#300;6%&#65533;A@Y&#65533;&#65533;!&#65533;<*A"&#65533;"&#65533;Q&#65533;&#65533;&#1749;*&#65533; 
vu(q&#65533;&#65533;&#65533;d&#65533;-&#65533;&#65533;#R#J&#65533;&#65533;u!&#65533;&#65533;M&#65533;&#65533;&#65533;&#65533;&#65533;HD&#65533;*MmX&#65533;
&#65533;Po&#65533;&#65533;&#65533;&#65533;&#65533;&#65533;t&#65533;Y&#65533;&#65533;&#65533;&#65533;$$&#1912;&#65533;SIK&#65533;z&#65533;&#65533;&#65533;&#65533;&#65533;"P&#65533;`&#65533;`&#65533;dH^"+&#65533; (}~&#404;&#65533;&#65533;V(}+&#65533;&#65533;T&#900;`lW(H/k&#65533;6&#65533;qE-H7~p&#65533;&#65533;r&#65533;U. x&#65533;i&#65533;&#65533;&#65533;J&#65533;h&#65533;&#65533;&#65533;&#65533;r,&#65533;&#65533;&#65533;&#65533;)$&#301;&#65533; &#65533;x>"&#65533;D0.&#65533;&#65533;$&#65533;&#65533;&#65533;gUS#&#65533;V&#65533;:&#65533;/&#65533;&#65533;7&#65533;g	&#65533;&#65533;M&#65533;&#65533;=T&#65533;&#65533;&#65533;&#65533;&#65533;lh&#65533;
&#65533;&#65533;&#65533;P&#65533;KX&#202;&#65533;#-&#65533;&#65533;&#65533;$&#65533;5&#65533;&#65533;s&#65533;2&#65533;&#65533;&#&#65533;d&#65533;p&#65533;/&#65533;C&#65533;w&#65533;&#65533;&#65533;&#65533;&#65533;&#65533;&#65533;&#65533;D"&#65533;}&#65533;&#65533;&#1290;9<Q20p&#65533;&#65533;&#65533;&#65533;&#65533;&#65533;&#65533;&#65533;
x&#65533;@&#65533;)&#65533;&#65533;&#65533;&#1386;&#65533;&#65533;S
&#65533;e&#65533;D&#65533;&&#65533;&#65533;&#65533;&#65533;`E&#65533;&#65533;&#65533;<eCD
dwYE7&#65533;Zc?Ry&#65533;&#1420;&#65533;&#65533;&#65533;&#65533;&#65533;>sD"6&#65533;&#65533;72&#65533;&#65533;3&#65533; 9&#65533;&#65533;fM`&#256;&#65533;2~&#65533;&#65533;&#65533;&#65533;9T&#65533;@U^&#65533;&#65533;A&#65533;&#1651;&#65533;=M&#65533;&#65533;&#65533;&#65533;&#65533;&#65533;&#65533;d &#1394;I$&#65533;&#65533;&#65533;;z&#65533;&#65533;&#65533;_Kz&1&#65533;\&#65533;&#65533;4&#65533;/"6l&#65533;d&#65533;P+&#65533;vr&#262;&#65533;CF*&#65533;&#65533;&#65533;"&#65533;&#65533;&#65533;}&#65533;&#65533;`W`&#65533;wB"&#65533;\{&#65533;M&#1320;{&#65533;[@&#65533;&#65533;X&#65533;&#65533;{4&#65533;%&#65533;oL;R&#65533;&#145;&#1664;&#65533;%&#65533;&#65533;H&#65533;&#65533;&#65533;&#150;&#65533;>V&#65533;#H&#65533;2S&#65533;&#541;7&#65533;8CY&#65533;[&#65533;D&#65533;]&#65533;	4 &#65533;d&#65533;r[&#65533;q&#65533;&#65533;c&#65533;$&#65533; &#65533;a[C&#65533;&#65533;&#65533;+X&#65533;`#&#65533;&#65533;&#65533;&#65533;@.&#65533;u&#65533;&#65533;n&#65533;&#65533;&#65533;&#65533;&#65533;&#65533;&#65533;p&#65533;j&#65533;&#65533;&#65533;&#65533;2W&#1280;&#65533;'|&#65533;&#1986;&#65533;&#65533;&#33929;&#65533;+&#65533;A9&#65533;&#65533;&#65533;&#65533;&#65533;]t&#65533;)&#65533;uL&#65533;&#65533;dL:F&#65533;&#65533;B&#625;&#65533;&#65533;&#65533;&#65533;g&#65533;&#65533;m$&#310;&#65533;8y]&#65533;&#65533;^W&#65533;:!T&#65533;7&#65533;&#65533;q4&#65533; &#65533;&#65533;Ai&#65533;&#65533;&#65533;&#65533;&#65533;F&#2030;&#65533;t&#65533;&#65533;
&#65533;&#65533;&#65533;&#65533;t&#65533;&#65533;&#65533;&#65533;&#65533;&#65533;&#376;&#65533;+&#65533;&#65533;&&#65533;&#65533;&#65533;/[&#65533;&#65533;&#12719;&#65533;?l&#65533;&XV&#65533;6&#65533;&#65533;&#65533;&#65533;Fk$]2t'&#65533;&#65533;>m&#65533;[&#65533;&#65533;&#65533;&#65533;&#65533;&#65533;&#65533;&#65533;&#65533;\&#65533;i&#65533;5[T&#65533;&#65533;8&#65533;&#456;&#65533;&#65533;&#65533;&#65533;&#65533;&#65533;&#65533;&#65533;5Ax&#65533;&#65533;&#65533;7&#65533;&#65533;v)&#65533;n&#65533;&#65533;|&#65533;&#65533;y&#65533;&#65533;F&#65533;&#65533;a&#65533;w~&#65533;&#65533;&#65533;{R7&#65533;&#65533;r&#65533;&#65533;^&#65533;6gvq&&#65533;1xZ%v&#65533;GpfT&#65533;"&#65533;  &#65533;&#65533;f&#65533;&#65533;l@9&#65533;wuQCq&#65533;&#65533;&#65533;&#65533;8I&#65533;q]&#65533;`&#65533;&#65533;&#65533;I&#65533;SG&#65533;>&#65533;&#65533;WyP&#65533;b&#65533;w&#65533;h&#65533;H&#65533;Gv&#65533;dR&#65533;&#65533;&#65533;A&#65533;l&#65533;&#65533;?&#65533;g&#65533;.%C<&#65533;g G&#65533;%J&#65533;0&#65533;f&#560;
&#65533;&#65533;&#65533;o&#65533;0&#1089;&#65533;&#65533;	&#65533;&#65533;3]@&#65533; t&#65533;~&#65533;&#65533;o6&#65533;x&#65533;&#65533; jpz&#65533;&#65533;&#65533;&#65533;@&#65533;&#65533;&#65533;k&#65533;;e}&#65533;0:V~&#65533;&#65533;&#65533;&#65533;&#65533;q&#65533;&#65533;9G&#65533;-&#65533;`&#65533;v&#65533;&#65533; &#65533;6?&#65533;Q&#65533;hu&#65533;;&#65533;&#65533;&#65533; @}&#65533;&#65533;&#65533;.&#65533;&#65533;&#65533;&#65533;X@&#65533;K&#65533;&#65533;&#65533;&#273;&#65533;&#65533;eD&#65533;g/H&#65533;7>%w&#65533;&#65533;K o&#65533;cu&#65533;&#65533;&#65533;&#65533;&&#65533;ALadx](&#65533;l&#65533;&#65533;-5} &#65533;Q&#65533;&#65533;&#65533;&#65533;&#65533;&#65533;0k&#65533;&#65533;J0&#65533;&#65533;h&#65533;-&#65533;&#65533;)&#65533;'&#65533;6v&#65533;]4&#65533;n&#65533;&#65533;&#65533;&#65533;X:&#65533;Sq&#65533;j&#65533;&#65533;&#65533;!&#65533;a&#65533;&#65533;&#65533; &#65533;WP&#65533;q&#65533;&#65533;&#65533;G&#65533;@&#65533;&#65533;&#65533;&#65533;a&#65533;&#65533;#&#65533;&#65533;g&#65533;&#65533;&#65533;&#65533;}j &#65533;&#65533;&#1094;q}&#65533;&#65533;g&#65533;9&#65533;&&#65533;&#65533;/&#65533;e(xnO8i&#65533;&#65533;&#65533;&#65533;|8&#65533;&#1524;'&#65533;7&#65533;]&#65533;F&#65533;&#65533;W&#65533;xHt&#65533;&#65533;&#65533;&#65533;"&#65533;\ghK&#65533;&#65533;qQ T&#65533;5&#65533;&#65533;&l &#65533;`&#65533; {&#65533;&#65533;2&#65533;J&#65533;Kk&#1170;=&#65533;&#65533;qs3&#65533;@&#65533;&#65533;	q0&#65533;X_&#65533;&#65533;k+R&#65533;&#371;g&#65533;X&#65533;&#65533;Pe&#65533;$&#65533;&#65533; &#65533;&#65533;&#65533;"~&#524;
CYi&#65533;@WU+&#65533; &#1296;L&#65533;&#65533;2&#65533;&#65533;{C&#65533;b&#65533;(PP]&&#65533;if&#65533;/5&#65533; @&#1044;&#65533;I&&#1619;&#743;&#65533;+&#65533;&X&#65533;&#65533;&#65533;&#65533;&#65533;m&#65533;1#q&#1620;&#1096;&#65533;&#65533;&#65533;&#65533;d&#65533;&#65533;h&#65533;&#65533;&#65533;&#65533;:&#65533;"&&#65533;&#65533;	&#65533;` &#65533;&#65533;1q&#65533;&#65533;q&#65533;"&xD&#65533;&#65533;&#65533;&#65533;/3&#148;q@&#65533;I&#65533;&#65533;&K&#65533;&#65533;&#65533;&#65533;&#65533;83&#1986;&#65533;&#65533;	&#580;'&#65533;&#65533;w&#65533;)&#65533;&#65533;Ily&#65533;&#65533;&#65533;&#65533;"&#65533;7&#65533;&#65533;I&#65533; &#65533;&#65533;&#65533;&#65533;&&#65533;u&#65533;"%&#65533;&#65533;9&#65533;&#65533;&#65533;&#65533;&#65533;&#65533;&#65533;y&#65533;'&#65533;sA&#1553;9F$
&#65533;&#65533;&#65533;&#65533;H$2&#65533;&#65533;&#65533;&#65533;&#65533;&#65533;&#65533;J&#65533;]&#65533;/U&#65533;E&#65533;&#65533;&#65533;)&#65533;&#65533;&#65533;|&#65533;&#65533;&<&#65533;&#65533;>&#65533;&#65533;&#65533;r&#65533;&#65533;&#65533;#@&#647;&#65533;&#65533;Fjgg5j&#65533;&#65533;&#65533;\&#65533;&#65533;&#65533;A^I&#65533;S&#65533;[:&#65533;&#65533;yUMs&#65533;&#65533;&#65533;&#65533;&#65533;&#65533;p&#65533;&#65533;-&#65533;'&#65533;h q0&#65533;4m&#65533;&#65533;Qy&#65533;&#65533;G&#65533;&#65533;b&#65533;&#65533;&#65533;&#65533;&#65533;&#65533;&#65533;&#65533;&#65533;a&#65533;)&#65533;&#65533;y&#65533;&#65533;p&#65533;&#65533;E/4:.&#65533;&#65533;U&#65533;E&#65533;&#65533;a&#65533;7&#65533; &#65533;C&#65533;&#65533;&#65533;&#65533;T&#65533;&#65533;p&#65533;d&#65533;O
8!&#65533;&#65533;0&#65533;&#65533;Qo&#65533;,&#65533; &#65533;"8G*&#65533;*&#65533; &#65533;~&#65533;&#65533;YY&#65533; &#65533;&#65533;&#65533;&#65533;:&#65533;&#65533;i&#65533;&#65533;5#&#1152;&#65533;&#65533;&#65533;&#37513;&#65533;&#65533;&#65533;&#450;GJ&#65533;&#65533;H&#65533;'%%]&#200;&#65533;0&#65533;s&#65533;&#65533;&#65533;&#65533;&#65533;bL&#65533;&#65533;j&#65533;8&#670;8&#65533;&#65533;&#65533;&#65533;&#678; &#65533;E&#65533;&#65533;&#57450;}wl:6&#65533;&#65533;VX&#65533;&#65533;&#65533;&#65533;&#65533;V &#65533;&#1620;m&#65533;H&#65533;&#65533;&&#642;&#65533;&#65533;&#65533;&#65533;X&#65533;&#65533;8&#65533;A)&#65533;e&#65533;Y&#65533;&#65533;Z_&#65533;zF&#65533;C&#65533;P&#65533;&#65533;&#65533;&#65533;&#65533;Q&#65533;&#65533;&#65533;&#65533;i&#65533;&#65533;&#65533;&#65533;&#65533;&#65533;&#65533;{Z&#65533;_H&#65533;&#65533;&#65533;&#65533;Y&#65533;p&#65533;HD0a&#65533;_Y&#65533;&#65533;&#65533;8-&#65533;&#65533;>&#65533;IU(`&#65533;&#65533;&#65533;D&#65533;3A +9;piv&#65533;g&#65533;l&#65533;&#65533;j&#65533;&#65533;"2q&#65533;&#65533;$&#65533;&#65533;&#65533;&#65533;&#65533;&#65533;c&#65533;X&#65533;k&#65533;&#65533;yp&#65533;@&#65533;&#65533;`&#65533;&#65533;8]&#65533;(X&#65533;&#65533;:,u&#65533;&#65533;@&#65533; &#65533;B+&#26285;e:&#65533;&#65533;/&#65533;&#65533;d:&#65533;&#65533;&#65533;.&#65533;&#65533;> H&#65533;J&#65533;
&#65533;	&#65533;j&#65533;&#1129;&#65533;&#65533;XIXd&#65533;&#65533;D<&#65533;&#65533;&#65533;)HH&#1783;Q&#65533;&#65533;&#65533;&#65533;&#65533;&#65533;&#65533;&#65533;gU#=bxK&#65533;JT&#65533;U&#65533;&#65533;=*&#65533;pf&#65533;h&#65533;&#65533;Wz&#635;&#65533;&#754;J&#65533;f&#65533;4&#65533;&#65533;4&#65533;&#65533;e&#65533;&#65533;&#65533;&#65533;&#65533;Y&#65533;&#65533;!&#65533;&#65533;&#65533;&#65533;&#65533;&#65533;`&#65533;6Zp*&#65533;-&#1072;&#65533;H{&#65533;&#65533;&#65533;&#65533;&#65533;&#65533;~&#65533;&#65533;&#65533;D&#65533;{&#65533;&#1236;i!&#871;&#65533;&#65533;D&#65533;&#65533;ZU
&#65533;^8#&#65533;I<4Zx&#65533;&#65533;&#65533;&#65533;A &#65533;&#65533;&#65533;
&#65533;&#65533;&#65533;&#65533;[&#65533;&#345;l&#65533;C&#65533;"&#65533;&#65533;&#65533;&#65533;|&#65533;&#65533;D&#65533;K&#65533;&#65533;&#65533;&#65533;v&#65533;~A'&#65533;qSH&#65533;@wR&#65533;l&#65533;N&#65533;&#65533;@&#65533;&#65533;&#65533;[&#65533;&#42820;2&#65533;&#65533; &#65533;W&#65533;&#65533;k&#65533;D@t&#65533;&#65533; &#65533;&#65533;&#65533;&#65533;&#65533;&#65533;
S&#65533;&#65533;o&#65533;&#65533;!&#65533;a&#65533;&#65533;&#65533;	&#65533;&#65533;&#65533;)&#65533;E/&#65533;`><&#65533;&#65533;0L&#65533;,&#65533; &#65533;&#65533;&#459;a&#65533;&#65533;&#65533;8&#65533;\p)&#65533;&#65533;O &#65533;&#65533;&#65533;&#65533;&#65533;&#65533;&#65533;z&#65533;&#65533;X&#65533;&#65533; &#65533;d93T9l@yo&#65533; &#65533;&#65533;yD&#65533; KS&#65533;g&#65533;A&#146;&#65533;&#65533;&#65533;e&#65533;&#65533;Gr&#65533;&#65533;
E&#65533;A&#65533;&#65533;`&#65533;&#65533;HK&#65533;y&#65533;?&#45377;Q|&#65533;&#65533;K&#65533;&#65533;&#65533;l&#65533;&#1894;&#65533;)lq&#65533;!&#65533;&#701;Q&#65533;BB&#65533;tH&#65533;wj&#65533;&#65533;&#65533; &#65533;Ds&#65533;&#65533;@&#65533;,&#65533;&#65533;&#65533;*&#65533;m&#65533;.&#65533;&#65533;&#65533;&#65533;&#65533;t&#65533;&#65533;w&#65533;G&#65533;lu&#65533;h?&#65533; &#65533;&#525;&#65533;&#65533;y&#65533;&#65533;(&#65533;&#65533;d[&#65533;&#65533;&#65533;&#65533;&K&#65533;&#65533;Dk{&#65533;&#65533;Z&#908;&#65533;&#65533;=&#65533;6&#65533;^~&#65533;&#65533;-/&#65533;&#65533;Q&#65533;{&#65533;&#65533;&#1046;S[U&#496;&#65533;&#65533;&#65533;
M&#65533;|&#65533;&#65533;,  4&#65533;/7ox&#65533;&#65533;A8*:&#65533;F&#65533;&#745;&#65533;&#65533;&#609;
&#65533;`(&#65533;P&#65533;&#65533;Y&#65533;&#65533;2&#65533;&#165;6Pp&#65533;Au1&#65533;y:&#65533;L&#65533;u&#65533;&#65533;$&#65533;O8&#65533;f$&#65533;'&#65533;&#65533;&#65533;&#65533;*&#65533;&#65533;F&#628;hwr&#65533;&#1190;w^&#65533;&#65533;&#65533;k&#65533;<$&#65533;K8&#65533;&#1108;9j9&#65533;"j&#65533;&#1466;&#65533;&#65533;I7&#65533;G&#65533;&#65533;M&#65533;w&#65533;}&#65533;&#65533;&#1377;]
7&#65533;Y&#65533;&#65533;&#65533;u&#65533;&#65533;-3&#65533;Q#&#65533;&#65533;&#65533;&#65533;j''E`'= qQ&#65533;4&#65533;&#1337;&#65533;\(&#65533;&#65533;&#65533;-&#65533;Q&#65533;U &#65533;&#65533;&#65533;&#65533;&#65533;$&#65533;&#65533;&#65533;JD&#65533;&#1304;.pS >b&#65533;^5&#65533;&#65533;6uQI&#65533;&#65533;&#65533;&#65533;5L]&#65533;T&#413;&#65533;5S&#65533;&#65533;{&#65533;&#65533;&#65533;&#65533;1&#65533;&#65533;&#65533;&#65533;d&#65533;&#65533;&#65533;{i&#65533;&#1509;&#161;&#65533;&#65533;q&#65533;&#65533;&#65533;&#65533;&#65533;]&&#65533;&#65533;Tq&#65533;3H7K@&#65533;nF&#65533;V&#65533;O}yLmcBK&#65533;HT&#65533;&#65533;&#65533;&#65533;&#861;&#65533;&#65533;:&#65533;&#65533;{&#65533;&#65533;0&#65533;&#65533;&#65533;&#65533;]&#65533;&#65533;&#65533;&#65533;&#65533;&#65533;}&#65533;[n&#65533;&#65533;-&#65533;2&#65533;j&#65533;6v
&#65533;&#65533;&#65533;T&#65533;&#65533;80&#65533;&#65533;&#65533;X&#65533;
@&#65533;j&#65533;&#65533;&#65533;&#1431;fp&#65533;&#65533;&#65533;A&#65533;"&#901;j(+&#65533;&#65533;&#65533;CV&#65533;@&#65533; 7+&#1853;tw&#65533;&#65533;&#65533;&#65533;&#1917;&#65533;\tx&#65533;&#65533;&#65533;&#65533;&#65533;&#65533;&#65533;&#65533;D&#65533;&#65533;&#65533;f&#19877;&#65533;&#65533;&#65533; &#65533;G&#65533;?1&#65533;/C)&	5&#65533;TF&#608;&#65533;(k!&#65533;&#65533;&#65533;:&#65533;\&#65533;m#&#65533;&
'G&#65533;&#65533;&#65533;&#65533;&#65533;S&#65533;&#65533;3q&#65533; &#65533;&#65533;Jk&#65533;w&#65533;y&#65533;'r&#65533;/:&#65533;&#65533;/&#1692;&#65533;R/&#65533;&#65533;&#65533;&#65533;&#65533;&#65533;&#65533;pQ&#65533;=&#65533;$&#65533;&#65533;&#65533;&#65533;4&#65533;&#65533;=&#65533;&#65533;&#65533;>h,&#65533;-&&#65533;&#65533;&#65533;&#65533;&#65533;fe&#65533;]T&#65533;&#65533;}6h&#65533;4'&#65533;(L&#65533;v&#65533;&#65533;&#65533;(h$&#65533;&#65533;&#65533;&#65533;
&#65533;&#65533;n&#65533;t&#65533;k U!@0&#65533;W&#65533;Sg&#65533;&#65533;&#65533;&#65533;b^&#65533;"j&#65533;F&#65533;&#65533;.&#65533;G&#65533;&#65533;&#65533;ps&#65533;t&#65533;N,``&#65533;S&#65533;
N&#65533;&#65533;&#65533;'&#65533;&#65533;&#718;'&#65533;C&#65533;a&#65533;pi	&#65533;&#65533;~&#65533;`R&#65533;.-R&#1808;&#65533;^&#65533;&#65533;S&#65533;&#65533;5&#65533;&#65533;&#1929;T@|\q&#1712;&#65533;BNj&#65533;j&#624;&#65533;&#65533;&#65533;k&#65533;~&#65533; &#65533;I&#65533;&&#65533;&0&#65533;&#65533;&#65533;=&#65533;1&#65533;^&#65533; &#65533;&#65533;&#65533;pX&#65533;&#65533;&#65533;&#65533;&#65533;&#65533;&#65533;Y&#386;&#65533;&&#65533;*	 &#65533;&#65533;&#65533;&#65533;&#65533;  &#65533;]&#65533;/&#65533; "&#65533;PA&#65533;&#65533;&#65533; &#65533;a^&#65533;=<x&#65533;&#65533;&#65533;m&#65533;k&#65533;s&#65533;&#65533;/&#65533;&#65533;&#65533;.]&#65533;|&#65533;&#65533; &#65533; )&#65533;)0&#65533;&#65533;.&#65533;&#65533;c&#65533;&#65533;@	&#65533;A&#65533;&#65533;x&#65533;&#65533;&#65533;&#65533;&#65533;&#65533;&#1108;&#65533;w&#65533;kj&#65533; &#65533;L&#65533;_&#65533;I&#65533;	&#65533;&#65533;	D&#65533;A&#65533;p&#65533;)&#65533; &#65533;&#65533; &#65533;?&#65533;?S&#65533;&#65533;44&#65533;5(&#65533;&#65533;d&#65533;&#65533;&#65533;&#65533;&#65533;&#65533;&#65533;u&#65533;&#65533;&#65533;5&#65533;D&#65533;&#862;{o&#65533;&#65533; &#65533;&#65533;	&#65533;&#65533;&#65533;D0&#65533;2&#65533;&#65533;&#65533;&#65533; &#65533; &#65533;&#65533;pT@_&#65533;&#65533;0&#65533;&#65533;;&#65533;$&#65533;&#65533;
oP >&#65533;&#65533;.&#65533;&#65533;&#65533;&#65533;U&#65533;?&#65533;yX&#1658;&#65533;	&#65533;&#65533;c&#65533;&#1057;?&#65533;&#65533;&#65533;&#65533;C&#65533;2Z&#65533;x&#65533;c&#65533;&#65533;"D&#65533;&#65533;&#65533;$]!H&#65533;&#65533;&#65533;Y&#65533;&#65533;$H@&#65533;
&#65533;&#65533;&#65533;&#65533;&#65533;&#65533;O&#65533;A&#65533;%Zth&#65533;,P&#65533;&#65533;&#65533;F&#65533;&#65533;&#65533;J&#65533;&#65533;&#871;&#65533;&#65533;&#65533;&#65533;(&#65533;&#65533;a&#65533;@xS&#65533;o&#8132;&#65533;&#65533;&#65533;&#1048;.m&#65533;&#65533;&#65533;&#65533;&#65533;&#65533;f&#65533;%2C&#65533;8d&#65533;&#65533;&#65533;C&#65533;.&#540;E&#65533;p&#65533;n&#65533;4Z&#65533;&#65533;e&#793;&#65533;&#65533;C&#65533;q*G&#65533;&#65533;&#65533;f&#65533;&#65533;EV7Z&#65533;K&#65533;f+6&#65533;'B5&#65533;X&#65533;&#129;u&#65533;&#65533;&#450;&#65533;8l0l&#65533;(&#65533;&#65533;O&#65533;&#65533;&#65533;&#65533;<&#65533;)&#65533;,&#65533;);&#65533;0&#65533;&#65533;&#65533;"&#65533;e&#65533;&#65533;&#335;'&#65533;&#65533;&#65533;$&#65533;G3d&#65533;P#^&#65533;&#65533;&#65533;&#65533;i&#65533;Zuj0&#65533;&#65533;&#65533;L(A 
7 &#65533;&#65533;&#65533; &#65533;&#65533;f&#65533;&#65533;D&#65533;j&#65533;&#65533;6&#65533;g9&#65533;+&#65533;.Rx&#65533;&#65533;&#65533; &#65533;wv&#65533;'&#65533;&#65533;3&#65533;D&#65533;:4&#65533;4&#65533;p'&#65533;&#65533;&#678;&#65533;j&#65533;&#65533;&#1460;z-(&#65533;&#718749;&#65533;&#65533;&#65533;&#65533;&#65533;a&#65533;&#65533;&#65533;&#65533;z&#65533;8&#65533;@c0#&#65533;"&#65533;&#65533;&#65533;P*&:9&#65533;&#65533;K&#65533;&#65533;e'^&#65533;/E4&#65533;4&#65533;$&#65533;&#65533;&#65533;c&#65533;\&#65533;Aj0&#65533;4&#65533;VK-&#65533;&#1446;&#65533;!&#65533;&#65533;&#65533;&#65533;&#65533;&#65533;&#65533;X&#65533;&#65533;&#65533;=&#65533;&#539;~&#65533;b&#65533;U&#65533;b=7=j&#65533;!'&#65533;	&#313;&#65533;&#65533;$L&#65533;&#65533;&#65533;/=q&#65533;3U&#65533;F<SMXc&#65533;l&#380;&#65533;F)&#65533;;U&#755;7_Y&#65533;&#65533;W&#65533;Y&#65533;%XX&#65533; ut&#65533;G`&#65533;V&#65533;&#65533;&#65533;&#65533;!&#65533;2&#1192;&#65533;L&#65533;eN0&#65533;&#65533;`)C&#65533;ll&#65533;S&#65533;dUU&#65533;&#65533;)&#65533;UY&#65533;&#65533;'&#65533;&#65533;&#65533;*&#65533;l&#1398;&#65533;8&#65533;&#65533;&#65533;%r&#65533;S`Gjl&#65533;&#65533;&#65533;f&#65533;&#65533;&#65533;v&#65533;w&#65533;&#65533;GW&#65533;&#65533;i{&#65533;v4&#65533;"<&#65533;&#65533;]8&#65533;&#65533;BP[&#65533;&#65533;R?|&#65533;&#65533;1Z&#65533;!WK&#65533;wf&#65533;&#65533;&#65533;&#1932;n&#65533;h&#65533;J&#65533;c&#65533;&#65533;s&#65533;&#65533;&#65533;0&#65533;&#65533;`&#65533;&#65533;ai&#65533;a&#65533;b
Gh&#65533;bI&#65533;&#65533;&#65533;F&#65533;&#65533;<&#65533;&#696;&#65533;&#65533;=&#65533;&#65533;&#65533;&#65533;&#65533;J&#65533;aK&#65533;4&#65533;&#65533;&#65533;s&#65533;\&#65533;&#65533;T[&#65533;NU3e&#65533;&#65533;nYo&#65533;h&#65533;k&#65533;&#65533;&#65533;IL&#65533;A&#65533;&#65533;`&#65533;(&#65533;&#65533;&#65533;&#65533;&#65533;&#65533;&#65533;&#65533;&#65533;&#65533;&#65533;&#65533;&#65533;.&#65533;0&#65533;A&#65533;
?&#65533;R&#65533;&#65533;&#65533;&#65533;&#65533;&#65533;eH&#65533;E$o&#65533;c&#65533;,&#65533;(&#65533;&#65533;k&#65533;&#65533;]>*&#65533;&#65533;O&#65533;&#65533;
&#65533;&#65533;&#65533;|&#65533;3&#65533;r&#65533;1&#65533;&#65533;&#65533;h&#65533;&#825;Y&#65533;01&#65533;=i&#65533;&#65533;;&#65533;&#65533;Eu|u&#65533;&#65533;&#65533;&#65533;&#65533;&#65533;_&#65533;&#65533;&#65533;/&#65533;&#65533;&#65533;&#65533;&#65533;&#65533;&#65533;&#65533;&#65533;i	&#65533;^&#65533;&#65533;&#65533;&#65533;Az&#65533; C"''5&#65533;AQZ&#65533;F&#65533;0&#65533;h&#65533;#{&#65533;&#1797;&#65533;&#65533;pH&#65533;&#65533;4r&#65533;&#65533;=&#65533;&#65533;+#	S3&#65533;&#65533;&#65533;Dz&#65533;&#65533;g|b&#65533;&#65533;&#65533;&#65533;&#65533;G+P&#65533;&#65533;J&#65533;A^D{&#65533;o< hE&#65533;&#65533;U&#65533;&#65533;&#65533;J&#65533;P&#65533;2&#65533;9"8d&#65533;&q&#65533;.&#65533;&#65533;T&#65533;0G&#65533;&#65533; &#65533;&#65533;&#65533;&#65533;&#65533;&#65533;&#1385;P&#65533;&#65533;y&#1883;&#65533;x-&#65533;&#815;)&#65533;&#65533;	4&#65533;DBC&#65533;[&#65533;5&#65533;&#65533;o&#65533;&#65533;&#65533;&#65533;&#65533;&#65533;&#65533;R-D6&#65533;<&#65533;F"p!&#65533;!&#65533;z2A&#65533;&#65533;&#65533;f&#65533;&#65533;J&#1914;&#65533;&#65533;wL}k$ee&#65533;3&#65533;!&#65533;Z&#65533;&#65533;&#65533;&#65533;&#546;&#65533;&#65533;ocu&#65533;T&#65533;&#65533;&#65533; &#65533;@&#65533;D&#65533;FO$&#65533;&#65533;\Q&#65533;&#65533; h&#65533;EMf2 c&#65533;&#65533;&#65533;X&#65533;*&#65533;&#65533;&#65533;&#65533;<J?`%&#65533;&#65533;&#65533;/g&#1690;&#65533;&#1300;&#65533;&#65533;&#65533;)[{#O&#65533;D:&#65533;&#65533;{Y&#65533;&#65533;|	&#65533;  R[&#65533;68 A&#65533;&#65533;&#65533;>&#65533;E9&#65533;&#65533;&#65533;/|&#65533;G&#65533;y&#65533;j&#65533;&#65533;3&#65533;U&#65533;N&#65533;v3/p&#65533;&#65533;D;&#65533;&#65533;&#65533;i#P&#65533;&#65533;;&#65533;aR&#65533;:&#65533;&#65533; &#65533;&#65533;k &#65533;&#65533;&#65533;4&#65533;&#65533;x!BwEs&#65533;&#65533;)O&#65533;&#337;&#65533;h&#65533;E&#65533;&#65533;&G&#65533;&#65533;F(&#65533;&#65533;Z&#65533;{&&#65533;H8&#65533;	- &#65533;"&#65533;&#65533;x&#65533;KC&#65533;&#65533; P&#65533;&#65533;&#65533;j27&#65533;.P&#65533;&#65533;;#$kA&#65533;YS&#65533;&#1708;3&#459;&#65533;qn&#65533;&#65533;5_&#65533;&#598;&#65533;&#65533;c&#65533;&#65533;<EN&#65533;`&#65533;;&#981;&#65533;m&#65533;&#1417;&#65533;U&#65533;ad5&#65533;@&#65533;O&#65533;R&#65533;:&#65533;'i&#65533;&#65533;M&#65533;i/m*0&#65533;&#65533;&#65533;&#65533;&#65533;';l&#65533;V&#65533;&#65533;lb&#65533;,&#65533;W&#65533;&#65533;"P&#65533;&#65533;?&#65533;u&#65533;G8&#65533;&#65533;0&#65533;?;&#65533;a&#65533;A&#65533;&#65533;&#1818;&#595;&#65533;&#65533;&#65533;e&#65533;E&#65533;J&#65533;E=&#65533;&#65533;hf&#65533;&#65533;1m&#65533;&#65533;hFG&#65533;
&#65533;&#65533;&#65533;e2),&#65533;&#65533;X&#65533;&6&#65533;&#65533;Icy@>&#65533;&#65533;o&#65533;c&#65533;&#65533;p&#1899;&#65533;$ &#65533;1&#65533;&t&#65533;&#65533;S&#65533;VJ&#65533;c{6&#1152;]:u(&#65533;8G\{&#65533;&#65533;&#65533;&#65533;&#65533;oVw&#65533;R&#65533;&#1348;`ap&#65533;&#65533;&#1946;&#65533;.&#65533;&#65533;&#65533;&#65533;<&#65533;P[&#65533;'y5-&#1584;&#65533;C&#65533;(Pu	c&#65533;3&#65533;t&#65533;v>&#65533;-y}"&#65533;|&#65533;e&#65533;&#65533;K&#65533;&#65533;^&#65533;)ih&#65533;9&#1503;&#65533;&#65533;r&#65533;&#65533;&#65533;&#65533;&#65533;&#65533;&#65533;&#65533;!&#346;!p&#65533;&#65533;&#65533;K&#65533;(&#65533;&#65533;FW&#65533;&#65533;LOx&#65533;a&#65533;&#65533;L&#65533;&#65533;V&#65533;&#65533;&#227;&#65533;oD&#65533;&#65533;&#65533;&#65533;`M&#65533;.&#65533;&#65533;!I
&#513;5&#65533;`@#V&#65533;*&#369;&#65533;&#65533;;V&#65533;!@>s&#65533;&#65533;&#787;%:&#1528;&#65533;&#65533;&#65533;&#65533; 4U&#65533;&#65533;yF3&#65533;&#65533;&#65533;&#1603;}&#65533;&#65533;O&#65533;\&#65533;&#65533;X&#65533;&&#65533;|&#65533;F&#65533;&#65533;)&#65533;q&#65533;'&#65533;Y&#65533;&#65533;&#65533;&#65533;`&#65533;fpV&#65533;x&#65533;?&#65533;&#65533;dz&#65533;hp&#65533;k&#65533;B4&#65533;&#65533;&#65533;&#65533;Lc}&#55204;a i&#65533;]&#65533;&#65533;&#65533;mno{ &#1140;&#65533;V&#65533; 3&#65533;&#65533;&#65533;&#65533;sP&#65533;&#65533;U&#65533;&#65533;n&#65533;f&#570;&#65533;$\l&#65533;&#65533;&#65533;Aw.z&#65533;&#65533;?7;&#65533;Z&#65533;&#65533;&#65533;&#65533;s&#65533;h&#65533;&#65533;W|&#65533;`&#65533;&#65533;^J&#65533; &#65533;m&#65533;&#65533;&#65533;&#1730;kR&#65533;b&#65533;pz_m&#25031;&#65533;u&#65533;&#65533;&#65533;&#65533;3&#65533;&#51204;`&#65533;&#65533;C&#65533;T&#65533;&#1228;&#65533;y&#65533;&#65533;&#65533;&#65533;S&#65533;&#65533;&#65533;n&#65533;&#65533;&#65533;&#65533;&&#65533;&#10297;&#845;~7&#65533;&#65533;&#65533;&#65533;=&#65533;&#65533;S&#65533;&#59324;&#65533;m&#65533;&#65533;&#65533;XU&#65533;&#65533;g]V8O&#343;&#65533;&#65533;&#65533;e;;&#65533;&#65533;&#65533;&#65533;&#65533;?&#65533;&#65533;&#65533;&#65533;&#65533;&#65533;&#650;&#65533;u&#65533;[&#65533;,&#65533;3&#65533;o;&#65533;H&#65533;e=	&#65533;YAw&#65533;&#65533;&#65533;&#65533;%/&#65533;?&#65533;. &#65533;&#2006;&#65533;&#65533;`9&#65533;'\a&#65533;&#65533;|&#65533;1q&#65533;&#65533;&#65533;v4&#65533;y&#65533;&#65533;&#65533;z&#65533;&#65533;G(&#65533;p&#743;&#65533;&#65533;9&#65533;I&#65533;&#65533;x&#65533;.&#65533;&#65533;&#65533;&#65533;&#65533;&#65533;&#202;^0|&#65533;&#65533;=&#65533;	&#65533;&#65533;&#1018;&#65533;&#65533;&#65533;y?/&#65533;G&#65533;^&#65533;t&#65533;&#65533;&#65533;g&#65533;e&#65533;Nw&#65533;&#65533;]&#65533;&#65533;z&#65533;&#65533;\&#65533;&#65533;`&#65533;&#65533;&#65533;&#65533;&#65533;&#65533;&#65533;&#65533;&#65533;@&#65533;&#65533;z&#65533;L&#65533;xg&#65533;&#65533;g&#65533;_;`&#867;4&#65533;&#65533;'&#65533;:&#65533;&#65533;&#65533;O&#65533;L!zG&#65533;&#65533;&#65533;~ |&#65533;&#65533;&#1276;&#65533;K&#65533;&#65533;&#65533;&#65533;&#65533;:jK>pX&#65533; |@&#65533;3&#65533;&#65533;{=&#65533;&#65533;9T{&#65533;&#65533; 3&#65533;;&#65533;-&#65533;&#65533;&#65533;&#65533;&#65533;&#65533;&#65533;(@&#65533;;@&#65533;&#65533;7&#65533;&#1777;k@&#65533;&#65533;&#65533; L&#65533;&#65533;&#65533;
&#65533;&#65533;&#65533;&#65533;s&P&#65533;	1j@tA&#707;&#65533;&#1578;&#65533;#Ag&#65533;-&#65533;K&#65533;`@T&#65533;2&#65533;a&#65533;&#65533;&#65533;B!&#65533;2
&#65533;?
&#65533;&#65533;?&#65533;#&#65533;v&#65533;&#65533;&#65533;B&#65533;&#65533;&#65533;Tx&#65533;u&#65533;&#65533;3@&#65533;&#1737;&#65533;&#65533;&#65533;U&#1614;&#65533;6&#65533;&#65533;&|B0&#65533;>1&#65533;&#65533;&#65533;s:&#65533;0u&#65533;&#65533;,L/&#65533;&#65533;8/&#65533;&#65533;&#65533;&#65533;2t&#65533;&#65533;&#65533;<&#65533;+5&#65533;+&#65533;&#65533;&#216;&#65533;>A&#65533;H&#65533;)L&&#65533;
&#65533;&#1212;&#65533;&#65533;G&#65533;0&#65533;&#65533;&#65533;Hl>Bl&#65533;&#65533;c&#65533;s7#&#65533;D&#65533;&#65533;&#65533;-8&#65533;@9E&#1387;&#223;&#65533;&#223;&#65533;&#159;&#65533;&#65533;:&#65533;&#65533;&#65533;@&#65533;EL&#65533;8;R4&#65533;v&#65533;2ED@F$+&&#65533;CH&#65533;`&#65533;&#65533;Z&#65533;?&#65533;c&#65533; &#65533;\L&#65533;&#65533;1&#65533;Or5P&#65533;&#65533;&#65533;&#179;k9C<FS&#65533;S&#65533;&#65533;&#65533;&#65533;&#65533;C^&#65533;@p&#65533;&#65533;I$&#65533;R4&#65533; &#65533;&#65533;!&#65533;KA&#65533;K&#65533;&#65533;&#65533;pFb&#1801;SDF&#65533;8&#65533;;>&#65533;&#65533;&#65533;&#65533;G&#65533;&#65533;<Z,D&#65533;&#65533;A&#65533;&#65533;&#65533;&#65533;}D&#65533;&#65533;&#65533;xCv&#65533;&#65533;&#65533;&#65533;&#65533;&#65533;&#65533;&#350;&#557;&#65533;&#65533;&#65533;#&#65533;&#65533;'&#65533;k&#65533;&#65533;&#632;&#65533;&#65533;zl&#65533;&#65533;9k&#65533;F&#65533;&#65533;&#65533;;&#65533; &#65533;-&#65533;&#65533;0F&#65533;&#65533;F&#65533;CG&#65533;XI&&#65533;E&#65533;J&#65533;&#65533;Cr&#65533;	k&#65533;H&#65533;@&#65533;&#419;=CK&#65533;&#65533;&#1806;&#65533;t&#679;$&#65533;3&#606;&#1074;&#65533;SJi#&#65533;&#65533;I&#65533;4:1LGKd7|L9&#65533;&#65533;&#65533;&#65533;&#65533;&#65533;&#65533;z&#65533;&#65533;&#65533;&#65533;\K&#65533;&#65533;C&#65533;*&#65533;&#65533;K&#588;&#65533;7&#65533;P&#65533;&#65533;&#65533;K&#65533;&#65533;&#65533;&#65533;&#65533;&#65533;{&#65533;&#65533;!PE&#65533;&#65533; &#65533;3&#65533;&#65533;a&#65533;-&#65533;&#65533;&#65533;4&#65533;I
&#65533;&#65533;	&#65533;T&#65533;$&#65533;&#65533;ykC&#65533;&#65533;L&#65533;k&#65533;{L&#65533;\&#838; :&#65533;S;&#65533;&#65533;L&#65533;9&#65533;\7x&#65533;&#797;&#65533;&#65533;L&#151;&#65533;7z&#65533;9&#65533;&#364;M}SMS&#65533;&#65533;&#65533;&#65533;&#65533;,&#65533;&#65533;|&#65533;N&#65533;&#65533;&#65533;&#65533;T&#65533;?&#65533;(E&#65533;t&#65533;4;/bI2&#65533;KO*&#65533;&#65533;&#65533;&#65533;t8&#65533;4H&#65533;T&#925;&#65533;&#65533;Q#&#65533;&#65533;j)&#65533;&#65533;&#65533;/,O&#65533;&#65533;&#723;K&#65533;[$L&#65533;&#65533;&#65533;t&#65533;N*&#65533;x&#65533;X&#65533;&#65533;F;&#1000;l9&#65533;&#65533;	&#65533;&#65533;&#963;O&#65533;[&#65533;&#65533;O&#65533;&#65533;&#65533;\O&#65533;LPB&#760;V&#65533;fP*&#65533;&#65533;
-&#65533;]Mf>STH%&#65533;&#65533;?l&#65533; &#65533;&#65533;=(&#65533;4&#65533;&#65533;l&#65533;
&#65533;rN&#65533;&#65533;&#65533;&#65533;&#65533;&#65533;&#65533;M&#65533;&#65533;G&#65533;&#65533;N~J&#65533;&#65533;l&#65533;&#65533;&#65533;-&#65533;&#65533;!&#65533;&#65533;e&#65533;
&#65533;|&#65533;&#1281;&#65533;&#65533;&#65533;&#65533;&&#65533;0&#65533;R&#65533;&#65533;D&#65533;&#65533;<&#65533;v&#65533;&#65533;2&#65533;	q8&#65533;&#65533;&#65533;.u&#65533;&#65533;&#65533;&#362;&#65533;K$
#-$_&#65533;&#65533;6}/&#65533;&#65533;&#65533;S&#65533;&#65533;(&#65533;&#65533;&#65533;w6&#65533;S&#65533;:&#65533;&#65533;R/&#65533;H&#65533;&#65533;R&#65533;&#65533;R&#522;&#65533;&#65533;&#65533;DU&#1306;&#65533;&#65533;J&#65533;*&#65533;&#65533;G1UH/&#65533;&#65533;&#65533;T5&#65533;RM&#65533;O8M&#65533;1&#65533;?&#65533;S&#65533;&#65533;&#65533;Q&#65533;&#65533;&#598;yG&#65533;`&#65533;T9F&#65533;&#65533;&#65533;T&#65533;&#65533;&#65533;cF&#65533;%&#65533;D&#65533;\U&#65533;N&#65533;$H=J&#65533;&#65533;1_d&#65533;D&#65533;	T=V&#65533;&#65533;&#65533;F
&#65533;+R&#65533;ED#c&#65533;&#1434;bT&#65533;&#65533;P&#65533;&#65533;&#65533;|&#65533;R%&#65533;`&#65533;W&#65533;K&#65533;k5&#65533;W&#65533;3 
a-&#65533;&#65533;y&#65533;&#65533;&#65533;Tw%%q%@r&#65533;	}t&#65533;x{V&#65533;T&#65533;&#65533;[&#65533;~&#65533;7x&#65533;&#65533;{&#65533;&#1506;hE&#2010;X&#65533;&#65533;&#65533;&#65533;&#65533;=(F&#65533;&#65533;&#65533;L&#65533;58&#65533;U&#65533;&#65533;&#65533;V\&#65533;Xy&#65533;&#65533;m&#65533;l&#65533;z&#65533;>&#65533;V&#65533;E&#65533;&#65533;X&#65533;-%q
&#65533;&#65533;&#65533;&#65533;U&#470;&#65533;KU&#65533;&#65533;&#65533;R&#65533;W&#65533;&#673;X&#1632;&#65533;3&#65533;A&#65533;&#65533;o&#65533;52Y&#65533;&#65533;&#65533;&#65533;&#65533;1i6&#65533; &#65533;u&#65533;5&#65533;!&#65533;&#65533;&#65533;&#65533;	&#65533;
&#65533;V&&#65533;V~&#65533;Z&#1417;W&#65533;&#65533;Z&#65533;&#65533;&#65533;&#65533;&#65533;2&#65533;&#65533;,&#65533;Y&#65533;U&#65533;&#65533;&#65533;&#369;&#65533;&#65533;&#65533;&#65533;	&#65533;&#65533;M&#65533;&#65533;&#65533;9/&#65533;&#65533;&#65533;&#65533;&#65533;!&#65533;[&#65533;&#65533;&#1730;&#65533;Ih=X
@&#65533;&#65533;&#1759;&#65533;&#1758;&#65533;&#1759;`&#65533;&#65533;&#65533;w&#65533;*R&#65533;M&#1824;`\&#65533;&#65533;.&#65533;&#65533;<&#517;<&#65533;&#65533;&#65533;.(&#65533;&#65533;&#65533;&#65533;&#65533;J&#65533;&#65533;G&#931;&#1486;&#65533;$&#65533;#T&#65533;`&#65533;&#65533;&#65533;&#65533;&#65533;&#65533;Q\&#65533;&#65533;J1M&#65533;&#493;&#65533;F&#65533;&#65533;( &#65533; Y&#65533;=&#65533;&#65533;&#65533;P&#1733;&#65533;V]&#65533;Tk&#65533;&#65533;P&#65533;`&#65533;&#65533;&#65533;m<&#1277;H&#65533;&#65533;&#65533;QU&#65533;&#65533;3&#65533;&#65533;&#65533;^&#65533; &#65533;D&#65533;&#65533;.&#65533;&#65533;W&#65533;&#65533;I_&#65533;&#65533;@&#65533;&#65533;P&#65533;&#65533;&#65533;&#65533;&#65533;&#65533; &#65533;?1&#65533;&#252;kYpp^B&#65533;&#65533;20&#65533;x&#65533;]`&#65533;&#65533;&#65533;\&#65533;&#65533;\&#65533;&#65533;1p^f&#65533;&#1009;f&#65533;&@&#65533;@&#65533;!8Bi&#65533;_/9&#65533;.@&#65533;&#65533;X&#65533;&#65533;&#65533;_&#65533;&#65533;5;_&#65533;&#65533;YH &#65533;&#65533;a&#65533;h&#65533;!&#65533;&#65533;&#65533;&#65533;G&#65533;K&#65533; &#65533;D8&#65533;&#65533;&#65533;aVa%N&&#65533;B&#65533;&#65533;]&#65533;&#65533;&&#65533;Y&#65533;_r&#65533;&#65533;&#65533;&#65533;&#65533;^_e&#65533;-&#65533;&#65533;&#65533;c&#65533;_&#65533;$
H5V&#65533;.N&#65533;&#65533;&#65533;^&#65533;&#65533;&#65533;\&#65533;c@a&#65533;:&#65533;<V&#65533;=~TP&#65533;!d&#65533;&#65533;&#65533;&#65533;H&#65533;CF&#65533;p &#65533;]&#65533;&#65533;Igsb$&#65533;D`&#65533;&#65533;&#65533;4&#65533;d&#65533;&#65533;=&#65533;rM&#65533;Bh&#65533;9&#65533;	&#65533;rI&#65533;:#&#65533;&#693;&#65533;vb@&#65533;V&#65533;&#65533;&#65533;dZNS&#65533;=&#65533;&#65533;&#65533;Ze&#65533;&#65533;&#65533;&#65533;&#65533;`&#65533;&#65533;J&#65533;&#65533;}&#65533;-]&&#65533;&#65533;&#65533; zB ~f&#65533;&#65533;&#65533;z&#65533;&#65533;)d&#65533;&#65533;&#65533;c$&#65533;f&#65533;ec&#65533;=@V&#65533;dF&#65533;et&#65533;((f*L&#65533;]&#65533;a&#65533;&#65533;&#65533;Y&#65533;g&#65533;M&#65533;/&#65533;cO&#65533;&#65533;0g`hYI&#65533;{&#65533;7&#65533;&#65533;9&#65533;fVh&#65533;&#65533;a*B@&#65533;D&#544;&#65533;v	4Nh&#65533;&#65533;&#65533;s0&#65533;\&#65533;&#65533;&#65533;&#65533;A&#25609;e&#65533;i&#65533;&#65533;&#65533;&#65533;&#65533;.`#C&#65533;&#65533;&#65533;:&#1149;&#65533;&#65533;V&#65533;&#65533;&#65533;&#65533; k&#65533;&#65533;>&#65533;&#65533;&#65533;3&#65533;&#65533;rI&#65533;F&#65533;&#65533;*&#65533;Y8j&#65533;>&#65533;g8g&#65533; !&#65533; &#65533; ,&#65533;&#65533;  &#65533; &#65533;	H&#65533;&#65533;&#65533;&#65533;*\&#65533;&#65533;&#65533;?&#65533; &#65533;&#65533;&#65533;&#65533;&#65533;p&#65533;ac&#199;+&#65533;&#65533;I&#65533;&#65533;&#595;(S&#65533;\&#626;&#65533;&#65533;~)&#65533;&#65533;&#65533;M&#65533;&#65533;&#65533;&#65533;&#627;&#65533;&#991;@&#65533;6&#65533;&#65533;&#1057;&#987;&#65533;&#65533;%k&#65533;&#65533;&#65533;&#1063;P&#65533;J&#65533;&#688;&#65533;&#769;&#65533;&#1668;%&#65533;Wv`&#65533;
&#65533;0STD&#65533;&#65533;]&#758;&#65533;H&#65533;FkneG&#65533;&#65533;&#65533;cw&#65533;&#65533;&#65533;@&#65533;_&#2047;&#65533;[I"&#65533;&#65533;Cn+^&#1322;\(u&#65533;&#65533;&#65533;;X0_&#65533;&#65533;&#65533;
&#1292;&#65533;&#319;&#65533;I4 &#9521;&#65533;&#1256;&#65533;:&#65533;IW&#65533;&#65533;&#1294;Q&#65533;&#65533;6_&#65533;z)ov&#65533;y&#65533;Mt6&#1190;N&#65533;&#65533;U&#1461;nc&#65533;&#65533; &#32668;&#65533;u]y&#65533;^I&#65533;&#358;J&#65533;&#65533;&#65533;&#65533;&#65533;e&#65533;`n&#883;7&#65533;M&#65533;&#65533;u&#65533;g[>&#65533;&#65533;	&#65533;+&#65533;X &#65533;Y&#65533;&#65533; &#65533;4]|&#65533;&#65533;W|&#65533;V&#1986;&#65533;58_`&#65533;&#65533;f&#65533;&#65533;&#65533;Wd&#65533;&#65533;DTW{&#65533;W|&#65533;&#65533;tXPt&#65533;&#65533;6&#65533;f&#65533;&#65533;u_BP&#65533;&#1154;&#65533;&#65533;&#65533;&#1863;&#65533;c&#65533;x&#65533;H&#1992;&#65533;&#65533;f$&#65533;&#65533;E&#65533; {&#65533;&#856;p&#65533;P&#65533;&#65533;T&#65533;&#65533;c&#65533;&#65533;XY&#65533;Yy&#65533;&#65533;%&#65533;&#65533;&#1938;+)&#65533;&#65533;X&#65533;&#65533;a&#65533;l&;IL'!&#65533;B^6g&#65533;(&#65533;&#65533;?&#11877;&#65533;&#65533;&#65533;&#65533;AP&#65533;&#65533;&#212;m&&#65533;&#1287;\f)_t&#65533;dc&#65533;&#39446;"&#903;&#65533;z&#65533;&#65533;8***O0&#65533;&#65533;e&#65533;&#65533;&#65533;&#65533;W|&#65533;>h&#65533;&#65533;G&#65533;&#65533;&#65533;&#65533;BF&#65533;Y&#620;0&#65533;-1&#65533;&#1807;&#65533;&#1568;&#65533;w&#65533;I&#65533;_,&#65533;&#1560;&#65533;&#65533;8iB&#65533;&#65533;gk&#65533;&#65533;&#65533;%5&#65533;]y
&#38809;&#65533;(&#9601;v&#1637;&#65533;&#65533;&#65533;&#65533;&#65533;MKBp&#65533;&#65533;&#65533;R?i&#65533;&#65533;&#43753;*&#65533;&#65533;&#65533;&#342;M+(T"B%&#65533;&#65533;a&#65533;@&#65533;x&#65533;&#65533;f*J&#65533;Y&#65533;C.x,n=d&#65533;&#65533;f&#65533;a?Xf&#65533;s&#65533;t&#65533;l&#65533;\6&#65533; &#65533;	&#816;&#65533;Ba&#65533;zp&#854;`FJ&#65533;gEh&#65533;1Lv&#65533;
c&#65533;
&#65533;FM&#65533;ut&#65533;P&#65533;-&#460;2&#65533;&#65533;&#65533; [&#65533;d&#65533;'6k&#65533;&#65533;@&#65533;-&#65533;&#65533;&#65533;&#47257;&#65533;&#65533;&#65533;0&#65533;&#65533;23&#65533;&#65533;&#65533;&#65533;&#65533; &#65533;&#65533;?&#65533;&#65533;&#65533;&#65533;?@&#65533;&#65533;.I&#65533;&#65533;&#1385;&#65533;x'&#65533;&#65533;D&#65533;&#65533;&#65533;&#65533;5&#65533;hn&#65533;,&#886;Ir&#65533;&#65533;&#65533;Am'&#65533;&#65533;@&#65533; c&#65533;&#845;&#65533;)z&#65533;K[&#65533;o &#65533;(QvI&#65533;&#65533;&#65533;9
u&#65533;&#65533;&#65533;Q&#65533;]9A&#65533;,P&#65533;&#65533;&#65533;hnw&#65533;U?p&#65533;&#65533;&#65533;';d&#65533;&#65533;&#65533;&#65533;g{G&#702;&#65533;&#65533;dS&#65533;>,&#65533;&#65533;?=&#65533;7&#65533;d&#65533;&#65533;&#65533;&#65533;7V&#65533;&#65533;&#65533;&#65533;&#65533;&#65533;5&#65533;aC&#2017;&#65533;&#65533;Uo&#65533;n&#65533;W2&#65533;I&#65533;x&#65533;6J0&#65533;1`&#8216; H	 P&#65533;&#65533;`&#65533;&#65533;&#65533;?&#65533;<&#65533;&#65533;&#65533;&#65533;@l&#805;&#65533;s
+x&#65533;&#65533;v&#305;Fqm>&#65533;Q&#65533;lP&#65533;?&#65533;p&#65533;I]A&#65533;a   &#65533;&#65533;G&&#65533;9o&#65533;Psu&#65533;&#65533;
&#65533;lp$q&#65533;AD&#1536;&#65533;Gz&#65533;&#1689;A&#65533;t&#65533;V&#65533; fya&#65533;&#65533;&#65533; 6&#65533;BA./&#65533;}&#603;@&#65533;A&#65533;,&#65533;&#65533;&#65533;:&#65533;&#65533;>Xv&#65533;&#65533;&#65533;ND&#65533;&#65533;E&#65533;<&#65533;&#65533;I &#65533;&#65533;&#65533;&#65533; (#2&#65533;&#65533;&#65533;&#65533;&#65533;&#1688;&#65533;&#65533;&GXa&#65533;&#65533;&#65533;&#65533;VS&#65533;8v!&#65533;2\Z&#65533;&#65533;&#349; >@Hz&#65533;36&#65533;&#65533;G3@&#65533;F&#65533;%kO=&#65533;:&#65533;&#65533;I+&#65533;kq&#65533;[Q&#65533;X&#65533;6&#65533;&#65533;&#65533;'&#65533;HT&#65533;J&#65533;,&#65533;&#65533;&#65533;6&#65533; |&#65533;$ya^MB&#65533;K+&#65533;&#65533;&#65533;K&#65533;Z&#65533;D&#65533;4c&#65533;0! H:&#65533;h@8,H0&#65533;&#65533;l&#65533; &#65533;&#65533;&#65533;&#65533;&#65533;&#65533;PB&#1073;&#65533;&#65533;`<vS-0Q&#65533;&#65533;&#65533;DE&#65533;&#65533; &#65533;|!rH{&#65533;3&#65533;&#65533;A&#65533;1&#65533;{j&#65533;&#65533;@&#65533;&#65533;&#65533;e"&#65533;&#65533;&#65533;%&#65533;&#65533;&#65533;&&#65533;H&#65533;&#65533;		t&#65533;&#65533;g S&#65533;&#65533;dG&#65533;oPbw9&Ex&#65533;z`&#65533; pc&#65533;&#65533;` &#65533;&#65533;I&#65533;&#65533;{&#65533;&#65533; &#65533;	0&#65533;&#65533;j~&#65533;C&#65533;l&#65533;P&#65533;&#65533;1&#65533;&#65533;&#65533;
&#65533;&#65533;T&#65533;IT&#65533;%&#65533;(C&#65533;&#65533;&#65533;&#65533;&#65533;&#65533;&#65533;7&#4457;2&#65533;&#65533;W&#65533;&#65533;$&#65533;&#65533;R\&&#65533;b"$kc&#65533;&#65533;&#65533;)m&#65533;	&#65533;"&#65533;&#65533;&#1106;h&#65533; &#65533;&#65533;"	&#65533;3F&#65533;$(5H4&#65533;&#65533;d4l&#65533;&#65533;&#65533;&#65533;&#65533;&#65533;&#65533;K&#65533;.j z&#65533;&#65533;&#65533;&#65533;e&#65533;k&#65533;&#32877;q&#65533;DK0&#65533;T&#1458;v&#65533;&#128;E&#65533;Mx&#65533;[;&#65533;*&#65533;C^&#65533;&#65533;8m&#65533;&#65533;u&#65533;U&#65533;&#65533;&#65533;
Q<&#65533;<&#65533;PC&#65533;Ej&#65533;aU&#65533;|O &#65533;+I	>&#65533;&#65533;@H&#65533;jD&#1480;&#65533;&#65533;~lb&#65533;f&#65533;Wf&#65533;O&#65533;&#65533;&#1327;&#65533;s*'Ep&#65533;&#65533;W&#65533;&#171;&#65533;&#65533;&#65533;Y&#65533;&#65533;R4&#65533;u&#65533;&#65533;&#2015;$~&#65533;d1&#65533;T&#65533;(A&#65533;&#65533; &#65533;&#65533;&#65533; &#65533;&#65533;&#65533;&#65533;&#65533;,i&#65533;&#65533;T,+&#65533;0O&#65533;&#65533;7$aJ6&#65533;1U&#65533;z,r&#65533;A&#65533;!#&#65533;&#65533;&#65533;&#65533; &#65533;I&#65533;|p&#65533;=YP&#65533;&#65533;&#65533;t&#786;|&#65533;&#65533;&#65533;b&#65533;&#65533;B&#1476;tx&#65533;&#65533;f&#65533;&#65533;&#65533;&#65533;&#65533;d&#65533;&#65533;-&#65533;B0&#65533;&#65533;W &#65533;\^&#65533;?&#65533;0cfmm/p &#65533;+&#1724;&#65533;-8&#65533;k&#65533;&#65533;K&#65533;&#65533;
&#65533;&#65533;&#65533;G4&#65533;&#65533;&#65533;TV&#65533;&#65533;&#65533;X&#65533;I/ &#65533;h&#65533;(&#65533;&#65533;R !d&#65533;Gz&#65533;&#65533;Dp&#589;4&#65533;&#65533;&#65533;&#65533;(&#65533;%&#65533;&#65533; ]&#65533;&#65533;&#65533;r&#65533;3&#65533;M&#65533;&#65533;&#65533;&#65533;T&#65533;&#65533;?&#65533;&#65533;"$&#65533;,`&#65533;`>&#65533;O&#65533;Nu&#65533;.&#65533;k+&#65533;&#65533;&#65533;'&#65533;.&#65533;,&#65533;&#65533;M{$0&#65533;g&#1680;&#65533;&#65533;&#65533;&#65533;-e&#65533;h _A7&#65533;A&#65533;&#65533;h&#65533;|&#1133;U&#65533;&#65533;t&#65533;EMV&#65533;{&#65533;W&#65533;&#65533;3Q+&#65533;-Z&#65533;-&#65533;&#65533;&#65533;_Am&&#65533;7!{&#65533;k&#65533;&#65533;&#65533;&#65533;S&#65533; Ll&#65533;"&#65533;\A^&#65533;eXp&#1878;x&#65533;&#65533;&#65533;	C&#65533;&#65533;m&#65533;&#65533;#&#65533;&#65533;&#65533;&#65533;m&#582;&#65533;E&#65533;Ph&#65533;&#65533;S
&#65533;k&#65533;m\&#65533;&#65533;&#65533;&#65533;&#65533;['&#65533;&#65533;
&#65533;F&#65533;&#65533;fE&#65533;\xW&#65533;>M&#65533;&#65533;&#65533;&#65533;&#747;&#65533;f&#65533;&#65533;&#65533;n&#65533;sO&#65533;&#65533;| r&#65533;z$J&#65533;6&#31390;&#65533;	&#65533;&#65533;&#65533;&#65533;&#65533;&#65533;&#65533;#`&#65533;LF&#65533;&#65533;{Je\&#65533;k	l0&#65533;6
2&#65533;Gm!&#65533;&#65533;&#65533;i&#65533;&#65533;&#65533;u.&#65533;)mF5;&#65533;t*+>8&#65533;&#65533;I&#58318;'&#65533;Y|I&#65533;&#65533;WS&#65533;&#65533;|!,&#65533;,&#65533;fa&#687;&#65533;&#65533;y'&#167;%&#65533;/&#65533;YlM&#65533;&#65533;&#65533;&#65533;&#65533;?&#65533;Z 6P<B&#65533;8&#65533;#d&#65533;&#65533;A&#65533;&#65533;&#65533;"&#65533;&#65533;&#65533;&#439;&#65533;&#65533;D&#65533;aE&#65533;|&#65533;>?!&#65533;&#732;+&#65533;&#65533;P}&#1767;&#65533;&#65533;&#65533;&#65533;&#65533;|&#65533;&#65533;&#65533;&#54206;u&#65533;&#255;W&#65533;&#65533;5&#65533;'&#1358;&#65533;]|&#65533;&#65533;O&#65533;j&#65533;&#65533;&#65533;&#65533;gGTwq&#65533;%wC&#65533;&#65533;l&#65533;&#65533;K&#65533;n&#65533;R&#65533;!pb|&#326;5&#65533;a"&#65533;";&#65533;2&#65533;&#65533;E&#65533;F&#65533;&#65533;o&#65533;&#65533;d&#65533;F&#65533; &#65533;/Fi7&#65533;-~&#65533;G&#65533;&#65533;c&#65533;dA(j&#65533;&#65533;/6G&#65533;`&#951;Kp\&#65533;&#65533;
&#65533; m17{	3A&#65533;&#65533;&#65533;&#65533;&#65533;N:EwKh3"6&#65533;ecWr}&#65533;^&#65533; &#65533;&#65533;/8m&#65533; K&#65533;&#65533;&#65533;&#65533;&#65533;&#65533;Fv&#65533;j&#65533;R)`5p&#65533;&#65533;g&#65533;v&#2016;?&#65533;ql&#65533;-&#32783;@M&#65533;fK@&#65533;&p<&#65533;1&#65533;&#65533;y#8tI&#16818;&#65533;/>` Qu8G5&#65533;&#65533;Y&#65533;f&#65533;&#65533;{Hl&#65533;'j$&#65533;*&#65533;&#65533;$`&#65533;&#65533;&#65533;&#65533;&#65533;Dv&#65533;p&#65533;&#65533;&#65533;Po&#65533;&#65533;A&#65533;&#65533; &#65533;^&#65533;&#65533;&#65533;vDX6$~&#65533;g\&#65533; &#65533;4&#65533;`,&#65533;zt&#65533;vk&#65533;%&#65533;j f&#65533;U&#1617;B&#65533;&#65533;\G:(&#65533;&#65533; &#65533;&#1976;&#65533;&#65533;T&#65533;&#65533;&#65533;%&#65533;1p&#65533;7r&#65533;&#65533;qo8{&#65533;&#65533;`)&#65533;>&#65533;&#65533;Qvl &#65533;&#65533;&#65533;{c1&#65533;&#65533;&#65533;3V"S|&#65533;&#65533;8P&#65533;&#65533;s&#65533;T.&#65533;r7q]&#65533;hS&#65533;xM-R&#1973;&#65533;&#65533;&#65533;&#65533;&#65533;j &#65533;c&#65533;&#65533;&#65533;V&#65533;&#65533;&#65533;TVc&#65533;&#65533;,&#1280;&#65533;&#65533;.&#65533;9&#65533;&#65533;&#65533;&#1712; 'W&#65533;&#65533;	~&#65533;HD&#65533;p3Ab&#65533;&#65533; &#65533;&#1551;&#65533;A&#65533;&#65533;&#65533;`&#65533;&#65533;D14&#65533;f&#65533;a	&#65533;&#65533;&#65533;&#65533;qO&#522;:&#65533;&#65533;0Q&#65533;'	&#65533;@&#65533;
E`M&#65533;&#65533;},AB&` &#65533;&#65533;,&#65533;hY&#65533;D@|&#65533;'oY>&#1024;&#65533;&#65533;c&#65533;&#65533;q&#65533;&#65533;&#65533;&#65533;1&#65533;T&#65533;0&#65533;C]&#65533;i&#65533;&#65533;+ &#65533;R"A&#65533;rX&#65533;&#65533;Q&#65533;&#273;O&#1640;S&#65533;&#65533;XpF&#65533;&#65533;&#65533;zK&#65533;{)&#65533;9&#65533;Jx*[S&#65533;w$&#65533;q&`s&#65533;BlP&#65533;&#65533;AW&#65533;&&#65533;&#65533;g){R&#65533;&#65533;&#65533;&#65533;&#65533;&#348;&#65533;6 '&#65533;&#65533;&#65533;&#65533;&#65533;&#65533; &#65533;&#65533;m&#65533;sV&#65533;Q &#65533;&#65533;&#65533;&#65533;&#65533;&#65533;Xy&&#65533;&#65533;&#65533;>&#65533;&#65533;)&#65533;&#65533;i&#65533;0c&#65533;)&#65533;	|&#65533;Yz&#65533;&#65533;$&#65533;!&#65533;&#65533;&#65533;&#65533;&#65533;	&#65533;&#594;&#65533;g&#65533;&#65533;)&#65533;&#65533;&#65533;k}&#65533;s|&#65533;C&#65533;&#65533;&#65533;&#65533;!&#65533;$&#65533;^cD5&#65533;&#65533;51r&#65533;xA&#65533; j &#65533;&#65533;&#65533;&#65533;p&#65533;p&#65533;)&#65533;&#65533;Ra)&#65533;&#65533;w&#65533;:&#65533;c&#65533;&#65533;&#65533;&#65533;&#65533;&#65533;k&#65533;&#65533;&#65533;+p&#65533;>&#65533;l(Q&#65533;&#65533;&#65533; &#65533;&#65533;//&#65533;&#65533;E&#65533;&#65533;&#196;&#65533;&#65533;z&#65533;&#65533;&#65533;;&#65533;|&#65533;&#65533;&#65533;[&&#65533;Pa&#65533;&#65533;0&#65533;&#65533;".&#65533;&#65533;&#65533;&#65533;\J&#65533;B_&#596;7&#65533;&#65533;<&#6356;&#65533;&ze&#65533;sP zZ&#65533;M&#65533;nC&#65533;8&#65533;&#65533;&#65533;&#65533;&#65533;|&#65533;Rz`i&#65533;&#65533;R&#65533;&#65533;&#65533;j~&#65533;?qZ&#65533;&#65533;&#65533;&#65533;wz
&#65533;D&#65533;-hRzT:&#65533;&#65533;y&#65533;Q&#65533;@1(|g&#65533;NOz&#65533;'&#22014;&#65533;&#65533;&#65533;
B&#65533;e&#65533;V.&#65533;!8p&#65533;&#65533;J*&#65533;&#65533;!.&#65533;&#65533;za q&#65533;H&#65533;&#65533;&#65533;&#65533;w&#65533;4&&#65533;&#65533;D&#65533;jx&#65533;a\&#65533;&#65533;&#1694;*&#1090;&#65533;j&#65533;+*[&#65533;&#65533;s&#65533;&#1197;#D&#65533;&R'wY&#65533;&#65533;j c:&#65533;&#2518;&#65533;&#65533;S&#65533;&#65533;&#65533;&#65533;&#65533;0&#65533;&#65533;	&#65533;.&#65533;'&#480;&#65533;&#65533;&#65533;?A&#65533;%&#65533;&#65533;i&#65533;5&#65533;H&#65533;&#65533;GE'X&#65533;&#65533;+&#65533;yS&#1555;&#65533; &#65533;f&#65533;Y&#65533;&#65533;&#65533;Yi&#65533;&#65533;&#65533;&#65533;&#65533;&#65533;&#65533;*&#65533;AA&#65533;@1&#65533;C&#65533;z&#65533;&#65533;&#65533;"&#65533;a&#65533;&#65533;K&#65533;Z&#65533;t|&#65533;Y&#65533;(&#659;&#65533;&;&#65533;&#65533;A&#65533;&#65533;h`&#65533;:&#65533;!K&#65533;&#65533;&#65533;r&#65533;&#65533;&#65533;&#65533;&#65533;Ba&#65533;CJe&#65533;5&#65533;&#65533;2;&#65533;&#65533;R'&#1158;&#65533;&#65533;8&#65533;&#65533;&#65533;$\&#65533;&#65533;F&#1747;J&#65533;)&#65533;y&#65533;8&#65533;&#65533;#X&#65533;-xB6&#65533;U;:&#65533;&#65533;Y&#65533;!D&#65533;&#65533;]&#65533;0&#65533;&#65533;$'c&#65533;4O7&#65533;&#65533;&#65533;&&#65533;j(C&#65533;2&#65533;.CR&#65533;&#65533;&#65533;&#65533;62(W,0{&#65533;&#65533;&#65533;fj&#65533;&#65533;j9`&#65533;&#65533;:]&#65533;&#65533;&#65533;&#65533;kXiik&#65533;&#65533;A&#65533; &#65533;&#65533;&#65533;&#65533;0=&#65533;
&#65533;&#1591;&#65533;e&#65533;G{R&#2016;&#65533;&#65533;&#1673;&#65533;r '&#65533;&#65533;T&#65533;&#65533;&#65533;8P&#65533;&#65533;&#65533;i*&#65533;&#65533;&#65533;&#65533;&#65533;&#65533;&#65533;&#65533;WU&#65533;"m&#65533;&#65533;7C&#65533;&#65533;&#65533;&#65533;&#65533;{&#65533;&#65533;&#65533;&#65533;&#65533;5&#554;I&#65533;&#65533;&#65533;&#65533;:J&#65533;&#65533;Bd &#65533;
o&#65533;&#65533;&#65533;&#65533;5P@&#666;&#65533;&#65533;4&#1938;&#1328;&#65533;&#65533;&#65533;%&#65533;;&#65533;&#65533;&#65533;&#65533;t&#65533;&#65533;&#65533;&#65533;Z&#65533;&#65533;5&#65533; &#65533;&#65533;&#65533;,&#65533;&#65533;&#65533;&#65533;Q&#65533;&#65533;&#65533;r&#65533;A0&#65533;&#65533;&#65533;&#65533;%#&#65533;np&#65533;&#65533;&#65533;~	&#65533;&#65533; I-&#65533;&#65533;&#65533;&#65533;&#65533;&#65533;-&#65533;x&#65533;P&#65533;(L&#1104;&#65533;&#65533;&#65533;&#65533;a&#65533;&#65533;&#65533;R>&#65533;&#65533; &#65533;G&#65533;&#65533;&#65533;&#1723;?<d&#65533;B&#65533;0&#65533;K&#65533;&#65533; l&#65533; o &#65533;&#65533;&#65533;&#65533;&#65533;SX&#65533;^&#65533;@&#65533;&#65533;&#65533;J&#65533;&#65533;&#65533;&#1142;&!&#65533;&#65533;c&#65533;(&#65533;@o&#65533;^&#65533;s{&#65533;&#65533;]&#65533;&#65533;m&#65533;&#65533;E
,&#65533;&#65533;&#65533;&#65533;:&#65533;x&#65533;&#65533;:&#65533;&#65533;&#65533;&#404;xb&#65533;v7=&#65533;j&#65533;b&#65533;s&#65533;r[&#65533;5&#65533;+&#65533;&#65533;yr]&#65533;|&#65533;&#65533;)DQ&#65533;T&#65533;I&#24395;@&#65533;&#645;x&#65533;W&#65533;&#65533;Zw&#65533;&#65533;&#65533;.(&#65533;<z&#65533;Pt&#65533;:*&#65533;&#65533;
&#65533;&#65533;&#65533;&#65533;<A&#65533;%1o&#65533;,y&#65533;0o&#65533;&#65533;k&#65533;&#1033;g&#65533;2Q&#65533;&#603;l&#65533;&#65533;&#65533;&#278;&#65533;P&#65533;&#65533;' &#65533;"q&#65533;&#65533;&#65533;DLv&#65533;	&#65533;&#65533;&#65533;n	&#730;&#65533;&&#65533;$&#65533;&#65533;&#65533;&#65533;1&#65533;&#65533;&#65533;&#742;&#65533;&#1948;Ux>&#65533;&#65533;&#65533;,`&#65533;hTyQk&#65533;&#65533;]&#65533;a&#65533;A&#65533;&#65533;d&#65533;g&#65533;&#65533;"&#65533;&#65533;2&#65533;&#65533;&#65533;&#65533;@U&#65533;&#65533;"&#65533;&#531;&#65533;A]x&#65533;&#65533;s:&#65533;&#65533;'wV&#65533;&#65533;l&#65533;t&#65533;K!j&#65533;I&#65533;&#65533; {&#65533;&#65533;&#65533;2&#65533;+&#65533;&#65533;9h&j&#65533;dl&#65533;w&#65533;)+;,#,=&#65533;lg&#65533;&#65533;`!&#65533;&#65533;&#65533;S&#65533;?&#65533;Y)<5w&#65533;&#65533;O&#65533;8+&#466;&#65533;l&#65533;M-&#65533;&#65533;&#65533;&#65533;Q |&#65533;&#65533;&#65533;&#65533;X&#65533;&#65533;Z&#65533;&#65533;&#65533;&#65533;&#65533;h&#65533;|m&#65533;&#65533;&#65533;&#65533;&#65533;{&#65533;l~w&#65533;&#581;}U&#65533;&#65533;)L2&#65533;&#65533;&#65533;E lr &#65533; 	&#65533;&#65533;&#65533;a&#1045;&#65533;&#1498;}u&#65533;&#65533;sE&#65533;#&#65533;"$&#65533;&#65533;&#1330;$&#65533;&#65533;,"&#65533;q&#65533;TP&#65533;&#726;&#65533;0h?&#65533;&#65533;1>&#65533;&&#1333;mA&#65533;&#65533;&#65533;\"w&#65533;&#65533;&#65533;&#65533;u&#929;&#65533;z2&#1066;&#65533;&#65533;D
a&#65533;*&#1788;&#65533;&#65533;=w&#65533;&#65533;&#65533;8&#65533;&#1509;&#1476;&#65533;bc=&#65533;&#65533;t+&#65533;)bl&#65533;&#65533;&#65533;&#65533;8&#65533;&#65533;P!&#65533;m&#65533;;&#65533;zU&#65533;&#65533;&#65533;&#65533;&#65533;&#65533;a&#65533;&#65533;&#65533;&#65533;&#65533;R&#65533;&#65533;&#65533;2&#65533;&#65533;`&#65533;&#65533;pp&#65533;&#1408;&#65533;;&#65533;&#65533;A&#65533;
&#65533;\&#65533;-&#65533;n&#65533;&#65533;~&#65533;&#65533;&#65533;'3u&#65533;)&#65533;&#65533;&#65533;&#65533;1>&#65533;&#65533;L&#65533;&#65533;>o&#65533;^&#65533;7&#65533;&#65533;Z&#65533;&#65533;&#65533;#?	(&#65533;l&#65533;$&#65533;&#65533;u&#65533;&#65533;\,kc&#65533;G&#65533;&#65533;&#65533;&#65533;s&#65533;l&#65533;<y`=v&#65533;&#65533;&#65533;j&#65533;&#1622;&#65533;&#65533;&#65533;RX&#65533;$7&#65533;&#65533;
&#65533;T&#65533;&#65533;&#65533;&#65533;&#65533;&#65533;>&#1477;-Dl`l&#65533;>&#65533;&#65533;&#65533;k&#65533;~m&#65533;&#65533;&#65533;g&#65533;&#65533;	&#65533;&#65533;&#65533;&#65533;&#65533;&#65533;B&#65533;&#65533;nl&#65533;&#65533;Fsz&#65533;&#65533;&#65533;&#65533; p&#65533;}&#65533;&#65533;&#65533;&#1821;&#65533;&#65533;&#65533;y&#65533;P&#65533;&#65533;;&#65533;&#65533;mS@>&#65533;@uG&#65533;e&#65533;l,&#65533;&#65533;'j&#65533;&#65533;&#65533;&#65533;&#65533;^R'&#65533;&#65533;&#65533;&#65533;&#65533;&#65533;&#65533;k0^&#65533;&#65533;&#65533;!uw]uA&#65533;gH&#65533;&#65533;_&#65533;&#65533;&#65533;&#286;R&#65533;6H&#65533;'&#65533; &#65533;B&#65533;&#65533;&#65533;kxUw+&#65533;&#65533;'&#65533;U&,v&#65533;"&#536;&#41293;&#350;&#65533;,>w&#65533;`&#65533;&#65533;n }&#65533;&#65533;&#65533;N&#65533;&#65533;&#65533;37&#65533;7&#65533;8&#65533;&#65533;2&#65533;q&#65533;&#65533;O&#65533;&#65533;&#65533;g&#65533;&#65533;3Z&#65533;o`&#65533;&#65533;S&#65533;&#65533;(&#65533;`
&#65533;Yhn>|}&#65533;w&#65533;ke&#65533;N&#65533;&#65533;&#65533;&#65533;&#65533;	0_&#65533;_&#65533;%&#65533;&#65533;&#65533;&#65533;&#65533;&#65533;d&#65533;&#65533;>&#65533;&#65533;@	;!7&#65533;&#65533;s&#65533;?t+O&#65533;<G&#65533;k@&#65533;N&#65533;&#65533;&#65533;6&#65533;&#65533;0&#65533;![&#65533;&#65533;&#65533;&#65533;C_&#65533;>*e&#65533;``&#65533;&#65533;&#65533;&#501;&#65533;}&#65533;&#65533;&#1324;g&#65533;8&#65533;&#65533;&#65533;[?&#65533;&#65533;&#65533;&#65533;&#65533;P&#65533;7&#65533;&#65533;2&#65533;R&#65533;&#65533;d&#65533;oL&#65533;&#65533;&#65533;&#65533;2&#65533;&#65533;`&#65533;W})&#65533;7y&#65533;N&#65533;U&#65533;F&#65533;	|?_&#65533;&#65533;&#65533;)&#65533;&#65533;&#65533;%;&#65533;&#65533;&#65533;(&#65533;x&#65533;`&#65533;&#65533;0 &#65533;&#65533;QsK'V&#1751;&#65533;w&#65533;&#65533;vb&#65533; sM&#65533;	&#65533;&#65533;2?&#65533;&#65533; &#65533; &#65533;P&#65533;&#65533;&#65533;&#65533;onV:_$;&#65533;,'&#1504;&#65533;kP&#65533;&#65533;&#65533;.&#65533;|0&#65533;&#65533;9yg@P&#65533;&#1385;'wB&#65533;&#65533;&#65533;&#65533;!&#65533;&#65533; &#65533;&#65533;&#65533;g&#65533;=&#65533;&#65533;/&#65533;&#65533;&#65533;-d&#65533;&#65533;&#65533;C&#65533;%N&#65533;X&#65533;&#65533;E&#65533;&#65533;&#65533;Kb&#6085;cA&#65533;<Fm&#65533;j(&#65533;X&#65533;&#525;&#65533;.]&#65533;&#65533;&#65533;&#65533;D&#65533;'&#65533;E&#65533;&#65533;&#965;>&#65533;&#65533;&#65533;&#65533;L&#65533;<yl&#65533;?&#65533;&#65533;:&#65533;&#65533;/B&#65533;U9p`&#65533;oV&#65533;)R &#65533;&#65533;&#65533;&#65533;g&#65533;|&#1554;0&#65533;[&#65533;q&#65533;&#65533;&#376;1&#65533;T&#65533;NSB&#65533;Q*&#65533;Vs&#65533;&#65533;$&#65533;&#65533;&#65533;nh&#65533;\&#65533;&#65533;E&#65533;&#65533;0V!#&#65533;&#65533;&#65533;Pd?}&#65533;&#65533;\P&#65533;5&#65533;&#65533;&#65533;k&#65533;i&#65533;)&#65533;^]&#65533;ik&#65533;D:&#65533;{f&#65533;&#65533;t&#65533; &#65533;_[&#65533;t&#65533;'^&#65533;a&#65533;I>&#65533;&#65533;W/&#65533;&#65533;z&#65533;&#65533;&#65533;&#65533;Fq&#65533;&#65533;'r&#65533;&#65533;&#65533;&#65533;&#65533;WJ,a&#65533;&#65533;_f&#65533;&#65533;&#1513;GFy&#65533;"&#65533;(&#65533;&#65533;&#65533;&#65533;_&#65533;&#65533;&#65533;a&#65533;&#65533;&#65533;L9&#65533;:x&#65533;6&#1828;&#1536;&#65533;x&#65533;&#65533;-&#65533;&#65533;&#65533;pB
)&#65533;&#47312;&#65533;&#65533;&#65533;&#65533;&#65533;B&#65533;&#766;l*&#65533;&#65533;&#65533;&#65533;[h&#65533;&#65533;`&#65533;&#294;p&#65533;gdX&#65533;&#65533;W&#65533;&#65533;&#65533;!&#65533;&#65533;&#65533;&#65533;|0&#65533;&#65533;&#65533;&#48082;&#65533;&#65533;9jVs&#65533;&#65533;&#65533;&#65533;*&#65533;&#65533;:#/YHpxy&#65533;"&#65533;&#65533;K0%D&#65533;.&#65533;D&#10991;c&#65533;&#65533;&*j0&#65533;&#278;&#1800;&#65533;&#65533;&#65533;&#65533;&#39329;<&#1584;&#65533;!&#65533;&#65533;&#65533;c&#65533;f&#65533;&#65533;d&#65533;aoG`~&#65533;&#65533;&#65533;&#65533;Lh&#65533;&#65533;&#65533;&#65533;&#1065;&#65533;&#65533;&#65533;%P&#65533;&#65533;&#65533;&#65533;,&#65533;T&#65533;&#65533;,&#65533;&#65533;&#65533;-&#65533;sUV&#65533;&#65533;H&#65533;&#65533;r(*&#65533;N&#65533;&#65533;&#65533;&#65533;&#65533;d&#65533;s&#65533;U,i(&#65533;&#65533;&#65533;B&#65533;)~ j=`&#65533;&#65533;&#65533;U&#65533;Xe&#65533;d&#65533;&#65533;&#65533;C&#65533;&#1300;&#65533;&#65533;c&#65533;&#628;&#65533;NJ&#65533;`&#65533;'?u&#65533;6*7&#65533;&#65533;^z&#65533;]p&#65533;&#65533;Uz&#65533;&#65533;B4G&#65533;&#65533;&#65533;&#65533;&#65533;&#65533;&#65533;hZ&#65533;&#65533;&#65533;$&#65533;.&#65533;U~h&#65533;>&#65533;&#65533;&#65533;~@o=o&#65533;&#65533;&#65533;h&#65533;&#65533;k&#65533;D&#65533;2&#65533;=&#65533;&#&#65533;/&#65533;L&#65533;&#65533;&#65533;&#65533;Xh&#65533;t/9Uv&#65533;&#65533;&#65533;&#65533;wT&#65533;^&#65533;{f&#65533;#4&#65533;&#65533;&#1017;&#65533;D&#65533;=&#25617;!&#65533;ZB&#781;&#65533;d&#65533;(&#65533;&#65533;&#65533;v~&#65533;&#65533;n&#65533;&#65533;f	E&#65533;&#65533;!iWy&#65533;&#65533;&#65533;$C&#65533;Q	&#65533;&#65533;&#65533;&#65533;L&#65533;XJ&#928;&#65533;*&#65533;&#65533;&#65533;R&#65533;<&#65533;v&#65533;&#65533;&#65533;g&#65533;&#65533;&#65533;'&#65533;&#65533;&#65533;&#65533;&#65533;!&#65533;&#65533;&#65533;*&#65533;&#14693;r&#65533;&#65533;&#65533;&#65533;l&#65533;&#65533;&#65533;|l&#65533;&#65533;&#65533;&#65533;H=&#65533;&#65533;&#65533;!Y&#65533;0&#65533;L"0YS&#65533;U0,&#65533;^&#65533;&#65533;&#65533;,/u&#65533;}&#65533;p&#65533;&#267;sq&#65533;&#65533;&#65533;T&#65533;&#65533;&#65533;+&#65533;=&#65533;&#572;&#65533;%&#65533;]&#65533;A&#65533;)&#65533;&#65533;%&#65533;&#65533;~li&#65533;&#65533;&#65533;&o^&#65533;&#65533;L3%a-+&#1496;$w&#65533;Z&#65533;fi&#65533;&#65533;&#65533;~&#65533;vq&#65533;K&#65533;#&#65533;&#65533;&#420;&#65533;X9&#65533;>m&#65533;G@&#1190;&#65533;&#65533;!l(&#65533;&#65533;%-.&#65533;WP{&#65533;&#65533;P&#65533;&#65533;a&#65533;h&#65533;&#65533;i&#65533;r4&#65533;&#65533;&#65533;&#65533;T&#65533;&#65533;&#65533;mo&#39041;4r&#65533;&#65533;S&#65533;&#65533;wX
&#1795;W@ J(9&#65533;&#65533;XSN&#65533;&#65533;$&#65533;Ck&#65533;&#65533;&#65533;]P&#65533;&#65533;[
&#65533;&#65533;&#65533;|&#65533;2!&#46376;&#65533;uh&#65533;&#65533;B&#65533;&#65533;&#65533;F@+KA&#65533; %&#65533;&#65533;&#65533;&#65533;!&#65533;&#65533;e3&#65533;&#65533;&#65533;!&#65533;b&#65533;&#65533;<"N&#65533;&#65533;&#65533;&#65533;PC&#65533;f&#65533;&#65533;A:[<&#65533;&#65533;&#65533;&#65533;@z&#65533;/F&#65533;&#65533;Df&#65533;k&#65533;&#65533;!&#65533;^3?O&#65533;&#65533;@&#65533;&#1028;&#65533;!7dH&#65533;h&#65533;.&#65533;h	$&#65533;m&#65533;&#65533;:gV&#65533;&#65533;W&#65533;j+Zi($&#65533;+I 2&#65533;&#1162;&#65533;al&#65533;
T&#65533;&#65533;3&#65533;&#65533;&#65533;&#65533;;&#65533;m2&#65533;&#65533;&#65533;@&#65533;&#65533;dH&#65533;&#65533;&#65533;&#65533;&#65533;7&#65533;  xKt^dq&#65533;&#65533;V1-&#65533;&#65533;&#23593;&#65533;F&#65533;&#65533;G&#65533;&#65533;&#65533;C&#65533;g&#65533;&#65533;<&#886;B.|&#65533;1&#65533;
&#65533;&#65533; jR`&#65533;&#65533;  &#65533;	:~&#65533;]&#65533;&#65533;&#65533;G&#65533;&#65533;3&#65533;&#65533;WG&#65533;&#65533;>"}&#65533;|&#65533;&#65533;&#65533;C&#65533;&#65533;&#65533;(&#65533;&#65533;1&#65533;L&#65533;&#65533;&#65533;YHBol>T"&#65533;&#65533;#]&#65533;&#65533;aT&#65533;%&#65533;q&#65533;&#65533;Q&#65533;&#65533;&#65533;\&#65533;&#65533;*Y&#65533;&#65533;&#65533;2M +RIJ&#65533;  &#65533;&#65533;
A@
pG&#65533;&#65533;\ 5&#65533;&#65533;5&#65533;&#65533;&#65533;&#65533;&#65533;&#65533;&#1852;&#65533;O&#65533;&#65533;V&#65533;&#65533;7&#65533;j-&#65533;z&#1503;&#65533;$h
&#65533;%K&#65533;@&#65533;Sy&#65533;d^&#1114;&#65533;&#65533;&#65533;
&#1688;&#65533;L&#65533;&#65533;&#65533;P&#65533;&#65533;&#65533;&#65533;@
&#65533;k&#65533;U&#65533;&#65533;&#833;&#65533;&#65533;N&#65533;&#65533;&#65533;<*^M&#65533;&#65533;4&#65533;&#1035;&#65533;&#65533;k}&#676;&#65533;&#65533;&#65533;S&#65533;&#65533;[&#65533;`&#65533;rL&#65533;$&#65533;&#30728;?&#65533;&#65533;&#65533;&#65533;&#65533;~g&#65533;@lQ&#65533;,&#65533;&#1360;E&#65533; X&#65533;&#45999;&#65533;&#65533;[&#65533;zZ&#65533;.dq&#65533;&#65533;dKOI5&#65533;9&#65533;&#65533;Ik&#65533;d&#65533;&#65533;&#65533;&#65533;-o&#65533;&#65533;U&#65533;N&#65533;&#65533;&#65533;m&#65533;!2&#65533;\p|x&#65533;&#65533;&#65533;?&#65533;K&#1676;fW&#65533;&#65533;Hm&#65533;h&#65533;e>&#65533;&#65533;L&#65533;U0&#65533;)&#65533;4&#65533;i:8&#65533;L-&#65533;G&#65533;&&#65533;+&#65533;&#65533;q&#65533;&#65533;&#65533;&#65533;jV&#65533;i&#65533;A&#65533;t&#65533;S&#65533;&#65533;&#65533;&#65533;v&#65533;&#65533;DI&#65533;n&#65533;&#65533;&#65533;\~&#65533;%U&#65533;&#65533;
V(cF&#65533;&#65533;2&#65533;fb&#65533;/DB&#65533;&#65533;&#846;&#65533;&#65533;p&#65533;m%Eyh&#65533; &#65533;8&#65533;&#65533;Q&#65533;V'+&#65533; &#636;&#65533;&#65533;>1&#65533;g26.&#65533;@(&#65533;P&#65533;&#65533;&#65533;&#65533;0&#65533;&#65533;&#65533;&Y&#65533;&#65533;&#65533;\&#65533;&#65533;&#65533;&#65533;u&#65533;R&#65533;&#65533; &#65533;&#65533;&#1865;&#65533;+V&#65533;U&#65533;&#65533;ag&#65533;W8]&#65533;l &#65533;&#851;&#65533;&#1868;&#65533;k6 &#65533;&#65533;o&#65533;z&#65533;_&#65533; &#1582;|>m?B&#65533;)Uu&#406; &#65533;B&#65533;d&#65533;h&#65533;o%&#1285;&#65533;V6 &#65533;&#65533;F&#65533;)b9&#65533;&#65533;&#65533;&Uu2&#65533;&#65533;[&#65533;5&#65533;&#65533;&#65533;&#1525;&#65533;wyR&#65533;&#65533;5&#65533;&#65533;&#65533;&#65533;&#1462;&#65533;&#65533;3:&#65533;h" &#65533;&#65533;&#65533;0(r&#65533;Lov&#65533;&#65533;5&#65533;x*Q7&#65533;&#65533;&#65533;&#65533;&#65533;&#65533;&#65533;&#65533;NC&#65533;&#65533;sh&#65533;bnU&#65533;4&#65533;&#65533;]s&#65533;&#1534;&#65533;&#65533;&#1261;&#65533; |&#65533;&&#65533;&#65533;&#65533;=&#65533;yg|"&#65533;?&#65533;aL&#65533;&#65533;&#65533;&#65533;y&#65533;7&#65533;&#65533;&#65533;&#65533;&#65533;&#65533;W
&#65533;&#65533; yk\&#65533;&#65533;&#1297;&#37211;&#65533;&#1173;&#65533;!r&#65533;&#65533;&#65533;77&#65533;&#65533;[&#65533;J&#65533;s`|&#65533;KG&#65533;9f&#65533;&#65533;`&#65533;&#65533;&#65533;;w&#65533;}&#65533;+i&#65533;[&#65533;&#65533;ue,&#65533;&#65533;r&#65533;3]&#65533;&#65533;J&#65533;&#65533;&#65533;&#65533;S&#65533;&#65533;h&#65533;Z&#65533;C&#65533;&#65533;3&#65533;_Oz&#65533;&#65533;~&#65533;0&#65533;&#65533;&#65533;h&#65533;&#65533;&#65533;&#65533;^&#65533;&#65533;&#65533;9 &#65533;Z&#65533;t&#65533;&#907;&#65533;&#65533;&#65533;&#65533;!&#65533;&#702;&#65533;&#65533;&#65533;{&#65533;hh&#65533;&#65533;,&#65533;&#65533;&#929;m&#65533;&#65533;&#65533;x&#65533;G&#65533;&#65533;&#65533;&#65533;&#65533;&#65533;&#1248;&#65533;&#65533;u&#65533;o&#65533;&#65533;&#65533;&#65533;&#65533;~.&#65533;&#65533;y&#65533;&#65533;&#65533;&#65533;&#65533;t&#65533;|&#65533;&#65533;&#65533;[l^`&#65533;&#65533;v&#65533;}&#65533;&#2002;&#65533; &#65533;&#65533;&#65533;&#65533;D&#65533;&#65533;z&#65533;&#65533;q"&#65533;;&#65533;&#65533;&#65533;t!&#65533;!nod&#65533;&#65533;&#65533;&#65533;&#65533;'E&#65533;_w&#65533;&#65533;)&#65533;&#65533;?&#65533;]C&#65533;&#65533;&#65533;&#65533;&#65533;o&#65533;+&#65533;S&#65533;c&#65533;&#65533;&#65533;?F&#65533;&#65533;&#65533;L&#65533;9&#65533;&#65533;&#65533;&#65533;&#65533;;&#65533;993+&#65533;&#65533;&#267;+&#65533;x&#65533;&#65533;&#65533;&#65533;&#65533;&#1790;&#65533;s&#65533;&#65533;?&#65533;3&#65533;&#65533;&#65533;&#65533;&#65533;&#65533;q&#65533;&#65533;&#65533;&#65533;.&#1011;&#65533;	T&#65533;s &#65533;&#65533;&#65533;k @&#65533;&#65533;=&#65533;{&#65533;C<&#65533;2&#65533;Z9&#65533;K<A&#65533;@&#65533;&#65533;&#65533;_&#65533;&#65533;&#65533;P&#65533;U&#65533;>&#65533;&#65533;&#65533;&#703;0&#65533;A'|&#65533;&#65533;@&#65533;&#65533;&#65533;&#65533;&#65533;&#65533;&#65533;&#65533;d&#65533;&#65533;&#65533;3&#65533;z&#65533;'&#1746; h&#65533;',Ct&#65533;)&#65533; &#65533;&#65533;,&#65533;,&#65533;&#65533;&#65533;?k&#65533;S!&#65533;1&#65533;&#65533;2,>oK&#65533;`&#65533;&#65533;B&#65533;&#65533;&#65533;&#65533;&#65533;&#65533;&#65533;CBq &#65533;YbB;&#65533;C&#65533;@&#65533;&#65533;@&#65533;ZC&#65533;!&#65533;&#65533;&#65533;&#65533;?&#65533;&#1059;&#65533;:&#65533;%$CE<&#65533;<:&#65533;`&#65533;>&#65533;@&#65533;&#65533; P=&#65533;&#65533;;&#65533;&#65533;&#65533;D&#65533;D&#65533;&#65533;&#65533;\&#65533;&#65533;&#882;&#65533;!&#65533;?&#65533;&#65533;&#65533;|&#65533;&#65533;&#65533;O&#65533;)Xb&#65533;t&#65533;&#65533;&#65533;&#65533;&#65533;E&#65533;&#65533;B&#65533;;&#65533;&#65533;*?&#883;3&#65533;8DNF&#65533;&#65533;6&#65533;;+k&#65533;&#65533;(@J&#65533;&#65533;6&#65533;)'S&#65533;&#65533;&#65533;YV&#65533;&#65533;	<&#65533;F:2&#65533;l$&#65533;,&#65533;S&#1313;&#65533;&#65533;&#65533;A&#65533;`4G&#65533;{&#65533;B&#65533;&#65533;!&#65533;&#65533;&#65533;&#65533;&#392;&#65533;&#65533;&#1379;&#65533;Ri:&#65533;F|4>}T&#65533;~dG?ldT8&#65533;&#65533;!d&#65533;&#65533;&#65533;&#65533;&#65533;`\&#65533;&#65533;CG~lG&#65533;G&#65533;&#65533;&#65533;&#65533;oG9&#65533;&#65533;:&#65533;&#65533;&#65533;kHPlUb&#65533;&#65533;&#65533;Rl&#65533;S-B&#65533;:q  &#65533;G&#65533;&#1336;s&#65533;8&#65533;R@&#65533;Gm&#65533;9&#65533;&#266;&#1823;&#65533;S&#65533;
>@&#65533;&#65533;&#588;CG&#65533;&#65533;&#65533;HR4&#65533;[&#430;&#65533;f&#65533;&#65533;&#65533;TH&#65533;|E&#65533;&#65533;E&#65533;F&#65533;<F^C@o|2&#65533;&#3018;" 
h&#370;&#65533;&#65533;t|I&#65533;&#65533;&#611;&#65533;?C0&#65533;t&#65533; &&#65533;#&#65533;&#65533;&#65533;&#65533;K&#65533;&#65533;KRK &#65533;&#65533;XJ&#65533;H&#65533;&#65533;#&#65533;:&#65533;B&#65533;3<&#65533;&#65533;&#65533;&#65533;dL>s&#811;&#65533;&#620;&#65533;&#401;tC&#65533;&#65533;\t&#65533;&#65533;{&#65533;&#65533;&#65533;Aq&#65533;<&#348;J&#65533;&#65533;&#65533;&#65533;4&#65533;&#65533;&#65533;&#65533;B&#65533;&#65533;&#65533;&#65533;q<&#65533;&#65533;c&#65533;.&#65533;K&#1708;M&#65533;&#65533;&#65533;&#65533;#k&#65533;&#638;&#65533;&#65533;d&#773;&#65533;&#65533;=&#65533;&#65533;&#65533;4&#65533;&#65533;D&#65533;&#65533;:`&#65533;&#65533;&#65533;&#373;&#65533;E&#65533;4&#65533;&#65533;&#65533;&#65533;&#65533;&#570;p&#840;@6&#65533;&#65533;N&#65533;4&#65533;&#65533;&#65533;&#65533;rC&#65533;&#65533;&#65533;&#65533;LM-6*&#775;x&#65533;&#65533;$&#65533;&#65533;&#65533;&#65533;&#65533;&#65533;&#65533;t&#65533;O&#65533;&#65533;,&#65533;l&#65533;&#65533;&#65533;L&#65533; &#65533;&#65533;&#65533;&#65533; =&#65533;&#65533;&#65533;;G\&#65533;&#65533;T.&#65533;&#65533;&#65533;&#65533;K5r2&#65533;&#65533;uK&#65533;0&#65533;4&#1095;@&#65533;q&#65533;&#65533;B|P&#65533;Q&#65533;&#65533;&#65533;&#65533;"B&#65533;&#65533;&#65533;&#65533;L&#65533;&#65533;&#65533;k=&#65533;#'s&#65533;QM&#65533;	&#65533;H&#65533;&#65533;&#65533;&#1236;&#65533;&#65533;\&#837;@&#65533;R&#65533;%&#65533;&#65533;&#943;&#65533;R&#65533;"3&#65533;&#65533;&#65533;$&#65533;Q&#65533;S.&#65533;2&#1213;D&#65533;A&#786;&#65533;>fR+&#65533;&#65533;"m&#65533;&#65533;-E&#65533;c&#65533;M65&#65533;&#65533;,L&#65533;&#65533;&#65533;&#65533;&#65533;3M&#1228;&#65533;&#65533;&#1163;:$&#65533;F/]Ne&#65533;&#65533;?&#65533;&#65533;&#65533;<&#65533;&#65533;y+&#65533;tS&#1795;S4L&#65533; &#65533;&#65533;AOCT U&#65533;&#65533;&#65533;R&#65533;l&#65533;&#65533;&#65533;K&#65533;&#826;&#65533;|%Cm&#65533;&#65533;&#65533;&#65533;L&#65533;T&#65533;Z&#65533;HOG?${U&#65533;&#65533;&#65533;9%&#65533;:&#65533;&#65533;T&#65533;R4eU&#65533;&#65533;&#65533;e&#65533;Xu&#65533;&#65533;&#65533;Ro&#65533;&#65533;&#65533;&#65533;&#65533;&#65533;&#65533;*&#65533;&#65533; J&#65533;&#65533;#=&#65533;{AH&#65533;&#65533;u&#65533;&#65533;&#65533;;*&#65533;Ug&#65533;&#65533;g&#65533;&#65533;&#65533;&#65533;i=J`&#65533;&#65533;#&#65533;&#65533;K&#65533;eU&#65533;f&#65533;&#65533;_M&#65533;B&#65533;k&#65533;&#65533;$e&#65533;&#1819;&#1345;\2BLBm&#65533;VwM&#65533;W&#65533;&#65533;&#65533;&#65533;&#65533;&#1795;L&&#65533;3&#65533;&#65533;W&#65533;&#65533;&#65533;Te&#65533;&#65533;&#65533;+&#65533;&#65533;\&#65533;&#65533;&#65533;&#65533;+&#65533;&#65533;`&#65533;<&#65533;#<yT&#65533;)]&#1352;M&#65533;&#65533;&#65533;&#65533;&#65533;K^+&#1598;<&#65533;&#65533;&#65533;X&#65533;&#65533;&#65533;p|&#65533;&#65533;+&#65533;&#65533;W&#65533;&#65533;X"TCz=JP&#65533;W&#65533;<B&#65533;&#801;&#1508;&#65533;fhW&#65533;&#54867;&#65533;P$X&#65533;=&#65533;`U&#1569;&#65533;Vq&#65533;&#65533;&#65533;KZ&#65533;:&#65533;&#65533;&#65533;&#65533;$JU&#65533;&#1561; &#65533;&#65533;&#65533;&#65533;&#65533;8&#65533;:&#65533;&#65533;^&#65533;ZV&#65533;&#1671;@&#65533;&#65533;C&#65533;M&#65533;-&#65533;X&#65533;Y&#65533;Y[&#65533;u[z&#65533;Xi &#65533;N&#65533;&#1494;&#65533;&#434;u&#65533;Y~r&#65533;&#1726;&#65533;[V9&#65533;Y:&#65533;[}&#65533;S&#65533;[&#65533;&#509;u&#1846;&#65533;&#65533;/&#65533;Z&#65533;&#65533;S&#65533;"&#65533;z],<\e@&#65533;&#65533;QU&#65533;&#65533;&#65533;&#65533;/&#65533;6&#65533;&#65533;5&#65533;&#65533;C&#65533;MF&#65533;u&#646;E&#65533;&#65533;&#65533;Z&#65533;&#65533;E&#65533;<&#65533;&#65533;lY&#65533;&#65533;&#65533;a&#65533;BpdX&#1984;&#65533;&#65533;5&#65533;{&#65533;&#65533;N&#65533;,(&#65533;w&#65533;&#819;&#65533;%&#236;.&#65533;}&#65533;[B&#65533;&#65533;+&#65533;Z|Z&#65533;e&#65533;xl&#65533;d-&#65533;&#65533;\&#65533;%&#65533;&#65533;&#65533;C-6Z&#65533;Y&#65533;&#65533;&#430;&#65533;<K$:&#65533;l&#65533;&#65533;m&#65533;>z_&#2012;E&#65533;<]&#65533;<^&#65533;=E&#65533;&#65533;&#65533;+q&#65533;&#65533;&#65533;&#65533;&#65533;&#65533;&#65533;>&#65533;&#65533;&#65533;&#1401;&#65533;_&#65533;&#65533;&#65533;&#65533;{FS%&#65533;G&#65533;_&#65533;&#65533;&#65533;&#1992;T.&#65533;VTd&#65533;&#65533;&#65533;9&#65533;I&#65533;a&#65533;pL3P&#65533;&#65533;&#65533;E&#65533;&#65533;&#65533;&#65533;X&#65533;&#1858;&#65533;&#862;&#65533;a BGN&#65533;&WHY&#65533;L&#65533;1&#65533;!r&#65533;&#65533;&#65533;H&#65533;_&#65533;
&#65533;&#65533;4&#65533;$V&#65533;B`&#65533;MW&#65533;q&#65533;$Y)&#65533;`&#65533;&#65533;5&#65533;&#65533;LK9&#65533;]&#65533;l^(>c&#65533;qL)&#65533;R>&#65533;&#65533;&#65533;&#65533;<&#65533;DW2&#65533;:N&#65533;4_&#65533;Db%>&#968;&#65533;8&#65533;'&#65533;&#65533;A&#65533;;^NQ4&#65533;6&#65533;&#65533;.fR:&#65533;Np&#65533;&#569;&#65533;H&#65533;&#65533;p &#65533;E;&#65533;<aP&#65533;a9&#1391;F&#65533; &#65533;UH&#65533;H&#893;O-&#65533;9.&#65533;&#65533;I%&#65533;&#867;&#65533;&#65533;&#65533;sx3&#65533;e0eM&#65533;?m&#65533;d\&#65533;&#65533;&#1541;.&#65533;b&#65533;]c&#65533;?Z&#65533;&#22389;&#65533;\&#65533;;&#65533;&#65533;&#65533;^vJ0&#65533;&#65533;(&#65533;&#65533;z&#65533;&#65533;&#65533;X&#65533;&#65533;&#65533;&#749;&#65533;e&&#65533;&#65533;g'!&#1536;P&#65533;p&#65533;H&#65533;jfg&#65533;&#65533;&#65533;ZNCk&#65533;&#65533;.M&#65533;D&#65533;&#65533;p&#65533; &&#65533;&#65533;	&#65533;6&#65533;8&#65533;&#65533;&#65533;ZN&#65533;&#65533;fNM7&#65533;&#65533;&#65533;{&#65533;%&#65533;&#65533;&#65533;.&#65533;h&#65533;&#65533;fP&#65533;&#65533;&#65533;d&#65533;&#65533;&#65533;=&#65533;eq&#65533;&#65533;R&#65533;&#65533;3@g&#65533;A&#65533;GH &#65533;Ni&#65533;&#65533;Y&#65533;&#65533;U&#500;&#65533;&#65533;&#65533;gr&#65533;&#65533;
&#65533;&#65533;&#65533;&#39901;3&#65533;&#65533;d]FX0&#65533;&#65533;&#65533; &#65533;&#65533;&#65533;&#65533;&#65533;&#65533;&#65533; &#65533;&#65533;&#65533;&#65533;o&#1857;&#65533;J&#65533;&#65533;&#65533;&#1932;A&#39681;(&#65533;-83~&#411;&#65533;&#65533;&#65533;&#65533;&#65533;Z&#65533;N	&#65533;&#1159;(V&#858;&#65533;&#65533;&#65533;g&#65533;&#65533;&#65533;B &#65533;&#65533;&#65533;&#65533;w&#65533;,&#65533;&#65533;&#65533;B&#1075;2&#65533;&#65533;&#65533;x&#65533;C f&#65533;.&#65533;&#65533;kO&#65533;4&#65533;&#65533;&#65533;Iu&#65533;V&#65533;N&#65533;&#65533;S&#65533;&#65533;.&#65533;x&#65533;&#65533;Mk&#65533;&#65533;&#65533; pk&#65533;&#65533;g&#65533;v &#230;&#65533;&#65533;Fo&#65533;&#65533;&#65533;&#65533;|&#65533;3&#65533;> m&#65533;&#65533;&#65533;P&#65533;i&#65533;&#65533;m&#65533;nm&#65533;&#65533;!&#65533;&#65533;+&#65533;M &#65533;&#65533;&#65533;~&#65533;&#65533;y&#65533;f&#65533;J&#65533;&#65533;E&#65533;&#65533;&#1193;3A&#65533;&#65533;&#65533;&#65533;&#65533;&#65533;&#65533;l&#65533;&#65533;&#65533;&#65533;m%f&#65533;&#65533;m&#65533;&#65533;A &#65533;(&#65533;Y&#65533;&#65533;&#65533;&#65533;&#65533;&#65533;~o &#65533;6&#65533;K&#65533;&#65533;.&#65533;&#65533;No&#65533;&#65533;&#1849;&#65533;&#65533;&#65533;"&#65533;PZ&#65533;8&#65533;&#65533;V(&#65533;o&#65533;&#65533;p["&#65533;&#65533;@>&#65533;&#65533;&#65533;&#65533;&#65533;gj&#65533;n&#65533;&#65533;9&#65533;$&#65533;&&#65533;o&#65533;k&#65533;&#65533;1P&#65533;g&#65533;h&#65533;&#65533;&#65533;&#65533;&#65533;^p&#65533;F&#65533;&#65533;&#65533;>&#65533;pP&#65533;&#65533;&#65533;&#65533;&#65533;&#65533;v&#65533;8l"&#65533;&#65533;&#65533;&#65533; &#65533;_p&#65533;B&#65533;t&#65533;r&#65533;&#65533;&#1703;&#65533;&#65533;T`&#65533;&#65533;&#65533;&#65533;&#65533;&#65533;&#65533;&#65533;P&#65533;&#65533;r.&#65533;%&#65533;&#65533;8&#65533;=PRr&#65533;,'&#65533;-_&#65533;JA&#65533;&#65533;&#1468;!&#65533;Y&#65533;&#65533;&#65533;j&#484;&#65533;&#65533;@&#65533;&#65533;:&#65533;%@W&#65533;#&#65533;C&#65533;sHO&#65533;FO&#65533;J7&#65533; &#65533;&#65533;  !&#65533; &#65533; ,&#65533;&#65533;  &#65533; &#65533;	H&#65533;&#65533;&#65533;&#65533;*\&#65533;&#65533;&#2047;&#65533;&#65533;U&#1024;&#65533;E&#65533;6|&#65533;&#65533;a&#65533;&#207; C&#65533;I&#65533;&#65533;&#595;(S&#65533;L&#65533;&#65533;&#65533; &#65533;P&#65533;U&#65533;&#65533;&#65533;cp&#65533; Bd&#65533;&#991;@&#65533;
J&#1312;&#225;5&#65533;-(&#692;&#65533;&#1255;PCFD8&#65533;f&#65533;$T&#65533;&#65533;&#65533;4&#65533;&#1519;`&#65533;J%8&#65533;&#65533;
KK&#65533;&#65533;1&#65533;o&#65533;&#65533;&#65533;n&#65533;&#65533;	&#65533;&#65533;&#65533;&#65533;&#65533;Wh&#65533;&#65533;&#65533;
&#65533;@&#65533;m&#1845;&#65533;&#65533;&#65533;]&#65533;o&#65533;c&#65533;&#65533;m&#65533;&#35055;&#65533;&#728;&#65533;&#65533; 8&#65533;c&#65533;&#65533;V&#65533;&#65533;&#65533;oK&#65533;&#65533;&#65533;&#65533;16x3&#734;&#65533;&#65533;Y	&#65533;vL8&#65533;&#65533;&#445;&#65533;fk0&#65533;&#1348;V4&#65533;&#892;&#65533;&#65533;&#65533;&#65533;H&#65533;&#65533;Z&#65533;p&#1866;V&#65533;&#65533;&#65533;Av&#65533;&#65533;&#65533;M&#65533;&#1849;&#65533;&#65533;"mo&#65533;&#65533;0[&#453;V&#65533;=px{&#65533;&#65533;fM8&#65533;<&#65533;&#65533; 4 &#65533;)v_j&#65533;s&#65533;n&#65533;&#65533;wPw&#65533;y&#65533;[&#65533;l&#65533;v&#65533;&#65533;&#65533;!s&#65533;0&#65533;o&#65533;-v&#65533;U&#65533;&#65533;&#65533;'&#65533;W&#65533;&#65533;vL&#392;&#65533;mY&#65533;&#65533;]\&#1297;&#9104;&#65533;&#65533;]c&#65533;uG&#65533;t&#65533;&#65533;"A&#65533;&#65533;q&#65533;&#65533;L&#65533;&#65533;Ot&#65533;iS"&"Z&#65533;	&#65533;&#65533;&#65533;>2&#65533;[}&#65533;&#65533;&#65533;FOM&#65533;&#65533;&#65533; [}&#65533;ev&#65533;$8&#65533;a&#65533;&#1603;&#65533;&#65533;&#65533;\*FBxr%S&#65533;&#65533;&#65533;&#65533;&#65533;?&#65533;&#65533;&#65533;&#65533;$&#286;&#65533;&#65533;&#65533;5&#65533;}&#65533;&#65533;B&#65533;$&#65533;&#65533;&#65533;&#65533;Ix&#65533;eh&#359;(~p&#65533;Hj&#65533;&#65533;g&#65533;8&#65533;*&#1496;&#65533;&#65533;&#65533;*U\&#65533;&#65533;&#65533;&#65533;6NZ&#1582;@&#65533;&#65533;j&#65533;&#65533;&#65533;&#65533;"A&#65533;&#65533;N&#682;,B$Y&#65533;&#65533;&#65533;&#65533;o&#65533;G5&#65533;&#65533;&#65533;B%"&#65533; &#65533;,&#65533;X&#65533;@(P&#65533;#p&#65533;R&#65533;&#65533;&#65533;R&#65533;f&#65533;&#65533;&#65533;&#178;&#65533;&#65533;&#65533;}&#65533;&#65533;&#65533;o&#65533;&#65533;&#65533;&#886;8&#65533;&#65533;&#65533;?&#65533;,3' &#65533;p&#65533;&#1328;@4&#65533;V&#65533;&#65533;(a\,T&#65533;(@dZ&#65533;&#65533;&#65533;k&#65533;`&#65533;&#65533;&#65533;&#65533;?&#65533;&#65533;PG&#65533;	&#65533;@3&#65533;&#65533;c&#65533;x&#65533;&#65533;&#65533;&#65533;&#65533;B&#65533;&#65533;&#1061;\f?ILm&#65533;_*V5&#65533;&#65533;&#65533;&#65533;!&#65533;P&#65533;&#556;&#65533;&#65533;@&#65533;&#65533;&#65533;&#65533;\&#65533;w&#65533;I{Z&#1713;&#65533;f6&#65533;	!&#65533;(<MR&#65533;	&#65533;&#65533;&#65533;:&#65533;T}&#65533;@5{&#65533;C&#65533;GC&#65533;
m&#65533;m&#65533;&#210;d&#65533;&#65533;)~&#65533;~&#65533;/&#65533;&#65533;T2&#65533;H&#65533;8w(&#65533;&#65533;|&#65533;&#65533;Z&#65533;&#65533;7u[&#65533;A]&#65533;&#65533;&#65533;&#34814;k&#65533;&#65533;c&#65533;!`&#65533;&#65533;&#65533;&#65533;&#65533;&#65533;"&#65533;&&#65533;|B(&#65533;\&#65533;
&#65533;&#65533;&#65533;9&#65533;U&#65533;;&#65533;H;&#65533;&#310728;z&#1066;;wo&#65533;%&#65533;&#65533;&#65533;&#52491;&#65533;&#65533;6&#744;2&#65533;@&#65533;&#65533;S&#65533;A&#1788;&#65533;&#65533;*7&#65533;&#65533;@&#65533;&#65533;[&#65533;&#65533;'^&#65533;F&#65533;&#65533;|&#65533;&#65533;iq&#65533;&#65533;&#65533;x&#65533;!}?  &#65533;B&#65533;&#65533;a&#65533;&#1581; &#65533;&#65533;&#65533;|&#65533;hL&#65533;x7&#65533;L&#3985;,&#65533;qp&#65533;&#65533;X&#65533;8&#65533;&#65533;b&#65533;3	 &#65533;&#65533;&#65533;#=&#65533;&#65533; &#65533;&#65533;&#65533;i=h&#65533;Z&#65533;&#65533;G&#65533;&#65533;T&#65533;&#65533;X&#65533;&#65533;0&#65533;&#65533;~k&#65533;Q|&#65533;Z&#65533;&#65533;1d!<&#65533;&#1328;D&#65533;&#65533;&#65533;&#65533;]&#65533;&#65533;"&#65533;`&#65533;p&#634;t&#65533;A&#65533;d&#65533;&#65533;e&#65533;&#65533;&#65533;[&#65533;%-&#65533;`&#65533;>>&#1200;$&#65533;$p&#65533;cBL&#65533;&#132;x&#65533;5&#65533;[&#370;&#65533;&#65533;&#65533;&#65533;`~bK&#65533;&&#65533;&#65533;cd&#65533;mSs#J&#65533;&#65533;0&#260;^&#65533;&#65533;&#65533;D&#65533;&#65533;&#65533;O$H] &#65533;B4&#65533;&#65533;q&#65533;T&#65533;&#65533;N25&#65533;&#65533;&#65533;&#65533;@2&#65533;&#641; &#65533;{yF3&&#65533;&#65533;,^&#65533;4&#65533;I&#65533;&#65533;Q&#65533;M~&#65533;hp&#65533;?&#65533;1	2&#65533;a!H&#65533;&#65533;
B&#65533;4,S@0&#65533;aB&#65533;8&#65533;#&#65533;H4& 8&#65533;T$L&#65533;&#65533;&#65533; +&#65533;&#65533;gB&#65533;&#65533;P0#
@&#65533;+&#65533;&#65533;&#65533;Y&#65533; J&#65533;&#1784;"y&#65533;&#65533;k"&#65533;&#65533;YA&#65533;QI&#65533;&#65533;Xa&#65533;	 y&#929; F&#65533;RB&#65533;&#65533;&#65533;%&#65533;&#65533;&#65533;&#65533;&#65533;vh&#896;&#65533;@&#65533;
S&#65533;W"&#65533;
h&#65533;F&#65533;m&#65533;
&#65533;h&#65533;S&#65533;h<0M&#65533;|&#65533;A&#65533;6&#65533;m&#65533;C&#65533; &#65533;&#65533;A&#44100;&#65533;&#65533;j&#65533;&#65533;D$[I4&#65533;l&#65533;&#65533;&#65533;T3&#65533;&#65533;T`&#65533;&#65533;)S&#65533;v&#65533;[&#65533;(&#65533;&#65533;&#65533;&#65533;&#65533;&#1234;P&#65533;r]&A&#65533;&#1467;p &#65533;4&#65533;S&#65533;Z1&#65533;d&#65533;B&#65533;b&#65533;b&#65533;&#1377;&#65533;3zx&#65533;V>&#65533;&#65533;&#65533;I!&#65533;b&#65533;&#65533;>(&#405;$&#1664;&#65533;-/F&#65533;ae&#65533;a&#65533;&#65533;O&#65533;w&#65533;)&#65533;b&#65533;JE3:&#65533;7DQ!tk&#65533;&#65533;&#65533;&#65533;D&#65533;&#65533;RazSY&#65533;A&#5082;&#65533;	0&#65533;&#65533;&#65533;V*&#65533;&#65533;&#65533;A&#65533;&#65533;&#65533;&#65533;m&#65533;l&#65533;&#65533;&#65533;q&#65533;h&#65533;}&#65533;9&#65533;&#65533;&#65533;&#65533;&#1838;&#65533;6&#65533;B&#65533;&#65533;"&#65533;/&#65533;`&#65533;&#1424;&#65533;B)J&#65533;a'&#65533;FJ&#65533;&#1647;&#65533;!&#997;l`&#65533;uA2&#65533;f&#65533;&#65533;&#504;&#65533;&#65533;&#46340;	&#65533; r/&#65533;P&#65533;&#65533;&#65533;&#65533;
&#65533;J1p&#65533;f0&#65533;!A/&#65533;;&#65533;&#65533;q&#65533;&#65533;v&#65533;1&#65533;&#65533;&#65533;&#65533;&#65533;&#1292;;&#65533; 5W`&#65533;4&#65533;
&#279;&#65533;M=1ct&#65533;&#65533;o$&#65533;
9&#65533;&#65533;E&#65533;WtE n&#65533;&#65533;A&#65533;&#648;&#65533;D0A&#65533;&#65533;&#65533;X&#65533;&#65533;1C&#65533;]&#65533;&#65533;G&#65533;D&#65533;&#65533;#7|&#65533;vKn?&#65533;&#65533;2&#65533;&#65533;2&#65533;@5&#65533;&#65533;T &#65533;&#65533;R&#65533;&#65533;?tp&#65533;&#65533;&#65533;&#65533;Y&#65533;KpR&#65533;I&#65533;j6ny&#65533;&#65533;X&#65533;h&#65533;
&#65533;(8&#65533;j!td6&#65533;	&#65533;r&#65533;&#65533;&#65533;6&#65533;&#65533;&#65533;ArOk^&#65533;&#65533;&#65533;$&#65533;|&#65533;}	-&#449;&#65533; &#65533;`:&#65533;>$KK2&#512;=V!,@F&#65533;&#65533;g&#65533;^&#65533;&#65533;k8&#65533;d&#65533;b&#65533;T &#65533;&#65533;&#65533;&#65533;&#1700;&#65533;&#65533;I&#65533;u&#65533;0&#65533;|a$&#65533; &#1160;YS@&#65533;8&#65533;&#65533;&#65533;5[&#65533;&#65533;~&#65533;Dh &#65533;&#65533;&#65533;&#65533;&4&#65533;&#65533;&#65533;&#476;'&#65533;.m&#65533;&#65533;A0&#65533;&#65533;[+$s&#65533;&#65533;y	&#65533;;&#65533;&#65533;&#65533; 9&#65533;&#65533;&#65533;72c&#65533;9&#65533;&#65533;&#65533;~&#65533;h Q<)&#65533;og&#65533;&#65533;]&#65533;N&#797;>&#65533;?&#65533;}&#65533;&#65533;&#65533;&#65533;&#65533;&#65533;!&#65533;5&#65533;*0xK&#65533;&#65533;&#65533;&#65533;DE&#65533;&#65533;G&#65533;&#65533;9!&#65533;Z&#65533;&#65533;8&#65533;C*m&#65533;A&#65533;&#65533;5X&#65533;yA\ v&#65533;&#65533;DE&#65533;&#65533;&#65533;&#65533;|UH/&#65533;&#65533;&#65533;&#65533;&#65533;&#65533;&#65533;&#65533;&#65533;7G&#65533; &#65533;&#65533;B&#65533;&#65533;&#65533;&#65533;f&#65533;R&#65533;5d&#65533;&#65533;&#65533;&#65533;&#65533;&#65533;&#65533;&#65533;oB&#65533;i@&#65533;&#65533;@.`&#65533;E&#65533;5`&#65533;V.&#65533;q&#65533;&#65533;rHW&#65533;&#65533;&#65533;Sc0&#65533;&#65533;	L&#65533;&#65533;B&#65533;
]&#65533;&#65533;&#65533;&#65533;p&#65533;B&#65533;&#65533;&#65533;&#65533;&#65533;7B&#65533;.*&#65533;&#65533;+1&#322;L!&#65533;&#65533;&#65533;7&#65533;k&#65533;&#65533;&#819;*&#65533;-e&#65533;#y&#65533;&#65533; {{&#65533;&#65533;&#65533;&#65533;@^~$@X&#65533;h&EU&#65533;T&#65533;&#65533;K6&#65533;l&#194;&#790;&#65533;&#65533;z&#65533;H&#65533;&#65533;&#65533;W&#65533;&#65533;&#65533;&#65533;&#65533;&#65533;&#65533;&#65533;Wp~fN&#65533;s](,&#65533;&#65533;*&#65533;&#65533;{_&#65533;a&#65533;R?&#65533;&#65533;m&#65533;q&#65533;Cr&#65533;qB&#65533;s$&#65533;c&#65533;&#65533;73&#65533;P #&#65533;F&#65533; Q,&#65533;&#65533;x&q@r?&#65533;2L@` &#65533;&#65533;&#65533;8&#65533;{&#65533;&#65533;-&#65533;&#65533;9s`&&#65533; &#65533; &#65533;&#65533;&nb&#65533;&#65533;t&#65533;6u6$&#65533;&#65533;l&#65533;&#65533; q~"&#65533;Z&#65533;u+|*&#65533;&#65533;kQ&#65533;&#65533;&#65533;&#65533;'&#65533;6P<&#65533;&#65533;R>&#65533;o&#65533;&#65533;u6,&#65533;&#65533;&#65533;&#65533;&#65533;w0&#65533; &#65533;&#65533;>G0<T\&#65533;3&#65533;&#65533;(&#65533;Q).&#65533;u&#65533;,&#65533;&#65533;`"&#65533;&#65533;v&#65533;&#65533;f&#65533;&#65533;E&#65533;&#65533;1xxN&#65533;&#65533;&#65533;&#65533;Q&#65533;&#65533;4&#65533;tg&#65533;&#65533;l&#1601;jA#&#65533;Y:&#65533;6C&#65533;&#65533;`
$W`&#65533;?&#65533;&#65533;&#65533;f&#531;v$g&#65533;&#65533;a&#65533;"&#65533;`JcH&#65533;a&#65533;&&#65533;&#65533;v&#65533;&#65533;7_Q&#65533;[t'&#65533;&#65533; q&#65533;&#65533;&#65533;H&#65533;&#65533;E&#65533;4&#65533;&#65533;&#65533;&#65533;p1&#65533;&#65533;&#65533;	
&#1289;&#65533;CQ&#65533;&#65533;&#65533;&#1111;bf&#65533;#wg&#65533;&#65533;&#65533;r&#65533;7&#65533;P`N+q*&#65533;&#65533;Af&#65533;_SS&#624;&#65533;&#65533;&#65533;&#65533;8&#65533;R&#65533;&#65533;@&#65533;8_&#65533;&#1035;&#65533;c&#65533;r&#65533;C> &#65533;&#65533;#&#65533;&#65533;&#65533;&#65533;&#65533;&#65533;&#65533;S&#65533;@A&#1168;I?&#65533;&#65533;&#65533;&#1102;9B&#65533;@6&#65533;&#1606;n&#65533;1&#65533;`d &#65533;%&#65533;&#65533;&#65533;<&#65533;0P&#65533;&#65533;bj
B&#65533;&#65533;&#65533;&#65533;?&#65533;&#65533;#a&#65533;&#65533;h&#65533;&#65533;Uc&#65533;&#65533;n&#65533;&#65533;:9&#5336;!&#65533;&#65533;wlv"5q&#65533;X<&#65533;#&#65533;&#65533;r&#1072;&#65533;=&#65533;B&#65533;&#65533;&#65533; <2)&#65533;p&#65533;&#65533;&#65533;&#65533;&#65533;&#65533;&#65533;A&#65533;&#65533;R9&#65533;&#65533;f&#65533;sWY&#65533;&#65533;&#65533;,&#65533;&#469;&#65533; &#65533; &#65533;&#65533;x&#65533;&#65533;&#65533;xcyve&#65533;#Ap&#65533;&#65533;&#65533;t&#65533;`&#65533;&#65533;&#1896;&#65533;a8&#145;&#65533;%: e I([&#65533;v&#65533;&#65533;u&#65533;&#65533;XuY	 @@P&#65533;r&#65533;Q&#65533;&#65533;U>&#65533;&#65533;&#65533; &#65533;&#65533;`	&#65533;&#65533;&#65533;&#65533;	=kg}~Y8&#65533;0i
&#65533;}g&#65533;q&#65533;+&#65533;	&#65533;&#65533;w&#65533;&#65533;&#65533;IY&#65533;h&#65533;g-&#65533;a&#65533;&#65533;&#65533;&#65533;8&#65533;i&#65533;)&#65533;&#65533;u-w&#65533;D&#65533;^}&#65533;X9_- &#65533;&#1564;&#65533;r-&&#65533;t&#65533;&#65533;&#65533;6&#65533; QW&#65533;!&#65533;c&#65533;H&#65533;a<y&#65533;@QXd&#65533;tH&#65533;&#65533;&#65533;&#65533;@Zy{&#65533;A&#65533;8/&#65533;	&#65533;`&#65533;o
&#1465;&#65533;1I&#65533;&#65533;qJa&#65533; &#65533;&#65533;kKC&#65533;qi 
&#65533;#4-zCs;j]-&#65533;5&#65533;&#65533;60&#65533;&#65533;H&#65533;u/qV&#65533;A&#65533;&#65533;&#65533;%&#65533;)(&#65533;&#65533;+&#65533;Y&#65533;Wg&#65533;&#65533;&#65533;&#65533;f&#65533;9&#65533;&#65533;&#65533;'z+p_&#65533;o&#65533;&#65533;H2&#65533;&#65533;o&#65533;9&#65533;a&#65533;&#65533;HaU &#65533;&#65533;&#1296;&#65533;&#65533;h&#65533;2#&#65533;&#65533;&#65533;&#65533;&#65533;&#65533;&#65533;&#1121;&#65533; &#65533;&#65533; &#65533;&#65533;)S&#65533;&#65533;n0&#65533;j&#65533;Y2'&#65533;&#65533;!z&#65533;(q&#65533;)&#1112;&#65533;(&#65533;g&#65533;A1&#65533;&#65533;&#65533;&#1352;&#65533;	&#65533;93&#65533;NY&#65533;>A&#65533;yYJ&#65533;(&#65533;&#65533;t&#65533;(e7i"Mf2&#65533;>&#65533;!a&#65533;&#65533;E&#65533;&#65533;og&#65533;&#65533;&#65533;&#65533;&&#65533;A&#65533;x-&#65533;b4&#65533;&#65533;&#65533;Xx
c-0$&#65533;
&#65533;&#65533;&#65533;&#1114;
&#65533;&#65533;&#65533;&#65533;%3i&#65533;F&#65533;&$&#65533;G2_k:1&#65533;J&#65533;*&#65533;&#65533; &#65533;!&#426;&#65533;&#65533;>&#65533;j=&#1128;&#65533;&#65533;j&#65533;Z&#65533;&#65533;&#65533;!e	&#65533;&#65533;b&#65533;F&#65533;&#65533;.&#1312;]`h&#65533;&#65533;&#65533;&#65533;&#65533; =Q&#65533;P&#1072;&#65533;&#65533;&#65533;&#65533;8\Q&#65533;&#65533;$&#65533;&#65533;&#65533;&#65533;&#65533;:&#65533;&#65533;&#65533;&#65533;P&#65533;)&#65533;&#65533;&#65533;#i&#65533;&#65533;j &#65533;&#65533;&#65533;&#65533;&#65533;&#65533;&#65533;+&#65533;?J&#65533;6$%&#65533;&#65533;&#65533;XJP&#65533;)&#65533;&#65533;&#65533;&#65533;F&#65533;x&#65533;z&#65533;&#65533;@P9I&#65533;p&#65533;F&#65533;&#65533;&#65533;XQ&#65533;QZ&#65533;,&#65533;&#65533;U&#1712;l&#65533;u &#65533;&#65533;:&#65533;D&#65533;&#65533;6PY%&#65533;MK&#65533;>` &#65533;&#65533;@&#65533;B&#65533;0&#566;&#65533;wb
Q&#65533;'a&#65533;&#65533;$&#65533;&#65533;&#65533;&#65533;c1&#65533; Zk&#65533;i8|&#65533;,&#65533;&#65533;$&#65533;h,&#65533;H&#65533;&#848;h#&#65533;l&#65533;rAk&#65533;&#65533;&#65533;E&#65533;&#65533;&#65533;&#65533;&#65533;&#65533;E@Z$&#65533;l` &#65533;	NK&#65533;&#65533;&#65533;:&#65533;G^Y&#65533;&#65533;&#65533;A&#65533;)Q&#65533;&#65533;0d-&#65533;e&#65533;&#65533;g&#65533;^&#65533;1+&#729;n{_&#1863;&#65533;j&#65533;%;,&#65533; o &#65533;$7l r'<&#65533;Vt&#65533;k&#65533;$sj+F&#65533;`&#65533;&#65533;uQ:LT+&#65533;`1&#65533;
&#65533;&#65533;kY&#65533;&#65533;R&#65533; 7&#65533;&#65533;p&#65533; &#65533;&#65533;&#65533;@&#65533;&#65533;&#65533;&#65533;52&#65533;1&#65533;&#65533;&#65533;t&#65533;&#65533;c&#65533;&#65533;,&#65533;y&#65533;&#65533;S&#65533;o&#65533;-&#501;k<ud	&#65533;$&#65533;&#233;&#65533;)6&#65533;&#65533;r>&#65533; &#65533;&#65533;&#65533;m7k&#65533;5V&#65533;@&#65533;&#65533;&#65533;w@&#65533;0&&#65533; &#65533;&#65533;&#490;&#65533;I&#65533;&#65533;[ K&#65533;A&#65533;&#65533; 5&#65533;&#65533;&#65533;5+&#65533;!&#65533;&#65533;&#65533;e&#65533;&#65533;zDbN<&#65533;&#65533;+	&#65533;&#65533;&#65533;o&#65533;j&#65533;&#65533;&#65533;&#65533;@&#65533;&#65533;&#65533;!&#65533;&#65533;&#65533;&#65533;6#n&#65533;\&#65533;=&#65533;G@#&#65533;&#65533;hc"&#65533;&#65533;&#65533;&#65533;9&#65533;T&#65533;1&#65533;H&#65533;&#65533;T &#65533;}G&#65533;{+|9&#65533;&#65533;iF%&#65533;d#!&#65533;+X$&#65533;&#65533;v&#65533;H&#65533;&#65533;H!Qwd\&#65533;&#65533;k&#65533;I\&#65533;&#65533;f&#65533;&f?7>l+]&#65533;. &#65533;&#28943;&#65533;to&#65533;qVj&#65533;D&#65533;&#65533;(&#1083;k&#65533;r&#65533;k&#597;&#65533;&#65533;r&#65533;T&#65533;5+&#65533;&#65533;v&#65533;&#65533;)&#65533;&#65533;8*&#65533;&#65533;&#65533;\&#65533;a&#65533;Y&#65533;&#65533;&#65533;&#65533;uLv&#65533;&#65533;iq7!&#65533;5&#65533;/&#65533;&#65533;&#65533;&#65533;&#365;&#65533;&#65533;&#65533;IU%&#65533;&#65533;v%(&#1292;&#65533;S&#65533;~&#65533;pz&#65533;s&#65533;f"1p&#65533;*&#65533;c&#65533;&#65533;&#65533;&#65533;`	D&#65533;&#65533;&#1811;&#65533;6Q"@t&#65533;y&#65533;,7K`3&#65533;n&#65533;&#1728;&#65533;q&#65533;&#65533;&#65533;&#65533;&#65533;6p&#65533;&#65533;6)&#65533;&#65533;Un&#65533;&#65533;&#65533;&#65533;&#65533;&#65533;&#65533;&#65533;<&#65533;ca&#65533;9&#65533;<v &#65533;&#65533;[F&#65533;&#65533;&#65533;&#65533;&#65533;j&#65533;&#65533;&#65533;}T%9S&#65533;&#65533;&#65533;"&#65533;&#65533;T&#65533;^CA&#65533;&#65533;0&#65533;&#65533;&#65533;~&#65533;&#65533;V&#65533;&#65533;&#65533;@g$C&#65533;&#65533;&#178;=MT&!&#65533;,&#65533;&#1056;&#65533;0&#65533;&#65533;&#65533; &#65533; &#65533;&#65533;&#65533;w&#65533;W3&#65533;S&#65533;&#65533;,p&#65533;.&#65533;&#65533;&#65533;&#65533;&&#496; &#412;[&#1136;&#65533;&#65533;&#65533;&#65533;q8&#65533;&#65533;&#65533;&#65533;&#65533;&#65533;LB&#65533;&#65533;q&#65533;2&#65533;X&#65533;&#65533;<WKzA&#624;&#65533;&#65533;zy&#65533;&#1256;&#1331;&#65533;&#65533;A&#65533;P&#65533;q&#65533;C&#65533;$h&#65533;3&#65533;.&#65533;D &#65533;&#1733;(&#65533;&#65533;&#65533;y&#65533;&#65533;0c&#65533;&#65533;"	"
z&#65533;k&#65533;&#65533;&#65533;(&#65533;i&#65533;&#65533;&#65533;g&#65533;&#65533;%AeU&#65533;*CR&#65533;&#1517;&#65533;w&#65533;&#65533;/&#65533;&#65533;G&#65533;&#65533;n``&#65533;&#1823;\&#65533;&#65533;&#65533;&#65533;)Ae&#65533;WW<&#65533;C&#65533;&#65533;&#65533;&#65533;&#65533;&#65533;&#65533;&#65533;&#65533;p&#65533;&#65533;]n&#65533;_&#65533;&#65533;&#65533;z&#65533;F&#65533;&#65533;&#65533;V&#65533;v&#65533;Y$&#65533;&#65533;&#65533;	&#65533;)X^c&#65533;ia&#65533;J(&#65533; 'pO&#65533;
l`&#65533;o&#65533;&#65533;&#65533;&#65533;&#65533;%qX&#65533;&#65533;&#65533;&#65533;/v&#65533;A&#65533;&#65533;[}&#65533;Rz0&#65533;&#65533;&#65533;MD&#65533;{3&#65533;&#65533;K&#65533;qL&#65533;r&#1159;&#65533;&#65533;B&#65533;#&#65533;&#65533;&#65533;M+&#65533; &#1346;*m&#65533;&#65533;&#65533;&#65533;&#65533;&&#1094;J9&#65533;
&#65533;@>A3=>t>.&#880;&#65533;&#65533;!&#65533;_.&#65533;&#65533;&#65533;p&#65533;F&#65533;.&#65533;&#270;&#1914;&#65533;`5,&#65533;&#65533;&#65533;]Q&#1920;&#65533;\&#65533;P&#65533;&#65533;&#781;\-lNY&#65533;#&#65533; d.o	&#65533; &#65533;&#65533;&#65533;fc&#1612;b%&#65533;&#65533;
o&#65533;0N&#65533;$&#65533;9g&#374;v&#65533;*&#65533;&#30563;&#65533;fg E-&#65533;I-i&#65533;a&#65533;&#65533;&#65533;&#65533;]&#65533;&#65533;&#65533;&#65533;&#65533;&#65533;b&#65533;h&#65533;n&#65533; &#65533;&#15131;?&#65533;vP&#65533;v&#65533;&#65533;Z&#65533;&#65533;&#65533;&#65533;&&#65533;&#65533;&#65533;@T&#65533;. &#65533;&#65533;&#65533;&#65533;&#65533;;&#65533;]0&#65533;)@&#65533;&#65533;e&#65533;&#65533;!&#65533;V2&#65533;&#65533;&#65533;&#65533;&#65533;s
&#65533;&#65533;&#65533;0r&#65533;J0z&#65533;N&#1771;76&#65533;G&#670;&#65533;&#65533;&#65533;&#65533;N&#1689; !&#65533;&#65533;&#65533;&#65533; )&#65533;&#65533;&#65533;&#65533;&#65533;&#65533;&#65533;e&#65533;#(&#65533;/ &#65533;&#65533;&#65533;&#65533;&#65533;`	v`	&#65533;&#65533;&#65533;[&#65533;r&#65533;i&#65533;6&#65533;[n&#65533;pj&#65533;R&#65533;&#65533;Rn&#65533;&#65533;P&#65533;&#65533;&#65533;&#65533;&#65533;&#65533;&#65533;&#65533;&#65533;&#65533;&#65533;&#65533;~&#65533;&#65533;>&#65533;i&#65533;&#65533;&#5510;&#65533;&#65533;&#65533;&#65533;&#65533;&#65533;&#65533; &#65533;N^&#65533;&#32755;
&#65533;&#65533;&#65533;&#65533;&#65533;&#65533;4-oV` &#65533; &#65533;W&#65533;Un&#65533;X&#65533; &#65533;p]&#65533; ^/&#65533;p&#65533;p&#65533;`g@&#65533;y=(]%&#65533;A&#65533;&#65533;&#65533;&#65533;&#65533;&#65533;&#2030;&#65533;l5&#65533;V&#65533;&#65533;&#65533;&#423;&#65533;&#65533;P&#65533; &#65533;@o&#65533;d*&#1984;WO&#65533;!&#65533;&#65533;&#65533;]&#65533;&#65533;&#65533;@&#65533;&#65533;]@@ &#65533;&#65533;y}&#65533;3&#65533;&#65533;r&#65533;&#65533;&#65533;&#65533;, &#65533;n&#65533;&#65533;n0&#65533;&#65533;&#65533;b&#65533;Oo&#65533;&#65533;5&#65533;m: j&#65533;(&#65533;i&#65533;f'w&#65533;P
&#65533;&#65533;	&#65533;&#65533;&#65533;.&#65533; g&#65533;A&#65533;&#65533;T&#65533;&#65533;&#65533;&#65533;&#65533;&#65533;C&#65533;%N&#65533;X&#65533;&#65533;E&#65533;5n&#65533;&#65533;/&#65533;&#65533;c A>&#65533;/$D&#65533;&#65533;&#65533;U&#65533;c&#65533;&#65533;U&#528;yF&#1658;&#65533;&#65533;"v&#65533;&#65533;s&#1919;&#65533;qzs&#65533;&#65533;hO&#65533;<f&#65533;>&#65533;"<&#65533;&#65533;0&#65533;&#65533;Yv@&#65533;&#65533;&#65533;)M&#769;{&#65533;&#65533;8rd&#65533;&#65533;&#65533;[&#65533;?6&#65533;F&#65533;X&#531;xAR+&#65533;rGn;&#65533;&#65533;%&#65533;n&#65533;&#65533;&#65533;&#65533;xhD&#65533;&#1516;	&#65533;f&#65533;&#65533;&#65533;&#65533;c&#65533;/&#2000;|&#65533;&#65533;&#65533;&#65533;&#65533;a&#65533;&#65533;T_&#65533;&#65533;&#65533;W&#65533;`7\&#65533;e&#65533;&#65533;&#65533;&#65533;tX&#65533;&#65533;o&#65533;&#65533;%&#65533;1Y&#65533;q&#65533;u&#65533;&#65533;=>&#65533;&#65533;5=?|&#65533;&#65533;%?&#65533;y&#65533;l3&#65533;C%C)&#65533;&#65533;&#65533;&#65533;&#65533;^V&#65533;z&#65533;&#65533;&#65533;q&#65533;&#65533;B&#65533;:&#65533;?*u&#65533;Bkl)f;&#65533;,q&#65533;A7&#65533;nA&#65533;(&#65533;$&#65533;jj&#65533;&#65533;,P&#65533;B&#65533;&#65533;&#65533;&#65533;p&#65533;&#65533;^
&#65533;&#65533;&#65533;&#65533;G3&#65533;&#65533;k&#65533;;o`p&#65533;W~&#65533;	&#65533;&#1043;h.&#65533;B&#65533;&#65533;&#65533;D#m"hF&#65533;&#65533;&#65533;X&#65533; &#65533;:p&#65533;&#65533;Y&#65533;
&#65533;&#65533;&#65533;)"pt&#65533;7&#65533;&#1330;&#65533;&#65533;oB
&#65533;c&#65533;8h&#65533;&#65533;FX &#65533;:ZO&#65533;7"&#65533;&#65533;76&#65533;&#65533;&#65533;&#65533;| )&#65533;p)/&#65533;&#65533;t&#65533;&#65533;&#65533;>&#65533;&#65533;&#65533;&#65533;&#65533;&#65533;&#65533;&#65533;&#65533;T(%,sl+&#65533;&#65533;wx&#65533;&#65533;&#65533;&#65533;v&#65533;rKPCuk&#65533;.S&#65533;k&#65533;&#65533;&#65533;&#65533;!h,&#65533;&#65533;DhiM&#65533;&#65533;&#65533;&#65533;V&#65533;&#65533;&#1289;Mn&#16523;&#25906; "jB;F&#65533;b&#65533;;2&#65533;&#65533;>&#65533;rV&#65533;z&#65533;H%&#65533;	&#65533;g&#65533;&#65533;j&#65533;&#65533;*&#65533;TPTt&#1277;&#65533;&#65533;N=&#65533;!&#65533;&#65533;5uX&#65533;&#65533;pH&#839;tROW[
&#65533;06tz &#65533;&#65533;F3)&#65533;	'&#65533;.&#65533;NZ`&#65533;g=M&#65533;Y&#65533;&#65533;&g&#1142;&#65533;o&#65533;&#65533;&#65533;&#65533;&#1790;E&#65533; &#65533;&#65533;T]&#65533;S&#65533;&#65533;B1A&#65533;&#65533;`&#65533;Nn&#65533;c-&#65533;&#1058;}O&#65533;g&#65533;mE&#65533;M&#32907;KL&#65533;Z &#65533;&#65533;G2&#65533;&#42986;&#65533;&#1461;&#65533;&#65533;V&#65533;R &#65533;&#65533; &#65533;&#65533;(&#65533;&#65533;,&#65533;&#65533;&#65533;SV]R&#65533;J	%a&#65533;	$0&#65533;Vhz6&#65533;B&#65533;*&#65533;&#65533;&#65533;&#65533;&#58622;&#65533;&#65533;Vh&#65533;!+&#65533;Qm&#65533;3H&#65533;5&#65533;)&#65533;e&#65533; &#1092;&#65533;&#65533;&#65533;&#65533;,&#65533;&#333;R\&#65533;M>wm&#65533;C]&#65533;GzGb&#65533;X&#65533;&#65533;%&#65533;&#32905;&#65533;&#65533;&#65533;&#65533;-&#65533;o?S&#1387;.&#1613;&#65533;{&#65533;kl&#65533;@&#65533;&#65533;p\&#1098;&#65533;&#65533;<&#65533;]&#65533;&#65533;$&#65533;&#65533;! &#65533;&#65533;8&#65533;&#65533;&#65533;&#65533;&#65533;S&#65533;AR&#65533;&#65533;&#65533;m&#65533;??&#65533;&#65533;&#65533;&#65533;&#65533;.xef&#65533;&#65533;&#65533;w=&#65533;&#65533;&#65533;a&#65533;!&#65533;&#65533;&#65533; r]p&#65533;&#928;&#65533;]l`s&#65533;&#65533;B&#65533;&#65533;K&#65533;&#65533; F`&#65533;&#65533;&#65533;wAA(9&#65533;&#65533;&#65533;&#65533;>&#65533;&#65533;&#65533;&#65533;e&#65533;Z&#65533;D&#65533;&#65533;&#65533;|f/J&#65533;50&#65533;4&#65533;M&#65533;&#65533;&#65533;&#65533;&#65533;&#65533;&#65533;&#65533; z&#65533;&#65533;G.&#65533;&#65533;C&#65533;&#65533; D&#65533;&#65533;1l&#65533;&#65533;db&#65533;&#65533;B?&#65533;&#334;&#65533;\&#65533;J&&#65533;k&#65533;&#65533;S	&#65533;k&#65533;&#65533;
1&#65533;H4:&#1050;&#65533;&#65533;&#65533;&#65533; &#65533;\L$B&#65533;R&#65533;>&#65533;Kq*&#65533;Klb&#65533;&#65533;&#65533;%KLE&#65533;&#65533;	&#65533;&#65533;d&#65533;)7&#65533;&#65533;Dh,`&#1144;H&#65533;3&#65533;&#65533;&#65533;&#65533;!&#65533; D&#65533;&#65533;\ &#65533;"&#65533;q&#65533;&#65533;&#65533;Rd"&#65533;
&#65533;&#65533;GX&#165;mC&#65533;&#65533;&&#65533;.1&#65533;.4&#65533;K&#65533;&#65533;&#65533;'&#65533;ERD&#65533;&#65533;E&#65533;qF&#65533;&#65533;&#65533;&#65533; &#65533;a&#65533;j&#65533;&#65533;"s4&#65533;2&#65533;@&#65533;h&#65533;&#65533;e732&#65533;A&#65533;B&#65533;{H&#778;&#65533;K/&#65533;	Y&#65533;z[&#65533;&#65533;u&#65533;&#65533;&#65533;&#65533;&#65533;&#65533;&#65533;&#65533;3X.a&#65533;B&#65533;CX&#199;&#65533; &#65533;(&#65533;A&#65533;&#65533;&#65533;,e&#65533;Mn
&#65533;&#65533;p&#1243;&#65533;H&#65533;&#65533;&#65533;0&#65533;&#65533;&#65533;b&#65533;E&#65533;`@&#65533;d&#65533;&#65533;9&#65533;&#65533;L&#65533;Mr&#65533;:y&#65533; 4&#65533;&#65533;&#65533;C@&#65533;&#65533;EJa&#65533;&#65533;&#65533;&#65533;&#65533;WRT&#65533;&#65533;&#65533;xg&#905;&#65533;&#65533;v&#65533;&#65533;&#65533;&#65533;Zw&#65533;&#65533;`$-&#65533;%B@|&#65533;R B&#65533;O&#65533;@&#65533;&#1192;&#65533;MWyG&#65533;:&#65533;[	&#65533;&#65533;&#65533;&#65533;V&#65533;@ha&#65533;&#65533;"&#65533;&#65533;g&#65533;&#65533;+&#65533;Wt&#65533;|`&#65533;&#65533;"&#65533;#&#65533;H@&#65533;&#65533;&#65533;YP a&#65533;&#65533;0&"&#65533;P&#65533;&#65533;&#65533;98&#65533;&#65533; xJ&#65533; U&#65533;p&#65533;,C&#65533;;&#65533;&#65533;&#65533;(&#65533;[
ofx&#65533;T&#65533;&#65533;3&#65533;&#65533;L&#65533;l&#65533;&#65533;&#65533;H&#65533;:&#1033;H&#65533;k<&#65533;&#65533;'R&#65533;&#65533;&#65533;&#65533;&#205;8&#65533;3Wx&#65533;&#65533;f:&#618;LUs&#65533;&#65533;q-&#65533;"%&#65533;m&#65533;&#65533;&#65533;&#65533;?&#65533;&#65533;@&#65533;&#65533;c&#65533;<&#65533;S&#65533;&#65533;&#65533;\&#65533;%n{B&#11308;"&#65533;s5&#65533; 6&#65533;@q&#65533;&#65533;&#65533;<t&#65533;3&#65533; Z&#65533;5&#65533;&#65533;]&#65533;&#65533;&#65533;d&#65533;&#65533;n&#65533;&#65533;&#65533;&#65533;&#65533;l&#65533;r&#65533;{-&#65533;&#65533;>&#290;&#65533;P&#65533;&#65533;&#65533;&#65533;&#65533;&#65533;&#65533;zF3R&#65533;H&#1280;6&#193;&#65533;&#65533;&#65533;&#65533;&#65533;)&#65533;&#65533;&#65533;&#65533;L&#65533;7&#65533;&#65533;x&#65533;&#65533;@&#65533;.&#65533;(&&#65533;&#65533;q
&#65533;&#65533;&#65533;pH.&#65533;&#65533;&#65533;&#65533;&#65533;&#65533;&#65533;DtKD&#65533;&#65533;kdFD&#65533;z7+d03&#65533;bH&#65533;&#65533;&#65533;T@&#65533;&#65533;R&#65533;&#65533;x!2&#494;E&#65533;!&#65533;&#65533;&#65533;8&#65533;&#65533;&#65533;0&#65533;ym&#65533;4CI&#65533;&#65533;8&#65533;Q&#65533;n&#65533;k:!&#1720;&#65533;&#65533;atC?&A#&#65533;&#65533;&#65533;z&#65533;&#65533;&#65533;\i&#65533;&#65533;&#65533;&#65533;&#65533;&#65533;k&#65533;>&#65533;Y"&#65533;&#65533;&&#65533;M=&#65533;	J&#65533;&#1195;N&#65533;1c&#65533;u8&#65533;&#65533;&#65533;&#65533;&#65533;=&#65533;&#1856;F&#65533;"&#65533;&#65533;l&#65533;#&#65533;S&#65533;&#65533;&#65533;&#65533;&v&#65533; &#65533;
7&#65533;&#65533;&#1412;f&#65533;dIyP&#65533;:&#1038;_&#65533;&#65533;U]ll&#65533;*&#65533;@&#65533;&#65533;i-&#65533;BO&#65533;M&#65533;C&#65533;&#691;&#65533;&#65533;[es&#23603;&#65533;n&#65533;$ f&#65533;&#65533;&#65533;e-hf;&#65533;m&#65533;w&#65533;&#65533;&#65533;i&#65533;&#65533;&#65533;&#65533;3&#65533;&#65533;&#65533;y&#65533;&#65533;&#65533;&#65533;&#65533;&#65533;i+&#65533;\gz&#65533;&#1134;&#65533;&#65533;&&#65533;=&#65533;|&#65533;&#65533;8&#65533;&#65533;&#65533;&#65533;8Z&#65533;&#65533;&#65533;! &#65533;o&#65533;}&#65533;&#65533;&#2025;&#65533;&#65533;t*h&#65533;&#65533;3&#65533;K0V&#65533;&#65533;T&#65533;&#5512;m&#506;&#65533;&#65533;
Q&#65533;
&#65533;H&#65533;`.s&#65533;'}&#65533;)&#65533;9&#535;<&#65533;&#1690;|&#65533;&#65533;=(e%&#1800;&#65533;,
&#65533;&#65533;&#65533;&#65533;u&#65533;$ 
&#65533;(w&#65533;&#65533;l&#65533;.8&#65533;V&#65533;&#65533;&#65533;slD)&#65533;\	*8&#1557;&#65533;t&#65533;Gd&#65533;P&#65533;x&#65533;g&#65533;&#65533;f4&#65533;&#65533;q&#65533;'>QXx&#65533;sav&#65533;c&#654;&#65533;&#65533;&#65533;&#65533;&#65533;K&#65533;&#65533;
{&#65533;z&#65533;&#55170; &#65533;&#65533;&#65533;6&#65533;w)2e]&#65533;&#65533;zX&#65533;Xo&#65533;"%&#65533;&#65533;&#59303;=D&#65533;z &#65533;"&#65533;hq&#65533;'&#65533;_y&#65533;&#65533;&#65533;&#65533;?&#65533;&#65533;&#65533;&#65533;&#1502;&#65533;&#65533;&#65533;&#65533;&#65533;im`&#65533;Od&#65533;U~&#65533;&#65533;O&#65533;)&#65533;c&#65533;@V>&#65533;9&#703;&#65533;&#65533;.>&#65533;D&#65533;&#65533;&#65533;d&#65533;<&#708;&#65533;&#65533;}&#65533;&#65533;&#65533;k&#65533;&#65533;&#1308;&#65533;}&#65533;&#65533;&#65533;&#65533;&&#65533;C&#65533;&#65533;rH&#65533;>&#65533;&#65533;; {5&#65533;2&#65533;Z&#65533;&#65533;<&#65533;#5&#65533;K&#65533;&#65533;&#65533;&#65533;gx&#65533;&#65533;&#65533;&#154;?&#65533;H@&#65533;c&#65533;C&#65533;8&#65533;!&#65533;9^&#65533;&#65533;-&#65533;&#65533;
&#65533;&#65533;&#65533;2@&#65533;&#65533;@&#65533;"&#65533;&#65533;;?T7d7<&#65533;&#65533;&#65533;&#65533;&#65533;%&#65533;&#65533;,&#65533;&#65533;&#65533;&#65533;)&#65533;&#65533;&&#65533;&#65533;&#65533;&#65533;&#65533;@,&#65533;m&#65533;A&#65533;&#65533;7&#65533;{&#65533;&#65533;s&#65533;0+&#65533;;&#65533;K&#65533; &#65533;
B&#65533;$&#65533;6&#65533;3&#65533;&#65533;r&#65533;&#65533;&#65533;.&#65533;#;&#65533;k&#65533;)&#65533;&#65533;!B&#65533;P&#65533;&#65533;-&#65533;&#65533;t &&#65533;&#65533;&#65533;&#65533;&#65533;&#65533;&#65533;B&#65533;3&#65533;&#65533;[&#239;&#65533;&#65533;&#65533;&#65533;B8$&#65533;/&#65533;&#65533;&#65533;&#65533;9&#65533;&#65533;>&#65533;s&#65533;&#65533;&#65533;&#65533;&#65533;&#65533;C&#65533;&#65533;&#65533;@&#65533;9&#65533;&#65533;,&#65533;&#65533;&#65533;s&#65533;&#65533;S;&#65533;&#65533;&#65533;!&#65533;&#65533;&#65533;r&#65533;&#65533;H&#65533;&#65533;&#65533;9&#1875;5#&#65533;L&#65533;&#65533;~[&#65533;Q&#65533;&#65533;&#65533;)#&#874;&#65533;Q&#65533;&#1739;<&#65533;AK&#65533;&#65533;&#65533;&#65533;<Q"&#65533;+&#745;F	
&#65533;C&#65533;[3&#65533;&#65533;&#65533;d{<&#65533;&#65533;&#328;&#65533;;&#65533;;3W&#65533;B>&#65533;3&#65533;{&#65533;e|&#65533;\&#65533;E?;&#65533;&#65533;r&#65533;!&#65533;;&#65533;&#65533;&#65533;&#65533;d&#65533;&#65533;n&#65533;&#65533;&#65533;&#65533;!@{&#65533;H3U&#65533;Ej|6&#65533;"p&#65533;&#65533;&#65533;;@lG!&#65533;&#1067;2&#65533;&#65533;&#65533;&#65533;&#391;&#65533;&#65533;`d&#65533;83F&#65533;&#65533;F
&#65533;G&#65533;&#65533;0 &#65533;&#65533;&#65533;&#65533;&#1139;&#65533;q4&#65533;&#65533;&#65533;!&#65533;&#65533;&#532;&#65533;&#65533;#&#65533;&#521;,6&#65533;&#65533;C#&#65533;&#65533;CH}S8&#65533;&#65533;GE&#65533;&#65533;&#65533;&#65533;H"&#65533;<IV{&#65533;&#65533;0&#65533;&#65533;&#65533;;&#65533;C&#65533;&#65533;}&#65533;&#65533;&#65533;&#65533;G&#65533;,:&#65533;@&#65533;&#65533;&#65533;F&#65533;&#65533;&#65533;s&#65533;(|u&#65533;&#65533;&#647;&#65533;&#65533;M[H&#65533;&#65533;7i&#65533;&#428;#&#65533;p&#679;&#65533;3&#65533;1&&#65533;tI&#65533;&#65533;7&#65533;&#65533;J&#65533;&#65533;&#65533;#T&#434;&#65533;m&#65533;4&#65533;&#65533;JpGr&#65533;Ih&#65533;2&#65533;L/t&#65533;9I&#65533;&#571;&#65533;K(&#65533;z&#65533;&#65533;&#65533;4D&#65533;&#65533;&#65533; &#65533;&#65533;*d&#65533;uK8&#65533;&#65533;4KP&#65533;X&#254;d6`&#65533;J&#65533;2&#65533;&#65533;3&#65533;&#65533;&#65533;@&#65533;&#65533;L&#65533;b:0&#829;BM&#65533; V&#65533;&#65533;&&#65533;&#65533;h&#65533;0&#65533;&#65533;&#65533;8&#65533;t&#65533;&#65533;&#1532;9@K&#65533;&#65533;&#472;&#65533;&#65533;&#65533;&#65533;A&#1515;&#65533;&#65533;&#65533;&#905;R&#65533;P&#65533;&#65533;&#65533;&#65533;&#65533;K&#65533;&#1764;1&#65533;&#815;y&#65533;&#1555;N&#65533;2&#65533;#&#65533;&#65533;&#904;&#65533;<M&#65533;&#65533;&#65533;|&#65533;G3&#65533;&#65533;&#65533;&#65533;&#65533;,&#65533;X&#65533; g&#65533;&#65533;&#65533;l&#65533;Z&#65533;&#65533;LH&#65533;H&#65533;:E8S&#65533;&#65533;&#65533;EF&#65533;&#65533;O&#65533;:&&#65533;;&#65533;&#65533;&#65533;H&#65533;F&#65533;&#65533;&#65533;!B&#65533;&#65533;&#675;~&#65533;O}P&#65533;&#65533;&#65533;&#65533;<EqDH&#65533;P&#65533;&#65533;#>&#65533;;3&#65533;&#65533;e&#65533;&#65533;G&#65533;&#65533;P&#65533;C=&#65533;t&#65533;=P&#65533;1&#65533;	&#65533;&#65533;%&#65533;wt&#65533;&#65533;\2uA&#65533;&#65533;&#457;&#65533;&#512;c?&#65533;R&#65533;&#906;J&#65533;&#65533;&#65533;&#65533;|&#65533;}c@&#65533;&#65533;&#65533;&#65533;)&#65533;R&#65533;2)<EY&#65533;&#65533;|&#65533;&#65533;&#65533;l&#65533;&#65533;&#65533;&#65533;&#1085;DI&#65533;&#230;4&#65533;&#65533;$K2*y&#65533;R&#65533;SS&#65533;{&#65533;!P<M&#65533;&#65533;H&#65533;S&#1297;7&#65533;&#65533;T&#65533;{&#65533;&#65533;&#65533;&#65533;r&#65533;&#65533;{&#1357;-&#65533;&#65533;&#65533;d&#65533;&#65533;9&#65533;Kg&#65533;&#65533;@ &#65533;>*\&#65533;&#65533;b9&#65533;&#65533;&#65533;D&#65533;Tv&#65533;&#1329;9&#65533;&#65533;Ai&#1721;&#65533;&#65533;9P&#65533;N&#65533;&#65533;&#65533;&#65533;&#65533;&#65533;&#1938;E&#65533;&#65533;&#65533;&#65533;\TZE&#65533;#&#1349;&#65533;&#65533;N&#65533;&#65533;iL&#65533;&#65533;&#46745;&#65533;&#65533;&#65533;&#65533; &#65533;&#65533;1M&#65533;nb&#65533;&#65533;5Y&#65533;&#65533;&#65533;tT%&#65533;7&#65533;&#65533;&#65533;&#65533;&#65533;V=&#65533;V?&#65533;VJ&#65533;_&#65533;&#65533;S&#65533;Q 2&#65533;RS&#65533;e&#65533;OuWuY&#65533;&#65533;<&#65533;8&#65533;Mh&#65533;&#65533;&#65533;&#65533;\&#65533;M;&#65533;N&#65533;V&#65533;DV&#65533;&#65533;&#65533;j&#65533;&#65533;&#65533;qM&#65533;T&#1557;K+.&#65533;#&#65533;N&#65533;&#65533;&#65533;-&#65533;&#65533;&#65533;&#65533;8:&#907;&#65533;M&#65533;,&#65533;W&#818;<&#65533;&#65533;&#1543;YX
&#65533;&#65533;&#65533;&#65533;$&#65533;&#65533;D&#65533;&#65533;&#65533;&#65533;IpQ%V&#65533;&#65533;m&#65533;&#65533;&#65533;&#65533;(&#65533;&#65533;&#65533;&#65533;DO&#65533;2s&#65533;H&#65533;&#65533;2&#65533;S&#65533;&#65533;Y&#65533;&#65533;&#65533;&#65533;&#65533;&#65533;&#65533;&#65533;p&#65533;Y&#65533;&#65533;P&#65533;&#65533;b&#65533;3&#65533;0&#65533;Z&#65533;&#1515;&#65533;&#65533;?&#1139;&#65533;q&#1045;M4&#1669;&#65533;&#65533;&#1652;&#65533;&#65533;&#65533;P_U6(&#65533;&#65533;&#65533;&#453;&#65533;&#65533;=$B	J&#65533;&#65533;&#65533;&#65533;J&#65533;9&#65533;&#65533;&#65533;%}F&#65533;}&#65533;&#65533;4F&#65533;R&#65533;&#65533;&#65533;]8&#65533;=U&#65533;&#65533;</&#65533;&#65533;X&#269;&#65533;" &#65533;-&#65533;&#65533;U&#65533;c&#65533;L{&#65533;&#65533;&#65533;&#767;&#65533;VkrUc&#65533;0]Y&#65533;&#65533;&#65533;&#65533;&#65533;&#65533;S&#65533;$X&#65533;}1TM&#1096;&#1440;e&#65533;&#65533;&#65533; &#65533;E&#65533;&#65533;ZU&#65533;{&#65533;uK&#65533;V&#65533;-&#388;&#65533;U&#1285;&#65533;tY]&#65533;M&#65533;g&#65533;Y &#65533;V&#65533;&#65533;L&#65533;&#890;&#65533;&#65533;&#65533;&#65533;&#65533;&#65533;^&#65533;&#65533;&#1410;:3&#540;Tr&#65533;^&#65533;"&#65533;&#65533;&#1232;9&#65533;&#65533;&#65533;K&#65533;&#65533;_&#65533;Pd&#396;d&#1666;&#65533;&#65533;&#65533;Dg&#65533;Vj&#65533;&#691;(&#65533;&#65533;^&#1938;c&#65533;&#222;EE&#65533;Y&#65533;&#65533;&#65533;&#65533;:U?&#65533;3~&#65533;&#65533;
f&#65533;&#65533;&#65533;&#65533;G&#65533;{&#1455;&#65533;&#65533;&#65533;m&#65533;/&#65533;&#65533;o1&#65533;&#65533;&#65533;~n X&#65533;ka2D&#65533;)3&#206;&#65533;&#65533;&#65533;&#65533;&#65533;i&#1278;l&#65533;&#65533;&#65533;&#65533;H&#65533;*&#65533;&#65533;aQZ&#65533;S&#65533;]&#65533;C&#65533;&#65533;&#65533;%f&#65533;&#65533;&#65533;&#65533;&#65533;O&#65533;&#451;&#65533;&#65533;FlR&#65533;&#65533;H&#65533;&#65533;-n&#65533;&#65533;&#347;&#889;R&#1271;&#65533;Wi&#65533;&#65533;&#65533;&#65533;&&#65533;&#65533;&#65533;Ym&#65533;x&#65533;&#1580;2(v&#65533;&#65533;b&#65533;O&#65533; &#65533;=8&#65533;.`&#65533;v&#65533;c7&#65533;&#65533;_&#65533;;&#65533;.4&#65533;u6<&#65533;&#65533;&#1728;&#65533;&#65533;&#65533;jI&#65533;h`cH&#65533;[`[|&#65533;5&#65533;]u&#65533;n2&#65533;K^q@(&#65533;q&#65533;pd.e&#65533;&#65533;6&#65533;&#65533;&#1123;&#65533;&#532;&#65533;Q&#65533;[&#65533;}&#65533;&#65533;&#65533;-&#65533;&#65533;&#65533;H &#65533;&#65533;eP&#65533;]<DCI5&#65533;V&#65533;\M&#65533;&#1075;(&#65533;&#1536;R&#65533;
H&#65533;H&#65533;&#65533;&#65533;ft&#65533;e&#65533;[&#65533;&#65533;&#65533;]&#65533;2*_&#65533;&#65533;&#65533;n&#65533;fr&#65533;&#65533;&#65533;$&#65533;2&#65533;PY&#65533;t&#65533;&#65533;&#1525;CTe&#65533;&#65533;R2pHfz>&#65533;&#65533;x&#65533;{1}&#65533;&#65533;U&#65533;&#65533;5X&#65533;_&#65533;T&#65533;!&#65533;&#1180;&#65533;cph)&#65533; &#65533;A&#65533;r&#65533;G@&#65533;&#65533;F&#65533;&#65533;R&#65533;&#65533;}&#65533;,&#65533;5&#65533;&#65533;&#65533;&#65533;&#65533;\&#65533;h@&#65533;&#65533;&#65533;&#65533;F&#65533;$ &#65533;6&#65533;e&#65533;T&#65533;6&#65533;UN`&#65533;&#65533;&#65533; &#65533;&#65533;h
8 &#65533;&#65533;`&#65533;N&#65533;&#65533;`&#65533;&#1787;&#65533;&#65533;&#65533;&#65533;&#65533;h4&#65533;&#65533;&#65533;&#65533;&#65533;&#65533;^&#65533;N&#65533;cRaV6&#65533;&#1856;&#65533;cshB&#65533;i&#65533;&#65533;%A &#65533;&#65533;j&&#65533;X\"MT&#65533;&#65533; BH&#65533;&#65533;&#65533;P&#65533;&#65533;&#65533;pj&#65533;F&#65533;&#65533;.`Av&#65533;&#65533;&#65533;t&#65533;&#65533;Dp&#65533;&#65533;&#65533;&#65533;(&#65533;&#65533;N &#65533;&#65533;n&#65533;j&#65533;1&#65533;Tp&#65533;Gq F&#65533;
&#65533;|&#65533;lK&#65533;O!F&#65533;!cO# @&#65533;&#65533;V#  &#65533;&#65533; &#65533;Fm&#65533;E&#65533;(&#65533;&#65533;&#65533;&#65533;hq|&#65533;,H&#65533;&#65533;8 M&#65533;m&#65533;id&#65533;&#65533;m&#65533;&#65533;`|<a&#65533;'C&#65533;&#65533;f&#65533;YH&#65533;&#65533;B 
&#65533;&#65533;&#65533;^\I&#65533;&#65533;&#65533;F&#65533;+&#65533;V&#65533;G&#1124;@&#65533;&#65533;&#65533;&#65533;&#65533;Z&#65533;&#65533;\&#65533;BH&#65533;$(&#65533;-p&#65533;&#65533;n&#65533;N&#65533;&#1798;&#65533;Z&#65533;TGXFMhz&#65533;!&#65533;&#65533;&#65533;&#65533;>&#65533;f`&#65533;&#65533;&&#65533;e&#65533;>&#65533;%i&#65533;{&#65533;&#65533;&#65533;v&#65533;&#65533;a:&#65533;Hk&#65533;&#65533;Zf&#65533;&#65533;&#65533;$9)&#65533;&#65533;&#65533;&&#65533;&#65533;z# B@&#65533;Ym&#65533;&#65533;&#65533;Wq]VX{&#65533;(&#65533;&#65533;&#65533;&#65533;GX&#65533;$&#52790;q&#65533;]&#65533;H&#65533;:&#65533;&#65533;V&#65533;&#65533;n&#65533;'rb&#65533;&#65533;&#65533;&#65533;&#65533;J,&#65533;I&#65533;&#65533; l(&#65533;%&#65533;:&#65533;&#146;&#65533;&#65533;*&#65533;!&#65533;r?jr&#65533;&#65533;&#65533;&#65533;r2&#65533;&#65533;g&#65533;r&#65533;&#65533;1_s./,&#65533;s&#65533;&#65533;&#65533;'&#65533;&#65533;&#65533;  !&#65533; &#65533; ,&#65533;&#65533;  &#65533; &#65533;	H&#65533;&#65533;&#65533;&#65533;*\&#65533;&#65533;_&#65533;&#65533;&#65533;)`&#65533;_ :t&#65533;&#65533;&#65533;&#65533;_&#207; C&#65533;I&#65533;&#65533;&#595;(S&#65533;&#65533;Wa C(&#65533;&#65533;&#65533;&#65533;&#65533;&#65533;(8l&#65533;&#65533;&#65533;Q&#65533;&#991;@&#65533;
J&#65533;&#65533;&#711;A&#65533;YH&#65533;&#65533;&#481;&#65533;E&#65533;J&#65533;J&#65533;*&#163;U&#65533;&#65533;#&#65533;&#65533;&#65533;fV&#202;K&#65533;!&#1202;2&#65533;- &#1201;&#65533;&#1783;p&#65533;&#65533; 1&#65533;&#65533;O&#65533;&#65533;&#65533;&#65533;&#759;&#65533;&#1990;s&#65533;&#65533;p,+C-&#65533;@&#65533;&#760;q&#1352;4&I&#65533;&#65533;&#65533;O&#614;&#65533;b&#480;C&#65533;E&#65533;&#65533;i&#65533;$&#65533;&#1436;z&#65533;i&#1448;c.&#65533;&#65533;c&#65533; &#65533;&#65533;&#65533;&#65533;[$&#65533;$W_68{a&#65533;&#65533;V&&#65533;&#65533;B(&#65533;:&#65533;M&#65533;&#65533;&#65533;&#175;SV^;y&#65533;&#65533;7&#65533;&#65533;&#65533;&#65533;&#65533;2C6&#65533;&#65533;[_&#65533;&#65533;{&#65533;&#65533;v&#65533;&#65533;t;a&#65533;&#65533;&#65533;&#65533;&#65533;&#65533;&#65533;&#65533;4]&#65533;q&#65533;&#65533;&#65533;&#65533;{&#65533;&#65533;]y
6&#65533;&#65533;
&#65533;&#65533;'aX&#65533;-D&#65533;&X&#65533;y&#65533;]&#65533;]} 2&#65533;&#65533;@&#65533; $S`M&#65533;&#65533;\t45&#65533;i&#65533;!qjx y&#65533;w:&#65533;&#65533;&#1027;+	#&#65533;j&#65533;&#65533;c&#65533;&#65533;!&#65533; y&#65533;-9&#65533;{&#65533;&#65533;am&#65533;&#65533;&#65533;\&#65533;as&#65533;&#65533;&#65533; ~&#65533;d&#65533;h:Y&#65533;Uv&#65533;P&#65533;&#65533;9&#65533;&#65533;&#65533;8g&#65533;&#65533;&#65533;6&#65533;j&#65533;&#65533;&#65533;1&#65533;&#1396;&#22212;&#65533;&#65533;&#1885;&#65533;HI&#65533;&#65533;e&#65533;O+Yb&#65533;&#65533;&#65533;&#65533;&#65533;?zhJ&#629;hP&#65533;&#65533;&#65533;*P$`&#65533;&#1605;:&#9808;&#65533;a&#65533;&#65533;+&#65533;&#65533;&#65533;&#65533;&#65533;	&#65533;&#65533;&#65533;BAS&#65533;#&#65533;&#65533;X&#65533;	*&#65533;&#65533;&#65533;t&#65533;&#65533;.&#65533;*I`tc&#65533;+&#65533;,&#65533;A&#65533; &#65533;|	k^4&#65533;v&#65533;&#65533;@&#65533;&#65533;j&#65533;&#65533;*+&#65533;'p&#65533;+y&#65533;&#65533;@&#1218;'&#1980;&#65533;&#65533;&#1069;&#65533;&#65533;f&#65533;&#65533;.&#65533;~!&#65533;p&#65533;B&#1074;&#65533;&#65533;&#65533;&#65533;g&#65533;j2D&#65533;)&#65533;&#65533;^&#65533;ax&#65533;d&#65533;b&#65533;&#65533;	&#65533;-&#65533; 22&#65533; #&#65533;;&#65533;&#65533;/&#65533;=,&#65533;&#65533;F2&#65533;\i&#65533;&#65533;&#1329;&#65533;	A&#65533;&#65533;*MK22&#65533;&#1696;{4&&#65533;&#65533;&#764;X&#65533;&#65533;#&#65533;&#65533;tJ&#65533;|DoL&#65533;&#65533;&#65533;%&#65533;,20@&#65533;&#65533;&#65533;;l4&#65533;&#65533;v&:&#65533;B: ]&#1889;~Z&#65533;&#65533;H&#65533;tECWd`&#65533;&#65533;&#65533;&#65533;E;X&#65533;&#65533;&#65533;:"&#65533;3&#65533;?8&#487;&#65533;&#65533;&$&#65533;^j&#65533;v&#65533;>&#65533;&#65533;P&#65533;)&#1232;vg&#65533;&#65533;&#65533;?dB&#65533;:w&#65533;v &#65533;A&#65533;&#65533;6&#65533;{5&#65533;lU&#65533;&#65533;}P&#65533; &#65533;&#65533;"_Zt&#65533;&#65533;&#65533;L&#65533;Q&#65533;&#65533;B&#65533;d&#65533;H&#65533;&#65533;&#65533;&#65533;@y#tAz+&#65533;w&#65533;&#65533;nA&#65533;z&#65533;&#65533;&#65533;o&#65533;&#245;"B%_T&#65533;	M&#65533;&#65533;^&#65533;K=l&#65533;&#65533;_&#65533;o&#65533;R&#65533;&#65533;&#65533;&#65533;&#65533;&#65533;&#65533;&#65533;* &#65533;&#65533;&#65533;w&#65533;-&#65533;
 H&#65533;G@p+%U&#65533;N5R&#65533;&#65533;&#65533;&#65533;C)d2/&#65533;&#65533;B`e&#65533;&#333;&#65533;&#65533;&#65533;&#65533;F&#65533;&#65533;lV&#65533;&#65533;T&#65533;&#65533;84$B"&#65533;aJ'"Pp,&#65533;Q&#65533;&#65533;&#65533;q	&#65533; !&#65533;&#65533;&#65533;+&#65533;B&#65533;X&#65533;&#65533;&#65533;G=
&#65533;&#65533;x&#65533;&#65533;?.0&#65533;&#65533;&#65533;L&#65533;&#65533;w#&#65533;T&#65533;V)V&#65533;&#65533;(H)<b&#65533;&#65533;&#65533;&#65533;&#65533;&#65533;A`&#65533;:&#65533;X&#65533;&#65533;&#65533;&#65533;&#65533;&#65533;BH&#65533;*,&#65533;&#65533;CN&#65533;&#65533;&#1856;1*&#65533;&#65533;w&#49410;:&#65533;p&#65533;&#65533;#?b&#65533;#V!&#65533;nE&#65533;5&#65533;Tv&#65533;&#65533;&#65533;d&#65533;&#65533;p&#65533;P\&#65533;1&#65533;G&#65533;&#1651;VAG&#65533;=Q&#65533;=8&#65533;6&#65533;&#65533;&#65533;i&#65533;&#65533;B*&#65533;&#65533;0E&#65533;&#65533;`&#65533;dH&#65533;&#65533;&#206;Y&#65533; &#65533;&#65533;JV&#65533;L&#65533;&#65533;$I&#65533;zIl&#65533;K &#65533;@&#65533;0&#65533;&#65533;cL&#65533;&#65533;&#65533;&#65533;
&#65533;&#65533;&#65533;W(&#65533;&#65533;Y&#65533;&#65533;&#65533;&#4704;&#65533;[a&#65533;&#65533;)&#65533;&#65533;&#65533;!&#65533;SY&#65533;,&#65533;&#65533;&#65533;h&#65533;LkE2P>&#65533;,l &#65533;7&#65533;f&#65533;	&#65533;(&#65533;&#65533;^&#65533;&#65533;&#65533;&#65533;&#61201;&#65533;yZ&#65533;$b&#65533;&#65533;&#65533;s4&#65533;,&#65533;&#65533;-I&#65533;&#65533;j&#1044;&#65533;&#65533;,as6&#465;&#65533;&#65533;k&#65533;LI
&#65533;&#65533;+M&#65533;&#65533;Yb\LGbh&c"H/&#65533;B&#65533;&#65533;&#65533;@&#65533;B&#65533;&#65533;U&#35557;{&#65533;RSR&#65533;&#65533;#&#65533;&#65533;&#65533;X<&#65533;&#1219;&#65533;k&#65533;&#65533;@t&#65533;&#65533;=Q KpJ&#65533;y%&#625;C&#65533;c&#65533;&#65533;|&#65533;:X#Te&#65533;U&#65533; &#65533;:Qd&#65533;HIKzG&#65533;&#65533;'5&#65533;K)c+&#65533;&#65533;0&#65533;i&#65533;&#65533;Aby(&#65533;&#65533;`cZ5&#65533;O&#65533;5&#65533;UV$b&#65533;&#65533;&#65533;:T&#65533;Z&#65533;&#65533;&#65533;&#65533;&#65533;s&#65533;&#65533;&#65533;&#65533;&#65533;&#65533;&#65533;G &#65533;$&#65533;9&#65533;&#65533;"&#65533;[&#65533;]j&#65533;&#65533;5&#65533;x!&#65533;&#65533;&#65533;5&#65533;V&#65533;T _&#65533;E&#65533;J&#65533;)$jE&#65533;T&#65533;Z&#1667;&#65533;&#65533;Z5+&#65533;&#65533;Lj&#65533;&#65533; &#65533;&#65533;&#65533;&#65533;[D&#65533;&#65533;&#65533;&#558;q%&#65533;&#65533;d&#65533; &#65533;&#65533;G.&#65533;&#65533;&#65533;&#65533;*6!o&#65533;&#65533;V&#65533;:-&#65533;6Xd&#65533;/&#65533;&#65533;&#65533;&#65533;A&#65533;&#65533;&#65533;@&#65533;kV&#65533;&#65533;h q&#65533;&#65533;o{&#65533;S&#65533;*d&#65533;PmV'&#65533;\#&#65533;^&#65533;&#65533;&#65533;&#65533;&#65533;j&#65533; OS)&#65533;>4&#65533;&#65533;bd&#65533;&#65533;b	&#65533;3&#65533;&#65533;&#26946;q[&#65533;&#65533;`&#65533;$c&#65533;&#65533;&#65533;{&#65533;N&#65533;qaA&#65533;U&#65533;E&#65533;&#65533;M&#65533;Z&#65533;t.d&#65533;&#65533;&#65533;C?&#65533;&#65533;
&#65533;X&#65533;&#65533;6 &#65533;(&#65533;&#65533;&#576; &#65533;&#65533;F.&#65533;&#65533;&#65533;3&#65533;R&#65533;&#65533;&#65533;&#65533;&#65533;&#65533;&#65533;n&#65533;&#65533;&#65533;&#65533;&#65533;&#65533;$&#65533;&#65533;wsR&#65533;'&#65533;&#65533;O&#65533;&#65533;&#65533;!0P&#65533;&#65533;,&#65533;&#65533;5(&#65533;X&#65533;U]&#65533;T&#65533;&#65533;e&#65533;j0&#65533;_&#65533;7&#65533;&#65533;&#65533;&#65533;&#65533;&#65533;27&#65533;4E\&#65533;R&#65533;&#65533;&#65533;&#764;&#65533;&#65533;7>&#65533;&#65533;&#65533; )(J&#65533;Z&#65533;&#65533;&#65533;&#65533;&#65533;^&#65533;&#65533;&#65533;l&#65533;&#65533;&#65533;'Wz'&#65533;&#65533;#&#1750;&#65533;s&#65533;&#65533;&#65533;O&#65533;&#65533;v&#65533;X&#65533;r&#65533;&#65533;&#65533;&#297;&#65533;&#65533;`&#65533;&#65533;&#65533;k&#65533;&#386;&#65533;&#1207;&#65533;&#65533;&#65533;\Z$K&#65533;A&#65533;W&#65533;ha&#65533;&#65533;[&#65533;E&#65533;k&#65533;&#65533;Y&#65533;6n&#65533;3J&#65533;&#65533;&#65533;/&#65533;&#65533;[KJ&#65533;n&#65533;`W(&#65533;E2&#65533;8U&#65533;2&#65533;&#65533;qs&#65533;&#65533;zo@&#65533;&#65533;Of&#65533;F&#65533;+&#65533;o&#65533;&#65533;y$,`&#65533;=&#838;vD&#65533;?$&#612;efA&#65533;`&#65533;@&#65533;&#65533;u&#65533; +&#65533;w(&#65533;<&#65533;%0`&#65533;&#65533;&#65533;-&#65533; &#65533;&#65533;&#65533;{g&#65533;vY&#65533;&#65533;&#65533;&#65533;&#65533;&#65533;&#65533;)afUf&#65533;*;&#65533;&#1251;)T#&#65533;&#65533;&#65533;&#1500;&#65533;)&#65533;&#65533;M&#65533;
&#65533;}&#65533;&#65533;&#65533;&#65533;&#65533;&#65533;Bp&#65533;f7&#65533;x56&#65533;&=&#65533;>&#65533;d&#65533;j&#1409;@&#65533;1&#65533;M3&#65533;:&#65533; &#65533;-fT&#65533;~&#65533;&#65533;&#65533;&#65533;y\	2&#65533;&#65533;&#65533;&#26084;&#65533;&#65533;&#65533;&#65533;!&#65533;&#65533;1Sd&#65533;&#65533;&#65533;T&#65533;*t&#65533;p&#65533;&#65533;&#65533;&#42515;GE-O&#65533;&#1790;&#65533;&#65533;z6&#65533;&#65533;2&#65533;&#65533;&#65533;&#65533;h&#65533;&#65533;&#65533;;j&#65533;&#65533;X6&#65533;&#65533;k&#65533;&#65533;&#65533;&#65533;&#65533;C'&#65533;T`&#65533;SEA?u&#65533; &#65533;&#65533;/H&#65533;&#65533;&#65533;&#65533;;&#65533;&#65533;&#65533;&#65533;&#65533;&#65533;q&#65533;&#65533;%&#65533;X&#65533;&#65533; &#65533;22?&#65533;z%$^&#65533;e&#65533;Q7L&#65533;e63&#65533;&#65533;&#65533;&#65533;&#65533;D1`&#65533;c&#65533;pq1u &#65533;#v&#65533;e&#65533;&#65533;g.&#65533;g0&#65533;&#65533;2&#65533;48&#65533;6(&#65533;%&#65533;&#65533;Hg&#65533;a1&#65533;m;&#65533;&#65533;&#65533;8&#65533;&#65533;5x&#65533;7&#65533;&#65533;H&#65533;d%~1C&#65533;g{V"J` .T&#65533;&#65533;&#65533;&#65533;Z&#65533;&#65533;[x&#65533;AX&#65533;r@p&#65533;W3&#65533;Q&#65533;&#65533;&#65533;&#65533;)&#65533;3F&#65533;T:J&#65533;&#65533;+kXS;Xy&#65533;e&#65533;&#65533;e*&#65533;X&#65533;A&#65533;s;"QS3&#65533;&#65533;&#65533;Z&#65533;&#65533;&#65533;&#65533;m+&#65533;&#65533;v&#65533;&#65533;T&#65533;.tV3&#65533;&#65533;&#65533;&#65533;&#65533;&#65533;8N-&#65533;&#65533; c}a&#65533;u&#1542;&#65533;&#65533;`d&#65533;&#65533;&#65533;{"&#65533;&#65533;x&#65533;&#65533;&#65533;#&#65533;T&#65533;&#65533;&#65533;G&#65533;=&#65533;}&#65533;(.~2&#65533;S>jG&#65533;&#65533;&#65533;={&#65533;7&#65533;&#65533;&#65533;W5V+`Naw&#65533;k&#65533;x  eU!&#65533;7VA&#65533;&#65533;&#65533;i&#65533;&#65533;S&#65533;&#65533;T c*&#65533;&#65533;&#65533;&#526;&#65533;&#65533;&#65533;U!&#65533;&#65533;i'&#1280;v&#65533;&#65533;T&#65533;&#65533;a&#65533;&#65533;D&#65533;+&#65533;%&#65533;C&#65533;E&#65533;(!^S%&#65533;O5xtH&#65533;Z&#65533;&#65533;%&#65533;.a&#65533;&#65533;
j&#65533;Gt3&#65533;8L&#65533;&#65533;&#65533;s&#65533;r&#65533;XE&#65533;6&#65533;&#65533;&#65533; W&#65533;,c&#65533;&#65533;&#65533;s'A&#65533;&#65533;e>&#65533;&#65533;/&#65533;&#1239;&#65533;S&#65533;&#65533;wN&#65533;k&#65533;&&#65533;&#1605;&#65533;&#65533;$&#65533;S&#65533;&#65533;&#65533;&#65533;z&#65533;i&#65533;&#65533;{ a&#65533;&#65533;&#65533;k4& &#65533;O&#65533;$n	&#65533;&#65533;g&#65533;&#65533;&#65533;6PqD&#65533;$&#1042;&#65533;~&#65533;&#65533;j!&#65533; !&#65533;&#1891;&#65533;&#65533;&#65533;Y&#65533;&#65533;&#65533;$3B&#65533;&#65533;&#65533;&#65533;&#65533;G4&#65533;E&#65533;&#65533;-&#65533;&#65533;4&#65533;&#1108;&#65533;`&#65533;&#65533;&#65533;&#65533;M6V&&#65533;t&#65533;A&&#65533;XCk&#65533;u&#65533;'_&#153;cU&#65533;0&#65533;r&#65533;{&#65533;&#65533;&#65533;&#65533;&#65533;y8$P&#65533;&#65533;YPzPR=3&#65533;4+P-&#65533;&#65533;%2&#65533;&#65533;&#65533;&#65533;&#522;&#65533;+&#65533;E&#65533;K&#65533;Vb_&#65533;&#65533;y&#65533;&#65533;i&#65533;&#65533;1bH&#65533;6&#65533;+&#65533;&#65533;&#65533;&#65533;4 9&#65533;&#65533;8&#1433;G&#65533;&#65533;N&#65533;&#65533;D&#65533;&#1088;:&#65533;4&#65533;ob&#65533; &#65533;* &#1053;&#65533;&#65533;No&#65533;b&#65533;&#65533;&#65533;&#65533;&#65533;t&#65533;&#65533;&#65533;@&#65533;&#65533;&#65533;&#65533;&#599;&#65533;Gc9!K&#65533;
&#65533;f&#65533;&#65533;nZSG&#65533;&#65533; 1&#65533;Wj&#65533;A&#65533;&#65533;a&#65533;kcr!6&#65533;8&#65533;&#65533;Y&#65533;Cb~&#65533; ?&#65533;u&#65533;2f&#65533;&#65533;b&#65533; &#65533;&#65533;&&#65533;&#65533;sa&#65533;&#65533;&#65533;:&#65533;&#65533;vaD&#65533;00f&#65533;&#65533;&#65533;"&#1074;
$*Y$&#65533;&#65533;&#65533;&#65533;&#65533;&#65533;&#65533;&#65533;&#65533;&#65533;v&#65533;q&#65533;UYJ p&#65533;%2&#65533;&#65533;&#65533;*Vk"&#65533;wK&#65533;h&#65533;)&#65533;&#65533;&#65533;v&#65533;1"&#65533; &#65533;&#65533;t&#65533;9&#65533;n 8&#65533;#&#65533;&#65533;W&#65533;`&#65533;&#65533;xb&#65533;E&#65533;&#65533;T:&#65533;(rH4&#65533;&#65533;&#65533;v&#65533;Yrp&#65533;
 &#65533;b]zn&#1030;M!&#65533;(~&#65533;1&#65533;&#65533;&#65533;&#65533;#&#54481;7*&#65533;P&#65533;&#65533;rMq&#65533;HFf"1&#65533;gX%&#65533;j{&#65533;a-e:k&#65533;&#65533;&#65533;n-&#65533;4&#65533;Z&#65533;F&#65533;&#65533;&#65533;>ER&#65533;&#65533;&#65533;&#65533;&#65533;&#65533;g&#65533;q&#65533;z=&#65533;'@+"&#65533;&#65533;&#65533;t;*&#65533;&#65533;)&#65533;mhb&#65533;&#526;:&#65533;_&#65533;p&#65533;&#65533;&#65533;pm0+'P
&#65533;Y&#65533;$-&#65533;/&#65533;bd&#65533;&#65533;Y&#65533;&#65533;&#65533;@&#65533;&#65533;_&#65533;&&#65533;2j&#65533;:&#65533;&#65533;z&#65533;0`9&#65533;q&#65533;'&#65533;V9&#65533;N\&#65533;`&#65533;&#65533;9&#65533;&#65533;&#65533;p1&#65533;G&#65533;e&#65533;&#65533;&#65533;&#65533;&#65533;~&#65533;/R2i&#65533;x&#65533;k&#65533;F'Pzv&#65533;?&#65533;&#65533;v&#65533;1&#65533;Q&#65533;P&#65533;^&#65533;&#65533;Y!&#65533;gSzc&#65533;&#65533;yEWc+` 0&#65533;Ck&#65533;	&#65533;,&#65533;#t.&#65533;&#65533;F`&#65533;l$&#65533;3kM}3D&#65533;&#65533;);&#65533;&#730;]0(8f&#65533;&#65533;@i&#65533;&#65533;&#65533;3&#65533;@+&#65533;&#65533;VJ{&#65533;&#65533;^&#65533;&#65533;Z&#65533;&#1325;$&#65533;h&#65533;7Jp{ &#65533;1&#65533;&#65533;&#65533;'&#65533;&#65533; &#65533;&#65533;&#65533;@A>>&#65533;&#65533;&#65533;7&#65533;Dv&#65533;n&#65533;&#65533;&#65533;&#65533;&#65533;U&#65533;F&#65533;53&#65533;&#65533;&#654;f&#65533; &#65533;!%+3C+&#65533;{I?!&#1262;&#65533;
Z	&#65533;.&#65533;kK&#65533;5?&#65533; R18&#65533;W4&#1873;&#65533;&#65533;KvYZDS&#65533;PZ&#65533;;z%rw0`;&#65533;0&#65533;&#65533;bY&#65533;N&#296;&#65533;u)&#65533;%&#65533;&#65533;&#65533;&#65533;nl&#65533; S&#65533;&#65533;[&#65533;&#65533;&#65533;&#65533;w &#65533;&#65533; &#65533; &#65533;&#65533;&#65533;n&#1339;&#65533; 0&#65533;+&#1936;&#65533;&#65533;@K,&#65533;&#65533;V&#65533;b*>&#65533;a-&#65533;g&#65533;8&#65533;&#65533;'&#65533;&#65533;#&#65533;,&#65533;k2&#65533;@	&#65533;@)!&#65533;^&#65533;Z&#65533;&#65533;rdX&#65533;D&A&#65533;&#65533;&#65533;5&#624;&#65533;r&#65533;&#65533;&F&#906;&#65533;&#65533;&#65533;$e2	&#65533;UF,JP2&#65533;Z&#65533;&#65533;[N&#65533;&#65533;
&#65533;&#65533;N&#65533;_t1&#65533;$&#65533;r&#65533;&#65533;)&#65533;&#65533;&#1163;&#65533;?&#65533;S&#65533;6&#65533;0&#65533;W&#65533;H&#65533;b)qY&#65533;&#65533;9&#65533;&#65533;&#65533;&#65533;JW'xT&#65533;&#65533;&#65533;CA&#65533;[&#65533;%5Od&#65533;&#65533;&#65533;*lke&#65533;&#65533;0&#65533; &#65533;`&#65533;&#65533;l\P&#65533;Z+&#65533;r&#65533;JP=&#65533;q&#65533;L2&#65533;&#65533;&#448;&#65533;3&#65533;&#65533;&#592;e&#65533; a&#65533;&#65533;&#65533;&#65533;Y&#688;zQ6&#65533;{&#65533;&#65533;&#65533;%&#65533;&#65533;Z&#65533;7&#65533;|&#65533;0&#65533;Xe&#65533;&#65533;!gIz&#65533;][&#699;&#65533;8&#65533;F&#65533;@&#65533;X&#65533;S&#65533;&#65533;&#1771;&#65533;&#65533;j&#65533;&#65533;&#65533;*Z!\p&#65533;&#65533;A&#65533;r	&#65533;&#65533;[&#65533;&#65533;&#65533;.&#65533;k&#65533;|&#65533;&#65533;&#65533;&#65533;a(&#1024;"&#65533;
M&#65533;&#65533;~f&#65533;DQk&#65533;&#65533;*7&#65533;-v&#65533;hI&#65533; &#65533;&#65533;&#65533;]&#65533;&#65533;&#65533;]&#65533;.&#65533;z\t&#65533;&#65533;p&#65533;P<,&#65533;<&#65533;&#65533;&#65533;D&#65533;&#65533;ehA&#65533;N&#65533;oC|2@&#65533;
}&#65533;&#65533;&#65533;&#65533;&#65533;	&#65533;?M&#65533;Z4&#65533;&#65533;&#65533; 1&#65533;&#65533;3&#65533;A&#65533;<k&#65533;.d&#65533;^x&#65533;&#65533;&#65533;`A&#65533;J&#65533; {&#65533;&#65533;&#65533;&#65533; &#65533;&#65533;  	P&#65533;H}&#65533;[&#1335;&#65533;&#65533;&#65533;&#65533;i<&#65533;&#65533;u&#65533;&#65533;&#65533;t&#65533;iu4&#65533;&#65533;&#65533;;&#65533;	&#65533;@6&#65533;&#65533;@&#65533; Vp&#65533;&#65533;&#65533;p&#65533;&#65533;&#65533;
&#65533; &#65533;&#65533;&#65533;&#65533;&#65533; k&#65533;&#65533;G&#65533;&#65533;X,&#65533;1f&#65533;&#65533;&#65533;&#65533;!&#65533;&#65533;V}&#65533;&#65533;Zq&#65533;&#65533;$uG&#65533;syY#&#65533;	$&#65533; &#65533;&#65533; &#65533;&#65533;&#65533; g&#65533;&#1628;&#65533;&#65533;o&#65533;;f3}J`&#1510;= %&#65533;u&#65533;&#589;uG&#65533;&#65533;&#65533;&#65533;&#65533;m&#65533;c&#65533;,&#65533;&#65533;&#65533;&#65533;&#65533;&#65533;&#1740;&#65533;&#65533;-&#65533;&#65533;&#65533; &#65533; &#65533;]&#65533;&#65533;&#65533;H]%&#65533;&#65533;&#65533;*Nk&#65533;&#65533;&#65533;v;R&#65533;!%&#65533;&#65533;&#65533;&#65533;&#322;&#65533;&#65533;&#65533;&#65533;&#65533;&#65533;&#65533;&#65533;&#65533;&#65533;@1&#65533;&#65533;@ &#65533;@&#65533;&#65533;&#65533;&#65533;L&#65533;$)M&#65533;&#65533;&#65533;&#65533;&#65533;&#65533;&#65533;.&#65533;F&#65533;P&#65533;&#1069;d&#65533;&#65533;<c,w&#65533;&#65533;&#65533;
^@&#65533;#@&#65533;@ A>&#65533;&#65533;uX&#65533;GJ3Sj&#65533;&#65533;&#10637;L^&#1084;|&#65533;&#65533;&#65533;7&#65533;&#65533;&#65533;&#65533;ec&#65533;&#65533;Ky&#65533;g&#65533;&#65533;)&#65533; &#65533;p&#65533;&#65533;&#65533; B &#65533; <&#65533; &#65533;n&#65533;&#65533;&#65533;&#65533;&#65533;8&#65533;&#65533;\&#65533;nP&#65533;z&#65533;
.>^&#65533;;&#65533;}&#154;a?&#65533;&#65533;~&#65533;&#65533;&#65533;&#65533;]&#65533;&#65533;n&#65533;&#65533;&#65533;}&#65533;&#65533;&#65533;&#65533;iNjN Apq.&#65533;&#65533;&#65533;&#65533;&#65533;.}X&#65533;&#65533;&#65533;&#65533;=S 0&#65533;&#65533;&#65533;&#65533;4&#65533;&#65533;Q&#65533;&#65533;=i-&#65533;&#65533; c&#65533;&#65533;&#65533;&#65533;&#65533; &#65533;&#65533;&#65533;&#65533;&#65533;&#65533;&#65533;&#65533;&#65533;m&#65533;&#65533;&#65533;&#65533;}i,&#65533;&#65533;^&#65533;&#65533;&#65533;&#65533;&#65533;&#65533;&#65533;&#65533;&#65533;&#65533;&#65533;&#65533;j&#65533;&#65533;(x:|&#65533;&#65533;W
2&#65533;&#65533;&#65533;&#1469;M&#65533;g&#65533;&#65533; &#65533;&#65533;kn&#65533;&#65533;&#65533;@ FP&#65533;<  &#65533;/&#65533;&#1772;&#65533;cS	)c&#901;&#65533;^&#65533;.U&#65533;&#65533;&#65533;&#65533;&#65533;@&#65533;&#65533;)&#65533;&#65533;&#65533;&#65533; &#65533;&#65533;&#65533;&#65533;&#65533;2 &#65533;p	&#65533;N&#366;&#65533;&#65533;&#65533;&#65533;[&#65533;&#65533;o&#65533;,o&#65533;&#65533;&#65533;3&#65533;&#65533;&#65533; /&#65533;&#65533;&#65533;&#65533;-C;&#65533;&#33121;(&#65533;h?&#65533;`2&#65533;}&#65533;&#65533;&#65533;&#65533;=g0&#65533;Mp	k&#65533;&#65533;.'&#65533;&#65533;&#65533;&#65533;@&#65533;&#65533;.&#65533;&#65533;&#65533;D&#65533;&#1761;&#65533;3&#65533;2&#65533;"94&#65533;r&#65533;(&#65533;!&#65533;%[&#65533;ID &#65533;&#65533;&#65533;&#65533;&#65533;j&#65533;&#65533;p&#65533;*P
R&#65533;&#65533;&#65533;&#65533;&#65533;&#65533;&#65533;&#65533;&#65533;Q&#65533;<&#65533;&#65533;&#65533;&#65533;&#65533;o&#769;#&#65533;&#65533;8J2&#65533;&#65533;&#1957;Y&#65533;azy*&#65533;w&#65533;&#65533;&#1008;w&#65533;&#65533;5N&#65533;&#65533;&#65533; M@&#65533;@l^&#65533;X&#65533;&#65533;&#65533;&#65533;&#65533;^&#65533;&#65533;&#65533;,&#65533;&#65533;8&#65533;&#65533;&#65533;[J&#65533;Q,56&#65533;y&#65533;&#65533;E&#65533;&#65533;&#65533;&#65533;&#65533;&#65533;&#65533;&#65533;&#65533; 5&#65533;z&#65533;&#65533;o&#65533;&#65533;&#65533;&#65533;&#65533;&#65533;n&#65533;<`&#65533;&#65533;&#65533;&#65533;&#65533;&#65533;&#65533;1&#65533;R&#65533;o&#65533;&#65533;T&#65533;&#65533;&#65533;\zq&#65533;&#65533;&#65533;&#65533;/O&#65533;P&#65533;4P&#65533;&#65533;&#65533;x&#65533;G&#65533;w&#65533;*&#65533;&#65533;&#65533;J&#65533;M&#65533;X&#65533;&#65533;E&#65533;5n&#65533;&#65533;&#65533;&#65533;G&#65533;-&#65533;&#65533;&#65533;&#65533;&#521;&#65533;&R&#65533;G&#65533;&#65533;&#593;1&#65533;&#65533;l&#65533;f&#65533;c.M&#65533;&#65533;)S&M&#65533;*CRl&#65533;G&#65533;&#65533;Yg*j&#65533;(-&#65533;Si9h&#65533;*&#523;&#65533;&#65533;)&#65533;#&#65533;&#289;a&#334;%[&#65533;&#65533;N&#65533;&#65533;PND&#65533;V'5&#65533;6&#65533;&#65533;)tfI&#65533;+&#65533;&#65533;<&#65533;&#65533;&#65533;&#65533;s(v&#65533;&#65533;/&#39689;&#65533; &#65533;&#65533;&#65533;&#65533;&#65533;	.&#65533;&#363;&#48712;&#65533;&#65533;n&#65533;&#65533;&#65533;3G@&#65533;&#932;&#65533;&#65533;&#1045;k&#1366;fM&#65533;&#65533;)&#65533;V=&#65533;&#65533;&#65533;D&#65533;<&#65533;b&#65533;3(&#65533;&#65533;&#65533;&#65533;\&#65533;&#65533;?\&#65533;\a&#65533;&#65533;&#65533;&#65533;&#65533;&#65533;u&#65533;&#65533;C&&#65533;&#65533;&#1666;&#65533;&#65533;ks&#65533;&#65533;R.&#65533;&#65533;6&#65533;&#65533;li^&#65533;&#65533;&#65533;&#65533;2&#65533;,2B&#167;&#65533;S &#65533;z&#65533; >&#65533;!&#65533;&#65533;I&#65533;&#65533;&#65533;(g&#65533;&#65533;r&#65533;nB
+L&#65533;$&#65533;Xr&#65533;&#65533;&#65533;&#65533;&#65533;K&#65533;&#65533;p&#65533;&#65533;$&#65533;Bc&#65533;&#65533;&#65533;&#65533;M0&#65533;8&#65533; &#65533;o"r&#65533;\r(&#65533;&#65533;&#65533;&#65533;&#65533;&#65533;!@&#65533;&#65533;$&#65533;&#65533;H$&#65533;K&#750;&#65533;R:&#65533;6&#65533;P&#65533;<-*I&#65533;g&#65533;&#65533;&#65533;&#65533;&#65533;&#65533;&#65533;J&#65533;&#65533;&#65533;&#65533;&#65533;&#65533;'&#65533;&#65533;
#&#65533;&#65533;9&#65533;&#65533;&#65533;
"3K&#65533;N<;S&#65533;<&#65533;&#65533;&#65533;3&#65533;&#65533;D&#65533;&#1154;&#1770;&#65533;:&#65533;&#65533;&#65533;&#65533;&R&#65533;@)&#65533;"4d&#65533;&#65533;&#65533;z&#65533;t&#65533;&#65533;&#65533;8&#65533;&#65533;<CU&#65533;&#65533;L&#65533;+&#65533;&#65533;&#65533;&#65533;&#65533;.&#65533;(&#65533;&#65533; &#65533;8C&#65533;G7&#272;.2dk6&#65533;&#65533;&#65533;&#65533;&#65533;*&#65533;&#65533;G@&#65533;Yh1J#&#65533;&#65533;&#65533;c&#65533;<&#65533;\5O&#65533;&#65533;&#65533;S1&#65533;l&#65533;e&#65533;D&#65533;"&#65533;BB0&#65533;&#65533;!&#65533;09&#65533;|&#65533;+	&#65533;g&#65533;&#65533;w&#65533;&#65533;&#65533;&#65533;&#215;&#65533;Z&#65533;,&#65533;&#65533;X9&#65533;
&#65533;&#65533;&#65533; &#65533;cu1
&#65533;WK/&#65533;w&#65533;y&#65533;}&#65533;&#65533;&#65533;&#65533;wd}&#65533;&#65533;&#65533;&#1697;&#65533;h&#65533;&#65533;s:&#65533;RT"`C(^&#65533;"&#65533;&#65533;/9&#65533;+&#65533;g&#65533;&#65533;&#65533;&#65533;&#65533;&#65533;#&#65533;h&#65533;G&#65533;&#65533;&#65533;&#65533;('&#65533;\&#65533;&#65533;&#65533;f&#65533;	&#65533;v&#65533; 4&#65533;*3&#65533;&#65533;&#65533;{l<&#65533;y&#65533;*&#65533;v&#666;&#65533;+&#65533;(gun&#65533;&#65533;>&#65533;s"&#65533;&#65533;&#65533;L&#65533;-"4&#65533;l&#65533;&#65533;.&#65533;B&#65533;&#65533;&#65533;*&#65533;Y]&#65533;&#65533;&#65533;z&#65533;&#65533;Nv&#65533;&#65533;&#65533;&#65533; &#65533;N&#65533;;&#65533;&#1836;R&#65533;&#65533;"kH&#65533;&#65533;&#65533;w&#65533;&#65533;u&#65533;2&#65533;&#65533;*&#65533;(&#65533;&#65533;&#65533;s&#65533;]&#65533;b&#65533;Q&#65533;&#65533;&#65533;'&#65533;&#65533;&#65533;&#65533;&#65533;J&#65533;&#65533;M&#65533;&#65533;&#65533;JA:o&#65533;}z&#65533;+
&#780;5'Rg&#65533;&#1193;N]]Cjd]@&#65533;>&#65533;&#65533;|&#65533;&#65533;T&#65533;&#65533;&#65533;&#65533;=&#65533;&#65533;&#65533;&#65533;!&#65533;&#65533;&#65533;-e}c&#65533;&#36168;&#65533;{&#65533;&#65533;}&#65533;&#65533;w#kL&#65533;&#65533;&#65533;&#65533;&#65533;06> I&#65533;X]&#65533;&#65533;dx &#65533; &#65533;&#65533;s&#65533; &#65533;&#65533;&#65533;`eO&#65533;m;E.,RD&#65533;i^&#65533;&#65533;&#65533;	&#65533;&#65533;3&#1303;&#65533;@&#65533;&#65533;&#65533;D-5s&#65533;.&#65533;&#65533;U$ju&#65533;&#65533;&#65533;&#65533;#&#65533;L&#65533;h&#65533;&#65533;aG&#65533;&#65533;D&#65533;N!a&#65533;BD&#65533;&#65533;hkq&#65533;&#65533;;&&#65533;D:Q&#65533;wzFf &#65533;&#65533;&#65533;mY&#65533;&#65533;t6E&#65533;&#65533;oo&#65533;&#65533;&#65533;2&#65533;1&#65533;1Te&#65533;A&#65533;(R:6&#65533;W&#65533;&#226;
#g&#65533;mA&#65533;&#227;&#65533;&#65533;2&#65533;@i&#65533;&#65533;&#65533;&#1672;<TCy&#65533;Z&#65533;B&#65533;&#65533;&#65533;"za|d);&#65533;A&#65533;&#65533;4^+W	5&#65533;&#65533;&#65533;&#65533;{a&#65533;.&#65533;P&#65533;&#65533;3e/?s&#65533;{&#65533;&#65533;)&#65533;T#+&#65533;&#65533;MF&#65533;t^sh&#65533;KR&#65533;R&#65533;C1&#65533;&#65533;rQ&#65533;&#65533;&#65533;&#65533;&#65533;&#65533;&#65533;H&#65533;6E&#65533;&#65533;$&#65533;&#65533;&#65533;4&#65533;&#65533;&#65533;ICMY&#65533;&#65533;&#65533;?&#65533;&#65533;&#65533;&#65533;ySd&#65533;&&#65533; t&#65533;&#65533;&#65533;&#65533;'H&#65533;x&#65533;w&#65533;-&#65533;&#65533;&#65533;&#65533;?XH&#65533;&#65533;pkjP-&#65533;&#65533;&#65533;}&#65533;S&#65533;&#65533;&#65533;:&#65533;$&#65533;T&#65533;&#65533;:&#65533;&#65533;(&#65533;#&#65533;(&#65533;A&#65533;S&#65533;d&#65533;h&#65533;%2q&#65533;+&#65533;&#65533;&#65533;&#65533;&#65533;&#65533;[%@&#65533;&#65533;E&#366;9&#65533;BJY&#65533;S&#65533;&#65533;Q&#65533;&#65533;3F&#65533;.k&#65533;nkWA&#1987;&#65533;Q&#65533;&#65533;&#65533;b8&#65533;&#65533;W&#1291;&#1187;*&#276;&#65533;&#65533;w,K~SiT&#65533;&#65533;&#65533;ntW&#65533;h&#65533;&#65533;&#65533;&#65533;y&#65533;X&#65533;&#65533;&#65533;&#65533;jV&#65533;&#65533;G&#65533;&#65533;&#65533;V)U#&#65533;&#437;&#65533;&#65533;&#65533;T&#65533;&#65533;M&#65533;N3&#65533;PF&#65533;J&#65533;V&#65533;&#65533;I&#65533;*&#65533;&#65533;&#65533;&#5340;FK&#65533;D&#65533;&#65533;Bk&#65533;&#65533;W&#65533;&#65533;&#559; z&#65533;Lp"&#65533;C&#65533;D@&#65533;&#1650;vV&#65533;)&#65533;&#65533;2j&#65533;&#65533;*&#65533;&#65533;&#65533;z&#65533;&#65533;R&#47307;&#65533;&#65533;&#65533;&#65533;l&#65533;&#65533;O&#65533;
4&#65533;&#65533;&#65533;\s1&#989;&#65533;N!&#65533;3Dk&#65533;Rv&#65533;&#65533;"&#773;rI;C&#65533;RY&#65533;\&#65533;Y&#65533;&#65533;$&#65533;&#65533;&#65533;&#65533;e&#65533;[H@f&#1229;6m&#65533;s&#65533;&#65533;&#65533;0trT0&#65533;z&#65533;&#65533;&#65533;<
&#65533;Rq&#65533; &#65533;&#65533;&#959;"&#65533;J=a&#65533;&#65533;3Qn&#65533;&#65533;&#65533;&#65533;/&#65533;&#65533;G&#407;&#65533;&#65533;&#65533;&#65533;M&#65533;Y&#65533;y&#65533;TNY&#65533;&#65533;&#65533;(\aS&#65533;&#65533;&#65533;&#65533;,&#65533;&#65533;zXZ&#65533;u@&#65533;&#65533;`;b&#65533;&#65533;u&#65533;(&#65533;#&#65533;&#65533;&#698;T&#216;&#65533;&#65533;H&#65533;&#65533;&#1786;&#702;)&#65533;a&#65533;B&#65533;&#65533;&#65533;c&#65533;&#65533;B\\B&#65533;&#65533;/&#65533;&#65533;DV&#65533;&#65533;&#65533; q&#65533;6&#65533;Pv"&#65533;|&#65533;&#65533;&#65533;&#789;E&#65533;&#65533;&#65533;V&#65533;f&#65533;&#65533;^&#65533;&#65533;&#1880;&#65533;L&#65533;(&#65533;32V&#65533;&#65533;&#65533;+&#65533;3&#65533;&#65533;J>&#65533;'?`>&#65533;&#65533;D&#65533;&#65533;&#65533;&#65533;&#65533;&#65533;uX8&#65533;&#65533;-&#65533;B&#65533;A&#65533;;^4&#65533;&#139;&&#65533;&#741;Q&#65533;1J&#65533;&#65533;h&#65533;r	&#65533;J&#65533;7&#65533;&#65533;NW&#65533;&#65533;&#65533;&#65533;pF0&#65533;&#65533;&#65533;&#65533;3&#65533;&#65533;&#65533;y&#1099;&#65533;>q&#65533;i&#65533;`&#65533;&#65533;&#65533;S`p&#65533;&#65533;L&#65533;&#65533;&#65533;&#65533;&#65533;*&#65533;&#65533;&#65533;,	&#65533;&#65533;&#65533;yfh<&#65533;U&#65533;63&#65533;&#65533;x_w&#65533;&#65533;s&#65533;&#65533;&#65533;-&#65533;&#65533;T&#65533;&#1456;rQS&#65533;V&#65533;~T&#65533;&#1988;]V&#65533;|&#65533;w&#65533;&#65533;&#65533;&#65533;&#65533;&#65533;&#65533;&#65533;&#65533;avx&#65533;\&#65533;&#65533;&#65533;&#65533;2\<&#65533;&#65533;om&#65533;&#65533;&#65533;&#65533;&#65533;&#65533;&#65533;&#65533;&#65533;&#65533;cD&#65533;&#65533;&#65533;b&#65533;&#65533;i&#65533;g&#65533;&#65533;&#65533;',xE&#65533;T&#65533;}&#65533;r&#65533;!y&#65533;=&#65533;&#65533;&#65533;*?&#65533;&#829;?&#65533;&#65533;&#65533;|W&#65533;&#65533;e&#65533;n&#65533;s&#1085;&#65533;&#65533;&#65533;WN&#65533;&#65533;&#65533;<&#65533;&#65533;&#65533;&#65533;&#65533;4&#65533;W;&#65533;&#65533;YG<&#65533;oM9&#65533;*&#65533;#/V&#65533;SH&#65533;F&#65533;&#65533;&#65533;&#65533;Y&#65533;&#65533;N&#65533;_w&#65533;^/g&#65533;^`&#65533;&#65533;&#65533;&#65533;&#65533;}&#65533;&#942;;&&#65533;&#65533;]&#1481;&#65533; &#65533;&#65533;&#65533;U&#65533;&#65533;bs&#65533;&#65533;{&#65533;=&#65533;&#65533;&#65533;!&#65533;&#65533;S,&#65533;&#25105; @&#65533;&#65533;&#65533;&#65533;&#65533;&#65533;&#65533;o4&#65533;|&#65533;&#65533;&#65533;&#65533;1&#65533;&#65533;&#65533;'}&#65533;L/&#65533;&#65533;U&#50887;)&#65533;&#65533;I&#65533;&#577;d}&#65533;?gqi&#65533;<&#65533;M&#65533;<&#65533;&#65533;&#65533;O*&#65533;+&#15155;&#65533;&#65533;?&#65533;&#65533;&#65533;}&#65533; &#65533;&#65533;&#65533;&#65533;U&#65533;&#65533;i^&#65533;&#65533;&#65533;&#933;&#65533;V&#65533;7,&#65533;&#65533;&#65533;&#65533;&#65533;*&#65533;2&#65533;D&#65533;:&#65533;&#65533;r/&#65533;yf&#65533;&#65533;"&#65533;&#65533;&#253;&#65533;)9R5&#65533;A&#65533;&#65533;:&#65533;&#1791;&#65533;&#65533;?&#65533;&#65533;0&#65533;&#65533;0&#65533;S%&#1489;&#65533;zr*H&#65533;&#65533;&#65533;:&#65533;&#651;&#65533;&#65533;+&#65533;g&#228;&#65533;[T&#65533;R&#65533;&#65533;B&#65533;&#65533;@&#65533;&#65533;&#65533;#&#65533;(&#179;7&#1252;&#65533;&#65533;%L&#65533;&#65533;fR&#65533;<&#65533;&#65533;}1&#65533;I&#65533;&#65533;&#65533;[&#65533;&#65533;&#65533;&#65533;&#65533;&#65533;&#65533;-"&#65533;&#65533; B&#65533;QH%&#65533;j&#65533;+{1|&#253;&#65533;6Dj2&#65533;&#65533;=*&#65533;&#65533;:&#65533;&#65533;b&#65533;&#65533;+&#65533;&#65533;%&#65533;8u&#65533;&#65533;P&#65533;!&#65533;&#65533;;&#227;A&#65533;I6$(7d=&#65533;&#65533;0&#65533;&#65533;f&#65533;
1B<&#65533;2&#1665;k&#65533;&#65533;[.&#65533;#@&#65533;&#65533;&#65533;&#586;&#65533;&#65533;D&#65533;!&#65533;/Zs&#65533;&#65533;&#38222;&#65533;(A,"1<&#65533; &#65533;D3&#65533;&#65533;=B&#65533;&#65533;
&#65533;G&#65533;&#65533;&#65533;@7&#65533;
&#305;&#65533;&#65533;&#65533;<U&#65533;!V&#65533;?&#65533;&#65533;&#65533;[&#65533;
t&#65533;Y&#1178;8&#795;w&#65533;&#65533;&#65533;&#65533;&#337;&#65533;&#65533;&#65533;&#65533;!&#65533;5"/&#65533;)B&#65533;;&#65533;a<&#65533;p&#65533;&#65533;jFg&#65533;&#65533;AZ&#65533;-`&#65533;U:&#65533;sK<Bl89&#65533;BpGh&#65533;"&#65533;C?LB&#65533;k&#65533;&#65533;&#65533;<<&#65533;:=L&#65533;G<Q&#65533;3&#122385;&#65533;&#65533;I&#1273;&#476;&#65533;$k"qGw&#65533;&#65533;&#65533; &#65533;&#65533;&#65533;&#65533;$&#65533;&#65533;+T%&#1907;&#65533;&#65533;&#65533;/&#65533;DzR&#65533;&#65533;'&#65533;&#65533;E&#65533;&#65533;(b&#65533;r&#65533;&#65533;&#65533;&#65533;O&#65533;B&#65533;B&#65533;4&#65533;&#65533;R@C,&#65533;TLI&#65533;XD&#65533;&#728;i&#65533;G&#65533;&#65533;&#65533;&#65533;;&#65533;Zl&#65533;8Y&#65533;CDD&#65533;&#270;&#65533;&#65533;I&#65533;YR&#65533;`&#65533;?&#65533;Ek&#65533;&#65533; q&#65533;&#65533;l&#65533;'bEu&#65533;?	&#65533;+4i3&#65533;+&#65533;J{&#65533;+&#65533;8&#65533;x&#65533;J$&#65533;&#65533;&#65533;6&#65533;&#65533;&#65533;O<&#65533;&#65533;&#65533;&&#65533;&#65533;)w$1f|K&#65533;&#65533;&#65533;&#330;&#65533;I&#65533;&#65533;s&#1840;r&#65533;F~&#65533;V&#65533;&#65533;&#65533;&#65533;\d&#65533;&#65533;<% &#65533;&#65533;&#65533;<&&#65533;&#65533;}tB&#65533;&#65533;q&#65533;&#65533;&#65533;&#65533;&#65533;&#787;q&#65533;&#65533;&#65533;&#65533;d&#65533;|&#65533;&#65533;i&#65533;&#65533;&#65533;&#65533;$&#65533;&#65533;&#65533;4&#816;*{:%&#65533;A&#65533;&#65533;&#65533;>&#65533;&#65533;&#65533;&#65533;&#65533;&#65533;&#65533;&#65533;&#65533;&#65533;&#65533;K&#65533;P&#65533;>&#65533;)&#65533;&#65533;&#65533;&#65533;8+D&#65533;&#65533;&#65533;&#65533;&#1804;2&#1214;y&#65533;H&#65533;&#65533;!&#65533;MK&#65533;B&#65533;&#65533;&#65533;&#65533;P &#65533;&#65533;&#65533;$&#65533;&#65533;+&#693;q:&#65533;D&#65533;&#65533;&#65533;&#65533;&#65533;H&#65533;#&#65533;.&#65533;I&#65533;;O&#65533;&#65533;*&#65533;&#65533;@5&#65533;J&#65533;&#65533;4&#65533;E&#65533;z!`&#65533;D8&#65533;&#65533;O&#65533;&#65533;O&#65533;&#65533;(&#65533;&#65533;
Jt,K&#65533;&#65533;&#65533;&#65533;T&#65533;0&#65533;]&#65533;&#65533;&#65533;&#65533;&#65533;d&#65533;&#960;&#65533;&#65533;&#65533;&#65533;$K &#65533;O&#65533;h&#65533;]0&#65533;G&#65533;&#65533;N%&#65533;&#65533;&#65533;u2&#65533; &#1325;,;A&#65533;&#65533;&#65533;&#65533;&#65533;&#65533;&#65533;Dx&#65533;H&#65533;F&#65533;&#65533;#I&#65533;3&#65533;LKa&#65533;zk k&#65533;&#65533;y&#863;&#65533;&#1541;D &#65533;3@&#65533;&#65533;@P&#65533;dR&#65533;&#65533;Hr&#65533;&#510;&#65533;0||O&#65533;&#65533;&#65533;&#65533;w&#65533;@&#65533;-&#65533;&#65533;&#65533;&#65533;P&#65533;g &#65533;;&#65533;&#65533;&#65533;Y&#917;&#65533;l,A@(&#65533;&#65533; &#65533;&#65533;&#65533;.&#65533;&#65533;&#65533;&#1217;<N&#65533;4&#65533;,hO&#1266;&#65533;&#65533;&#65533;&#65533;8&#65533;&#65533;&#1225;`&#65533;HH&#65533;&#65533;&#65533;&#65533;N?&#65533;&#698;+(&#65533;l,ph)&#65533;&#65533;&#65533;P
;&#65533;&#65533;pA&#65533;G&#65533;<y&#65533;F\&#65533;&#65533;Y&#65533;&#65533;rO&#65533;&#65533;s&#65533;&#65533;&#65533;&#65533;&#65533;UF-&#65533;G&#65533;P\&#851;g@6&#65533;&#65533;: &#65533;I&#65533;&#65533;&#28800;&#65533; &#224;&#1353;&#65533; &#1976;&#65533;f&#65533;&#65533;*&#65533; QF
]!&#65533; T&#65533;&#65533;&#65533;U&#65533;8&#65533;p}&#65533;xSQ&#65533;&#729;&#65533;! M(&#65533;D&#65533;&#65533;&#65533;&#65533;y&#65533;&#65533;'"Q_&&#65533;FC@-&#65533;&#65533;[a&#65533;w&#65533;&#65533;(X&#65533;&#65533;}&#65533;A?&#65533;C&#65533;&#65533;Mh&#65533;&#65533;&#65533;`T&#65533;x&#65533;&#184;&#65533;h1S&#65533;&#65533;&#244;&#65533;&#65533;D&#1352;&#65533;TY}9&#65533;(&#65533;7&#65533;&#705;^}6[@&#65533;L&#65533;&#65533;&#1976;U&#65533;&#65533;S&#65533;&#65533;&#65533;&#65533;5&#1337;&#65533;&#65533;8&#65533;y&#65533;xUc&#65533;Y&#65533;&#65533;E&#65533;&#65533;&#65533;B)&#65533;z&#65533;&#65533; &#65533;&#1387;Y&#65533;&#65533;r&#65533;&#62161;X &#65533;c&#65533;&#65533;i&#65533;[&#65533;&#65533;&#65533;h&#65533;&#65533;&#65533;&#65533;&#65533;#ERZ&#65533;x&#65533;&#65533;[&#65533;&#65533;K&#65533;&#65533;3 &#65533;M &#65533;]&#65533;0&#65533;&#65533;&#65533;&#65533;&#65533;D&#65533;&#65533;&#65533;#&#65533;&#65533;D&#65533;&#65533;]P&#65533;3h&#65533;&#65533;e&#65533;G&#65533;&#65533;&#65533;&#65533;&#1828;aY5&#577;&#65533;&#65533;&#1538;qIFe&#65533;&#65533;"&#1905;1Su(
&#65533; XM
&#65533;&#65533;&#65533;Z&#65533;&#65533;%M&#65533;t&#65533;8oE&#65533;YyW0&#65533;&#65533;&#65533;}T&#65533;V8&#65533;&#65533;[&#65533;&#65533;B&#65533;&#65533;&#65533;;m&#65533;&#621;&#65533;'j&#65533;H p&#65533;&#65533;&#65533;&#65533;&#65533;&#65533;APD&#65533;&#65533;%&#65533;&#65533;I \&#65533;}&#65533;g&#1358;&#65533;  !&#65533; &#65533; ,&#65533;&#65533;  &#65533; &#65533;	H&#65533;&#65533;&#65533;&#65533;*\&#65533;p`?&#65533;6tH&#65533;&#65533;oB4&#65533;j&#65533;&#561;&#65533;&#463; C&#65533;I2&#65533;&#65533;'B&#65533;&#65533;&#65533;@&#1490;-`&#65533;J&#65533;&#65533;8s&#65533;&#65533;&#627;&#65533;O&#65533;&#65533;&#65533;U&#65533;	&#65533;&#65533;&#65533;&#65533;Xq&#65533;&#1255;P&#65533;J5&#65533;p C&#52242;yTT&#65533;U2NK&#65533;&#65533;Y&#65533;Vn&#65533;z&#65533;B&#1782;&#65533;&#65533;Y&#65533;Km&#65533;K&#65533;.a&#65533;Yq&#65533;&#65533;&#2047;9S&#65533;cg&#65533;&#1793;p&#65533;&#65533;&#65533;q&#65533;&#65533;I&#65533;a&#65533;&#65533;&#728;&#65533;(&#65533;1&#65533;&#65533;&#1866;&#65533;&#65533;&#65533;&#65533;&#65533;I4&#65533;&#65533;4&#65533;&#65533;&#65533;P&#65533;&#65533;58&#65533;m&#65533;&#65533;&#65533;%.&#65533;1&#65533;&#65533;&#65533;&#65533;&#65533;A&#65533;&#65533;&#65533;%&#65533;&#65533;&#65533;9&#65533;@&#65533;&#65533;&#65533;2?lx&#65533;&#65533;&#418;&#65533;*d'&#65533;r4&#65533;&#65533;&#65533;k&#65533;$&#65533;{7&#65533;&#65533;oB&#65533;m&#65533;&#65533;B&#65533;&#65533;&#65533;&#65533;&#65533;&#65533;&#65533;&#65533;&#65533;&#65533;&#65533;Q&#65533;~N&#65533;&#65533;&#65533;&#65533;&#65533;Q&#65533;&#65533;p&#65533;&#65533;g f&#65533;&#65533;&#65533;s&#65533;!&#1307;&#65533;&#65533;&]u&#65533;UX|&#65533;lV;p&#65533;!x&#65533;&#65533;&#65533;[g&#65533;&#65533;&#65533;~&#65533;&#65533; &#65533;m&#65533;	T&#65533;&#1863;4>5&#65533;l&#65533;7a&#65533;&#65533;-`a&#65533;Eh&#65533;y@&#65533;&#65533;&#65533;5&&#65533;Sm&#65533;t&#65533;&#65533;M'%Gb(&#65533;g&#65533;%$&#65533;&#65533;\&#65533;]&#65533;&#65533;U&#65533;&#22078;&#65533;u&6Y&#65533;X6&#65533;]&#65533;&#65533;QD&#65533;&#65533;b&#65533;9Y[&#65533;(Vy]&#65533;&#65533;&#65533;'v&#65533;5D&#65533;r&&#65533;&#65533;&#65533;&#65533;\}&#65533;{&#65533;M&#65533;h&#65533;&#65533;&#65533;&#65533;&#65533;8zu&#65533;&#65533;&#1482;&#65533;b&#65533;@&#65533;&#65533;A&#65533;&#65533;&#65533;&#65533;&#65533;&#65533;&#65533;X&#1875;&#65533;qj&#65533;B&#65533;k&#65533;&#65533;&#65533;&#65533;A&#65533;&#65533;&#65533;?&#65533;
&#1283;@&#65533;&#65533;&#65533;&#65533;&#65533;&#65533;
&#65533;&#65533;f:f&#65533;&#65533;V&#65533;&#65533;,F&#65533;&#65533;&#65533;@P=a&#65533;&#65533;p&#65533;E]h&#65533;jj$&#65533;[Pk&#65533;&Ye&#65533;D&#65533;&#1617;&#65533;&#796;&#65533;o&#65533;&#65533;&#65533;&#65533;+M&#65533;&#65533;&#65533;&#65533;m&#65533;&#65533;&#65533;&#65533;"&#65533;B0&#65533;&#65533;B7&#65533;&#65533;&#65533;&#65533;:&#556;#&#65533;&#65533;3p&#65533;&#65533;&#65533;K/&#183;BX$|&#65533;6&#65533;&#65533;&#326;&#65533;&#65533;Ay0&#65533;q&#65533;&#65533;&#65533;03&#65533;&#65533;`<&#65533;&#494;zF&#65533;n#&#65533;|&#65533;t&#65533;CM68=|&#65533;&#65533; L&#65533;&#65533;h<&#65533;?&#65533;<&#65533;&#65533;7&#65533;`&#65533;&#65533;}Q&#65533;
&#65533;A>-gb%%&#65533;&#65533;?c@	kT&#65533; ?@&#65533;&#65533;&#65533;&#65533;&#65533;&#65533;?&#65533;&#65533;&#65533;@&#65533;N&#65533;;&#65533;Bp&#65533;&#65533;$d&#1093;&#65533;&#65533;B&#65533;(&#817;T4&#65533;7&#65533;D&#65533;2&#65533;&#65533;&#65533;&#65533;&#65533;&#65533;&#65533;
&#65533;)&#65533;&#65533;&#204;&#65533;&#65533;&#65533;&#65533;'&#65533;&#65533;j(|TCjDA&#65533;@7&#65533;&#65533;&#65533;@ &#65533;`&#65533;&#65533;+&#65533;a&#65533;]&#65533;h"&#65533;Q&#65533;&#65533;&#65533;t&#65533;?&#65533;&#65533;l&#1066;&#65533;p#&#65533;&#65533;&#65533;c&#65533;M &#65533;_&#65533;|Y&#65533;&#65533;&#65533;&#65533;B&#65533;#&#65533;}2&#65533;@&#65533;f[y&&#65533;@&#65533;&#1751;&#65533;&#65533;&#65533;&#65533;&#65533;&#65533;&#65533;%OR&#65533;&#65533;&#65533;&#65533;&#65533;&#65533;&#65533;
&#65533;&#65533;'KF&#65533;AZ?&#65533;0'h>I&#65533;6L&#1032;
Zp &#65533;&#65533;&#65533;&#65533;&#65533;&#8141;&#65533;&#65533;rP&#65533;&#65533;&#65533;&#65533;@&#65533;&#65533;&#65533;ok&#65533;CV&#65533;&#65533; &#202;&#65533;?&#65533;Wl\&#65533;@&#65533;@&#65533;&#65533;A&#65533;\a  &#65533;FH&#65533;Bd&#65533;&#65533;$C{%,K&#65533;&#65533;&#65533;0#
H&#65533;+&#65533;&#65533;&#65533;W&#65533;&#65533;p&#65533;&#65533;@&#65533;T,r&#65533;Z&#65533;&#65533;Jb&#65533;&#65533;'Z&#65533;&#65533;&#65533;h&#65533;&#65533;	dX&#65533;&#65533;&#65533;&#65533;q&#65533;&#65533;YF(&#65533;&#65533;~Ul&#218;B4&#65533;&#65533;&#65533; &#65533;0 &#65533;A?&#1304;&#65533;Ea&#65533;&#65533;&#412;&#65533;`E&#65533;&#65533;&#65533;!&#65533;!/&#65533;cA&#65533;&#65533;
%&#65533;&#65533;&#201;.4(&#65533;	&#65533; &#65533;&#65533;&#65533;Ov&#65533;W&#65533;&#65533;&#65533;&#65533;26&#65533;&#65533;&#65533;M &#65533;h&#65533;f&#65533;&#65533;&#1008;&#65533;U&#65533;&#65533;Dd&#65533;&#65533;i&#1897;4&#65533;&#65533;@&#65533;r&#65533;|&#65533;!&#65533;&#65533;\A&#65533;19c&#65533;$H&#65533;&#65533;Ge&#65533;&#65533;&#140;&#65533;,I&#65533;&#65533;&#65533;&#65533;V&#65533;&#65533;&#65533;O&#65533;fB&#1968;
&#65533;&#65533;4KeH&#65533;&#65533;&#65533;55&#65533;}&#65533;&#65533;b>6&#65533;!&#65533;XE&#65533;pV&#65533;&#65533;	&#65533; &#65533;#&#65533;&#65533;G&#65533;&#65533;(%&#65533;:&#65533;&#65533;&#65533;E&#65533;a@&#65533;Z&#65533;&#65533;&#65533;$&#65533;(P&#65533;&#65533;&#65533;dd&#65533;)&#65533;&#65533;&#65533;X&#65533;&#65533;&#259;,&#65533;&-)&#65533;0v;&#65533;4C&#65533;&#65533;&#65533;C&#65533;&#65533;m&#65533;&#65533;>Q&#65533;A&#65533;p&#65533;I&#65533;&#65533;&#65533;&#65533;&#65533;&#65533;:xj&#65533;&#65533;&#65533;z&#65533;A\z&#1293;X&#65533;=&#65533;&#65533;&#65533;?"`&#65533;&#65533; &#65533;`&#65533;&#65533;r&#65533;P&#65533;:tQH&#65533;&#65533;Rm&#6504;]&#65533;&#65533;\&#65533;:&#65533;&#65533; g&#65533;&#65533;S&#65533;&#65533;&#1261;&#65533;f&#65533;>R&#65533;kD&#65533;&#65533;#k@^&#65533;&#1455;&#65533;YZS&#65533;X&#65533;&#65533;&#65533;&#65533;p6&#65533;fHEu&#65533;$&#65533;tNV=(&#65533;&#65533;&#65533;&#65533;&#65533;&#65533;&#65533;&#65533;&#65533;&#65533;`&#180;&#65533;V&#65533;&#65533;&#65533;&#65533;mO;&#65533;&#65533;&#65533; {{-B&#65533;B0&#65533;X&#65533;&#65533;&#65533;'&#65533;&#65533;:&#65533;Uh&#52276;&#65533;&#65533;2&#781;&#65533;&#65533;&#65533;&#65533;j&#65533;ADN&#65533;
&#65533;k=Jr&#65533;&#65533;&#65533;&#65533;'NM&#65533;&#65533;&#65533;&#65533;&#65533;&#65533;&#65533;&#65533;Q&#65533;-&#65533;)&#65533;h&#65533;&&#65533;&#65533;k&#65533;&#65533;pz&#65533;<0RH&#364;	Ih}&#65533;&#65533;&#65533;S&#65533;w &#65533;&#65533;Hn&#65533;&#65533;t&#65533;W4&#65533;&#65533;G2&#65533;&#65533;W&#65533;6(&#65533; &#65533;b&#65533;i~&#65533;&#65533;E(&#65533;&#65533;7`&#65533;:&#65533;&#65533;&#65533;'&#65533;&#65533;.D{+7&#65533;&#1724;&#161;."r&#65533;a&#65533;` &#65533;&#65533;Q&#65533;S8K]?&#65533;&#65533;&#65533;&#65533;'IA&#65533;&#65533;&#65533;&#65533; 6&#65533;&#65533;Q&#65533;A&#65533;&#65533;
&#65533; NHm&#65533;&#1747;&#65533;.&#65533;&#65533;&#65533; #&#65533;&#65533;&#65533;aTjtEA&#65533;&#65533;&#65533;_&#65533;&#65533;&#65533;Qg&#65533;/&V&#65533;=[CE&#65533;&#65533;&#65533;3h&#65533;&#1681;V_&#65533;d&#65533;'&#65533;N&#65533;pU&#65533;M&#65533;qGrl_&#65533;dj"AT&#65533;&#65533;L&#65533;R,(vc?&#65533;&#65533;&#65533;&#65533;&#65533;&#1649;&#65533;}&#65533;1LEz  43;f&#65533;&#65533;&#65533;Rp&#65533;uY5&#65533;6&#65533;c&#65533;P&#65533;0V&#65533;&#65533;&#65533;&#65533;&#65533;&#65533;&#1498;-	BaW&#65533;&#65533;&#65533;=o&#65533;&#65533;|&#65533;4gZ&#65533;&#65533;C70&#65533;&#65533;RmJ&#65533;)gv&#65533;&#65533;ndF&#65533;&#65533;kB*0&#65533;t2&#65533;&#65533;&#65533;&#65533;~|&#65533;7w&#65533;lp7&#65533;~@J&#65533;Q&#65533;k&#65533;&#65533;&#65533;&#65533;|Td4&#65533;&#65533;&#65533;g:&#1872;&#65533;&#65533;&#65533;M[&#65533;;=&#65533;=&#65533;o&#65533;F&#65533;&#65533;&#65533;&#65533;&#65533;&#65533;"&#65533;>&#65533;&#65533;p&#65533; &#65533;&#65533;&#65533;&#65533;&#65533;3&#13360;&#65533;&#65533;&#65533;W"1&#65533;&#65533;&#760;&#65533;&#65533;@D1&#65533;&#65533;h&#65533;&#65533;&#65533;&#65533;]mX&#65533;&#65533;<&#65533;&#65533;~&#65533;&#65533; Rnt5&#65533;&#65533;&#65533;&#65533;&#65533;&#1596;xG @9&#65533;,g&#65533;&#65533;&#65533;,q&#65533;P&#65533;CB&#65533;&#65533;&#65533;7&#65533;^5&#65533;&#65533;5Z&#65533;a&#65533;\*"&#65533;&#65533;o&#65533;&#65533;&#65533;&#65533;b&#65533;]pi&#65533;2&#65533;&#65533;&#65533;&#65533;\&#65533;&#65533;&#65533;]F;o&#65533;&#65533;&#65533;n'&#65533;x
\?H&#65533;&#65533;&#65533;&#65533;s&&#65533;x&#65533;&#65533;&#65533;&#65533;Ye&#65533;&%&#65533;f&#65533;&#65533;gQ&#65533;&#65533;&#65533;w&#65533;&#65533;&#65533;(&#65533;<&#65533;
&#65533;&#65533;&#65533;&#65533;Y&#65533;&#65533;&#65533;&#65533;&#65533;]>1&#65533;&#65533;&#65533;W&#65533;:f~,P&#65533;&#65533;&#65533;&#65533;5&#65533;&#65533;&#65533;7B&#65533;&#65533;&#65533;.K&#65533;&#65533;&#65533;:&#65533;&#65533;&#65533;&#65533;
&#65533;&#65533;&#65533;&#65533;&#65533;&#65533;&#65533;a)&#65533;	&#65533;&#65533;JF&#65533;g&#65533;&#65533;&#65533;&#65533;&#65533;6>\&#65533;|t(&#65533;k&#65533;N&#65533;&#65533;x&#65533;G&#65533;b&#65533;'+&#65533; l`bW&#65533;1&#65533;g\c&#65533;@&#65533;&#65533;}&#65533;&#65533;f&#1184;&#65533;&#65533;&#65533;&#1537; &#65533;&#65533;"X[#&#65533;$=&#65533;z&#65533;UI&#65533;$@&#65533;Zo10&#65533;x#X&#65533;!x&#65533;6&#65533;&#65533;&#65533;&#65533;}&#1088;&#65533;t&#65533;R8&#65533;&#65533;7&#65533;&#385;&#65533;H&#65533;&#65533;IX&#65533;9&#65533;&#65533;&#65533;l&#65533; /&#65533;)h&#65533;&#65533;&#65533;&#65533;	WI&#65533;&#65533;|x&#65533;5&#65533;`&#65533;WXf4J&#65533;l`~B&#65533;&#65533;'&#65533;!o&#65533;Poc&&#980;&#65533;&#65533;&#65533;&#65533;w&#65533;~&#65533;&#65533;$P8&#65533;[W?&#65533;T &#65533;&#65533;=-&#65533;.M&#65533;&#65533;kD&#65533;j&#65533;\*&#65533;T&#65533;#K600	&#65533;'&#65533;&#65533;&#65533;W~&#65533;&#65533;&#65533;SI&#65533;Ly'kdF&#65533;&#65533;&#65533;#&#65533;|ldn&#65533;eo&#65533;>&#327;&#65533;	&#65533;{&#65533;&#65533;-GQ&#65533;! &#65533;&#65533;&#65533;(("&#65533;9Q&#65533;(4ZY&#65533;&#65533;x|&#65533;y&#65533;&#65533;R&#65533;&#65533;&#65533;&#65533;F&#65533;C4&#464;&#65533;a&#1547;&#65533;3&#65533;&#65533;}&#65533;4N}&#65533;&#65533;O&#65533;R&#65533;^B&#1225;&#65533;&#65533;*&#65533;h&#1090;t&#65533;a &#65533;&#65533;lvT&#65533;&#65533;F&#65533;#B9&#65533;t&#65533;X&#65533;"6IU&#65533;&#65533;&#65533;&#65533;T8&#65533;!&#65533;y&#65533;x&#65533;&#65533;&#65533;`&#65533;&#65533; 6)&#65533;BU&#65533;N&#65533;&#65533; {&#65533;&&#65533;6Bqxf<&#65533;&#65533;&#65533;&#65533;)&#65533;&#65533;Z&#65533;xj&#65533;&#65533;)&#65533;&#1175;&#65533; 8&#1187;|}`&#65533;Q-&#65533;w&#65533;RD&#65533;L<&#65533;&#65533;h)TW&#65533;I$=&#65533;h&#65533;&#65533; Ya&#65533;&#65533;"&#65533;&#65533;&#65533;3j&#65533;E&#65533;&#830280;0&#65533;&#340;,9Pp&#65533;l&#65533;M&#65533;&#65533;s&#65533;&#65533;&#65533;&#65533;&#65533;&#65533;&#65533;&#65533;&#65533;)F 
&#65533;Q&#65533;&#65533;&l'~&#65533;&#65533;&#65533;
&#65533;R&#65533;&#65533;R&#65533;&#65533;s7&#65533;&#65533;7&#33046;&#65533;T:JIT]&#65533;&#49355;&#65533;&#65533;8&#65533;&#65533;BcQZ&#65533;d:.-g\b&#65533;%6&#65533;&#65533;IHb&#65533;]&#65533;'&#65533;&#65533;(&#1072; &#65533;h{!Q&#65533;3&#65533;&#65533;+&#65533;V&#65533;R&#65533;v^&#65533;Xj&#65533;yZyT&#65533;`&#65533;&#65533;%&#65533;f^&#65533;4dE8!&#65533;&#65533;@	k&#65533;&#65533;&#65533;&#65533;u&#65533;P&#65533;&#65533;R&#65533;$eB&#65533;N&#65533;&#65533;?.3G&#65533;g$&#65533;+&#65533;&#65533;v&#65533;&#65533;#&#65533;ixASY&G&#65533;&#65533;&#65533;&#65533;/&#65533; XRv7 &#65533;K&#65533;&#65533;lp1?&#65533;&#65533;&#1984;g&#65533;c&#65533;YB&#65533;a&#65533;&#222;&#65533;&#65533;&#65533;'&#65533;/&#65533;&#65533;, H&#65533;&#65533;@J&#65533;&#65533;h&#480;&#65533;&#65533;&#65533;<ix&#65533;&&#65533;&#65533;Vk&#65533;&#65533;&#65533;&#65533;&#65533;&#65533;&#65533;W"J`&#65533;qZ8&#65533;? &#65533;H7&#65533;D%&#65533;Y&#65533;`rPV&#65533;&#65533;}&#65533;&#65533;p-&#1054;	&#65533;&#65533;:&#65533;&#65533;{&#65533;2&#65533;@	!&#65533;/vm7&#65533;&#65533; j_&#65533;&#65533;A&#65533;&#65533;@&#65533;%&#65533;x&#65533;wQ&#65533;~ >'&#65533;]&#65533;&#65533;&#65533;$&#65533;sp&#65533;&#65533;/&#65533;&#65533;K&#65533;2&#65533;&#1055;g&#65533;X&#65533;]&#65533;&#65533;B:&#65533;!&&#37380;C:&#1169;L9&#65533;&#65533;&#65533;&#65533;/@y&#65533;&#65533;&#65533;&#65533;&#242;&#65533;&#65533;&#1061;UUJ&#65533;EU;6RC&#388;)&#65533;P&#65533;&#65533;(v&#65533;#&#65533;}&#65533;4&#65533;0&#65533;e&#65533;f/&#65533;4&#65533;&#65533;&#65533;&#65533;&#65533;&#65533;fc&#1706;&#65533;&#1258;;&#65533;&#65533;%+&#65533;&#65533;W&#65533;v&#65533;&#65533;"&#65533;&#65533;&#65533;&#65533;&#65533;&#65533;&#65533;&#65533;0&#65533;1'&#65533;Y[&#65533;&#65533;&#65533;/qs:F&#65533;&#65533;&#65533;qZ?"^D&#65533;&#65533;7&#65533;rF&#65533;&#65533;F&#65533;U&#65533;/ &#65533;	&#65533;Mc&#65533;d	&#65533;&#65533;&#65533;
&#65533;/&#65533;&#364;&#65533;&#65533;3&#65533;`8&#65533;&#65533;oXr&#65533;&#65533;&#65533;h &#65533;&#65533;&#65533;&#65533;&#65533;&#65533;@&#65533;&#65533;bM&#65533;&#65533;&#65533;"1&#65533;&#65533;P&#65533;$g&#65533;&#65533;O&#65533;S(f&#65533;&#65533;A&#65533;&#65533;&#65533;&#65533;p&#65533;&#65533;g#e&#65533;0&#65533;4&#65533; &#65533; &#65533;07&KKp1&#65533; &#65533;&#65533;O;&#65533;[<U&#65533;&#65533;%x&#1297;wpA&#65533;c&#65533;&#65533;&#65533;&#65533;Y"YE&#65533;`C;&#755;&#65533;v3&#65533;`&#65533;&#65533;&#65533;&#65533;1C_;\&#65533;&#65533;&#65533;&#65533;&#65533;Vr`"y&#65533;X&#65533;&#65533;)&#65533;*m`&#65533;9&#1139;&#65533;eRE+jX&#65533;&#1462;&#65533;&#65533;U&#65533;9uA&#53706;&#65533;&#65533;rs	&#65533;&#65533;c&#65533;&#65533;&#65533;&#65533;[&#65533;
\4&#65533;7&#65533;>&#65533;L&#65533;k&#1432;&#65533;&#65533;&#65533;>n&#65533;&#65533;&#65533;&#65533;`&#65533; &#65533;&#218;ek&#65533;&#65533;&#65533;&#761;&#65533;&#65533;Av&#65533;&#65533;&#65533;q&#65533;cH({&#65533;&#65533;&#65533;H&#65533;X uQ&#65533;&#65533;U&#65533;&#65533;&#1716;&#65533;&#65533;n&#65533;&#65533;&#65533;&#65533;&#65533;i&#65533;S&#65533;iX&#65533;&#65533;&#65533;wB&#65533;b@&#65533;&#65533;7c!k&#65533;c&#65533;&#65533;&#65533;&#65533;&#65533;&#65533;&#65533;&#65533;&#65533;&#65533;>&#65533;`&#65533;&#65533;[]&#65533;&#65533;xb=	&#65533;<!7-[U&#17848;&#65533;&#65533;%&#65533; 2j&#65533;&#65533;&#65533;k&#65533;
&#65533;P
A&#65533;&#65533;n@C<a&#65533;f;\&#65533;zg&#65533;&#65533;Wo&#1149;,&#65533;&#65533;h&#65533;&#65533;F&#65533;8C&#65533;Z&#65533;O^&#65533;&#65533;&#65533;&#65533;MoP&#65533;	&#65533;&#65533;1&#65533;&#65533;(&#65533;!&#17685;&1n&#65533;s|&#65533;&#65533;&#65533;&#65533;VCB&#65533;X&#65533;&#65533;&#65533;&#65533;B&#65533;&#65533;3&#65533;8&#65533;&#65533;&&#65533;&#65533;&#65533;&#65533;:Q&#65533;_&#65533;UJ&#65533;Za&#65533;Vg&#65533;T&#65533;a&#65533;R&#65533;DP&#65533;MX(&#65533;b&#1632;&#65533;&#65533;&#65533;&#65533;&#65533;/K&#65533;&#65533;n55&#65533;&#65533;&#65533;&#65533;F&#65533;gL*8&#65533;ql&#65533;&#65533;7&#65533;sa&#65533;&#65533;sW&#65533;P&#65533;&#1337;&#65533;E=|&#65533;:I&#65533;&#65533;,i&#65533;U&#1562;&#65533;&#65533;&#65533;k@Q&#65533;+L	%1&#457;&#65533;M<&#65533;L&#65533;D&#65533; &#65533;k:&#65533;&#65533;&#65533;&#345;\'&#65533;&#65533;v&#65533;Q&#65533;&#65533;&#65533;&#65533;$&#1139;&#65533;&#65533;&#65533;K&#65533;0&#65533;&#65533;#&#65533;&#65533;&#65533;!&#65533;5&#65533;U&#65533;&#65533;,&#65533;b&#65533;&#65533;&#65533; Wa&#65533;#%U&#65533;L&#406;&#65533;P[&#65533;{&#65533;%&#65533;&#65533;&#65533;&#65533;a&#439;\I&#65533;Hq&#65533;&#65533;&#65533;
&#65533;U&#65533;&#65533;&#65533;2&#65533;&#65533;L&#65533;&#65533;4&#65533;&#65533;&#65533;&#65533;&#65533;@ &#65533;&#65533;a&#65533;&#65533; &#65533;&#1131;&#65533;L#&#65533;W)|&#65533;&#51697;&#65533;A&#65533;&#65533;&#65533;KG&#65533;*&#65533;~rDq&#65533;p&#1008;&#65533;M&#65533;j*&#65533;&#65533;D&#65533;&#65533;&#65533;*&#65533;&#65533;&#65533;1C&#65533;K&#65533;&#65533;&#65533;O&#65533;&#1849;&#65533;&#65533;h	Q@,&#65533;+\&#65533;	{`&#65533;&#65533;	&#65533;	@&#65533;'=d&#65533;&#65533;5&#65533;&#65533;&#65533;<&#65533;&#65533;O&#65533;&#65533;al&#65533;&#65533;&#65533; &#65533;:&#65533;0&#65533;&#65533;W&#65533;&#65533;_&#65533;0&#65533;!-&#65533;&#65533;&#65533;&#65533;]&#65533;&#65533;i&#65533;&#928;"%&X{&#65533;&#65533;&#65533;1U&#65533;&#65533;3Zy&#65533;&#65533;N&#65533;t3a&#65533;&#65533;&#65533;&#65533;&#65533;0&#65533;y^&#65533;&#65533;&#65533;	Bm&#65533;&#65533;&#65533;&#65533;&#65533;&#65533;)pJ&#65533;&#65533;Z&#65533;&#65533;&#65533;,-=T&#65533;<&#65533;i&#65533;&#65533;&#65533;&#65533;&#65533;W]R&#65533;,U&#65533;&#65533;DP@&#65533;&#65533;&#65533;em&#65533;	&#65533;&#65533;q&#65533;&#65533;-&#65533; &#65533;&#65533;&#65533;q=&#65533;L&#65533;N&#65533;&#65533;aFCz &#65533;=&#65533;&#65533;K&#65533;&#65533;M^&#65533;&#65533;&#65533;&#65533;v&#65533;z&#65533;g&#65533;&#65533;&#65533;&#65533;&#65533;&#65533;&#65533;&#65533; &#65533;&#65533;&#65533;&#65533;&#65533;&#65533;%-&#65533;&#65533;&#65533;&#65533;&#65533;Z&#65533;'Orp,W&#65533;L&#676;LC&#380;&#65533;&#65533;E? &#65533;&#65533;&#65533;k@&&#65533;&d#dU&#65533;@&#65533;`&#65533;)&#65533;&#65533;}&#65533;p&#65533;&#65533;F&#65533;&#65533;]&#65533;&#65533;&#1866;&#65533;8&#65533;n&#65533;&#65533;&#65533;&#65533;L&#65533;|5[V"&#65533;*&#65533;;&&#65533;&#65533;&#65533;&#607;&#65533;&#65533;&#65533;20&#65533;)&#65533;&#65533;&#65533;&#65533;&#65533;&#65533; A &#65533;&#65533;}&#65533;&#65533;T)&#65533;&#65533;&#65533;,4D&#65533;&#65533;&#65533;^&#65533;
&#65533;&#65533;7-W&#65533;*o;&#65533;&#65533;&#65533;1d&&#65533;<&#65533;A&#65533;&#65533;&#65533;&#65533; n&#65533;0&#65533;.&#65533;@T <@&#65533;*p&#65533;#&#65533;#dl=&#65533;g&#65533;phrJ&#65533;&#1504;&#65533;&#65533;\.S^&#65533;@&#65533;<c3&#65533;0&#65533;^@&#65533;&#65533;&#792;R&#65533;&#65533;&#65533;h&#65533;&#1429;&#65533;&#65533;&#65533;&#65533; Mp	&#65533;&#65533;uN &#65533;&#65533;)&#65533;&#65533;&#65533;Bw4Z&#65533;PNS&#65533;&#65533;^O&#65533;N&#65533;&#65533;0&#65533;&#65533;Z&#65533;L&#1487;&#65533;&#65533;&#65533;d5a&#65533;&#65533;&#65533; 5p	&#65533; &#65533;&#65533;&#65533;Nh&#65533;&#65533;xS&#65533;Wf&#65533;+,&#65533;&#65533;&#65533;&#65533;P	3&#65533;&#65533;&#65533;&#65533;]N&#65533;n&#65533;<"&#65533;&#962;w&#65533;}F6&#65533;&#65533; n&#65533;#&#65533;&#65533;&#65533;&#65533;&#65533;&#65533;&#65533;&#65533;&#65533;&#65533;@&#65533;=&#65533;R&#65533;+#i&#65533;&#65533;&#65533;&#1076;&#65533;
&#65533;f[L&#65533;7_&#65533;&#65533;&#65533; &#65533;&#65533;&#65533;-&#65533;m&#65533;*0;&#65533;&#65533;p0&#65533;@ &#65533;P&#65533;&#65533; &#65533;&#65533;D&#65533;&#848;&#1601;,&#65533;&#65533;&#65533;&#65533;tD&#65533;Fr&#1111;&#65533;Aj*V&#65533;S'&#65533;&#65533;&#65533;&#65533;&#65533;&#65533;]&#65533;a&#65533;&#270;&#65533;-&#65533;g&#65533;&#65533;&#65533; &#65533;&#65533;&#65533;&#65533;&#65533;&#65533; &#65533;&#65533;6&#65533;J&#65533;&#65533;&#65533;&#1284;M&#65533;a&#65533;e}&#65533;&#65533;dM4L&#65533;"D&#65533;&#65533;&#65533;&#65533;a&#65533;&#65533;12  &#65533;&#65533;&#65533;&#65533;&#65533;&#65533;&#65533;&#65533;&#65533;&#65533;&#65533;En&#65533;<&#65533;e&#65533;W&#65533;7#&#65533;O&#65533;"du&#65533;C&#65533;\&#65533;{P&#65533;v_:N*P
&#65533;&#65533;4P&#65533;&#65533;&#65533;&#65533;<&#65533;p&#65533;a&#65533;
&#65533;&#65533;c.N.&#65533;&#65533;&#1480;&"c&#65533;&#65533;&#65533;&#65533;O&#65533;+&#65533;&#65533;&#65533;2&#65533;y&#65533;&#65533;R&#65533;&#65533;&#65533;&#65533;&#65533;.&#65533;&#65533;?&#65533;&#65533;&#65533;@&#65533;&#65533;&#65533;&#65533;,&#65533;&#1081;&#65533;&#65533;&#65533;{&#65533;W&#65533;F&#65533;&#65533;&#65533;r&#65533;&#65533;N\&#65533;&#65533;&#65533; i.&#65533;&#65533;&#65533;?4@[&#65533;&#65533;&#65533;&#1038;&#65533;&#65533;&#65533;&#65533;\&#65533;&#65533;&#65533;&#65533;&#65533;T &#65533;&#65533;&#65533;&#65533;&#65533;A&#65533;	.d&#65533;&#65533;&#65533;C&#65533;%N&#65533;&#65533;&&#65533;&#65533;c3RC&#65533;&#65533; 5&#65533;&#65533;&#65533;&#65533;&#333;3&#65533;&#65533;&#65533;&#65533;&#65533;aRl&#65533;G&#65533;&#65533;Y)&#65533;&#65533;&#65533;&#65533;&#65533;,
&#65533;lm&#65533;/&#65533;&#65533;x&#65533;&#65533;NS&#65533;P&#65533;>%@&#65533;&#65533;&#65533;&#65533;n&#65533;&#65533;&#65533;&#65533;W&#65533;$&#65533;d&#65533;&#1184;&#515;8&#65533;593!&#65533;c1&#590;5)&#65533;k&#65533;g&#65533;&#65533;D8K&#65533;ArI&#65533;&#65533;(&#65533;&#65533;Oy&#65533;&#65533;U&#65533;?A&#65533;a[&#65533;&#65533;e&#65533;&#1244;&#65533;&#65533;#&#499;$[&#65533;&#65533;&#65533;o%\&#65533;aQ&#65533;6&#65533;&#65533;V >&#65533;&#65533;&#65533;`&#65533;&#65533;|:8AJs9
&|\b&#65533;Q&#65533;"`d2&#65533;&#65533;&#1125;O&#65533;Z&#65533;lZ&#65533;2S~D[7u&#1555;&#65533;W&#65533;FH$"^&#65533;u&#65533;m&#65533;`))5&#65533;&#65533;&#65533;&#65533;&#65533;4xM&#65533;'!&#14742;"`&#680;3&#65533;@z	#&#65533;Z&#65533;k<&#65533;Zc&#65533;&#65533;&#65533;b&#65533;I&#65533;&#65533;:&#65533;:&#65533;I&#65533;3&#65533;&#65533;&#65533;&#65533;&#65533;&#65533;&#65533;S&#65533;&#65533; >Xj9&#65533;&#65533;&#65533;

L&#65533;F-&#65533;G&#65533;&#65533;B&#65533;4&#65533;6&#65533;,B&#65533;&#1458;&#65533;&#65533;@&#65533;C&#65533;&#1307;&#352;Dvi"&#65533;&#65533;	&#65533;&#65533;!V,&#65533;\Z|J1S*(&#65533;1G4&#65533;&#65533;J&#65533;&#65533;&#65533;&#65533;&#65533;&#1276;i.&#65533;x&#65533;:4(l&#65533;&#65533;&#65533;&#65533;k&#65533;SH&#65533;&#65533;&#65533;&#65533;!?&#65533;&#65533;3&#1364;tR&#65533;@&#634;&#65533;
&#65533;;&#65533;k&#65533;OV&#65533;*%S&#65533;&#65533;&#65533;&#912;&#65533;&#65533;&&#65533;0&#65533;J&#65533;Qg&#708;r&#65533;&#65533;E&#65533;s&#43047;&#65533;&#65533; &#65533;&#65533;&#65533;&#65533;tXb&#65533;2&#65533;:&#65533;&#65533;&#65533;*&#65533;h&#65533;n&#65533;:'S1&#65533;L !&#65533;B&#65533;&#65533;&#65533;@(&#65533;>r&#65533;;nW&#65533;&#65533;&#65533;&#538;&#65533;&#65533;Xx&#15732;"&#65533;&8&#65533;&#65533;&#798;9&#65533;&#65533;&#65533;R&#65533;@j&#65533;vp&#65533;&#65533;'E-&#65533;3w&#65533;0c&#65533;l&#65533;&#65533;&#65533;wb&#65533;+N&#65533;&#65533;&#65533;Ta&#65533;h&#65533;&#65533;[&#65533;tk&#65533;&#65533;O&#65533; &#65533;&#65533;"&#65533;&#65533;w+&#65533;y&#65533;IE&#65533;&#65533;R6&#1028;&#65533;\&#65533; d&#65533;&#65533;&#274;&#65533;sp*&#65533;M&#65533;&#65533;&#65533;8&#65533;&#65533;h&#65533;zj&#65533;i&#65533;&#65533;F&#65533;8jVk	y!BsIx&#65533;DW^4]&#65533;&#65533;&#65533;&#65533;&#65533;&#65533;v&#65533;&#65533;&#65533;&#65533;&#65533;&#65533;r&#65533;&#65533;k&#65533;&#65533;&#65533;P&#65533;lM&#65533;1&#65533;&#65533;&#65533;&#65533;_!n&#65533;&#65533;(&#65533;
&#65533;gV&#172;&#65533;k&#65533;&#65533;&#65533;h&#65533;:&#65533;&#708;&#65533;&#65533;&#65533;_&#65533;&#65533;Xq&#65533;KG&#65533;&#65533;5!k&#65533;&#65533;&#1412;&#65533;U&#65533;h&#65533;bdx&#65533;w&#65533;i.&#65533;&#65533;M&#65533;&#65533;&#65533;&#65533;&#3774;&#65533;&#65533;&#65533;&#1376;A>&#65533;&#65533;RFF&#65533;8&#65533;&#2027;~&#65533;&#65533;J&#65533;&#65533;&#65533;o&#65533;&#65533;&#65533;d&#65533;&#65533;&#65533;A&#65533;/?&#65533;&#438;&#65533;W&#65533;&#65533;s:&#65533;&#65533;&#65533;&#65533;O&#65533;r&#65533;&#65533;K&#65533;&#65533;c&#65533;&#65533;Y&#65533;&#65533;&#807;&#65533;n}&#65533;mRQu&#65533;m1&#65533;&#560;&#65533;<&#65533;&#65533;o&#65533;)_&#65533;&#65533;&#65533;&#65533;P&#65533;&#65533;J&#65533;=&#65533;&#65533;&#65533;L&#65533;&#65533;Vr&#65533;&#65533;&#65533;&#65533;|L&#65533;&#65533;2&#65533;A&#65533;)0a &#65533;&#65533;T v&#65533;&#65533;iw+&#65533;UP9&#65533;&#65533;cx&#65533;%`&#65533;S&#65533;&#65533;&#65533;&#65533;)&#65533;1&#65533;&#65533;&#65533;#"Q&#65533;&#65533;yF&#65533;P(&#65533;i&#65533;&#65533;{&#65533;&#65533;P$6&#65533;I&#65533;&#65533;&#65533;K&#65533;rG&#65533;	p&#65533;s&#65533;m&#65533;7&#65533;X#&#65533;&#65533;&#65533;&#65533;&#65533;'&#65533;&#65533;&#65533;y&#65533;&#65533;&#674;x&#65533;>9&#65533;Q&#65533;\&#65533;&#65533;4&#65533;h&#65533;1&#65533;o&#65533;&#65533;0&#65533;	&#65533;v&#65533;&#65533;/!&#65533;+S&#65533;I&#65533;&#65533;&#195;b&#65533;a&#800;&#65533;@&#65533;.lc&#65533;p&#65533;&#65533;6&#65533;&#65533;b["AyK&#65533;&#65533;2&#65533;&#65533;U&#65533;&#65533;D&#65533;&#850;(dL&#65533;V(&#65533;&#65533;&#278;&#65533;dfBfXI&#65533;%p&#65533;&#65533;&#65533;ABE<&#65533;&#65533;&#65533;V&#65533;t&#1178;#&#65533;&#65533;5S&#65533;yF&#65533;&#65533;&#65533;&#65533;&#65533;me&#65533;&#65533;&#65533;I&#65533;&#65533;&#65533;#&#65533;&#65533;&#65533;&#65533;&#315;e&#65533;&#65533;&#65533;W$&#65533;&#65533;y&#65533;&&#65533;&#65533;xP*$&#65533;&#65533;&#1319;>I&#65533;&#1677;&#65533;&#65533;&#65533;&#65533;XAv&#65533;&#65533;P"&#65533;&#65533;&#65533;On&#65533;q&#65533;$&#65533;&ZQ~/a&#65533;&#65533;&#65533;~lg&#65533;&#65533;&#65533;A0CA&#65533;&#65533;&#65533;&#65533;&#65533;&#65533;&#65533;&#65533;D&&#65533;4&l&#65533;\&#65533;&#65533;&#65533;_&#65533;p&#65533;)g&#65533;A&#65533;&#20634;<X&#65533;L&#65533;&#65533;n&#65533;rQ&#65533;q!S&#65533;:&#65533;&#1040;&#65533;&#65533;j@V&#65533;&#65533;&#65533;
1*T&#65533;&#1168;i|&#65533;&#65533;&#65533;'&#65533;&#65533;&#671;bs&#65533;B&#65533;&#65533;&#65533;?2&#65533;]^&#65533;&#65533;i&#65533;E&#1421;&#65533;&#65533;&#65533;&#65533;&#65533;<&#65533;N&#65533;Wi{
&#65533;&#65533;G&#65533;&#65533;2&#65533;61H&#65533;5|6&#65533;+&#65533;&#964;-rJb&#65533;&#65533;z&#65533;&#65533;&#65533;6&#876;"E&#65533;&#65533;&#65533;&#65533;&#65533;T&#65533;6'8&#65533;&#65533;4&#65533;f[J%A5&#65533;&#65533;&#65533;&#1898;i&#65533;&#1301;m&#65533;,&#65533;&#65533;&#65533;&#65533;&#65533;&#65533;&#65533;-&#65533;&#65533;&#65533;H&#65533;5ygM+&#65533;&#65533;+&#65533;&#628;9&#676;nu&#65533;&#65533;J&#65533;S&#65533;x&#65533;&#65533;;Y&#65533;&#65533;&#65533;&#65533; &#65533;[&#65533;Q	&#65533;p&#65533;&#1276;&#65533;&#65533;'v&#65533;AF&#65533;&#65533;&#797;&#65533;j4z`&#65533;&#65533;1&#65533;r&#65533;/&#65533;8&#65533;&#65533;9&#65533;gx&#65533;&#65533;X&#1634;&#65533;&#65533;vPi&#65533;
.&#65533;`P&#65533;.i&#65533;&#65533;D&#65533;Xa&#65533;M&#65533;&#65533;j&#65533;[&#65533;&#65533;&#318;{-vChb&#65533;	@&#65533;Rle&#65533;d&#65533;&#65533;1&#884;&#65533;2&#65533;q&#39835;&#65533;<&#65533;&#65533;&#65533;&#65533;&#65533;&#65533;&#65533;&#65533;"&#65533;M&#65533;j&#65533;&#65533;o]*&#65533;&#65533;&#65533;&#65533;g&#65533;q0z&#65533;&^&#65533;&#65533;D&#65533;y&#65533;&#65533;L&#65533;&#65533;x{{&#65533;9&#65533;3
5&#65533;D)gF&#65533;2!&#65533;D&#65533;&#65533;&#600;&#65533;&#65533;&#65533;h&#65533;bK&#65533;&#65533;&#58461;&#65533;<&#65533;{Sl&#65533;&#65533;e2M&#65533;&#65533;`&#65533;&#65533;&#65533;n&#65533;Dg&#65533;&#65533;&#65533;&#65533;-&#65533;&#65533;&#65533;&#65533;=&#65533;gI&#65533;P&#65533;1cq"&#1730;%K&#65533;p #&#46598;&#65533;*&#65533;D5&#65533;&#65533;&#65533; &#65533;>&#65533;n&#65533;d'JOM&#65533;&#65533;QA&#65533;&#65533;dj&#65533;!&#1274;&#65533;R{&#65533;&#65533;&#65533;g&#65533;R&#65533;&#65533;&#637;&#65533;rY|&#65533;&#65533;&#65533;&#65533;U&#65533;&#65533;&#65533;V`&#65533;z&#65533;&#65533;6&#65533; &#65533;vh&#65533;&#947;&#65533;J&#65533;Y&#65533;m&#65533;&#65533;&#65533;[v"&#65533;b&#65533;&#65533;&#65533;&#65533;2_&#65533;&#65533;
jx&#65533;&#65533;L&#65533;%&#65533;@&#65533;VC)&#65533;y&#65533;&#65533;&#65533;!&#65533;&#1728;&#65533;us;&#65533;l&#65533;&#65533;&#65533;&#65533;vn&#65533;L&#65533;&#65533;&#65533;wG<q5&#65533;aR&#65533;cU7&#65533;>O$Q&#65533;x.Y&#65533;&#65533;"72rm(h&#65533;9&#65533;&#65533;f&#65533;&#65533;9&#65533;&#65533;&#65533;9&#65533;&#65533;6&#65533;WN&#65533;r&#65533;*&#65533;{&#65533;=&#65533;&#65533;&#65533;|&#65533;&#65533;\s&#65533;i&#65533;&#65533;&#65533;4t&#65533;&#65533;&#65533;:I&#65533;f&#65533;lnQ&#65533;&#451;&#65533;&#65533;W&#65533;Y&#65533;ak&#65533;^&#65533;e&#65533;\9&#65533;&#65533;
&#1279;.&#65533;L[x&#65533;&#65533;&#65533;&#65533;&#65533;&#65533;v=&#65533;wMu&#65533;&#65533;^&#65533;&#65533;&#65533;K&#1099;&#65533;&#65533;T&#65533;&#65533;&#65533;&#65533;n&#65533;&#65533;@&#65533;/Q^ar))C&#1850;&#65533;&#65533;&#35456;|&#54359;T&#65533;h2G&#65533;&#65533;&#65533;&#65533;7&#65533;WX*'2D&#65533;:&#65533;&#65533;6&#219;&#65533;&#65533;AK&#65533;&#65533;W&#65533;T&#65533;[&#65533;`&#65533;/&#65533;
&#65533;en{&#1157;U&#65533;&#65533;;&#65533;&#65533;s&#65533;1&#65533;&#65533;&#65533;&#65533;85/r&#365;w5&#65533;&#65533;&#65533;4&#65533;&#65533;&#65533;+;&#558;:&#65533;&#65533;&#65533;&#65533;3s;	4&#195;9&#65533;&#65533;>&#65533;&#65533;&#65533;&#65533;&#65533;&#65533;#&#65533;&#65533; 2&#65533;?Z&#65533;&#65533;"$<[&#65533;&#65533;	=&#65533;&#65533;?[&#65533;&#65533;&#65533;&#65533;&#65533;> &#65533;X)W&#65533;&#65533;&#65533;&#544;&#65533;&#65533;8&#65533;&#65533;&#65533;2&#65533;Y&#65533;A&#65533;&#65533;`&#65533;&#65533;1&#65533;M"l&#65533;&#65533;&#1619;9&#65533;&#65533;xA&#65533;1X&#65533;&#65533;&#44730;&#65533;*{)&#65533;0>&#65533;A&#65533;Q&#65533;&#65533;&#65533;&#65533;.&#65533;As{&#65533;&#65533;&#65533;-l+?*&#1590;!$B&#65533;9,&#65533;2&#65533;&#65533;+&#65533;&#65533;7&#65533;#&#65533;c&#65533;bZv&#65533;&#65533;&#65533;&#65533;=*&#65533;&#65533;s&#65533;5#&#65533;-&#65533;;&#65533;&#65533;s&#65533;&#65533;0&#65533;&#65533;&#571;&#65533;j&#65533;G&#65533;&#65533;3&#65533;Q&#65533;&#65533;42)&#65533;&#65533;&#65533;y&#65533;&#560;&#65533;&#1768;&#65533;x<=&#65533;C4t &#65533;&#65533;&#65533;<A&#65533;y&#65533;&#65533;;!&#65533;j.B""&#65533;&#65533;&#65533;c&#65533;4&#65533;=&#65533;&#65533;&#4i=&#65533;&#65533;&#65533;R&#65533;t&#65533;&#65533;&#26165;&#65533;&#65533;D&#65533;&#65533;"\+9&#65533;&#65533;&#65533;&#65533;&#65533;*&#65533;.&#65533;&#65533;&#65533;C1&#65533;&#65533;&#65533;:&#65533;&#65533;x&#65533;>&#65533;!&#65533;	&#65533;&#31978;C&#65533;/&#65533;&#65533;&#65533;&#65533;S?bD+$1&#641;&#65533;&#65533;B&#65533;&#65533;CC&#65533;&#65533;&#65533;&#65533;-&#65533;F3&#65533;F4&#1616;(8&#65533;&#65533;J&#65533;%&#65533;B&#65533;<CT&#65533;&#65533;&#65533;&#65533;*&#65533;sDGQ&#65533;#&#200;@e&#65533;&#65533;8Td8&#65533;I*E\D}D&#65533;z@r&#65533;D&#65533;&#65533;&&#65533;!0&#65533;&#65533;&#333;c7&#65533;&#65533;&#65533;&#65533;&#65533;&#65533;&#453;D&#65533;&#757;&#65533;&#65533;&#65533;&#65533;&#65533;&#65533;&#65533;&#2043;&#65533;&#65533;#&#65533;:N|&#334;&#65533;
~&#65533;5]l&#65533;&#65533;J&#65533;&#65533;&#65533;7&#65533;?&#65533;&#65533;AaT&#535;L+&#65533;-&#65533;B&#65533;&#65533;C&#65533;&#65533;&#65533;4&#65533;)8&#65533;:&#65533;&#65533;&#65533;&#65533;H&#65533;(X>&#65533;!&#65533;'&#65533;&#65533;&#65533;&#65533;&&#65533;2&#65533;&#65533;Cs&#65533;A&#65533;&#65533;&#65533;{XC@+7@8&#65533;F<R+*&#65533;1A;&#65533;G&#65533;&#65533;&#65533;&#65533;(&#65533;&#65533;&#65533;@\&#65533;
&#65533;Ia&#65533;&#65533;:S&#65533;D&#52985;&#65533;K&#65533;h&#65533;q&#65533;[&#65533;&#65533;&#65533;&#65533;BIA&#1704;&#65533;,MlI&#65533;4&#774;&#65533;&#65533;S&#65533;&#65533;&#65533;@&&#65533;K&#65533;&#65533; &#65533; &#65533;|J&#780;&#365;&#618;!&#65533;K&#65533;%D&#65533;&&#65533;&#65533; &#65533;B&#65533;+&#65533;&#1388;#?&#65533;&#65533;-&#65533;&#65533;&#65533;B&#65533;&#65533;3&#65533;&#65533;l&#65533;&#65533;i&#65533;&#65533;&#65533;&#1892;u&#65533;%V&#65533;&#65533; &#65533;F]d&#65533;&#65533;2&#65533;a&#65533;&#65533;&#65533;&#65533;&#65533;&#689;dG@&#65533;&#65533;YF&#65533;L&#65533;&#65533;d7&#65533;&#65533;K&#65533;&#65533;&#954;t ?|&#65533;H&#65533;IC&#65533;&#65533;\&#65533;&#1475;&#65533;&#65533;&#65533;&#65533;T&#65533;&#65533;t&#65533;&#65533;&#65533;&#65533;&#65533;E&#65533;^&#65533;&#65533;&#65533;&#1685;&#65533;# &#65533;&#65533;I&#65533;d&#65533;Y,K&#65533;1&#65533;=&#65533;&#65533;&#65533;&#65533;&#65533;E&#65533;&#1706;G8&#65533;&#65533;T&#65533;e&#65533;&#65533;$&#65533;&#65533;O&#65533;&#65533;&#65533;&#65533;*N&#65533;&#65533;&#65533;t(&#65533;*&#65533;&#65533;H&#65533;P&#65533;&#65533;&#869;&#65533;7&#65533;&#65533;E-&#65533;&T&#65533;K &#65533;&#65533;&#65533;&#65533;&#65533;&#1284;Q&#65533;P&#65533;&#65533;&#677;&#65533;&#65533;G&#65533;&#65533;G
&#65533;!&#1536;]&#1538;&#65533;@ !&#65533;L"-R&#65533;&#65533;p+&#65533;&#65533;&#65533;&#65533;B&#65533;&#65533;#T&#65533;+! &#65533;]H&#65533;&#65533;&#65533;&#65533;&#65533;&#65533;,&#65533;&#65533;K&#65533;&#65533;&#65533;0&#65533;&#65533;&#725;&#65533;&#65533;&#65533;&#65533; &#65533;&#65533;&#1182;&#65533;&#65533;H B}&#65533;7&#21168;&#65533;&#65533;&#65533;F&#65533;&#1107;&#65533;&#65533;[)&#65533;&&#65533;&#65533;R&#65533;	&#65533;8~Q&#65533;C&#65533;&#65533;&#65533;Q&#65533;&#65533;Q-E&#65533;4&#65533;K&#65533;)&#65533; &#65533;8&#65533;G&#65533; &#65533;H&#65533;h&#65533;Ti&#65533;&#65533;L&#65533;&#283;RL&#65533;&#65533;&#65533; &#65533;	&#65533;&#65533;=q !&#65533;&#65533;&#65533;&#65533;&#65533;t6&#65533;&#65533;P&#65533; &#65533;&#65533;&#65533;&#65533;D&#65533;aU&#65533;@&#65533;G`cM&#65533;&#65533;T:&#65533;&#65533;=&#65533;&#65533;&#65533;&#65533;&#65533;&#65533;4&#65533;<1&#65533;@ &#65533;&#65533;&#65533;}&#65533;RhB'&#65533;&#65533;&#65533;&#65533;&#65533;Si&#65533;&#65533;&&#65533;&#65533;T&#65533;&#1043;.&#65533;Y&#65533; u&#65533;IT&Z&#787;&#65533;+Y5p&#65533;&#65533;R&#1555;&#65533;&#65533;&#65533;X&#65533;s X&#65533;k&#65533;G&#65533;&#65533;:&#65533;a0> @8&#65533;K5S&#65533;
&#65533;T&#65533;&#65533;&#65533;&#65533;&#65533;L[&#65533;&#65533;
O&#65533;&#1536;&#65533;&#65533;&#65533;~&#65533; &#21204;M&#65533;&#65533;&#65533;&#65533;&#65533;+P&#65533;,H&#65533;4&#65533;&#65533;5MI&#65533;X&#65533;&#65533;4)'&#65533;&#65533;O-1&#65533;&#65533;B&#65533; 4&#329;&#65533;T&#65533; &#65533;vU&#65533;&#65533;&#65533;&#1454;.f&#65533;Bx8&#65533;`&#65533;	'&#65533;&#65533;&#65533;&#65533;&#65533;I)'xuZ&#773;&#65533;$ 4&#65533;j&#65533;&#65533;&#65533;8&#65533;m;&#65533;&#65533;&#65533;&#65533;&#65533;)&#65533;&#65533;=&#65533;&#1342;%&#65533;&#65533;&#65533;9}&#65533;0&#65533;&#65533;5&#65533;&#1469;5&#65533;X&#65533;b&#65533;&#65533; 5&#65533;M&#65533;&#65533;D@&#65533;&#65533;T&#65533;&#65533;\4&#65533;&#65533;&#65533;$&#65533;&#65533;&#65533;&#65533;'&#65533;	&#65533;T&#65533;D&#65533;c&#1919;&#65533;&#65533; (:&#65533;&#65533;oq k5&#65533;&#65533;&#1797;&#65533;r&#65533;&#65533;&#65533;HH&#65533;&#65533;<y&#1397;=&#65533;b&#65533; &#65533;&#65533;=x&#65533;HS&#65533;%&#65533;&#65533;&#1765;^&#1111;g&#65533;&#65533;]&#65533;&#65533;&#65533;&#65533;&#65533;_5&#65533;&#65533;&#65533;^l=]&#65533;&#65533;&#65533;!&#65533; &#65533;&#65533;_&#65533;K &#65533;&#65533; &#65533;&#65533;_&#65533;&#65533;&#65533;b`&#65533;X&#65533; !&#65533; &#65533; ,&#65533;&#65533; ! &#65533; &#65533;	H&#65533;&#65533;&#65533;&#65533;*\&#560;&#65533; &#65533;"J&#65533;&#1520;&#65533;&#331;3j&#65533;&#561;&#65533;&#463;&#65533;&#65533;&#65533;&#65533; &#65533;
P&#65533;&#65533;d-P&#65533;l|TiF&#65533;&#859;8s&#65533;&#1817;s@I&#65533;P&#65533;&#65533;&#65533;&#65533;&#65533;&#65533;<&#65533;*]&#692;&#65533;B&#65533;
&#65533;&#65533;j1eJp&#65533; i&#27947;&#1519;`&#65533; &#65533;N&#65533;&#65533;&#65533;&#65533;&#65533;K[&#65533;Cv&#65533;&#65533;-&#65533;&#1915;xo&#65533;&#65533;G&#65533;&#65533;&#65533;&#65533;&#1182;=v&#65533;Aj&#65533;&#65533;Jm`&#65533;H&#65533;&#464;#&#65533;&#65533;_&#65533;l	k&#65533;&#65533;&#65533;A&#65533; &#65533;.X!&#65533;&#65533;i&#65533;?f&#65533;8&#65533;Z&#65533;&#65533;&#65533;NLPv&#190;I2&#65533;&#65533;&#65533;&#65533;&#65533;&#65533;&#65533;<<&#65533;j&#862;i&#65533;S&#65533;&#65533;5l&#65533;I&#65533;&#65533;A&#65533;&&#65533;&#65533;&#65533;3
&#65533;LPym&#65533;ke{&#65533;?&#65533;&#65533;g&#65533;&#65533;;&#65533;&#958;&#65533;r&#65533;&#65533;&#65533;&#1670;&#65533;\6&#65533;&#65533;&#65533;&#65533;o&#65533;`&#65533;&#65533;&#65533;Euo&#65533;h f&#65533;&#65533;v&#65533;q&#65533;u&#65533;Z~&#385;_y%C&#1665;&#65533;u&#65533;g&#65533;&#1542;&#65533;k"&#65533;`"&#65533;&#65533;x&#65533;&#65533;Y)!&#65533;&#65533;&#65533;&#65533;Sj+&#65533;VqzX"w&#65533;	&#65533;&#65533;HaA&#65533;%&#65533;&#65533;2&&#595;&#65533;&#65533;&#65533;&#65533;&#65533;&#65533;X&#65533;&#797;G$g&#65533;m&#65533;`&#65533;)&#65533;&#65533;J&#65533;&#65533;&#1101;d.hP&#65533;&#65533;&#65533;h&#65533;}&#65533;&#294;`;vI&#65533;_&#65533;!&#65533;&#65533;"&#65533;@&#65533;7&#65533;k	f	&#65533;5"$:6i[` &#65533;&#1877;&#65533;&#65533;)iBU&#65533;&#65533;}Z&#65533;&#65533;j &#65533;&#65533;&#65533;&#65533;*&#65533;&#65533;&#65533;VB)&#65533;- &#14636;9hA&#65533;&#65533;&#65533;&#65533;&#65533;Z&#65533;&#65533;z&#65533;&#65533;a&#65533;@&#65533;&#65533;&#65533;&#65533;&&#65533;J&#65533;f&#65533;&#65533;xL&#65533;TE]&#65533;&)\&#65533;f&#65533;&#65533;i&#65533;&#65533;&#65533;&#65533;	
a&#65533;O7u&#65533;&#65533;&#65533;&#65533;yH&#65533;&#65533;JP&#65533;&#65533;&#1068;&#65533;[f&#65533;l&#65533;&#65533;&&#65533;B&#65533;ToBK&#65533;&#65533;&#65533;&#65533;P&#65533;5YZ&#65533;&#65533;NJ&#65533;$AP&#65533;&#65533;.&#65533;&#65533;&#65533;&#65533;&#65533;&#65533;iF&#65533;&#65533;&#65533;BJx&#65533;0&#65533; &#65533;&#65533;&#65533;&#65533;X&#65533;r"d&#65533;&#65533;&#65533;&#65533;wt/B&#65533;&#65533;&#65533;&#65533;4&#65533;L)&#65533;&#65533;&#65533;&#65533;V&#1282;(&#65533;W&#1588;q&#65533;&#65533;&#65533;E'&#65533;r&#65533;A&#65533;&#65533;2wl&#65533;&#65533;Ti&#65533;A&#65533;&#65533;&#65533;7&#65533;&#65533;&#1149;&#65533; &#258;@Qs&#65533;A&#65533;&#65533;s60=p&#866;&#65533;&#65533;B-d}&#65533;&#65533;"h&#65533;>m&#65533;&#65533;@cT &#65533;d&#65533;@&#556;&#65533;&#65533;&#65533;&#65533;H]&#65533;;&#65533;&#65533;&#65533;&#65533;m&#65533;&#65533;$&#65533;x&#65533;&#65533;&#65533;&#65533;&#65533;n&#65533; &#65533;&#65533;&#65533;&#65533;&#65533;&#45068;&#65533;&#65533;&#65533;&&#65533;z&#65533;&#65533;^.&#65533;&#65533;&#65533;&#65533;&#1453;ET&#65533;A&#65533;&#65533;A&#65533;&#65533;&#65533;&#65533;4o&#65533;N0&#65533;&#65533;4*&#65533;1f|&#65533;N&#65533;Kv&#65533;G&#65533;$&#65533;DC&#65533;&#65533;&#65533;&#65533;&#65533;&#65533;8&#65533;Q&#65533;&#65533;&#1043;gj&#65533;&#65533;&#65533;%&#65533;z&#65533;G&#65533;#G&#65533;_&#65533;}A t&#65533;O&#65533;t&#65533;A&#65533;&#154;&#65533;h&#65533;&#65533;&#65533;%~&#65533;&#65533;&#65533;E&#65533;F  H&#65533;&#65533;&#65533;H&#65533;0&#65533;46@&#65533;kj&#65533;R&#65533;r8v&#65533;9C&#65533;\&#65533;&#65533;&#65533;m&#65533;&#65533;&#65533;D&#65533;f&#65533;2d&#65533;&#65533;&#65533;EW&#65533;L#&#65533;X&#65533;&#65533;&#65533;z&#65533;l&#65533; :H&#65533;	&#65533;b%z&#65533;&#65533;@EE&#65533;W&#973;&#65533;y&#65533;C&#65533;6xf`K&#65533;{E&#65533;Q&#65533;&#65533;&#65533;&#65533;B&#65533;&#65533;&#65533;&#65533;&#65533;&#65533;d&#65533;&#65533;&#65533;2?&#65533;&#65533;ci	iZ&#65533;&#65533;&#65533;$w/&#1750;A^A&#65533;W&#65533;&#65533;&#65533;&#65533;G&#65533;q&#65533;&#65533;&#65533;]Y&#65533;&#65533;&#156;&#65533;&#65533;&#65533;`&#65533;B&#65533;(&#395;&#65533;m&#65533;&#65533;\2F9&#65533;(1!d
&#65533;&#65533;&#65533;7I&#65533;&#65533;H-s&#65533;C&#65533;&#65533;&#65533;)&#65533;,`&#65533;&#567;&#65533;H&#65533;h&#65533;H&#65533;&#65533;%*#&#65533;QA&#490;Z&#596;&#65533;&#65533;&#65533;&#65533;<	dA&#65533;P&#65533;&#65533;nci&#65533;&#65533;&#65533;&#65533;p}&#65533;&#65533;@&#65533;&#65533;&#806;&#65533;M)McFY&#65533;&#65533;&#65533;&#65533;i&#65533;@$GzC9&#65533;&#65533;y	Af9&#65533;&#65533;&#65533;&#65533;&#1729;%&#65533;y&#65533;7&#65533;I&#65533;&#65533;!&#218;&#65533;P&#65533;B&#65533;&#65533;&#65533;eF&#65533;O=W&#65533;&#65533;KFf	&#65533;AO&#502;&#65533;X!&#65533;&#65533;@|pJ&#65533;&#65533;&#65533;&#65533;&#65533;&#65533;&#65533;vM&#65533;j&#65533;W$&#65533;&#65533;s$&U&#65533;L2&#65533;&#65533;&#65533;&#65533;&#198;7&#65533;&#848;Y&#65533;-fN&#65533;E&#1062;&#65533;&&#65533;&#65533;\&#65533;&#805;&dwA&#65533;i^&#65533;&#65533;u&#1508;&#65533;GzS"&#65533;&#65533;I&#65533;&#65533;A&#65533;&#65533;B&#65533;&#65533; Z=&#65533;L7&#65533;v&#65533;&#65533;QS&#65533;@&#65533;&#65533;&#65533;&#65533;DM&#65533;&#65533;&#65533;&#65533;&#65533;&#65533;4&#65533;&#65533;eX&#65533;&#65533;&#1165;m&#65533;:&#65533;2&#65533;BXI&#65533;&#65533;L &#65533;&#65533;4&#65533;I@&#65533;+Kp&#65533;&#65533;+&#1686;nd&#65533;&#65533;&#65533;e&#65533;4&#65533;&#65533;&#65533;Z-0p&#65533;&#65533;X&#65533;9&#65533;&#65533;D&#65533;
]&#436; &#65533;_G&#65533;5`&#1620;&#65533;[&#65533;u&#65533;&#65533;&#65533;&#65533;&#65533;&#65533;&#65533;&#65533;?&#1741;&#65533;&#65533;&#65533;0 &#65533;FJ&#65533;&#65533;&#65533;&#65533;"&#65533; &#65533;&#65533;Zuh&#65533;
&#65533;b&#65533;&#65533;\&#65533;&#65533;@&#65533;XRMk&#65533;#V&#65533;A=&#65533;s&#65533;&#65533;V&#65533;&#65533; g&#65533;&#65533;&#65533;&#65533;&#65533;7&#65533;&#65533;&#65533;;&#65533;Z<&#65533;.8#&#65533;&#65533;`&#65533;@&#65533;d&#65533;V&#65533; &#65533;&#65533;84&#19877;&#65533;(]&#65533;?&#65533;&#65533;M#&#1144;&#65533;&#65533;jS&#65533;&#65533;U&#65533;&#65533;C&#65533;@l&#65533;&#65533;J#2&#1048;&#65533;
J&#1712;z&#65533;r&#65533;*lOt)c&#65533;1&#65533;&#65533;8&#65533;&#65533;#&#65533;0&#65533;&#65533;B
&#65533;T@]9&#65533;&#1300;&#65533;rC&#65533;&#65533;&w&#65533;&#65533;&#65533;&#65533;i&#65533;6&#65533;&#65533;&#65533;&#65533;&#65533;&#65533;&#65533;&#65533;2&#65533;&#65533;&#65533;&#65533;&#65533;&#65533;&#65533; x}&#65533;EJ:0&#65533;1&#65533;9&#65533;0&#65533;&#65533;c1&#65533;a&#65533;&#65533;=&#65533;0&#65533;&#65533;v7#j>&#65533;&#22544;&#65533;V&#65533;&#65533;&#65533;&#65533;&#65533;&#65533;&#65533;&#1080;=&#65533;b&#65533;&#65533;&#65533;&#65533;n&#65533;&#65533;&&#65533;0&#141;&#65533;&#65533;x&#65533;k2HZsZ&#65533;=4H&#65533;F&#65533;&#65533;)&#65533;Q3-0&#65533;&#65533;&#65533;&#65533;&#734;M&#65533;&#65533;>&#65533;&#65533;:6&#65533;#&#65533;Ib&#65533;&#65533;&#65533;&#65533;w&#65533;`@3b&#65533;&#65533;&#838;L&#65533;B&#65533;Z&#65533;&#65533;"&#65533;&#65533;}&#65533;&#65533;&#65533;&#65533;&#65533;'&#65533;B&#65533;&#65533;&#65533;&#65533;&#65533;&#65533;~$&#65533;U6	&#65533;&#65533;&#65533;&#65533;&#65533;0&#1074;&#65533;:&#65533;q2/>&#65533;IH&#65533;l&#65533;'&#65533;&#65533;Q&#65533;Yo&#65533;n&#65533;&#65533;y&#65533;&#65533;&#65533;&#65533;&#65533;&#65533;&#65533;&#65533;&#65533;&#65533;	&#65533;&#65533;&#65533;&#65533;&#65533;ge&#65533;&#65533;y&#65533;#&#65533;5>n&#65533;D&#1071;&#65533;TA&#65533;&#65533;&#65533;&#65533;&#65533;u&#65533;&#65533;&#65533;&#65533;a&#65533;&#65533;q&#65533;>&#65533;i&#65533;eL0	&#65533; vyA&#65533;&#65533;&#65533;s x&#65533;$S&#65533;&#65533;&#65533;&#65533;&#65533;rV:As,)hS&#65533;t&#65533;`&#65533;B&#65533;%@"&#65533;&#65533;?&#65533;:&#65533;&#65533;&#65533;&#65533;&#65533;&#65533;&#65533;7"Y&#65533;&#65533; &#65533;&#65533;Q&#65533; g&#65533;k]&#65533;&#1318;&#65533;p&#65533;V~00o&#65533;a>&#65533;&#65533;d&#65533;&#65533;1Hy&#65533;Op&#65533;&#65533;&#65533;a&#65533;B&#65533;&#65533;&#65533;%b &#65533;'&#65533;&#65533;Y&#65533;i&#65533;D&#65533;&#65533;=&#65533;&#65533;&#65533;<k&#65533;aR&#65533;&#65533;&#65533;a&#65533;&#65533;~&#65533;P&#65533;>j&#65533;&#65533;&#47597;!Z&#65533;&#65533;oO&#65533;&#65533;<&#65533;&#65533;&#65533;Q&#65533;&#65533;&#65533;&#65533;J&#65533;Y&#1532;&#65533;]Ue.&#65533;S&#65533;&#65533;4&#65533;?L^&#65533;&#65533;z}E'&#65533;&#65533;lBP&#65533;&#65533;V&#65533;2i&#65533;O&#65533;	P&#1549;-&#65533;&#65533;x&#65533;&#65533;&#65533;&#65533;&#65533;&#65533;&#65533;&#65533;?&#65533;u&#65533;34gB:&#65533;!&#65533;&#65533;_&#65533;gV&#65533;C6?g&#65533;0K&#65533;BU&#65533;n&#65533;&#65533;}\!Ui&#65533;*&#65533;&#65533;@&#65533;&#65533;\&#65533;0+&#65533;w&#65533;WG&#31809;&ts&#65533;&#65533;g/&#65533;}&#65533;gX&#65533;&X=x(*rNi&#450;&#65533;1&#65533;%;&#65533; bD&#65533;a 7&#65533;&#65533;&#65533;e&#65533;4D&#65533;rNY&#65533;y5A4&#65533;D' y&#65533;&#65533;7&#65533;Ep&#65533;tXu=&#65533;QP&#65533;&#65533;&#65533;&#65533;U\&#65533;oBmD^&#65533;&#65533;%;&#65533;B&#65533;1
3I&#65533;P*&#65533;t!&#65533;qc&#1395;&#65533;	&#65533;S&#65533;&#65533;&#65533;&#65533;&#65533;AP{!&#65533;&#65533;Pv&#65533;_&#65533;Q&#65533;&#65533;&#65533;y&#65533;&#65533;&#65533;&#65533;(&#65533;0&#65533;%;&#65533;&#65533;&#65533;&#65533;ZV&#65533;msD9w&#65533;&#65533;3#gr&#65533;A^P &#65533;&#65533;&#65533;&#65533;S&#65533;:&#65533;Ai&#65533;&#65533;fS&#65533;_&#65533;&#65533;&#65533;&#65533;I&#65533;P
&#65533;U=&#880;a&#65533;B*&#65533;&#65533;8)&#65533;dYOrC&#65533;4^&#65533;&#65533;?D&#65533;&#65533;&#65533;&#65533;&#65533;K&#65533;Q8(R&#65533;q&#65533;&#65533;'P&#65533;&#65533;@&#1154;&#65533;s&#65533;A(&#65533; p v&#65533;^&#65533;7&#65533;&#65533;TG:&#65533;O&#1520;!&#65533;At&#65533;h&#65533;&#65533;	&#65533;&#65533;&#65533;w&#65533;0vw(7&#65533;C&#65533;&#65533;P&#65533;e&#65533;&#65533; 	)&#65533;&#65533;v &#65533;(X&E&#65533;&#65533;&#65533;}&#65533;W&#65533;q&#65533;x&#65533;Aga&#65533;4&#65533;
&#65533;&#65533;&#65533;A=
$1&#65533;DH&#65533;&#65533;pR&#65533;!&#65533;E &#65533;&#65533;&#65533;&#65533;&#65533;&#65533;&#65533;&#65533;u1&#65533;
&#1968;S&#65533;&#65533;~e&#65533;&#65533;#(&#65533;o	a &#65533;&#65533;c&#65533;E&#65533;&#65533;&#65533;&#65533;]&#65533;-^D	&#65533;p&#65533;&#65533;&#65533;&W&#65533;&#721;&#65533;&#65533;&#65533;&#65533;(&#4554;&#65533;&#65533;&#65533;&#65533;&#65533;&#65533;&#65533;4&#65533;6v&#65533;1&#65533;<&#65533;}&#65533;&#65533;&#737;D$&#65533;A&#65533;&#65533;&#65533;N&#65533;-&#65533;&#65533;&#65533;&#65533;:R&#65533;&#51207;s&#65533;B&#65533;@&#65533;i&#65533;&#65533;Ee&#65533;0&#65533;1&#65533;6z&#1623;&#65533;&#65533;&#65533;l&#65533;*D&#65533;o0&#65533;2&#65533;&#65533;(*&#65533;&#65533;&#65533;&#65533;@&#65533;&#65533;8&#65533;&#65533;,&#65533;&#65533;A;!aNTP`&#65533;&#65533;&#65533;z&#65533;&#65533;&#65533;&#65533;&#65533;'+&#65533;k&#65533;9&#65533;&#65533;Em&#65533;&#65533;&#347;Q#v&#65533;0&#65533;&#65533;&#65533;8&#1620;&#377; &#65533;&#65533;c?06&#65533;EKN&#65533;&#65533;&#65533;LjR&#65533;&#65533;&#65533;&#65533;!M&#65533;Y:S&#65533;43&#65533;1&#65533;2>/2&#65533;&#65533;&#65533;&#65533;&#65533;&#65533;&#65533;&#65533;e&#65533;AP&#65533;&#65533;&#65533;.os!&#65533;s&#65533;U&#65533;&#65533;&#65533;&#65533;y1&#1152;&#65533;&#65533;&#65533;8<&#65533;/&#65533;&#65533;$&#65533;&#65533;3P,PH&#65533;dfaS&#65533;&#309;T&#65533;&#65533;$;C&#65533;&#65533;&#65533;;YI&#65533;&#1624;L
JJ&#65533;:&#65533;1&#65533;&#65533;&#65533;&#65533;g1D
!
&#65533;y&#65533;N&#65533;i&#65533;&#65533;
&#65533;-&#65533;&#65533;&#65533;IZC&#65533;&#65533;&#65533;$Jf&#65533;&#65533; &#65533;i3 &#65533;j&#65533;&#1500;G&#65533;&#65533;v&#1072;&#65533;z&#65533;&#65533;[&#65533;`&#65533;4E_j&#65533;&#65533;E&#65533;&#65533;&#65533;""&#65533;@&#65533;HQ&#865; U&#65533;&#65533;?&#65533;&#65533;&#65533;PfTH`V&#65533;S&#65533;&#65533;QP&#65533; W[4 o&#65533;~&#65533;&#65533;v&#65533;&#65533;d&#65533;&#65533;*6&#65533;&#65533;JJg&#65533;&#65533;8$f&#65533;i&#65533;5U&#65533;$ &#65533;&#65533;&#1472;G&#65533;&#65533;Xx$&#65533;&#65533;&#65533;S%v,@3&#65533;&#65533;&#65533;&#65533;WbTaz&#65533;&#65533;;&#65533;&#65533;&#65533;&#65533;&#65533;Z&&#65533;&#65533;&#65533;&#65533; 0&#65533;&#65533;;&#65533;c
3^&#65533;13#<&#65533;h1Z%&#65533;A&#65533;&#65533;&#65533;g5(s^f|z_!j&#65533;Vf&#65533;&#65533;`LZl&#65533;%&#65533;I&#65533;&#65533;F&#65533;&52F&#65533;&#65533;X`&#65533;)&#65533;G9qb&#65533;&#65533;&#65533;&#65533;4&#65533;z&#65533;&#65533;eZQO&#65533;&&#65533;&#65533;.g*'rrf&#65533;&#65533;2&#65533; &#65533;&#65533;:5&#65533;&#65533;&#65533;&#684;&#195;&#65533;&#1037;&#65533;&#65533;t&#65533;&#65533;&#65533;u&#65533;y]&#65533;F4!&#65533;`'&#65533;&#65533;v&#65533;&#65533;N&#65533;UH&#65533;&#65533;&#65533;&#65533;`+&#65533;&#65533;&#65533;&#65533; &#65533;v&#65533; I&#65533;E*&#65533;&#65533;u@&#65533;&#65533;X&#65533;Y81&#65533;!I&#65533;&#65533;Q1_h&#65533;&#65533;j$&#65533;&#65533;&#65533;U&#65533;.F&#65533;x&#65533;a&#65533;0/7&#65533;&#65533;&#65533;bRSMT&#65533;j&#65533;dz^V@&#65533;%
&#65533;t1QJ0&#65533;^&#65533;&#65533;`m&#367;&#65533;&#65533;d&#65533;&#65533;mf&#65533;F&#65533;&#65533;&#65533;xp9&#65533;&#65533;tAl<&#65533;Q!&#65533;&#65533;P&#65533;&#65533;&#65533;N&#65533;g+NP&#65533;&#65533;&#65533;&#65533;&#65533;&#65533;G&#65533;&#65533;&#65533;&#65533;m9&#65533;&#65533;&#65533;&#65533;&#65533;11b&#1957;W&#65533;t&#65533;fS&#65533;iz&#65533;Whv&#65533;0n&#65533;;&#65533;&#65533;KH&#1888;/c&#65533;fP2u8&#65533;&#65533;Ux &#65533;x4&#65533;9)26&#65533;&#65533;&#1061;&#65533;z&#1384;&#65533;THz&#1783;&#65533;5&#65533;&#65533;&#65533;&&#65533;yj&#65533;xSD&#65533;_&#65533;&#65533;-J&#65533;8M&&#65533;&#65533;&#65533;
&#65533;&#65533;Q&#65533;&#65533;8&#1803;&&#65533;N&#65533;.&#65533;a&#65533;G&#65533;(0&#65533;B(06!&#65533; &#65533;QdK0&#65533; /j&#65533;}&#65533;6&#1078;&#65533;	j1&#65533;s&#65533;)&#65533;&#65533;&#1676;g5&#65533;&#65533;&#65533;Q&#65533;%5&#65533;?&#65533;1&#65533;&#65533;&#65533;ir&#65533;&#65533;v?q&#65533;W$&#184;&#65533;6&#65533;[&#65533;&#65533;&#65533;&#65533;&#65533;&#65533;&#65533;d&#65533; 1&#65533;R(&#65533;kzi &#65533;bm&#65533;}&#65533;&#65533;&#65533;Lf@\&#65533;51&#65533;&#65533;'&#65533;{&#65533;&#65533;&#65533;&#65533;,m&#1414;b(&#65533;&#65533;&#65533; |'jKk&#65533;&#65533;S&#65533;&#65533;&#65533;&#65533;<l&#65533;&#65533;&#65533;Q&#65533;&#65533;R&#65533;&#466;F&#65533;l&#65533;'&#65533;@"&#65533;d &#65533;&#65533;&#65533;&#65533;&#65533;&#65533;a
O&#65533;&#65533;+1&#65533;&#65533;&#65533;k&#622;2&#65533;&#65533;D&#65533;&#65533;!W&#65533;&#65533;<&#65533;cj&#65533;&#65533;&#65533;&#65533;'C&#65533;&#65533;&#65533;e_&#65533;a&#65533;r8&#65533;/&#65533;
K&#65533;&#65533;&#65533;&#65533;&#65533;&#65533;&#65533;~&#65533;&#65533;,a&#65533;M&#65533;&#65533;Gc&#65533;&#65533;&#65533;{!&#65533;L0o&#65533;:]b&#65533;&#65533;&#65533;&#65533;&#65533;,&#645;&#65533;&#65533;<M>&#65533;&#65533;cf&#1395;&#65533;&#65533;\kq2`&#65533;&#65533;&#65533;p &#65533;&#65533;&#65533;j)&#65533;!&#65533;&#65533;+,&#65533;&#65533;&#65533;&#65533;*&#65533;`z_%V&#65533;y&#65533;8Q&#65533;*<+&#65533;&#65533;2&#65533;&#65533;&#65533;&#65533;&#65533; }&#65533;&#65533;<&#65533;O&#65533;5mh&#65533;;&#65533;&#65533;;&#65533;M.{&#65533;&#65533;I5&#65533;S.;&#65533;&#65533;e&#65533;q	*&#65533;	&#65533; &#65533;*&#65533;	&#65533; &#65533;&#65533;	&#65533;#M&#65533;U&#1606;&#65533;K!&#65533;!&#65533;&#65533;&#65533;&#65533;V
|&#65533;f&#65533;;&#65533;&#65533;&#65533;C&#65533;2&#65533;)&#65533;
&#65533;&#65533;&#65533;h&#65533;&#65533;]&#65533;&#65533;&#65533;&#65533;)0&#65533;qq&#65533;&#65533;-&#65533;&#65533;U-&#65533;&#65533;&#65533;&#65533;&#65533;&#65533;DLb&#65533;+&#65533;v&#65533;&#65533;efq&#65533;6]j5&#65533;&#65533;zS&#65533;0&#65533;P&#65533;&#65533;&#65533; )&#65533;'&#65533;&#65533;&#65533;&#65533;&#65533;" &#65533;B&#65533;&#65533;(&#640;&#65533;&#65533;&#65533;&#65533;4P^&#65533;&#65533;&#65533;&#65533;2s&#65533;A[&#65533;i#+3*2*&#65533;&#65533; r-&#65533;s&#65533;@&#65533; &#65533;M&#65533;,(&#65533;g)&#65533;&#65533;
&#65533;&#65533;&#65533;&#65533;&#65533;,&#65533;&#65533;ZW&#65533;G&#65533;&#65533; &#65533;&#65533;&#65533;&#65533;&#65533;
&#65533;v&#65533;aH}&#65533;&#65533;&#65533;&#65533;85&#65533;&#65533;	&#65533;&#65533;	2&#65533;&#65533;&#65533;]&#65533;0&#1843;&#65533; ]p&#65533;F&#65533;O&#65533;&#65533;&#65533;a9jk&#65533;=&#65533;&#65533;&#65533;+&#65533;&#65533;j&#65533;]>0&#65533; &#65533;&#65533;&#65533; &#65533;&#65533;&#65533;[V&&#65533;&#65533;!&#65533;&#65533;&#65533;}&#1203;&#65533;g&#65533;2&#65533;*@ @&#65533;&#1697;&#65533;&#65533;&#65533;v)&#65533; &#65533;&#65533;&#65533;&#65533;&#65533;P^&#65533;
&#65533;&#65533;r&#65533;&#65533;G&#65533;5&#65533;&#65533;&#65533;&#65533;='}&#65533;@&#65533;@/P
 &#65533;@ A@.&#65533;&#65533;$C.&#65533;&#65533;&#65533;q&#65533;&#65533;;&#65533;
&#65533;&#65533;=&#65533;2&#65533;&#65533;&#1735;&#1415;r&#65533;&#1420;N'&#65533;Q&#65533;{&#65533; &#2012;&#65533;&#65533;gp2@&#65533;&#65533; &#65533;&#65533;&#65533;&#65533;vM&#65533;&#65533;&#65533;&#65533;&#65533;2&#65533;&#65533;H-&#65533;&#65533;<)&#65533;&#65533;
~&#65533; &#65533;Rth&#65533;S&#65533;&#65533;&#65533;XF>j-&#65533;&#65533;&#65533;p&#65533;*&#65533;	h&#65533;&#65533;&#65533;&#65533;@&#65533;n&#65533;4*&#373;&#65533;&#65533;&#65533;lk)&#65533;Q&#65533;%T}|&#65533;&#65533;>&#65533;&#65533;&#65533;&#65533;-&#65533;-*P
&#65533;P&#65533; &#65533;&#65533;&#65533;&#65533;T&#65533; &#65533;N&#65533;Ipv-&#65533;2&#65533;&#65533;-&#65533;&RRXrwP&#65533;&#65533;&#65533;\&#65533; &#65533;&#65533;&#65533;&#65533;&#65533;}&#65533;&#65533;&#65533;&#65533;	&#65533; &#65533;&#65533;&#65533;&#65533;&#65533;&#65533;&#65533;&#65533;&#65533;8x&#65533;$)8^&#65533;e|&#65533;R&#65533;i&#1945;&#65533;^{&#65533;&#65533;&#65533;&#65533;&#65533;&#65533;!&#65533;&#65533;M$.&#65533;&#65533; <&#65533;&#65533;&#65533;&#65533;&#65533;&#65533;0< V&#65533;&#65533;&#65533;&#65533;&#20985;"&#65533;C&#65533;E&#65533;xm&#65533;'B&#65533;Fg&#65533;(&#65533;Qx]&#65533;	?im&#65533;&#65533;-&#65533;&#65533; &#65533;+&#65533;&#65533;&#65533;&#65533;&#65533;"/&#65533;&#65533;&#65533;&#65533;(O&#65533;&#65533;&#834;&#65533;1@hR,A&#65533;&#65533;&#65533;V&#65533;5K&#65533;&#65533;"&#65533;&#1329;&#65533;&#65533;U &#65533;Ot-&#65533;&#65533;&#65533;&#65533;&#65533;&#65533;M 4&#65533;&#65533;^&#65533;$?&#65533;&#65533;p&#65533;<P&#65533;*p&#65533;+&#65533;&#65533;&#65533;&#65533;_"&#65533;ND&#65533;&#65533;<Q&#875;
&#65533;&#65533; &#65533;;P&#65533;&#65533;~&#65533;&#65533;&#65533;^4&#65533;[o&#65533;q&#65533;&#65533;I&#65533;&#65533;&#65533;^&#65533;z&#65533;&#65533;#[&#65533;{&#65533;&#65533;V&#65533;&#65533;Q&#65533;&#65533;&#65533;(	"&#65533;&#65533;V&#65533;2&#65533;&#65533; &#65533;hOR$&#1929;X@&#65533;.&#65533;~N&#65533;&&#65533;&#65533;&#65533;&#65533;+&#65533;&#51218;&#65533;e&#65533;&#65533;&#65533;&#65533;&#65533;&#65533;&#65533;n&#65533;&#65533;_&#65533;r&#65533;&#65533;#&#65533;&#65533;&#65533;[&#65533; &#65533;&#65533;~N&#65533;%O&#65533;~&#22527;&#65533;&#65533;&#65533;&#65533;&#65533;{|B&#65533;&#65533;&#65533;&#65533;&#65533;&#65533;&#1294;&#65533;&#65533;&#65533;&#65533;&#65533;&#65533;&#65533;&#65533;&#65533;	&#789;#&#65533;p&#65533;&#65533;&#65533;[&#1552;&#65533;B&#65533;&#65533;&#65533;&#65533;W&#65533;&#65533;E&#65533;5n&#65533;&#65533;&#65533;&#65533;G&#65533;!E&#65533;$Y&#65533;#&#65533;&#65533;&#65533;<&#65533;&#65533;&#65533;J&#65533;0UZ&#65533;&#1522;eM/&#65533;&#1868;&#65533;&#65533;&O&#65533;&#1018;&#65533;C&#65533;%&#65533;&#65533;P&#1586;P9J&#65533;6PZ<&#65533;&#65533;'&#65533;W&#65533;`&#65533;PQ&#1122;I&#65533;i&#1390;e&#65533;6cK&#65533;@/&#65533;\9&#65533;&#65533;&#856;+/R&#65533;&#65533;r&#65533;h#&#65533;ux&#65533;/Fe&#65533;d&#65533;&#65533;&#65533;&#65533;&#65533;&#65533;a&#65533;&#65533;&#65533;&#1483;3&#65533;&#65533;G&#65533;&#65533;YnE&#65533;&]&#65533;c&#65533;&#65533;31&#65533;i&#65533;&#65533;c:__T&#65533;&#65533;G&#65533;+&#65533;F&#65533;&#65533;FgfQ&#65533;&#65533;OJ*&#65533;&#65533;	&#65533;EP]&#65533;4B&#65533;&#65533;5c&#65533;T&#65533;&#65533;6&#65533;&#65533;&#65533;&#65533;&#1134;&#1196;&#65533;7o&#65533;&#65533;(&#65533;&#65533;&#65533;&#65533;Lm&#65533;&#1983;&#65533;u@&#65533;&#1281;&#65533;R&#65533;&#65533;	q1&#65533; &#65533;&#65533;&#65533; &#744;&#65533; &#65533;3<t&#65533;$&#65533;&#65533;/&#65533;^&#65533;&#65533;&#65533;	--&#65533;&#65533;:L>&#65533;T&#65533;A&#65533;&#65533;g&#65533;P4d&#65533;&#65533;&#65533;H&#65533;&#65533;@#(Z&#65533;As&#65533;&#65533;4L&#65533;&#65533;: &#65533;d&#65533;C&#65533;t&#65533;&#65533;'E&&#65533;f*&#65533;
&#65533;!&#65533;r(&#65533;w&#65533;&#65533;&#65533;w&#65533;&#65533;KWy&#65533;&#65533;&#65533;&#65533;&#65533;%1&#65533;# E&#65533;B0&#65533; &#65533;l&#65533;&#65533;&#65533;&#65533;&#65533;3&#65533;&#65533;&#65533;sO>&#65533;3&#65533;&#65533;>(&#65533;IeR 8s&#65533;&#65533;&#65533;&#65533;x&#65533;2&#65533;+&#65533;&#65533;&#65533;<&#65533;&#65533;&#65533;RL/&#65533;@k&#65533;sCuC &#65533;R&#65533;&#65533; }",-CP&#65533;&#65533;2&#65533;u&#65533;&#65533;&#65533;&#65533;A&#65533;&#65533;&#65533;Pms&#65533;8%K&#65533;&#65533;&#65533;J&#65533;j&#65533;&#65533;Vf&#65533;&#65533;.&#65533;-&#65533;&#65533;g k &#65533;&#65533;7&#65533;sQ#&#65533;&#65533;qR&#65533;.&#65533;&#65533;&#65533;&#65533;&#65533;Yt&#65533;u+&#65533;&#65533;j&#65533;&#65533;&#65533;&#65533;S1&#65533;&#1185;&#65533;&#65533;&#65533;p&#65533;8&#65533;\u8&#65533;&#65533;pWQx&#65533;&#65533;&#1037;&#65533;;8&#65533; &#65533;&#65533;s#&#65533;&#65533;&#65533;&#65533;&#65533;e&#65533;X&#65533;g:HE&#65533;&#65533;R1&#65533;W&#65533;HedEc\&#65533;&#65533;&#65533;x@6&#65533;&#65533;7&#65533;Y&#65533;s0&#65533;9i&#65533;"&#65533;Q	]&#65533;&#65533;w3&#65533;&#65533;bUmu&#65533;dm&#65533;uf&#65533;&#65533;M&#65533;&#65533;1&#65533;9^&#65533;52&#65533;&#65533;f&#65533;&#65533;&#65533;&#41159;&#65533;&#65533;&#65533;k&#65533;&#65533;&#20810;&#65533;bn&#65533;&#65533;LS&#65533;&#65533; &#65533;fs^w7&#65533;s&#65533;U&#8266;&#65533;&#65533;F{&#65533;=;&#65533;!&#65533;&#65533;&#65533;&#65533;&#65533;a&#65533;&#65533;|.&#65533;&#65533;&#65533;Q+;&#65533;&#65533;F&#65533;#&#65533;&#65533;&#65533;&#65533;&#65533;W&>&#65533;&#1194;J&#65533;^&#65533;ui&#65533;K&#65533;>3,Wtgy3Z1&#65533;(S&#65533;&#65533;q:&#65533;&#65533;K&#65533;s&#65533;&#65533;i&#65533;&#65533;&#65533;&#65533;g&#65533;YQ&#65533;&#65533;&#65533;&#65533;&#65533;&#1615;&#65533;Hi&#65533;uw&#65533;A&#65533;&#65533;&#65533;]&#65533;m&#65533;D7&#65533;&#65533;&#65533;")&#65533;V5&#1997;&#65533;&#65533;&#65533;&#65533;&#65533;&#65533;&#65533;&#65533;&#65533;&Ha&#65533;3rX}&#65533;&#65533;:&#1707;&#65533;&#65533;	&#65533;3&#65533;&#65533;&#65533;&#65533;g&#65533;e&#65533;&#65533;#&#65533;A&#65533;@<G7|H+A&#65533; &#65533;&#65533;&#65533;&#65533;&#65533;&#65533;&#65533;c&#65533;&#65533;g5D&#65533;.g&#65533;&#65533;SX4b&#65533;;BP&#65533;hy&#65533;&#65533;=^]&#65533;P*2a&#1080;&#65533;&#65533;&#65533;u&#65533;X)[&#65533;Fx&#206;D&#65533;mq&#65533;0&#65533;g&#65533;7&#65533;.g&#347;&#1194;8&#65533;&#65533;q&#65533;y8d"G&#65533;8&#65533;Xcp&#65533;&#65533;!G&#65533;&#65533;&#835;`&#65533;N&#65533;&#65533;G&#65533;&&#65533;Q#&#65533;&#65533;&#65533;&#65533;02*.'n&#65533;&#65533;&#65533;#&#65533;&#65533;00&#65533;b&#65533;&#65533;?&#65533;&#65533;1&#65533;&#65533;&#642;=&#65533;&#65533;&#65533;&#65533;&#65533;&#65533;&#65533;&#65533;:\ymX&#65533;&#65533;~&#65533;[a&#65533;~;&#65533;M&#65533;U2&#65533;W&#65533;&#65533;&#65533;9"&#65533;&#65533;:&#65533;J&#65533;&#65533;e&#65533;FJ C &#65533;&#65533;h&#65533;&#65533;io&#65533;[&#65533;&q&#1537;&#65533;&#65533;&#65533;}iD&#65533;&#65533;&#65533;-&#65533;i&#65533;X&#65533;&#65533;"]y&#65533;&#65533;&#65533;/k&#65533;&#65533;F&#65533;&#65533;&#65533;TC&#65533;&#65533;&#65533;"&#65533;ri&#65533;&#65533;#&#65533;&#65533;&#65533;/Ex&#65533;{&#65533;&#65533;q[&#65533;&#65533;C&#65533;&HeS&#65533;\ &#65533;a,$&#65533;&#65533;&#1412;`	;&#65533;6x&#65533;g&#65533;&#65533;&#65533;&#65533;N&#65533;&#65533;&#1135;\F&#65533;&#65533;!&#65533;Y&#65533;@m&#65533;&#65533;&#65533;&#65533;&#65533; &#65533;&#65533;!p_&#65533;"+&#65533;&#65533;DX&#65533;	h&#65533;&#65533;a4&#65533;L&#757;hN&#65533;&#65533;&#65533;B&#65533;&#65533;L>TdV&#140;&#65533;&#65533;&#65533;>l*&#860;&#65533;Ed&#65533;&#65533;&#65533;)Q&#65533;#<&#65533;&#65533;In&#65533;J&#65533;>c&#65533;&#65533;&s@}&#65533;R+0BC:&#65533;&#65533;=m&#65533;&#65533;&#65533;a<Wh5pJ&#65533;J/&#65533;&#65533;~&#65533;&#65533;&#65533;h&#65533;r&#65533;T&#65533;&#65533;W[&&#1880;ruF&#65533;&#65533;&#1143;&#395;(&#65533;&#65533;&#65533;%F&#65533;&#65533;q&#65533;~&#65533;[g[M&#65533;7&#65533;&#65533;4a&#65533;&#1938;0Z&#65533;&#65533;d&#65533;&#65533;&#65533;	&#65533;G{I:&#65533;&#65533;&#65533;f1&#65533;&#65533;&#65533;YPp&#65533;&#65533;*&#65533;C'U&#65533;,&#65533;j5&#65533;gS&#65533;&#65533;.{=R&#65533;e&#65533; &#65533;$&#65533;&#65533;&#65533;&#65533;t&#65533;I&#65533;&#65533;&#866;&#65533;MP&#65533;&#65533;a+&#65533;b&#65533;&#65533;&#65533;&#1634;Q&#5298;&#65533;m&#65533;:&#65533;&#65533;~uWb&#65533;(a&#65533;&#65533;&#65533;
#a&#594;ZY&#65533;&#65533;&#65533;&#65533;&#65533;&#65533;&#65533;&#65533;&#65533;&#65533;R&#65533;#&#65533;&#65533;LF&#65533;&#65533;&#65533;b7&#65533;h&#65533;_&#65533;&#65533;&#65533;&#65533;Q&#65533;N &#65533;gA8K,&#65533;|&#65533;&#1284;&#65533;z&#65533;&#65533;T?R&#745;T,&#65533;&#65533;&#65533;&#65533;F&#65533;&#65533;&#65533;&#65533;&#65533;X&#65533;p;&#65533;&#65533;&#65533;i]&#65533;:&#65533;y&#65533;&#65533;&#65533;&#65533;&#65533;Z*&#65533;wN&#65533;e&#65533;&#65533;&#65533;YDA&#65533;\C!J&#65533;&#1883;&#65533;W&#65533;&#65533;~&#65533;&#65533;&#65533;$f&#65533;[&#65533;9&#65533;&#65533;u&#65533;&#65533;&#65533;&#65533;s&#65533;&#65533;&#65533;P&#65533;v&#65533;&#65533;i&#65533;4lR&#65533;&#65533;&#65533;&#1891;&#65533;X&#65533;z&#65533;!&#65533;Ee:&#65533;|&#65533;#k&#65533;%&#65533;oAKUY{&#874;x&#65533;Ak&#65533;,&#65533;,&#65533;7&#65533;#&#65533;&#65533;3&#65533;&#1557;&#65533;&#65533;&#805;*&#65533;&#65533;&#65533;4o&#65533;-&#65533;*&#65533;P&#65533;$&#65533;B&#65533;"0&#65533;R&#65533;&#65533;k]<&#65533;Y`~{&#65533;`&#13009;/8k&#65533;+&#65533;C8G&#65533;&#65533;X&#65533;&#65533;&#65533;&#65533;2&#65533;&#1255;B&#65533;&#65533;%&#65533;2&#65533;&#65533;&#464;B!&#65533;&#1972;&#65533;&#65533;&#65533;&#65533;S&#65533;V&#65533;&#65533;&#65533;&#65533;&#65533;&#972;&#65533;9&#1133;v&#65533;&#65533;&#65533;&#65533;e&#65533;q6e&#65533;Z&#65533;E&#65533;&#65533;kf5&#65533;gu\>&#65533;&#65533;&#845;&#65533;Q&#65533;&#65533;H5&#65533;k1q&#65533;&#65533;&#65533;&#65533;&#65533;&#65533;&#65533;-&#65533;&#65533;&#65533;&#65533;&#65533;&#65533;&#65533;E4&#65533; c,&#65533;V&#65533;&#65533;A}=Z&#65533;/U&#65533;&#1493;&#65533;jyl&#65533;K&#65533;\&#65533;&#65533;-z&#65533;R)&#65533;x&#65533;M&#65533;$&#65533;&#65533;$&#65533;&#65533;&#65533;&#65533;&#65533; ,&#65533;j&#65533;uQ&#65533;'&#65533;&#65533;&#65533;`*<X&#65533;&#878;x&#65533;:f3&#65533;&#65533;YQ&#65533;&#65533;&#65533;&#65533;umI&#65533;X&#65533;	&#65533;&#65533;K&#65533;&#65533;p&#65533;&#65533;f h&#65533;1R&#65533;8&#65533;lk&#65533;W0}]&#65533;&#65533;L&#1000;i&#65533;&#65533;&#65533;GV&#6438;&#65533;&#65533;8z&#65533;B^Y&#65533;J&#1259;&#65533;R&#65533;&#65533;&#65533;&#65533;&#65533;&#65533;&#24614;L&#65533;&#65533;06Y&#65533;&#65533;9&#65533;ie+_&#65533;9&#65533;&#65533;Cx)hu_&#65533;X&#65533;&#65533;&#65533;&#1902;&#65533;gtuW&#65533;&#65533;&#65533;&#65533;&#65533;&#65533;zy&#65533;FS+&#65533;&#65533;>&#65533;&#65533;&#65533;6&#65533;&#65533;X&#65533;w&#1005;&#65533;t/v&#65533;&#65533;&#65533;&#65533;^&#65533;&#65533;&#65533;&#65533;c
>&#65533;&#65533;NiyPH&#136;&#65533;Z|&#65533;&#482;u&#65533;&#65533;&#65533;AOf`&#65533;&#65533;&#65533;R&#65533;S&#65533;&#65533;&#65533;&#65533;M]h&#65533;&#65533;&#65533;&#65533;N&#65533;&#65533;t&#65533;`e&#65533;d?&#65533;d&#65533;	\s^D"&#65533;7&#65533;&#65533;N&#65533;&#65533;&#65533;&#65533;V&#52909;&#65533;jU&#65533;5~&#65533;6&#65533;d&#65533;~&#65533;'K&#65533;&#65533;^&#65533;&#1326;;&#65533;,7&#65533;/&#65533;&#65533;X%&#65533;&#879;'&#65533;l Wt4-7L<&#65533;&#522;&#65533;A6&#65533;@&#65533;&#65533;]&#65533;&#65533;&#1913;&#65533;&#65533;&#65533;&#65533;&#65533;%a>&#65533;:&#65533; &#65533;cI&#65533;S&#65533;=I&#65533;3p&#65533;&#65533;&#574;&#65533;6&#65533;S&#65533;;&#65533;&#65533;&#1098;&#65533;&#65533;8&#65533;&#65533;&#65533;	&#65533;(p&#65533;`&#65533;&#65533;&#65533;&'I&#65533;?*&#65533;0&#65533;&#65533;D`&#65533;&#65533;s&#65533;&#1152;&#65533;&#65533;&#65533;&#65533;&#643;&#65533;&#65533;&#65533;&#65533;&#65533;J7|h&#65533;S&#65533;n&#65533;4!&#65533;l2&#65533;&#65533;&#65533;&#65533;&#65533;&#65533;/&#65533;,&#65533;?p$&#65533;0@&#65533;&#65533;B/&#65533;&#65533;&#65533;b&#65533;&#65533;[&#65533;&#65533;&#65533;)&#65533;&#65533;&#65533;&#65533;&#65533;7U&#65533; 4C&#65533;&#65533;;O&#65533;&#65533;|3(2&#65533;&#339;&#65533;&#65533;?;|&#65533;&#65533;&#65533;%&#65533;K#8#5&#355;h&#65533;&#65533;&#65533;&#65533;+D&#65533;&#65533;&#65533;&#65533;&#65533;c&#65533;$L&#65533;!R<&#65533;&#65533;(BK|&#65533;+&#65533;&#65533;&#65533;#&#514;&#65533;
&#65533;Q&#65533;&#65533;t&#65533;&#199;p&#65533;wC&#65533;,&#65533;&#65533;=&#65533;&#44190;&#65533;,&#65533;&#65533;) &#65533;*&#65533;&#65533;&#65533;&#65533;:&#65533;Er&#65533;<t&#65533;{[&#65533;L?&#65533;&#577;&#65533;&#65533;&#65533;+&#1106;&#65533;&#65533;Cdd&#65533;&#65533;&#65533;&#65533;&#587;'FD<&#1545;E@4&#65533;&#65533;HJ&#65533;&#65533;l\&#65533;&#65533;&#65533;&#65533;&#65533;<&#65533;&#65533; 7QB&#65533;&#65533;0&#65533;&#65533; &#65533;t&#65533;&#65533;F&#65533;X?>t?b&#65533;E&#65533;&#65533;&#65533;s"Cl&#65533;&#65533;&#65533;&#65533;&#65533;&#19102;-&#65533;&#65533;Ry&#65533;`a&#65533;
t&#65533;&#65533;(&#65533;&#65533;&#65533;&#65533;&#65533;JTH&#65533;&#65533;=&#65533;z&#65533;V&#65533;&#65533;&#65533;&#65533;&#65533;&#65533;&#65533;&#65533;&#65533;[&#65533;H9DXs@o&#65533;=p&#65533;a?&#65533;&#65533;&#65533;&#65533;S&#65533;&#65533;8&#65533;L&#65533;18&#65533;'&#65533;yD&#65533;+@&#65533;0&#65533;4&#65533;s&#65533;&#1690;H^y&#65533;&#65533;y&#65533;&#65533;&#65533;<]&#65533;0@B\&#694;H&#65533;{&#65533;&#65533;&#65533;3=&#65533;&#65533;4&#65533;&#65533;;&#65533;&#65533;&#65533;&#65533;&#65533;&#65533;slA&#65533;4	&#65533;&#65533;&#65533;#&#65533;{&#65533;g&#65533;&#65533;R&#65533;%&#65533;! &#65533;;&#438;&#65533;ml&#65533;&#65533;A&#65533;&#65533;	t&#65533;<&#65533;&#65533;`&#65533;D8&#65533;&#65533;&#525;&#65533;&#717;X&#65533;,&#65533;&#65533;&#65533;&#65533;/Cx$b&#65533;I7s&#1541;&#65533;.h&#813;&#65533;&#820;hJ&#603;&#65533;M&#65533;Q&#65533;,&#65533;S&#65533;I@&#65533;&#65533;(&#65533;)&#65533;K&#65533;&#1800;&#65533;3&#65533;&#65533;*^&#65533;&#65533;&#65533;&#65533;&#65533;&#65533;&#65533;&#560;/Ib&#65533;r&#65533;&#65533;&#65533;L&#65533;&#65533;(&#65533;`&#65533;&#65533;\p:`&#65533;;&#65533;$&#738;&#65533;&#65092;&&#65533;&#65533;RP&#65533;@ ;jN&#65533;|N&#65533;(&#65533;&#65533;=&#65533;#0&#65533;Fr&#65533;&#65533; &#65533;N&#65533;&#65533;&#65533;&#65533;1!O&#1160;&#65533;H&#65533;&#65533;&#65533;I&#65533;&#65533;&#65533;>&#65533;&#65533;&#65533;&#65533;!&#65533; :H&#65533;4&#65533;&#65533;L&#65533;&#65533;&#65533;H L&#65533;&#65533;
&#65533;&#65533;&#65533;|E&#65533;&#65533;&#65533;&#1536;&#1538;3P
&#2040;&#65533;(
]&#559;&#65533;&#450;&#65533;&#65533;y%&#65533;&#65533;&#65533;&&#65533;&#65533;R&#65533;&#65533;&#9733;&#65533;&#65533;x&#65533;&#1549;&#65533;&#65533;&#65533;LC&#65533;T&#1137;J&#65533;&#65533;&#65533;s0&#65533;P&#65533;8&#65533;0&#65533;&#65533;&#65533;s&#65533;Q~&#65533;$&#65533;/&#65533;&#65533;&#65533;E&#65533;&#65533;&#65533;(&#65533;@
&#65533; &#65533;&#65533;R~&#65533;&#65533;&#65533;lk&#65533;0/+0&#65533;&#65533;&#65533;H"&#65533;&#65533;&#65533;8&#65533;x&#65533;.&#65533;O2&#65533;BL&#65533;&#65533;&#65533;&#65533;&#65533;&#65533;&#65533; &#65533;&#328;&#65533;&#65533;&#65533;&#65533; 
h&#65533;<[A&#65533;&#1252;&#65533;&#65533;&#65533;UN&#65533; )&#65533;&#65533;$=&#65533;/&#65533;&#65533;E&#65533;&#65533;&#65533;&#65533;&#65533;X&#65533;&#65533;l&#65533;,H@&#65533;-T&#65533;P&#65533;'&#65533;&#65533;9)&#65533;&#65533;&#65533;&#65533;a( &#65533;]&#65533;Q&#65533;S&#65533;&#65533;<&#65533;Um4&#65533;&#65533;x&#65533;&#65533;<)$0&#65533;&#65533;&#65533;0&#65533;&#65533;&#65533;;V&#65533;I&#65533;{@$&#65533;&#65533;K&#65533;&#65533;&#65533; M&#65533;H&#65533;&#65533;&#65533;&#639;	&#65533;-?&#65533;T&#65533;&#65533;3&#65533;&#65533;&#65533;Vp&#1361;&#65533;>&#65533;/M&#1536;]=&#65533;T&#65533; &#65533;w&#65533;&#65533;Y&#65533;&#65533;h@(&#65533;&#65533;&#65533;n&#840;h&#65533;&#65533;e&#65533;$p )&#65533;u-&#65533;C&#65533;&#65533;zPX0&#65533;&#65533;&#65533;*(&#65533;HW&#65533;&#65533;&#65533;&#65533;&#65533;&#65533;`&#65533;X&#65533;&#65533;D&#65533;	`&#65533;&#65533;&#65533;u&#65533;&#65533; &#964;EY0	&#65533;&#65533;l&#65533; &#65533;&#65533;&#65533;&#65533;Y&#65533;]&#65533;&#65533;`&#65533;&#65533;Yu &#65533;&#864;&#65533;&#65533;9&#65533;SYZLa&#65533; Y;=Y&#65533;59[!&#65533;&#65533;&#65533;K&#65533;&#65533;&#65533;&#65533;X&#65533;};&#65533;-&#65533;&#65533;  !&#65533; &#65533; ,&#65533;&#65533; &#65533; $ &#65533; &#65533;	H&#65533;&#65533;&#65533;&#65533;*\&#65533;&#65533;&#2047;&#65533;&#65533; &#65533;&#65533;?&#65533;0&#65533;i&#65533;&#390;&#65533;&#65533;&#65533;1I&#65533;&#65533;&#595;(S&#65533;\&#626;&#65533;&#65533;~%&#65533;&#65533;H&#65533;[26>&<s&#627;&#65533;&#991;@&#65533;
5&#65533;	&#65533;F	B)I]D&#65533;J&#65533;&#65533;&#1387;JI &#65533;&#65533;&#65533;5&#65533;&#65533;[+lX&#65533;&#65533;&#65533;&#65533;&#65533;@MH&#65533;p&#65533;&#661;;@fW&#65533;c	Z8&&#1067;&#1584;|&#65533;,&#65533;BQ&#65533;4&#65533;&#760;&#65533;&#65533;&#65533;&#65533;&#1751;&#65533;X&#65533;}&#65533;Z&#65533;&#65533;&#65533;&#65533;&#1599;c_T&#65533;&#65533;&#65533;&#65533;S&#65533;^]&#65533;k&#65533;&#733;&#65533;&#65533;&#65533;ya&#65533;&#65533;E5X&#65533;&#65533;&#65533;&#65533;&#408;&#65533;&#65533;|&#65533;/&#65533;&#1474;E&#65533;}7&#65533;?8>&#65533;&#65533;N&#65533;&#65533;&#65533;gx&#65533;uq&#65533;&#65533;&&#65533;n&#65533;&#165;&#1061;W_&#65533;~`&#65533;4#&#65533;{&#65533;N0&#65533;&#65533;&#65533;c&#65533;?&#65533;&#65533;&#65533;@@&#65533;'&#65533;&#65533;&#65533;&#65533;G&#65533;}&#65533;4VmzmW&#65533;|\1&#65533;	&#65533;#&#1344;&#65533;^&#65533;&#65533;&#65533;h=m&#65533;&#65533;&#65533;&#65533;&#479;(6qa&#65533;,b&#65533;&#1794;/&#1927;&#65533;p&&#17869;&#65533;&#65533;Xm&#65533;-&#65533;&#65533;($U&#65533;)'&#65533;&#65533;^&#65533;B&#65533;w&#65533;x{m&#1569;&#65533;
&#65533;&#65533;&#65533;&#65533;Cf&#65533;S&#65533;y6[w&#65533;$&#65533;&#65533;&#65533;&#65533;&#65533;&#65533;%W&#65533;|&#65533;,&#65533;&#65533;
&#65533;h)&#65533;J&#65533;8I_&#65533;xv&#65533;&#65533;W#&#1673;Pg_Fihe&#65533;8&#65533;(-&#809;(J=RY&#65533;&#65533;&#65533;V&#65533;\&#65533;`&#65533;&#65533;%&#65533;u&#65533;&#65533;p7&#65533;D&#290;&#65533;rW#xZZ&#65533;@&#65533;&#65533;Bv&#65533;&#65533;&#65533;`~&#65533;&#65533;)&#65533;z&#65533;&#65533;L&#65533;&#65533;%q&#65533;&#65533;&#65533;&#65533;mm4&#65533;+1C3'C&#65533;+0&#65533;&#65533;&#1032;E&#65533;&#65533;{54&#65533;&#65533;N&#65533;&#65533;&#47245;"d&#65533;&#65533;&#65533;&#65533;&#65533;&#1008;&#65533;{&#65533;	&#65533; &#65533;lB&#65533; &#65533;&#65533;7&#65533;&#65533;q&#65533;&#65533;&#1876;Y&#65533;m&#65533;v&#65533;:&#65533;&#65533;&#65533;&#65533;&#65533;&#65533;B&#65533;d&#65533;B,&#65533;&#65533;&#65533;@&#65533; C&#65533;M&#65533;&#65533;f&#65533;&#65533;*&#65533;&#65533;&#65533;&#65533;&#65533;2&#65533;&#65533;&#65533;	&#65533;,&#65533;:&#544;&#65533;22&#65533;{&#65533;`Kg r &#65533;&#65533;&#65533;&#65533;&#65533;s&#65533;+&#65533;&#65533;&#65533;?>&#65533;&#65533;&#65533;H&#65533;O&#65533;&#65533; S&#65533;:'O&#65533;&#65533;R&#65533;&#65533;&#65533;
&#65533;|s&#65533;F&#65533;)r&#65533;}P&#65533;`&#65533;,&#65533;&#65533;&#65533;&#65533;&#65533;&#65533;Yh&#65533;W&#65533;&#65533;v&#65533;<&#65533;&#1677;J&#65533;4&#65533;*P&#65533;&#65533;y&#65533;&#65533;E;&#65533;-&#65533;G&#65533;&#65533;&#65533;;6&#65533;&#65533;&#65533;%dX&#65533;&#1998;Y Wt&#65533;&#65533;&#65533;&#65533;S&#65533;&#65533;Jw&#65533;9&#65533;A#y&#65533;&#65533;&#65533;&#65533;-&#65533;&#65533;&#65533;&#65533;x&#65533;|&#65533;5&#65533;I&#65533;&#65533;[Aq  &#65533;P6&#669;&#65533;L+Z&#65533;&#1284;R&#65533;:{!?&#65533;W&#65533;&#65533;&#65533;&#65533;/#&#65533;~&#65533;
&#65533;&#65533;&#669;&#65533;s&#65533;3&#65533;&#65533;&#65533;&#18261;=N&#65533;&#65533;&#65533;&#65533;#&#65533;&#65533;&#65533;&#65533;&#65533;'tA&#65533;&#65533;&#65533;?R3&#65533;&#65533;i&#65533;l&#65533;R&#65533;/&#65533;Y&#65533;
&#65533;&#65533;4&#65533;h d&#65533;2&#65533;&#65533;`&#65533;&#65533;Gd&#65533;.h&#65533;D&#65533;[A&#24568;&#65533;A&#65533;AAI&#65533;Q&#65533;&#65533;&#65533;&#65533;&#1736;&#65533;+Vh&#65533;da&#65533;H	r;DY&#65533; M'&#65533;&#20668;&#65533;&#65533;A&#65533;H&#65533;&#65533;E`&#65533;i4&#65533;F&#65533;&#65533;#&#65533;&#65533;&#65533;&#65533;
&#65533;.v&#65533;&#65533;&#1768;&#65533;+&#65533;`&#65533;0p _\&#65533;&#65533;O&#65533;&#65533;R&#1291;&#65533;&#65533;&#65533;*&#65533;H&#65533;a&#65533;f,&#65533;H&#65533;YyE&#65533;&#1189;E&#65533;um!l`2&#65533;1&#65533;&#65533;0z&#65533;&#65533;&#65533; &#65533; &#65533;f&#65533;B&#551;&#65533;8)&#65533;S&#65533;X&#65533;B&#65533;=&#65533;&#65533;d
&#65533;&#65533;78&#65533;&#65533;x&#65533;&#65533;.ip&#274;sP2(&#65533;&#33074;0&#65533;0 l)+&#65533;&#65533;qJ&#65533;&#65533;&#65533; &#65533;0&#65533;&#65533;t&#65533;&#65533;Yd&#65533;&#65533;
&#65533;&#131;&#65533;&#65533;0&#65533;s&#65533;\&#65533;&#1100;&#65533;&#515;&#65533;&#1512;L&#65533;&#65533;G&#65533;t!&#65533;.&#65533;$&#65533;&#65533;&#65533;&#65533;k!&#980;&#65533;&#65533;&#65533;&#65533;&#65533;&#65533;r%qj!&#65533;&#1060;+n&#65533;+&#65533;&#1687;Z1&#65533;&#1456;&#65533;&#65533;&#65533;&#65533;@&#65533;:&#65533;&#65533;#!&#65533;&#65533;4&#65533;!&#65533;&#65533;
&#65533;)&#65533;V&#65533;&#65533;&#65533;&#65533;&#1283;I&#65533;&#65533;&#65533;X&#65533;&#65533;R&#65533;s%&#65533;h&#65533;g&#415;&#65533;&#65533;#&#65533;&#65533;&#466;G<&#65533;&#65533;&#744;&#65533;
&#65533;d mXTI&#65533;
&#65533;&#65533;&#65533;&#65533; &#65533; JKD~qs5,cg&#65533;&#65533;9&#65533;t&#65533;'Y&#65533;Q&#65533;D&#65533;	&#65533;tC&#1358;&#65533;&#65533;&#65533;&"&#65533;le#&#65533;&#65533;T&#65533;&#65533;6&#65533;YI&#65533;hf&#65533;&#65533;(Ae#&#65533;&#65533;@&#65533;&#65533;&#65533;&#65533;X&#65533;z1&#65533;YZS"h|&#65533;V &#65533;Q6&#65533;&#65533;&#65533;&#65533;b	&#65533;@&#65533;&#1030;&#65533;9V &#65533;l&#65533;&#33800;&#65533;&#65533;c&#65533;&#65533;&#192;6#&#65533;T&#65533;`=+\!6~&#65533;2&#65533;n  &#65533;&#65533;;&#1424;&#65533;D&#65533;m$U&#65533;I1k#l&#65533;i0C&#65533;]&#65533;&#65533;&#65533;&#1938;&#65533;s&#65533;&#65533;&#65533;J&#65533;0I&#65533;~&#65533;R3&#65533;X&#65533;&#65533;`i&#65533;&&#65533;o&#65533;&#65533;?&#65533;&#65533;&#65533;&#65533;d&#65533;+&#65533;T'&#65533;&#65533;&#65533;@&#65533;z&#65533;&#65533;&#65533;&#65533;&#65533;&#65533;A	b&#65533;4:&#65533;&#65533;&#65533;W&#65533;(&#65533;&#423;&#698;&#65533;Hd&#65533;M+l+lI&#65533;8 &#65533;&#65533;`Sh&#65533;.&#65533;!y&#65533;'&#8756;0n&#65533;m&#65533;nk&#65533;&#65533;V&#65533;iEk&#65533;o&#65533;&#65533;&#65533;i&#65533;%	&#65533;3&#65533;
&#65533;@&#65533;{&#65533;&#65533;x&#65533;&#65533;'&#65533; s (&#65533;&#65533;&#65533;x&#65533;^&#65533;"&#1597;)i&#65533;0&#65533;I#&#65533;4&#65533;&#65533;E)&#65533;:&#65533;&#65533;#&#65533;9BoyZ&#65533;
&#65533;&#65533;&#65533;&#65533;&#65533;J8U&#1322;F&#65533;&#65533;&#65533;&#65533;#&#65533;&#65533;&#65533;&#65533;&#65533;)&#65533;&#65533;&#65533;&#65533;&#65533;*&#65533;%&#65533;&#65533;Af&#65533;&#65533;&#65533;&#65533;&#65533;&#65533;%)&#65533;j&#65533;1b&#65533;&#65533;U&#65533;&#65533;A&#65533;#&#65533;Y&#65533;5 &#65533;&#65533;1eT"&#65533;P#q&#65533;&#65533;!I&#65533;&#65533;&#65533;W0&#65533;&#65533;X &#65533;^i&#65533;&#65533;,x&#65533;/L&#65533;"&#65533;&#65533;&#65533;K&#65533;!FJ&#65533;&#65533;&#65533;T /&#65533;so&#65533;P&#65533;y!c&#65533;X!l&#65533;&#65533;e&#65533;&#65533;&IlEV &#65533;&#65533;&#65533;&#65533;&#65533;,d!&#65533;b
X,&#65533;&#65533;&#65533;[&#65533;up&#65533;&#65533;&#65533;G"&#65533;B&#65533;&#65533;&#65533;&#65533;&#65533;P-&#1059;&#65533;&#65533;&#65533;@<&#65533;h&#65533;&#65533;6&#65533;o(&#65533;&#65533;67&#65533;&#65533;%&#65533;&#65533;&#65533;&#65533;&#65533;U%gS.6I&#65533;&#65533;&#65533;\sO&#1129;&#65533;&#65533;^A~&#65533;i&#65533;&#65533;&#65533;>&#65533;l&#65533;i&#65533;W&#65533;&#65533;&#65533;&#65533;&#65533;'R&#65533;\&#65533;`&#65533;[@#&#65533;&#65533;R&#65533;&#65533;;P|iff&#65533;L@&#65533;~&#65533;&#65533;&#65533;&#65533;1&#65533;&#65533;&#65533;BH&#65533;&#65533;I&#65533;&#65533;;K&#65533;&#65533;&#65533;&#65533;Qjg&#65533;_&#65533;&#65533;&#65533;(&#899;	&#65533;l&#65533;&#65533;x&#65533;&#65533;Gb&#65533;C&#65533;&#65533;Nf^&#65533;8o%&#65533;&#65533;&#65533;&#65533;&#65533;&#65533;jp&#65533;&#65533;&#65533;c;*&#65533;F&#65533;&#65533;W,_&#65533;&#65533;C&#65533;Av&#65533;C&#65533;&#65533;,2B* T&#65533;&#65533;&#65533;R7?&#65533;&#65533;n&#65533;&#65533;&#65533;]I&#65533;&#65533;&#65533;&#65533;&#65533;B&#65533;E2&#65533;&#65533;&#65533;XJ&#65533;&#65533;&#65533;&#65533;G&#65533;&#65533;&#65533;&#65533;&#65533;Q%&#65533;&#65533;&#65533;&#65533;<L&#65533;b&#65533;+&#65533;H&#65533;&#65533;/Jj?&#65533;qM&#65533;4a&#65533;Dl&#65533;;&#65533;&^^i&#65533;5&#1963;;O&#65533;&#65533;xx&#65533;x:&#65533;&#65533;fN&#65533;&#574;m&#65533;&#65533;&#65533;&#65533;&#65533;b&#65533;&#65533;}%/7"&#65533;&#65533;&#65533;#&#65533;&#65533;&#65533;,|&#65533;Tla&#65533;&#65533;&#65533;&#65533;?H&#65533;hC0&#65533;&#65533;&#65533;&#511;&#65533;2&#65533;Y@pI&#65533;&#65533;&#2036;$&#65533;F&#17501;R.@&#65533;?!}Rh&#65533;1\&#65533;s&#65533;s&#65533;&#65533;&#65533;WL{&#65533;&#65533;'&#65533;B&#65533;g&&#65533;'p&#65533;h&#65533;#T&#65533;&#65533;+&#65533;=HTyr&q&#65533;CI&#65533;&#65533;Y&#65533;&#65533;j%!&#65533;s{&#65533;A&#65533;&#65533;Q&#65533;<&#65533;&#65533;j&#65533; &#65533;5&p0zoDi&#65533;wd6&#65533;R&#65533;e&#65533;5&#65533;&#65533;&#65533;f&#65533;&#65533;-&#65533;kp&#65533;&#65533;67&#65533;T)Hp&#65533;i&#65533;Cr&#243;|&#65533;&#65533;3m &#65533;gD&#65533;&#65533;f&#65533;&#65533;&#65533;?+p'&#65533;+C&#65533;&#65533;r&#65533;g&#65533;&#65533;&#65533; &#65533;&#65533;/&#65533;&#65533;}&#65533;&#65533;BO&#65533;` &#65533;&#65533;t(A&#65533;A&#65533;w&#65533;Cd&&#65533;#g&#65533;&#65533;i&#65533;&#2&#65533;'&#65533;3g&#65533;}&#65533;G&#65533;m=&#65533;/ [~&#65533;&#65533;x&#65533;p&#65533;&#65533;G"	&#65533;ho&#65533;$>&#65533;q&#65533;;f&#65533;*&#65533;m&#65533;3&#65533;&#65533;&#65533;&#65533;!&#65533;&#65533;&#65533;&#65533;A&#65533;1hR&#65533;!&#65533;&#65533;~#1&#65533;&#65533;&#65533;F&#65533;F<8(pe&#65533;&#65533;61(2&#65533;G&#65533;P&#65533;&#65533;`&#65533;&#65533;Sz&#65533;.&#65533;Q&#65533;&#65533;1&#65533;&#65533;&#65533;15&#65533;A&#65533;=1&#65533;&#65533;&#65533;&#65533;&#65533;&#65533;B&#65533; ,RDF&#65533;&#65533;&#65533;JR&#65533;T&#65533;h&#65533;&&#65533;&#65533;&#65533;wXS&#65533;$#%
~&#65533;&#65533;`&#65533;&#65533;&#65533;&#1616;&#65533;&#65533;&#592;&#65533;`&#65533;&#65533;M&#65533;&h&#4591;&#65533;y&#707;I&#65533;*&#65533;	&#65533;h7(&#65533; &#65533; Ja&#65533;&#65533;&#65533;)&#65533;9&#65533;1&#65533;&#65533;&#65533;&#65533;&#65533;&DGI&#65533;&#65533;&#65533;&#65533;&#65533;D&#65533;+1&#65533;X&#65533;&#65533;&#65533;0J&#65533;&#65533;.&#65533; }&#65533;"q&#65533;R&#65533;Ao&#65533;y&#65533;&#65533;V$&#65533;Ar,&#65533;7&#65533;P(&#65533;>S&#65533;&#65533;`&#65533;&#65533;&#65533;J1r?z`&#1609;&#65533;8-A1?&#65533;
K&#65533;&#65533;)SG&#65533;&#65533;.v ^% &#65533;2|8B$&#65533;&#65533;7&#65533;&#65533;rI&#65533;/&#65533;&#65533;&#65533;`&#1038;&#65533;&#65533;v&#65533;,%&#65533;&#65533;0JX&#65533;]&#396;iD &#65533;&#65533;&#65533;-\&#65533;8&#65533;#&#1102;&#65533;90&#65533;4vp&#65533;&#65533;&#65533;&#65533;p&#65533;&#65533;&#65533;&#65533;6b&#65533;HI\&#65533;&#65533;&#65533;&#65533;&#271;#QK}i&#65533;&#65533;gy&#65533;&#1968;&#65533;&#219;&#65533;#@&#65533;8&#65533;&#65533;A&#65533;&#65533;x&#65533;`&#65533;&#65533;&#65533;&#65533;&#65533;&#65533;
]G&#65533;Y&#65533;&#65533;&#65533;;&#1337;&&#65533;&#65533;7&#65533;6`o&#65533;&#65533;*&#65533;?&#65533;&#65533;&#65533;If)&#65533;&#65533;&#1329;b&#65533;BkNi&#65533;4&#65533;&#65533;&#65533; &#65533;&#65533;&#1200;&#65533;
&#65533;&#65533;e&#26623;&#65533;&#65533;hT$W&#65533;R	&#65533;&#65533;&#65533;dh&#65533;&#65533;	+0&#65533;s&#65533;&#65533;%&#65533;&#65533;AY=2v&#65533;&#65533;baxa&#65533;(&#65533;&#65533;$&#65533;5&#65533; &#65533;3E&#65533;&#65533;&#65533;f&#65533;&#65533;p&#65533;&#65533;&#65533;6&#65533;&#65533;&#65533;rv&#65533;3;&#65533;&#65533;%&#65533;&#65533;X&#65533;&#65533;Q&#65533;&#65533;&#65533;PD&#65533;&#65533;&#65533;&#65533;0z}q&#65533;&#65533;}&#65533;&#65533;&#65533;d"o&#65533;A&#65533;iD!u&#65533;&#65533;&#65533;-:&#65533;&#65533;i&#65533;&#65533;a-&#65533;,&#65533;&#65533; l&#65533; l&#65533;Q&#65533;&#65533;<Q XR&#65533;&#65533;&#65533;&#65533;&#65533;Q&#65533;&#65533;&#65533;;6&#65533;&#65533;"S&#65533;p=&#65533;&#65533;&#65533;K&#65533;{+!&#65533;
&#65533;P&#65533;1C&#65533;zj~&#65533; ^y&#65533;&#65533;Sa`&#65533;$Z&#65533;`i&#65533;2&#65533;&#65533;0&#65533;[&#1728;k(&#65533;-;c 
&#65533;&#65533;?&#65533;2&#65533;&#65533;1u)b&#65533;a&#65533;r+&#65533;O	&#65533;9J&#65533;[,&#65533;&#65533;#&#65533;>pT&#65533;i&#65533;:&#65533;&#65533;&#65533;&#65533;&#65533;&#65533;&#65533;Z`c&#65533;&#65533;n&#65533;&#65533; +&#65533;&#65533;4e$A&#65533;:T&#65533;&#65533;u&#65533;&#65533;H&#65533;&#65533;1',p0&#65533;e&#65533;&#65533;9&#65533;y&#65533;&#65533;&#65533;z&#65533;2|Q&#190646;Y&#65533;&0;&#65533;jF]&#1189;K&#65533;0&#65533;&#65533;g+&#65533;\L&#65533;^&#65533;&#65533;&#65533;ZU&#65533;&#65533;W&#65533;&#65533;&#65533;&#65533;&#65533;:&#65533;(&#65533;&#65533;,&#65533;nN6&#65533;\K&#65533;qd6&#65533;N&Mad&#65533;&#65533;O&#65533;&#65533;&#65533;F&#65533;U&#65533;&#65533;&#65533;SY&#65533;&#65533; &#65533;&#65533;:H&#65533;%Q`P6]&#65533;&#65533;QFsg-!o&#65533;&#65533;H[&#65533;Wh)8&#65533;Ca&#65533;JZ4&#65533;9&#65533;yc&#65533;:e&#65533;73p &#65533;I&#65533;x&#65533;1&#65533;&#65533;=&#65533;89n&#65533;a#pLYr+S&#65533;'&#65533;b7&#65533;{5j&#65533;'3&#1222;r&#65533;9&#65533;&#65533;&#65533;$p&#65533;T&#65533;&#65533;zkU&#65533;rh|&#65533;b
&#65533;!C_t&#65533;&#65533;&#65533;4&#65533;T&#65533;z&#65533;FM3u&#65533;&&#65533;r&#65533;Y&#65533;&#65533;&#65533;&#65533; l&#1070;&#65533;&#65533;oV&#65533;&#7751;[f&#65533;_J{>o%&#371; f&#65533;L&#65533;Pz&#65533;Ux&#65533;>&#65533;&#65533;@qcy&#65533;
&#65533;&#1397;&#65533;&#65533;&#65533;&#65533;^ae&#65533;&#65533;(&#65533;&#65533;c&#65533;V&#65533;&#65533;Vjj&#65533;Ar&#65533;5&#65533;`&#65533;'&#65533;;+d&#65533;&#65533;J&#65533;&#65533;&#65533;|j&#65533;?&#65533;&#65533;~"&#65533;&#65533;lI!&#65533;XP&#65533;.&#65533;&#65533;&#65533;0&#1456;I5P&#65533;P$&#31401;&#65533;a&#65533;p&#65533;{%y&#65533;B#&#65533;!&#65533;&#65533;&#65533;&#65533;&#65533;I+?&#65533;&#65533;&#65533;;Pb&#65533;&#65533;{K&#65533;&#65533;#
~&#65533;&#65533;&&#65533;q&#65533;A}&#65533;d&#65533;&#65533;&#65533;&#65533;&#65533;&#65533;&#65533;&#65533;&#65533;&#65533;N&#65533;&#65533;0&#65533;*&#65533;&#65533;-&#65533;{C8&&#65533;P[&#65533;%&#65533;&#65533;\&#65533;	 &#65533;&#65533;&#65533;n&#65533;&#65533;T!e1&#65533;&#65533;z9&#65533;&#65533;&#65533;t&#65533;&#65533;&#65533;&#65533;&#65533;&#1065;&#65533;&#65533;W&#65533;pb	&#1138;&#65533;Vi&#65533;d]O;hj6#&#65533;G&#65533;&#65533;&#65533;v3S)&#65533;K&#65533;vz&#334;HK&#65533;5&#65533;&#65533;&#65533;&#65533;&#65533;PBt&#65533;yJ&#65533;q&#65533;M&#65533;&#65533;Y&#65533; B&#65533;`&#65533;C&#65533;&#65533;&#65533;&#65533;t@N&#65533;7u&#65533;&#65533;&#65533;|<1s&#214;6&#1632;s&#65533;&#65533;Y&#65533;&#65533;&#65533;h&#65533;T&#65533;g&#1504;&#431;&#65533;f8&#65533;d,&#65533;&#65533;V&#65533;C*UAfqK&#65533;&#65533;j&#65533;'&#65533;&#65533;&#65533;$0&#65533;&#65533;&#487;&#65533;`&#65533;&#65533;&#65533;&#65533;&#65533;KB&#65533;&#65533;&#65533;&#65533;&#65533;&#65533;M&#65533;e&#65533;!&#65533;&#65533;V&#363;&#65533;&#65533;!&#65533;&#65533;&#65533;A&#65533;&#65533;l&#65533;&#65533;n&#65533;&#65533;T&#65533;&#65533;T&#65533;:&#65533;Z&#65533;
b1/&'(&#65533;<=&#65533;&#65533;T&#65533;_;f&#65533;&#65533;&#65533;&&#65533;&#65533;&#65533;_r]A&#65533;&#65533;&#65533;Z%&#65533;O#&#65533;P	&&#65533;\&#65533;f&#65533;&#940;&#65533;&#65533;&#1059;&#65533;5&#1761;{&#65533;xB&#65533;]&#65533;&#65533;n&#65533; &#65533;&#65533;&#65533;!Mk8&#65533;E(&#65533;&#65533;	&#65533;<&#65533;&#65533;&#65533;%Dg&#65533;l&#65533;2-&#65533;,&#65533;&#65533;%&#654;k&#65533;
&#65533;;&#65533;&#65533;&#65533;&#65533;&#65533;&#65533;&#65533;,&#65533;&#65533;&#65533;&#65533;J_,&#65533;&#432;,&#65533;&#65533;&#1499;Q&#716;&#65533;1I_&#65533;&#65533;U&#65533;&#65533;&#65533;&#65533;+-Q
&#65533;&#65533;`&#65533;2&#65533;&#65533;9&#65533;e&#65533;&#65533;&#65533;O}&#65533;&#65533;D6&#65533;kd&#65533;,.&#65533;&#65533;+0&#1481;4&#65533;t&#65533;&#65533;&#65533;&#65533;'&#65533;V*&#65533;\&#65533;&#65533;&#65533;I&#65533;&#65533;&#65533;&#65533;O&#65533;[&#65533;QV0;&#65533;&#65533;&#65533;/&#65533; &#65533;&#65533;	&#65533;&#65533;&#1355;&#65533;5&#65533;&#65533;b&#65533;&#65533;m,&#65533;&#65533;&#65533;"ZK&#65533;f61&#28103;&#65533;T!{&#65533;&#65533;&#65533;&#65533;&#65533;&#65533;&#65533;&#65533;&#1778;&#65533;\2&#1841;tA&#65533;!Rm&#65533;W&#65533;&#1310;&#65533;&#65533;nd&#65533;^J&#65533;&#65533;&#65533;&#65533;.&#65533;&#65533;&#1806;&#65533;&#65533; &#65533;&#65533;&#65533;	&#65533;&#65533;=&#65533;I&#65533;&#65533;&#65533;9|&#1734;&#65533;&#65533;MM&#65533;&#65533;0556&#65533;&#65533;gC&#65533;&#65533;uv<&#65533;V:&#65533; &#65533;&#65533;"&#797; &#65533;&#65533; &#65533;&#65533;)&#65533; &#65533;M&#65533;&#65533;'(g &#65533;U	&#65533;5&#65533;m&#65533;&#65533;
h&#65533;!=&#65533;A4dSJ?&#65533;
&#65533;&#65533;
&#65533;&#65533;(&#65533;&#397;&#65533;&#65533;&#65533;&#65533;&#65533;&#65533;&#65533;&#65533;&#65533; &#65533;&#65533;  &#1744;&#1639;\1&#65533;&#65533;&#65533;&#65533;&#65533;k&#65533;&#65533;&#1852;
&#65533;U&#1856;U.&#65533;&#65533;&#65533;&#65533;R&#65533;&#65533;&#65533;x}v.&#65533;b;	!&#65533;0)0&#65533;g&#65533;&#65533;&#65533;}&#65533;H.&#1774;&#65533;f\&#65533;C&#65533;&#65533;RQ	y&#65533;&#1883;&#65533;&#65533;&#65533;&#65533;,&#65533;0.&#23377;&#65533;e&#65533;R&#65533;&#65533;1&#65533;#e&#65533;0&#65533;	&#65533;&#65533;&#65533;&#65533;&#65533;@0i~	`Fp&#65533;&#65533;k&#65533;&#65533;&#65533;#&#65533;&#65533;!&#65533;H&#65533;N&#65533;&#65533;n&#65533;&#65533;&#65533;~hR&#65533;\&#65533;8&#135;&#65533;l&#65533;20>&#65533;&#65533;&#65533;&#65533;2&#65533;@&#65533;@ *&#65533;&#65533;Z&#65533;&#65533;1^&#65533;&#65533;&#65533;&#65533;ah&#65533;rmm.&#65533;2&#65533;&#65533;Q&#65533;x&#65533;&#65533;9.[&#65533;&#65533;B&#65533; g&#65533;&#65533;*0h &#65533;&#65533;&#65533;T&#65533;&#65533;.&#65533;&#65533;&#65533;&#65533;&#65533;&#65533;qY+&#65533;&#65533;`x &#1629;&#65533;&#65533;&#65533;&#65533;&#65533;Q&#65533;&#65533;&#65533;&#65533;p&#65533;.&#65533;&#65533;Bp	&#65533;< T&#65533;&#65533;&#65533;M&#65533;&#65533;&#65533;&#65533;&#291;kEaC&#65533;+~,|&#65533;&#65533;m&#65533;&#65533; &#65533;&#65533;2&#65533;&#65533;)&#65533;M&#65533;&#65533;&#65533;&#65533; M &#65533; <0&#65533;&#65533;&#65533;&#65533;&#65533;&#65533;&#65533;(c;&#65533;&#65533;&#65533;d&#65533;&#65533;"%&#65533;&#65533;"&&#65533;-&#65533;&#65533;Rl&#65533;q	_&#65533;?&#65533;Mp	&#65533; &#65533;&#65533;&#65533;`&#65533;&#65533;&#65533;@o$&#65533;&#65533;#ri<4#&#65533;&#65533;&#65533;Fh&#65533;&#65533;&#65533;?Y8&#65533;P&#65533;m&#65533;&#65533;&#65533;0&#65533;@&#65533; &#65533;&#65533;&#65533;]&#65533;&#65533;&#65533;&#65533;&#65533; &#65533;&#65533;d2&#65533;&#65533;A&#65533;q&#54530;?"c&#1617;&#65533;M&#65533; &#65533;&#65533;w/S&#65533;g h&#65533;8o&#65533;!&#65533;&#65533;&#65533;&#65533;&#65533;&#65533;&#65533;>voif&#1619;&#1992;&#65533;M&#65533;&#65533;&#65533;&#65533;_""&#65533;u!{&#65533;&#65533;&#65533;&#65533;AT&#65533;+&#65533;&#65533;&#65533;&#65533;&#65533;&#65533;&#65533;?&#65533;&#65533; O A&#65533;&#65533;&#65533;&#65533;U_UK&#65533;>&#65533;&#65533;&#65533;Ah'&#65533;S&#65533;a&#65533;;&#65533;P&#65533;&#65533;&#65533;&#65533;@&#65533;&#65533;&#37488;&#65533;P &#65533;&#65533;&#65533;&#65533;&#65533;&#65533;&#65533;&#65533;&#65533;&#65533;&#65533;d&#65533;$X&#65533;&#65533;A&#65533;	.d&#65533;&#65533;&#65533;C&#65533;&#488;Y8F&#65533;&#12234;&#65533;2R&#65533;&#65533;&#65533;&#65533;E&#65533; 1Z)&#65533;&#65533;D&#65533;C
&#65533;&#65533;`&#65533;&#65533;&#65533;e&#65533;&#65533;&#65533;&#65533;&#65533;)&#65533;&#65533;A&#65533;|&#65533;&#65533;&#65533;8&#65533;I&#65533;"&#65533;A&#65533;&#65533;?&#65533;&#65533; N&#65533;Z&#65533;&#65533;U&#65533;&#65533;&#65533;%&#65533;&#65533;&#65533;&#394;&#65533;&#65533;
&#65533;&#1461;l&#1548;_I&#65533;$&#65533;&#65533;-H&#65533;&#65533;l&#65533;0Z
g&#65533;uH&#65533;&#65533;?s&#65533;&#65533;&#65533;&#65533;%&#65533;8pH&#65533;&f\&#65533;8*]&#65533;J&#65533;Z&#65533;&#65533;e&#65533;T?&#65533;U&#65533;&#65533;&#65533;&#65533;&#65533;m&#65533;&#65533;6&#65533;&#65533;&#65533;&#65533;&#65533;&#65533;z&#65533;&#236;9s&#65533;:C&#65533;A&#65533;&#65533;j|(&#65533;+&#65533;&#65533;/&#65533;&#65533;4H&#65533;&#65533;&#65533;&#65533;/g&#65533;|&#65533;&#498;&#65533;&#65533;Rd&#65533;&#65533;&#333;&#65533;E&#1197;&#65533;0&#65533;&#65533;&#65533;&#65533;&#65533;&#65533;&#65533;?&#65533;@sH+&#65533;^Z&#65533;&#65533;&#65533;[,P&#65533;-&#65533;&#65533;&#65533;&#65533;&#2015;!&#1473;X{&#65533;+&#65533;*&#65533;&#65533;&Z&#65533;&#65533;&#65533;@8$&#65533;z&#65533;&#65533;&#65533;&#65533;&#65533;&#65533;L&#65533;&#65533;'&#65533;r&#65533;&#65533;&#65533;B,l(&#326;3&#65533; &#65533;&#65533;&#65533;oE[,(&#65533;&#65533;&#65533;+!:&#65533;&#65533;&#65533;&#65533;&#65533;&#65533;&#65533;r`(&#65533;b&#65533;&#65533;&#464;!&#65533;3&#567; &#65533;[
&#65533;x&#65533;&#65533;
Tt&#65533;J,&#65533;;&#65533;&#65533;+&#65533;&#65533;&#65533;&#65533;&#65533;Gb&#65533; &#65533;L&#65533;&#65533;&&#65533;)d&#65533;&#65533;&#65533;%&#65533;&#65533;>&#65533;&#65533;&#65533;^&#65533;&#65533;&#65533; *&#65533;K.KB&#65533;,&#65533;&#65533;&#65533;Q&#65533;&#65533;R&#553;&#65533;&#65533;&#65533;E&#65533;&#65533;h"&#65533;&#65533;	NC&#65533;	&#65533; &#46295;&#65533;&#65533;,&#65533;&#65533;8gPC[u&#65533;U&#65533;&#65533;I&#65533;&#65533;&#65533;:C&#65533;6&#65533;	M&#65533;!H Ev&#65533;&#330;U
&#65533;&#65533;T&#65533;Vf&#65533;m&#65533;&#65533;&#65533;&#65533;&#65533;5&#65533;&#65533;&#65533;&#65533;M&#65533;&#65533;sC&#1469;i&#65533;O&#65533;&#65533;&#65533;&#65533;T&#554;d&#65533;Yv&#65533;e&#65533;1&#65533;&#65533;&#65533;&#65533;&#65533;77=H&#65533;`&#65533;e&#65533;7'M<&#65533;&#65533;"[&#65533;]&#65533;&#65533;l&#65533;GT(&#65533;6sB[&#65533;9&#65533;&#65533;&#65533;&#65533;&#65533;&#65533;X?&#65533;Lu&#65533;uyd&#65533;\&#1763;&#65533;&#65533;&#65533;F&#65533;&#65533;)&#65533;&#65533;O&#65533;W&#996;S&#65533;&#65533;I&#65533;y&#65533;&#65533;5"&#65533;?&#65533;&#400;m
&#65533;O	b&#65533;c&#65533;,18*&#65533;
&#65533;g&#65533;&#65533;N&#65533;a:2&#65533;&#65533;9&#65533;F&#65533;`&#65533;&#65533;&#65533;&#65533;&#65533;`&#614;&#65533;zm&#65533;&#65533;&#65533;C&#65533;&#65533;l&#65533;m[&#65533;&#1341;&#65533;&#65533;^&#65533;&#65533;<&#65533;&#65533;&#65533; *&#65533;&#65533;.&#65533;&#65533;&#65533;V&#65533;v_kD,Hb;W&#1023;y)
&#65533;&#65533;&#65533;&#65533;Hz0&#65533;&#65533;&#65533;nM&#65533;.&#65533;&#65533;H4&#65533;&#65533;w&#65533;o&#65533;&#920;,&#65533;&#65533;sw&#65533;&#65533;&#65533;1&#65533;&#410;!&#65533;&#65533;&#65533; $#_&#65533;NqK&#65533;(R&#65533;&#65533;s&#1891;&#65533;&#65533;RQ&#65533;&#65533;\&#65533;&#65533;&#65533;j&#65533;V&#65533;&#65533;&#65533;&#65533;,&#65533;&#65533;"m&#165;W?K&#65533;&#872;s &#1275;&#65533;&#65533;&#65533;	
uy&#65533;>&#65533;~}&#65533;&#65533;&#65533;~u${,+A2&#65533;&#65533;o&#65533;#&#65533;S&#65533;&#65533;&#65533;&#65533;&#65533;&#65533;&#65533;O&#65533;&#65533;&#65533;]&#65533;T&#65533;&#65533;&#65533;.SC0&#65533;&#65533;&#65533;&#65533; d&#65533;G`&#65533;&#65533;&#65533;&#65533;&xB&#65533;P&#65533;z&#65533;	&#65533;@&#65533;&#65533;A}iI&#65533; &#65533;&#65533;&#65533;&#65533;s&#65533;&#65533;|&#65533;&#65533;
}X&#65533;&#65533;&#65533;&#65533; &#65533;&#65533; &#65533;^F&#193;&#65533;&#65533;iK&#65533;&#65533;&#65533;&#65533;C(B$0^&#65533;G@&#65533;&#65533;wK3&#1427;&#65533;g&#65533;&#65533;0&#65533;c&#65533;Jf&#65533;/&#65533;&#65533;&#65533;&#13751;&#65533;h&#65533;&#65533;&#65533;&#65533;&#65533;&#65533;xG	u ,&#65533;&#306;&#65533;FC&#65533;&#962;.&#65533;&#1737;&#65533;&#65533;'&#65533;Ax^&#65533;&#65533;&#65533;s &#65533;z&#65533;&#65533;G&#65533;&#65533;I&#65533;~"&#65533;Yb&#65533;&#65533;#*}&#65533;$&#65533;A&#65533;H'&#65533;)&#65533;&#65533;3&#65533;!&#65533;V?&#65533;&#65533;&#65533;&#65533;&#65533;S~YJ2&#65533; 
H&#65533;&#65533;&#65533;&#65533;&#65533;&#65533;!},'>>AFjO&#65533;%&#65533;&#65533;&#65533;&#65533;$&#65533;#&#65533;&#65533;&#65533;<&#65533;|&#65533;l	a&#65533;&#65533;&#65533;f&#65533;1&#65533;&#65533;L &#65533;,9&#65533;&#65533;&#65533;\&#65533;&#65533;?`G*q8&p<&#65533;a8&#65533;8E3&#65533;Rr&#65533;, :]&#65533;&#65533;\%`%R&#65533;@&#65533;3&#65533;Q&#65533;&#65533;&#292;{&#65533;H-&#65533;&#65533;=&#65533;&#65533;&#65533;R&#65533;[*&#65533;f&#65533;[ =4&#65533;sd&#65533;&#65533;&#65533;&#65533;&#65533;:I&#1060;&#65533;&#219;v&#65533;&#65533;&#65533;!I&#65533;&#65533;&#65533;&#65533;l&#1617;&#65533;7&#65533;&#65533;&#65533;|;&#65533;<Y&#65533;Rq:@&#65533;&#65533;1&#65533; C&#65533;5&#65533;&#65533;&#65533;[r&#35360;$O&#65533;&#65533;)P&#65533;&#65533;P$&#65533;&#65533;&#65533;&#65533;&#65533;&&#65533;&#65533;&#65533;><&#65533;#3j&#65533;&#65533;]MD-&#65533;&#65533;&#1462;
&#65533;^&#65533;&#65533;{&#65533;
_&#65533;&#65533;e&&#65533;?|i&#65533;
&#237;&#65533;&#619;&#65533;&#396;&#65533;&#65533;0&#65533;&#65533;{=!&#65533;VM&#65533;&#65533;&#65533;qR&#65533;B&#65533;R&#65533;L&#65533;	X,c%8&#344;Z&#65533;X&#65533;+A&#65533;&#65533;F&#65533;&#65533;
s&#65533;+J;&#65533;&#65533;&#65533;&#65533;NtD&#65533;~)&#65533;&#65533;n&#65533;&%&#65533;&#65533;`&#65533;N^&#65533;&#65533;v&#65533;&#65533;-&#65533;&#65533;&#65533;&#1509;jo&#65533;&#65533;&#65533;&#65533;
i&#65533;/E&#65533;g-&#65533;&#32691;&#65533;&#65533;E&#65533;&#65533;&#65533;4&#65533;5&#65533;&#65533;&#65533;&#65533;&#1373;&#65533;&#65533;,=&#65533;&#65533;&#65533;)v&#65533;&#65533;&#65533;XeAN&#65533;&#65533;&#65533;&#65533;&#65533;&#65533;&#65533;J&#65533;&#65533;J&#65533;Q@%&#65533;&#65533;F&#65533;&&#65533;&#65533;&#65533;]&#65533;x&#65533;&#65533;7&#65533;&#65533;&#65533;&#65533;&#1808;&#65533;&#65533;&#65533;$d&#65533;p&#65533;
^0&#65533;&#65533;	M&#65533;me&#1747;&#65533;w&#65533;&#1274;&#65533;lO&#65533;L=&#65533;&#65533;a&#65533;
&#65533;D%m&#718;Ha&#65533;|`c8&#65533;&#65533;&#65533;&#65533;`&#65533;g&#65533;&#390;c(	&#65533;K&#65533;6Ti&#65533;&#65533;&#65533;"'y!&#65533; &#65533;&#65533;CfG&#65533;&#65533;!&#65533;&#65533;-I8&#65533;&#65533;g)R	W&#65533;T&#65533;Z_&#65533;X[&#65533;&#65533;b&#773;o&#65533;Du&#65533;&#65533;-&80B#&#65533;K&#65533;M&#65533;&#65533;&#65533;&#65533;&#65533;"|4:}WT&#185;&#65533;;&#65533;&#65533;b<&#65533;&#65533;&#65533;T&#65533;L&#65533;&#65533;A}uK&#65533;}&#65533;&#65533;&#65533;LU&#552;&#3977;&#65533;&#65533;~&#1763;O&#65533;Q&#829;N&#65533;&#65533;UD&S&#65533;y&#65533;+&#65533;&#65533;&#65533;W&#65533;&#65533;&#65533;t&#65533;j&#65533;`&#65533;d&#65533;&#65533;Sv&#65533;&#65533;&#65533;&#50574;&#65533;&#65533;B&#65533;}&#65533;.>F&#65533;&#65533;s&#65533;E&#65533;Z7&#65533;&#65533;&#65533;&#65533;&#65533;'MX&#65533;&#689;\&#65533;&#65533;&#65533;&#65533;9&#65533;&#65533;2c5&#65533;n&#65533;p&#65533;&#1305;&#65533;&#65533;0M&#65533;Fi&#65533;@)&#65533;V&#65533;[g/&#65533;&#65533;>&#65533;&#65533;&#65533;&#65533;&#65533;&#65533;3u-ZW(&#5884;&#65533;&#65533;&#65533;&#65533;;L&#65533;&#65533;y&#65533;&#65533;2&#250;&#65533;m&#65533;&#65533;&#65533;&#65533;.&#65533;&#65533;R&#65533;&#65533;&#65533;&#65533;N&#65533;1`&#65533;&#65533;&#65533;kb&#65533;&#65533;&#65533;K&#65533;l&#65533;&#65533;&#65533;g-&#65533;8&#65533;&#65533;&#65533;2,A&#1693;&#65533;&#65533;8&#65533;&#65533;j&#65533;{&#65533;&#65533;'5IrM"]&#65533;&#65533;)e&#65533;&#65533;&#65533;&#1977;&#65533;&#65533;&#65533;O&#65533;&#65533;&#65533;&#65533;&#65533;&#65533;m&#65533;&#65533;fz&#65533;&#1765;g&#65533;N;[@e&#65533;F&#65533;&#65533;&#65533;&#65533;&#65533;~~&#65533;}g&#65533;&#65533;; &#65533;&#65533;r&#65533;&#65533;$&#65533;&#65533;&#65533;LGx&#65533;&#65533;L&#65533;W&#65533;q&#65533;&#65533;&#65533;KI&#65533;]&#186;Mw&#65533;s&#65533;H17&#65533;&#65533;:&#65533;&#65533;'&#862;+&#1958;&#65533;]]&#65533;
&#65533;&#578;&#65533;)U'&#65533;&#65533;&#65533;g&#65533;&#65533;b&#65533;d&#65533;x&#65533;&#65533;48nG&#65533;&#38757;&#65533;h&#65533;&#65533;&#65533;&#65533;>&#65533;&#65533;&#65533;IW&#65533;o&#65533;t&#65533;o{w&#65533;&#65533;&#65533;zH&#65533;&#65533;@&#65533;3&#65533;u6&#65533;&#65533;c"w&#19688;&#65533;&#65533;&#65533;W&#65533;&#65533;] &#65533;n&#65533;&#65533;bGPn&#65533;&#65533;&#65533;w&#65533;C&#65533;&#65533;&#65533;`&#65533;&#65533;}&#65533;&#65533;9*c&#65533;&#65533;r&#65533;&#65533;z&#65533;&#65533;O&#65533;&#65533;&#65533;?k&#65533;&#65533;&#1750;&#65533;&#65533;18
&#65533;&#65533;&#65533;&#2010;&#65533;D8&#65533;&#65533;c&#65533;&#65533;&#65533;&#65533;q&#65533;&#65533;&#65533;4&#65533;2)&#65533;j&#65533;&#65533;&#65533;(&#761;&#65533;@&#3992;&#65533;&#65533;7J78&#65533;?9K&#65533;&#65533;&#65533;l&#65533;)&#65533;&#65533;h&#65533;?5&#65533;&#65533;&#1467;&&#65533;&#65533; +4D&#65533;:&#65533;t&#65533;&#65533;&#760;&#65533;&#65533;&#65533;b&#65533;&#625;&#65533;&#65533;&#65533;v2&#65533;&#65533;&#254;!T&#65533;&#65533;&#21720;&#1899;63;%I7&#65533;r&#65533;&#65533;&#65533;&#65533;*$&#65533;Hz&#65533;y! s>&#65533;&#65533;~&#65533;&#65533;0&#65533;<CC&#65533;&#65533;&#65533;!&#65533;&#65533;>MA&#65533;b&#65533;&#65533;&#65533;!&#65533;w&#1068;&#65533;&#65533;A;lx&#65533;8u&#65533;-c&#65533;&#65533;&#65533;a&#65533;&#65533;&#65533;$&#65533;&#65533;1S&#65533;E\&#1642;&#65533;&#50835;a&#1239;.l&#65533;&#65533;{&#65533;8;&R&#65533;&#65533;&#65533;&#65533;&#65533;&#65533;0<&#65533;1A&#65533;&#65533;&#65533;t&#65533;(K&#220;&#65533;&#65533;>*&#65533;E&#65533;&#65533;8&#65533;I&#65533;6&#65533;8i8&#65533;
(&#65533; D&#65533;&#673;&#65533;3C`d&#1291;&#65533;Q&#65533;7@;7&#65533;&#65533;D&#65533;/#&#65533;DH&#65533;ilY&#1601;TX&#65533;&#65533;&#65533;G;'&#65533;[*&#65533;(B&#65533;&#65533;&#65533;6&#65533;&#65533;&#65533;q&#65533;&#65533;	&#65533;&#65533;jx&#65533;Y&#65533;&#65533;$&#65533;&#65533;&#65533;7&#65533;I&#65533;&#65533;iEi&#65533;GF&#1854;&#65533;&#65533;h&#65533;&#65533;)&#65533;	&#541;2&#65533;9{D&#65533;&#65533;1q&#65533;@Gh&#65533;&#790;&#65533;a&#65533;m
k2&#65533;:&#65533;&#65533;&#65533;HO,&#65533;&#65533;1G&#65533;&#227;&#65533;7&#65533;K&#65533;'&#65533;&#65533;9D*H&#65533;),=&#65533;&#65533;
&#1480;&#65533;&#65533;&#65533;u&#65533;&#65533;&#65533;&#65533;#&#65533;[@&#65533;B@1&#65533;W&#65533;I&#65533;&#65533;&#65533;93&#65533;I&#65533;&#65533;&#65533;28&#65533;& |&#65533;&#65533;&#65533;&#647;&#65533;"&#65533;9&#65533;&#738;	&#65533;C&#65533;ry&#65533;hLI&#65533;&#65533;G&#65533;1&#65533;&#65533;&#65533;I&#65533;3&#358;&#65533;&#65533;c&#65533;&#65533;D&#65533;&#303;|&#709;&#65533;B4&#65533;C&#65533;&#65533;&#65533;c&#65533;>)&#65533;(&#65533;&#65533;<&#65533;|&#65533;&#65533;&#65533;/&#65533;T#&#65533;&#65533;=&#65533;&#65533;<&#65533;9&#65533;s'&#65533;&#65533;&#65533;&#65533;&#65533;&#65533;&#65533;&#370;&#65533;*&#65533;CL7&#65533;;&#65533;B$&#65533;&#65533;,&#65533;{&#65533;&#1052;&#65533;&#65533;&#65533;&#65533;&#1698;EH&#65533;)eDJ&#65533;k&#65533;Kq&#65533;M&#65533;&#65533;I&#65533;#&#65533;<&#65533;+&#65533;&#65533;&#65533;&#65533;8>&#65533;b&#65533;&#65533;&#639;&#899;&#65533;L&#65533;&#65533;&#65533;P3N&#65533;&#65533;&#65533;[7s&#65533;&#65533;^|&#65533;&#65533;NS&#65533;&#65533;&#65533;&#65533;&#65533;&#65533;&#738;&#65533;&#1211;PQ&#861;Z&#650;&#65533;L&#65533;T&#65533;8&#65533;&#65533;k&#65533;&#65533; 3&#65533;&#65533;&#65533;&#65533;&#65533;3&#65533;p&#65533;&#65533;&#65533;&#65533;#s&#65533;K&#65533;+&#65533;&#65533;9&#65533;X&#65533;-Kd&#65533;/:&#1029;&#65533;&#65533;&#65533;&#65533; &#686;&#65533;&#65533;&#65533;&l<&#65533;|&#65533;&#65533;&#65533; WtO	5&#65533;O&&#65533;MQ37w|C&#65533;&#65533; &#65533;.8Q"&#65533;%&#65533;&#65533;&#65533;&#65533;<&#433;K&#65533;&#65533;&#65533;&#65533;A\&#65533;w&#65533;R&#65533;&#65533;Q&#65533;&#65533;&#65533;G&#280;&#65533;&#65533;AM&#65533;&#65533;@[*&#65533;$&#65533;KhB&#65533;&#65533;Y@ &#65533;&#65533;&#65533;$U&#65533;&#65533;P&#65533;P&#65533;+"J%qQ&#65533;3&#65533;@&#65533;&#65533;&#65533;Gx&#65533;&#65533;40&#65533;&#65533;=&#65533;oq&#65533;=&#65533;OI&#997;&#65533;&#65533;&#65533;DP&#65533;&#65533;&#65533;H &#65533;&#65533;&#1228;&#65533;&#65533;&#65533;&#65533;-&#65533;&#65533;D&#65533;&#65533;&#65533;& &#65533;&#65533;&#65533;&#65533;&#65533;H&#65533;M]E&#65533;
&&#65533;#&#65533;C2&#65533;&#65533;*&#65533;&#65533;kqSp &#65533; &#65533;Y&#65533;&#65533;.&#65533;&#65533;O&#65533;
&#65533;lIG&#65533;?&#1184;R&#65533;&#65533;&#65533;&#65533;@&#65533;&#65533;&#65533;  &#65533;&#65533;H&#65533; &#65533;&#65533;&#65533;U&#65533;&#65533;&#65533;&#65533;9&#65533;&#65533;GE>&#65533;&#1541;-&#65533;	&#65533;G8e&#65533;&#65533;a&#65533;HQ&#65533;&#1457;&#65533;&#65533;&#65533;&#513;t&#65533;R&#65533;&#65533;&#65533;d&#65533;&#65533;X&#65533;V&#728;&#65533;&#65533;I#&#1389;&#642; @%&#65533;&#65533;&#65533;&#65533;&#65533;.&#1553;GH Y&#65533;W|&#1839;T&#65533;&#65533;^*J_&#65533;&#65533;j &#65533;&#65533; v=&#65533;&#65533;&#65533;&#65533;&#65533;V&#65533;&#844;H&#65533;;J&#65533;P3&#65533;&#65533;&#65533;RP&#65533;i&#1611;Z&#65533;c&#65533;X&#65533;K j&#65533;&#65533;&#65533;t&#65533; &#65533;P&#65533;&#1545;&#65533;8&#65533;`&#1621;&#65533;&#65533;&#65533;&#65533;H*&#65533;6T&#65533;&#1545;&#65533;&#65533;&#65533;&#65533;&#65533;&#65533;Y&#65533;0&#65533;&#65533;z&#65533;q&#65533;>&#65533;@( B%&#65533;&#65533;-oeZ&#65533;81&#65533;&#65533;&#65533;DB&#65533;&#65533;)&#65533; I	X&#65533;&#65533;&#65533;&#65533;;&#65533;&#65533;B&#65533;&#65533;XH&#65533;&#65533;&#65533;&#65533;)&#65533;&#65533;]&#65533;&#65533;8F&#65533;$&#1028;&#65533; T &#65533;&#65533;mu &#65533;]&#243;&#1484;&#65533;Y)XW&#65533;&#65533;&#65533;G&#65533;&#65533;&#65533;}&#65533;&#65533; T`5&#65533;-=V&#65533;[&#922;&#65533;&#65533;&#65533;&#65533;D&#65533;>&#65533;&#65533;]&#65533;&#65533;&#65533;X&#65533;@ &#65533;&#65533;Z&#65533;]&#65533;&#65533;&#65533;&#65533;&#65533;&#65533;R&#65533; .U&#65533;&#65533;&#65533;x}]&#65533;u&#65533;Vnm&#65533;G&#65533;&#65533;m&#65533;&#65533;d&#65533;&#65533;yYM&#65533;&#65533;=&#65533;2q&#65533;&#65533;&#65533;&#65533;U^,&#65533;&#65533;&#65533;^G&#65533;.&#65533;^&#65533;&#65533;xq^ce]&#65533;^C&#65533;c&#65533;&#65533;&#65533;5_C&#65533;&#65533;&#65533;&#65533;&#1885;fh&#65533;&#65533;&#65533;&#65533;&#65533;&#65533;&#65533;&#65533;  !&#65533; &#65533; ,&#65533;&#65533; &#65533; & &#65533; &#65533;	H&#65533;&#65533;&#65533;&#65533;*\&#65533;p@&#65533;&#65533;&#65533;&#65533;&#65533; &#65533;b&#65533;d&#1588; &#65533;&#65533;&#65533;?&#65533; C&#65533;I&#65533;&#65533;&#595;(S&#65533;T&#1583;_&#65533;&#65533;P*&#65533;d&#65533;O&#65533;-:~\&#627;&#65533;&#991;@&#65533;&#65533;&#65533;&#65533;&#65533;&#65533;h&#65533;&#65533;B&#836;J&#65533;J&#65533;&#65533;&#1347;JRH&#65533;BW&#65533;&#65533;,&#65533;y4!&#65533;ZL&#65533;v&#65533;&#65533;&#1783;p&#65533;2;&#65533;&#1904;&#65533;&#65533;
&#65533;UoHt6&&#65533;K&#65533;&#65533;a&#65533;$Hh&#65533;7&#65533;&#1582;t&#65533;B&#65533;HW&#65533;&#65533;&#65533;Y&3qh&#65533;&#65533;&#992;C&#65533;;&#65533;&#65533;n]&#65533;x-&#65533;k%M6U<&#65533;&#65533;M&#65533;&#65533;W&#65533;&#65533;)s&#65533;&#65533;5&#65533;]&#447;G&#65533;&#65533;Xa&#65533;&#65533;&#65533;+')&#65533;&#65533;&#65533;&#1303;&#65533;CO&#65533;X&#65533;c&#65533;&#65533;M??mYa&#471;&#65533;&#65533;&#65533;&#65533;:&#65533;&#65533;&#65533;&#65533;>&#65533;n&#65533;&#1402;&#65533;&#65533;&#478;&#65533;;&#65533;&#65533;&#65533;&#65533;W&#65533;;t&#65533;w	&#65533;&#65533;j&#65533;&#65533;&#1921;&#65533;&#65533;&#65533;V
1&#65533;&#65533;&#65533;ExXM&#65533;Uw&#65533;	(&#65533;V&#65533;&#65533;W&#65533;H&#65533;	&#65533;B-X!&#4704;&#65533;&#65533;&#65533;Y&#1501;p.&#183;&#65533;i&#1653;&#65533;&#65533;
%&#65533;&#65533;6(&#65533;T &H&#1666;&#65533;y&#65533;^&#65533;w&#65533;&#65533;h&#65533;&#65533;M&#65533;>V&#65533;cRZh#&#65533;A&#65533;&#65533;[A&#65533;=)f&#65533;E&#65533;&#65533;c&#65533;&#65533;&#65533;f&#65533;%a(&#65533;|&#65533;59&#65533;@&#65533;&#65533;Ug&#65533;1&#65533;(&#65533;&#65533;&#65533;&#65533;B&#65533;&#65533;&#65533;AI_~%&#65533;\&#65533;`&#65533;&#65533;&#65533;(&#37739;&#65533;&#65533;&#65533;fZ&#65533;&#65533;&#65533;&#65533;&#65533;p&#65533;d3&#65533;&#65533;B&#65533;&#65533;F&#65533;&#65533;&#65533;h2&#65533;N&#65533;&#65533;&#65533;&#65533;i&#65533;&#65533;*)&#65533;^&#65533;&#65533;&#65533;>1&#65533;CAy&#65533;@&#65533;&#65533;!&#65533;&#65533;A$&#65533;T&#65533;D;&#65533;&#65533;&&#65533;x&#65533;&#65533;&#65533;h&#422;&#1293;A&#65533;&#65533;0q!eB,6V&#65533;ie&#65533;&#65533;8&#65533;&#65533; &#65533;&#65533;]%&#65533;\&#65533;&#65533;	A&#65533;&#65533;vwJPq&#65533;&#65533;&#65533;N&#65533;)&#65533;B&#65533;&#128;7&#65533; &#65533;&#65533;:&#65533;&#65533;cPz &#65533;&#65533;&#65533;B&#65533;&#65533;&#1407;&#65533;&#65533;)&#65533;&#65533;|
$&#65533;T&#65533;&#65533;&#65533;&#65533;&#65533; &#65533;&#65533;@&#65533;8&#65533;&#65533;7.YR&#65533;7&#65533;4&#65533;&#65533;&#65533;I&#65533;,&#65533;&#65533;+,,b&#65533;:'&#65533;p;&#65533;U&#65533;B&#65533;&#65533;<&#65533; s&#65533;j&#65533;?&#65533;Tr&#65533;Im4B%l&#65533;
&#65533;&#65533;x&#65533;&#65533;`&#65533;&#65533;&#65533;]&#65533;j&#65533;&#65533;ZML&#65533;&#1186;&#65533;h&#65533;&#65533;&#65533;a&#65533;+&#1744;&#65533;&#65533; &#65533;&#65533;c&#65533;&#65533;&#65533;&#65533;c&#65533;FG&#65533;)&#65533;&#65533;&#65533;&#65533;[e&#65533;J+)c&#65533;&#65533;&#65533;&#65533;A@&#65533;&#65533;7&#65533;DCW&#65533;&#65533;&#65533;ys!N&#65533;&#65533;&#65533;&#65533;\w_aP%\&#65533;&#65533;@&#65533;]&#65533;&#65533;*A&#666;&#65533;&#65533;&#65533;&#65533;&#65533;!&#65533;SB	+i&#65533;C&#65533;#&#65533;&#65533;@A&#65533;&#65533;&#65533;@&#65533;&#65533;C&#65533;&#65533;-&#65533;/&#65533;&#65533;bo&#65533;&#65533;&#65533;6&#65533;c]&&#65533;#W&#65533;&#65533;3&#65533;&#65533;\P3&#65533;s&#65533;v&#65533;&#65533;&#65533;@&#65533;{o&#65533;&#65533;&#65533;?&#65533;p&#65533;&#65533;&#65533;&#65533;&#65533;'&#65533;&#65533;&#65533;&#65533;&#65533;&#65533;t&#65533;@&#65533;&#65533;<o!u;[&#65533;&#65533;&#65533;?&#1896;{X&#65533;_U&#65533;&#65533;&#65533;&#65533;&#65533;|&#65533;&#65533;&#65533;+rf&#65533;&#65533;&#65533;&#65533;&#65533;1/#&#65533;aO&#65533;&#65533;'7	&#65533;\"!&#65533;&#65533;&#65533;;&#65533;&#65533;dgt[aHr&#65533;% pF&#65533;&#65533;&#65533;D&#65533;&#65533; &#65533;&#65533;U&#65533;&#174;
&#65533;&#65533;QbOX&#65533;-&#65533;1&#65533;&#65533;+&#65533;R&#65533;&#65533;&#65533;&#65533;'&&#65533;&#65533;y&#65533;&#65533;&#65533;(|&#65533;Y&#65533;&#65533;4&#65533;&#65533;&#65533;&#65533;#d#B&#65533;1&#65533;&#65533;M&#65533;&#65533;E&#65533;&#65533;&#1341;&#65533;&#65533;#&#65533;&#65533;6&#65533;5*&#65533;&#65533;L&#65533;95&#65533;Hy&#65533;&#65533;IG&#65533;&#65533;&#65533;eH&#65533;&#65533;&#65533;o[&#65533;&#65533;|2DD"*&#65533;$I&#65533;&#65533;&#65533;&#65533;lE	&#65533;&#65533;&#65533;&#65533;&#65533;7`&#65533;o&#65533;$B&#65533;1Aq*!IrI&#65533;d+u&#65533;&#65533;3&#65533;&#65533;W(&#65533;k~#&#65533;&#65533;&#65533;&#65533;&#65533;lPb&#65533;A&#65533;G&#889;$&#65533;&#65533;&#65533;g&#65533;<1s&#65533;&#65533;gA&#65533;8&#65533;f.&#65533;u&#65533;Ay&#65533;v&#65533;s"&#65533;&#19926;c&#65533;&#65533;&#65533;daA&#65533;&#65533;&#65533;&#65533;l&#65533;&#65533;4H&#65533;fP&#65533;&#65533;PE8R@r&#65533;&#563;W&#65533;^*&#65533;&#65533;&#65533;&#65533;)&#65533;&#18915;&#65533;2&#65533;@&#65533;0R&#65533;.@v&#65533;$&#65533;$UB&#65533;i!&#65533;&#65533;(L&#65533;	&#65533;
&#65533;`(&#65533;N&#65533;9u&#65533;&#65533;&#65533;]I&#65533;&#65533;&#65533;(r&#65533;Y$&#65533;&#65533;&#65533;i&#65533;@?y`C8&#65533;&#65533;2W
&#65533;lk&#65533;Hr&#65533;7&#65533;Gm`&#65533;A?&#65533;=&#65533;Hl&#65533;_&#65533;@A&#65533;C&#65533;,s!!'2&#65533; ?&#65533;!&#65533;&#65533;j0&#65533;&#65533;3y&#65533; &#1424;&#65533;?&#65533;:&#65533;&#65533;L&#65533;O&#65533;,9e&#37801;"&#65533;`p&#65533;&#65533;;&#65533;!&#65533;&#65533;.&#65533;&#65533;&#65533;&#65533;C&#65533;}&#65533;&#65533;&#65533;YI&#65533;j.sc&#65533;bH>&#65533; &#65533;Xsw&#65533;h B&#65533;Y&#65533;\&#65533;Q&#65533;&#65533;@&#65533;*R$&#478;&#65533;&#65533;&#65533;f1&#65533;K&#65533;U$&#65533;@N&#65533;J&#65533;E&#65533;&#65533;&#231;&#65533;&#65533;&#65533;&#65533;s&#65533;&#65533;b &#65533;&#65533;&#65533;rX`L&#65533;(&#65533;kR=&#65533;I&#65533;Z8N&#65533;@&#65533;&#65533;T&#65533;&#65533;&#65533;&#65533;&#65533; &#65533;&#65533;&#65533;K&#65533;&#1698;t$
&#1181;&#65533;"&#65533;hN&#65533;uW&#65533;p4\&#65533;x&#65533; &#65533;&#517;4(&#65533;&#65533;!&#65533;&#65533;&#65533;&#65533;{&#65533;F6&#65533;T&#65533;f^\~r&#65533;#hh&#65533;]&#65533;&#65533;&#65533;0&#65533;&#65533; P&#65533;&#65533;<I9&#65533;LJ&#65533;&#22742;&#65533;oWp&#65533;&#65533;N&#65533;&#65533;jCBS&#65533;&#65533;&#65533;cc&#65533;Pb&#65533;9&#65533;@&#1258;H&#65533;H&#65533;&#65533;&#65533;&#65533;&#65533;oq&#65533;q&#65533;h`&#65533;-o&#65533;`&#65533;	*4&#65533;&#65533;g&#65533;f&#65533;&#65533;\!Q&#65533; &#65533;&#65533;
Z&#65533;bT&#65533;q&#1814;&#65533;I &#1504;&#65533;^Z&#65533;&#65533;6$E"&#65533;h`&#65533;&#65533;&#65533;&#65533;H&#65533;<&#65533;&#65533;&#65533;@&#65533;F&#65533;&#65533;&#65533;&#65533;&#65533;!$&#1112;&#65533;x"&#65533;&#65533;Z&#65533;&#65533;&#65533;&#65533;Jb .&#65533;&#65533;&#65533;<Tn.&#65533;U&#65533;&#65533;&#65533;o&#65533;#&#65533;A&#65533;&#65533;W(g&#65533;;&#65533;?~&#65533;D&#65533;L&#335;&#65533;(&#65533;<G&#65533;|E2&#65533;P&#65533;H\G?&#65533;&#203;&#65533;d&#65533;&#65533;&#65533;L8o=&#65533;&#65533;&#65533;&#65533;E&#65533;&#65533;A&#65533;&#65533;&#65533;7,`&#65533;(Y&#65533;~@n&#65533;&#65533;D&#65533;a&#65533;	MJ8&#65533;F&#65533;&#65533;&#65533;H$&#1763;U&#65533;&#65533;&#65533;&#65533;@&#65533;&#65533;&#65533; &#65533;X2&#65533;&#65533;&#65533;&#65533;=,t&#65533;{&#65533;&#65533;&#65533;-G&#65533;&#65533;N&#65533;&#65533;&#65533;&#65533;J&#65533;Dz[{!&#65533;&#65533;6&#65533;&#65533;&#65533; &#65533;K&#65533;xHL4 I}&#65533; &#65533;"&#65533;^<&#65533;Z&#65533;$&#65533;&#65533;&#65533;>&#65533;&#65533;&#65533;&#65533;PeF&#65533;&#65533;&#65533;&#65533;&#65533;&#65533;&#65533;>&#65533;i&#65533;&#65533;&#65533;&#65533;X&#65533; W&#65533;\&#65533;2&#65533;&#65533;a&#65533;&#405;F&#65533;k$&#65533;F&#65533;&#65533;&#65533;(q&#65533;R0&#65533;&#65533;,&#65533;y&#65533;&#65533;v&#65533;]&#65533;B&#65533;&#65533;Q&#1155;>&#65533;&#65533;?&#65533;&#65533;D&#65533;;.&#65533;&#65533;S,&#65533;&#65533;I&#65533;a&#65533; &#65533;=&#65533; &#65533;5&#2045;"&#65533;&#65533;J&#65533;W8*y&#65533;&#65533;&#65533;&#65533;/C;&#65533;&#65533;&#65533;&#65533;"&#65533;m&#65533;E&#65533;&#65533;&#65533;&#65533;&#65533;(C&#720;bS&#65533;P&#65533;&#65533;&#65533;&#46647;z&#65533;&#65533;<q&#65533;&#65533;k&#65533;Z&#65533;&#65533;A7&#65533;&#65533;WU&#65533;T}$&#65533;@=3&#65533;&#65533;&#65533;&#65533;&#65533;{&#65533;&#65533;&#65533;&#65533;&#65533;a&#65533;JQ&#65533;&#65533;&#65533;H&#65533;&#65533;&#65533;&#65533;&#65533;v&#65533;&#65533;?&#65533;&#65533;=&#65533;?S&#65533;"Y&#65533;&#65533;I&#65533;&#65533;&#65533;\&#65533;?&#65533;.&#65533;#^&#65533;&#65533;+&#65533;!&#65533;
&#65533;&#65533;}&#65533;&#65533;S|a8kS5f:&#65533;J&#1859;&#65533; &#65533;{'&#65533;z&#65533;DD`)&#65533;6&#65533;R&#65533;&#65533;6&#1218;&st&#65533;&#65533;&#65533;&#65533;	.&#65533;'&#65533;&#65533;'Uc%u&#65533;}&#65533;}&#65533;S &#65533;&#65533;&#65533;U&#65533;T&#65533;y&#65533;
&#65533;&#65533;&#65533;p&#65533;@	}0Y&#65533;&#65533;&#384;&#65533;&#65533;&#65533;&:h&#65533;&#65533;&#65533;h&#65533;w&#65533;&#65533;~&1i&#65533;&#65533;D&#65533; &#65533;Pxy&#65533;Q&#65533;w&#65533;D"T)U&#65533;s&#65533;&#65533;PI&#65533;&#65533;J
&#65533;&#65533;h&#65533;&#65533;BC&#65533;&#65533;&#65533;b&#65533;vxv"&#65533;*+0x<1&#65533;#&#65533;&#65533;&#65533;&#65533;B&#65533;&#65533;~&#65533;&#65533;&#65533;3&#609;&#1409;#&#65533;&#65533;/&#65533;&#65533;;&#65533;H&#65533;&#65533;&#65533;*&#65533;B%&#65533;&#65533;p&#65533;I&#65533;v &#65533; &#65533;&#65533;%h N&#65533;&#65533;p&#65533;&#65533;&#65533;&#65533;&#65533;&#65533;C0&#65533;6a^+1&#65533;&#65533;&#65533;&#65533;`&#65533;&#65533;Bv`2
&#65533;&#65533;P&#65533;"?"&#65533;&#65533;/L%s4&#65533;U&#65533;7&#65533;7&#65533; c&#65533;&#65533;tv&#65533;&#65533;&#65533;
4&#65533;&#65533;!VR&#65533;@B&#65533;&#65533;g:&#65533;&#65533;[x&#65533;&#65533;&#65533;/&#65533;&#65533;@&#65533;&#65533; v &#65533;`L&#65533;&#1025;A/&#65533;(&#65533;R1&#65533;bW&#65533;&#65533;"K&#65533;;&#65533;s4&#65533;&#65533;%&#65533;&#1544;&#65533;&#65533;Y&#65533;&#65533;!&#65533;&#65533;I`&#65533;&#65533;&#65533;&#65533;1&#65533;A&#265;&#65533;x&#65533;&#65533;XQ?]&#65533;&#65533;&#65533;&#65533;&#65533;7$c&#65533;&#1607;&#65533;P&#65533;&#65533;&#65533;&#65533;&#1362;.&#65533;&#1864;1&#65533;&#1161;
a&#65533;o&#65533;
&#65533;H&#65533;&#65533;8Y*&#65533;6YN&#1543;A&#65533;&#65533;hY&9C4P[DE&#65533;7>5&#65533;o&#65533;&#65533;&#65533;TF&#1698;&#65533;^9&#65533;O(&#65533;r&#65533;&#65533;(&#65533;f)H!6&#65533;?&#65533;&#65533;V&#65533;&#65533;C&#65533;&#1558;&#65533;D2&#65533;&#65533;)-G2&#65533;&#65533;;&#65533; v&#65533;s&#65533;3o&#65533;&#65533;S?&#65533;c}&#65533;Q&#65533;&#65533;w&#65533;NE&#65533;&#65533;&#65533;Q`>&#65533;&#65533;&#65533;&#65533;&#65533;=bR&#65533;&#65533;&#65533;&#65533;MI%&#65533;j(b!&#65533;&#65533;A&#65533;@ps&#65533;8R&#65533;A&#65533;@&#65533;&#65533;a&#65533;1V&#65533;kB&#65533;!l&#65533;\f !	&#65533;4V&#65533;LR&#65533;W\Vmv#ag&#65533;&#65533;)&#65533;TL]c&#65533;&#65533;A&#65533;R&#65533;C&#65533;&#65533;;/&#65533;4&#65533;#&#65533;if56;&#65533;&#65533;&#65533;e&#65533;&#65533;i&#65533;&#65533;&#65533;&#65533;1pw&#65533;&#65533;&#65533;L&#65533;&#65533;C(&#1712;@E&#65533;Vx&#65533;"$j\r&#65533;&#65533;XP?&#65533;S&#65533;S&#65533;&#65533;dE&#65533;'O&#65533;N&#65533;x&#1282;/ &#65533;I&#65533;&#65533;	4&#65533;Se2&#65533;8 $
*&#65533;&#65533;C&#65533;&#65533;R&#65533;P%b&&#65533;%0&#65533;*)&#65533;&#65533;s-#&#65533;&#65533;AN&#65533;&#65533;=C3P@9&#65533;Dr&#65533;&#65533;b&#65533;ZG7&#65533;&#65533;aV)&#65533;3&#178; &#65533;&#65533;,&#65533;M&#65533;{&#65533;&#65533;&#578;&#65533;&#65533;6&#65533;y''&#65533;9Z_'&#65533;DK&#65533;0&#65533;&#65533;0&#65533;&#65533;&#162;\&#65533;1&#65533;!d"&#65533;&#65533;&#65533;E&#65533;&#65533;&#65533;&#65533;iL.Z&#65533;&#65533;fY&#65533;6&#65533;&#65533;dJ&#65533;3:&#65533;&#65533;&#65533;&#1054;sdk&#65533;(&#65533;&#65533;&#65533;_Z&#680;\&#65533;&#65533;&#65533;yYK A&#65533;TM&#996;Q&#65533;&#65533;A&#65533;#&#65533;t&#65533;&#65533;)q:&#65533;pSn&#65533;H&#65533;Dt&#65533;-	&#65533;&#65533;&#65533;	&#65533;iP&#65533;|&#65533;&#65533;&#65533;4- &#65533;&#65533;&#65533;> P&#65533;o&#1123;	&#65533;?&#65533;0}&#65533;&#65533;&#65533;&#65533;C&#65533;}&#65533;&#65533;V&#585;bp&#65533;&#65533;&#65533;#GOi&#65533;!o*3&#65533;$&#65533;&#65533;j&#65533;&#65533;0
36&#65533;x&#65533;(&#65533;0  @&#65533;&#65533; T&#1700;&#1117;e&#65533;F&#65533;&#65533;1&#65533;VaF&#20781;&#65533;&#65533;&#65533;&#65533;)_t:&#65533;&#65533;F&#65533;&#65533;6&#929;&#65533;&#1592;`&#65533;&#65533;&#62099;X:{&#65533;&#65533;&#65533;Z&#65533;&#65533;&#65533;T&#65533;&#65533;"&#65533;q&#65533;&&#65533;&#1300;Z&#65533;&#65533;!&#65533;881&#65533;?&#65533;&#65533;a&#65533;&#65533;&#65533;&#65533;R&#65533;&#65533;&#65533;?&#65533;P0mH&#65533;=12&#65533;8&#65533;&#65533;'&#65533;l_&#65533;&#65533;&#65533;&#65533;C/&#65533;&#65533;Y&#65533;NtJ&#65533;Sz$P&#65533;&#65533;&#65533;&#65533;&#65533;4&#1843;W:&#65533;&#690;&#65533;&#65533;&#65533;asf`J:&#65533; f:&#65533;&#513;&#65533;Ar~&#65533;j&#65533;&#65533;5\&#65533;MqOB&#65533;^ak&#65533;#&#65533;y"&#65533;C&#65533;&#65533;'&#65533;}&#65533;F&#65533;T&#65533;:]&#8856;T&#65533;Q;&#65533;=&#65533;2&#65533;&#65533;v{iw&#65533;&#65533;&#65533;z&#65533;6&#65533;&#65533;
s+;T&#65533;&#65533;&#65533;1F&#65533;P&#65533;&#65533;T&#65533;[O^S[<&#65533;5&#65533;{
m&#65533;t&#65533;!&#65533;&#65533;ik SALd&#65533;;&#65533;&#65533;)&#65533;;&#65533;&#65533;&#65533;*S&#65533;8&#65533;a&#65533;&#65533;H&#65533;R&#145;&#65533;&#65533;&#65533;Kp&#65533;&#65533;p+1&#65533;&#65533;&#65533;&#65533;6=&#65533;&#65533;&#65533;&#65533;a&#65533;U73@&#65533;&#65533;&#134;&#65533;&#65533;&#65533;&#65533;&#65533;&#65533; &#65533;&#65533;.&#65533;&#65533;H&#65533;&#65533;&#65533;-l0O&&#65533;&#65533;GC{&#65533;!
C&#45013;&#65533;&#65533;&#65533;&#65533;P
&#65533;&#65533;&#65533;&#65533;&#65533;R1&#65533;&#65533;<;&#65533;
m&#65533;&#65533;99&#65533;Qqq&#65533;&#65533;b%&#65533;&#65533;t&#65533;-U&#65533;&#65533;&#65533;O&#65533;&#65533;&#65533;q|B^&#65533;&#49099;c~&#65533;'Mo0&L&#65533;,:K&#65533;Ed&#65533;&#65533;&#65533;[&#65533;	&#65533;&#65533;=&#65533;T &#65533;v&#65533;{&#65533; (&#65533;6"7<\&#65533;{+_&#65533;&#65533;&#65533;5&#65533;&#65533;&#65533;&#65533;:&#65533;&#65533;'&#65533;]&#65533;2&#65533;WA&#65533;=&#65533;G&#65533;&#65533;&#65533;&#65533;&#65533;&#65533;&#65533;%os&#65533;[&#65533;&#65533;Cx&#65533; (`S&#65533;&#65533;,&#65533;J.j&#65533;&#65533;&#65533;L%y&#1524;&#65533;&#65533;&#65533;
&#65533;&#65533;&#65533;z&#65533;&#65533;b&#65533;i&#65533;&#65533;$|&#65533;<&#65533;&#65533;I6W&#1442;&#65533;&#1462;w,&#65533;pb&#65533;&#65533;&#65533;#&#65533;&#65533;&#928;&#65533;p&#65533;&#65533;&#65533;2&#65533; /w&#65533;&#65533;&#65533;lF&#65533;D&#65533;E&#65533;&#65533;&#65533; &#65533;&#65533;&#65533;&#65533;&#65533; 9,&#65533;&#457;l&#65533;1A&#65533;&#65533;d&#65533;&#65533;!&#65533;Z/+x&#65533;!&#65533;= &#65533;&#65533;&#65533;,&#65533;	&#65533;&#65533;%A$&#65533;&#65533;&#65533;
&#65533;&#65533;&#65533;*&#65533;I&#65533;&#65533;&#65533;&#65533;'&#65533;&#652;&#65533;&#65533;&#65533;	&#65533;&#65533;DD;&#65533;&#65533;l&#65533;&#155;&#65533;QP&#458;&#65533;&#65533;&#65533;&#65533;N&#65533;n&#65533;a&#65533;&#65533;#;|&#65533;	&#65533;f@ARSPe(&#65533; &#65533;N3&#65533;&#65533;&#65533;&#65533;)&#65533;N&#65533;&#65533;l7&#65533; n@&#65533;#|&#65533;m&#65533;&#65533;&#65533;
&#65533;&#65533;&#65533;&#65533;K"&#65533;&#65533;e&#65533;b&#1253;&#65533;+&#65533;AE&#65533;&#65533;&#65533;&#65533;>-&#65533;>AR&#65533;R&#65533;a&#65533;&#1653;6&#65533;x&#65533;&#65533;&#65533;!&#65533;&#65533;Qz&#65533;A[!V&#65533;&#65533;&#65533;&#65533;%&#65533;&#65533;=&#65533; y&#65533;&#65533;I?&#65533;{&#65533;&#65533;+`&#65533;&#65533;~M&#65533;&#65533;&#65533;'&#65533;!&#65533;Q&#65533;&#65533;&#65533;	&#65533;&#65533;"&#65533;#&#65533;o&#38131;&#65533;&#65533;>&#65533;&#65533;K=&#665;&#65533;&#65533;}&#65533;&#65533;&#65533;&#65533;}&#65533;&#434;&#65533;4\&#65533;&#65533;&#65533;f&#65533;&#65533;VF&#65533;&#65533;[&#65533;f4P&#65533;&#65533;&#65533;&#65533;&#65533;&#65533;&#65533;	&#65533;&#65533;&#1602;=L&#65533;Kb&#65533;&#65533;K*&#65533;&#65533;&#65533;>}&#65533;&#65533;&#65533;&#65533;%Q4&#65533;&#65533;&#65533;X&#65533;2&#65533;&#65533;&#65533;M&#65533;	&#65533;&#65533;&#1757;&#65533;&#65533;&#65533;&#65533; 	&#65533;&#1632;&#65533;&#65533;i&#65533;K&#65533;}yr!`AHz&#65533;Mk&#65533;&#65533;\&#65533;&#65533;&#65533;&#65533;)?@&#65533;&#65533;&#65533;q&#65533;&#65533;P&#65533;&#65533;&#65533;	}&#65533;&#1659;&#65533;&#65533;&#65533;&#65533; &#65533;&#65533;&#65533;)&#1411;yb&#65533;&#65533;&#65533;&#65533;?&#65533;&#65533;D=k&#65533;(SK&#65533;Y&#65533;&#65533;&#65533;&#65533; &#65533;&#65533;bz&#65533;&#65533;&#65533;&#65533;8&#65533;!&#65533;&#65533;;&#65533;&#65533;&#65533;]&#65533;&#65533;&#65533;&#65533;@&#65533;&#65533;&#65533;&#65533;&#65533;G&#65533;!&#65533;&#65533;&#65533;6,&#65533;&#65533;&#65533;&#65533;q&#65533;&#65533;`&#65533;&#65533;-
&#65533;&#65533;&#65533;&#65533;y&#65533;&#65533;&#65533;`&#65533;&#65533;&#65533;a&#65533;&#65533;&#65533;p&#65533;&#65533;&#65533;8&#65533;&#65533;|M&#65533;&#65533;A&#65533;&#65533;p]?&#1895;*&#65533;$&#65533;7o&#65533;0&#65533;&#65533;&#65533;&#65533; )&#65533; )&#65533;&#65533;@&#65533;&#65533;&#65533;}&#65533;&#65533;&#65533;&#910;&#65533;&#65533;&#65533;]&#65533;&#1136;&#65533;P&#65533;&#65533;&#65533;Q&#65533;T:&#65533;&#65533;&#65533;	u^&#65533;&#65533;&#65533; X&#65533;&#65533;&#65533; g0&#65533; &#880;T&#65533;&#65533;LR&#65533;)&#65533;V&#65533;&#65533;g&#65533;&#65533;&#65533;A'}&#65533;)HB&#47451;&#65533;>&#65533;S.&#65533;>&#65533;&#65533;{&#65533;&#65533;N@&#65533;@&#65533;&#65533;T &#65533;_&#65533;&#65533;&#65533;&#65533;&#65533;&#65533;%&&#521;&#65533;|&#65533;-v[g&#65533;'&#65533;^u&#65533;&#65533;@0g&#65533;&#65533;# &#65533;&#65533;&#65533;@&#65533;&#65533;&#65533;`~$lX8&#65533;X&#65533;&#65533;c&#65533;&#65533;Z&#65533;&#65533;=&#65533;&#65533;&#65533;1&#65533;&#65533;&#65533;&#65533;&#65533;&#65533;&#65533;F&#65533;&#65533;q}>2` &#65533;&#65533;&#65533;<&#65533;`&#65533;&#65533;&#65533;m&#65533;x&#65533;&#65533;)&#65533;-uy&#65533;&#65533;&#847;!$&#65533;`&#65533;&#65533;&#65533;&#65533;~4&#65533;&#65533; &#65533;&#65533;*P
R&#65533;&#65533;< &#65533;&#65533;&#65533;&#65533;N &#65533;&#65533;!+&#65533;.'H$
&#65533;N&#65533;&#65533;&#65533; &#65533;&#65533;1v&#65533;-&#65533;2&#65533;
&#65533;&#65533;&#65533;&#65533; 5p	&#65533;&#65533;&#65533;0e&#65533;&#65533;&#65533;N&#65533;9&#65533;&#65533;P&#65533;&#65533;i&#65533;$&#65533;*&#65533;&#65533;&#65533;&#65533;)0E&#65533;&#65533;{&#65533;	Y?&#65533; \4&#65533; g &#65533;0&#65533;?_&#65533;&#65533;P&#65533;c?&#65533;=&#65533;mZj&#65533;&#65533;&#65533;i&#65533;&#65533;&#65533;cE&#65533;&#65533;C&#65533;&#65533;&#65533;D&#65533;&#65533;&#65533;!&#65533;5&#65533;&#65533; &#65533;6_ &#65533;&#65533;&#65533;&#65533;&#65533; &#65533;&#65533;!&#65533;j_&#65533;1&#65533;&#65533;&#65533;&#65533;~4@&#65533;&#913;&#65533;&#65533;5&#65533;2~&#65533;`&#65533;&#65533;q&#57920;
&#65533;P&#65533;=?&#65533;&#65533;&#65533;&#65533;&#65533;&#65533;&#65533; &#65533;&#65533;&#65533;&#65533;3DuC&#11504;&#65533;&#65533;(&#65533;)&#65533;&#65533;s+&#65533; W&#65533;&#65533;)&#65533;&#65533;?&#65533;&#65533; &#65533;&#65533;&#65533;/q&#65533;x&#65533;&#65533;&#65533;P&#65533;&#65533;&#65533;$&#65533;W&#65533;&#65533;E&#65533;5n&#65533;&#65533;&#65533;&#65533;G&#65533;!E&#65533;&#65533;7&#65533;_&#65533;c-[&#65533;&#65533;_&#724;Y&#65533;|9&#65533;&#213;6&#65533;&#65533;&#65533;&#65533;!&#65533;s&#65533;&#65533;)&#65533;&#65533;a&#65533;(&#65533;&#65533;&#65533;b&#65533;&&#65533;&#65533;&#65533;A&#65533;8^&#65533;&#65533;a=&#65533;+8&#65533;T&#65533;H&#65533;&#65533;Y&#65533;i&#1386;&#65533;&#65533;P&#31863;&#65533;&#65533;&#65533;r&#65533;&#65533;&#65533;;&#1914;&#65533;&#65533;&#65533;&#65533;&#65533;&#65533;&#65533;"0S&#65533;&#65533;Pm&#65533;D &#65533;&#362;^&#65533;(&#65533;&#65533;8[&#558;&#65533;&#65533;&#65533;&#65533;g&#65533;i&#65533;^ly1&#65533;&#890;<m&#65533;,=&#65533;&#65533;?&#65533;5y.p&#65533;&#65533;]&#65533;&#65533;&#65533;i))&#65533;&#65533;'c&#65533;&#65533;[&#65533;&&#65533;&#65533;Ub&#65533;&#864;&#65533;O&#65533;&#65533;&#65533;&#65533;&#65533;&#65533;wS&#65533;&#65533;&#65533;&#65533;&#65533;&#65533;&#65533;\6&#65533;&#65533;&#65533;o&#65533;g	&#65533;&#65533;&#65533;&#65533;g$&#65533;&#65533;&#65533;&#391;&#65533;3&#65533;&#65533;&#65533;!&#65533;&#65533;L&#65533;s&#65533;&#65533;&#65533;@&#65533;&#65533;$&#65533;h&#168;&#65533;&#65533;^&#65533;Hm&#65533;#	&#65533;&#65533;2&#65533;Yd &#65533;!>r&#65533;E&#65533;K$1&#65533;&#65533;.&#65533;j2	0&#65533;,&#65533;q&#65533;&#65533;1K&#65533;&#65533;iH&#500;&#65533;A &#65533;&#65533;ph&#65533;&#65533;)B&#65533;h&#528;!Ht&#65533;D&#65533;h&#65533;j9&#65533;&#65533;&#65533;&#65533; `&#65533;qK.&#65533;D0&#65533;"&#65533;=
&#65533;J&#65533;&#65533; &#65533;&#65533;aB&#65533;3&#65533;&#65533;*&#65533;&#65533;&#65533;*&#65533;0&#65533;K>&#65533;&#65533;&#65533;&#65533;rk&#513;Y&#65533;@
)&#65533;&#65533;&#65533;(1&#65533;&#65533;&#65533;&#801; &#65533;&#65533;a&#65533;&#65533;(&#65533;&#65533;?;&#65533;&#65533;&#65533;gR@ &#65533;&#65533;&#65533;>&#65533;&#65533;&#528;TD4&#65533;&#65533;&#65533;&#65533;&#65533;&#65533;&#65533;&#65533;z&#65533;E-?&#65533;uW.&#65533;&#65533;"&#65533;&#65533;&#65533;TC&#65533;Mc&#65533;5&#65533;&#65533;G&#65533;&#65533;&#65533;&#1454;&#65533;&#65533;(&#533;Wl&#65533;&#65533;.&#65533;&#65533;&#65533; &#65533;&#65533;H&#65533;Mr&#65533;&#65533;&#65533;9&#65533;&#65533;&#65533;J&#65533;&#65533;&#1299;Sm&#65533;W&#65533;g&#65533;&#65533;&#65533;B&#65533;&#65533;&#65533;&#65533;&#65533;&#65533;GamVJ&#65533;*&#65533;K&#65533;&#65533;4&#65533;yv&#65533;#_&#65533;&#65533;&#65533;\&#65533;1&#65533;\&#65533;&#2036;FW&#65533;3&#65533;&#65533;&#65533;&#65533;&#65533;&#65533;J^x&#65533;&#65533;&#1671;SV&#1633;f&#65533;f&#65533;&#65533;&#65533;&#65533;&#332;qk>vY'11&#65533;&#65533;&#65533;&#65533;u2<@ye&#65533;&#65533;m&#65533;e&#65533;&#65533;&#65533;F&#1804;&#65533;&#65533;e5*H&#65533;&#65533;&#65533;&#65533;J"&#65533;&#65533;-zkl&#65533;q j(+&#65533;ic&#65533;y?&#65533;&#65533;&#65533;&#65533;+&#65533;&#65533;uO&#65533;&#65533;&#65533;4&#65533;(&#65533;tr&#65533;mV&#65533;&#65533;f!&#65533;&#1670;
\*,&#65533;&#65533;&#65533;&#65533;>S&#65533;&#65533;&#65533;&#65533;&#65533;&#65533;&#65533;6I&#65533;&#65533;t&#65533;S&#65533;!&#65533;Z&#65533;**&#65533;&#65533;q&#1079;&#65533;U&#65533;&#65533;[&#65533;6&#65533;|&#65533; &#65533;&#65533;|&#65533; &#692;&#65533;C&#65533;=&#65533;&#65533;.qr&#65533;&#65533;&#65533;&#65533;I&#65533;&#65533;v=s 1&#65533;U&#65533;&#65533;oW&#65533;&#65533;\X&#65533;!&#65533;&#65533;&#65533;&#462;{"&#65533;&#65533;&#65533;&#65533;&#65533;M~y&#65533;?&#65533;`qy_&#65533;&#65533;&#1014;&#65533;g&#65533;|&#65533;&#65533;&#65533;&#65533;W&#65533;&#65533;U&#65533;t&#65533;&#65533;&#1803;&#65533;&#65533;}v&#65533;I,&#65533;&#65533;&#65533;&#65533;H&#65533;&#1833;&#65533;83D&#65533;a&#65533;Md&#65533;
&#65533;r&#65533;P&#65533; &#65533;&#65533;"&#65533;&#65533;&#65533;&#65533;kU`&#65533;&#65533;&#1591;&#65533;&#65533;P&#65533;{Z&#65533;`!&#65533;&#65533;Y&#65533;!<&#65533;&#65533;2&#65533;&#65533;9&#65533;*t&#65533;&#1400;&#65533;.&#65533;&#65533;P&#65533;&#65533;s&#65533;&#65533;&#65533;+!&#65533;5&#65533;'3&#65533;&#65533;MZ#s&#65533;&#65533;6D,^&#65533;n9{&#65533;?&#65533;&#65533;&#65533;=&#65533;D<&#65533;&#65533;&#65533;&#65533;&#1342;&#65533;e0&#65533;.&#65533;&#65533;=&#65533;l&#65533;&#65533;HA&#65533;&#65533;Za&#65533;sA\#&#65533;.*Qz8,&#65533;&E&#65533;\%&#65533;ba&#65533;&#65533;5&#65533;&#65533;p_&#65533;&#65533;CB&#65533;&#65533;&r&#65533;c&#65533;Bd&#65533;&#1958;FG0Q(_gFIc]$r&#65533;&#65533;&#65533;M&#540;&#65533;Og&#65533;&#65533;C&#65533;B&#65533;&#65533;O&#65533;JD&#65533;?&#65533;&#65533;&#65533; 'Z&#65533;&#734;&#65533;&#65533;[&#65533;&#65533;&#65533;&#65533;&#65533;&#65533;/&#65533;&#65533;&#65533;&#65533;:#&#65533;&#65533;$&#65533;&#65533;&#65533;$,Ykd25&#65533;&#65533;9zLC&#65533;&#65533;2&#65533;$'R.2!#&1&#65533;&#65533;Adzsy&#65533;c.R&#65533;s&#65533;&#65533;Y&#65533;&#65533;?&#65533;w9&#65533;R&#65533;B&#805;&#65533;&#65533;&#295;&#65533;<D!s>@&#65533;cvs&#65533;&#65533;+&#65533;3KM1J b&#65533;&#65533;5&#65533;&#65533;&#65533;*&#65533;q&#65533;&#739;&#65533;M4T6&#65533;&#65533;&#65533;&#65533;(&#65533;&#65533;4&#65533;s&#65533;&#65533;&#65533; &#65533;&#65533;&#65533;87&#65533;&#855;&#65533;&#65533;&#65533;&#65533;-&#65533;q&#65533;s2&#65533;&#65533;&#1814;X9D&#65533;&#65533;&#65533;a&#65533;&#65533;&#65533;&#65533;&#1905;&#65533;&#65533;#mYT&#65533;:&#65533;&#65533;&#1363;&#65533;&#65533;8&#65533;.NPd@]&#65533;&#65533;`E&#65533;&#65533;&#65533;n&#65533;a&#65533;F&#65533;&#65533;&#65533;&#65533;&#65533;9&#65533;|)&#65533;&#65533;&#65533;%&#65533;&#65533;&#65533;pe+&#1240;&#65533;&#65533;oP&#65533;c,c&#65533;&#65533;=&#65533;U&#65533;q&#65533;_&#65533;&#65533;z:&#65533;&#65533;&#65533;&#65533;&#65533;zf&#65533;&#65533;UP,V&#65533;&#65533;b&#65533;8&#65533;0&#65533;&#65533;0&#65533;d&#433;2'3h&#65533;,&#65533;Fi&#65533;/&#65533;#|j&#65533;
&#65533;:&#65533;6&#65533;2whk&#65533;&#65533;W&#65533;&#65533;0&#65533;	lO&#65533;&#65533;P&#65533;GE&#65533;&#65533;L"*Q&#65533;r-w[m&#65533;R#&#65533;&#65533;M&#65533;yU&#65533;r&#65533;&#65533;&#65533;6&#65533;&#65533;+&#65533;&#65533;nJN&#65533;1iuM&#65533;&#65533;rxBw&#65533;E&#65533;&#65533;Q*&#1739;&#65533;&#65533;&#65533;&#65533;T&#65533;&#65533;&#65533;&#65533;w&#65533;*;*&#65533;&#65533;&#65533;&#708;>1&#65533;&#355;&#65533;&#65533;&#65533;&#65533;w&#65533;r'&#65533;`v&#65533;r&#65533;k&#65533;&#65533;	&#65533;N&#65533;%D&#65533;#@"&#65533;&#65533;&#65533;	&#65533;&#65533;&#65533;&#44230;&#65533;06[&#65533;=1 r&#65533;&#65533;n#&#65533;&#65533;J8&#65533;Ek&#65533;&#999;&#65533;4&#65533;ob&"&#65533;&#65533;&#65533;G&#65533;x&#65533;D&#65533;;&#65533;=Ra&#65533;&#65533;&#65533;f&#65533;&#65533;&#65533;&#65533;3*-&#65533;m0g&#65533;&#65533;&#1841;rw&#65533;-&#65533;&#1049;T&#65533;&#65533;+&#65533;(&#65533;e&#65533;&#65533;&#65533;&#65533;k&#65533;[&#65533;&#65533;a&#65533;&#65533;&#1504;&#65533;&#65533;&#1610;"&#65533;*V&#65533;&#65533;&#65533;%&#65533;x&#65533;&#65533;_&#65533;DM&#65533;&#65533;	&#65533;
x&#65533;&#65533;&#65533;ra>&#65533;^2&#65533;&#65533;&#65533;*|F&#65533;&#65533;&#65533;J&#65533;t&#65533;&#65533;&#1000;}&#65533;f&#65533;&#65533; 0g\5 j@X&#65533;s&#65533;UV&#65533;&#65533;&#65533;&#65533;d[&#65533;zoK&#65533;&#65533;d,	&#65533;&#65533;m*&#65533;&#1190;&#65533;&#65533;%-0&#65533;&#65533;&#65533;&#65533;&#65533;4&#65533;&#65533;&#875;&#65533;R&#65533;&#65533;:(&#65533;&#65533;&#65533;&#65533;X]6s&#65533;&#65533;&#65533;&#65533;&#65533;i&#65533;kwj&#65533;&#65533;Jl&#65533;&#65533;b(&#65533;&#1092;< kns,&#65533;t&#65533;&#65533;&#65533;}&#65533;_&#65533;$&#65533;&#65533;9# &#65533;&#65533;&#65533;Plk&#65533;SMF&#44668;&#65533;&#65533;g&#65533;&#882;&#65533;:&#65533;d&#65533;&#65533;&#65533;&#65533;[&#65533;^&#65533;&#58576;&#65533;/r~&#65533;i&#65533;&#65533;&#65533;&#65533;x&#65533;Zo\[t&#65533;m&#65533;&#65533;&#65533;&#65533;;d&#65533; &#65533;&#65533;K&#65533;Z&\&#65533;|Z&#65533;F&#943;~_W&#65533;&#65533;}&#65533;&#65533;kL5EV[&#65533;;&#65533;&#65533;{D&#65533;A&#1828;&#65533;&#65533;&#65533;&#65533;&#65533;,J&#65533;&#65533;&#65533;Kg&#65533;&#65533;R&#65533;&#65533;x&#65533;&#65533;b&#65533;&#65533;`[&#65533;Z&#65533;&#153;&#65533;]&#65533;S}w&#65533;&#1303;WrICV4&#65533;&#65533;<EG(+A4Q&#1646;&#65533;&#65533;&#1647;d&#65533;E&#65533;&#65533;i&#65533;J&#65533;JFP&#65533;&#65533;u&#65533;&#65533;KCI!&#65533;x&#65533;=|&#1610;&#65533;&#1772;&#65533;&#1464;&#65533;&#65533;n4/-&#65533;r&#65533;e&#65533;&#65533;&#65533;c&#65533;?wM&#65533;&#65533;&#65533;&#65533;A&#65533;&#65533;&#65533;&#65533;&#1188;{++&#65533;&#65533;&#65533;
&#65533;J<8x&#65533;]&#65533;&#65533;p4z&#65533;&#65533;&#65533;-)&#65533;&#65533;I&#65533;&#65533;uvV&#65533;&#65533;q&#65533;&#65533;&#65533;:&#65533;^5F?&#65533;&#65533;&#65533;N&#879;&#65533;gX&#65533;&#65533;&#65533;&#65533;K:tNg&#65533;d&#65533;&#608;&#65533;&#65533;qIC}&#65533;&#65533;4&#65533;&#65533;^&#65533;^j&#65533;&#65533;&#65533;&#65533;&#65533;P&#65533;l&#65533;&#65533;C&#65533;&#65533;&#65533;&#65533;K'y&#65533;f&#65533;&#65533;&#65533;&#65533;&#65533;.&#65533;&#65533;&#65533;&#65533;q&#65533;@&#65533;&#65533;K&#729;S&#65533;2&#65533;j"&#65533;&)&#65533;?l&#65533;&#65533;&#65533;&#65533;&#65533;7
&#65533;(@(&#65533;&#65533;cq&#65533;&#65533;&#65533;3&#65533;C&#65533;&#65533;&#65533;&#65533;&#65533;&#65533;\&#65533;&#65533;&#65533;9H?&#65533;&#65533;?'&#65533;&#65533;6#H&#65533;&#65533;&#65533;&#65533;&#65533;s&#65533;VI&#65533;t&#65533;&#65533;&#65533;&#65533;&#65533;&#65533;X#8&#65533;&#65533;3B%&#65533;&#65533;&#65533;x&#65533;&#65533;W&#65533;F&#65533;*P&#65533;"&#65533;B&#65533;h#u0&#65533;&#65533;J?&#65533;,&#65533;RZy&#65533;&#65533;&#65533;Z&#65533;?4D&#65533;&#757;&#65533;94&#65533;&#65533;&#65533;l&#65533;&#65533;
&#65533;9&#65533;&#65533;2&#65533;&#65533;<4&#65533;k&#65533;&#65533;&#65533;&#65533;s&#65533;Vr&#65533;;y4&#65533;I&#65533;[&#65533;&#65533;31#&#65533;;&#65533;&#65533;$&#689;&#65533;&#65533;S&#65533;v&#65533;&#65533;3&#65533;D&#309;&#65533;&#65533;?<K&#65533;&#65533;&#65533;g&#39214;P$&#65533;SDU	&#65533;Q&#65533;>&#820;&#65533;r&#65533;@&#65533;=XC&#65533;@&#284;&#65533;&#65533;\&#65533;&#65533;&#65533;3&#65533;&#65533;&#65533;&#65533;7=&#65533;&#65533;&#65533;;&#65533;&#588;LL&#65533;&#65533;K&#65533;&#65533;&#65533;&#65533;&#65533;&#623;&#65533;&#65533;-&#65533;&#65533;&#65533;*&#65533;;&#65533;@E&#65533;&#447;@ 7&#65533;C&#65533;&#65533;&#65533;J&#65533;B8&#65533;!9&#65533;&#65533;&#65533;=<D&#65533;&#896;<&#65533;&#65533;&#65533;&&#65533;8:&#65533;&#65533;&#65533;Q&#65533;G|\&#65533;e&#65533;9_<&#65533;&#65533;Z&#65533;&#237;9\&#65533;1&#65533;s,H&#65533;h&#65533;&#65533;9j&#65533;nt&#65533;&#65533;&#65533;&#65533;&#65533;3<r&#65533;&#65533;c&#65533;H&#65533;x&#65533;&#65533;xc&#65533;&#65533;&#65533;&#65533;&#65533;2&#65533;+c&#65533;h&#65533;+I&#65533;\&#65533;&#65533;i8g&#65533;)#`9&#65533;&#65533;&#65533;t&#65533;&#65533;C&#411;t:cF&#65533;&#65533;&#65533;&#65533;&#65533;&#65533;{&#65533;NJ$@;&#65533;&#65533;;&#65533;&#65533;&#34828;&#65533;Dn4>*&#65533;?&#65533;P&#65533;&#65533;&#65533;=&#65533;&#532;[&#65533;&#692; ^\&#65533;(&#65533;&#65533;l&#65533;k&#65533;&#472;8a&#712;[&#65533;I&#65533;4K&#65533;&#65533;:@&#65533;B&#65533;&#65533;&#65533;7 &#65533;:J4,&#65533;&#588;*&#65533;K&#65533; m.&#65533;&#65533;s&#65533;Bh&#65533;-Z&#65533;
&#65533;Q&#65533;&#65533;C&#65533;&#1720;&#65533;&#65533;?W&#65533;F!&#65533;<&#65533;K&#65533;&#65533;&#177;G&#65533;&#65533;&#65533;I&#65533;|&#65533;(kJ|&#752;&#65533;4&#65533;&#65533;&#65533;&#65533;&#65533;TDM&#65533;&#65533;K&#65533;&#65533;G&#65533;B'&#65533;&#65533;;#&#65533;J&#65533;p0&#65533;M&#1852;&#65533;&#65533;4@&#65533;I&#65533;&#65533;j&#1219;y&#306;&#65533;	6.&#65533;J&#65533;&#65533;&#65533;&#65533;&#65533;&#65533;i&#65533;A&#65533;&#65533;&#65533;?&#65533;
p(&#65533;sH&#65533;&#65533;D&#65533;&#65533;d$&#65533;CO&#65533;&#319;&#211;i&#65533;&#65533;Y&#65533; B&#65533;G&#65533;.H&#970;&#65533;&#65533;P&#65533;&#65533;&#65533;{&#65533;s&#65533;&#65533;$&#65533;&#65533;&#65533;0&#65533;M&#65533; 4&#65533; &#65533;&#65533;4K5&#65533;<&#65533;&#65533;&#65533;P4(&#65533;&#65533;Kh@( &#65533;
@&#65533;&#65533;&#65533;&#65533;&#65533;&#65533;&#65533;Y&#65533;@&#65533;J&#65533;&#65533;G(|!&#65533; B&#65533;&#65533;&#65533;&#65533;&#65533;@&#65533;&#65533;\O&#65533;,&#65533;L&#65533;l6&#65533;&#65533;&#65533;Mz&#65533;&#1536;]H&#65533;p&#65533;&#65533;(&#65533;.&#538;=&#356;&#65533;%&#65533;&#65533;&#65533;&#65533;&#65533;P&#65533;.&#65533; -&#65533;&#65533;&#65533;Q &#65533;&#65533;A&#65533;)E&#65533;&#65533;{&#65533;&#65533;&#1307;&#65533;Pd&#1028;&#65533;Q&#1944;&#65533;&#65533;&#65533;Q&#65533;&#65533;3=&#65533;&#65533;R&#65533;!&#65533;,&#65533;&#159;&#1817;&#65533;&#65533;&#65533;D`
&#65533;h&#65533;@&#65533;M &#65533;S*&#65533;K&#65533;&#65533;&#65533;&#65533;&#65533;#&#65533;O&#65533;)`&#65533;&#65533;&#1880;&#65533;
I&#65533;N&#65533;A&#65533;&#65533;&#65533;&#65533;@&#65533;RAq&#65533;&#65533;(&#65533;|TG&#65533;tF,&#65533;&#65533;&#65533;&#65533;h&#65533;Om3}Z&#65533;G$&#65533;0&#65533;&#65533;&#858;&#578;t&#1536;&#65533;&#203;&#65533;'&#65533;OR=&#1427;L|#f&#65533;a&#65533;A&#65533;4a
`aTl=&#65533;p&#65533;&#65533;S&#65533;\5&#65533;,&#65533;&#65533;&&#65533;0&#65533;"&#65533;&#65533;&#65533;8c=&#65533;&#65533;XQ&#65533;&#65533;@&#1375;&#65533;@&#65533;&#65533;21&#1478;S}&#65533;&#65533;\Jr2&#65533;B&#1028;4&#65533; &#65533;&#65533;&#65533;&#65533;&#65533;&#65533;0&#1220;&#65533;&#65533;*mFkH&#65533;t&#65533;&#65533;R(&#65533;x&#65533;&&#65533;X=D&#65533;&#65533;&#65533;&#65533;&#65533;&#65533;D%&#65533;B&#589;&#65533;x&#65533;&#349;>&#65533;&#65533;=Tp&#65533;&#65533;&#1233;&#65533;&#65533;	&#65533;&#1614;&#65533;&#65533;&#65533;4 )&#65533;&#65533;&#65533;&#65533;0&#65533;&#65533;&#228;L&#65533;Y&#512;H&#65533;2y&#65533;&}=}Z&#65533;A&#65533;{H&#65533;f&#65533;&#65533;&#65533;P&#65533;p&#65533;&#65533;(&#65533;&#65533;&#65533;|M&#65533;x&#65533;:&#65533;Q&#65533;@ Q&#65533;&#1524;&#1874;s&#65533; I&#65533;F&#65533;P=&#65533;&#65533;.I&#65533;@&#65533;&#65533;&#1503;&#65533;[&#65533;8O<U&#65533;5\>A\e&#65533;?9O&#65533;8&#65533;&#65533;  !&#65533; &#65533; ,&#65533;&#65533; &#65533; ) &#65533; &#65533;	H&#65533;&#65533;&#65533;&#65533;*\&#65533;&#65533;&#1984;~&#65533;&#65533;&#65533;&#65533;@V4&#65533;&#496;&#65533;&#463; C&#65533;I&#65533;&#65533;&#595;%BYa vp&#65533; &#65533;&#65533;&#859;8s&#65533;&#65533;)&#65533;!B($&#65533;&#65533;&#65533;&#65533;?(&#65533;&#65533;&#65533;&#65533;&#65533;&#65533;&#1255;P&#65533;B]9p(&#65533;Z&#65533;&#65533;Y&#65533;&#65533;&#65533;&#65533;&#65533;&#65533;&#65533;&#65533;&#65533;&#65533;&#65533;&jJ]&#758;&#65533;[&#65533;&#65533;&Ir&#65533;&#65533;V&#65533;Z&#65533;&#1973;[7+&#1986;u&#65533;&#1717;&#65533;&#65533;D&#65533;&#65533;o+^\R&#65533;^&#65533;&#65533;&#65533;,92d&#65533;+g%Q6&#65533;a&#65533;&#65533;&#65533;x&#65533;D&#65533;&#65533;-w&#65533;&#65533;&#1376;&#65533;&#790;U&#65533;&#65533;&#65533;:&#65533;Gt6&#65533;&#65533;&#65533;&#65533;j&#65533;&#1332;m&#65533;&#65533;&#65533;nk&#1770;&#65533;&#65533;&#65533;&#65533;&#65533;&#836;g&#65533;&#65533;K&#65533;Y&#65533;Xkj&#65533;&#65533;Gn{&#65533;v&#65533;`&#65533;&#65533;&#65533;&#65533;8&#65533;&#65533;y&#65533;&#65533;&#65533;^&#65533;&#65533;l&#552;rg&#65533;&#65533;&#65533;&#65533;&#65533;&#65533;&#607;&#65533;/=0}&#65533;ZquW&#65533;&#65533;&#414;k&#65533;D&#65533;}U&#65533;n&#65533;E&#65533;Xm&#65533;	&#65533;|Y@&#65533;cZ&#65533;zz&#65533;&#65533;&#65533;m&&#65533;C3&#65533;&#65533;&#1415;&#65533;i&#65533;&#65533;u!&8\B&#65533;&#65533;gc&#65533;&#65533;&#65533;xPQ&#65533;&#65533;+RV[&#65533;&#65533;vam0&&#65533;W&#65533;&#65533;a&#65533;bA@!&#65533;Pg&#65533;WIv&#65533;a&#65533;&#65533;u&#65533;&#65533;&#65533;&#65533;&#65533;wM@&#65533;<]&#65533;%&#65533;9&#65533;&#65533;&#65533;V.g&#65533;|!U&#65533;&#65533;B&#65533;&#65533;&#65533;gB]~&#30424;&#65533;W\Yg&#65533;Wc&#65533;)&#65533;\~&#65533;&#65533;qDb&#65533;&#65533;(&#65533;g:&#65533;&#65533;Z%
5 BA&#65533;&#43552;&#65533;-&#65533;a&#65533;h&#65533;&#65533;&#65533;fWm&#65533;&#65533;&#65533;U+&#65533;q&#65533;	
&#65533;&#65533;6u&#65533;&#65533;&#65533;H[&#65533;&#612;&#65533;]&#65533;&#65533;S&#65533;&#65533;G&#65533;u&#65533;q3&#65533;&#65533;&#65533;&#65533;&#65533;&#65533;&#65533;Z&#65533;+Jx#&#65533;7\&#65533;&#65533;'&#65533;&#65533;&#393;&#65533;A&#65533;,&#65533;$a&#65533;r&#65533;&#65533;&#65533;vZ&#65533;Q6&#65533;&#65533;+&#65533;&#65533;&#65533;2&#65533;xK&#1081;&#65533;&#65533;[a&#65533;&#65533;&#65533;&#65533;&#65533;&#65533;&#65533;&#65533;G&#65533;	&#65533;oH&#65533;&#65533;&#65533;&#65533;&#65533; &#65533;0&#65533;p&#65533;&#1094;&#65533;&#65533;t&#65533;G!&#65533;&#65533;&#65533;&#65533;@&#65533;&#65533;tm(&#65533;Vl&#65533;&#65533;.0&#65533;&#65533;&#65533;&#65533;O&#65533;&#65533;,&#1563;c&#65533;Y&#65533;M&#65533;&#65533;&#65533;&#65533;d&#65533;O7'Q&#65533;o=3&#65533;&#65533;M&#65533;TS&#65533;:&#65533;&#65533;4&#65533;&#65533;&#65533;&#65533;&#65533;&#65533;&#65533;&#65533;&#65533;iWh&#65533;&#65533;*-&#65533;I&#65533;,&#65533;&#65533;@&#65533;2 LBV&#65533;&#65533;&#65533;pm`&#65533;Wv&#65533;&#65533;&#65533;&#65533;&#65533;=]&#65533;YQ&#65533;
&#65533;R&#65533;&#65533;Ac47A&#65533;&#65533;&#65533;L;&#65533;-@&#65533;B&#65533;2h4$&#65533;&#1593;&#65533;&#65533;+"H%&#65533;&#65533;&#65533;&#65533;/&#65533;u&#65533;L&#65533;T(C&#65533;&l&#65533;&#65533;&#65533;y&#65533;rH&#1682;t&#65533;tAAV&#65533;&#65533; &#65533;m0&#65533;&#65533;&#65533;&#65533;&#65533;&#65533;5&#65533;G&#65533;&#65533;}&#65533;&#65533;B=&#65533;&#65533;&#65533;/4&#65533;A-U&#65533;|&#65533;^&#65533;	&#65533;m8&#65533;&#65533;/B&#65533;&#65533;S&#65533;&#65533;!$&#65533;&#65533;&#65533;#Ac&#65533;&#65533;&#65533;LQ&#65533;t&#65533;&#65533;,N&#65533;&#1751;&#65533;&#65533;&#65533;&#65533;m&#65533;BZ&#65533;&#65533;&#1973;&8&#65533;&#44909;&#65533;&#65533;&#65533;&#65533;=&#65533;&#65533;&#65533; &#65533;v&#65533;&#1511;&#65533;5&#65533;&#65533;9&#65533;T&#65533;&#65533;&#65533;&#65533;hk&#65533;&#65533;&#65533;3}d&#65533;@&#65533; 
&#65533;&#65533;$&#65533;&#65533;&#65533;"&#65533;(P)D&#65533;C&#65533;M$&#23806;&#65533;&#65533;3&#65533;&#65533;&#65533;&#65533;@&#65533;#EB&#65533;&#65533;&#65533;y'Ma&#65533;&#65533;&#65533;"&#65533;h&#65533;(&#65533;0&#65533;q&#65533;*&#65533;&#65533;s&#65533;&#65533;&#65533;&#65533;"&#65533;&#65533;j&#65533;&#65533;&#65533;j&#65533;&#65533;#)&#65533;l&#65533;&#65533;&#65533;&#65533;[#u&#65533;&#26689;&#65533;&#65533;)0&#65533;&#65533; &#65533;I&#65533;&#1569;G &#65533;&#65533;&#65533;\kR&#65533;&#65533;6$Q&#65533;6!\]0&#65533;&#65533;&#65533;&#65533;,&#65533;e&#65533;&#65533;&#65533;p&#65533; &#65533;&#65533;&#65533;5&#65533;2&#65533;R @&#65533;HN&#65533;"^j&#65533;&#65533;#&#65533;m5&#65533;M&#65533; y`C&#65533;h&#65533;:Y&#65533;&#65533;$&#65533;&#65533;&#65533;&#65533;v&#65533;&#65533;	SI&#65533;Y^&#65533;&#65533;;&#65533;&#65533;p{&#65533;&#65533;&#65533;&#65533;&#65533;{&#65533;*&#65533;B&#65533;&#65533;&#65533;r}&#65533;&#65533;1&#65533;&#65533;M&#65533;x&#65533;6y&#65533;F6&#65533; W&#65533;&#65533; 4&#65533;&#65533;*&#65533;&#65533;P&#65533;&#65533;&#65533;$z&#65533;&#65533;4S6&#65533;&#65533;# +&#65533;1&#65533;&#65533;s"&#65533;fr&#65533;%&#1468;&#65533;&#65533;L&#65533;$D`&#65533;2&#65533;&#65533;&#65533;&#65533;X5H3>&#65533;&#65533;&#65533;p&#65533;[df&#65533;W,&#65533;&#65533;{J3 &#65533;&#65533;Q&#65533;&#65533; ?&#65533;)B&#65533;Y&#65533;c&#65533;x&#65533;"&#65533;&#65533;<,&#65533;[#*&#1372;&#65533;=&#65533;&#65533;X&#65533;7&#65533;I&#65533;&#65533;xMv&#65533;&#65533;?&#65533;&#65533;&#1219;&d&#65533;&#1258;<&#65533;&#65533;&#65533;&#65533;A	#Qc&#65533;&#65533;&#65533;`*u I&#65533;P1&#2003;&#65533;&#65533;&#65533;<=&#65533;&#65533;EMZ&#1453;&#65533;&#65533;&#169;&#65533;e&#65533;&#65533;&#65533;&#65533;&#65533;A&#65533;
V4&#65533;&#65533;&#65533;&#65533;[&#65533;&#394;&#65533;k&#65533;?P&#65533;2&#65533;&#65533;&#65533;\&#65533;&#65533;G&#65533;&#65533;&#65533;&#65533;&#65533;&#355;&#65533;&#65533;&#65533;cw;&#65533;j&#65533;&#65533;&#65533;&#65533; =B&#65533;&#65533;H.&#1387;0'.X&#65533;&#65533;d&#65533; &#65533;Ar&#65533;iH%&#65533;&#65533;F;&#65533;
Y&#65533;:`&#65533;&#65533;&HqB:&#65533;&#65533;i&#65533;l&#65533;S*&#65533;&#65533; &#65533;ek.&#65533;&#25897;&#65533;&#65533; o&#65533;i7&#65533;P&#65533;	&#65533;&#65533;&#65533;F3&#65533;2 !&#65533;P&#65533;7&#65533;2R&#65533;&#65533;&#65533;&#65533;-i&#65533;&#65533;)&#65533;M&#65533;&#65533;n&#65533;]&#65533;v&#1585;&#65533;&#1060;G&#65533;Q&#65533;&#65533;&#65533;&#65533;&#65533;GQ&#65533;&#65533;H'j\C&#65533;&#65533;d&#1858;[&#65533;&#65533;&#65533;&#65533;&#65533;qc&#65533;6&#65533;&#486;&#65533;kOJ&#65533;0!&#65533;&#65533;&#65533;&#65533;]KRc3&#65533;J&#65533;&#65533;:%&#65533;&#65533;-%&#65533;U&#65533;4&#65533;ke	\@8&#65533;Ku&#65533;&#65533;3&#65533;&#65533;&#65533;	Y&#65533;&#65533;&#65533;&#65533;&#65533;&#65533;&#65533;&#65533;&#65533;&#65533;0dE&#65533;&#65533;&&#65533; (&#65533;&#65533;A&#65533;-a)5&#65533;&#524;e2``&#65533;d&#65533;&#65533;&#65533;&#65533;	7t#&#65533; X+&#65533;&#65533;&#65533;_Q&#65533;&#65533;}&#65533;5.b&#65533;c_&#65533;&#65533;K&#65533;5&#65533;Zw&#65533;[&#719;&#65533;&#65533;7&#65533;&#65533;q[&#65533;5U 1F&#65533;'b&#1564;:!	}E=&#65533;C&#65533;`&#65533;&#65533;&#65533;~# &#65533;+&#65533;f&#65533;&#65533;&#65533;4&#65533;&#65533;&#65533;)&#65533;a&#1884;&#65533;$&#65533;&#65533;&#65533;F&#65533;6L&#65533;p-6I&#65533;A&#65533;&#65533;&#65533;&#65533;D! m-$&#65533;!&#1000;&#65533;E &#65533;&#65533;&#65533;#&#65533;u4B&#65533;&#65533;~&#65533;&#462;&#65533;&#65533;W&#65533;&#65533;&#65533;
&#65533;&#65533;D&#65533;"&#65533;&#65533;#k8&#65533;	&#65533;&#65533;&#65533;J&#65533;&&#65533;&#65533;H7&#65533;
&#40621;&#65533;f&#65533;&#65533;`\&#65533;!&#65533;&#65533;&#65533;&#65533;NM&#1388;&#65533;&#65533;l;&#65533;P W&#65533;$&X&#65533;^&#65533;&#65533;&#65533;&#65533;&#65533;!&#65533;&#65533;&#65533;D=&#65533;&#65533;jW&#65533;&#65533;&#65533;x&#65533;&#65533;'&#65533;x/d&#65533;:(.&#65533;&#65533;R&#65533;K&#65533;$&#65533;~&#65533;&#65533;;&#65533;T&#65533;&#65533;&#65533;&#812;&#65533; a&#65533; &#65533;&#409;Q&#65533; =$&#65533;t
&#65533;K&#65533;&#65533;&#65533;&#65533;K&#65533;u&#65533;F&#65533;&#65533;q&#65533;&#65533;r&#65533;&#65533;w?C&#65533;&#65533;Y	b&#65533;&#65533;#&#65533;HX&#65533;l &#65533;&#65533;&#65533;#	&#65533;{&#65533;&#1908;&#65533;&#65533; &#65533;w2&#65533;&#65533;&#65533;&#480;6{&#65533;&#65533;v&#65533;8a&#65533;&#65533; }IB.t&#65533;$Q%&#65533;
&#156;&#65533;&#188;)&#65533;&#65533;&#65533;&#65533;I"wk&#65533;&#65533;&#65533;&#65533;Oh&#65533;.&#65533;&#65533;&#65533;&#65533;V&#65533;&#65533;&#65533; &#65533;&#65533;&#65533;j&#65533;&#65533;&#65533;I&#65533;u&#65533;&#65533;&#65533;a&#65533;@&#65533;`&#65533;&#65533;&#65533;&#65533;&#65533;W?&#65533;AR&#65533;&#65533;&#65533;&#65533;dtA&#65533;y&#65533;uZv&#65533;&#65533;&#65533;yam&#65533;+e&#65533;u&#65533;&#65533;x@&#65533;z&#65533;~&#65533;q&#65533;mB"X&#448;&#65533;&#65533;&#65533;} &#65533;E' ?&#65533;5rFB&#65533;&#65533;~%&#65533;&#65533;qX&#65533;}"Qb&#65533;$&#65533;&#65533;T1v&#65533;d){|&#65533;"&#65533;&#65533;<aV&#65533;$&#65533;fw&#65533;7J YG-&#65533;@	&#1936;L;&#65533;#xv>P-&#65533;&#65533;wo&#65533;&#65533;&#43008;&#65533;Pn
&#65533;&#65533;&#65533;7%`S(&#65533;0\&#65533;&#65533;&#65533;&#65533;&#65533;MC&#1584;&#65533;p0C-&#65533;@	&#65533;&#65533;*bQGP&#1732;*&#65533;&#65533;J'+&#65533;&&#65533;&#65533;&#65533;qZ&#65533;d-&#65533;&#65533;&#65533; &#65533;&#65533;&#65533;@&#65533;q.dF6I&#65533;$_&#65533;8q&#65533;&#65533;&#65533;&#328;&#65533;
/#v&#65533;C*&#65533;A8H3:&#65533;'8&#65533;&#65533;&#65533;&#65533;&#65533;&#65533;&#65533;&#65533;&#65533;PC&#65533;&#65533;&#65533;0&#65533;@2&&#65533;&#65533;(&#65533;?&#65533;&#65533;8&#65533;&#65533;&#65533;&#65533;0 &#65533; &#65533;`&#65533;&#65533;&#65533;`&#65533;}_&#65533;b&#392;;&#65533;&#65533;B~&#65533;&#65533;&#65533;&#65533;&#65533;&#65533;E&#65533;&#65533;&#65533;T&#65533;,B&#65533;&#65533;;&#65533;&#65533;&#65533;&#65533;&#65533;&#65533;xt0g&#65533;&#65533;)&#65533;N&#65533;Kr&#65533;&#65533;3&#65533;.&#65533;&#65533;&#65533;1:&#65533;&#65533;Ph&#65533;&#65533;&#65533;[&#65533;&#65533;&#65533;U&#65533;&#1420;&#65533;&#65533;&#65533;&#65533;uT&#65533;&#65533;?&#65533;7&#950;N&#65533;&#65533;&#65533;]&#65533;8Z&#65533;p&#65533;Y&#65533;eC.&#65533;&#65533;&#529;&#65533;&#65533;&#65533;&#65533;&#65533;w&#65533;&#65533;a&#65533;5&#65533;+if1&#65533;&#65533;|L&#65533;g&#65533;&#65533;*&#65533;;'m&#65533;&#65533;&#65533;&#65533;&#65533;;9A&#65533;&#65533;k&#65533;1)8RT~&#65533;&#65533;8&#65533;-&#65533;e&#65533;1g
&#65533;9&#65533;8+i@&#65533;&#258;&#65533;3'#T$2V&#65533;#&#65533;4&#65533;&#65533;&#65533;&#65533;&#65533;>&#65533;&#1560;1&#65533;&#65533;&#65533;&#65533;s.&#65533;<&#65533;nk&#65533;`N&#65533;&#65533;5`&#65533;&#65533;&#65533;&#65533;h&#65533;1&#65533;&#65533;8&#65533;&#65533;X &#65533;r&#65533;3'&#65533;&#65533;&#65533;|E&#65533;&#65533;&#65533;k&a-#&#65533;s&#65533;-&#65533;&#65533;&#65533;QR&#1440;&#65533;<)&#65533;,T[&#65533;C&#65533;:&#65533;&#65533;&#65533;KIL(&#65533;&#65533;&#65533;N&#65533;&#65533;R&#65533;&#65533;1&#65533;z&8&#65533;r&#65533;&#65533;,&#65533;&#65533;&#65533;WU&#65533;)&#65533;O&#65533;&#65533;&#65533;&#65533;&#65533;(&#65533;q &#65533;&#65533;V@&#65533; {9&#65533;}g6_b)&#65533;i]&#65533;	- &#65533;_&#65533;p&#65533;&#65533;&#65533;&#65533;$-&,&#65533;m&#65533;&#65533;&#65533;i[u&#65533;&#65533;&#65533;`&#145;!
(T`&#65533;&#65533;a&#65533;&Q]E&#65533;q&#65533;&#65533;&#65533;a}&#65533;&#65533;9&#65533;&#65533;&#65533;&#65533;uQ&#65533;&#65533;&#1040;.&#65533;+&#65533;&#65533;&#65533;&#65533;&#65533;!*
&#65533;&#65533;&#65533;&#65533;,vR&#65533;t&#65533;&#65533;&#65533;&#65533;M}q&#65533;dx&&#65533;;+@(}&#65533;m&#65533;&#1473;&#65533;)&#65533;&#65533;lh&#65533;&#65533;&#65533;P&#65533;&#65533;r'=&#65533;t&#65533;(&#65533;&#65533;&#65533;&#65533;&#65533;1&#65533;&#65533;tS&#1472;B&#65533;DZ&#65533;xA&#65533;&#65533;&#65533;Q!g&#65533;&#65533;&#65533;b&#65533;,B&#65533;&#65533;&#65533; $&#65533;&#65533;n&#65533;&#65533;U|&#65533;&#65533;&#65533;C&#65533;u&#65533;w&#65533;'&#65533; x&#65533;&#65533;g&#65533;	$@&#65533;37&#65533;&#65533;@&#65533;&#65533;")&#65533;&#65533;&#1040;&#65533;J&#65533;m&#65533;&#1122;&#65533;$&#65533;&#65533;(&#65533;&#65533;TBa>&#65533;&#65533;&#65533;'&#1808;g#Q&#264;}(d&#65533;a&#65533;lX6&#65533;&#65533;&#65533;@/&#65533;%&#65533;Z2,&#65533;&#65533;0&#65533; &#65533;&#65533;z&#65533;4%A &#65533;SmG1&#65533;&#65533;&#65533;^&#65533;Qq<!l&#65533;&#65533;&#65533;&#65533;#?:`&#65533;k&#65533;|&#184;!&#65533;)&#65533;v	UO9A3&#65533;SJ&#65533;h'&#65533;&#65533;((&#65533;q&#65533;&#65533;JD&#65533;A&#65533;9&#65533;&#65533;c	Ose4&#65533;o&#65533;1&#65533;&#65533; 597&#65533;&#65533;R&#135828;&#65533;M&#65533;&#65533;&#65533;	&#65533;&#65533;Y7#&#65533;Nl&#65533;&#65533;B3&#65533;/&#65533;S7 +&#65533;&#65533;Y&#65533;1&#65533;&#65533;x&#65533;&#65533;F&#65533;4&#65533;&#65533;&#65533;(&#817;&#65533;&#65533;&#65533;"5*&#65533;c&#65533;&#65533;&#65533;3;&#65533;c"&#65533;&#65533;&#65533;!p0V&#65533;&#65533;&#65533;|_&#160;oW"0&#65533;&#65533;&#65533;o&#65533;/o&#65533;]&#65533;&#65533;
&#65533;&#65533;v&#65533;&#65533;Uc""l
&#65533;Pa&#65533;[&#65533;&#65533;l&#65533;
&#1111;p&#65533;&#65533;@P&#65533;&#65533;"&#65533;&#65533; 
\&#65533;BV@S&#65533;G#&#65533;&#65533;&#65533;E&#65533;&#65533;
&#65533;An&#65533;#&#65533;&#65533;Xr&#65533;3&#65533;&#65533;&#65533;&#65533;&#65533;C ag{xsQ&#65533;&#65533;	S8&#65533;W\&#213;&#65533;&#65533;&#41592;!O<&#65533;&#65533;u&#65533;&#65533;9M&&#65533;c&#65533;U&#65533;&#65533;+&#65533;&#65533;&#1079;ki&#65533;D&#65533;&#65533;e g&#65533;7A&#65533;q&#65533;/,0Z&#65533;vl&#65533;&#1389;Q&#65533;&#65533;&#65533;#&#65533;Q&#65533;&#65533;M&#65533;&#65533;k&#65533;#&#65533;r&#65533;c&#65533;i&#764;&#65533;&#65533;/>&#65533;&#615;&#753;g&#65533;!&#65533;&#65533;!NB&#65533;R;
&#65533;x;&#65533;&#65533;&#65533;&#65533;&#65533;6Y&#65533;&#440;!&#65533;n&#65533;&#65533;:&#65533;a&#65533;&#65533;!&#65533;&#65533;&#65533;A&#1635;&#65533;&#65533;5/8}[<&#65533;Q&#65533;
&#65533;&#65533;X&#65533; &#65533;&#65533;e&#65533;&#65533;&#65533;&#65533;&#65533;.&#65533;JE&#65533;M~&#65533;&#65533;&#65533;&#65533;5 3&#65533;Je&#65533;J&#65533;&#65533;&#65533;zn&#65533;%lP&#65533;&#65533;&#65533;O~&#1090;af&#65533;&#65533;t&#65533;&#65533;&#65533;
xTe&#65533;i&#65533;D&#65533;F&#65533;R0Q&#65533;D&#65533;5&#65533;B&#433;&#65533;&#65533;m&#65533;[@&#1400;&#65533;&#65533;&#65533;&#65533;&#1343;&#65533;&#65533;E&#65533;&#65533;&#65533; .&#65533;@P&#1052;P,;&#65533;&#65533;w&#65533;;&#65533;&#65533;&#1408;X0C7&#65533;&#65533;BLIu&#65533;E`&#65533;&#65533;&#65533;&#65533;&#65533;&#65533;&#65533;&#65533;&#65533;&#65533;Jd&a&#65533;( &#65533;&#65533;&#65533;&#65533;Zt&#65533;@&#65533; &#65533;&#65533;&#65533;&#65533;&#65533;1&#65533;&#65533;]}&#65533;a&#65533;&#65533;F&#65533;0&#65533;&#65533;!&#65533;&#65533;&#65533;wy&#357;@&#65533;&#65533;(&#1111;j&#65533;K&#65533;_q&#65533;&#65533;&#65533;= &#65533;e&#65533;t&#65533;`k&#65533;W&#65533;&#65533;2&#65533;&#65533;&#65533;&#65533;S&#65533;EPi&#65533;&#343;&#65533;&#65533;_&#65533;J&&#65533;r&#65533;cA&#65533;&#65533;&#65533;&#65533;&#65533;m&#65533;&#65533;&#65533;j&#65533;&#65533;&#65533;&#65533;&#65533;&#65533;&#65533;&#65533;&#65533;&#65533;P&#65533;L5&#65533;l&#65533;&#65533;$c&#65533;k,*g&#65533;&#65533;sY&#65533;&#65533;&#65533;\<&#65533;-&#65533;ula&#65533;&#65533;}a:#$ &#65533;&#1740;&#65533;&#65533;&#65533;&#65533;K@&#65533;&#65533;&#65533;&#65533;&#235;&#65533;T3&#766;&#859;&#65533;&#65533;&#65533;&#65533;&#65533;DF:2&#65533;M&#65533;&#65533;&#65533;&#65533;&#65533;&#65533;&#65533;&#65533;<&#65533;vSoP&#65533;{3q&#65533;D&#65533;P&#65533;	&#65533;(V&#65533;&#65533;&#65533;&#65533;&#65533;2&#65533;&#65533;&#65533;&#65533;l&#65533;%!Oj[I&#65533;Z&#65533;&#844;>&#65533;&#65533;&#65533;c`z&#65533;&#65533;L&#176;&#65533;&#65533;yQd&#65533;b&#65533;&#65533;&#65533;A&#65533;AKW&#65533;s&#65533;$J&#65533;&#65533;&#1301;!
&#65533;&#65533;&#65533;EQ&#65533;&#65533;&#65533;h&#65533;&#65533;&#65533;&#65533;
&#65533;T&#65533;|&#65533;ay&#65533;7M&#65533;&#65533;E&#65533;&#65533;l&#65533;(&#65533;&#65533;'&#65533;&#65533;P&#65533;6V&#65533;N&#65533;h&#65533;$C&#65533;r&#65533;{Z&#65533;u&#65533;6&#65533;7&#65533;&#65533;!&#65533;&#65533;"4I&#65533;&#65533;	&#65533;]&#65533;&#65533;a&#65533;U&#65533;|u&#65533;&#1688;="
	&#65533;&#65533;a&#65533;!Y&#65533;{&#65533;!&#65533;
&#1536;&#65533;QKl"&#65533;4[&#65533;&#1259;&#65533;&#65533;P&#65533;5&#65533;a &#65533;&#65533;&#65533;&#65533;t&#65533;&#65533;D&#65533;1M&#65533;i)&#65533;%(&#65533;&#65533;'j&#65533;a]&#65533;5J&#65533;&#65533;&#65533;&#65533;&#65533;&#65533;&#65533;&#65533; 7&#65533;&#65533;N-\O&#65533;3F&#65533;#&#65533;6&#65533;&#65533;&#65533;&#65533;&#65533;&#65533;&#65533;%~&#65533;&#65533;<&#65533;m&#65533;:n&#65533;&#65533;&#65533;2&#65533;>&#65533;&#65533;&#65533;T&#2009;m&#65533;-V&#65533;&#65533;&#65533;[&#65533;&#65533;Ls`5&#65533;h&#65533;&#65533;&#65533;
_&#65533;]//&#65533;P&#65533;&#65533;B&#65533;&#65533;i&#65533;A&#65533;[-&#65533;6Al &#65533;Ua&#65533;'&#65533;&#65533;&#65533;&#65533;&#65533;3,F&#65533;b&#65533;&#65533;K&#65533;2&#65533;&#65533;&#65533;&#65533;&#65533;&#65533;&#65533;&#65533;&#65533;[]p&#65533;	&#65533;1&#65533;d&#872;byo&#65533;k&#65533;&#65533;&#65533;&#65533;qL&#1141;:n&#65533;&#65533;!&#65533;V&#65533;&#65533;z&#65533;&#65533;C&#65533;&#2043;b&#65533;&#65533;&#65533;qcv&#65533;&#65533;M&#65533;&#65533;&#65533;&#2000;	j&#65533;K&#65533;`&#65533;:&#65533;&#65533;&#65533;&#65533;&#65533;&#65533;&#65533;&#65533;&#65533;&#65533;&#65533; L3Wd]bgZ&#65533;&#65533;&#65533;.c$&#65533;#^[+kn&#65533;0&#28764; ]0&#65533;t&#65533;PY&#65533;Q&#65533;&#65533;r'&#65533;GC&#65533;J&#65533;&#65533;}&#65533;&#65533;%&#65533;NH.?&#65533;&#65533;Uy&#65533;&#65533; &#65533;>&#65533;&#65533;&#65533; &#1820;&#65533;W&#65533;&#65533;&#65533;&&#65533;Qdz#&#65533;~N^ &#65533;GW?&#65533; 	E&#65533;&#1476;&#65533;&#65533;
&#65533;N&#65533;&#65533;wO&#65533;<|Qy&#65533;&#65533;V&#65533;&#65533;&#65533;&#65533;Z&#65533;&#65533;	&#65533; &#65533;&#65533;&#65533;Q&#65533;{^&#65533;$&#65533;&#65533;
"&#65533;n&#65533;D>&#65533;&#65533;E&#65533;&#65533;&#65533;&#65533;&#1651;&#65533;*&#65533;&#65533;i5-&#65533;&#65533;&#65533; &#65533; &#65533;&#65533;&#65533;&#976;&#65533;&#65533;&#65533;'&#65533;&#65533;&#65533;i ;&#65533;4&#65533;@&#65533;&#65533;L&#65533;&#65533; &#65533;&#65533;.&#65533;&#65533;&#65533;B&#65533;&#65533;a&#65533;#&#65533;*
&#65533;y&#65533;&#65533;	&#65533;&#65533;&#65533;&#65533;&#65533;&#65533;&#65533;) 0&#65533;&#65533;&#65533;&#931;&#65533;&#567;&#65533;~&#65533;V_&#65533;&#65533;&#65533;
/&#65533;*&#65533;&#214;&#65533;&#65533;&#65533;&#65533;2&#65533;
?&#65533; g@p&#38462;&#65533;&#396;&#65533;&#65533;&&<&#65533;&#65533;&#65533;&#65533;9&#65533;&#65533;&#65533;&#65533;&#65533;G.&#65533;N&#65533;&#65533;&#65533;0&#65533;4&#65533;)&#65533; 0g0&#65533;&#65533; &#65533;@Op&#65533;&#59134;%&#65533;&#65533;&y.&#65533;J&#65533;&#65533;g`&#65533;j&#65533;&#65533;KD&#65533;VE&#65533;&#65533;&#65533;&#65533;5&#65533; &#65533;}&#65533;&#65533; A&#65533;&#65533;&#65533;&#65533;ArI&#252;&#65533;RB&#65533;&#65533;&#65533;&#65533;&#65533;&#65533;>*A&#65533;&#65533;a&#65533;A&#65533;!*&#65533;&#65533;&#65533;5&#65533;}&#65533;*0&#65533;&#65533;&#65533;&#65533;@ P&#65533;&#65533;O&#65533;&#65533;E&#65533;Hs\&#933;~&#65533; r^&#65533;&#65533;&#65533;&#65533;v# &#65533;< &#65533;ZO&#65533;)@&#65533;&#65533;&#65533;`&#65533;	&#65533; &#65533; &#65533;  &#65533;&#65533;&#65533;&#65533;W&#65533;&#65533;A&#65533;	.d&#65533;&#65533;&#65533;C&#65533;%2<V&#65533;&#65533;1&#65533;*Z&#65533;xP&#65533;&#65533;7&#65533;&#65533;X2$&#525;!&#65533;Q&#65533;&#65533;&#65533;&#65533;E&#65533;SR3&#1585;&#65533;22er8&#65533;`&#65533;(8&#65533;&#65533;"&#191;&#65533;&#65533;&#65533;&#65533;&#65533;&#65533;?*	N&#65533;Z&#65533;&#65533;U&#65533;&#65533;&#65533;&#65533;R$&#65533;c,Or&#65533;
,&#851;"&#65533;.&#65533;&#65533;1&#65533;I&#65533;/B3HD'&#65533;x&#65533;&#65533;(&#65533;Ygf%&#65533;&#65533;	/^&#65533;&#257;&#65533;&#65533;x&#65533;-R&#65533;N&#65533;\&#65533;2&#304;&#65533;nF&#757;&#65533;M&#65533;([f4&#65533;6.&#1652;EVT&#1260;`&#65533;=&#65533;<&#65533;&#65533;&#65533;&#65533;&#65533;3&#65533;&#592;&#65533;&#65533;cp&#65533;&#65533;G&#65533;&#65533;&#65533;&#65533;&#597;/&#65533;&#65533;&#65533;`F&#65533;4G&#65533;&#65533;X&#1069;&#151;&#65533;M&#65533;&#65533;&#65533;&#65533;&#65533;1&#65533;:&#65533;=;h%&#65533;Ng&#65533;J&#65533;&#65533;&#65533;&#1026;*F&#65533;kr	q&#65533;&#65533;&#65533;&#65533;+9s &#65533;&#65533;&#65533;.&#65533;,&#65533;&#65533;&#65533;)&#65533;5Z&#65533;$&#65533;HJi&#65533;h&#65533;&#65533;-&#65533;&#65533;&#65533;&#65533;&#65533;JHB&#65533;&#65533;&#65533;&#65533;3H&#65533;&#65533;x '&#65533;&#65533;t&#65533;&#65533;&#65533;,0&#65533;&#65533;7B&#749;&#65533;&#2737;&#65533;&#65533;V
&#65533;k &#65533;&#65533;&#65533;-&#65533;&#65533;&#65533;&#65533;3&#65533;&#65533;&#65533;&#65533;'&#65533;kL)&#65533;&#65533; Z&#65533;&#65533;K0'@&#65533;}&#296;&#65533;&#65533;&#65533;3&#65533;4M&#431;
&#65533;&#65533;n&#65533;&
&#65533;Hh&#65533;&#65533;H&#65533;j&#65533;!&#65533;&#65533;r&#65533; &#65533;&#65533;C&#65533;&#65533;8&#65533;&#65533;
&#65533;QH 	&#65533;8K-&#65533;6C&#65533;&#65533;&#65533;&#736;:#J &#65533;&#65533;tO7&#65533;&#65533; &#65533;!&#65533;\
&#65533;& pxx&#65533;!p&#65533;&#65533;,R^{U(&#65533;&#65533;K&#65533;&#65533;lS&#65533;&#65533;>-(&#1289;:&#65533;&#65533;T&#65533;4&#65533;&#65533;j&#65533;&#65533;\&#65533;&#65533;6&#65533;\&#65533;L&#65533;&#65533;&#65533;x&#65533;UK^&#65533;`W_&#65533;&#65533;&#65533;&#65533;&#65533;<&#65533;&#65533;	&#65533;D&#710;&h&f'&#65533;&#65533;&#65533;-hZ={&#65533;  B&#65533;58[CmW&#65533;&#65533;&#65533;&#65533;&#65533;8G&#1365;8&#65533;4&#420;&#65533;&#65533;"&#65533;&#65533;.&#65533;&#65533;R&#65533;,h&#65533;lAB&#65533;\R&#65533;&#65533;&#65533;&#65533;&#65533;&#65533;&#65533;E*t'&#65533;&#65533;&#65533;&#65533;&#65533;`C&#65533;&#65533;&#65533;PC&#65533;&#65533;	&#65533;&#65533;&#65533;i&#65533;u&#65533;w`&#65533;&#65533;VX&#65533;g&#65533;&#65533;&#65533;&#65533;&#65533;&#65533;~&#65533;B&#65533;&#65533;&#65533;T(%)$BF&#65533;&#65533;&#65533;V&#65533;\&#65533;&#65533;&#65533;&#65533;qJ&#65533;&#65533;j&#65533;zn&#65533;%&#65533;8{6&#65533;X|+&#65533;a*&#1690;&#65533;6&#65533;P&#472;RH&#65533;&#65533;&#65533;&#65533;&#65533;n&#65533;#?&#65533;f:&#65533;Z&#65533;&#65533; &#65533;&#65533;&#65533;&#65533; C^( &#65533;.1p>0Bn&#65533;[&#65533;&#65533;<&#65533;g&#65533;&#65533;&#65533;|&#65533;&#65533;*z&#65533;&#65533;R[&#1112;&#65533;kz).Yw&#65533;&#65533;&#65533;u&#65533;7!h&#65533;&#65533;&#65533;&#65533;&#65533;jzG(m&#65533;*h&#65533;&#65533;C&#65533;&#65533;FG~&#65533;&#65533;9&#65533;`&#65533;t`&#65533;&#474;&#65533;&#65533;&#65533;&#65533;!\t&#65533;HO&#65533;i&#65533;&#65533;&#65533;&#65533;x&#65533;&#65533;O&#65533;&#65533; i&#65533;&#65533;&#65533;&#65533;&#65533;D &#65533;[Y&#65533;h&#65533;&#65533;&#65533;&#65533;&#65533;)&#65533; &#65533;&#65533;&#65533;?&#65533;)Q &#65533;?&#65533;&#65533;> &#65533;}&#65533;k&#65533;&#6660;?&#65533;-&#65533;8_]&#65533;3N$&#65533;&#65533;D?Cl+!&#65533;r&#65533;&#65533;V&#65533;&#65533;<&#65533;q/$"&#65533;j&#65533;f &#65533;B&#65533;V&#65533;&#65533;a)&#65533;&#65533;?&#65533;v&#65533;"f&#65533;2:3&#65533;4&#65533;&#65533;@k z&#65533;&#65533;&#1237;hx&#329;&#65533;&#65533;&#65533;&#65533;&#65533;&#732;&#65533;)&#65533;&#65533;Al8B&#65533;zq&#65533;&#65533;&#65533;&#65533;4&#65533;h&#65533;q&#65533;&#65533;"I&#65533;z&#65533;I&#65533;F5&#65533;&#65533;&#65533;&#1045;p[9&#65533;_&#65533;P&#65533;&#65533;&#591556;H
RAG0pz
&#65533;&#65533;;&#65533;&#65533;0qV<&#65533;9&#65533;&#648;<_4&#65533;5&#65533;x&#65533;&VO[;4&#65533;&#65533;&#65533;3&#65533;i&#65533;&#65533;4&#65533;s&#65533;&#65533;&#65533;1q&#65533;&#65533;&#65533;&#65533;&#65533;X+&#65533;&#65533;\&#65533;1&#65533;&#65533;&#65533;I&#65533;a&#65533;v&#65533;&#65533;*7x@&#65533;&#65533; eI&#65533;&#65533;W)&#65533;&#65533;|@&#65533;&#65533;&#65533;+u6&#65533;&#65533;&#65533;&#65533;M&#65533;cOY%&#65533;{&#65533;c#;&#1785;&#65533;8&#65533;&#65533;&#65533;#.&#65533;&#65533;L&#65533;&#65533;PxS\&#65533;&#65533;h&#65533;&#65533;23&#65533;&#65533;&#65533;&#65533;&#753;&#65533;&#65533;I&#65533;"9&#65533;`u&#65533;&#65533;&#65533;(&#65533;&#65533;&#65533;&#65533;&#65533;&#65533;&#65533;&#65533;&#65533;&#65533;1x&#65533;seI&#65533;	&#65533;&#65533;z&#65533;<	7j(?^&#65533;D*fMm:&#777;&#65533;T&#65533;[&#65533;A2J&#65533;&#65533;&#65533;@?&#65533;&#1127;S0iM&#65533;&#65533;&#65533;&#65533;&#65533;&#65533;A&#65533;&#65533;&#65533;!&#1074;&#65533;T"&#65533;y&#65533;
&#65533;T&#65533;/&#65533;&#65533;&#65533;&#65533;&#65533;&#65533;sz!&#65533;%J&#65533;O	"&#65533;?,\&#65533;?&#65533;I&#65533;j"&#65533;	i&#65533;F&#65533;&#65533;&#65533;&#65533;&#65533;Xma_&#65533;M&#65533;~S&#65533;&#65533;E&#65533;]i&#65533;&#65533;O&#65533;WT&#65533;c&#65533;&#65533;&#65533;&#518;p&#65533;&#65533;S(MhN_"&#65533;m|&#65533;,,&#65533;!&#65533;Z&#60576;&#65533;<(9[&#65533;2"$q(jc[&#65533;&#65533;Pt&#65533;^5`SI&#65533;JU&#65533;-&#65533;H&#65533;&#65533;&#65533;,v&#65533;&#65533;&#65533;&#65533;!W&#65533;&#65533;2&#65533;J&#65533;&#65533;Ob&#65533;&#65533;&#65533;&#65533;B&#65533;&#65533;&#65533;k-w:&#65533;&#65533;&#65533;# #.j&#65533;'|&#65533;&#65533;d"sQ&#1667;&#65533;B&#65533;&#65533;C &#65533;r&#65533;-Z&#65533;&#1123;M&#65533;,K&#65533;C>&#65533;&#65533;&#65533;&#65533;&#65533;d&#65533;*&#65533;&#1238;&#65533;&#65533;D&#65533;&#65533;YG&#59210;DHGK&#1500;N	&#65533;&#65533;&#65533;S&#65533;&#65533;&#65533;&#65533;f&#65533;	&#65533;&#65533;&#65533;U@&#65533;N&#65533;&#65533;U&#65533;%#&#65533;&#65533;&#65533;J&#375;*&#65533;dK&#65533;&#65533;!da&#65533;&#65533;e&#65533;&#65533;P&#65533;&#65533;&#65533;V&#65533;&#65533;M1&#65533;&#65533;&#65533;&#65533;&#65533;Z&#65533;b&#65533;%&#65533;&#65533;&#65533;&#791;2&#65533;m(&#1969;&#65533;]&#65533;Z&#65533;F&#65533;&#65533;&#65533;Mo5Z&#65533;&#65533;EJ&#65533;|u&#65533;&#65533;"&#65533;&#65533;@&#65533;lF&#65533;j&#982;Ix)T-HHg"J&#65533;&#65533;&#1876;l&#65533;t&#65533;&#65533;A&#65533;M&#65533;qAh&#65533;d@G&#65533;&#65533;&#65533;e
&#65533;;{pe	&#65533;a&#65533;&#65533;8v9&#1168;&#65533;/&#65533;c&#65533;&#65533;&#65533;&#65533;&#65533;&#65533;&#65533;&#65533;&#65533;&#65533;y&#65533;&#65533;S&#65533;6&#65533;&#65533;&#65533;!o4m&#65533;<'&#65533;&#65533;f&#65533;7&#65533;&#65533; &#65533;e&#65533;E&#65533;&#65533;&#65533;lg>a&#65533;&#65533;&&#65533;&#65533;&#65533;&#65533;&#65533;&#65533;_@M&#65533;&#65533;&#65533;V&#65533;3V&#65533;B&#65533;&#65533;&#65533;4%&#65533;5&#65533;&#65533;&#65533;Mr6&#65533;&#65533;&#65533;A(&#65533;\&#65533;&FEL.&#65533;&#65533;q&#65533;&#65533;OfK&#65533;&#65533;6nz&#65533;^&#65533;&#65533;&#65533;{&#65533;&#65533;&#65533;&#1794;m&#65533;&#65533;=#&#818;%4&#65533;&#65533;&#65533;v&#65533;P&#65533;-&#65533;4S&#65533;&#65533;z#|b)&#65533;&#65533;&#648;{@&#65533;&#65533;e&#65533;&#65533;&#65533;&#65533;&#65533;8&#65533;&#65533;T&#65533;&#65533;x&#65533;&#65533;MK&#65533;&#65533;q&#65533;&#65533;t&#27541;Kb&#65533;&#65533;&#65533;-&#65533;&#1316;&#65330;[&#65533;&#65533;Wf&#65533;&#726;{&#65533;&#65533;&#65533;'&#65533;9&#65533;&#65533;p0&#65533;s&#65533;x]&#65533;&#65533;&#65533;,E0&#65533;d,&#731;&#65533;Z[&#65533;&#65533;&#65533;&#65533;&#65533;?&#65533;&#65533;&#65533;&#65533;=0&#65533;&#65533;s~&#65533;&#65533;&#65533;&#65533;[&#65533;&#766;o7&#65533;?&#65533;&#65533;&#1886;&#65533; 2&#65533;&#1666;Pa&#65533;q&#65533;&#65533;&#65533;M	c&#65533;13&#65533;&#65533;{&#65533;*Q.T&#65533;a&#65533;&#65533;tS&#65533;p&#65533;&#65533;nN&#65533;&#65533;gg&#65533;&#65533;k&#65533;+)&#1610;R&#65533;&#65533;&#65533;&#65533;&#65533;&#65533;[&#65533;&#65533;&#65533;&#65533;&#65533;&#65533;h&#65533;D&#65533;&n&#65533;&#65533;~&#65533;&#65533;M&#65533;%9&#65533;&#65533; :&#65533;;B&#65533;Q&#65533;&#65533;}&#65533;&#65533;&#65533;T&#65533;}{&#65533;q\[?6&#65533;~A.&#65533;&#65533;&#170;&#65533;-&#65533;U~&#65533;0&#65533;&#65533;&#65533;&#1241;&#65533;&#65533;9&#65533;&#65533;&#65533;&#65533;&#65533;o})&#941;hA&#65533;o&#65533;&#65533;&#65533;&#65533;&#65533;<&#65533;&#65533;&#65533;&#65533;&#65533;	&#65533;&#65533;&#65533;r+P&#65533;_&#65533;&#65533;*u&#65533;T&#65533;y3x&#65533;&#65533;&#65533;&#65533;$J3&#65533;C&#65533;&#65533;0&#65533;&#65533;&#65533;?&#65533;	;&#65533;"*3.&#65533;2&#65533;3&#65533;,*&#65533;&#65533;x&#65533;&#65533;c@&#65533; &#65533;&#65533;&#1207;&#65533;&#65533;&#65533;e&#65533;&#65533;c.&#65533;i
&#65533;[@T&#65533;&#65533;!@&#65533;&#1451;:&#65533;3&#65533;s&#65533;&#65533;$7&#65533;&#65533;&#65533;&#65533;&#65533;&#65533;{&#65533;&#65533;*;&#65533;&#65533;&#65533;B&#65533;&#65533;q5-&#65533;"&#65533;*&#65533;|3&#65533;/&#65533;7C3C&#65533;&#65533;&#65533;&#65533;&#65533;&#65533;Vb&#65533;'&#65533;&#65533;&#65533;&#65533;;&#65533;&#65533;&#65533;&#65533;&#65533;&#65533;&#65533;_&#65533;&#65533;&#65533;&#1279;/&#65533;&#65533;&#65533;&#1750;2&#65533;B&#65533;r7Z&#65533;9*J&#65533;w&#65533;>lC&#65533;&#65533;BSS&#65533;&#65533;{C&#65533;&#65533;{ &#65533;;&#65533;&#65533;&#65533;&#65533;&#65533;C?&#65533;&#65533;I&#65533;&#65533;&#65533;&#65533;&#65533;&#65533;-&#65533;Y<&#65533;&#65533;*&#65533;B!*5&#65533;{&#65533;&#65533;&#65533;?&#65533;I&#65533;&#65533;&#65533;5&#65533;[3&#65533;&#65533;5r&#65533;DP&#65533;&#65533;&#643;C&#65533;&#65533;@&#65533;2&#65533;>S&#65533;S-&#65533;&#65533;@'|&#65533;&#656;%I&#65533;;y2&#65533;&#65533;{&#65533;&#65533;&#65533;B&#65533;&#65533;.aC`dk&#65533;\&#65533;A&#65533;&#65533;&#65533;&#65533;0D&#65533;V|F&#65533;EK+&#65533;R&#65533;&#65533;$	&#65533;A&#65533;&tEo&#65533;&#65533;s&#65533;D&#65533;&#65533;,D38"0*h&#65533;_l&#491;H J&#65533;)&#65533;&#65533;X&#65533;+&#65533;@>&#65533;F4l&#65533;&#65533;D~t&#65533;7,&#65533;i&#65533;Az&#65533;3&#250;)&#143;&#65533;-&#65533;:vlH&#65533;&#65533;&#65533;z>&#65533;c7I&#65533;&#383;&#65533;|&#65533;B&#65533;d >&#819;&#65533;jL/&#65533;#&#65533;&#65533;&#389;
<.&#65533;&#532;\&#65533;Y8\&#65533;&#65533;"3+43&#65533;B&#65533;x&#65533;&#65533;&#412;\&#65533;&#65533;&#65533;Z&#65533;9&#65533;&#65533;[T&#65533;&#65533;z&#65533;s<&#65533;
[G&#65533;LJ&#65533;F&#65533;&#65533;-&#65533;&#65533;6&#65533;&#65533;&#65533;f&#65533;&#65533;&#65533;:*hFG&#65533;&#643;&#65533;(c&#65533;!&#65533;&#65533;d&#65533;9l<+&#65533;&#65533;+*X&#244;T&#706;.&#65533;&#65533;&#65533;!\&#65533;r&#65533;&#65533;<&#65533;&#65533;a&#149;&#65533;J&#65533;&#65533;&#65533;(&#65533;K&#65533;?24D&#65533;+&#65533;&#65533;&#65533;&#65533;&#65533;&#65533;}\&#773;&#65533;k>&#65533;J&#65533;&#1147;&#65533;C3&#65533;D,&#65533;&#65533;D&#65533;&#65533;&#812;xC}&#65533;&#65533;c&#65533;A&#65533;&#65533;&#725;&#65533;&#65533;&#65533;T&#65533;&#65533;DJ&#65533;&#778;&#65533;3&#532;z>&#65533;&#65533;&#65533;!I&#65533;pK+&#65533;L&#65533;&#65533;K&#65533;B
&#65533;1&#65533;c&#65533;#&#65533;&#1139;4&#65533;&#65533;L&#65533;&#1844;
Q&#65533;!RL<&#65533;+&#209;&#65533;&#235;?&#65533;:&#65533;&#65533;&#65533;
p&#65533;/nJ&#65533;&#65533;@&#65533;I&#65533;,&#65533;)&#65533;&#65533;&#65533;<&#962;H&#913;&#65533;2&#564;&#65533;&#65533;&#65533;4o&#65533;7&#65533;P* &#65533;&#65533;T&#704;*&#65533;&#65533;&#65533;&#65533;&#65533;&#65533;k&#65533;&#65533;&#65533;L&#65533;&#65533;@Mg&#65533;O&#65533;&#65533;(&#65533;&#65533;&#645;T&#65533;&#65533;&#65533;2D&#65533;&#65533;&#65533;c&#65533;i&#65533;&>,P&#65533;&#65533;&#65533;$&#65533;Z&#291;B+&#1492;&#65533;&#65533;;&#65533;&#65533;&#9171;&#65533;N
&#65533;&#65533;&#65533;&#65533;"&#65533;K&#65533;b&#65533;&#65533;&#65533;(&#65533;&#65533;&#65533;&#65533;iK&#65533;&#65533;
&#65533;&#65533;&#65533;j&#65533;M&#65533;&#707;L%-&#65533;  &#65533;	=R&#65533;&#65533;A
&#65533;Q&#65533;&#65533;&#65533;B,&#65533;{J&#203;* &#65533;&#65533;&#65533;&#65533;H&#65533;&#65533;*&#65533;&#65533;:L(&#65533;|&#65533;&#65533;&#65533;#*&#65533;,S&#65533;L&#65533;&#687;]RP&#65533;+3&#65533;b5S&#65533;	20&#65533;&#65533;R&#65533;&#65533;A&#65533;|&#65533;:''-&#65533;S&#65533;+&#65533;&T&#65533;F&#65533;&#65533;O&#65533;&#65533;&#1180;&#65533;;q&#65533;_&#65533;&#65533;8=&#65533;&#65533;<&#65533;5&#65533;S&#65533;S&#65533;$&#65533;-&#65533;<&#65533;&#65533;n&#65533;QHm&#65533;k&#65533;&#1154;&#65533;!s&#65533;%L&#65533;I%&&#65533;f&#65533;KUK-!y&#65533;N&#65533;&#65533;Rsh&#65533;]&#65533;&#65533; *&#65533;&#65533;V-&M&#65533;&#65533;S&#65533;&#65533;DKE&#448;&#65533;&#65533;&#65533;&#65533;&#65533;G&#65533;g`&#65533;gU:M7&}J&#65533;sR&#65533;&#65533;6s&#65533;&#65533;&#65533;&#65533;?&#65533;'iEO&#65533;&#741;L7&#514;&#65533;4&#65533;5&#65533;<&#65533;&#65533;h@(&#65533;&#65533;I&#65533;&#65533;&#65533;q&#65533;&#65533;3&#65533;JJ&#65533;&#65533;&#65533;&#65533;&#65533;&#65533;&#65533;&#65533;&#65533;0&#65533;	&#65533;zUM:&#65533;&#65533;&#65533;&#65533;B&#65533;J&#65533; &#65533;&#65533;0Xh&#65533;&#65533;&#65533;&#65533;
B]&#65533;&#65533;&#65533;&#65533;&#65533;(\&#790;&#65533;&#65533;XB&#65533;&#65533;&#65533;ee&#65533;&#65533;@&#65533;&#65533;h&#1613;&#65533;@l&#65533;&#1971;Tm!&#65533;&#1541;&#65533;&#65533;@X&#65533;&#65533;&#65533;&#65533;~&#65533;&#65533;:&#65533;&#65533; $&#65533;&#65533;Q&#65533; &#65533;&#65533;1&#580;jy&#65533;&#32797;A&#65533;&#65533;&#65533;&#65533;
&#65533;,Q&#65533;&#65533;&#65533;&#65533;&#65533;&#65533;<&#65533;@ &#65533;&#65533;9&#65533;&#65533;&#65533;&#65533;&#65533;&#65533;&#65533;`=&#65533; &#65533;`y&#65533;&#65533;&#65533;&#65533;8&#65533;&#65533;E&#65533;Q&#65533;I&#65533;&#65533;&#65533;&#65533;B&#65533;&#65533;&#65533;'a&#65533;(&#65533;G@ &#65533;m\&#65533;H&#65533;:&#65533;&#65533;B[@&#1602;[&#65533;p &#65533;!&#1061;&#65533;&#65533;d[&#65533;&#65533;&#65533;&#65533;&#65533;&#1043;&#65533;&#65533;&#65533;&#65533;}]&#65533;hX&#65533;&#65533;'>&#65533;&#65533;4&#65533;P&#65533;p &#65533;
`Y&#2037;&#65533;&#65533;&#65533;&#65533;&#65533;&#65533;B &#65533;m&#65533;&#65533;&y^y&#65533;$ M&#65533; TH&#65533;&#65533;&#65533;h&#65533;&#65533;&#65533;\&#65533;M &#65533;>&#65533;3&#65533;&#1536;P&#1888;&#65533;%I&#1868;]_ 	&#65533; M&#65533;&#65533;&#65533;&#1662;&#65533;&#65533;&#65533;eL&#65533;&#65533;&#65533;U<H&#65533;&#65533;&#65533;u&#65533;&#65533;&#65533;&#65533;&#65533;f&#65533;&#65533;&#65533;&#65533;D&#65533;&#65533;R&#65533;^y}&#65533;sp&#65533;
&#65533;&#65533; &#65533;&#65533;i&#65533;&#65533;&#65533;a9&#65533;.&#65533;&#65533;em&#65533;a
&#65533;&#65533;I&#65533;&#65533;&#65533;&#65533;@&#65533;&#65533;U_&#65533;=F &#65533;}&#65533;!&#65533;&#65533;Qy&#65533;G&#65533;&#65533;$~v&#65533;';$^&#65533;&#65533;  !&#65533; &#65533; ,&#65533;&#65533; &#65533; + &#65533; &#65533;	H&#65533;&#65533;&#65533;&#65533;*\&#65533;&#65533;&#2047;
*&#65533;0p6[ &#65533;&#65533;&#65533;&#207; C&#65533;I&#65533;&#65533;&#595;(S&#65533;&#1519;&#65533;&#65533;
P*\K&#65533;&#65533;&#65533;
&#65533;*s&#65533;&#65533;&#627;&#65533;O&#65533;&#65533;&#65533;&#65533;&#65533;/hQ&#65533;&#65533;&#65533;&#65533; &#65533;&#65533;&#1255;P&#65533;&#65533;t8&#65533;D&#65533;c&#65533;,&#65533;`&#65533;&#65533;&#1332;&#65533;Z&#65533;eB&#65533;p&#1580;&#65533;&#694;&#65533;&#1783;&#1617; &#65533;kV&#65533;]b&#65533;&#65533;&#65533;+&#1914;b&#65533;Z](j&#65533;
mp+^&#65533;&#65533;&#1089;&#65533;&#65533;E8&#65533;.&#19520;&#65533;Z0&#65533;P&#65533;*&#65533;C&#65533;&#65533;&#65533;&#28325;&#65533;%&#1589;&#65533;e&#65533;&#65533;B&#65533;c&#65533;&#65533;&#1784;&#65533;&#65533;&#65533;z7o&#65533;~+&#65533;&#65533;&#65533;&#65533;nIQ6&#65533;&#65533;^&#65533;&#65533;&#65533;&#65533;~&#65533;&#65533;&#65533;<p&#65533;i&#65533;&#65533;OBa&#65533;Fy&#65533;&#65533;&#65533;W#&#65533;&#65533;;&#65533;e&#65533;&#971;&#65533;>&#65533;&#65533;&#65533;&#65533;3&#65533;&#65533;&#65533;&#65533;&#65533;&#65533;&#321;&#65533;/&#65533;=B(&#65533;&#65533;`|&#65533;&#65533;&#65533;xZY&#65533;Pz&#65533;&#65533;G&#65533;i&#65533;&#65533;&#65533;^`&#65533;&#65533;&#65533;3f&#65533;T&#65533;&#65533;&#65533;&#65533;\&#65533;&#65533;QSYyx&#65533;&#65533;a&#65533;&#65533;MVUBx&#65533;&#65533;(=g&#65533;p&#65533;&#65533;&#65533;o&#65533;&#65533;h&#65533;&#65533;&#65533;&#65533;Zj&#65533;%&#65533;90y&#65533;y'JG&#65533;=&#44378;u&#65533;tC-i%I:g#&#65533;>&#65533;&#65533;d&#65533;&#65533;A&#65533;&#65533;&#65533;&#65533;e&#65533;&#65533;@f]&#65533;&#65533;@_&#65533;&#65533;&#65533;B&#65533;&#65533;Z&#65533;{aVv&#1273;)&#65533;`&#65533;&#154;kv&#65533;y&#65533;&#65533;A&#65533;d&#65533;AbZ&&#65533;|F&#65533;&#1024;&#65533;&#168;'e&#65533;&#65533;u&#65533;H&#65533;&#65533;#&#65533;&#65533;&#65533;5a&#65533;&#65533;V_&#65533;Vz&#65533;&#65533;	}&#65533;&#65533;a&#65533;R=&#65533;b&#65533;&#65533;< An^z]ti$&#65533;?M&#65533;&#65533;&#65533;?&#65533;&#65533;W&#65533;u&#65533;&#65533;N&#65533;&#65533;"&#65533;:&#65533;&#65533;&#65533;&#65533;&#65533;7&#65533;&#65533;&#65533;Z&#65533;&#65533;&#65533;HJ("[&#65533;&#65533;&#65533;&#65533;:&#65533;P[mA&#65533;Y&#65533;Z&#65533;&#24995;Ht&#65533;&#65533;&#65533;&#65533;?&#65533;7y&#65533;&#65533;A&#65533;-&#65533;&#65533;-D&#65533;&#65533;&#443;V#&#65533;K*^|U&#65533;,&#65533;)&#65533;&#65533;&#65533;&#65533;&#65533;&#65533;&#65533;&#65533;&#65533;&#65533;o&#550;&#65533;gf&#65533;&#65533;&#65533;&#65533;3&#65533;&#65533;&#65533;5nJm&#65533;&#65533;&#65533;@c&#65533;S %&#65533;&#65533; &#65533;&#65533;+4&#65533;A&#65533;&#65533;&#1353;*&#65533;&#65533;\2o&#737;y&#1832;YQ&#65533;2I%&#65533;&#65533;&#65533;tA0{&#65533;1&#65533;&#65533;"&#65533;&#65533;&#666;e&#65533;&#1929;&#65533;&#65533;&#65533;@&#65533;E&#65533;&#65533;&#65533;VSpj&#65533;=&#65533;=&#65533;&#65533;&#65533;E&#65533;&#1378;&#65533;&#65533;&#65533;&#1944;&#65533;&#65533;Xw&#65533;&#65533;`&#65533;r&#65533;&#65533;_Wn&#65533;&#65533;fI=&#65533;&#65533;B,&#65533;&#65533;!&#65533;h3F&#65533;vuB&#65533;&#65533;O &#65533;&#65533;5z&#65533;R&#65533;)i`P&#65533;u~&#65533;B@$&#65533;x&#65533;&#65533;4&#65533;&#65533;mE&#65533;x&#65533;&#65533;B&#65533;&#921;&#65533;&#65533;&#65533;&#65533;P&#65533;&#65533;>&#65533;&#65533;&#65533;\L&#65533;&#65533;
m%g&#65533;C&#65533;#&#65533;4&#65533;D{&#65533;&#1788;&#65533;&#65533;+&#65533;&#65533;C{A&#65533;&#65533;>&#65533;&#65533;D&#65533;HD&#65533;pM{S7:&#65533;@DiX&#65533;&#65533;&#65533;&#65533;&#65533;a&#65533;&#65533;J&#65533;&#65533;D&#65533;l&#65533; &#65533;
&#65533;@b&#65533;&#65533;&#65533;&#65533;[&#65533;R&#65533;&#65533;H&#65533;=(;&#65533;h&#65533;?N |&#65533;}*y&#65533;<f&#65533;$J'&#65533;0&#65533;&#65533;&#65533;%&#65533;<M&#777;&#65533;&#65533;u&#65533;&#65533;&#65533;@*(&#65533;&#65533;+&#65533;`&#65533;&#65533;!&#65533;&#65533;&#65533;_H&#65533;&#390;&#65533;&#65533;pF&#65533;I&#65533;&#65533;&#65533;&#208;&#65533;,/&#1233;@&#65533;&#65533;Y&#65533;%~&#65533;U7&#65533;&#65533;&#65533;&#65533;HL&#65533;L&#65533;&#65533;&#1532;&#65533;m&#65533;&#65533;&#65533;H&#65533;c&#65533;8&#65533;B	&#65533;&#65533;&#65533;&#1357;&#65533;q^C&#65533;&#65533;&#65533;D&#65533;2*H2(%&#452;&#65533;&#65533;7?Z&#65533;&#65533;&#65533;&#65533;E&#65533;%Z&#65533;&#65533; &#65533;&#65533;&#65533;&#65533;$n&#65533;&#65533;u&#65533;6&#65533;&#65533;&#65533;Il"&#65533;&#65533;'&#65533;&#65533;&#65533;
&#65533;&#65533;u8&#65533;Q&#65533;'&#65533;&#65533;&#215523;D&#65533;D%e%&#65533;71'l&#65533;&#65533;&#65533;&#65533;&#65533;&#65533;&#65533;L&#65533;&#65533;I&#65533;o&#65533;K 6B&#65533;W&#1808;&#65533;nQ&#65533;&#65533;&#65533;&#20946;&#65533;M&#65533;qJH@I&#847;&#65533;R&#65533;&#65533;&#65533;&#65533;&#65533;&#65533;&#65533;u&#65533;&#65533;:a&#65533;}Jv&#65533;<&#65533;4&#65533;&#65533;&#65533;2&#65533;&#65533;&#65533;a&#320;!H\8&#65533;(&#65533;zz2%&#65533;	&#1199;&#65533;&#65533;(&#65533;&#65533;&#65533;pXe~&#65533;&#65533;&#65533;<&#65533;9 &#65533;2&#65533;x&#257;&#65533;q$&#65533;&#65533;&#65533;iJ&#1029;&#65533;&#65533;&#65533;&#65533;&#65533;S&#1382;&#65533;&#65533;&#65533;!,@F&#65533;&#65533;&#65533;S&#65533;(&#65533;#	kRB,&#65533;N9B&#65533;&#65533;&#65533;QR}&#1939;&#65533;#l&#65533; yaI&#65533;%'*	&#65533;&#65533;<&#65533;&#65533;pD&#65533;&#65533;&#65533;&#65533;&#65533;qhCIj&#65533;z~&#65533;"&#65533;R&#65533;&#65533;&#706;&#65533;Cu9T[k&#65533;&#65533;-\&#65533;` &#65533;M&#65533;*R&#65533;	&#65533;h&#65533;ZC&#65533; &#65533;SN&#65533;&#65533;&#65533;3QiH&#65533;$a&#65533;G&#65533;f&#65533;! &#65533;&#65533;&#65533;&#65533;&#65533;Z&#65533;&#65533;!A&#65533;)&#65533;, &#65533;&#65533;Q':WW
C&#65533;3N&#65533;&#65533;6&#65533;&#65533;"7&#65533;X&#65533;&#65533;:&#65533;&#65533;&#65533;(&#65533;&#65533; !EJ&#65533;T &#65533;&#51139;)&#65533;`&#65533;&#65533;`8&#65533;tO &#65533;&#65533;F&#65533;
a&#65533;*&#65533;&#65533;0@&#65533;&#65533;[(Y&#65533;J+@&#65533;W}j &#65533;&#151;R&#65533;rufy&#65533;hK&#65533;&#65533;&#65533;&#65533;,`&#65533;nU&#65533;&#65533;&#65533;h&#65533;$I3&#65533;*&#65533;k
&#65533;3&#65533;NA&#65533;f'Hw&#65533;&#65533;%&m&#65533;&#65533;&#65533;c&#65533;5&#65533;I|&#65533;&#65533;&#65533;&#65533;&#65533;&#65533;O"&#65533;`&#65533;Fx4&#65533;d&#65533;	&#65533;L V$54&#65533;@3@o&#65533;'= )qm1&#65533;$&#65533;&#65533;'&#65533;+&#65533;&#65533;&#65533;&#65533;&#65533;$&#65533;&#65533;"&#65533;Aa&#65533;&#65533;%>A&#145;&#65533;z&#65533;p&#65533;&#65533;^&#65533;&#853;&#65533;&#65533;&#65533;&#65533;h&#65533;kN&#65533;F&#65533;#&#65533;	&#65533;&#65533;!&#65533;&#65533;>&#65533;&#65533;HTL&#65533;sA&#1403;&#562;IZ&#65533;&#65533;R	&#65533; (j&#65533;&#65533;&#65533;&#65533;=&#65533;2&#65533;&#65533;&#65533;*h&#65533;&#65533;&#65533;&&#65533;-T&#65533;&#65533;a+6m](&#65533;&#65533;b&#65533;&#65533;5&#65533;.&#65533;&#1070;&#65533; &#65533;C&#65533;l&#65533;&#65533;&#65533;M&#65533;UVt!&#65533;&#65533;"&#65533; &#65533;&#65533;&#65533;@&#65533; \[oIMFX!&#65533;&#65533;C&#65533;&#65533;&#65533;:70&#65533;&#65533;&#65533;&#65533;nD&#65533;J&#65533;&#65533;j&#1869;Jyb&#65533;Z&#1466;&#65533;&#65533;-&#65533; dm&#65533;&#65533;L&#65533;&#65533;<R2[/&#65533;&#65533;7QB&#65533;&#65533;&#973;&#65533;a[v&#65533;B&#65533;YSZ&#65533;&#65533;&#65533;`&#65533;&#65533;&#65533;&#65533;=	C&#65533;C0Rb&#65533;)	&#65533;S&#65533;:&#65533;&#65533;&#65533;W`&#65533;2&#65533;&#65533;:$' 7J&#65533;&#65533;&#65533;&#65533;&#65533;&#65533;&#65533;&#65533;&#65533;7p&#65533;&#65533;p&#65533;L&#65533;_&#65533;pB&#65533;&#65533;&#65533;&#65533; k&#65533;&#574;~&#65533;<H[&#65533;&#65533;-%&#65533;&#65533;	$#+&#65533;&#65533;&#65533;A*&#65533;\&#65533;QH&#65533;&#65533;K&#65533;K&#65533;&#65533;+&#65533;h&#65533;&#65533;&#65533;&#65533;&#65533;&#65533;&#65533;d&#65533;$&#65533;z&#65533;&#65533;&#65533;&#65533;&#65533;t'I&#65533;?N~&#65533;E0<&#65533;'&#65533;0&#65533;&#65533; &#65533;*=&#65533;v'&#65533;&#65533;&#65533;'&#65533;3I`&#65533;.;&#65533;&#65533;&#65533;&#65533;&#65533;2&#65533;&#65533;&#65533;&#65533;h&#65533;4&#65533;\>.FK#&#65533;!&#65533;&#65533;7&#65533;7&#65533;A&#65533;;S&#65533;&#65533;&#65533;g\U6&#416;e;u&#65533;4"&#515;F8a	&#65533;l&#65533;&#65533;(kX&#65533;k&#65533;&#65533;X&#65533;&#65533;&#65533;&#65533;&#65533;*8 ^9	&#65533;MBxpr^&#65533;&#65533;2&#65533;t&#65533;@fc&#65533;@&#621;&#65533;&#65533;X&#65533;&#65533;&#65533;&#65533;Ww&#65533;&#65533;&#65533;&#65533;&#65533;&#65533;&#65533;&#65533;&#65533;!|/&#65533;&#65533;&#65533;&#65533;&#65533;8D&#65533;&#65533;(9AJ&#65533;&#65533;&#65533;&#65533;&#65533;&#65533;{:l$&#1792;&#65533;kR5&#65533;)&#65533;h&#65533;&#65533;4b&#65533;	&#65533;k&#65533;R
&#65533;7&#65533;&#65533;,&#65533;iA&#65533;&#65533;&#65533;|fsf&#65533;S&#65533;EQ&#65533;&#65533;-&#65533;Sv\&#65533; &#65533;&#65533;x&#65533;&#65533;&#65533;!6&#65533;&#65533;Aw&#65533;q&#65533;&#65533;<&#65533;hw&#65533;&#65533;&#65533;b&#65533;L0&#65533;k&#1124;tQ&#65533;&#65533;&#65533;&#65533;&#65533;tu&#65533;%&#65533;;&#65533;&#65533;TOE&#65533;#&#65533;%|1[&#65533;0uQ&#65533;?hd&#65533;DZ2g&#65533;VUb&#65533;&#65533;.aX&#65533;pP&#65533;@[&#65533;;E&#65533;J&#65533;M&#65533;W""&#65533;&#65533;%&#65533;&#65533;&#65533;&#65533;g$&#65533;4&#65533;t&#65533;&#65533;svM&#65533;H9mQI&#65533;ej"JW&#200;&#65533;&#65533;*Xf>1&#65533;&#65533;3Nk&#65533;&#65533;cM&#65533;z&#65533;qA&#65533;1&#65533;&#65533;`V&#65533;}F&#65533;(&#65533;8)&#65533;}q|?&#65533;a&#65533;/&#65533;Jr&#65533;2rJ&#65533;29&#65533;R&&#65533;{)qy&#65533;Pm#&#65533;L&#65533;6&#65533;H7&#65533;-&#65533;&#65533;U&#65533;GW&#246;&#65533;6Oe&#1419;&#65533;stqr&#198;&#65533;&#65533;&#65533;z&#65533;&#65533;.&#65533;1b&#65533;&#65533; A&#65533;Q-&#65533;8&#280; G&#65533;&#65533;/&#65533;!&#65533;&#65533;:&#65533;0&#65533;&#65533;U&#65533;`&#65533;o&#65533;b&#65533;&#65533;&#65533;8%`G&#65533;&#328;k&#65533;&#65533;p&#1103;E&#65533;&#65533;&#65533;&#65533;X&#65533;&#2002;ML&#65533;<QS&#65533;&#527;&#65533;h$&#65533;p&#65533;&#65533;RAyj&#65533;Y&#65533;UQw:&#65533;x&#65533;&#65533;&#65533;&#65533;&#65533;&#65533;&#65533;2&#65533;t&#65533;3"&#65533;U&#65533;'	^G<N&#65533;;A&#65533;&#65533;&#65533;&#65533;"&#65533;&#65533;&#65533;&#65533;&#65533;&#65533;&#65533;r&#65533;tt&#65533;q&#65533;5&#65533;&#65533;&#65533;-&#65533;%)	B&#65533;pR&#65533;&#65533;0	&	r'&#65533;&#65533;A&#65533;&#65533;&#65533;&#65533;&#65533;,&#65533;&D&#65533;&#65533;&#65533;&#65533;&#65533;ka e&#65533;&#65533;&#65533;thEXfr&#65533;&#1488;c&#65533;U&#65533;&#65533;&#65533;&&#65533;&#65533;7Sqr&#65533;Ty&#65533;M&#65533;&#65533;1&#65533;&#65533;&#65533;&#65533;&#65533;V&#65533;5D&#65533;&#65533;&#65533;6&#65533;W&#65533;&#65533;&#65533;=&#65533;&#65533;kD&#65533;\N&#65533;7&#65533;$&#65533;J&&#65533;1&#65533;>&#65533;t0&#65533;&#65533;&#65533;)&#65533;r&#65533;"&#65533;E&#65533;r&#1235;&#65533;&#65533;Z&#65533;)%&#65533;&#65533;RdaQ&#65533;C$&#65533;p&#65533;&#65533;&#65533;&#65533;&#65533;b&#65533;a&#65533;[&#65533;&#1842;&#65533;&#65533;&#65533;u&#65533;	&#65533;&#65533;&#65533;yd&#65533;&#65533;&#65533;B<&#65533;`&Us~0&#65533;%&#65533;|&#65533;&#65533;&#65533;,0&#65533;&#65533;v&#65533;&#65533;&&#65533;>{&#65533;Z&#65533;g&#65533;I&#65533;&#65533;0&#65533; &#65533;&#65533; ,&#65533;IW&#65533;o&#65533;&#65533;&#65533;&#65533;Ub&#65533;(t&#65533;&#65533;|&#65533;zD(S(h&#65533;&#65533;B-&#65533;&#65533;&#65533;beX&&#65533;&#65533;&#65533;&#65533;&#65533;c&#65533;&#65533;&#65533;&#65533;9$l&#65533;&#65533;&#65533;p&#65533;&#65533;Q&#65533;&#65533;&#65533;3&#65533;xf0b$mEcF?5&#65533;g9!
&#65533;9&#65533;&#453;&#65533;YO&#65533;&#65533;&#65533;|&#65533;L&#65533;u4&#65533;
cDK&#65533;$q&#65533;&(@&#65533;>6&#65533;&#65533;bQH&#65533;0&#65533;!&#65533;6&#65533;bKpOZ&#65533;[W&#65533;i"&#65533;g&#65533;Cv&#65533;&#65533;&#65533;&#65533;2:>&#65533;x&#65533;&#65533;&#65533;1&#65533;&#65533;a+&#65533;b&#65533;&#65533;5&#65533;.&#65533;&#65533;P&#65533;)57r&#65533;&#65533;&#65533;9&#65533;'}&#65533;R&#65533;&#65533;&#65533;4&#65533;y_&#65533;&#65533;W&#65533;e&#65533;8.&#65533; &#65533;30!L&#65533;&#65533;&#65533;&#65533;k&#65533;p|;(&#65533;QS&#65533;zI&#65533;&#65533;gu&#65533;&#65533;Wg&&#65533;O&#65533;H&#65533;YE&#65533;&#65533;Uu&#65533;&#65533;#&#65533;&#65533;&#1138;&#65533;c3&#65533;#&#65533;v&#65533;T0wP&#65533;&#65533;71dA&#65533;&#65533;&#65533;&#65533;&#65533;&#1068;&#65533;!Ff%^&#65533;h&#65533; &#65533;&#65533;&#65533;<4&#65533;{&#65533;Hd&#65533;U&#65533;u&#65533;&#65533;&#65533;&#65533;z&#65533;&#65533;
p&#65533;&#65533;P4&#65533;&#65533;PbZ Ac`!Ba&#65533;U&#65533;&#65533;&#408;4&#65533;&#65533;&#65533;&#65533;&#65533;1&#65533;&#65533;I&#65533;&#65533;&#65533;&#65533;Td&#65533;&#65533;%&#65533;T&#65533;&#65533;J&#65533;&#1104;l	&#65533;gC)E$4&#65533;p&#65533;&#65533;&#65533;WPE/#&#65533;b2[&#65533;&#65533;Xo&#173;&#65533;S06&#65533;&#1710;"U&#65533;
&#65533;6&#65533;&#65533;g&#65533;Od`&#65533;N4&#65533;&#65533;3&#65533;kz9&#1057;PAr##C&#65533;C&#65533;&#65533;&#65533;&#65533;&#65533;7&#263;<&#65533;1&#65533;&#65533;+c".&#65533; &#65533;&#65533;&#65533;=&&#65533;&#65533;/.6V	{&#65533;!&#65533;b*&#65533;U&#65533;&#65533;&#65533;&#65533;Z1&#65533;ys&#65533;&#65533;&#1074;naK&#65533;&#1464;&#65533;U&#65533;&qX&#65533;z6&#65533;|&#65533;Ny&#65533;mca&#65533;q&#65533;p &#65533;MU&#65533;&#65533;&#65533;1&#65533;`B(1&#65533;2&#65533;A&#65533;&#65533;	8&#65533;&#65533;&#65533;&#65533;p&#65533;	&#65533;&#65533;Mn0&#65533;X6ii&#65533;"&#65533;&#65533;&#65533;&#65533;1&#65533;%&#65533;&#65533;I&#65533;+)&#65533; &#65533;&#65533;n&#65533;&#65533;H&#65533;B&#65533;Y'&#65533;^&#65533;j"&#167;&#65533;9j&#65533;t&#65533;c&#65533;O&#65533;B>&#65533;P&#65533;*&#65533;v&#65533;%&#65533;&#65533;&#65533;&#65533;KHm&#65533;&#65533;&#65533;%&#65533;BKV&#65533;`&#65533;%&#65533;:&#65533;&#65533;&#1862;&#65533;L&#65533;;&#65533;&#65533;X,(aC&#65533;e0f&#65533;W'&#65533;&&#65533;&#65533;&#65533;&#65533;Et&#65533;&#65533;&#65533;&#65533;9&#65533;<&#65533;R&#65533;&#65533;-&#1568;Ib&#65533;vH&#65533;&#65533;&#65533;Q&#65533;A-&#65533;&#65533;I&#65533;&#65533;A&#1204;0A&#65533;&#65533;I~DR&#65533;"&#65533;&#65533;&#65533;X&#65533;&#65533;&#65533;&#65533;(&#65533;<|!l&#65533;;o&#65533;&#65533;?&#65533;)A&#65533;d&#65533;a&#65533;&#65533;&#65533;&#65533;&#65533;[&#65533;3&#65533;&#65533;WQ9!&#65533;p1F&#65533;V6!&#229;&#65533;&#65533;i)&#65533;[&#65533;\&#65533;!l&#65533;p4v
U5&#65533;wa&#65533;&#1686;\&#65533;&#65533;&#65533;p&#65533;",&#65533;&#65533;e&#65533;w&#65533;c&#65533;&#65533;&#65533;#&#65533;`&#65533;&#65533;&#65533;m&#65533;&#65533;o&#65533;&#65533;&#65533;&#65533;&#65533;&#65533;&#532;8^&#65533;1&#65533;&#65533;71&#65533;&#65533;&#65533;7%&#448;&#65533;&#65533;&#65533;a:&#65533;
mL&#65533;&#65533;&#65533;!&#1345;&#65533;&#65533;
k&#65533;&#65533;&#65533;&#65533;&#65533;.&#65533;&#65533;&#65533;&#65533;&#65533;,Q	&#65533;+&#65533;1o&#65533;K&#65533;&#65533;-T&#65533;}U&#65533;&#1579;&#65533;&#65533;&#65533;.?&#65533;&#65533;"&#65533;&#65533;&#1352;&#65533;J&#65533;&#65533;b&#65533;&#65533;!&#65533;&#65533;gg&#65533;e&#65533;;&#65533;&#65533;&#65533;L&#65533;]1&#65533;&#65533;l&#65533;&#65533;H&#65533;a&#65533;l&#65533;[^p&#439;lK&#65533;&#65533;&#65533;-L"&#65533;&#65533;~&#65533;7&#65533;$a&#65533;&#1300;&#65533;&#65533;"&#65533;&#65533;A&#65533;	&#65533;lzKNZ6&#65533;%	%&#65533;&#65533;4r&#65533;&#65533;X&#65533;q&#65533;1&#65533;<k;ud&#65533;&#65533;H&#65533;&#65533;&#65533;j~X&#65533;]&#65533;&#65533;&#65533;&#65533;p&#65533;&#65533;&#65533;&#65533;9&#65533;&#65533;&#65533;z&#65533;+nO&#65533;$&#929;&#65533;&#65533;8S&#65533;&#65533;&#65533;&#65533;&#65533;&#65533;b&#65533;;&#65533;j#&#65533;&#65533;L&#65533;&#65533;!&#65533;n&#65533;&#65533;&#960;&#1233;&#65533;?}jHG&#65533;&#65533;&#65533;&#65533;
&#65533;`&#65533;!B&#65533;t&#65533;&#65533;q&#65533;Sbc&#65533;U&#65533;!7M&#65533;&#65533;&#65533;&#65533;&#65533;&#65533;a-bb!&#65533;>m"&#65533;7&#65533;s&#65533;&#65533;&#65533;&#65533;&#65533;&#65533;&#1451;&#65533;&#65533;&#65533;&#65533;a&#65533;o&#65533; K&#65533;n`k&#65533;&#65533;&#65533;mB&#65533;&#65533;Z&#65533;&#65533;&#65533;{&#65533;]=&#65533;&#65533;]&#65533; &#65533;-&#65533;{rf~&#406;&#65533;&#65533;f&#1280;z0s &#1106;m&#65533;j&#65533;&#65533;&#65533;&#65533;&#65533;o&#65533;)&#65533;+&#65533;;&#65533;&#1751;&#65533;&#65533;	r;&#65533;5&#65533;	&#65533;&#65533;&#1053;p&#65533;=&#1573;&#65533;&#65533;I&#65533;&#65533;H&#65533;&#65533;|*>3&#1657;&#65533;
&#65533;9&#65533;&#1172;`K&#65533;&#65533;|_&#65533;]&#65533;p&#65533; ]&#65533;&#65533;@&#65533;&#1710;=&#65533;$&#65533;h&#65533;&#65533;#&#65533;&#65533;&#65533;&#65533;&#65533;N&#60199;&#65533;6w&#65533;&#65533;&#65533;2 &#65533;m&#65533;p&#65533;&#65533; 5}&#65533;&#65533;-&#65533;&#65533;&#65533;M&#65533;&#65533;&#1915;&#65533;M#'bJ![&#65533;&#65533;&#65533;&#65533;g&#65533;b|&#65533;&#65533;&#65533;&#65533;* &#65533;&#65533;&#65533;&#65533;&#65533;&#65533;&#65533;&#65533;&#65533;T&#65533;&#65533;&#65533;}&#65533;&#65533;R&#65533;&#65533;65B&#65533;&#65533;&#65533;m&#361;su&#65533;J&#65533;\&#65533;Q&#65533;&#65533;&#65533;&#65533;&#65533; T~&#65533;0&#880;&#65533;A &#65533;A&#65533;&#65533;|9B&#65533;&#65533;&#65533;&#65533;&#65533;&#65533;&#65533;&&#65533;&#65533;#&#65533;U&#65533;&#65533; &#65533;&#65533;&#65533;&#65533;&#65533;&#65533;&#65533;&#65533;&#65533;&#65533;&#65533;M@ &#65533; &#65533;@  &#65533;&#65533;]**&#65533;&#65533;~&#65533;&#302;&#65533;&#65533;&#65533;j&#65533;&#627;&#65533;M5&#496;&#65533;g j7>&#65533;`&#65533;	&#65533;&#65533;&#65533;&#65533;&#65533;&#65533;&#65533;&#65533;c&#65533;&#65533;&#65533; &#65533;Q&#65533;&#65533;\J&#65533;&#65533;0/&#65533;&#65533;&#65533;&#65533;2>>&#65533;&#65533;&#65533;&#65533;~&#65533;&#65533;@&#65533;&#65533;&#65533;P&#65533;&#65533;&#65533; &#65533;&#65533;&#65533;a&#65533;&#65533;&#65533;&#65533;&#65533;&#65533;&#65533;,&#65533;&#65533;&#1945;&#65533;&&#65533;XJ&#65533;&#65533;	V&#65533;&#65533;&#65533;2&#65533;&#65533;&#65533;&#65533;&#336;&#65533;)&#65533;&#65533;`&#65533;&#65533;&#65533;&#65533;5@&#65533;N&#65533;&#65533;&#65533;&#65533;`&#65533;&#65533;&#65533;&#403;&#65533;U&#65533;g&#65533;,&#65533;&#65533;O&#65533;m*d&#65533;M&#65533;&#65533;&#65533;&#65533;&#65533;2p&#65533;&#65533;&#65533;&#65533;&#65533;N&#65533;P
&#65533;&#65533;&#65533;&#65533;&#65533;&#65533;&#65533;&#65533;&#65533;&#65533;L+&#65533;&#65533;M&#65533;{&#65533;s&#65533;&#1247;)`&#65533;`&#65533;U&#65533;&#65533;a&#65533;&#414;t &#65533;&#65533;&#65533;&#65533;&#65533;&#65533;n&#65533;&#65533;&#65533;&#65533;0&#65533;&#65533;&#65533;&#65533;2r&#65533;&#65533;&#65533;&#65533;&#65533;Y&#65533;"==X&#848;	&#65533;my&#65533;&#1692;&#65533;&#65533;&#65533;p&#65533;; B@&#65533; &#65533;&#65533;.&#65533;aO&#65533;&#65533;&#65533;&#65533;#?&#65533;&#65533;&#65533;(&#65533;&#65533;&#65533;J3&#65533;g&#65533;`&#65533;2&#65533;p&#65533;&#65533;*p&#65533;M&#65533;&#65533;&#65533;4 &#65533;&#65533;&#65533;&#65533;&#65533;i?&#65533;pj&#65533;I&#65533;O&#65533;&#65533;y&#65533;&#65533;&#65533;&#65533;_&#65533;0&#65533;j9&#65533;&#65533;.&#65533;<O:?&#65533;&#65533;A&#65533;i&#65533;&#65533;&#65533;&#65533;&#65533;Q&#65533;C&#65533;&#65533;&#65533;"q&#65533;&#65533;V&#65533;&#65533;&#65533;&#65533;1 &#65533;&#65533;&#65533; <&#65533;&#65533;&#65533;&#65533;&#65533;?&#65533;g&#65533;&#65533;j&#65533;J&#1616;q&#65533;'&#65533;&#65533;&#65533;&#65533;&#65533;&#65533;&#65533;v~&#65533;&#65533;X~M&#65533;&#65533;&#65533;!^/&#65533;&#65533;^&#65533;&#65533;&#65533;&#65533;&#65533;&#1279;&#65533;&#65533;&#65533;!&#65533;p&#65533;&#65533;y&#65533;&#65533;&#65533;w&#65533;&#65533;&#1421;&#65533;&#65533;~N 9&#65533;Y&#65533;
&#65533;r|N&#1855;&#65533;&#65533;-&#65533;&#65533;&#65533;8*&#65533;&#65533;1&#65533;X&#65533;&#65533;E&#65533;5n&#65533;&#65533;&#65533;&#65533;G&#65533;!E&#65533;&#65533;&#65533; &#65533;&#65533;&#65533;	R&#65533;{&#65533;&#65533;&#65533;)&#65533;&#65533;&#65533;3&#65533;+&#65533;&#65533;&#65533;9qJ &#65533;&#65533;Ap&#65533;&#65533;&#65533;zGT&#65533;-I.e&#65533;&#65533;&#65533;S&#65533;Q>{&#65533;&#65533;&#65533;Yg&#65533;&#65533;1&#65533;	&#65533;v&#65533;&#65533;&#65533;&#65533;&#65533;&#65533;F&#65533;J&#65533;&#65533;R&#65533;q&#65533;&#933;[&#65533;&#65533;&#661;&#65533;P:8&#65533;O&#65533;&#65533;Y*Z&#65533;9v&#32705;?&#65533;&#65533;&#65533;a&#265;v%O&#65533;\Y&#65533;.)PX8KE)&#65533;`&#65533;U&#65533;i&#65533;,b&#65533;i&#1510;&#65533;&#65533;/id&#753;e&#974;&#65533;l3&#65533;&#65533;Y&#65533;&#65533;&#65533; &#65533;_&#65533;&#65533;I&#65533;(&#65533;&#65533;b&#65533;?&#65533;&#65533;.m&#65533;&#1125;oL&#65533;UE&#65533;&#65533;&#65533;Y&#65533;&#65533;w&#65533;!B&#65533;yQ&#65533;&#65533;&#65533;[&#65533;&#65533;t&#65533;&#65533;ic&#65533;uaC&#1196;&#65533;&#65533;&#65533;.&#65533;&#65533;'&#65533;*J=&#65533;&#65533;&#456;&#65533;&#65533;s&#65533;A&#606;i&#65533;&#65533;&#65533;&#65533;&#65533;&#65533;&#65533;&#65533;/<&#65533;2&#65533;&#65533;&#65533;&#65533;&#65533;5^&#65533;AST&#65533;b&#513;&#65533;\&#65533;o&#65533;&#65533;&#65533;(&#65533;C&#65533;h(&#65533;@&#65533;(&#65533; &#65533;&#65533;[qH";:&#65533;&#65533;&#65533;f&#65533;&#65533;&#65533;&#65533;&#65533;j&#65533;&#65533;&#65533;&#65533;&#551;&#65533;H.&#65533;&#65533;j&#65533;.&#65533;p4&#65533;	&#1058; z\h9&#65533;&#65533;! &#65533;&#65533;&#65533;&#65533;b3&#65533;&#65533;&#65533;&#65533;&#779;&#65533;3m&#65533;&#65533;J&#65533;@&#65533;~"&#65533;&#65533;8&#65533;T&#65533;&#65533;&#65533;&#65533;&#65533;&#65533;&#65533;(G&#65533;h&#65533;gD&#65533;&#65533;rQPS<&#65533;&#65533;<&#65533;&#65533;&#65533;"3&#65533;0&#65533;&#65533;&#65533;&#65533;&#65533;L4TZ&#65533;&#65533;&#65533;<%&#65533;&#65533;&#65533;O&#65533;&#65533;T5M&#65533;:t&#65533;Z&#65533;&#65533;&#65533;&#65533;&#65533;T&#65533;3R&#65533;.
&#65533;&#65533;&#65533;,:/(&#65533;2m&#65533;&#65533;<%&#65533;Xn&#65533;z&#385;+&#65533;F&#65533;S
&#65533;?&#65533;I3&#259;&#65533;&#65533;&#65533;&#65533;&#65533;Pa&#65533;n&#65533;+&#65533;pD&#780;i/&#1674;r&#65533;t&#2186;&#65533;9D&#65533;&#65533;w&#65533;RH`!&#65533;&#65533;&#65533;J=h&#266;&#65533;&#65533;&#65533;O&#65533;8&#65533;s&#65533;	&#65533;&#65533;kU&#65533;&#769;&#65533;)&#65533;e&#65533;&#65533;&#928;&#65533;c&#65533;A:'_&#65533;,&#65533;\&#65533;:&#65533;"&#65533;DdK(&#65533;	hf&#26259;&#65533;&#65533;3&#65533;&#65533;P '&#65533;&#65533;m&#65533;&#65533;(&#65533;&#65533;&#65533;*x&#65533;&#65533;&#65533;S&#65533;k&#65533;l&#65533;QI&#65533;&#65533;5&#65533;&#1099;X~&#65533;PBB&#65533;c&#65533;&#65533;&#65533;(&#65533;(&#65533;&#65533;&#65533;-
&#65533;g &#65533;BLG&#65533;&#65533;vJ&#65533;&#65533;&#65533;p&#65533;x&#65533;$&#65533;Z&#65533;$&#65533;&#65533;(&#65533;&#65533;R3H(&#65533;&#1532;"&#65533;&#65533;&#65533;!S?&#65533;0&#65533;zj&#65533;G&#65533;Z{&#65533;&#65533;k>'&#65533;&#65533;&#65533;w&#65533;&#65533;&#65533;&#65533;&#65533;0&#65533;x`&#65533;&#65533;`&#65533;1&#65533;&#65533;&#65533;?~F&#65533;&#65533;&#65533;I&#65533;&#65533;&#65533;U&#1675;&#65533;&#65533;}D&#65533;2^&#65533;g:@&#65533;ub&#65533;&#65533;'&#65533;%&#65533;4V&#65533;]&#51019;>&#65533;&#65533;&#65533;&#65533;~&#65533;gs&#65533;&#65533;&#65533;|N9&#65533;&#65533;&#1985;O&#65533;&#65533;:w&#65533;&#65533;&#65533;!$Oo&#65533;0^&#65533;(,&#65533;m!&#65533;&#65533;_&#1834;&#65533;?&#65533;)&#65533;&#65533;&#531;&#65533;U&#65533;8&#65533;~&#65533;i&#65533;k&#65533;&#65533;&#65533;&#65533;&#65533;&#65533;&#65533;B9c&#65533;:f':C&#65533; W&#65533;&#65533;O&#65533;4&#65533;&#65533;B(&#865; &#65533;@&#65533;&#65533;[Oz"&#65533;&#639379;KN&#65533;!&#65533;]&#65533;n&#65533;@&#65533;&#65533;e&#65533;Z&#65533;NS&#65533; &#65533;^&#65533;3&#65533;&#65533;&#65533;:&#65533;$&#65533;e	&#65533;&#65533;&#65533;4&#65533;&#65533;	N&#65533;	&#65533;&#65533;&#65533;&#65533;H&#65533;z&#65533;&#65533;\p&#65533;d&#65533;&#65533;X&#65533;&#65533;&#1000;4&#65533;&#65533;&#65533;4&#65533;;&#65533;B$uA&#65533;Dqwi!_&#65533;&#65533;xG&#65533;ilW&#65533;*r&#65533;&#65533;&#65533;&#65533;t&#65533;R&#65533;'33"RQ&#65533;&#65533;E&#65533;&#65533;CGRdo?&#65533;&#1126;&#65533;&#464;v&#65533;&#65533;@E<&#65533;&&#65533;&#65533;&#65533;Fp0&#770;_&#65533;,&#65533;&#65533;PiM&#65533;&#65533;&#65533;>&#65533;&#65533;Z&#65533;&#49869;&#65533;&#65533;Ej2&#65533;&#65533;H&#65533;iaN&#65533;j&#65533;I`v	_&#65533;&#1570;&#65533;&#65533;&#65533;&#65533;6&#65533;&#65533;o&#65533;V&#65533;_&#65533;&#28407;@3&#65533;E&#65533;@*&#1575;=&#65533;&#65533;q!&#65533; &#65533;-	&#65533;Ap|&#65533;&#65533;&#65533;&#65533;&#65533;R&#65533;&#360;&#65533;m~<Q&!Ex&#65533;&#65533;&#65533;&#65533;&#65533;&#65533;&#65533;&#65533;u.&#17254;&#65533;&#65533;Z&#65533;a&#65533;&#65533;&#65533;&#65533;&#65533;H&#65533;,&#65533;&#65533;&#65533;0&#65533;&#65533;&#65533;Ze9&#65533;&#65533;&#65533;&#65533;&#65533;(E&#65533;t<tL&#1808;>&#65533;
&#65533;&#65533;h+M&#65533;(|U&#65533;n&#65533;&#65533;&#65533;,%&#65533;&#65533;&#65533;&#65533;w'&#65533;MD<&#65533;&#65533;&#65533;&#65533;s&#65533;&#65533;&#65533;&#65533;&#65533;9	RI&#65533;:&#65533;rt{jM&#65533;&#65533;&#65533;&#65533;&#65533;yVZ&#65533;U&#65533;&#65533;"&#65533;&#65533;&#65533;qJu_&#65533;&#65533;&#65533;&#65533;&#65533;,sT&#949;&#65533;HT&#65533;&#65533;5Ee&#65533;&#65533;&#65533;&#65533;&#65533;m&f&#65533;UJ%/&#1875;W&#65533;:(&#65533;&#65533;[&#65533; I9i &#65533;&#65533;&#65533;D&#65533;&#65533;&#65533;&#65533;%Tt+&#65533;i&#627;&#65533;&#65533;f1
&#65533;|&#65533;8U&#65533;&#65533;&#65533;_y&#65533;GP&#65533;o&#65533;~k&#1967;@&#1717;&#65533;!v&#65533;&#65533;Yl	&#65533;W6c&#65533;&#65533;b&#65533;&#65533;j&#65533;r>&#65533;&#58805;Yq.4#cns!&#65533;	&#65533;i_&#65533;&#65533;&W&#65533;&#65533;&#65533;AN&#65533;&#65533;Fl2d&#65533;&#65533;	3&#65533;G%B$&#65533;&#65533;&#65533;R&#65533;l&#65533;PHe&#65533;4&#1303;d5&#65533;L&#65533;&#65533;&#65533;\R&#65533;&#65533;&#65533;&#65533;&#441;&#65533;&#65533;&#65533;&#65533;f&#65533;&#65533;1&#65533;&#65533;&#65533;&#65533;&#1903;e&#65533;7&#65533;&#65533;&#1415;&#65533;&#65533;&#65533;&#65533;&#1716;&#65533;&#65533;qoa>:ZRL'&#65533;&#65533;7&#65533;&#65533;nxE&#65533;&#65533;W1Q&#65533;L&#65533;&#65533;7X&#65533;&#65533;$&#65533;U<&#65533;iV&#65533;&&#65533;&#65533;&#65533;&#65533;% &#65533;&#65533;&#65533;r<&#65533;&#65533;Do&#65533;&#65533;&#65533;=&#65533;46&#65533;&#65533;OA5&#65533;&#65533;&#65533;j&#65533;&#65533;&#65533;cR&#65533;&#65533;#?&#65533;"c&#65533;	Y&#1700;&#65533;p&#65533;&#65533;&#65533;}&#65533;&#65533;<h&#65533;,&#65533;e&#65533;&#65533;&#65533;&#65533;Bi.&#65533;,P k&#65533;f&#65533;vaq&#65533;KV5B<&#65533;}&#65533;&#151;c&#65533;&#65533;&#65533;o&#65533;&#65533;B&#65533;&#65533;2x&#65533;&#40213;&#65533;&#65533;@&#65533;A&#65533;&#65533;|h&#65533;&#65533;&#891;:&#65533;&#65533;&#65533;&#65533;A SXR&#65533;&#65533;1&#65533;&#65533;&#623;y&#65533;I89\&#65533;&#65533;(u%&#65533;O{jD#@&#65533;&#65533;&#65533;&#36650;h&#65533;&#65533;&#65533;),Cj&#65533;a\W&&#65533;&#65533;&#65533;&#65533;&#65533;&#65533;&#65533;&#65533;&#65533;&#65533;-&#65533;jU&#65533;X&#65533;!&#65533;&#65533;&#65533;#	H:&#65533;zcmb&#65533;{m&#65533;&#65533;&r[l-&#65533;)\&#65533;H&#1468;&#65533;&#65533;W&#65533;	&#65533;\t&#65533;j&#65533;V&#65533;&#65533;&#65533;&#65533;&#65533;&#65533;&#65533;&#1057;B&#65533;Q&#65533;vM&#65533;&#65533;t&#65533;N;&#65533;&#65533;5yf&#65533;&#65533;&#65533;&#65533;jS&#1269;l}n&#65533;&#65533;f&#65533;s&#65533;c&#65533;>&#65533;#&#65533;M&#65533;&#952;&#65533;&#65533;&#1820;}&#65533;'&#65533;W\&#65533;&#65533;a[&#65533;`4&#65533;v&#65533;-&#65533;&#65533;&#65533;&#65533;&#65533;Q&#65533;2WZ&#65533;&#65533;&#65533;&#566;y\:&#65533;&#65533;U&#65533;&#65533;&#65533;i&#65533;&#65533;&#65533;&#65533;C&#65533;.'v&#65533;&#65533;&#65533;&#65533;&#65533;&#65533;i&#65533;F&#1844;&#65533;&#65533;K}#&#65533;&#65533;YR&#65533;&#65533;&#28622;W'&#1134;xE.^s&#65533;{&#65533;W&#65533;&#65533;&#65533;F&#65533;*&#65533;&&#65533;V&#65533;&#65533;u&#65533;&#477;.'&#65533;&#65533;&#65533;&#65533;&#65533;&#65533;a&#65533;&#65533;-&#65533;&#65533;&#65533;.+&#65533;&#65533;^.)(&#65533;&#65533;v&#65533;s&#65533;"&#65533;P&#65533;&#65533;2&#65533;9&#65533;&#65533;]&#65533;I2&#65533;&#65533;vw&#65533;&#65533;&#1257;&#65533;%&#65533;&#65533;&#65533;GE&#65533;&#65533;&#65533;pQ&#65533;M&#65533;&#65533;&#65533;&#272;'z&#65533;G&#65533;&#65533;&#65533;&#65533;=&#65533;{&#65533;&#65533;R&#65533;&#65533;&#65533;&#65533;&#65533;	&#65533;&#65533;^Np&#65533;&#1856;,q&#65533;&#65533;)&#65533;&#65533;&#65533;w~S&#65533;Y&#65533;&#65533;&#65533;&#65533;B&#65533;&#65533;&#65533;L(*&#65533;&#65533;&#1578;&#65533;~I*&#65533;&#65533;&#65533;&#65533;b&#65533;&#65533;GC&#65533; &#65533;&#65533;U&#65533;&#65533;?G&#65533;%wz_&#65533;&#65533;W&#65533;&#65533;S&#65533;&#65533;&#65533;&#65533;?&#65533;x&#65533;1&#65533;j)[B&#65533;&#65533;&#65533;&#65533;P&#65533;y&#65533;&#65533;&#65533;&#65533;.((&#65533;&#65533;7&#1058;?H&#65533;&#65533;&#65533;=&#65533;1&#65533;|
XZ&#65533;=J&#65533;{&#65533;&#65533;{&#65533;_&#65533;2&#65533; ;<&#65533;&#65533;@&#65533;&#65533;&#65533;&#65533;"&#65533;c&#65533;:&#65533;&#65533;Z?t>M#&#65533;&#65533;:&#1283;+R:>&#65533;C&#65533;&#65533;&#65533;?t
&#65533;S&#65533;&#65533;&#65533;&#65533;Z&#65533;W&#65533;&#65533;&#65533;&#65533;&#65533;*&#264;sH"-&#65533;C&#65533;@u&#65533;&#65533;&#65533;:s&#65533;{K&#65533;1\&#65533;e&#65533;k+g&#65533;hA&#65533;&#65533;2b?&#65533;&#65533;|5&#65533;q8T&#65533;&#65533;&#65533;S
:&#65533;&#65533;9&#65533;&#65533;&#65533;;j&#1697;&kBvR&#65533;&#65533;&#65533;,N!6,B&#65533;:&#65533;&#1571;&#65533;H&#65533;	&&#65533;&#65533;&#65533;&#65533;A&#65533;&#65533;&#65533;&#65533;&#741;z#&#65533;Gp&#65533;G&#65533;&#65533;&#65533;9&#65533;&#65533;&#65533;&#65533;&#65533;5&#65533;&#65533; h&#65533;A&#65533;&#65533;F&#65533;@4CjZ&#65533;a@&#65533;s&#65533;&#65533;xk:&#65533;&#65533;"&#65533;&#65533;X$	&#65533;S)&#65533;IC8i&#65533;&#65533;(
[&#65533;g&#65533;&#667;&#65533;W&#65533;/K&#1852;&#65533;	&#65533;&#65533;
K X&#65533;&#65533;&#704;&#65533;3@&#65533;@&#65533;&#65533;/*&#65533;k&#65533;&#65533;FEN&#201;RT&#65533;0K&#65533;&#65533;&#65533;&#65533;B&#65533;@&#65533;|d&#464; &#65533;{&#65533;r!&#65533;am4&#65533;&#65533; &#65533;:X&#65533;G&#65533;?P&#65533;&#65533;&#65533;F;t7&#65533;d&#65533;w&#65533;&#65533; &#65533;RP&#65533;&#65533;u\G&#65533;&#65533;&#65533;&#65533;&#65533;4&#65533;&#65533;&#65533;&#65533;&#65533; a&#65533;&#65533;&#65533;&#65533;&#65533;D&#65533;

&#65533;&#65533;H&#65533;&#65533;&#65533;&#591;H$&#65533;&#65533;&#65533;H&#65533;&#65533;&#65533;&#65533; )X&#598;D	&#65533;&#65533;g&#65533;&#408;L2&#65533;	&#65533;z3&#65533;&#65533;D&#65533;&#65533;&#65533;@X&#65533;@&#65533;H&#65533;&#65533;`	u$J&#65533;`@&#65533;&#65533;'&#65533;"&#581;&#65533; &#65533;L&#65533;&#65533;p &#65533;<&#65533;@&#65533;3&#65533;J&#65533;	&#65533;&#65533;0&#65533;&#785;&#65533; &#65533;T&#65533;&#65533;&#65533;X&#65533;&#65533; 
@&#65533;x&#65533;&#65533;&#65533;&#65533;&#65533;&#65533;v&#65533;.&#65533;&#65533;0&#65533;&#1034;&#65533;h&#773;@&#65533;Y&#65533; &#684;L&#65533;&#65533;&#65533;&#250;&#65533;8 &#709;`&#65533;&#65533;&#65533;&#65533;L&#65533;&#65533;&#65533;&#65533;DM&#65533;&#65533;4&#65533;L&#65533; &#65533;&#65533;p&#65533;
&#65533;Y`&#828;&#1548;&#65533;<M&#65533;$&#65533;&#65533;{&#65533;[&#65533;a(&#65533;&#65533;&#65533; K&#65533;L &#65533;&#65533;P&#65533;&#65533;\
&#65533;&#65533;&#65533;a&#65533;&#65533;&#65533;$&#65533;@&#65533;&#65533;,&#65533;&#1084;&#65533;&#65533;N:D9&#65533;S&#65533;&#65533;&#65533;t&#65533; B&#65533; &#65533;H&#51464;&#65533;t&#997;&#65533;&#65533; O&#65533; &#65533;]&#65533;&#876;X&#65533;&#65533;`&#65533;pI&#65533;&#65533;
&#1744;D&#65533;&#65533;&#65533;H@&#65533;&#65533;&#1546;30&#764;`&#65533;&#65533;(&#65533;&#65533;&#65533;&#65533;4&#65533;&#65533;&#65533;I&#65533;HK&#65533;&#32821;&#65533;PU&#65533;#&#65533; &#65533;@&#65533;Lh&#1068;&#65533;P&#65533;&#65533;N&#65533;&#65533;P2k  =PUP&#65533;@&#65533;&#65533;Q&#65533;&#65533;&#65533;T&#65533;
( &#65533;&#65533;Q&#65533;\&#65533;U&#65533;&#65533;&#65533; 0&#65533;.P&#65533;&#65533;DK&#65533;D&#65533;&#65533;&#65533;R}&#65533;l&#65533;<&#65533;,&#65533;&#65533;?&#65533;&#65533;&#65533;$S&#65533;@&#65533;X	&#65533;(&#65533;&#65533;8&#65533;&#65533;s&#65533;&#65533;hL&#65533;8&#65533;=&#65533;&#65533;&#65533;&#65533; &#532;&#65533;A&#65533;&#65533;(MAMT&#65533;8&#65533;&#65533;SG&#65533;6&#65533; !&#65533; &#65533; ,&#65533;&#65533; &#65533; , &#65533; &#65533;	H&#65533;&#65533;&#65533;&#65533;*\&#65533;p@&#65533;~&#65533;T&#65533;&#65533;&#65533;6&#65533;&#65533;&#65533;&#65533;&#65533;&#463; C&#65533;I&#65533;&#65533;&#595;(S&#65533;&#65533;&#65533;_&#65533;@&#65533;&#65533;&#65533;I&#65533;&#65533;&#859;8N\&#558;%I&#65533;&#65533;`v&#65533;I&#65533;&#65533;&#1123;HR&#65533;f&#65533;)&#65533;&#65533;&#65533;&#65533;Y&#355;&#65533;	&#978;j&#65533;&#693;&#65533;A&#486;&#65533;8&#65533;&#1320;+&#65533;&#44397;&#1783;&#206;%;&#65533;&#65533;&#1584;N&#65533;5;&#65533;&#65533;&#65533;
&#65533;l&#65533;K&#65533;0N&#65533;&#65533;&#65533;zv&#65533;]&#65533;rGU&#65533;&#65533;\&#65533;&#65533;ak&#65533;&#65533;&#29640;&#65533;&#65533;&#65533;[P&#65533;&#65533;&#65533;RE?UxYn&#1858;&#65533;n&#1100;&#65533;&#65533;&#1784;&#65533;:&#65533;lZ`o&#65533;x&#326;\l&#65533;BU&#65533;&#65533;p+WN&#65533;l&#65533;&#573;}&#65533;&#65533;9&#65533;`l&#854;k;&#65533;&#65533;e&#65533;&#65533;I&#65533;&#65533;&#65533;&#65533;Wn&#65533;&#65533;&#65533;+&#65533;&#65533;&#65533;&#65533;&#65533;&#65533;&#65533;&#65533;^&#65533;&#65533;4&#65533;&#65533;&#1227;&#65533;&#65533;`}&#65533;p&#65533;`[|&#65533;&#65533;&#65533;B&#65533;&#65533;gyM&#65533;&#65533;&#65533;&#65533;W&#65533;j&#65533;h&#65533;I&#65533;$&#65533;Xb&#65533;u&#65533;&#65533;b &#65533;"&#65533;%&#65533;&#65533;&#192;&#65533;&#65533;&#65533;X&#65533;!d~2u&#65533;&#65533;,F&#65533;&#65533;~hQ&#65533;&#65533;~&#65533;&#65533;w&#65533;&#65533;&#1552;&#65533;'&#65533;G&&#65533;&#65533;I&#65533;&#65533;&#65533;Kt&#1999;/>(&#65533;x&#65533;)9&#65533;&#65533;&#65533;ME&#65533;&#65533;
&#65533;&#65533;r&#65533;y&#65533;|-&#65533;%&#65533;&#65533;&#65533;BP+&#65533;m&#65533;cSJ&#65533;&#65533;qcBId&#65533;9&#65533;#J8&#65533;&#1999;&#65533;5d&#65533;	U&#65533;&#65533;Ly&#65533;Y&#18665;&#65533;i&#65533;+QZP7K0&#65533;&#65533;+uT&#133;}&#65533;:(&#65533;
&#65533;d&#65533;&#65533;&#65533;q_&#65533;	&#65533;iH&#65533;z&#65533;&#65533;&#65533;&#65533; &#65533;&#65533;*J&#65533;2O&#65533;&#65533;&#65533;R&#65533;9&#65533;
&#65533;v&#65533;&#65533;y\&#65533;yp&#65533;:S7? &#65533;7&#65533;&#65533;:-0&#65533;\9&#65533;&#65533;	&#65533;PKb&#65533;Uur&#65533;8&#65533;?&#65533;&#65533;&#65533;F&#65533;&#65533;R&#65533;.2&#65533;&#65533;&#65533;@&#65533;&#65533;?~D&#65533;&#65533;py#z&#65533;>&#65533;lJ&#65533;&#258;7&#65533;#2&#65533;2/H&#65533;&#65533;[A&#65533;&#65533;&#65533;&#65533;"f&#65533;&#65533;@u&#65533;?&#65533;:|m&#65533;&#65533;$rI&#65533;&#65533;&#65533;y[|&#1789;!Fu
y&#65533;&#65533;&#65533;H&#65533;S&#65533; &#65533;&#65533;&#65533;&#65533;
{#cU&#65533;&#65533;Q&#65533;&#65533;&#65533;&#65533;&#65533;Z&#65533;&#65533;&#65533;Aj&#65533;B&#65533;&#65533;JP&#65533;&#65533;&#65533;&#1804;	&#592;&#65533;v!&#65533;&#65533;Gl&#65533;&#65533;&#65533;&#65533;mCT&#65533;&#65533;z&#65533;&#65533;&#65533;#&#65533;iX&#65533;W&#65533;X&#65533;0&#65533;x&#65533;[I&#65533;Z0P0e{+&#65533;&#65533;&#65533;&#65533;&#65533;&#65533;&#65533;p&#65533;&#65533;&#65533;&#65533;3E&#65533;&#65533;&#65533;@P#&#65533;4&#65533;A L=&#65533;&#65533;&#65533;J&#65533;EC&#65533;t&#65533;J&#65533;YQ&#65533;&#65533;:&#65533;6&#65533;&#65533;&#65533;&#65533;?&#65533;&#65533;&#65533;	&#65533;&#65533;AnpEQO%&#65533;6C@&#65533;n&#65533;&#65533;&#65533;[&&#65533;1&#1036;D&#65533;+'&#65533;&#65533;?'&#65533;&#65533;#&#65533;&#65533;&#65533;4&#65533;&#65533;$5&#65533;*&#1778;@&#65533;-}J|&#65533;,&#65533;&#65533;2&#65533;6!&#65533;b>&#65533;Ba49&#65533;&#65533;&#224;G)&#65533;&#65533;&#65533;_Q&#65533;&#65533;&#65533;&#65533;&#65533;&#65533;{&#1956;
&#65533;&#65533;u`&#65533;&#65533;PI&#65533;&#65533;1&#65533;&#65533;&#65533;j!&#65533;&#65533;&#65533;H&#65533;&#65533;"&#65533;dcF	C&#823;&#65533;h&#65533;&#65533;&#65533;&#65533;&#65533;M&#65533;&#65533;!&#65533;&#65533;O&#65533;'&#65533;&#1740;&#65533;"&#65533;$%&#65533;&#65533;#H7&#65533;&#65533;&#65533;5,[&#65533;`_M&#65533;R&#65533;bB0&#65533;&#65533;&#65533;&#65533;)&#65533;h&#65533;&#1213;&#65533;d&#65533;xY&#65533;&#65533;&#65533;&#65533;x&#65533;$&#65533;&#65533;&#65533;x&#65533;X&#65533;&#65533;i&#65533;#&#65533;&#65533;&#65533;"gG&#65533;`P|$&#65533;&#65533;(&#65533;&#65533;&#65533;&#65533;PD&#65533;7&#65533;&#65533;&#65533;q8&#65533;:[S&#65533;&#65533;&#65533;"D	?[#&#65533;f&#65533;&#1032;&#65533;	&#65533;&#65533;ZP4U&#970;E&#65533;&#65533;&#130;6&#65533;m&#65533;&#65533;J&#65533;&#65533;&#65533;&#65533;&#65533;O&#65533;&#65533;|&#65533;.&#65533;&#65533;&#65533;n&#65533;&#65533;Vd&#65533;&#65533;&#65533;ZO&#65533;&#500;20&#65533;&#65533;GR&#65533;#	&#141;G&#65533;&#65533;]Z&#65533;YH&#65533;&#65533;r!r&#65533;&#65533;&#65533;&#65533;F&#65533;?&#65533;&#65533;)A
&#65533;&#65533;&#65533;*&#65533;GIT&#65533;&#65533;%&#65533;dhrnX&#65533;&#65533;:A&#65533;2&#65533;&#65533;
U&#65533;&#65533;&#65533;&#65533;Jk&#65533;2RQ&#65533;F)&#65533;&#65533;&#65533;\&#65533;@+L&#65533;&#65533;dk&#65533;&#65533;&#65533;?. "&#65533; >&#65533;d&#65533;r&#65533;c|c&#65533;&#65533;&#65533;&#65533; &#65533;Pu&#65533;s&#65533;	&#65533;&#65533;?&#65533;%&#65533;{fr&#65533;Q4	(&#65533; Q&#65533;A&#1970;&#65533;&#65533;&#1456;&#65533;6&#65533;&#65533;&#65533;$&#65533;Y&#65533;o&&#65533;&#65533;YT&#65533;.&#65533;z&#65533;$v&#65533;).U&#65533;&#65533;&#65533;Uf5=(j&#65533;&#65533;Ri84&#65533;&#65533;TH7@2&#65533;&#65533;n&#1384;N1&#65533;*&#65533;&#65533;&#65533;&#65533;&#65533;&#65533;&#65533;~3&#65533;&#65533;Oc(&#65533;&#65533;&#65533;&#361;&#788;&#65533;X S&#65533;)&#1250;&#65533;&#65533;J&#65533;H,Y&#65533; &#65533;
&#65533;&#65533;&#65533;&#65533;8&#65533;h<"LR@&#1004688;6E&&#252;a	/&#65533;d&#65533;	1&#65533;&#65533;N&#65533;&#65533;&#65533;&#65533;K  HBwD&#65533;&#65533;p&#65533;-&#65533;T&#65533;&#65533;L&#1683;Z&#65533;%l&#65533;x&#65533;&#65533;&#65533;&#65533;&#65533;	9&&#65533;&#65533;V&#65533;&#65533;&#65533;8&#65533;)&#65533;p&#65533;d
o[&#65533;Z&#65533;&#65533;B &#65533;&#65533;I&#65533;`&#65533;&#65533;MMiq(B&#65533;&#65533;&#65533;\H&#65533;&oX&#65533; &#65533;&#65533;; &#200;&#65533;&#65533;1&#65533;&#65533;&#65533;sa%&#65533;Ifd(0)&#65533;&#65533;&#65533;&#65533;?h+P&#65533;&#65533;&#65533;&#65533;&#65533;&#65533; o&#65533;&#65533;&#65533;x&#65533;&#65533;F&#65533;r&#65533;&#65533;&#65533;&#1521;)&#65533;&#65533;L&#65533;&#65533;d&#65533;JUh^&#65533;&#65533;E&#65533;,2$4&#65533;&#65533;>)&#65533;PP&#65533;VeDH&#65533;\9&#65533;6y &#65533;&#65533;&#65533;b(H&#65533;&#65533;&#65533;=y&#65533;&#65533; &#65533;&#65533;&#293;*&#65533;2!&#65533;&#65533;&#65533;C&#65533;&#65533;jM&#492;&#65533;&#65533;^!*&#65533;&#810;c&#65533;&#65533;&#65533;&#65533;&#65533;'&#65533;&#65533;&#65533;Q;|&#65533;#&#65533;&#65533;V&#65533;&#65533;o&#65533;!S&#65533;3I| &#65533;&#65533;jbX&#65533;&#65533;&#65533;&#65533;&#65533;F&#65533;^S1&#65533;HB&#65533;&#65533;&#65533;"C&#65533;&#65533;&#65533;&#65533;&#65533;%&#65533;&#65533;\E8GV&#65533;&#65533;W&#65533;T^&#65533;&#65533;&#65533;l&#65533;K%&#65533;^p&#65533;-&#65533;&#65533;&#65533;^D&#65533;C&#65533;
Y&#65533;l&#65533;( &#65533;&#65533;&#65533;&#65533;&#65533;K&#65533;&#65533;&#65533;&#65533;C+&#65533;){i3H&#65533;&#65533;&#65533;&#65533;&#65533;Y&#65533;&#65533;&#65533;tHX&#65533;&#65533;7&#65533;&#65533;&#65533;j&#65533;@V&#65533;)&#65533;D+P&#65533;)&#65533;Y&#65533;H<N&#65533;&#65533;&#65533;&#65533;"&#65533;{&#65533;&#65533;&#65533;,I
8&#65533;n&#65533;a&#65533;`&#65533;&#65533;]+d&#65533;&#915;&#65533;&#65533;&#65533;h&#65533;Z.&#65533;&#65533;&#65533;&#65533;m&#65533;D&#65533;&#65533;&#65533;usJ&#65533;&#65533;qz&#65533;y&#65533;y_&#65533;&#65533;c&#65533;ZoU&#65533;&#65533;\eG&#1158;&#65533;&#65533;:^&f&#65533;oe&#65533;&#65533;&#65533;h&#65533;&#65533;&#1529;&#65533;p&#65533;&#65533;&#65533;&#65533;&#65533;pId&#65533;&#65533;&#65533;&#1179;%-"i&#65533;&#65533;&#65533;]J[Jm&#65533;d&#65533;&#65533;&#718;&#65533;?&#65533;`X&#65533;&#65533;&#65533;3&#65533;|"&#65533;&#65533;X&#65533;&#65533;&#65533;m&#65533;&#65533;&#65533;&#65533;&#65533;&#65533; &#65533;-	&#65533;&#65533;n1Vh(&#65533;NAV m&#65533;P&#65533;$F&#65533;?&#65533;zx&#65533;\6F&#1401;&#65533;+c&#65533;&#289;&#65533;(-J&#65533;&#65533;&#65533;;&#65533;&#65533;&#65533;&#65533;hG
p&#65533;&#65533;G~&#1094;H^$&#65533;O2&#65533;Y&#65533;9&#65533;l^E&#65533;N&#65533;oG&#65533;0'&#65533;dE/&#65533;z&#65533;&#65533;&#65533;&#65533;cZ &#65533;&#65533;%&#65533;&#65533;&)&#65533;?&#65533;,&#65533;&#65533;V&#65533;a&#65533;&#65533;'&#65533;&#65533;b&#65533;&#65533;&#65533;15Lg &#65533;'_ &#65533;&#65533;&#65533;&#65533;fJ&#65533;&#65533;&#65533;X$&#65533;+V&#65533;&#65533;VE&#65533; &#65533;&-&#65533;&#65533;-&#262;&#65533;&#65533;~oR&#65533;&#65533;[&#65533;&#65533;&#65533;cr >$.&#2r &#65533;y)4;bp.P&#65533;&#65533;~&#65533;&#65533;~n!NP&#65533;1&#65533;&#65533;?}&#65533;81'~S&#65533;$?&#65533;&#65533;W,L&#65533;rs&#65533;&#65533;gv&&#65533;}T,&#423;{&#65533;U&#65533;/TT%&#65533;'&#1124;9&#65533;&#65533;#&#290;&#65533;"&#65533;&#65533;|&#65533;T&#65533;1&#65533;&#65533;(&#65533;$|R&#65533;Um&#65533;dv!URW&#65533;uy&#65533;xk&#65533;s&#65533;&#65533;[Q&#65533;ObNvR&#65533;k7&#65533;eF&#65533;B&#65533;+A&#65533;&#65533;+r6&#65533;A&#65533;%&#65533;&#65533;gU,&#65533;&#65533;?u &#65533;G57i&#65533;|&#65533;e!&#65533;&#65533;"S&#65533;/&#65533;&#65533;&#65533;&&#65533;&#65533;7&#65533;v4qz&#65533;&#65533;{>dv&#65533;&#65533;%TJ&#65533;&#65533;>&#65533;&#28951;&#512;c&#65533;d&#65533;glc&#65533;V&#65533;&#65533;#&#65533;&#65533;(&#65533;&#65533;u^&#65533;At:x
B&#65533;D{g&#65533;}&#65533;%&&#65533;&#65533;&#65533;Gv(&#65533;&#65533;DG&#65533;&#65533;ftf&#65533;&#65533;Kw"p&#65533;x&#65533;&#65533;#&#65533;&#65533;&#65533;+(&#65533;2d&#65533;/&#65533;#I&#65533;"&#65533;&#65533;H&#65533;/&&#65533;H&#65533;&#65533;w&#65533;'iM7&#65533;&#65533;(W&#65533;&#65533;&#65533;/&#65533;6%	&#65533;{ ps&#65533;8&#65533;&#65533;}xX&#65533;/k&#65533;GQa &#65533;&#65533;[ &#65533;BGrA&#65533;&#65533;$\&#65533;`=tJ&#65533;&#65533;&#65533;&#65533;-&#65533;r&#65533;&#65533;	T&#65533;2|KG&#65533;&#65533;n8&#65533;&#65533;p&#65533;&#65533;p|AcO|&#65533;u&#65533;}&#65533;&#65533;/X&#65533;&#65533;&#65533;&#65533;nM&#65533;&#65533;&#65533;=&#65533;M7&#65533;4iY&#65533;(/.&#65533;a&#65533;&#65533;d&#65533;f&#65533;C&#65533;/B&#65533;r?&#65533;`hU&#65533;&#65533;&#65533;M&#65533;V&#65533;&#65533;&#65533;&#65533;8&#65533;*&#65533;p5bB&#65533;W&#65533;&#65533;&#65533;wY)&#65533;&#65533;6&#65533;&#65533;z)&#65533;@&#65533;&#65533;(&#65533;&#65533;&#65533;SI&#65533;&#65533;W6&#65533;&#65533;\*GD&#65533;&#65533;{ei1&#65533;&#65533; &#65533;&#65533;L&#65533;&#65533;"9&#65533;&Ak&#65533;&#65533;&#468;&#65533;&#65533;l&#65533;ZK &#65533;, AI&#65533;&#65533;r&#65533;&#65533;x.S&#65533;&#65533;8r{&#65533;'J`C#&#65533;0&#65533;b>&#65533;&#65533; &#21838;#&#65533;2&#65533;&,&#38352;z&#65533;Vh&#65533;&#65533;1&#65533;&#65533;
JP2VHP&#65533;#&#65533;V^$!MQ&#65533;y{&#65533;&#65533;&#65533;&#65533;&#65533;&#65533;&#65533;0(&#65533;0&#65533;&#65533;&#65533;&#65533;&#65533;dlQ&#65533;R&#65533;x47&#65533;<&#65533;&#65533;n&#65533;H&#65533;&#65533;i>&#65533;2jc&#65533;kG1;&#65533;J&#65533;h;&#65533;F$&#65533;&#65533;X9&#65533;&#65533;@+&#1031;dSX&#65533;&#65533;&#1284;&#65533;&#65533;&#65533;s(&#65533;&&#65533;t&#65533;&#65533;mQ@&#65533;2`&#65533;u&#65533;&#65533;&#65533;$%Am&#65533;N&#65533;&#65533;hc&#65533;@i 7'&#65533;&#65533;&#65533;&#65533;&#65533;Ad&#65533;&#65533; &#65533;f&#65533;&#65533;&#65533;&#65533;(h#Qc&#65533;&#65533;,p@&#65533;&#65533;,&#65533;A1wb&#65533;UaS$&#65533;P,
&#65533;&#65533;3FQ&#65533;/&#65533;&#1026;-&#65533;&#65533;A
F&#65533;p&#65533;z?&#65533;&#65533; &#65533;&#65533;7d&#65533;&#242;&#65533;6jz&#65533;&#65533;0&#65533;Uy&#65533;l&#65533;{&#65533;&#65533;&#65533;E^&#65533;E&#65533;&#65533;Kq&#1060;&#65533;k&#65533;3*U1G)I&#65533;&#65533;xG&#65533;&#65533;@&#65533;t$2&#65533;z&#65533;&#65533;&#65533;&#65533;&#65533;V&#65533;&#65533;z!&#65533; &#65533;I&#65533;sf$&#65533;%6&#65533;B&#65533;&#65533;J&#65533;T&#65533;*hA&#65533;&#65533;ah&#65533;&#65533;&#65533;&#65533;&#65533;*Iu	hmoA&#65533;&#65533;&#65533;&#65533;J-_&#65533;/&#65533;1u&#65533;L&#65533;hN&#65533;s&#65533;p&#65533;Opa&#65533;&#65533;&#65533;u&#65533;&#65533;L:E$&#65533;&#65533;&#65533;&#65533;&#65533;	'&#65533;<v&#65533;&#65533;&#65533;&#65533;&#65533;U5&#65533;Q&#65533;ZyC&#65533;&#65533;&#65533;tT&#65533; &#65533;(&#65533;&#65533;a*8&#65533;&#65533;=&#65533;&#65533;G&#65533;p&#65533;
&#65533; s&#65533;j\Wen&#65533;&#65533;5&#1427;vQ&#65533;&#65533;&#65533;&#65533;_&#65533;	 &#65533;&#65533;&#65533;&#65533;&#65533;X&#65533;W &#65533;x&#65533;n&#65533;*[&#1357;&#65533;Y&#65533;&#65533;fn&#65533;n&#1071;&#65533; z&#65533;&#65533;]&#65533;&#1614;&#65533;&#65533;h&#65533;&#1111;C&#65533;9&#65533;6yu&#65533;Z&#65533;j&#65533;jL&#65533;Ix&#65533;hA&#65533;%&#65533;p0&#65533;&#65533;&#65533; &#65533;&#65533; &#65533;&#65533;&#65533;F?&#65533;'&#65533;/&#65533;&#65533;$:B&#65533;&#65533;&#65533;1U&#65533;hR&#65533;E`P&#65533;k64&S&#65533;&#65533;&#65533;&#65533;&#65533;7&#65533;&#1785;&#65533;&#65533;&#65533; $9&#65533;H@Z&#65533; &#65533;*&#65533;Q~&#65533;&#65533;ZG&#65533;A!z&#65533;g
k&#65533; Q&#65533;4&#65533;&#65533;_gHGZ&#65533;!&#65533;&#65533;#$&#65533;&#65533; =&#65533;&#65533;U&#65533;HaA[&#65533;u&#65533;'&#65533;&#65533;V&#65533;j&#65533;&#65533;;&#65533;Q=Hw&#65533;&#65533;&#65533;v&#65533;&#65533;&#65533;n&#65533;&#65533;\&#65533;&#65533;&#65533;A&#65533;9&#65533;&#65533;pL&#65533;&#65533;&#65533;&#65533;&#65533;)Yr&#65533;%&#65533;&#65533;&#65533;\q&#65533;`H&#65533;&#65533;VG&&#65533;&#65533;&#65533;[vz'&#65533;&#65533;7&#65533;C&#65533;&#65533;&#65533;&#65533;&#65533;Z&#65533;xS&#65533;MM]&#65533;v'U&#65533;;F$&#65533;$&#65533;
R&#65533;F'&#65533;&#65533;Pz&#65533;@mK.q&#65533;&#65533;r?R&#65533;&#65533;&#65533;
&#65533;&#65533;&#65533;_WCd&#533;H~&#65533;I8(&#65533;1fq:P&#65533;I(&#65533;r&#65533;&#65533;&#65533;&#65533;&#65533;,&#65533;!&#65533;A&#65533;&#1146;Z&#309;&#65533;&#65533;`j&#65533;&#65533;&#65533;&#65533;&#65533;&#65533;&#65533;&#65533;&#65533;+\d/&#65533;&#65533;D&#65533;&#65533;dK&#65533;&#65533;&#65533;L!&#65533;HvL"&#65533;&#65533;-&#65533;(>)%;&#65533;&#65533;&#65533;|&#65533;7&#65533;&#65533;&#65533;&#65533;&#65533;&#65533;L&#65533;'&#65533;&#65533;Frj@~),&#65533;&#65533;&#65533;&#65533;&#65533;&#65533;H"&#65533;\&#219;Z#&#65533;:23&#65533;PD(&#65533;&#65533;&#65533;&#65533;&#65533;&#65533;&#1063;&#65533;&#65533;&#65533;&#65533;G&#65533;n&#65533;&#65533;&#65533;&#65533;&#24722;I4W&#367;&#65533;&#65533;&#65533;P	0$&#65533;t
&#65533;&#65533;#&#65533;T&#65533;&#65533;`&#65533;l&#65533;&#65533;&#65533;t_&#65533;K&#65533;`&#65533;M&#65533;&#65533;&#65533;&#65533;3~&#65533;U/M&#2033;&#65533;&#779;&#65533;A&#65533;g\&#65533;oKN&#65533;Z&#65533;&#65533;-&#65533;&#65533;&#65533;l&#65533;2`b&#65533;&#65533;`&#65533;&#65533;&#65533;"x#"v&#65533;&<&#65533;s&#65533;[&#65533;&#65533;&#65533;&#65533;&#65533;&#65533;&#65533;&#65533;&#65533;&#65533;&#65533;&#65533;&#65533;W&#65533;&#1497;&#65533;	&#65533;&#65533;&#65533;
&#65533;&#65533;&#65533;E&#65533;!J&#65533;&#65533;tR&#65533;&#65533;n&#65533;Y&#65533;&#65533;&#65533;&#65533;<&#65533;&#65533;&#65533;q&#65533;n &#65533;&#65533;6&#559;&#211;&#65533;&#65533;,&#65533;6&#65533;&#65533;&#65533;]&#65533;&#65533;)&#65533;&#65533;&#65533;|&#65533;j#&#65533;&#65533;&#65533;Q	"&#65533;&#65533;&#65533;p&#65533;<&#515;\&#65533;<&#65533;h:&#65533;&#65533;@&#65533;&#65533;2&#65533;&#65533;&#65533;A&#65533;&#65533;&#65533;&#65533; &#65533;&#65533;p-&#65533;6&#65533;&#65533;F&#65533;!&#65533;&#65533;6*&#65533;p&#65533;&#65533;&#65533; &#65533;X	&#65533;
&#65533;&#1407;|&#65533;&#65533;&#65533;&#65533;VV&#65533;
&#65533;	&#65533; &#1146;&#65533;]&#65533;&#65533;&#65533;&#65533;
&#65533;!&#65533;L&#65533;&#65533;&#65533;jO&#65533;yAc[k&#65533;&#1890;s&#65533;wa&#65533;0&#65533;&#65533; &#65533;&#65533;7M)&#65533; &#65533;@	&#65533;&#65533;gv&#236;&#65533;&#65533;]$&#65533;&#65533;&#65533;'&#65533;&#65533;&#65533;N;&#65533;&#65533;&#65533;&#65533;&#65533;&#65533;r&#65533;&#65533;P
&#65533;&#65533;g&#65533;&#65533;	 g@p&#65533;&#65533;Y&#65533;&#65533;*N&#65533;&#396;,a&#65533;&#65533;&#65533;&#65533;g&#65533;&#65533;&#65533;px]&#65533;&#65533;&#65533;*0&#65533;&#65533;&#65533;:&#65533; &#65533;M&#65533;&#65533; ]&#65533;@ * &#65533;g&#65533;28r&#65533;&#65533;-U*t&#65533;&t&#65533;&#65533;mq&#65533;2=&#65533;&#65533;P2&#65533;P]}&#65533; &#65533;g R&#65533;O &#1574;&#65533;i!&#65533;!w+/2&#65533;&#65533;&#65533;&#65533;A&#65533;&#65533;&#65533;&#65533;&#65533;]&#65533;&#65533;M0&#65533;&#65533;&#65533;t&#65533;&#65533;&#65533;P&#65533;&#65533;&#65533;&#65533;&#65533;Y&#65533;r&#65533;v9#&#65533;&#65533;S&#65533;
]&#65533;:&#65533;&#65533;a&#65533;F &#65533;&#65533;&#65533;&#65533;=&#65533;&#65533;&#65533;&#65533; &#65533; &#65533; &#65533;&#65533;&#65533;z&#65533;&#65533;&#65533;&#65533;<&#979;#&#65533;&#65533;!h&#65533;+&#65533;I/&#65533;&#65533;&#65533;&#65533;]&#65533;&#65533;&#65533;-&#65533;&#65533;}> M&#65533;&#65533;&#65533;1^&#65533;&#65533;&#65533;&#65533;}&#65533;"&#65533;2&#65533;~&#65533;&#65533;2ICMf&#65533;&#65533; n&#65533;&#65533;&#65533;@&#1953;&#65533;&#65533; 1~&#65533;0&#65533;1NN&#65533;B*&#65533;1&#65533;&#65533;UG9B&#65533;&#65533;&#65533;&#65533;9&#65533;&7&#65533;&#65533;&#65533;&#65533;&#65533;&#65533;&#65533;&#65533;&#65533;&#65533;M&#65533;&#65533;&#65533;&#65533;&#65533;0&#65533;@&#65533;>&#65533;z&#65533;i&#65533;\/&#65533;zA&#65533;&#65533;&#65533;T&#65533;&#65533;}&#65533;&#65533;&#65533;&#65533;&#65533;&#65533;&#65533;&#65533;&#65533;&#65533;&#65533;-r^&#65533;>&#65533;>&#65533;P&#65533;&#65533;&#65533;jR$&#65533;&#65533;+&#65533;f&#65533;&#65533;A2=%&#65533;&#65533;&#65533;&#65533;&#65533;&#65533;t&#65533;.N&#65533;~&#65533;U&#65533;&#65533;`&#65533;x&#65533;&#65533;4&#65533;&#65533;&#65533;?z&#65533;s&#65533;&#65533;&#65533;&#65533;&#65533;`&#61293;B I&#65533;0&#65533;&#65533;&#65533;&#65533;-&#65533;&#1694;&#65533;&#65533;&#65533;&#65533;Y&#65533;&#65533;&#65533;)&#65533;&#65533;&#65533;n&#65533;&#65533;&#65533;-(>&#65533;^ &#65533;n&#65533;N&#65533;&#65533;&#1979;N&#65533;=&#65533;&#65533;*]cxrT&#65533;]&#65533;&#65533;l&#65533;&#1263;&#65533; P&#1920;0&#65533;:&#65533;vN&#65533;&#65533;&#65533;U~&#65533;&#65533;&#65533;&#65533;&#65533;&#65533;&#65533;?&#65533;(q&#65533;pp&#65533;O#0 o_DoX9&#65533;&#65533;!&#65533;V^<&#65533;FP&#65533;&#65533;&#65533;&#65533; L&#65533;&#65533;	&#65533;&#65533;0   &#65533;p&#65533;J&#65533;0_&#65533;1&#65533;&#65533;&#65533;&#65533;&#65533;&#65533;]&#65533;&#65533;&#65533;*&#65533;&#65533;P&#65533;fEO&#65533;9@&#65533;n&#65533;N&#65533;4&#65533;&#65533;&#65533; %&#65533;.&#1953;&#65533;&#65533;\&#65533;p&#65533;&#65533;wq&#65533;&#65533;b&#65533;&#65533;PO&#65533;6A&#65533;&#65533;N&#65533;A&#65533;5P&#65533;&#65533;&#65533;&#65533;oDha&#65533;	&#65533;<&#65533;&#65533;_&#65533;&#65533;&#65533;&#65533;&#65533;&#65533;&#65533;'O !0&#65533;&#65533;OC&#65533;&#65533;z_+&#65533;&#65533;o&#65533;3&#65533;&#31791;	`&#65533;&#65533;M`&#65533;&#65533;?&#65533;&#65533;&#65533;&#65533;&#65533;D&#65533;P&#65533;n&#65533;-/&#65533;&#65533;&#65533;O_&#65533;&#65533;&#65533;&#65533;&#65533;&#65533;&#65533;&#65533;&#65533;n&#65533;&#65533;&#65533;a)&#65533;&#65533;t~&#65533;&#65533;_&#65533;h&#65533;&#65533;&#1807;&#976; D`&#65533;P&#65533;`&#65533;&#65533;x&#65533;9h&#65533;'A&#65533;G&#65533;&#65533;&#65533;%N&#65533;X&#65533;&#65533;E&#65533;5n&#65533;&#65533;&#65533;&#65533;G&#65533;!C>s&#65533;#&#65533;D&#65533;0&#65533;&#65533;&#65533;K&#65533;&#65533;<JT&#65533;"8#E&#65533;&#65533;&#65533;&#65533;&#65533;O&#65533;A-&&#65533;&#65533;&#65533;ZEC*/zy1W &#65533;&#65533;&#65533;&#65533;&#651;&#511;t
&#65533;&#65533;&#65533;&#65533;W&#65533;I&#65533;&#65533;X-&#304;&#65533;i&#1122;@&#1442;&#65533;2&#65533;Kx&#65533;nD&#65533;[&#65533;&#65533;&#65533;&#65533;&#65533;&#65533;&#65533;s&#65533;&#1337;tiM&#65533;&#65533;!J-&#65533;|&#65533;1&#65533;9>&#65533;EX&#65533; 8&#65533;8&#65533;&#65533;&#65533;&#65533;3&#65533;&#65533;?&#65533;f-&#65533;Z&#1286;\b&#65533;j&#65533;j&#65533;&#65533;ya&#65533;&#65533;&#65533;&#65533;&#65533;m&#1849;/>&#65533;B&#65533;&#65533;I&#65533;kQ&#65533;&#11682;&#65533;&#65533;&#65533;)&#65533;&#65533;&#65533;p&#65533;n&#65533;&#65533;q&#65533;&#65533;&#1108;&#65533;5&#65533;Q&#65533;$Y&#65533;&#65533;&#65533;&#65533;N&#65533;&#65533;&#1270;t&#65533;&#65533;>&#65533;px&#65533;&#65533;&#65533;&#65533;&#65533;&#65533;&#65533;t&#65533;&#65533;&#65533;&#65533;S&#65533;&#65533;&#65533;`&#65533;&#65533;&#65533;p@&#65533;x;&#65533;;i&#65533;&#65533;H &#65533;,&#65533;&#48313;(&#65533;&#65533;9+&#65533;&#65533;&#65533;^&#65533;&#63459;8Ll&#65533;&#65533;&#65533;s/&&#1560;&#65533;&#65533; &#65533;&#827;pE1
M&#65533;&#65533;N&#65533;-&#65533;&#65533;(&#65533;&#65533;*z'"&#65533;>&#65533;&#65533;E &#65533;&#65533;&#65533;&#65533;&#65533;~&#65533;'8&#65533;&#1586;q"&#65533;r&#65533;-*&#730;s.&#65533; &#65533;T&#65533;&#65533;%9&#65533;n&#436;&#65533;&#65533;&#65533;&#547;&#65533;&#65533;&#65533;v$HE+&#65533;&#65533;=&#65533;$&#65533;&#1076;$C&#65533;&#65533;F#`&#65533;&#65533;"&#65533;3q&#65533;JM@&#65533;3&#65533;&#1899;-&#65533;&#65533;3&#65533;&#65533;"&#65533;x&#65533;q&#65533;&#65533;&#65533;&#65533;&#65533;&#65533;G&#65533;&#858;&#65533;$&#65533;&#723;H&#65533;&#65533;DR&#65533;&#65533;
&#65533;KS&#65533;=&#65533;J&#65533;NF&#65533;jd&#65533;&#65533;&#403;&#65533;&#65533;Tu&#1519;x+&#65533;H3&#65533;T&#65533;sH&#65533;&#65533;&#65533;+&#65533;&#65533;Jyuv/,&#65533;&#65533;&#65533;-&#65533;&#65533;AM&#65533;&#1122;-(|&#65533;[&#65533;&#65533;tkQ&#65533;s1&#65533;&#65533;&#65533;&#65533;&#65533;Q_&#65533;H&#65533;\&#65533;&#65533;7&#65533;(Z%l&#65533;#&#65533;Tj&#65533;&#2032;&#65533;&#65533;&#65533;-g&#65533;f&#65533;5&#65533;&#65533;L&#65533;&#65533;T%O&#65533;VT&#65533;.J&#65533;&#1731;+&#65533;U&#65533;&#65533;&#65533;V&#65533;&#65533;&#65533;&#507;$/&#65533;x-6&#65533;&#65533;&#65533;&#65533;})&#65533;`&#65533;&#65533;APR&#65533;.&#65533;&#65533;&#65533;&#65533;&#65533;&#65533;s&#65533;:i&#65533;VX&#65533;V&#65533;([&#65533;&#65533;+&#65533;nu&#65533;&#65533;d6&#65533;u:&#65533;&#65533;&#65533;&#1001;;k&#65533;&#65533;EprUzi&#65533;&#65533;_$&#65533;l+&#65533;&#65533;&#65533;&#65533;3&#65533;1&#348;&#65533;k&#65533;%
&#65533;&#65533;&#240;&#65533;&#65533;&2&#65533;&#65533;&#65533;.&#65533;?T&#65533;&#65533;c"5&#65533;z)&#65533;+&#65533;&#456;)&#65533;&#65533;*?)&#65533;&#65533;&#65533;!#:&#65533;C&#65533;&#1018;&#65533;&#65533;&#65533;&#65533;&#65533;jo&#65533;y&#65533;
&#65533;&#65533;&#65533;~&#65533;L)j&#65533;8&#65533;{"&#65533;&#65533;6&#65533;&#65533;&#65533;&#65533;&#65533;N&#65533;<&#65533;&#1184;&#65533;&#1288;&#65533;&#65533;&#65533;"&#65533;&#65533;&#65533;=&#65533;A_
\&#65533;!&#65533;&#65533;&#65533;X&#65533;\&#200; &#1079;&#65533;&#65533;RY]KD&#65533;&#65533;&#65533;&#65533;8&#65533;3C&#65533;^&#65533;&#1036;&#65533;pc&#336;&#65533;0&#65533;&#65533;{r&#1283;x &#65533;6&#65533;&#65533;W&#65533;&#65533;z&#65533;U&#65533;1
&#65533;yw&#65533;g&#65533;&#65533;W&#65533;&#65533;&#65533;&#65533;&#65533;&#65533;&#65533;"A&#65533;&#65533;&#65533;\W3&#65533;&#65533;#i<&#65533;&#65533;,"RDVq&#605;&#65533;&#65533;&#65533;@&#65533;F|&#1813;&#1516;&#65533;&#65533;&#18767;"&#65533;Z\B)=&#65533;#&#65533;&#65533;&#65533; &#65533;do&#65533;&#1731;&#65533;dN3]f&#65533;5$&#65533;&#65533;#&#65533;l&#65533;"&#65533;&#65533;	 &#65533;&#65533;&#65533;&#1295;&#65533;i&#65533;_&#65533;(&#65533;&#65533;8&#65533;oh4H&#65533;&#65533;70N&#65533;[&#65533;d&#65533;&#65533;&#65533;k&#65533;&#65533;;z&#65533;Z&#65533;F(F@YPsH&#65533;Z&#65533;&#65533;&#65533;&#65533;9<y&#65533;&#65533;VM&#65533;%X[&#65533;4&#65533;&#65533;&#65533;&#65533;	&#65533;wu&#65533;9&&#65533;r&#65533;PWd>p&#65533;v&#1898;9Ct&#65533;&#65533;&#695;&#65533;&#65533;&#65533;a&#65533;&#65533;&#65533;&#65533;&#65533;&#65533;&#65533;&#65533;&#65533; &#65533;&#65533;b'W&#65533;b&#65533;u&#65533;Y&#65533;d&#65533;G&#65533;&#65533;$z&#65533;t&#65533;&#65533;&#65533;&#65533;&#65533;0&#65533;a`&#65533;&#65533;&#65533;&#1660;O3&#65533;&#65533;%&#65533;&#65533;&#65533;*N&#65533;c&#65533;Z&#65533;&#65533;&#65533;&#65533;&#65533;&#65533;&#65533;&#65533;&#65533;,d&#65533;R&#65533;&#65533;&#65533;1
&#65533;&#65533;rU&#65533;&#65533;&#65533;m
&#65533;&#65533;9&#65533;E(Y'K^&#65533;h&#65533;&#65533;'&#1241;&#65533;&#65533;&#65533;nt$&#65533;&#65533;E&#65533;&#65533;<0o&#65533;&#65533;&#65533;=&#65533;T&#65533;&#65533;Un&#65533;&#65533;)&#65533;&#65533;d&#65533;&#65533;&#65533;&#65533;&#65533;&#65533;/&#65533;Ba^&#65533;;&#65533;&#65533;&#17940;iO&#65533;&#65533;&#65533;U&#65533;&#65533; &#65533;G&#65533; &#549;h&#65533;&#65533;[6&#65533;RL&#65533;&#65533;k'&#65533;&#65533;EJw&#65533;c%.R&&#65533;&#65533;Da&#1698;u
&#65533;&#65533;e&#65533;&#65533;D\&#65533;F&#65533;&#65533;o&#65533;&#65533;&#65533;O-4&#65533;&#65533;&#65533;4&eT&#65533;&#65533;0&#65533; &#65533;t*z`Y&#65533;q&#65533;&#65533;1&#65533;&#65533;&#65533;&#65533;&#65533;&#65533;&#65533;]&#65533;&#65533;&#65533;%&#65533;&#65533;S"&#65533;l&#65533;1_&#65533;&#65533;4&#65533;&#65533;B&#65533;!&#65533;'&#1480;&#554;;&#65533;S&#65533;@!&#65533;U&#65533;&#65533;U7&#65533;|Lc&#65533;g&#65533;&#65533;&#65533;&#65533;_ &#65533;&#65533;j&#65533;*&#1431;&#65533;[&#65533;&#65533;\&#65533;NJ#[4s'&#65533;V&#65533;&#65533;&#65533;&#65533;&#65533;&#65533;&#65533;&#65533;&#65533;&#65533;&#65533;&#65533;)&#65533;&#65533;^D&#65533;&#65533;&#65533;&#65533;&#65533;0
d'&#65533;&#65533;&#65533;q19g&#65533;Os&#65533;&#65533;&#65533;(&#65533;,l&#65533;uB&#65533;f&#65533;&#65533;Cp{\&#65533;&#65533;&#65533;%&#65533;H&#65533;.&#65533;G&#65533;&#65533;&#65533;-&#65533;&#65533;u&#65533;&#65533;&#65533;R$&#65533;&#65533;&#65533;&#65533;H&#65533;>&#65533;&#65533;=/t&#65533;bE&#65533;2&#65533;S<&#65533;` .&#65533;&#65533;&#65533;Te6&#65533;4o}&#65533;&#1153;&#65533;B&#65533;&#65533;&#65533;$&#65533;?m%S&#65533;&#65533;&#65533;&#65533;&#65533;[l&#65533;^&#65533;Vd&#65533;&#809;&#65533;F6&&#65533;N&#65533;6D&#65533;k\=&#65533;Ql&#65533;s&#65533;x&#65533;E&#65533;(S&#65533;&#65533;c&#65533;&#65533;RkZ&#65533;* *&#65533;&#65533;{&#65533;U&#65533; N&#65533;Z&#65533;d&#65533;H&#65533;=&#65533; &#65533;&#65533;&#65533;1n&#65533;&#65533;Z&#65533;j&#1007;&#65533;0&#65533;d&#65533;&#65533;E&#65533;4&#65533;<=n&#65533;Hb&#65533;&#1641;&#65533;&#65533;K&#421;r&#65533;Z&#65533;.&#2022;&#65533;&#65533;&#65533;X&#65533;\VZ&#65533;&#65533;T&#65533;q&#65533;&#65533;B&#65533;&#65533;&#65533;7u	&#65533;nM&#65533;%&#218;l&#65533;&#939;&#65533;&#65533;z&#65533;&#65533;'&#65533;&#65533;T*A;h&#65533;|&#65533;;&#65533;&#65533;&#65533;{)"&#65533;&#65533;&#65533;&#65533;&#65533;7&#65533;.&#65533;9sC&#65533;X&#65533;Y&#65533;2&#65533;4	&#65533;&#65533;r&#65533;&#65533;a&#65533;&#65533;C&&#65533;" &#65533;i/s34&#65533;&#65533;/Vn&#730;&#65533;&#65533;&#65533;p&#65533;I&#65533;O&#65533;u&#65533;<W&#307;&#65533;&#65533;N&#65533;&#65533;&#65533;&#65533;&#65533;I&#65533;&#65533;&#65533;9
&#65533;O#z&#65533;&#65533;&#65533;&#65533;Na&#65533;&#1154;R;,*&#65533;S&#65533;K?hq&#65533;&#65533;&#65533;&#65533;&#65533;]P&#65533;F&#65533;&#65533;9RQYge1U&#65533;*.~&#65533;z&#65533;j&#65533;&#65533;f}d&#65533;&#65533;&#65533;A&#65533;#&#65533;&#65533;&#65533;&#65533;u|$&#65533;k&#65533;&#65533;.&#65533;%&#65533;&#65533;&#1939;&#65533;&#1203;&#65533;M#i&#1464;&#1226;&#65533;r&#65533;J&#65533;&#65533;v>&#65533;n&#65533;x\&#39470;&#65533;J&#65533;/|&#65533;&#65533;&#65533;k_&#1432;-&#65533;h[&#65533;i&#65533;I.&#65533;x&#65533;1kY&#65533;&#65533;&#65533;&#65533;Kv&#65533;&#65533;&#65533;&#65533;OLn<B&#65533;Uj^2%m=0&#65533;&#65533;&#65533;&#65533;>Ah&#65533;&#65533;w&#65533;&#65533;%5J&#65533;&#65533;&#65533;&#65533;?&#65533;&#65533;&#65533;&#65533;ZT&#65533;_E&#65533;ld&#65533;L&#65533;Z7&#65533;N&#65533;.9i&#65533;U-&#65533;&#65533;8&#65533;'E&#65533;8&#65533;&#65533;uL&#65533;&#65533;P9igl_22e3I&#65533;&#65533;~#&#65533;&#65533;&#441;&#65533;_&#65533;b:B&#65533;&#65533;&#65533;^%&#65533;B7(&#65533;&#65533;&#65533;&#65533;0&#65533;&#65533;&#65533;&#65533;;&#65533;&#233;&#65533;&#65533;Y&#65533;O&#65533;&#65533;s&#65533;&#65533;}Zk&#65533;&#65533;&#65533;J&#65533;?&#65533;&#65533;.9&#65533;&#65533;&#65533;&#65533;z&#65533;&#65533;&#65533;&#65533;&#65533;q-&#65533;&#65533;&#65533;`&#65533;&#65533;&#65533;
&#65533;&#65533;&#65533;&#65533;&#65533;#&#65533;&#65533;2&#65533;&#65533;&#65533;`_&#65533;&#65533;O&#1434;&#65533;&#65533;&#65533;E&#65533;_&#65533;z6&#65533;&#65533;&#1031;&#65533;y&#65533;&#65533;&#65533;&#65533;&#65533;&#65533;!d@&#65533;	&#65533;&#65533;&#65533;A&#65533;&#65533;"&#65533;&#65533;&#65533;&#65533;=&#65533;@^ &#65533;&#65533;&#65533;&#65533;&#65533;&#65533;&#65533;K&#65533;~&#65533;i&#65533;&#65533;*%&#65533;&#65533;!&#65533;&#65533;P&#65533;8&#65533;3&#65533;&#65533;&#65533;&#65533;&#65533;&#65533;&#65533;&#65533;?&#65533;@&#65533;&#65533;&#1106;&#65533;`&#65533;&#65533;#&#65533; &#65533;&H@8&#65533;Y&#65533;A&#65533;&#65533;?&#65533;7&#65533;[&#65533;&#65533;&#65533;&#65533;&#65533;?B&#65533;&#65533;&#65533;&#65533;x4A&#65533; &#65533;&#65533;z&#65533;&#65533;+p &#65533;&#65533;&#65533;&#65533;&#65533;&#65533;&#32904;&#65533;?&&#65533;&#65533;&#65533;8&#65533;#&#65533;#&#65533;&#65533;&#65533;&#65533;&#65533;&#65533;&#65533;&#65533;&#65533;&#65533;B&#65533;P&#65533;/&#65533;&#65533;S&#65533;&#65533;{&#65533;&#65533; &#65533;:B&#65533;A&#65533;&#65533;8&#65533;&#65533;&#65533;i
&#65533;&#65533;h
$8&#65533;4&#65533;@%&#65533;&#65533;&#65533;&#65533;?&#65533;	&#65533;&#65533;$CB&#1536;]P&#65533;&#65533;&#65533;-d&#65533;>&#65533;&#65533;&#65533;&#65533;&#65533;&#65533;h&#65533;&#65533;&#65533;&#65533;&#514;&#65533;&#65533;&#65533;&#65533;&#65533;&#65533;>|&#65533;7|D&#65533;H &#65533;3&#65533;&#23225;&#65533;x&#65533;H&#65533;&#65533;&#65533;&#65533;Y&#65533;dD
@&#65533;sxX&#65533;E&#906;&#65533;&#65533;H S&#65533;CP
&#65533;.D&#65533;&#65533;;F&#65533;A&#65533;JT@U&#65533;.t hc&#65533;F&#65533;x&#65533;&#65533;&#65533;&#1028;@E,&#65533;&#65533;E&#65533;`@O&#65533;E&#65533;:&#65533;&#1792;*T&#65533;5&#65533;h&#65533;.,Fr&#65533;3&#65533; &#65533;@&#65533;T&#65533;&#138;&#65533;&#128;&#65533;&#65533;z&#65533;&#65533;&#65533;&#65533;&#65533;&#65533;&#65533;?
&#65533;i&#65533;@&#65533;%lH&#65533;H&#65533;p&#65533;shL&#319;YX&#65533;V|&#65533;y&#65533;&#65533;x&#65533;q<&#65533;Yp _&#65533;.&#65533;HqTI&#65533;x&#65533;8&#65533;&#65533;X&#65533;q&#65533;&#603;&#65533;ML&#65533;&#65533;&#65533;&#65533;J&#65533;8&#65533;H&#65533;&#65533;?8D&#65533;&#65533;&#65533;I&#397;&#65533;&#65533;&#65533;&#32807;&#65533;J&#65533;&#65533;I&#65533; !&#65533; &#65533; ,&#65533;&#65533; &#65533; , &#65533; &#65533;	H&#65533;&#65533;&#65533;&#65533;*\&#65533;&#65533;&#1984;&#65533;>aH&#65533;&#65533;&#331;3j&#65533;&#561;&#65533;&#463;I&#65533;Y`C&#531;(S&#65533;\&#626;`&#65533;
aR$&#65533;&#65533;&#394;&#65533;8s&#65533;&#1817;2&#639;c&#65533;&#65533;&#65533;&#65533;FvZ&#65533;&#65533;&#499;&#65533;&#1255;+&#65533;_&#1066;X&#65533;&#65533;vE&#1624; &#65533;&#65533;&#1651;k&#65533;J&#65533;`U&#65533;W&#65533;Z=&&#65533;&#65533;?&#65533;
&#65533;b&#65533;&#65533;&#65533;&#2023;F&#65533;
&#65533;+&#65533;&#65533;@&#65533;&#65533;f&#65533;J&#65533;&#65533;&#65533;&#464;U&#65533;L&#65533;k&#65533;&#65533;&#65533;+&#65533;;9q&#65533;oK#&#65533;]&#65533;h&#1847;&#65533;&#65533;"^&#65533;y&#65533;i&#65533;$&#65533;$&#1090;/&#65533;&#1784;&#65533;f&#65533;h&#65533;&#65533;&#65533;&#65533;Z&#65533;S3J"!m&#1784;&#65533;;&#65533;bx&#65533;&#65533;q&#65533;&#65533;&#65533;&#65533;Z&#65533;&#65533;FH&#65533;r&#65533;&#65533;uR&#65533;&#65533;&#65533;&#65533;&#65533;&#65533;&#65533;&#65533;_&#65533;n&#10941;&#65533;&#65533;o6&#65533;u&#65533;&#65533;/g&#65533;<=?&#65533;&#65533;&#65533;&#65533;&#65533;&#65533;l&#65533;A&#1985;ig&#65533;y&#65533;&#65533;&#65533;&#65533;\&#65533;A&#65533;Po&#65533;F&#65533;it&#65533;G&#65533;A$&#65533;&#65533;&#65533;&#65533;a7{&#65533;Q&#65533;&#65533;v&#65533;A&#65533;&#65533;x&#65533;Yx&#65533;~&#65533;&#65533;GL&#1985;h#&#65533;f&#65533;&#65533;f&#65533;&#65533;&#65533;`\&#65533;i&#65533;&#65533;&#65533;A&#65533;("~&#65533;&#A&#65533;&#65533;&#65533;&#65533;G&#65533;&#65533;7b&#65533;&#65533;&#65533;&#1680;&#65533;9&#65533;c&#65533;=&#65533;&#65533;Z*.&#65533;b]qqU"c"0&#65533;&#65533;?&#65533;h5&#65533;&#65533;p	&#5075;&#65533;I&#65533;@,&#65533;&#791;&#65533;e&#65533;&#65533;u&#65533;&#65533;wP=&#65533;&#65533;&#65533;	&#65533;&#65533;&#65533;1&#65533;&#65533;{,#_Bp&#65533;	&#65533;&#65533;&#1101;Y!5tI&#65533;&#65533;]&#65533;,&#65533;&#34887;"&#65533;0&#65533;x&#65533;7/H(&#65533;&#65533;Vf&#65533;&#65533;$y}C&#65533;&#65533;&#65533;&#65533;&#65533;&#65533;u\&#65533;&#65533;)A&#65533;$D&#65533;?&#65533;0&#65533;&#65533;?&#65533;"&#65533;&#65533;7&#65533;0kP&#65533;*(i&#65533;&#1865;+dJ&#65533;^aC&#65533;&#65533;&#65533;	&#65533;*&#65533;@&#65533;"&#65533;&#65533;:&#65533;&#65533;&#65533;N]#n&#65533;&#65533;&#65533;Aq&#65533;&#65533;&#65533;&#65533;&#65533;'&#65533;&#65533;&#65533;-&#65533;&#65533;&#65533;&#65533;`W6'dp&#65533;Z{&#65533;e&#65533;cA&#65533;&#65533;&#65533;&#65533;&#65533;&#65533;&#65533;@o&#65533;&#65533;&#65533;&#65533;&#65533;q&#65533;&#65533;'&#65533;3|&#65533;&#65533;&#65533;&#65533;&#65533;&#65533;a&#65533;P	+;&#65533;:&#65533;&#65533;O&#853;I&#65533;^&#65533;&#65533;&#65533;&#65533;&#611;&#65533;2N  AP0^b&#65533;&#65533;47m&#65533;@q,@k|%V&#65533;Y&#1301;f6&#65533;vT&#65533;Aq&#65533;&#65533; P&#65533;&#65533;rLn0&#65533;X&#65533;&#65533;&#65533;&#65533;-&#65533;
&#65533;|5JZ&tL&#65533;Cs&#65533;&#65533;E  &#65533;P&#65533;&#65533;S&#65533;&#65533;tMP'Z&#65533;A&#65533;&#1917;Ru&#65533;F&#65533;&#65533;&#65533;&#65533;Q&#65533; N&#1130;O&#1292;	fF5J&#913;&#65533;&#65533;&#65533;&#65533;&#65533; &#65533;@&#65533;x"P#q>&#65533;@l#&#65533;&#65533;&#65533;&#65533;&#65533;&#65533;&#65533;~&$&#65533;&#65533;P&#65533;Jr&#65533;)3&#65533; 0[l&#65533;+&#65533;hN,&#65533;
&#65533;&#65533;yN&#65533;&#65533;E&#330;&#65533;&#65533;&#65533;|F(j{&#65533;&#65533;
&#65533;!}B&#65533;&#65533;&#65533;&#65533;A&#65533;&#65533;&#65533;'&&#65533;}&#65533;&#65533;M&#65533;6H&#65533;
&#65533;&#65533;&#65533;dR^!J&#65533;
&#65533;/	&#65533;@%&#65533;R&#65533;&#65533;*&#65533;&#65533;#|&#65533;U&#65533;H&#65533;&#65533;&#65533;P!&#65533;&#65533;&#65533;&#52364;&#65533;&#65533;b&#65533;3H7~ :&#65533;&#65533;w&#608; U&#65533;&#65533;&#65533;&#65533;IB&#990;5-&#65533;D&#65533;byC&#65533;&#65533;&#65533;E3`(k`&#65533;&#65533;X&#65533;&#65533;&#65533;&#65533;V8&#21030;D&#65533;o&#65533;W&#65533;&#65533;&#65533;&#65533;&#65533;i\&#65533;&#65533;t&#65533;kx0&#65533;&#65533;UbX&#65533;@&#65533;&#65533;&#65533; &#65533;&#65533;&#65533;&#1457;vxd"&#65533;R&#65533;&#65533;&#1080;:H&#65533;(D&#65533;O&#65533;'&#65533;d&#65533;(&#65533;&#396;X&#65533;&#249;&#65533;#&#65533;c
&#142;&#65533;&#65533;1I&#65533;P&#65533;&#65533;&#65533;&#65533;#&#65533;&#65533;d&#65533;E&#65533;&#65533;Q(;&#65533;&#65533;&#65533;&#65533;&#65533;&#65533;&#65533;&#65533;&#65533;B&#65533;&#65533;*&#65533;)R&#65533;.&#65533;_zS&#65533;&#740;&#65533;8&#65533;&#65533;`&#65533;&#65533;&#65533;&#65533;_&#1523;&#65533;,&#65533;&#65533;&#65533;&#65533;r#&#219;[&#65533;
"L&#65533;&#65533; (&#65533;&#65533;&#65533;$&#65533;&#65533;&#65533;&#65533;&#65533;&#65533;&#65533;&#65533;
d,&#65533;Zt&#65533;:&#65533;+X&#65533;&#65533;&#1380;W38&#65533;<&#65533;&#65533;&#65533;)XG&#65533;&#65533;&#65533;
o0&#65533; Y&#65533;9&#65533;&#65533;&#65533;Ed	 &#65533;&#65533;&#65533;X&#65533;7$9&#65533;9&#65533;8B.r&#65533;&#65533;`C&#65533;&#65533;@a((&#65533;U&#65533;&#65533;&#65533;-&#65533;&#65533;&#65533;T I&#65533;&#65533;&#1689;&#65533;&#65533;&#65533;&#65533;Z+&#65533;&#65533;&#65533;&#65533;&#65533;@U&#65533;<T?`&#65533;W,&#65533;@&#65533;i&#65533;&#65533;Y&#65533;E&#65533;ti&#65533;&#65533;&#65533;Z_&#65533;5)H&#65533;w$2&#65533;&#65533;c&#65533;&#65533;&#1218;P&#65533;K bI9To&#65533;r#V&#65533;&#65533;&#65533;HT&#65533;C&#65533;O;<B&#65533;g(Q&#65533;\H&#65533;&#65533;+&#65533;&#65533;9&#65533;&#65533;CYb]&#65533;W&#65533;&#65533;&#65533;&#65533;&#1316;C&#1352;t&#65533;C&#65533;ylLz&#65533;e&#65533;&#65533;aQ&#65533;+Kn&#65533;*&#65533;&#65533;#F&#65533;&#440;&#65533;&#65533;7&#65533;&#65533;&#65533;N3i3&#65533;&#65533;oI!&#65533;&#65533;&#65533;6&#65533;&#65533;Q&#65533;S3&#65533;@~!O&#25952;&#65533;XD&#65533;&#65533;&#1539;&#65533;U&#65533;$&#65533;eA&#65533;&#65533;&#65533;=&#65533;u8&#65533;F&#65533;!&#65533;&#65533;&#65533;&#65533;8&#65533;&#65533;:&#65533;&#65533;ryC&#65533;	bY&#65533;\&#65533;"&#65533;n&#65533;&#65533;&#65533;%i&#65533;,&#1848;Z3&#65533;&#65533;Vr08&#65533;M&#65533;A&#65533;&#65533;&#65533;2r&#65533;&#65533;*&#65533;A0&#65533;&#65533;x&#65533;F$,&#65533;&#65533;r&#65533;|&&#65533;!&#65533;&#65533;&#65533;[j&#65533;X&#65533;&#65533;+Jnz&#65533;Z&#65533;L&#65533;AD.Q&#65533;&#65533;&#1697;&#65533;,#UQ&#33718;r&#65533;&#1688;&#65533;&#65533;&#65533;&#1666;2
&#65533;&#210;&#65533;&#360;&#65533;j.&#65533;)&#65533;jF&#65533;.&#65533;Mm?&#65533;&#65533;E&#65533;:M&#65533;&#65533;?).&#65533;l&#65533;&#65533;  >&#65533;-&#1079;&#65533;.`\;&#65533;&#65533;&#65533;f&#65533;l&#65533;0&#65533;&#65533;E&#65533;Z&#65533;&#65533;&#65533;0&#65533;&#65533;s&#65533;&#65533;&#65533;[0$\*9mb+2&#65533;U-`kj&#65533;
_h&#265;L&#65533;&#65533;&#65533;&#65533;&#65533;fT{v&#65533;kG&#682;N&#65533;&#65533;i&#65533;b&#65533;&#65533;&#65533;KQ>&#65533;&#65533;&#65533;&#65533;&#65533;c&#65533;&#65533;&#65533;v.
d1F&#384;&#65533;#0 4&#65533;&#65533;&#65533;&#65533;&#65533;&#65533;"t&#65533;,&#65533;	,&#60784;&#65533;&#65533;(&#65533;QSd~ 	3&#65533;&#65533;,AG&#65533;`&#65533;&#65533;&#65533;2rG&#65533; &#65533;i&#65533;&#65533;>&#65533;&#65533;7&#65533;&#65533;&#65533;&#65533;&#65533;4\=J.n&#65533;&#65533;`&#65533;piNMw&#65533;"&#65533;&#65533;&#65533;^Ki&#65533;F&#65533;&#65533;&#65533;>&#65533;&#65533;L	&#65533;&#65533;&#65533;&#65533;c*(5}L&#65533;^&#65533;&#65533;&#1024;&#811;s&#65533;nvZn &#65533;&#1340;<&#65533;9&#65533;&#65533;&#65533;&#65533;gF&#65533;l&#65533;1e
&#65533;&#65533;&#65533;P~SC&#65533;&#65533;o&#65533;&#65533;Q&#65533;d&#65533;c}Rj&#65533;=&#65533;&#65533;Oj8&#65533;&#65533;H&#65533;&#65533;&#5201;#&#65533;>VP&#65533;F\&#65533;'H&#65533;=
&#65533;;&#65533;&#50080;&#65533;&#65533;&#65533;Vy&#65533;dj;{&#65533;&#65533;&#65533;&#65533;E_k$)&#65533;g&#65533;&#873;&#65533;&#65533;&#65533;k&#65533;pF&#65533;&#65533;&#65533;&#65533;&#65533;	&#6437;&#65533;j&#65533; 8&#65533;H&#65533;3Rf"5<&#65533;&#65533;Y&#1685;9&#65533;4&#65533;S&#65533;&#65533;&#65533;2&#65533;livG&#65533;&#65533;&#65533;t7&#65533;&#65533;v.&#65533;&#65533;&#65533;&#65533;&#65533;&#65533;l.&#65533;&#65533;&#65533;&#65533;y&#65533;&#65533;&#65533;&#65533;&#65533;&#1755;&#591;&#65533;7r&#65533;&#65533;&#65533;&#65533;"G&#65533;2&#65533;dl&#1941;&#7767;&#65533;&#65533;&#65533;&#65533;&#65533;I.&#65533;&#65533;PM&#65533;h|&#65533;&&#65533;*&#65533;v&#65533;&#65533;`&#65533;&#65533;&#65533;=&#65533; &#65533;&#65533;&#65533;>&#65533;&#65533;=&#65533;GZr&#65533;&#65533;l&#65533;B&#65533;&#65533;8&#65533;&#65533;-AA&#65533;J&#65533;&#65533;&#65533;&#65533;&#65533;K&#65533;G&#65533;&#65533;&#65533;4&#65533;&#65533;&#65533;&#65533;&#65533;(A&#1408;F&#65533;$&#65533;&#65533;#}_R@&#65533;$uY&#65533;o&#65533;R&#65533;7&#65533;)\7&#65533;A&#65533;vq`"o&#65533;&#65533;w]u&#65533;v'$&#65533;&#65533;h#l&#65533;x&#65533;srt1x1R "o&#65533;G/;&#65533;.8i&#65533;G&#65533;&#65533;f&#65533;&#65533;&#65533;W&#65533;P4X&#65533;&#65533;&#65533;|#5v&#65533;&#65533;%&#65533;Ch#&#65533;&#65533;K&#65533;A(r&#65533;&#65533; &#65533;&#65533;&#65533;&#65533;&B&#65533;T8&#65533;&#65533;,&#65533;&#65533;&#65533;v&#65533;&#65533;>I!~QSL&#65533;u&#65533;&#65533;C&#65533;c)7b&#65533;+ (&#65533;-h#&&#65533;3&#65533;&#65533;DxETw(D&#65533;F!D&#65533;&#65533;`&#65533;}&#65533;X&#65533;[&#65533;&#24962;&#65533;&#65533;&#65533;&#65533;d$&#65533;X&#65533;Q&#65533;sNPu8&#65533;s&#65533;SJ'&#65533;&#65533;!BWx&#65533;&#65533;P&#65533;|=&#65533;)&#1041;&#65533;&#65533;&#65533;a&#65533;x>&#65533;&#65533;8	&#65533;&#65533;&#65533;&#65533;>-&#65533;&#65533;&#65533;&#65533; 
&#65533;"&#65533;H&#65533;&#65533;&#65533;<h&#65533;!'(S&#65533;:&#65533;&#65533;S4&#65533;q&#65533;&#65533;0C&#65533;|&#65533;6aY&#65533;&#65533;:&#65533;&#65533;Dl&#65533;|&#65533;h&#65533;Q$3&#65533;&#65533;'&#65533;&#65533;&#65533;$;X-&#65533;&#65533;u&#65533;&#65533;^&#65533;&#65533;A&#65533;&#65533;&#65533;Cx@&#65533;A&#65533;H&#65533;&#65533;0&#65533;(!&#65533;0Nhdl&#65533;x5&#65533;n&#65533;&#524;&#1153;
&#65533;q&#65533;<&#65533;!&#65533; }gc &#65533;Y&#65533;H'&#65533;e2&#65533;&#65533;y&#65533;&#65533;)&#46545;&#65533;By&#65533;A&#65533;&#65533;&#65533;&#65533;&#65533;&#65533; &#]W&#65533;@0bc~&#65533;e &#65533;w&#1234;W&#65533;|&#13840;&#65533;r_&#65533; &#65533;&#65533;&#65533;h/&#65533;UvX&#65533;S&#65533;&#65533;&#65533;&#65533;&#65533;&#65533;&#65533;y&#65533;&&#65533;&#65533;0\&#65533;v&#65533;&#65533;&#65533;&#65533;&#65533;1zq&#65533;&#65533;&#65533;&#65533;&#65533; &#65533;1&#65533;&#65533;h&#65533;lwc&#65533;&#65533;&#462;3y>&#65533;S&#65533;WA&#65533;&#65533;Q&#65533;&#65533;Ua&#65533;7&#65533;&#65533;x &#65533;1vica&#65533;fw&#65533;>E&#65533;&#65533;*o m&#65533;jA_A&#65533;P^&#65533;0&#275;!m((&#65533;&#65533;	&#65533;akWG3&#65533;Dh_5&#65533;}&#65533;<&#65533;&#65533;&#65533;&#65533;&#65533;a&#65533;nPy&#65533;&#65533;a&#65533;L&#65533;LM#&#65533;&#65533;@`&#65533;&#65533;ob:&#65533;4&#65533;X&[&#65533;&&#65533;&#65533;2y&#65533;&#65533;_uX&#65533;&#65533; s ^&#65533;&#65533;&#65533;&#65533;G&#65533;	4`&#65533;-N&#65533;&#65533;9,&#65533;&#65533;&#65533;`kvD&#65533;&#65533;mQIh@&#65533;5&#65533;)K 04&#65533;J0_6b&#65533;eP(&#65533;&#65533;&#65533;&#65533;<-&#65533;&#65533;&#65533;^7J`D" :d&#65533;&#65533;&#65533;&#65533;i"&#65533;&#65533;J&#65533;5M&#65533;&#65533;&#65533;?0R&#65533;&#65533;&#65533;eqa&#65533;)&#65533;y5p&#65533;q&#65533;v&#65533;&#65533;F&#65533;&#65533; d&#65533;5&#65533;&#65533;&#65533;&#65533;&#65533;G&#65533;&#65533;GL&#65533;&#65533;"a&#65533;O&#65533;&#65533;UPM8^&#65533;o&#65533;2' &#65533;&#65533;#&#1439;f&#65533;g5&#65533;&#65533;6&#65533;&#65533;&#65533;$"&#65533;&#65533;d<	&#65533;.&#65533;V&#65533;x}&#65533;7&#65533;cin_zsb&#65533;h>&#65533;d&#65533;y&#65533;&#65533;!&#65533;!Stnk0&#1126;,D$h&#65533;%h&#65533;&#65533;-&#65533;+WX&#65533;QY^A&#65533;A&#65533;&#65533;&#65533;
&#65533;&#605;&#65533;eV &#65533;,_&#65533;&#2000;71&#65533;p&#65533;&#65533;&#65533;&#65533;u&#65533;+&#65533;0&#65533;&#65533;`&#65533;}&#65533;&#65533;%&#65533;&#65533;&#65533;V[W'2&#65533;&#65533;&#65533;^&#65533;	
&#65533;&#65533;&#65533;ZN&#65533;&#65533;&#1346;&#65533;UL&#65533;&#65533;&#65533;&#65533;q&#65533;j)&#65533;''g&#65533;%&#65533;&#65533;&#65533;&#65533;&#65533;n&#65533;&#65533;
&#65533;&#1324;&#65533;v&#65533;ui&#65533;&#65533;o&#65533;H"U!
&#1226;+:&#65533;J&#65533;E&#65533;&#65533;&#65533;	&#65533;	_J&#65533;f^ &#65533;	&#65533;&#65533;XZ
a&#65533;l&#65533;0&#65533;&#65533;$&#65533; &#65533;&#65533;&#65533;&#65533;&#65533;&#65533;&#65533;&#65533;GV4C&#65533;&#65533;&#65533;.wP0&#65533;x&#65533;&#65533;&#65533;bK&#65533;[Eg&#65533;N&#65533;&#65533;e&#65533;7&#30406;&#65533;&#65533;2&#65533;2&#1408;&#65533;&#65533;&#65533;&#65533;&#65533;M&#65533;!5V&#65533;LP&#65533; &#65533;v&#65533;uy&#65533;m&#65533;d0F&#65533;:;n&#65533;F<aZ&#65533;&#35973;&#65533;=&#65533;E&#65533;&#65533;\&#65533;P&#65533;&#65533;&#65533;,V&#65533;q&#65533;N&#65533;&#65533;RZ^&#65533;&#65533;&#970;&#65533;&#65533;&#1717;&#65533;&#65533;p&#65533;MDQ&#65533;NK&#65533;1&#65533;J&#65533;&#65533;H?{s&#745;&#65533;&#65533;pQ&#65533;\I&#65533;\&#65533;&#65533;&#65533;&+&#65533;&#65533;&#65533;2K &#65533;<
&#65533;&#65533;&#14935;c&#65533;&#65533;&#65533;&#65533;;(W&#65533;&xKnPq&#65533;rs7gN&#65533;&#65533;*3&#65533;[Fk&#65533;)&#65533;)p&#65533;&#65533;&#65533;QOT&#65533;rCv&#65533;d&#65533;Bv&#65533;AJ2&#65533;&#65533;a&#65533;y&#65533;$&#65533;&#65533;&#65533;&#65533;JpA&#65533;&#65533;t&#65533;L&#65533;&#65533;]88r@&#65533;R&#65533;'
&#576;&#65533;"&#65533;Qt&#65533;&#65533;%&#65533;&#65533;(&#65533;&#65533;l@wVd=&#65533;&#65533;<:0k&#65533;&#65533;&#65533;t&#65533;q-'&#65533;&#65533;&#65533;&#65533;V&#65533;&#65533;+8+&#65533;A&#65533;&#65533;4s
0&#65533;VX&#65533;>pHb:l&#65533;d&#65533;&#65533;q&#65533;&#1191;&#65533;&#65533;A&#65533;&#65533;&#65533;&k&#65533;&#65533;&#65533;W.&#65533;&#65533; %R&#65533;&#65533;|O&#65533;+3dF2&#65533;&#825;C&#65533;GTA ;U&#65533;&#65533;&#65533;&#65533;&#65533;&#65533;{&#65533;&#65533;&#65533;&#65533;X&#65533;{.=&#1470;&#65533;&#65533;:&#65533;&#65533;&#65533;a&#65533;&#65533;&#65533;fR@&#1665;&#912;&#65533;&#65533;&#65533;
h &#65533;&#65533;&#65533;UZjf&#65533;g"1&#65533;)&#65533;q&#65533;N&#65533;7&#65533;&#65533;z&#65533;a7&#65533;&#65533;&#65533;&#65533;N&#65533;&#1324;&#65533;&#65533;K&#65533;3X&#65533;I&#65533;&#65533;`?`e&#65533;V4&#65533;Gr&#65533;&#65533;g|%&#65533;29B8&#65533;,A&#65533;&#65533;&#65533;&#65533;{&#65533;&#65533;y"&#65533;q&#65533;G&#65533;W&#65533;9&#65533;"&#65533;$+&#65533;P	w&#65533;&#65533;'&#65533;&#65533;;.&#1888;B'&#65533;4[&#65533;S&#65533;P&#65533;.&#65533;&#65533;&#65533;)g&#65533;&#65533;$&#65533;&#65533;&#65533;*&>&#65533;r&#65533;&#65533;&#65533;L&#65533;6&#65533;&#65533;&#65533;Q&#65533;&#65533;U&#65533;"&#65533;o&#65533;&#65533;&#65533;S?&#65533;
^&#65533;
&#65533;I&#65533;&#65533;Miy&#65533;:]&#65533;	&#65533;&#65533;&#65533;|&#65533;&#65533;&#65533;!&#65533;!&#65533;C&#924;&#452;&#65533;&#65533;&#65533;&#65533;H &#65533;0&#65533;`/&#65533;&#65533;&#65533;_K&#65533;	&#1882;	2G&#65533;`&#65533;&#65533;&#65533;C&#65533;&#65533;&#65533;&#65533;&#831;&#65533;
&#65533;&#65533;&#65533;&#65533;&#65533; &#65533;*&#65533;&#65533;wb&#65533;&#65533;`jv&#65533;&#65533;}&#65533;&#65533;q_&#65533;&#65533;D&#65533;&#65533;&#65533;7z 7&#65533;&#65533;&#65533;&#65533;
z&#65533;&&#65533;&#65533;&#65533;&#65533;j&#65533;gT&#65533;&#65533;lp&#1069;&#65533;	&#65533;&#65533;&#65533;&#65533;&#65533;&#65533;&#65533;&#65533;&#65533;&#65533;&#65533;&#65533;Ib&#65533;u&#65533;:&#65533;&#65533;GYSm&#65533;-&#65533;'&#65533;&#65533;&#65533;5 &#65533;h&#65533;)&#65533; &#65533; &#65533; &#65533;&#65533;&#1326;%&#65533;%&#65533;:&#65533;W&#65533;&#65533;%&#65533;&#65533;(&#65533;"&#65533;
t&#1490;&#65533;8&#65533;&#65533;&#65533;&#1133;&#65533;&#65533; &#65533;&#65533;p&#65533;&#65533;]&#65533;&#65533;p&#65533;[&#65533;A&#65533;&#65533;&#65533;&#65533;&#65533;&#65533;&#65533;&#1280;Vr&#65533;&#1834;2Pa-F-&#65533;}&#65533;GM&#65533;&#65533;Gw&#65533;&#65533;&#65533;"&#1932;)&#65533;3&#65533;&#65533;$&#65533;&#65533;&#65533;%&#65533;Q&#65533;&#65533;j]m&#65533;&#65533;)&#65533;&#65533;FM&#65533;&#65533; &#65533;&#65533;&#65533;[&#65533;&#65533;`&#65533;j]RQ&#65533;&#65533;&#65533;&#61519;&#65533;&#65533;&#65533;l&#65533;&#65533;Ke&#65533;q&#65533;j&#65533;&#65533;!&#65533;&#65533;Fm&#65533;&#65533;,gP &#65533;&#65533;&#65533;&#65533;&#65533;&#65533;&#65533;&#1835;&#65533;FB5B&#65533;q+|&#65533;ZM&#65533;&#65533;&#65533;M&#65533;c&#65533;&#65533;&#65533;&#1252;-&#65533;&#65533; &#1827;&#65533;R&#65533;B&#65533;&#1980; &#65533; p&#65533;/&#65533;{,Q&#65533;&#65533;&#65533;Z1&#65533;.e&#65533;&#65533;&#65533;&#65533;g&#65533; I&#65533;&#65533; &#65533;]&#65533;&#65533;&#65533;&#65533;&#65533;&#65533;&#65533;&#65533;&#65533;&#65533;T9=7SQ5"#+&#65533;v&#65533;&#65533;s<iBm >	 &#65533;&#65533;&#65533;m&#65533;&#65533;&#65533;&#65533;&#65533;&#65533;M&#65533;0&#65533;&#65533;&#65533;Xfz&#65533;&#36964;0&#65533;&#65533;&#65533;&#65533;l@5&#65533;&#65533;&#65533;&#65533;&#65533;&#65533;`&#65533;&#65533;&#65533;&#65533;&#65533;&#65533;K&#65533;,&#65533;&#65533;&#65533;&#65533;&#65533;&#1074; s&#65533;&#65533;L&#65533;F&#65533;&#65533;1&#65533;A] &#65533;&#65533;&#65533;GM&#1955;&#65533;H&#65533;&#65533;&#65533;&#65533;&#65533;&#65533;&#65533;&#65533;&#65533;&#65533;p&#65533; S'X&#65533;&#65533;d&#65533;&#65533;3$&#65533;&#65533;&#65533;&#65533;&#65533;&#65533; F&#65533; &#65533;@&#65533;&#61244; &#65533;pO~&#65533;&#65533;&#1933;.&#65533;&#65533;K0&#65533;r&#65533;&#65533;&#65533;&#65533;&#65533;<&#65533;&#65533;*0&#65533;&#65533;&#65533;1&#65533;&#65533;&#65533;&#65533;p}4&#65533;&#65533;+&#65533;&#65533;N&#65533;&#65533;N &#65533;&#65533;i&#65533;%&#65533;&#65533;*&#65533;^&#843;6&#65533;&#65533;~&#65533;&#65533;v	&#65533;&#65533;&#65533;e&#65533;&#65533;&#65533;0&#65533;>n&#65533;&#65533;,.N,&#65533;A&#65533;&#65533;g&#65533;D<t&#65533;&#65533;Q&#65533;&#65533;P&#65533;c.&#1667;&#65533;&#65533;&#65533;n9&#65533;&#65533;^&#65533;&#65533;&#65533;&#65533; &#1069;~#&#65533; &#65533;&#65533;~&#65533;~&#65533;@&#65533;&#65533;&#65533;.&#65533;&#65533; &#65533;n&#65533;^&#65533;&#65533;5)?&#65533;~&#65533;&#65533;=&#65533;n&#65533;&#65533;p&#65533;&#65533;^&#65533;&#65533;q&#65533;&#65533;&#65533;a&#65533;g &#65533;&#65533;&#65533;&#65533;MPQ&#65533;vW:&#65533;Y<@&#65533;&#65533;&#65533;&#65533;.<@&#65533;*E-&#65533;]&#65533;&#65533;m&#65533;?!0`W&#1456;&#65533;;&#65533;&#65533;&#65533;&#65533;&#65533;>&#65533;&#65533;_&#65533;&#65533;qc&#65533;&.&#65533;g.M &#65533;a
!p&#65533;o&#65533;&#65533;&#65533;)&#65533;&#65533;&#65533;&#65533;&#65533;&#65533;&#65533;&#65533;&#65533;&#65533; O&#65533;&#65533;&#65533;&#65533;&#65533;~&#65533;K^&#65533;@&#65533;&#65533;Q&#65533;e>&#65533;
&#65533;T/&#65533;&#65533;F@&#65533;&#65533;&#65533;[o&#65533;&#65533;&#65533;&#65533;&#65533; &#65533;&#65533;C&#65533;&#65533;O?&#65533;g&#65533;C&#65533;&#65533;T&#65533;&#65533;&#65533;!&#65533;&#65533;s&#65533;&#65533;&#65533;&#65533; ]&#65533;eW&#65533;  &#65533;P&#65533;&#65533;&#65533;&#65533;&#65533;C&#65533;&#65533;"&#65533;&#65533;&#65533;?&#65533;/&#65533;&#65533;&#65533;YXh&#65533;&#65533;&#65533;&#65533;9&#65533;&#65533;&#65533;&#65533;&#65533;&#65533;&#65533;&#65533;&#543;)&#65533;
w&#65533;i&#65533;n&#65533;&#65533;O&#65533;&#65533;_Ql&#65533;&#65533;o,&#65533;&#65533;&#65533;&#65533;P&#1408;W5YQ &#65533;&#65533;&#65533;LJ&#65533;&#65533;&#65533;&#257;&#65533;%&#65533;&#65533;&#65533;.d&#65533;&#65533;&#65533;C&#65533;%N&#65533;X&#65533;&#65533;E&#65533;5Zt&#65533;K&#65533;\CH&#65533;&#1121;:&#65533;4
\I&#65533;]K&#65533;m&#65533;Y&#65533;&#65533;M&#65533;9u6&#65533;&#65533;O&#65533;5i&#65533;&#65533;q&#65533;Di&#65533;z&#65533;&#65533;&#65533;Sp&#65533;&#65533;&#65533;&#65533;Y&#65533;&#65533;U&#65533;Y&&#65533;&#65533;0&#65533;OC&#65533;|&#65533;+@T&#65533;&#65533;&#65533;&#65533;{:P&#65533;	&#65533;&#933;[&#1518;&#270;B&#65533;&#65533;b&#65533;_&#65533;&#65533;
&#65533;[&#65533;#&#65533;&#65533;$H&#65533;&#65533;]&#529;%&#65533;&#65533;&#65533;p&#65533;D%&#65533;&#65533;&#65533;-Z&#65533;,&#65533;N&]&#1716;D&#65533;@&#65533;&#65533;6&#65533;&#65533;&#65533;0m&#65533;&#65533;&#65533;&#65533;&#65533;&#65533;&#65533;u&#65533;.&#65533;`&#65533;G&#65533;C&>&#65533;dg&#65533;l&#65533;:l&#65533;&#65533;1o&#65533;&#65533;&#65533;&#65533;&#65533;&#65533;&#65533;&#816;&#65533;y(&#65533;^&#65533;h&#65533;&#65533;&#65533;&#65533;&#65533;&#147119;&#65533;\C{9&#65533;&#65533;[&#65533;6W&#65533;x&#65533;&#65533;1&#65533;&#60527;&#65533;&#65533;B &#65533;&#65533;&#65533;hh&#59457;&#65533;&#65533;9&#65533;t&#65533;!zZ&#65533;&#65533;&#65533;"@&#65533;&#65533;&#65533;&#65533;@&#65533;|Rj&#65533;&#65533;x &#65533;A&#65533;"&#65533;&#65533;&#65533;&#65533;h=&#65533;B&#65533;-=&#65533;f{I>&#65533;&#65533;z
&#65533;&#65533;J&#65533;q&#65533;g:&#65533;J&#65533;&#65533;0&#65533;k&#65533;PL&#65533;-&#65533;&#65533;z&#65533;)wt2:Ry&#65533;&#65533;! &#65533;r&#65533;j&&#65533;&#65533;+&#65533;K{r&#65533;&#65533;N$&#65533;5&#65533;&#65533;1&#65533;&#65533;&#65533;1&#65533;/iT&#65533;&#65533;&#65533;r$&#65533;N&#1186;@o&#65533;	&#65533;&#65533;&#544;>L&#65533;)&#65533;jOD&#65533;&#65533;&#65533;&#65533;,&#65533;SC&#65533;&#65533;q&#635;&#65533;&#65533;:C&#65533;D3&#65533;*&#65533;\PB&#65533;<&#65533;Xl&#65533;Ek&#65533;d(&#65533;&#65533;&#65533;&#65533;;5u&#1386;s||&#65533;/&#65533;&#65533;t&#65533;:&#65533;C&#65533;*0}&#65533;&#1500;&#65533;\&#65533;$*&#65533;&#65533;Q&#65533;>H&#65533;!&#65533;&#65533;&#8519;K&#65533;&#65533;6&#65533;U&#65533;X&#65533;&#1796;&#547;&#65533;&#36045;&#65533;&#1830;&#65533;&=&#65533;&#65533;&#65533;u&#65533;&#65533;\]&#65533;3&#65533;x&#65533;u\z5&#65533;)&#65533;&#65533;&#65533;(&#65533;&#65533;nc&#65533;&#65533;&#65533;&#65533;&#65533;^&#65533;)&#65533;&#65533;&#65533;aC&#342;T&#65533;d&#65533;`&#65533;X-x&#65533;b&#65533;&#65533;!&#844;&#65533;&#65533;!\&#65533;&#65533;x&#65533;y)&#65533;&#65533;Tb&#65533;)&#65533;XY&#65533;&#65533;Mk-&#65533;Zx&#65533;;	&#65533;4&#65533;&#65533;M}:&#65533;&#65533;TY&#1710;U&#65533;'&#65533;&#65533;0s&#65533;&#65533;(v?\&#65533;&#65533;&#65533;
&#65533;h&#65533;H&#65533;&#65533;H&#65533;&#65533;hC&#65533;&#65533;&#65533;c&#65533;&#65533;&#65533;&#65533;m&#65533;)8&#65533;t6V[&#65533;&#65533;&#65533;&#1440;$&&#65533;&#65533;9&#65533;!6fW&#65533;&#65533;+&#34793;&#65533;&#65533;3JM&#65533;S&#65533;&#65533;d&#65533;&#65533;&#65533;V&#959;&#65533;|\&#65533;9&#65533;v&#65533;"&#65533;&#65533;! &#65533;f&#65533;6&#65533;&/&#65533;&#65533;L&#65533;P&#45512;&#65533;9n&#65533;&#65533;V&#65533;&#65533;E&#65533;&#65533;&#65533;mc@&#65533;!&#65533;	&#65533;:&#928;o&#65533;_e&#65533;&#65533;&#65533;S;@&#65533;!rx&#65533;&#65533;&#65533;&#65533;1t&#65533;&#461;B&#65533;\&#65533;&#65533;3&#65533;y&#65533;&#65533;&#65533;&#65533;b&#65533;&#65533;U&#65533;Y#0qc&#65533;q&#65533;&#65533;r&#65533;Fp~&#65533;&#65533;L&#862;&#65533;&#65533;+y&#65533;Ls&#915;tlp&#65533;&#65533;X&#65533;a;&#65533;F&#65533;X1U&#65533;}&#65533;&#65533;&#65533;&#65533;&#65533;&#65533;&#65533;"&#65533;&#65533;&#65533;p&#65533;&#65533;1px(2&#65533;z&&#65533; &#65533;&#65533;)}`{&#65533;&#65533;4&#65533;&#65533;P/c&#65533;[&#65533;&#1717;&#65533;&#65533;&#65533;&#65533; &#65533;&#65533;&#65533;	&#65533;t&#65533;&#65533;&#65533;|2&#65533;C&#65533;&#65533;6&#65533;&#65533;&#65533;}6&#65533;&#65533;3:&#65533;&#65533;F&#1902;!%&#65533;T&#65533;%&#65533;&#65533;&#65533;&#65533;x&#65533;A&#65533;lU&#65533;&#65533;{&#65533;&#65533;&#65533;N&#65533;I8&#65533;&#65533;&#65533;&#65533;&#65533;&#65533;&#65533;&#65533;&#65533;qC#&#65533;&#65533;&#65533;&#65533;xs
&#65533;J&#65533;#&#65533;&#65533;&#65533;PmS
&#65533;B&#65533;&#65533;&#65533;Pw&#65533;&#65533;&#65533;|&#65533;&#65533;&#65533;&#65533;Ad&#65533;&#65533;&#65533;&#65533;&#198;4&#65533;u&#65533;*H&#65533;H&#65533;&#65533;&#65533;&#65533;P"C&#1333;&#65533;,eI
Y&#65533;Bx&#65533;GL&#65533;&#65533;U&#65533;&#65533;T@:&#65533;&#65533;s|
"S&#65533;$&#65533;&#65533;&#65533;;cC&#65533;&#1144;&#1453;o9&#818;&#65533;-&#65533;&#65533;F&#65533;t&#65533;~&#305;&#65533;&#65533;&#65533;&#65533;$5KA&#65533;4f&#65533;V&#65533;G&#65533;&#65533;&#65533;
&#65533; ZJ&#65533;&#65533;w0&#65533;Y&#65533;&#65533;f&#65533;&#65533;9&#65533;8'&#65533;&#65533;+H&#65533;&#65533;&#65533;&#65533;&#65533;&#65533;$&#65533;	dN~P&#65533;@&#804;T&#65533;Gj&#65533;?&#65533;yOCV&#65533;:$r&#65533;m&#65533;&#65533;g&#65533;)&#65533;q&#65533;g&#65533;&#65533;d&#65533;&#65533;&#65533;&#65533;&#65533;&#65533;i;&#65533;~|D&#65533;&#65533;D&#17658;&#65533;&#65533;'&#65533;G&#65533;\&#65533;&#65533;&#65533;&#65533;&#65533;&#65533;23&#65533;&#65533;&#65533;j!&#65533;p&#65533;&#65533;&#65533;&#65533;&#1045;&#65533;&#65533;<3Eg&#65533;`&#65533;&#65533;&#65533;&#65533;'&#65533;r&#65533;Gs*&#65533;&#65533;.(&#65533;&#65533;&#570;&#65533;%'&#65533;&#65533;FO	&#65533;Qw&#65533;&#65533;&#65533;&#65533;&#65533;bC>&#65533;>&#65533;&LV&#65533;)&#65533;&#1027;&#65533;&#65533;TT=&#65533;j&#65533;R&#65533;#&#65533;&#65533;u2E&#65533;&#65533;4R&#65533;7&#65533;&#65533;&#65533;)&#65533;*&#65533;&#564;&#65533;!&#65533;x&#65533;+&#65533;&#65533;n&#65533;4U
`y&#213;&#65533;&#65533;B&#65533;&#65533; b'&#65533;b&#65533;X$u&#65533;]de&#65533;|&#65533;5sPj&#65533;&#65533;&#65533;Y&#65533;`&#65533;H[mH&#65533;B&#65533;,q&#65533;&#65533;@k+jw#Q&#65533;YVMjmO&#65533;f&#65533;A3AQ&#1644;mw&#65533;&#1606;`&#65533;&#65533;:ND&#65533;a3DU5.db@,&#65533;X(&#65533;	E&#65533;b&#65533;(&#65533;V+&#65533;&#65533;&#65533;`&#65533;0J=&#65533;&#65533;-&#65533;&#65533;&#65533;&#65533;t}0&#65533;&#65533;&#65533;&#65533;R&#65533;&#65533;&#65533;<&#65533;je&#65533;&#65533;&#65533;&#65533;5&#65533;J&#65533;&#65533;i,~!&#65533;&#65533;&#65533;&#65533;&#65533;'&#65533;l[&#65533;&#65533;&#65533;@XA&#65533;5&#65533;d&#65533;$>&#65533;&#65533;E&#65533;M&#65533;&#65533;P&#65533;v&#65533;
K&&#65533;&#65533;&#65533;5&#65533;:%&#65533;&#65533;&#65533;&#65533;BLNa&#65533;&#65533;&#65533;I&#65533;&#1719;4#&#65533;/&#65533;I&#65533;&#65533;R&#65533;&#65533;&#65533;&#65533;XL&#65533;&#708;)N&#65533;&#65533;&#65533;&#65533;W&#65533;&#1135;LS&#65533;&#65533;&#65533;&#65533;&#65533;c&#65533;@&#65533;&#65533;&#65533;%&#65533;&#65533;&#454;&#65533;&#65533;k&#65533;&#813;&#65533;(&#65533;!7b&#1358;&#65533;&#65533;&#65533;_F&#65533;)aZ&#65533;&#65189; J>&#65533;NF<%0&#65533;?&#65533;H&#65533;&#65533;\&#65533;&#65533;&#65533;6&#65533;&#65533;&#65533;`5&#65533;s e&#65533;V&#65533;&#65533;(@
&#65533;&#65533;&#65533;M&#65533;I&#65533;F&#65533;&#65533;j&#65533;QYDBe&#224;/j&#65533;\
n&#65533;&#65533;&#65533;T$9&#65533;&#65533;G|{&#65533;&#65533;x&#65533;&#1128;&#65533;
&#65533;&#65533;&#65533;\l&#65533;!&#65533;&#65533; &#65533;a&#65533;L&#65533;Z#V&#65533;&#65533;d&#65533;&#65533;&#65533;&#65533;`&#65533;&#65533;9&#65533;&#65533;7b3:&#65533;4&#65533;IYR&#65533;Y;;'&#65533;~k&#65533;]&#65533;&#65533;&#65533;`SH&#65533;&#65533;m&#65533;&#65533;Z&#65533;&#65533;&#65533;&#65533;&#65533;&#65533;&#65533;&#65533;(&#65533;ski&#65533;&#65533;/&#65533;j&#65533;\&#65533;&#65533;cy&#551;&#65533;&#65533;R&#65533;&#65533;f&#65533;&#65533;&#65533;Cl&#65533;6!Hu]&#65533;C&#65533;"a!&#65533;&#65533;&#2617;s&#65533;&#65533;&#65533;&#65533;Aw
3<(&#65533;pI&#65533;&#65533;N&#65533;&&#65533;&#65533;&#65533;&#65533;v&#65533;&#65533;8&#65533;&#65533;+&#65533;&#65533;&#65533;EN&#65533;7}%&#65533;&#410;tn&#65533;V&#65533;&#65533;&#65533;~y&#65533;t&#65533;&#65533;&#65533;&#65533;&#65533;&#65533;&#65533;&#65533;&#139;P&#65533;&#65533;=W&#65533;a&#65533;&#65533;Ni&#65533;!.&#65533;/t&#65533;G*p&#65533;.g:&#65533;&#6679;-,&#65533;9c7&#65533;=&#65533;&&#65533;"&#65533;&#65533;&#65533;&#1177;n5&#65533;&#65533;/&#65533;&#65533;&#65533;/1&#65533;\`g@&#65533;&#1467;&#65533;lusy8&#672;&#65533;&&#65533;C!`&#65533;&#65533;~&#65533;kBd&#65533;
m&#65533;&#65533;&#65533;~ B`g&#65533;&#65533;?:&#65533;&#65533;&#65533;8[&#65533;!&#65533;&#65533;6&#65533;&#65533;&#65533;<&#65533;)&#65533;&#65533;&#65533;&#65533;&#65533;

&#65533;&#65533;6u@h&#65533;G&#65533;=&#65533;&#65533; 
&#770;&#65533;]&#65533;&#65533;J{&#65533;\&#65533;&#65533;	&#65533;&#65533;~&#65533;`g8{&#65533;&#65533;&#65533;&#65533;&#65533;&#65533;&#65533;&#65533;!b;l&#65533;}!&#65533;&#65533; 4&#65533;&#65533;&#65533;&#65533;&#65533;)&#65533;&#65533;,:&#65533;&#65533;k&#286;eQ&#65533;&#65533;"}&#65533;&#65533;]`&#65533;&#65533;_&#65533;U&#65533;&#635;&#65533;! ?&#65533;&#65533;?j&#65533;&#65533;?&#65533;&#65533;&#65533;F
:&#65533;&#65533;&#65533;&#65533;&#1788;Y>&#65533;&#65533;?&#65533;	Mz&#65533;4&#65533;Q! &#2027;&#65533;&#65533;K&#65533;&#65533;S&#65533;&#65533;&#65533;&#65533;&#65533;P>&#65533;&#65533;6&#65533;0> &#65533;~( &#65533;&#65533;&#65533;&#65533;@&#65533;	&#65533;&#65533;F&#65533;!&#65533;&#65533;&#65533;D@@&#65533;&#65533;>&#65533;&#65533;\hK&#65533;	 l&#65533;&#907;&#65533;&#65533;s(B&#65533;&#65533;&#65533;&#65533;A &#65533;?&#65533;c&#65533;&#65533; &#419;&#170;&#65533;&#65533;@iH&#65533;`B&#65533;[&#65533;&#65533;&#65533;&#65533;&#65533;&#65533;?&#65533;&#65533;"&#198;&#65533;&#65533;&#65533;&#65533;&#65533;~&#65533;&#65533;T&#65533;&#65533;+A&#65533;&#65533;9&#65533;&#198;&#65533;&#65533;Oy, &#65533;>&#65533;{&#65533;)&#299;&#65533;&#65533;j&#65533;f&#65533;&#65533;&#65533;0\&#65533;tD&#65533;&#65533;)<&#65533;&#65533;D7&#65533;B)DM|&#65533;&#65533;&#65533;h&#65533;8&#65533;>>d<R,&#329;x&#65533;G@&#65533;&#1792;&#65533;8EX&#65533;&#65533;&#65533;&#65533;#&#65533;\&#65533;&#65533;&#65533;C\&#65533;&#379;x&#65533;3x?$&#65533;&#65533;h&#299; !&#65533; &#65533; ,&#65533;&#65533; &#65533; , &#65533; &#65533;	H&#65533;&#65533;&#65533;&#65533;*\&#65533;p &#199;#J&#65533;H&#65533;&#65533;&#331;3j&#65533;&#561;&#65533;&#463; C&#65533;I&#65533;&#65533;&#595;(SrLf&#65533;&#65533;3&#65533;0c&#684;Xa&#65533;&#65533;o6s&#65533;&#65533;i&#65533;&#65533;&#65533;cq&#65533;I&#65533;h&#65533;c?"&#65533;&#65533;&#65533;i&#997;P>&#65533;&#65533;Tj&#65533;=&#65533;j&#65533;Z&#65533;)&#293;&#65533;.L*b4&#65533;h&#1266;3&#65533;&#65533;&#1399;U&#65533;H&#65533;&#65533;&#1345;I&#65533;&#909;&#65533;5&#65533;&#2018;&#1320;2&#65533;KX&#65533;&#233;v&#65533;Z&#65533;6&#65533;&#65533;&#1663;&#65533;Q&#65533;!1&#65533;&#65533;S&#65533;s&#65533;&#42337;&#65533;&#65533;y#&#65533;&J&#65533; a&#65533;AW&#65533;5q&#65533;&#1389;{.&#65533;Zu&#65533;&#65533;b&#65533;m&#761;&#65533;&#65533;&#65533;w?f9&#65533;&#65533;&#65533;$&#65533;&#65533;&#65533;8u_&#65533;b&#65533;G&#65533;&#65533;&#65533;s&#65533;/&#65533;kW:&#65533;&#65533;&#65533;&#65533;&#65533;v&#65533;&#65533;>W&#65533;&#65533;&#65533;
&#65533;m_&#65533;&#65533;)&#65533;&#65533;q{F}&#65533;"&#65533;&#353;1{&#65533;Qa&#65533;p&#65533;&#65533;qL&#615;&#65533;wW)u&#65533;&#65533;&#65533;'&#65533;=&#65533;&#65533;U&#65533;&#65533;Uu
Yr&#65533;{&#65533;9[&#65533;&#65533;-&#65533;gsA&#65533;&#65533;c&#65533;&#65533;|"&#65533;XC'0SPU&#65533;[rf&#65533;S&#65533;($jI&#65533;&#65533;=&dc&#65533;5&#65533;&#65533;B&#568;#&#65533;m&#65533;#}A2&#65533;	*&#65533;&#144;\'&#1989;&#65533;&#853;&#65533;DM&#65533;&#65533;&#65533;&#65533;)&#65533;2&#65533; &#65533;;r&#65533;&#65533;&#65533;p&#65533;&#65533;%&#65533;&#65533;5&#65533;&#65533;1'I[FM&#65533;&#65533;&#65533;x#&#65533;&#65533;&#65533;&#65533;ge{&#65533;%&#65533;&#65533;&#65533;L&#65533;&#65533;&#65533;]&#1378;E&#65533;&#65533;fA&#65533;'2y&#65533;??Py"&#65533;&#65533;U&#65533;&#65533;FE&#65533;&#65533;z&#65533;&#65533;&#65533;+&#65533;0&#65533;&#35786;&#65533;&#65533;(&#65533;&#65533;|c&#65533;&#65533;&#65533;5v&#65533;&#65533;&#65533;&#404;&#65533;&#65533;zT&#65533;C&#65533;l&#65533;&#65533;&#65533;Z&#65533;&#65533;&#65533;%&#1373;&#65533;A&#1772;N&#65533;1w&#65533;[	ftD &#65533;D&#65533;&#65533;&#65533;&#65533;2&#65533;&#65533; &#65533;&#65533;&#65533; 5$"xP&#65533;&#65533;0;&#65533;H&#65533;m&#65533;?&#65533;L&#65533;R&#65533;&#65533;^&#65533;&#1051;&#65533;&#65533;
&#65533;6&$&#65533;sn&#586;&#65533;&#65533;&#65533;T\o&#65533;=&#65533;L&#65533;&#65533;k&#65533;&#65533;&#65533;z*0&#65533;&#65533;&#65533;&#65533;&#65533;&#65533;&#65533;I/2&#65533;&#65533;&#65533;"&#65533;&#65533;&#65533; &#65533;&#65533;&#1051;&#65533;,&#65533;FA&#65533;&#65533;&#65533;q&#65533;I&#65533;&#65533;&#65533;*%&#65533;g&#65533;&#65533;P&#65533; &#65533;CX&#65533;A0&#65533;3A &#65533;kl2-&#65533;|Wr4&#65533;@&#65533;&#65533;#P=&#65533;v&#65533;&#65533;A^&#65533;&#65533;Y{&#65533;|&#65533;Z&#65533;&#65533;&#65533;=G\&#65533;&#65533;&#65533;*v4BA,&#65533;9&#65533;\&#65533;@T&#65533;&#65533;?@&#65533;&#65533;&#65533;&#65533;&#65533;&#65533;ON&#65533;&#65533;m0&#65533;1&#65533;%&#65533;&#65533;3&#65533;,A&#65533;&#65533;C,&#65533;e&#65533;&#1949;Ef&#65533;yHG&#65533;u&#65533;@`&#65533;&#65533;&#568;&#65533;L&#65533;&#65533; &#65533;&#65533;&#65533;&#556;
&#65533;&#65533;M^40&#65533;&#65533;Y0U&#4230;&#65533;Q7&#65533;x&#65533;&#65533;&#65533;&#65533;&#65533;:?&#814;&#65533;AundB&#65533;&#1986;&#829;O{%&#65533;H0 &#65533;&#65533;jb%&#65533;&#65533;>&#65533;&#65533;j&#1706;&#65533;&#1102;T&#65533;"C&#65533;\&#65533;#8&#65533;O!&#65533;&#5955;@&#65533;%j#0&#65533;&#65533;"&#65533;&#65533;&#65533;&#65533;&#65533;(`&#65533;&#65533;&#65533;&#65533; &#65533;!Q&#65533;fSj&#65533;&#1970;K&#65533;&#65533;B&#65533;ac$!2&#65533;(q>f&#65533;a&#65533;#"V&#65533;z&#65533;&#65533;&#65533;&#65533;&#523;&#65533;d&#65533;&#65533; IHV&#65533;&#65533;&#65533;&#65533;3&#65533;@&#65533;%,&#65533;!&#65533;p &#65533;XB&#65533;NCTak&#65533;&#65533;&#65533;&#65533;&#65533;&#65533;+
c&#65533;&#65533;<&#1215;7&#65533;&#65533;&#65533;&#65533;H&#65533;@`&#65533;?bK&#65533;@&#65533;&#65533;02&#65533;&#65533;&#65533;v,&#65533;&#65533;u&#861;$&#65533;&#65533;R&#65533;&#65533;(;dU-I&#65533;&#65533;G;~&#65533;X&#65533;&#65533;`&#65533;&#65533;&#65533;&#65533;&#65533;&#65533;&#65533;&#65533;
&#65533;
&#65533;&#65533;K,=Y&#65533;ad&#65533;1&#65533;&#65533;&#65533;&#65533;&#65533;m&A&#1829;&#65533;f&#65533;&#65533;]&#65533;"&#65533;&#65533;&#65533;&#65533;g&#65533;&#65533;P)W&#65533;&#65533;_$(&#65533;h&#65533;@T&#65533;&#65533;%&#65533;&#65533;+62&#1241;&#65533;ZB&W&#65533;-i&#65533;{h&#65533;&#65533;%CFG&#65533;HC%&#65533;&#65533;#Bv&#65533;&#65533;6&#65533;&#65533;Q&#65533;,&#65533;&#65533;.&#162;&#65533;&#65533;tN&#1630;&#65533;&#65533;&#65533;&#65533;)ig@&#65533;&#65533;u&#65533;&#65533;&#65533;~d&#65533;-2&#65533;&#65533;&#65533;&#65533;&#65533;P gI&#65533;h0&#65533;&#65533;&#65533;DU&#65533;&#533;%D&#65533;B&#65533;&#65533;&#65533;8&#65533;'jD,!:&#65533;&#65533;&#65533;&#65533;&#65533;&#65533;D|_*H8&#65533;&#65533;&#65533;&#65533;&#65533;4&#65533;&#65533;4&#65533;&#65533;&#65533;&#65533;1~-&#65533;fD.w&#65533;&#65533;&#65533;~&#65533;&#65533;K&#536;C&#65533;D}%&#612;iz &#65533;QM&#65533;&#65533;&#65533;\?&#65533;P&#65533;;&#65533;1iBqh,d%&#65533;&#65533;$H&#65533;&#65533;DT&#65533;Xt&#65533;@&#65533;`&#65533;&#65533;}&#65533;&#65533;	$&#65533;*&#65533;c&#65533;&#65533;A5!H &#65533;&#65533;&#65533;&#65533;'+qe&#65533;KlDo0&#1139;&#65533;\&#65533;R&#46381;&#65533;&#649;^du&#65533;&#65533;&#65533;.&#65533;AJ&#65533;&#65533;@rq&#974;&#65533;,B R]H=&#65533;`Q&#65533;~&#65533;&#65533;&#65533;&#65533;m&#65533;>2&#65533;&#65533;i&#65533;[z&#65533;&#65533;&#65533;&#65533;&#65533;&#65533;`&#65533;
o&#65533;&#65533;I&#1258;T&#65533;&#65533;H&#65533;c!&#65533;r&#65533;A&#65533;)&#65533;M&#1817;[&#65533;&#65533;s&#65533;&#65533;d&#65533;&#65533;pK&#65533;S&#65533;&#65533;U&#65533;Hk&#388;&#65533;&#65533;^&#65533;&#65533;&#65533;	&#65533;H&#65533;&#65533;&#65533;Qo&#65533;6&#65533;:&#65533;l&#65533;~`E&#65533;H&#65533;R&#65533;>&#1711;@&#65533;`&#65533;.ddS`&#65533;`&#65533;Nv&#65533;&#65533;y&#900;&#65533;,&#65533;&#65533;*qOfVJ&#65533;N&#65533;et:3&#65533;&#65533;31&#65533;&#65533;l&#65533;&#65533;&#1556; &#65533;r&#168;&#65533;&#65533;&#65533;ec&#65533;&#65533;&#518;<&#65533;*#%&#1948;&#65533;&#65533;C&#65533;&#65533;"&#65533;&#65533;&#65533;L&#65533;&#65533;&#65533;&#65533;?&#65533;`)BO9I*V&#65533;&#65533;6+25&#65533; E&#65533;@o&#65533;&#65533;),`&#65533;?@&#65533;gYp&#65533;-n&#65533;L&#65533;&#671;8&#65533;`&#65533;0&#65533;&#65533;v,&#65533;+&#65533;z&#65533;&#65533;1)&#65533;8&#21292;&#65533;6+&#65533;<&#65533;&#65533;&#1689;&#65533;Qy&#65533;&#65533;&#65533;&#65533;h&#65533;262&#65533;&#65533;P&#65533;&#65533;'2&#65533;h#&#65533;SSm/&#65533;c	s`&#65533;y&#65533;8&#65533;&#65533;&#65533;&#65533;&#1265;&#65533;e:&#65533;]&#12615; !&#65533;E&#65533;k\&#65533;&#65533;&#65533;&#65533;&#65533;&#65533;&#65533;&#65533;&#65533;&#65533;&#65533;lW]O&#65533;W4peN&#65533;&#65533;DOI&#65533;i&#65533;aSm}I&#65533;+&#65533;&#65533;6&#65533;&#25600;&#65533;;Acx&#65533;Q&#65533;)P&#65533;&#65533;I&#65533;
&#65533;f&#65533;!h&#65533;
|&#65533;&#65533;&#65533;&#1703;&#1159;?&#65533;&#65533;rH$&#65533;&#65533;HO&#65533;&#65533;)&#65533;&#65533;&#65533;E&#65533;W&#65533;&#65533;&#65533;,&#65533;!&#10945;&#65533;&#65533;6&#65533;&#65533;Z&#65533;&#65533;uW&#65533;*&#65533;&#65533;&#65533;&#65533;J&#65533;Z&#65533;80&#65533;&#65533;x&#65533;7&#65533;&#65533;&#65533;&#65533;&#65533;H&#65533;&#65533;&#65533;&#65533;|bl&#65533;&#65533;N&#65533;[&#65533;&#65533;-&#65533;#{&#65533;&#65533;D&#65533;&#65533;&#65533;&#65533;	!@&#65533;&#65533;&#65533;&#65533;z&#42739;ZNQ&#65533;&#65533;&#65533;9&#236;&#65533;&#65533;g&#65533;od&#65533;zV&#65533;9Qo%&#65533;&#1744;&#65533;I&#65533;&#533;&#65533;Nj{O=%&#768;&#65533;&#65533;&#65533;c&#65533;&#65533;&#65533;f&#65533;&#1265;&#65533;&#65533;)&#65533;&#65533;&#65533;M&#65533;S&#65533;T33&#65533;&#65533;&#65533;&#65533;&#65533;&#929;&#65533;t&#65533;&#65533;T&#65533;O&#65533;-&#65533;+b&#65533;&#65533;b&#65533;&#65533;|d&#65533;&#65533;&#65533;&#65533;#&#65533;&#65533;&#65533;/+&#65533;Ob&#65533;6a&#65533;&#65533;&#65533;&#65533;&#65533;&#65533;&#65533;&#2005;L&#65533;&#41222;C&#65533;&#65533;&#65533;&#65533;&#65533;.&#65533;&#65533;y&#1062;&#951;&#65533;&#65533;f&#65533;&#65533;&#65533;I&#65533;&#65533;&#65533;,8$&#65533;3&#65533; 8&#65533;F&#65533;&#65533;&#65533;W&#65533;&#63657;&#65533;&#65533;&#65533;&#65533;&#65533;&#65533;(}&#65533;-&#65533;&#65533;wz)&#1921;7WO&#65533;&#65533;F&#65533;{&#65533;&#65533;f&#65533;&#1364;&#65533;&#65533;&#65533;&#65533;&#65533;&#65533;&#65533;&#65533;&#65533;J&#65533;$&#65533;V&#65533;&#65533;S7&#65533;&#65533;1r&#65533;&#65533;m&#65533;&#65533;S&#65533;&#65533;chFbv]&#65533;ib&#65533;v1w&#65533;&#65533;C&#65533;&#65533;&#65533;&#65533;&#65533;&#65533;~>UA&#65533;"&#65533;kI&#65533; #&#65533;oQ8&#65533;&#65533;&#65533;7&#65533;q.Jv}&#65533;e2&#65533;&#65533;&#1975;dd&#65533;n&#65533;q S&#65533;&#65533;r&#65533;G&#65533;w?&#65533;u}s)&#65533;&#65533; ~"&#65533;9y&#65533;&#65533;&#65533;`g&#65533;&#65533;}1b`&#65533;3&#65533;EM&#65533;9q`z[&#65533;y.(&#65533;&#65533;&#65533;,&#65533;&#65533;Ss4+	WQ8&#65533;{L&#65533;g:e&#65533;6&#65533;P&&#65533;&#65533;&#65533;&#65533;&#33021;WGk&#65533;(&#65533;
&#65533;&#65533;g&#65533;V &#65533;&#65533;1Eq,&#65533;&#65533;h&#65533;3?[&#65533;&#65533;&#65533;u&#65533;4m&#65533;&#65533;&#65533;&#65533; &#65533;u&#65533;&#65533;&#65533;;&#65533;Wu&#65533;&#65533;A&#65533;&#65533;&#65533;&#65533;&#65533;&#65533;K&#65533;&#65533;ay&#65533;7.&#65533;2&#1556;&#65533;&#65533;&#65533;5mZ&#65533;+&#65533;3,-Ud14ez.10@@&#65533;\&#65533;&#65533;&#65533;h&#65533;L&#65533;1.4,&#65533;&#65533;&#65533;&#65533;&#65533;Vu	ay&&#65533;g%&#1520;&#65533;mQ&#65533;zF&#65533;L&#65533;tVi&#65533;<&#65533;&#65533;:&#65533;K&#65533;C!&#1101;&#65533;&#65533;3&#65533;&#65533;&#65533;&#65533;L&#65533;&#65533;+&#65533;L*&#65533;&#65533;&#65533; l&#65533;Mu&#65533;P.M&#65533;}&#65533;&#65533;&#65533;gDuO`h,0/&#65533;&#65533;&&#65533;
&#65533;Ul&#65533;&#65533;G&#65533;e&#65533;)&#65533;&#65533;P&#65533;Tf&#65533;&#65533;&#65533;U&#65533;@&#65533;cH&#65533;&#65533; &#65533;&#65533;B&#65533;(&#47120;&3&#65533;"&#65533;Lc&#65533;C&#65533;Z&#65533;I&#65533;(&#65533;pkE&#65533;O&#65533;&#65533;G'&#65533;2&#65533;&#65533;w&#65533;tn\&3&#65533;f6&#65533;$&#65533;&#65533;q6&#65533;&#871;&#65533;\!;&#65533;&#65533;?~uT,&#65533;[&#65533;SqEH&#65533;1&#65533;xY&#65533;&#65533;Y&#65533;E&#65533;[A;,fm&#65533;#,&#65533;{a&#65533;J93&#1072;?&#31832;h&#65533; "D&#65533;cZ\Z&#65533;/&#65533;&#65533;gG~sr	&#65533;&#65533;&#65533;&#65533; l3&#65533;
&#65533;&#65533;T&#65533;&#65533;X`&#65533;9&#65533;iG%&#65533;ol&#65533;&#65533;&#65533;
&#65533;HXgS1d%&#65533;l&#65533;e&#65533;&#65533;&#65533;&#65533;&#1623;&#65533;&#65533;&#65533;2Z&#65533;%hi&#1365;&#65533;D&#65533;&#65533;&#449;Oq&#65533;v?&#65533;t'&#65533;&#65533;&#65533;&#65533;+&#65533;&#65533;&#65533;&#65533;K=&#65533;e	n&#65533;"dxA&#65533;o4$i&#65533;&#65533;&#65533;&#65533;~&#65533;z&#65533;H&#65533;&#65533;_&#65533;ct&#65533;'O&#65533;?Rs#9&#888;+&#65533;&#65533;^T&#65533;@7, !C&#65533;&#65533;&#65533;=L&#65533;&#65533;&#65533;&#65533;&#65533;@&#65533;&#65533;@&#65533;p #&#65533;&#65533;&#65533;0MM&#65533;L&#65533;S>&#65533;Y&#65533;&#65533; &#65533;,&#65533;&#65533;%&#65533; &#65533;n&#65533;&#65533;$&#65533;&#65533;yT&#65533;&#65533;&#65533;&#65533; &#65533;&#65533;&#65533;&#65533;.{&#65533;3&#65533;&#1303;&#65533;&#65533;\&#65533;T &#65533;&#65533;&#65533;&#65533;&#65533;3QQ&#65533;uH&#65533;TV&#65533;&#65533;&#65533;S &#65533;'B?*WE1!&#65533;&#65533;cZ&#65533;)8&#65533;&#65533;&#65533;ly&#65533;C&#65533;&#65533;0ci&#65533;&#65533;k&#65533;W&#65533;&#65533;R$:}&#65533;&#65533;S@&#65533;UhY&#65533;W&#65533;&#679;&#65533;:)&#65533;&#65533;&#65533;QqV&#65533;0&#65533;&#65533;&#65533;O*&#65533;&#65533;FA&#65533;&#65533;8&#65533;&#65533;*, &#65533;%A;&#65533;&#65533;R&#65533;&#65533;oQby1&#65533;&#65533;H&#65533;Q?&#65533;&#65533;Aa&#65533;&#65533;J&#65533;&#65533;i&#65533;wV!+&#65533;6&#65533;&#65533;&#65533;n}Y&#65533;&#65533;
&#65533;&#65533;&#65533;I&#65533;&#65533;[&#65533;E&#65533;&#65533;&#65533;&#647;&#65533;:&#65533;?&#65533;!~A>~ZN&#65533;&#65533;
P;&#985;2&#65533;&#65533;9&#65533;&#65533;&#65533;&#1626;'&#65533;mwv&#65533;C&#65533;G]q-&#65533;c;&#65533;&#65533;FA&#65533;`_&#65533;*N&#65533;g0S&#65533;&#65533;	&#65533;G&#65533;Q&#65533;&#65533;t&#65533;Y&#65533;
&#65533;&#65533;&#65533;&#65533;&#65533;*s&#65533;6&#65533;&#65533;&#65533;&#65533;A&#65533;&#1113;&#65533;&#65533;L&#65533;Ho&#65533;&#65533;&#65533;Z&#65533;0&#65533;&#65533;&#65533;!&#65533;A&#65533;1_&#65533;s&#65533;q(&#65533;S&#65533;&#65533;&#65533;@&#65533;
&#65533;8&#65533;6&#1760;QR&#65533;a?&#65533;-&#65533;M&#65533;SqQ&#65533;D,k&#65533;Ny&#65533;&#65533;&#65533;Y;&#65533;&#65533;&#1680;v&#65533;Rz&#65533;&#65533;^W&#65533;&#65533;1&#65533;m&#65533;&#65533;x>&#1715;&#65533;&#65533;b&#65533; ;&#65533;D_&#65533;6&#65533;&#65533;l&#65533;_&#65533;b&#65533;vt&#65533;&#65533;i&#65533;&#65533;&#938;&#65533;&#65533;D&#65533;R&#65533;&#884;+&#65533;5&#65533;&#65533;&#65533;VJ8&#65533;Y&#65533;&#65533;L&#1141;r&#65533;&#65533;5G&#1122;'&#65533;&#65533;&#65533;&#1580;&#65533;F&#65533;&#65533;(&#65533;E&#65533;T&#65533;&#65533;g&#65533;&#65533;0&#1030;&#65533;&#65533;&#65533;}&#65533;&#65533;&#65533;&#1784;!i&#65533;&#65533;{&#65533;a,&#65533;&#65533;&#65533;K&#65533;&#65533;s&#65533;[&#65533;&#65533;M&#1760;&#65533;&#65533;y&#65533;H&#65533;&#65533;&#65533;&#65533;&#65533;&#65533;4&#65533;&#65533;1g&#65533;&#65533;&#65533;n&#65533;&#65533;&#65533;&#65533;T&#65533;&#65533;Q&#65533;'%Y&#65533;&#65533;&#65533;&#65533;&#65533;KA&#65533;&#65533; &#65533;&#65533;S&#65533;&#65533;)&#65533;10&#65533;D&#65533;B=w&#65533;&#65533;Q&#65533;&#65533;\&#65533;	&#65533; &#65533;&#65533;{&#65533;b0&#65533;&#65533;v&#2006;%&#65533;&#65533;&#65533;&#65533;&#65533;&#65533;^&#65533;&#65533;&#65533;&#65533;&#65533;*&#65533;J&#65533;&#65533;P&#65533;&#65533;&#65533;&#65533;lU4kWe&#65533;&#65533;&#65533;&#65533;&#65533;`v&#65533;`x&#65533;&#65533;&#65533;s&#65533;&#65533;|*&#65533;&#65533;<&#65533;+;;&#65533;l&#65533;&#65533;&#65533;0&#65533;&#65533;&#65533;q&#282;y&#65533;&#65533;&#65533;H) &#65533;!&#65533;&#65533;&#65533;&#65533;&#65533;2&"k&#65533;-&#65533;
,L&#166;&#65533;&#65533;&#51164;&#65533;mC&#65533;&#65533;&#65533;K&#65533;&#65533;&#65533;p&#65533;&#65533;&#65533;Q1&#65533;&#65533;Y&#65533;&#65533;6&#65533;
&#65533;&#65533;F&#65533;&#65533;&#65533;AI
&#293;7&#65533;&#65533;	&#65533;&#65533;&#65533;&#65533;&#65533;&#65533;0)&#65533;&#65533;f&#65533;[&#65533;&#65533;Q&#65533;|6&#65533;&#65533;3&#65533;&#65533;&#65533;*IF&#65533;.&#65533;&#65533;&#65533;&#65533;&#65533;k<q<	P&#65533;&#65533;w|z&#65533;&#65533;&#65533;
%&#65533;'UC&#65533;0&#65533;&#65533;&#65533;z&#65533;&#65533;&#65533;p &#65533;&#65533;P&#65533;&#65533;&#65533;&#65533;&#234;&#65533;_&#65533;&#65533;&#1861; &#934;!&#65533;&#65533;]&#65533;&#65533;z^,"6&#65533;M&#65533;&#65533;&#65533;&#65533;&#65533;&#65533; &#755;`&#65533;S\ky|&#65533;dQ&#65533;&#65533;e&#65533;j&#65533;r!&#65533;[&#65533;5&#65533;2&#65533;&#65533;Q&#65533;&#65533;&#65533;)&#65533; &#65533;&#65533;&#65533;&#65533;@&#65533;A &#65533;&#65533;&#197;W\w&#65533;&#65533;&#65533;&#65533;&#65533;&#65533; &&#65533;&#65533;&#65533;B&#65533;&#65533;&#65533;&#65533;&#65533;&#65533;&#65533;&#65533;&#65533;&#65533;gp&#65533;#&#65533;&#65533;&#65533;&#65533;&#65533;&#65533;&#65533;&#65533;>l&#65533;&#65533;&#65533;&#65533;&#65533;&#65533;r&#65533;&#65533;&#65533;&#65533;8&#65533;&#65533;Q
n&#65533;&#65533;<&#65533;&#65533;&#65533;`&#65533;&#65533;&#65533;&#65533;&#65533;&#65533;&#65533;1&#65533;&#65533;&#35906;&#65533;CZ&#65533;5&#65533;&#65533; m&#65533;w&#65533;&#65533;L=&-&#65533;&#65533;&#1528;&#65533;&&#65533;4&#65533;"&#65533;&#65533;H6&#65533;U?&#65533;&#65533;,&#65533;D\&#65533;|&#816;&#65533;&#65533;?M$&#65533;&#65533; (&#65533;&#65533;&#65533;&#65533;&#65533;&#65533;&#65533;&#65533;+&#65533;l&#65533;&#65533;&#65533;&#65533;X&#65533;g&#65533;&#415;PL8&#65533;&#1108;&#65533; &#65533;P&#342;&#65533;&#65533;0&#65533; &#1468;&#65533;}&#65533;&#65533;)m&#65533;-M&#65533;&#65533;U&#65533;evp8&#665;8&#65533;	&#65533;]&#65533; g&#65533; Y&#65533;&#65533;0&#1600;&#65533;&#65533;&#65533;&#65533;&#65533;&#65533;&#65533;'&#1537;&#65533;&#65533;&#65533;&#65533;&#65533;V&#988;C&#65533;X&#65533;&#65533;&#65533;W&#65533;	&#65533;&#65533;&#65533;&#65533;x\&#65533;&#65533;`&#65533;&#65533;l&#65533;9&#65533;&#1059;]&#65533;&#65533;&#65533;&#65533;|&#65533;&#1425;=&#65533;
xBU5&#65533;p&#65533;vL&#65533;`E&#65533;s&#65533;&#65533;&#65533;&#65533;-&#65533;_&#65533; &#65533;&#65533;mX&#65533;&#65533;&#65533;xG$&#65533;&#832; &#65533;]&#65533;&#65533;&#65533;&#65533;&#65533;&#65533;h&#65533;&#65533;&#65533;&#1790;}&#65533;&#65533;@&#65533;&#65533;&#1870;T:&#65533;'&#65533;J&#65533;&#65533;yM`&#65533;&#65533;E[&#65533;p&#65533;&#65533;}&#65533;b&#65533;P&#65533;&#65533;]&#65533;&#65533;&#65533; )&#65533;&#65533;M&#65533;|&#65533;@&#1158;&#65533;0&#65533;C=&#1598;&#65533;&#65533;&#65533;&#65533;q&#65533;A0&#65533;#M&#65533;&#65533;g&#65533;&#65533;&#65533; &#1666;&#65533;&#65533;&#65533;M&#65533;h&#65533;&#65533;&#65533;)@&#65533;&#65533;&#819;&#65533;M|0!9&#65533;E^&#65533;>&#1856;-&#1724;&#65533;6&#65533;&#65533;f&#65533;(NNn!0!`]X&#65533;\&#65533;&#65533;&#65533;&#65533;_&#65533;&#65533;&#65533;&#65533;&#65533;O^;n&#65533;h&#65533;&#65533;B>&#65533;&#65533;&#65533;&#65533;&#65533;]5^&#65533;F&#65533;&#65533;&#65533;&#65533;&#65533;a&#65533;X&#65533;&#65533;W&#65533;&#65533;a&#65533;&#65533;&#65533;MN&#65533;Z&#65533;>&#65533;&#65533;AM{~&#65533;}&#65533;&#65533;F>&#65533;&#65533;&#65533;&#65533;'&#65533;&#65533;&#65533;#n&#65533;:&#65533;P&#320;&#65533;B &#65533;a\&#65533;&#65533; &#65533;1&#65533;}m&#65533;@&#65533;&#65533;&#65533;9&#65533; %&#65533;!P
Q&#65533;^M&#65533;N&#65533;L^&#65533;^q&#65533;Z&#65533;&#462;&#65533; < &#65533;N&#65533;>&#65533;&#238;1 !&#1605;&#65533;@&#65533;	1&#65533;~&#65533;E&#65533;&#65533;&#65533;&#65533;&#65533;&#1246;fPT&#65533;`&#65533;e&#65533;!N	&#65533;&#65533;&#65533;&#65533;&#65533;3N&#65533;&#65533;^&#65533;0&#65533;&#65533;~&#65533;nm^&#65533;&#65533;&#65533;&#65533;&#65533;~-&#65533;&#65533;3`F&#65533;&#65533;&#65533;0&#65533;E&#65533;&#65533;_&#65533;&#65533;&#65533;&#65533;s^&#65533;(qf&#65533;&#65533;	/ 
&#65533;&#65533;&#1886;z&#65533;n&#65533;Jn&#1212;&#65533;&#65533;&#65533;&#65533;&#65533;&#65533; &#65533;&#65533;n-&#65533;&#65533;&#65533;?&#65533;&#65533;&#65533;&#65533;'&#65533;&#65533;p&#65533;~Oi&#65533;&#33662;&#65533;&#65533;&#65533;&#65533;.2.<P&#65533;7O&#65533;p&#65533;&#65533;&#65533;&#65533;*&#65533;&#65533;&#65533;>&#65533;&#65533;&#65533;F&#65533;&#65533;>&#65533;a&#65533;I_)&#65533;&#65533;aR&#65533;&#1582;&#65533;n&#65533;h_&#65533;&#65533;&#65533;&#65533; q&#65533;&#65533;&#65533;&#65533;&#65533;	&#65533;&#65533;a&#65533;&#65533;&#65533;&#65533;&#65533;lO&#65533;f&#65533;o&#65533;&#65533;&#65533;&#65533;D&#65533;^&#65533;&#65533;&#65533;&#65533;$&#65533;&#65533;t/NS&#65533;&#65533;//&#65533;&#65533;&#65533;&#65533;&#65533;&#8061;&#65533;d&#65533;&#65533;&#65533;&#65533;&#65533;>[f&#65533;C`&#65533;&#65533;.&#65533;&&#65533;&#65533;&#65533;&#65533;!&#65533; &#65533;1&#65533;A&#65533;\&#65533;&#65533;X&#65533;&#65533;&#65533;&#65533;\&#65533;&#65533;AYt?&#65533;_&#65533;o&#65533;&#65533;C&#65533;&#65533;=&#65533;j&#65533;&#65533;m&#65533;=?&#65533;}>&#65533;&#65533;~&#65533;&#65533;&#65533;&#65533;/&#65533;=&#65533;|&#65533;&#65533;&#65533;&#65533;&#65533;&#65533;&#65533;&#65533;&#65533;&#65533;&#65533;&#65533;&#65533;&#65533;&#447;&#65533;&#1839; N&#65533;.&#65533;&#65533;&#65533;&#65533;O&#65533;&#65533;E&#65533;&#65533;5&#65533;&#65533;&#65533;&#65533;&#65533;&#65533;&#65533;#X&#65533;&#65533;!&#65533;&#65533; &#65533;w&#65533;&#65533;9&#65533;&#65533;&#65533;!*&#65533;n&#65533;&#65533;&#65533;&#65533;G&#65533;!E&#65533;$Y&#65533;&#65533;I&#65533;	R&#65533;&#65533;&#1189;&#65533;<&#65533;P&#65533;&#65533;`&#65533;&#65533;&#65533;&#65533;&#65533;&#65533;A&#65533;%Z&#65533;(Q&#65533;&#65533;q&#65533;f&#65533;&#65533;&#1166;4xL&#65533;Y&#65533;aA&#65533;4&#65533;&#65533;&#65533;&#65533;W&#65533;&#65533;&#65533;&#1560;&#47065;&#65533;&#1198;U;l&#1552;&#65533;&#1196;&#65533;uI&#65533;&#65533;&#898;;&#65533;E&#65533;&#65533;&#691;&#65533;&#65533;&&#65533;r%&#1878;erA&#1254;&#150;8&#65533;Q&#65533;kW'&#65533;9&#65533;&#65533;&#65533;&#65533;&#65533;Q&#65533;&#65533;!f&#65533;&#65533;&#65533;&#65533;aJ_&#65533;&#65533;Fc&#65533;&#200;&#65533;+N&#65533;&#65533;&#65533;&#65533;&#65533;g&#1849;uL
u&#65533;@&#65533;	;2&#65533;-;&#65533;Cp<&#65533; &#65533;&#65533;&#65533;9n&#65533;&#65533;Y&#412;&#65533;'&#65533;&#65533;y]&#65533;&#65533;&#65533;&#65533;w&#65533;&#65533;&#65533;&#65533;>&#1588;-&#65533;&#65533;J&#65533;)&#65533;b&#65533;&#65533;w	l_&#65533;>&#65533;f&#65533;E&#65533;&#65533;-i&#65533;&#65533;>&#65533;xY&#65533;>,):&#65533;
&#65533;/-&#65533;8&#65533;l&#65533;&#65533;^&#65533;H&#65533;&#65533;:PpC;&#65533; &#65533;z&#65533;#&#65533;&#65533;c&#65533;&#65533;&#65533;:&#65533;Kn&#65533;&#65533;&#65533;&#65533;&#65533;&#65533;&#65533;&#65533;&#65533;&#65533;&#65533;<bH&#65533;&#65533; &#65533;&#65533;&#65533;qH N&#65533;&#65533;pT@&#65533;pzG;&#65533;x&#65533;BH"&#65533;&#65533;&#65533;$o#LlI*&#65533;&#65533;
+p&#65533;&#65533;&#65533;L&#65533;d&#65533;&#65533;&#65533;&#65533;&#65533;H$&#65533;&#65533;&#65533;{&#65533;&#65533;@4&#65533;&#65533;-&#65533;-&#65533;%&#65533;&#65533;R&#722;&#65533;&#65533;p&#65533;&#65533;&#939;&#65533;&#65533;JC=&#65533;,4&#65533;&#65533;&#65533;#&#65533;$&#65533;&#373;C&#65533;&#65533;&#65533;EG;-L&#65533;>	NG&[j/&#65533;z&#65533;C<=u,>%]&#65533;&%&#65533;&#65533;T&#65533;&#65533;")&#65533;|&#65533;W&#65533;X&#65533;)5&#65533;&#65533;{&#65533;&#65533;&#65533;&#65533;2Xh&#65533;&#65533;&#65533;&#65533;F&#65533;Nj&#65533;&#65533;&#65533;&#65533;v&#65533;&#65533;h&#65533;=)uF<h&#65533;&#65533;e&#65533;&#65533;&#65533;&#65533;E&#341;&#65533;$H[&#65533;UupL&#65533;&#65533;&#65533;&#65533;&#65533;_^x&#65533;t^&#65533;C&#65533;1&#65533;{&#882;f%&#65533;-5&#65533;&#65533;&#65533;0&#65533;&#65533;&#65533;`&#65533;&#65533;3T&#65533;pt&#65533; &#65533;y&#65533;&#65533;&#65533;&#65533;&#65533;&#16580;&#65533;H&#65533;&#65533;sY=&&#65533;&#65533;&#65533;[&#65533;&#65533;"h>&#65533;s&h&#1677;&#65533;&#65533;&#65533;c?&#65533;&#750;'&#65533;*&#65533;b&#65533;Q&#65533;'&#65533;jNL &#65533;&#65533;&#65533;&#65533;&#65533;	
&#65533;&#65533;&#65533;&#65533;yz&#65533;/pLN:ca&#65533;&#65533;f]&#65533;&#65533;&#1607;&#65533;&#65533;&#65533;3&#65533;&#65533;PR4	!&#65533;&#65533;&#456;&#65533;&#65533;1f&#65533;&#65533;&#65533;j&#65533;2 &#65533;&#65533;.0&#814;&#65533;&#65533;&#65533;&#65533;cw8&#65533;a&#65533;&#65533;&#65533;V&#65533;&#65533;T&#65533;&#65533;&#424;&#65533;
i&#1779;/03&#65533;/&#1503;.&#776;&#65533;c&#65533;&#65533;>6 w&#65533;M&#65533;ty&#65533;&#65533;&#65533;V&#65533;&#65533;|-J=&#65533;n&#65533;
J&#65533;r&#1699;}&&#65533;a&#65533;{n&#65533;&#65533;&#65533;&#65533;&#65533;&#13997;&#65533;&#65533;&#65533;_M&#65533;&#65533;uww&#65533;'H/&#65533;&#65533;&#65533;&#65533;&#65533;&#65533;'l&#65533;ri&#65533;&#65533;&#65533;92k&#65533;&#65533;&#65533;&#65533;&#65533;&#65533;&#65533;5l&#65533;&#65533;|{%&#65533;&#65533;l&#65533;&#65533;`&#65533;&#65533;&#65533;&#65533;&#65533;&#65533;&#65533;&#65533;L&#65533;cU&#65533;&#65533;&#65533;W&#65533;&#65533;&#65533;cv&#65533;&#65533;4g/&#65533;&#1037;Dq&#65533;HNTe&#65533;&#65533;&#550;~t&#65533;&#65533;h&#65533;&#65533;&#65533;D&#65533;e&#65533;`%"@&#65533;0O&#65533;&#65533;V&#65533;&#65533;a&#65533;&#65533;.'<&#140;l>&#65533;z&#65533;|&#65533;c&#65533;5h&#1169;&#65533;&#65533;&#65533;y&#65533;&#65533;&#65533;2DO&#65533;#r!&#65533;v'(&#65533;H&#65533;n&#1107;Ox&#65533;&#65533;B&#65533;J&#65533;Y&#65533;&#65533;&#65533;+&#65533;@&#65533;"&#65533;&#65533;4&#65533;&#65533;$@&#65533;&#65533;&#65533;2&#65533;&#65533;.&#65533;&#65533;&#65533;&#65533;&#65533;]R&#267;'&#65533;QO&,L`btm$&#65533;(&#65533;h0>1H`&#65533;&#65533;hh&#65533;~&#65533;&#65533;&#65533;Q#{&#65533;&#65533;@&#65533;&#65533;&#65533;&#65533;<&#65533;?&#65533;@&#65533;&#65533;&#65533;g &z&#65533;&#65533;&#308;"&#65533;&#65533;&#65533;V:&#65533;FBT&#65533;BB&L&#65533;&#65533;&#65533;xB&#65533;YZ&#65533;&#65533;&#65533;b&#65533;F:I&#65533;\x/U&#65533;&#65533;Y%Sr&#65533;O&#65533;&#65533;A,4&&#65533;&#65533;P&#65533;a|&&#65533;jI&#65533;&#65533;(&#65533;
Y&#65533;G$ITe&`&#65533;&#65533;&&#65533;:p&#65533;&#65533;S!&#65533;&#65533;R2'&#65533;&#265;M&#65533;&#65533;$&#65533;)&#65533;y&#65533;\!4&#65533;Y`y&#1032;T&#65533;&#65533;&#29070;g"&#65533;]&#65533;&#65533;&#65533;2%&#65533;3&#65533;&#65533;&#65533;&#65533;&#65533;0&#65533;$&#963;P&#65533;#u&#65533;T7&#65533;&#65533;J&#65533;P&#65533;&#65533;&#65533;#&#65533;&#1167;&#65533;&#65533;3O&#65533;&#65533;&#65533;9&#65533;,E&#973;&#65533;&#65533;h&#65533;&#65533;"7o&#65533;&#65533;w&#65533;&#65533;4&#65533;&#65533;S&#65533;&#65533;&#65533;&#65533;*&#65533;9&#65533;&#65533;i&#386;T#Y&#65533;&#65533;&#65533;q&#65533;&#65533;&#65533;&#65533;}&#65533;&#65533;&#65533;\&#65533;tw&#1164;KE&#65533;(&#65533;&#65533;d&#65533;F-kn::&#65533;&#65533;	&#65533;iT&#65533;&#65533;&#65533;2&#1652;&#65533;&#65533;&#65533;&GV&#65533;&#65533;'3xY&#65533;.gC&#65533;&#65533;z&#65533;&#65533;&#65533;5g&#65533;[&#65533;\&#1378;u&#65533;&#65533;\#[2*&#65533;MU&#65533;0&#65533;Z*&#65533;&#65533;&#858;&#65533;&#65533;&#65533;g&#65533;&#65533;O&#65533;&#65533;&#65533;g&#65533;&#1244;|&#65533;JTa&#65533;&#65533;&#65533;&#1869;JF&#65533;V&#65533;&#65533;&#65533;tq&#65533;)&#65533;&#65533;&#65533;&#65533;9`&#65533;^B&#65533;5Fndt&#65533;&#65533;`&#65533;&#65533;&#65533;&#65533;r$&#65533;&#65533;FW&#65533;&#65533;&&#65533;&#65533;B&#65533;&#65533;.t&#65533;&&#65533;&#65533;/j!0&#65533;Bp&#65533;&#65533;&#65533;#&#65533;&#65533;&#65533;&#65533;%&#65533;*&#65533;R~&#65533;g&#65533;jc]&#65533;zf,&#65533;&#65533;O&#65533;&#65533;&#65533;V&#65533;2&#65533;&#65533;W!o&#65533;9&#65533;[&#65533;T&#65533; !`+&#65533;r&#65533;&#65533;&#65533;YfW&#678595;&#65533;&#65533; &#65533;&#65533;<=&#65533;I&#65533;&#65533;!DoY&#65533;&#65533;	3&#65533;&#65533;&#65533;h&#65533;&#65533;&#65533;&#65533;K&#65533;O&#65533;cm&#65533;&#65533;&#65533;&#65533;&#65533;e&#65533;&#65533;&#65533;&#65533;&#65533;&#65533;&#65533;`&#65533;>&#65533;.&#65533;}&#65533;d&#65533;&#65533;&#65533;DqI&#1929;&#65533;&#65533;,$&#65533;&#65533;&#65533;LOJ&#65533;4y&#65533;{T&#65533;&#65533;$&#65533;&#65533;r9,&#65533;&#65533;	&#65533;&#65533;&#65533;&#65533;j@&#65533;&#65533;.&#65533;&#65533;	&#65533;y0 &#65533;&#65533;R&#65533;&#65533;&#65533;&#65533;&#379;&#65533;&#65533;&#65533;J&#65533;&#65533;&#65533;&#65533;&#65533;g8&#65533;&#65533;&#65533;&#65533;X^&#65533;iF&#65533;W&#65533;&#65533;9D&#65533;w&#65533;E&TPu&#65533;w&#65533;;&#65533;tQ&#65533;&#65533;$&#65533;8&#65533;&#65533;&#65533;b&#65533;$)Ta u&#65533;&#65533;2&#65533;/3&#65533;&#65533;&#65533;m-&#65533; B*p Zl&#65533;&#65533;}&#65533;&#65533;o&#65533;&#65533;e &#65533;&#65533;&#65533;&#65533;A&#65533;&#65533;&#65533;&#65533;&#65533;6I&#65533;&#65533;^&#65533;&#65533;2&#65533;*&#65533; 
2&#65533;X&#65533;)&#65533;v&#65533;&#65533;&#65533;h&#65533;&#65533;&#65533;&#65533;N7&#65533;&#65533;M&#65533;&#65533;&#65533;&#65533;E1&#65533;o&#65533;1&#65533;^X&#65533;&&#65533;fq&#65533;u&#65533;&#65533;&#65533;H&#65533;h&#65533;X5gt&#65533;AT&#65533;&#65533;<&#65533;&#65533;&#65533;&#65533;&#65533;3&#65533;R&#65533;&#65533;&#65533;n&#65533;&#65533;&#65533;&#65533;&#65533;&#65533;&#65533;w&#65533;&#65533;&#65533;4EpATp&#65533;Y<&#65533;&#65533;v&#65533;&#227;2&#548;&#65533;e&#65533;xApNuq&#65533;&#65533;&#65533;&#65533;W],&#65533;&#65533;&#65533;4i&#65533;&#65533;&#65533;&#65533;&#529;&#65533;Xozx&#65533;&#862;&#65533;nu9&#65533;&#65533;&#960;&#65533;&#65533;&#65533;&#65533;I&#65533;&#65533;`&#951;k&#65533;&#65533;&#65533; [m&#65533; Fps&#65533;&#65533;&#65533;n;n&#1974;v1&#65533;Y0&#65533;9&#65533;-&#65533;&#65533;&#65533;&#65533;&#65533;&#65533;&#65533;&#65533;&#65533;&#65533;&#375;O&#65533;&#65533;&#65533;j>&#65533;&#65533;&#65533;&#65533;&#65533;b|&#65533;y&#65533;8&#65533;&#65533;&#65533;&#65533;&#65533;&#65533;n&#65533;&#65533;&#65533;&#65533;{v&#65533;,s&#65533;&#65533;&#65533;W?&#65533;&#691;&#65533;&#65533;&#1828;&#65533;.!&#65533;&#65533;&#65533;k&#65533;v&#65533;<&#65533;L&#65533;=g&#65533;N&#65533;&#65533;a#&#65533;&#65533;&#65533;S&#65533;&#65533;l&#65533;&#65533;&#65533;K*&#65533;&#65533;*&#65533;=&#65533;
A&#65533;&#65533;&#65533;&#65533; &#65533;&#65533;:/H
&#65533;x&#65533;7&#65533;&#65533;KS&#65533;?&#911;&#65533;&#65533;&#65533;&#65533;b&#65533;&#65533;&#65533;&#65533;&#65533;<C&#53959;<&#65533;	&#65533;o&#65533;#&#65533;@&#65533;&#65533;@&#65533;xJ&#65533;&#65533;  !&#65533; &#65533; ,&#65533;&#65533; &#65533; , &#65533; &#65533;	H&#65533;&#65533;&#65533;&#65533;*\&#65533;&#65533;&#1984;~m\&#65533;&#203;3j&#65533;&#561;&#65533;&#463; C&#65533; &#65533;&#1919;l&#65533;L&#65533;(&#65533;&#65533;&#727;0c&#65533;THr&#65533;@&#65533;)+&#65533;&#65533;&#627;&#65533;&#984;&#65533;&#65533;&#65533;&#65533;d&#65533;&#65533;G&#65533;&#65533;&#628;&#65533;S&#65533;CA=6&#65533;&#65533;EQV,}&#693;&#65533;W&#65533;I
:p,F&#65533;&#65533;&#65533;F&#65533;&#65533;*&#1150;&#669;&#65533;&#65533;&#20457;m	&#65533;&#65533;z1(A&#65533;T5BI&#65533;&#65533;&#65533;&#65533;&#65533;!&#65533;&#65533;&#65533;&#65533;.U&#65533;&#65533;&#65533;2&#65533;&#65533;&#65533;Z&#65533;d&#65533;&#65533;&#65533;&#65533;&#65533;&#65533;V&#288;C&#65533;j&#65533;q&#65533;&#719;3&#65533;;&#65533;1k&#65533;WV&#526;&#1144;EC&#65533;yu`&#1513;&#65533;&#65533;U&#65533;&#65533;&#177;D&#65533;dg&#65533;s&#65533;&#65533;\&#65533;G5&#65533;&#47641;&#65533;WW&#65533;&#65533;x^&#65533;&#65533;*&#65533;7(&#65533;&#65533;s&#65533;&#65533;&#65533;&#65533;&#65533;wY&#65533;{&#65533;{&#65533;v;c&#65533;&#63690;_x>&#65533;&#65533;&#65533;&#65533;A&#65533;	&#65533;&#65533;u&#65533;&#65533;S&#65533;e&#65533;Q&#65533;&#65533;lA&#65533;&#65533;%`jUv&#65533;1a`&#65533;Wu&#65533;&#65533;&#65533;C&#65533;(j&#65533;ZP&#65533;xY&#1697;&#1804;+&#65533;&#65533;&#1729;&#65533;&#65533;V"B&#65533;&#1878;&#65533;&#376;k&#65533;&#65533;&#65533;&#65533;{H&#18246;&#65533;&#65533;8&#65533;o&#65533;&#65533;&#65533;&#1623;Pvm%8&#65533;&#65533;&#65533;9H#r^&#65533;&#65533;@Z&#65533;&#65533;U&#65533;QY&#65533;T&#65533;QU&#65533;L&#65533;&#65533;&#65533;&#65533;&#65533;&#65533;5&#65533;x&#38784;&#65533;vd&#65533;5&#65533;&#65533;&#65533;&#65533;)Ve&#65533;&#65533;=9fd&#65533;R&#65533;+&#65533;PP&#65533;{&#65533;&#65533;&#65533;&#1502;<&#65533;Chz&#65533;i'&#65533;mj&#65533;&#65533;	&#65533;&#65533;L=&#65533;&#65533;@;&#65533;&#65533;&#65533;oY&#1162;&#1416;&#65533;eAXy&#65533;&#65533;hI0*fk&#65533;Q=&#65533;x&#65533;*&#65533;&#65533;&#1706;&#65533;&#65533;&#65533;?&#1234;IU|&#65533;&#65533;i&#65533;
%&#65533;&#65533;&#65533;&#65533;&#65533;P&#65533;&#65533;?'&#65533;&#65533;&#65533;+l&#65533;&#65533;2&#65533;&#65533;&#65533;&#65533;!	&#65533;&#65533;!7^&#65533;&#65533;Y@&#65533;lYP7y`&#65533;&#65533;"&#65533;0&#65533;&#65533;&#65533;&#65533;&#65533;C&#65533;&#65533; &#65533;&#65533;&#65533;wL&#65533;&#65533;*&#65533;b&#65533;q&#65533;/W;V&#65533;&#65533;Z!G?xc&#65533;&#65533;&#65533;,k&#65533;&#65533;"&#65533;#&#65533;&#65533;&#65533;&#65533;ln&#65533;&#65533;&#65533;	&#65533;&#65533;qS&#65533;*,}Go&#65533;&#65533;7&#65533;&#65533;&#65533;HA&#65533;&#65533;&#65533;,6&#65533;&#65533;&#65533;&#65533;6W&#65533;&#65533;:}S&#65533;&#65533;&#1957;&#65533;&#65533;C;&#361;&#65533;&#65533;Q&#65533;
6}&#65533;9q] Wx&#65533;2&#65533;&#65533;&#65533;ss&#65533;&#65533;&#65533;j&#65533;&#65533;&#65533;&#65533;."&#65533;\&#65533;N&#65533;&#65533;x&#588;r&#65533;Q&#65533;D9&#65533;i@&#65533;&#65533;&#65533;&#65533;&#65533;&#1932;L0&#65533;XA&&#65533;&#65533;;&#65533;&#65533;Ad3SMbq&#65533;&#65533;P&#65533;X&#65533;&#65533;&#65533;&#65533;9A&#65533;{&#949;@&#65533;&#65533;3&#65533;&#65533;W&#65533;&#65533;&#65533;&#65533;&#65533;&#65533;lw&#1666;&#65533;A&#65533;&#65533;>&#65533;&#65533;&#65533;{&#65533;&#65533;Z&#65533;AV)F&#65533;6&#65533;&#1215;
4&#65533;F%$D&#65533;^&#65533;E0^&#65533;Q@0&#65533;p/&#65533;&#2030;&#65533;4&#65533;&#65533;@&#65533;&#65533;h&#65533;&#65533;F&#65533;LA&#65533;&#65533;&#65533;&#65533;d
b&#65533;DR0&#65533;,&#65533;]&#65533;X0&#65533;`&#65533;&#65533;i&#65533;&#65533;&#65533;&#65533;&#260;&#65533;F&#65533;&#65533;&#65533;(Bl&#65533;&#65533;4f&#65533;&#65533;&#65533;*!&#65533;&#65533;Z&#65533;"o,&#65533;&#65533;&#65533;&#65533;`A&#65533;&#65533;'&#65533;84@:I_g2A&#65533;|&#65533;p~3&#65533;`&#65533;&#65533;&#65533;a&#65533;f&#65533; &#65533;&#65533;&#65533;&#65533;
=r&#65533;hu)&#65533;&#65533;%&#65533;&#65533;IR.&#65533;&#65533;{HE&#65533;&#65533;!&#65533;&#65533;&#65533;!&#65533;&#65533;1&#65533;0w*&#65533;&#65533;3&#65533;@&#65533;k&#65533;eb4&#65533;&#65533;o&#65533;&#65533;p&&#65533;v&#65533;&#210;.&#65533;F&#65533;&#65533;fT!&#65533;I&#65533;&#65533;&#16700;&#65533;l';DFmF-&#65533;&#1036;Z&#65533;&#65533;e&#65533;Z&#65533;I%&#65533;rQ&#65533;(&#65533;&#65533;&#65533;4	<&#65533;&#65533;
rC&#65533;Pr&#65533;&#65533;&#65533;&#65533;TyL&#65533;a1$R2 v\&#65533;&#65533;&#65533;3I&#65533;X&#65533;&#65533;9&#65533;&#65533; &#65533;x&#65533; &#65533;&#65533;&#65533;) $&&#65533;f&#65533;f&#65533;&#65533;&#63133;&#65533;l,&#65533;g&#65533;rk&#65533;&#65533;6&#65533;&#65533;&#65533;&#65533;&#65533;!s&#65533;{&#65533;&#65533;0&#65533;&#65533;&#65533;&#65533;i&#65533;&#65533;&#65533;&#65533;.>Kf&#65533;&#65533;?&#65533;:&#65533;&#65533;&#65533;s'&#65533;&#65533;O&#147;"&#65533;&#65533;&#65533;&#1620;&#65533;q&#65533;&#65533;&#65533;&#65533;u&#65533;&#65533;|3$K&#65533;Ov&#656;P&#65533;&#65533;&#65533;&#65533;&#65533;jY&#65533;Un^&#65533;&#65533;&#65533;+&#65533;q&#65533;&#65533;^&#65533;&#65533;&#65533;.&#65533;&#65533;&#65533;[.&#65533;&#65533;&#65533;xH&#686;&#65533;&#65533;x&#65533;&#65533;>W&#65533;&#65533;&#65533;&#65533;%R&#65533;<i:&#65533;Q&#65533;=&#65533;`&#65533;3&#65533;&#65533;&#1219;&#65533;0&#65533;Yc&!&#65533;J&#65533;&#65533;&#65533;Og&#853;A&#65533;&#65533;&#65533;&#65533;8n!&#65533;P&#65533;W&#65533;u&#65533;)&#65533;&#65533;&#65533;&#666;=&#65533;&#65533;Cyq&#65533;WZ&#65533;vZGS-=F &#65533;x@&#65533;&#65533;b&#65533;,&#65533;Xh]:&#65533;&#65533;	&#65533;&#65533;/&#65533;5&#65533;&#65533;EN&#65533;[_&#65533;&&#65533;&#65533;y&#65533;&#65533;&#65533;Ik&#65533;&#65533;&#65533;&#65533;@D[&#65533;&#65533;i&#65533;6E
&#65533;({&#65533;&#65533;$&#65533;&#65533;u&#65533;?&#65533;i&#65533;d&#65533;&#65533;-A&#549;Jo&#434;&#65533;&#65533;d&#65533;&#65533;"
5&#65533;k9&#1061;X&#1158;&#65533;&#65533;;&#65533;,[&#65533;Y&#65533;U&#65533;&#65533;&#65533;qE,]U&#1614;Ah&#65533;tJ$&#65533;&#65533;C\&#65533; K&#65533;YO")&#65533;&#932;&#65533;&#65533;&#65533;,B_H&#65533;s&#65533;u&#65533;&#65533;&#65533;&#65533;&#65533;4`&#65533;&#65533;;&#65533;5&#65533;&#1366;2&#65533;&#65533;5q(&#65533;@&#648;^&#65533;&#1045;&#65533;&#65533;c&#65533;w{]=&#65533;&#65533;&#65533;&#1094;&#65533;L&#65533;)&#65533;&#65533;4?=+&#65533;*&#65533;&#283;mm&#65533;&#65533;&#65533;c:&#65533;&#65533;!;A&#65533;&#65533;7m&#65533;a0&#65533;&#65533;`c&#65533;&#65533;&#65533;&#65533;&#65533;&#65533;&#65533;"&#65533;p&#65533;!&#65533;&#65533;CG2&#65533;pd&#65533;&#65533;K&#65533;&#65533;&#65533;W&#65533;&#65533;&#65533;&#65533;uU&#65533;]&#65533;n&#65533;68r&#65533;A@&#65533;@&#65533;}&#65533;&#65533;&#65533;&#65533;LX&#65533;&#65533;8&#65533;&#65533;a&#65533;%&#65533;&#65533;&#65533;&#65533;&&#65533;%&#65533;&#65533;&#65533;&#552;c8#&#65533;&#65533;Fsc2&#1696;2Rq&#1946;|&#65533;&#65533;&#65533;,&#65533;&#65533;xX&#472;&#65533;&#65533;8&#65533;&#65533;&#65533;HU&#65533;lD%n&#585;&#65533;&#65533;zSb&#65533;&#65533;vh_&#65533;&#65533;\R&#65533;&#65533;'6&#65533;&#65533;;i&#1124;&#65533;g&#65533;g&#65533;#U#2g&#65533;a&#65533;&#65533;&#65533;N&#65533;I&#65533;2/!&#65533;&#65533;lg&#65533;&#1357;&#65533;&#65533;{&#65533;&#65533; !&#65533;Fh&#65533;&#65533;1&#65533;J&#1614; &#65533;.&#65533;&#65533;&#65533;5&#130;%p&#65533;&#65533;`&#65533;g&#65533;_3dB&#65533;C&#65533;E&#65533;x&#65533;B&#36044;@x&#65533;&#65533;&#65533;b&#65533;
I&#65533;C&#65533;&#65533;&#65533;@&#65533;&#65533;&#65533;&#65533;&#65533;&#65533; &#65533;<Q
G&#1068;2&#65533;d&#65533;(&#1374;&#65533;&#65533;QYw+&#65533;&#65533;&#65533;d&#65533;?&#65533;&#65533;T&#65533;%+&#65533;N&#65533;9"&#65533;n&#65533;&#65533;@S&#65533;&#65533;Gh&#65533;2]&#466;&#65533;&#65533;&#65533;&#65533;L&#65533;%-!gH6&#1873;&#65533;&#65533;&#65533;G\2&#65533;&#65533;&#65533;5&#26877;| &#65533;n&#65533;&#65533;4&#65533; &#65533;&#65533;?&#65533;Y&#65533;x:&#65533;r&#65533;|&#65533;-&#65533;&#65533;oV&#65533;_&#65533;$&#65533;&#65533;&#65533;&#65533;F&#65533;&#65533;i&#65533;HH&#65533;/&#65533;&#65533;&#432;&#65533;&#65533;,&#65533;+&#65533;&#65533;&#65533;&#65533;Rl*E&#65533;&#65533;_&#65533;|#&#65533;&#65533;c&#65533;&#1524;sX&#65533;&#65533;5=&#65533;7HfK&#65533;v&#65533;W#]&#65533;&#65533;&#65533;&#65533;&#1984;&#65533;'&#65533;&#65533;&#65533;&#65533;&#65533;&#65533;&#65533;T&#65533;&#65533;&#65533;&#65533;pW;&#65533;`&#65533;r'y&#65533;&#1291;&#65533;
&#65533;l0&#65533;&#65533;T]&#2001;T&#65533;&#65533;&#16499;&#65533;&#65533;&#65533;&#65533;&#65533;s&#65533;zD&#65533;&#65533;&#65533;&#65533;H&#65533;_&#65533;g&#65533;O&#65533;&#65533;&#65533;sA^&#65533;~&#65533; &#65533;D&#65533; &#65533;&#65533;&#65533;&#65533;1&#65533;&#65533;)f12&#65533;&#65533;l/!&#1408;zt&#65533;Z&#1858;&#65533;j&#65533;5&#65533;&#65533;Qq&#65533;(BU&#65533;C&#65533;|2&#65533;8iw&#65533;&#65533;&#65533;@&#65533;5R6&#65533;q&#65533;Ic~;&#65533;$&#65533;&#1089;&#65533;:R~V&#65533;m&&#65533;hb&#65533;)&#65533;&#65533;&#65533;Rw&#65533;#&#65533;&#65533;<&#65533;&#65533;p4&#65533;UL&#65533;`&#902;}&#65533;"Yh&#65533;,&#65533;&#65533;&#65533;&#65533;&#65533;u&#65533;A&#65533;y&#65533;o&#65533;l]bV&#65533;&#65533;{-Q^K&#65533;~6&#65533;"&#65533;c&#65533;&#65533;3O+&#65533;w>"r?6&#65533;&#65533;q&#65533;k&#65533;]&#65533;D&#65533;&#65533;c&#65533;&#65533;?'%yj&#65533;r4d(&#65533;&#65533;&#65533;&#65533;&#65533;&#65533;&#65533;&#65533;FM&#65533;1&#65533;&#65533;d &#65533;&#65533;~x&#65533;v$mB#&#65533;&#65533;_&#65533;)%R8!&#65533;,xQ&#65533;&#65533;q|&#65533;ri&#65533;g&#65533;&#65533;&#65533;&#129;$&#65533;&#65533;H%&#65533;T9V+&#65533;F&#65533;&#65533;&#65533;d&($&#65533;+- x&#65533;&#65533;&!&#65533;&#65533;"!{d&#65533;&#65533;&#65533;j&#65533;&#65533;S&#65533;!&#65533;&#65533;-&#65533;!q&#65533;"u&#65533;&#65533;&#65533;2&#65533;&#65533;&#65533;T&#65533;F&#65533;&#65533;&#65533;"!%*!
K&#65533;/&#65533;z&#65533;&#65533;6&#65533;JIW&#65533;&#65533;3$&#65533;&#65533;&#65533;&#65533;\!&#65533;G&#65533; 	&#65533;&#65533;Z4&#65533;t#&#65533;&#65533;&#1545;&#1240;&#65533;Gs&#65533;-@&#65533;5&#65533;w&#65533;&#65533;
&#65533;&#65533;&#65533;H&#65533;&#65533;p&#65533;S6V&#65533;3&#65533;#&#65533;7x.&#65533;&#65533;&#65533;R.&#65533;+K&#65533;&#65533;}d&#65533;{&#65533;R y*dE&#65533;XU&#65533;&#65533;:&#65533;&#65533; C'kE8&#65533;&#65533;\W&#65533;Z&#65533;3&#65533;aec@&#65533;&#65533;K&#65533;&#65533;&#65533;&#65533;e&#65533;&#65533;&#65533;3a&#65533;&#65533;1xR4&#65533;w&#65533;&#65533;)&#65533;o n&#65533;&#65533;%a9&#65533;&#65533;&#65533;&#65533;ZZC&#65533;&#65533;&#65533;Al&#65533;&#65533; &#65533;xQ"&#65533;&#65533;&#624;r&#65533;&#65533;3b%&#65533;H&#65533;v&#65533;<&#65533;J&#65533;f$3\&#65533;4&#65533;3&#65533;@&#65533;i'&#65533;&#65533;:&#65533;4*&#65533;&#1425;	&#65533;^t7,&#65533;2|&#65533; &#65533; QpO&#65533;&#65533;4&#65533;m&#65533;P&#65533;&#65533;]T &#418;1U&#65533;	&#65533;6mC&#65533;')t&#65533;&#65533;&#65533;hkE1&#600;&#65533;e&#65533;@&#65533; L&#65533;&#65533;&#65533;|&#65533;&#65533;&#65533;&#853;V&#65533;9&#65533;Ar&#65533;&#65533; &#65533;&#65533;0&#65533;[=&#65533;&#65533;&#65533;&#65533;&#65533;F-&#65533;QYb&#65533;&#65533;	q }?I+&#65533;@+&#65533;&#65533;-FX&#65533;&#65533;9&#65533;&#65533;&#65533;>A&#65533;,&#65533;&#65533;&#65533;O&#65533;,@d@&#65533;e&#65533;&#65533;C&#65533;	&#65533;!&#65533;&#65533;&#65533;k4&#65533;F&#65533;&#65533;9a&#65533;&#65533;&#65533;*&#65533;&#65533;R@F{&#65533;X,&#65533;&#1497;&#65533;&#65533;&#65533;&#65533;&#65533;&#65533;&#65533;Iq&#65533;&#65533;&#65533;rI1X\SZ&#65533;H~&#65533;#a&#65533;D6
Y^&#65533;!3&#65533;$]&#65533;&#65533;&#65533;Y&#65533;D&#65533;lv,&#65533;D6{"m&#65533;&#65533;'23peO&#65533;&#65533;e&#65533;%~h&#65533;s&#65533;K&#65533;i[&#65533;&#65533; 63Gww&#65533;&#65533;:&#65533;I&#65533;e&#65533;l0&#65533;k4&#65533;	&#65533;&#65533;9m&#65533;o:-$&#65533;d&#65533;&#1031;&#65533;&#65533;&#65533;:&#65533;&#65533;@&#65533;&#65533;:$	p`&#65533;b&#65533;'&#65533;&#65533;I$ax(&#65533;(&#65533;&#65533;2&#65533;&#65533;,`&#65533;t&#65533;&#65533;&#65533;jR&#65533;&#65533;Qq&#65533;;&#65533;ug&#65533;&#65533;,&#65533;H&#65533;&#65533;&#65533;&#65533;h&#65533; &#65533;
!&#65533;&#411442;}&#65533;W\&#65533;Z
&#65533;?&#65533;k &#65533;&#65533;TG0o&#65533;J&#65533;r&#65533;&#65533;6&#65533;T]&#65533;#3r(&#65533;&#167;&#65533;D&#65533;&#65533;E#B&#65533;jD-&#65533;e&#65533;7+[&#65533; &#65533;J&#35860;&#65533;&#65533;&#65533;&#65533;&#65533; &#65533;&#65533;&#65533;&#65533;&#65533;&#65533;[\s]&#65533;&#65533;&#65533;`R2&#65533;D&#65533;FV&#65533;&#65533;zu&#65533;&#65533;n@&#65533;5&#65533;]&#65533;t&#65533;AP&#65533;&#65533;u&#65533;&#65533;&#65533;&#65533;Z&#65533;v&#65533;w&#65533;rQ&#65533;V&#65533;&#65533;&#65533;D&#65533;&#65533;Q&#65533;!&#65533;'&#65533;&#65533;&#65533;_&#65533;&#65533;&#65533;^QK&#65533;f&#65533;&#65533;.K&#65533;q&#65533;N&#65533;&#65533;&#65533;0&#65533;a&#65533;g'r&#65533;USgA6K,{&#65533;o&#65533;D+&#65533;J&#65533;{&#65533;r2&#65533;#p*&#65533;&#65533;dT&#1319;eE&#65533;&#65533;8&#65533;A&#65533;J[&#65533;&#65533;a&#65533;&#65533;^&#65533;&#65533;&#65533;k&#65533;&#275;t&#65533;.'&#65533;o&#65533;P&#65533;&#65533;&#65533;&#65533;M0&#65533;&#65533;U>/&#65533;&#65533;&#65533; &#65533;)0p@&#65533;&#65533;&#65533;&#65533;b3S
b&#65533;u8Q&#65533;O0&#65533;l&#65533;E_:Z&#65533;!m&#65533;&#65533;&#65533;&#65533;&#65533;;&#65533;&#65533;4&#65533;&#65533;uS^u&#65533;&#65533;gy&#65533;&#65533;:_&#65533;&#65533;&#65533;r&#65533;&#65533;p&#65533;&#1722;4&#65533;xg&#65533;{&#65533;&#65533;&#65533;&#65533;&#65533;&#65533;&#65533;&#65533;&#65533;Zq6&#65533;]&G&#65533;&#65533;&#65533;'&#19888;P&#65533;&#267;&#65533;&#65533;y&#65533;&#65533;&#65533; u&#65533;*n0h&#65533;XLsp!3&#65533;&#65533;m&#65533;uL&#65533;*U"&#65533;P&#65533;&#65533;u&#65533;&#65533;]&#65533;&#65533;C&#65533;3&#65533;&#65533;,&#65533;&#65533;&#65533;&#65533;[&#65533;&#132;&#65533;&#65533;
&#65533;zdD&#65533;a;&#65533;&#65533;r&#65533;
&#65533;&#65533;&#65533;s&#65533;-tP\&#65533;&#65533;&#65533;V&#65533;7&#65533;7-v&#65533;&#65533;G&#65533;$%^b&#65533;&#743;&#65533;&#65533;&#65533;&#65533;&#65533;Z&#65533;&#65533;&#65533;&#65533;;;&#65533;&#53928;&#65533;E1&#65533;&#65533;`b&#65533;3XDz2|&#65533;A&#65533;&#65533;
&#65533;&#65533;&#65533;3(WHs&#65533;&#65533;&#65533;&#65533;(&#65533;&#65533;j&#65533;&#65533;e(aD &#65533;&#65533;&#65533;&#65533;&#65533;&#65533;q/G=S&#65533;&#65533;&#1775;&#65533;&#65533;&#65533;k&#65533;&#65533;&#1872;G	Fd&#65533;&#65533;`x4d&#65533;!&#65533;&#65533;&#65533;b&#795;&#65533;+&#65533;&#65533;,P&#65533;T<&#65533;&#65533;x&#65533;&#65533;p&#65533;&#65533;b&#65533;1&#65533;$ y&#65533;&#65533;|&#65533;&#65533;,&#65533;b&#65533;U&#701;^&#65533;&#65533;&#65533;&#65533;a&#65533;&#65533;&#65533;&#65533;&#65533;\&#65533;S&#65533;T&#65533;"&#65533;bv/&#65533;&#65533;&#65533;	]&#65533;?&#65533;&#65533;&#65533;,&#65533;&#1241;&#65533;D&#65533;&#65533;qc"Pll&#65533;!@?&#65533;E&#65533;&#65533;&#65533;&#65533;&#664;' &#65533;1zE%"&#65533;As`&#759;&#65533;&#65533;)&#41666;&#65533;8@&#65533;8&#1071;,&#65533;&#65533;&#810;&#65533;^&#65533;e&#65533;|&#65533;n&#65533;&#65533;^&#65533;&#65533;&#65533;&#65533;	[&#65533;&#65533;&#65533;&#65533;)@&#65533;&#65533;&#65533;&#65533;
.&#65533;&#65533;&#65533;(&#65533;&#65533;|&#65533;&#65533;l&#65533;&#65533;&#65533;&#65533;&#65533;&#1814;&#65533;&#65533;&#65533;&#814;&#65533;&#65533;&#65533;&#65533;{"&#65533;&#65533;&#65533;&#65533;a47&#65533;&#65533;&#65533;@u&#65533;,&#65533;f&s+&#65533;K&#65533;&#65533;{&#65533;`'&#65533;&#65533; &#65533;&#65533;a'<u&#65533;&#65533;&#65533;O&#65533;&#65533;&#65533;	&#65533;	&#65533;&#65533;p&#65533;&#65533; =&#65533;`&#65533;&#65533;,J&#65533;Rn&#1767;&#65533;=&#65533;12G&#65533;SwQnw&#65533;&#65533;&#65533;&#65533;|&#65533;&#65533;*@&#65533;&#65533;  &#65533;&#65533;g0g&#65533;!&#65533;=J&#65533;&#65533;&#65533;[%;b&:AP$&#65533;ge&#65533;&#65533;&#65533;&#65533;&#65533;	q&#65533;&#65533;`&#65533; &#65533;@&#65533;p&#65533;&#65533;&#65533;i&#65533;:P&#65533;Dc&&#65533;&#65533;1f&#1809;c&#65533;y&#65533;sY&#65533;q2|=~-[=h=&#65533;&#65533;&#65533; a&#65533;*&#65533;&#65533;@@F&#65533;&#65533;J&#65533;&#65533;H&#65533;&#65533;;&#65533;&#1589;&#65533;&#65533;y&#65533;[&#65533;&#65533;&#65533;M&#65533;&#65533;&#65533; &#65533;&#65533;&#65533;i&#65533;!&#65533;P
T&#65533;<&#65533;*&#65533;&#65533;}&#65533;&#65533;e&#65533;w-#&#65533;&#65533;&#65533;&#729826;&#65533;&#988;=[&#65533;]&#1698;M&#1541;&#65533;&#65533;&#65533;&#65533;&#65533;&#65533;<  &#65533;&#65533;fu&#65533;
&#65533;&#65533;&#65533;;y&#65533;3&#65533;&#1423;#&#65533;&#65533;D&#65533;]&#65533;2&#65533;P&#65533;m&#65533;&#65533;&#65533; &#65533;&#65533;&#65533;&#1980;@&#65533;&#65533;&#1937;s&#65533;&#65533;&#65533;1'&#65533;8&#65533;tPe&#65533;r&#65533;&#65533;&#65533;&#65533;{&#65533;&#65533;&#2269;&#65533; &#65533;q&#65533;&#65533;`&#65533;!&#65533;&#65533;p&#65533;[&#65533;&#1675;&#65533;r&#65533;&#65533;K&#65533;&#65533;&#65533;&#65533; u&#65533;&#65533;&#65533;&#65533;&#65533;-]&#65533;&#65533;p&#65533;&#65533;&#65533;&#65533;/&#65533;&#65533;h-&#65533;&#65533;&#1320;&#65533;&#65533;&#65533;\&#65533;&#65533;&#65533;&#65533;ti&&#65533;&#65533;Y&#65533;K{@:&#65533;&#65533;&#65533;0&#65533;(&#65533;&#65533;M&#65533;1&#65533;.&#65533;&#65533;N&#65533;&#65533;@&#65533;R.&#65533;&#65533;D;q&#65533;Nd&#65533;&#65533;&#65533;D&#65533;&#65533;&#65533;&#65533;0F0&#65533;&#65533;&#65533;)&#65533;p&#65533;e]&#65533;&#65533;&#65533;&#65533;N.&#65533;.&#65533;H&#65533;&#65533; &#65533;&#65533;&#65533;&#65533;&#65533;&#65533;/&#65533;&#65533;&#65533;&#65533;&#65533;&#65533;&#65533;M&#1851;@&#65533;&#65533;l&#65533;&#65533;&#65533;&#65533;&#65533;u&#65533;&#979;!{&#65533;#&#65533;&#65533;&#65533;^H&#65533;~&#65533;&#65533;&#1440;M@&#1702;&#65533;&#65533;&#65533;&#65533;n~&#65533;&#65533;&#65533;&#65533;&#65533;0&#65533;J&#65533;&#65533;X&#65533;v&#65533;b&#65533;Q&#65533;q&#65533;n&#65533;&#1595;&#65533;&#65533;~x&#917;0&#65533;&#65533;&#65533;&#65533;&#65533;&#65533;@&#65533;&#65533;~Tu&#65533;u&#65533;&#65533;%\&#65533;&#65533;&#65533;&#1541;=(^i&#65533;it&#65533;&#65533;&#894;&#65533;&#65533;&#65533;&#65533;.&#65533;&#65533;&#65533;p&#65533;&#65533;	p&#65533;`&#1459;p&#65533; &#1117;&#65533;&#574;&#65533;&#65533;&#65533;&#65533;&#65533;&#65533;&#65533;< &#65533;&#65533;&#65533;&#65533;&#65533;a&#65533;-&#65533;&#65533;&#65533;&#65533;&#65533;	&#65533;!&#65533;&#65533;p&#65533;&#65533;M&#65533;&#65533;0&#65533;'] &#65533;&#65533;&#65533;|&#65533;&#65533;+&#65533;&#65533;&#65533;1&#65533;&#65533; &#65533;&#65533;&#65533;m&#65533;&#65533;5&#65533;=&#65533;&#65533;Ls&#65533;h&#65533;&#65533;.&#65533;!&#65533;&#65533;HoO&#65533;&#65533;&#65533;&#65533;p&#65533;&#65533;8&#65533;&#65533;`&#65533;U&#65533;&#65533;@sg&#65533;&#65533;&#65533;`&#65533;&#65533;&#65533;&#65533;! !Pd&#65533;&#65533;&#65533;&#65533;&#65533;k&#65533;&#65533;&#65533;<&#65533;&#65533;&#65533;&#65533;&#65533;&#65533;&#65533;&#65533;&#65533;&#65533;.&#65533;&#65533;`&#65533;z?&#65533;0&#65533;e_&#65533;&#65533;&#65533;&#65533;&#65533;&#65533;&#65533;&#65533;&#65533;`&#65533;&#65533; &#65533;&#65533;b&#65533;&#65533;&#65533;&#65533;"&#65533;&#65533;&#65533;&#65533;&#65533;&#65533;M &#65533;&#65533;s&#65533;&#65533;&#65533; &#65533;0 5&#65533;0&#65533;&#65533;o&#65533;&#65533;O&#65533;4&#65533;&#65533;&#65533;&#65533;&#926;&#65533;;&#65533;&#65533;&#65533;&#65533;&#65533;&#65533;&#65533;&#65533;&#65533;&#65533;&#65533;&#65533;K&#65533;M&#65533;&#65533;^&#65533;&#65533;<&#65533;@&#65533;&#719;`G&#65533;&#65533;&#65533;&#65533;&#65533;?&#65533;&#65533;&#65533;e&#65533;&#52063;&#65533;&#65533;^&#65533;m&#65533;&#65533;&#65533;&#65533;&#65533;0&#65533; &#65533;&#65533;i&#65533;}&#65533;$&#65533;&#65533;/p&#65533;&#65533;!D&#65533;&#65533;&#65533;&#65533;-&#65533;N&#65533;X&#65533;&#65533;E&#65533;5n&#65533;&#65533;&#65533;&#65533;G&#65533;!&#65533;u0&#65533;/&#65533;&#65533;&#65533;)&#65533;&#65533;8&#65533;eJ&#65533;1O&#65533;0&#65533;&#839;&#65533;&#65533;&#65533;&#65533;M&#65533;O&#65533;A&#65533;%&#65533;_k2e	1&#65533;&#65533;S&#65533;&#65533;B1&#65533;&#65533;&#65533;&#65533;5&#65533;t&#65533;K 	&#65533;&#65533;%[&#65533;&#65533;Y&#65533;&#65533;RUUyR T&#65533;N&#65533;&#65533;&#65533;&#65533;&#65533;B&#65533;6&#65533;&#19813;Z&#65533;&#65533;&#65533;&#65533;d&#1875;&#65533;&#325;j&#65533;&#65533;Ei4&#65533;r&#65533;\&#65533;&#65533;3&#153;5o&z&#65533;Z&#1752;L&#65533;&#65533;&#65533;+ &#65533;&#65533;&#65533;x&#65533;&#65533;*&#65533;_k&#65533;	y&#65533;&#65533;&#65533;&#65533;&#65533;m&#65533;&#65533;>&#65533;&#65533;R &#65533;&#65533;0J;H&#65533;&#1531;	_#&#65533;aDbn&#65533;&#65533;9&#65533;&#65533;&#65533;&#65533;&#9614;O&#1004;&#65533;&#65533;;&#65533;&#65533;&#65533;'&#65533;&#65533;i&#1100;&#65533;&#65533;>m&#65533;N&#65533;&#65533;&#65533;R&#65533;&#65533;}&#65533;js&#65533;&#65533;O&#65533;?i&#65533;"m&#65533;&#3475;&#65533;8&#65533;0&#65533;%&#65533;&#65533;&#65533;s&#65533;A&#65533;&#65533;&#65533;H&#65533;&#848;&#65533;,&#65533;%&#65533;&#65533;&#65533;&#65533;+&#65533;x&#4423;=0&#65533;&#65533;D):%&#65533;B&#65533;4&#65533;&#65533;&#65533;&#65533;V&#565;&#65533;&#65533;&#65533;&#65533;R&#65533;1&#65533;&#65533;(&#65533;&#65533;&#167;&#65533;&#65533;&#65533;&#65533;D|&#65533; p&#65533;&#65533;&#65533;&#65533;|&#65533;&#65533;\Z&#65533;&#65533;%&#65533;\&#65533;M &#65533;L&#65533;&#65533;&#65533;&#65533;	&#65533;4&#65533;>&#1004;&#65533;&#65533;&#65533;&#65533;B&#65533;QCx &#65533;&#65533;&&#65533;&#65533;&#65533;&#65533;&#65533;&#65533;S&#65533;&#65533;N&#65533;H&#65533;L&#1184;&#65533;\&#65533;&#65533;I&#65533;&#65533;&#65533;s&#65533;&#65533;$&#65533;Q1&#65533;r)&#202;r&#65533;LL&#65533;&#65533;B&#65533;4&#65533;&#65533;&#65533;&#65533;a&#1587;
&#65533;\&#65533;&#1277;&#289;&#65533;SX	&#65533;S&#65533;&#65533;&#65533;3&#1193;N&#65533;&#65533; &#65533;&#65533;5&#65533;q&#65533;c5&#65533;,*u&#370;"-&#65533;tU&#65533;&#65533;+&#65533;Xj&#65533;J&#65533;&#65533;Z&#65533;&#65533;)>;&#1405;&#65533;&#65533;&#65533;&<&#65533;57&#65533;T&#65533;&#65533;&#65533;V&#65533;&#65533;
&#65533;K&#65533;&#788;2&#65533;&#65533;Q&#65533;\|Cr4&#65533;*&#65533;&#65533;&#65533;%&#65533;6&#65533;l+&#65533;X&#1780;&#65533;|&#65533;&#65533;&#65533;F&#1910;[&#14611; c&#65533;-O&#65533;3&#65533;hV&#65533;je&#65533;M&#65533;.&#65533;5&#65533;1]&#65533;&#65533;^&#65533;SV&#65533;S&#65533;&#65533;R;]&#65533;&#609;;&#700;c&#65533;iU&#65533;&#65533;&#65533;&#65533;R"&#65533;&#65533;9&#65533;y&#65533;&#65533;ruVz&#65533;gbPW)vI&#65533;*d&#65533;&#65533;6&#65533;`z2&#65533;3&#65533;&#65533;6&#65533;&#65533;f&#65533;m	&#65533;&#65533; >&#65533;Z\&#65533;:&#65533;k&#65533;y&#65533;&#65533;:&#65533;&#65533;&#65533;&&#65533;&#65533; &#65533;YU&#65533;)&#65533;+i&#65533;U>&#65533;il&#65533;&#65533;&#65533;&#65533;&#174;&#65533;&#65533;0&#65533;&#65533;:p&#65533;&#65533;I!&#65533;&#65533;J&#65533;l"&#65533;&#65533;k&#25280;&#1353;&#65533;!O&#65533;&#65533;Z&#65533;w"7&#65533;&#65533;Q&#65533;&#65533;&#65533;p&#65533;n:)&#65533;Y&#65533;&#65533;,.5q'&#65533;&#65533;&#65533;cO&#65533;k3&#65533;&#65533;	&#65533;&#65533;j&#65533;&#65533;6&#65533;&#65533;N&#65533;&#65533;&#65533;Z&#65533;&#65533;K,&#65533;&#65533;s7&#65533;&#65533;&#65533;[&#65533;d&#65533;x&#65533;&#65533;&#65533;sW}&#65533;&#65533;&#65533;u&#65533;&#65533;&#65533;m&#65533;C&#65533;|%_&#65533;V&#65533;r&#65533;s\iN)&#65533;&#65533;&#65533;&#165; &#65533;&#65533;Y&#1916;&#65533;2&#65533;ukB'&#65533;X&#65533;&#65533;v&#65533;&#65533;-&#65533;X&#65533;&#65533;&#65533;crq&#65533;&#65533;&#65533;8&#65533;*C;H&#866;&#65533;p&#65533;O&#65533;&#65533;&#1183;&#65533;Vb&#65533;&#65533;&#65533;[2&#65533;&#746;2&#65533;&#65533;&#43856;&#65533;&#65533;&#65533;&#65533;&#1533;,I&#65533;K&#65533;S&#65533;	&#65533;e&#65533;.(P&#65533;&#65533;R&#65533;L&#65533;&#65533;>R%|&#65533;&#65533;&#65533;
hA&#65533;&#65533;p&#65533;&#65533;&#65533;bL5&#65533;&3c&#65533;B&#65533;&#65533;9
&#65533;f&#65533;&#65533;"A&#65533;&#65533;R$uj&#65533;&#65533;l&#65533;~&#65533;k4&#65533;D&#65533;cT1PV(&#65533;&#65533;&#65533;C&#65533;|dTA&#65533;&#65533;&#65533;%g&#65533;&#65533;bS1_E&#65533;z&#65533;c&#65533;&#65533;x&#65533;Cem+&#65533;&#65533;&#65533;&#65533;&#65533;&#533;&#65533; -&#65533;&#65533;&#65533;&#65533;&#65533;&#65533;F&#65533;&#65533;!&#65533;&#65533;T.&#1286;G&#65533;&#65533;f&#65533;&#65533;<Si&#65533;ER&#65533;&#65533;4&#65533;e"R&#65533;&#65533;rO&#65533;&#65533;C*&#65533;aKl&#65533;M&#65533;&#65533;!<&#65533;)Q&#65533;>&#65533;?f Fi|&#65533;C&#65533;b&#65533;bB&#65533;%d&#65533;&#65533;&#65533;&#65533;?&#65533;.&#65533;P&#65533;Bo&#65533;%&#65533;&#65533;9&#65533;&#65533;	G&#65533;dg/&#65533;17&#65533;&#65533;DQ&#65533;LY2;!Q&#65533;&#65533;&#65533;P7&#65533;i&#65533;&#65533;&#65533;oY"&#65533;R,gK9&#65533;KL!Z'CO&#65533;N&#65533;&#65533;?&#65533;#i&#65533;y&#65533;$&#65533;m`#J&#65533;G&#65533;&#65533; 6&#65533;3qD&#65533;&#65533;Q&#65533;'5&#65533;*]&#65533;"&#65533;&#65533;&#65533;*&#65533;d9!s&#958;!&#65533;&#65533;)P&#65533;&#65533;J&#65533;&#65533;V&#65533;cp(&#155;2\&#65533;ID&#65533;
&#65533;{&#65533;o&#65533;&hvN&#65533;&#65533; &#65533;C&#65533;D"'&#65533;:&#65533;&#65533;&#65533;g&#65533;&#65533;&#65533;&#65533;(&#65533;&#65533;@&#65533;&#65533;F&#65533;_&#65533;&#1335;N&#65533;c&#65533;c&#65533;&#65533;h$%)k[=&#65533;&#1542;&#148;&#65533;#&#65533;)AFiO&#1952;&#65533;V&#65533;&#65533;Z&#65533;$&#65533;lB&#65533;A(L&#65533;&#65533;&#65533;&#65533;&#392;85&#65533;dZ&#65533;+&#65533;&#65533;M&#65533;-'J&#65533;
&#65533;9&#65533;*YM+"'&#65533;&#65533;&#65533;>&#65533;k&#65533;&#65533;T&#1431;	&#65533;?&#65533;2&#65533;;&#65533;V&#65533;&#65533;&&#65533;&#65533;&#65533;k&#65533;Y9
&#65533;&#65533;wi&#65533;j&#65533;&#65533;J&#65533;&#65533;&#65533;O&#65533;JZ$&#65533;v&#65533;&#65533;&#65533;&#65533;c&#65533;^&#65533;&#65533;4&#65533;u&#65533;&#65533;l&#65533;-Ke4&#65533;fL|
&#65533;&#65533;&#65533;&#65533;&#65533;Q|&#65533;jS&#65533;2&#65533;&#65533;b &#65533;&#65533;SU&#65533;;f&#65533;['&#65533;%|&#65533;&#65533;U&#65533;2&#65533;0&#293;&#65533;&#65533;&#65533;\/&#65533;&#1292;e&#65533;&#65533;J&#65533;a&#65533;L&#65533;*&#1456;UQ&#65533;\&#65533;"&#1542;
&#65533;P&#1832;wN@&#65533;u&#65533;=&#65533;e5&#65533;\&#65533;&&#65533;&#65533;U&#65533;J&#65533;W&#65533;&#65533;&#65533;&#65533;f)&#65533;I&#65533;Xf&#65533;FLP&#65533;&#65533;&#1222;&#65533;&#65533;&#65533;"k'&#65533;&#20503;&#672;r&#65533;@<&#65533;&#65533;&#65533;&#65533;@&#65533;&#65533;&&#65533;&#65533;fx&#65533;f&#65533;:,&#65533;&#65533;DKC&#65533;,k&#65533;&#65533;)&#65533;&#65533;y&#65533;c&#65533;fJ&#65533;=&#65533;Y#&#65533;&#65533;&#65533;l&#65533;Y&#65533;&#65533;&#65533;&#65533;&#65533;D&#65533;&#65533;qS&#65533;qU&#65533;&#65533;g\.!&#65533;&#65533;4&#65533;&#65533;&#65533;F&#65533;&#65533;&#65533;B&#65533;&#65533;&#65533;&#65533;&#65533;&#400;&#65533;-&#65533;d&&#65533;r&#65533;&#65533;R&#65533;&#65533;&#65533;&#65533;&&#65533;&#1579;#&#65533;&#1063;&#1462;.&#65533;?&#65533;,&#1532;&#65533;W&#65533;f&#65533;&#65533;0&#65533;&#65533;&#65533; &#65533;#6`&#65533;|g&#65533;&#65533;D&#65533;&#65533;&#1701;N&#65533;&#65533;CQ@&#65533;&#65533;&#65533;I&#65533;&#198;Uk+h'M&#65533;B&#65533;6&#65533;&#65533;&#65533;>&#65533;@HE&#65533;&#65533;F^y1rbj&#65533;Yvn&&#65533;&#65533;T&#65533;I&#65533;&#65533;yu&#65533;AX&#65533;q&#65533;,&#65533;^_R&#65533;L&#65533;R&#65533;&#65533;F&#65533;1&#65533;g#o&#65533;#K}&#65533;D&#65533;T&#65533;]&#65533;&#1236;&#65533;h*&#65533;&#65533;CNg&#65533;&#65533;J&#65533;&#65533;%&#65533;M&#65533;&#65533; &#65533;!9&#65533;&#65533;R&#65533;&#65533;I&#65533;&#65533;&#65533;&#65533;)8&#65533;SGN&#65533;&#65533;9&#65533;&#65533;&#869;&#65533;&#65533;[{&#65533;"&#65533;&#65533;&#65533;&#65533;i7&#65533;&#65533;v&#65533;&#65533;U&#65533;b&#65533;3OH7Wy&#65533;y&#5786;&#65533;\&#65533;B&#65533;&#65533;E&#65533;&#7224;&#65533;&#65533;b{&#65533;&#65533;&#65533;&#65533;x&#65533;&#65533;3#&#65533;&#65533;Lyr&#452;ww&#65533;[*&#65533;&#65533;w&#65533;w &#1749;&#755;&#65533;I&#65533;?{{;&#65533;ZS;&#65533;E&#65533;&#65533;ev&#65533;&#65533;&#65533;U4&#65533;B4X&#65533;oDL&#65533;|&#65533;&#65533;&#65533;.&#65533;&#65533;+&#65533;&#65533;Y&#65533;Y^&#65533;&#215;&#65533;&#65533;\GtL&#65533;2N&#65533;&#65533;&#65533;&#65533;&#65533;*&#65533;/{&#65533;&#65533;&#65533;a&#65533;&#65533;&#65533;&#65533;5^&#65533;&#65533;&#65533;&#65533;&#65533;&#65533;&#65533;&#65533;&#65533;j&#65533;w&#65533;&#197;&#1614;&#65533;&#65533;&#1386;&#65533;q3_E&#65533;&#65533;mb&#65533;<&#65533;&#65533;w&#65533;	I&#65533;&#65533;1l&#65533;&#65533;&#65533;r&#65533;m&#65533;&>N&#65533;&#65533;&Q<7&#65533;&#65533;'&#1833;&#65533;&#856;&#65533;30{&#65533;K&#1536;8&#65533;YH &#65533;&#1791;&#65533;K&#65533;*&#65533;&#65533;&#65533;S=	&#65533;K&#586;&#1092; &#65533;P&#65533;&#65533;&#65533;>&#65533;&#65533;n&#65533;	"9&#65533;8!&#65533;&#65533;&#65533;3p&#65533;H&#65533;&#65533;&#65533;&#65533;&#65533;&#65533;*&#65533;;&#65533;&#1117;&#65533;&#65533;p&#65533;@)
 A&#65533;&#65533;`@&#65533;&#65533;&#65533;J&#65533;&#65533; s0&#65533; &#65533;@&#65533;\&#65533;Y?.&#65533;&#65533;&#65533;&#65533;&#65533;&#65533;&#65533;&#65533;3&#65533;A&#65533;&#65533;&#65533;&#65533;&#65533;A.&#65533;t&#65533;&#65533;q|&#65533;&#65533;&#65533;)&#65533;&#65533;&#65533;Y&#65533;&#65533;&#65533;&#65533;=r &#65533;&#65533;C&&#20366;&#65533;&#65533;&#65533;(q&#65533;&#65533;p&#65533;3x&#65533;|&#65533;74&#271;(&#65533;&#65533;&#528;&#65533;8	D&#65533;R&#65533;&x&#65533;YP&#65533;3&#65533;7A&#65533;B|/K&#65533;&#65533;&#65533;&#65533;<4&#65533;2A&#1536;!&#65533;A&#65533;@B&#65533;&#65533;D[&#65533;&#65533;C&#65533;S&#65533;3X&#65533;&#65533;&#65533;&#65533;D&#65533;&#65533;+L&#65533;&#65533;@&#65533;h&#65533;&#65533;E&#65533;&#65533;&#65533;i1&#65533;H&#65533;&#65533;&#65533;&#65533;
&#65533;&#65533;&#65533;&#65533;&#65533;ft&#394;&#65533;C&#65533;pr&#65533;H&#65533;]&#65533;&#65533;&#65533;&#65533;&#65533; d&#65533;RL &#65533;F&#65533;hB&#65533;:	,I@&#65533;&#65533;&#65533;&#831;#&#65533;G&#65533;k {&#65533;
k@a&#65533;&#65533;&#65533;4t&#65533;2dF&#65533;d;?"&#65533;&#65533;&#65533;&#65533;&#65533;&#326;tGn&#65533;&#65533;&#65533;&#65533;&#65533;&#65533;&#65533;&#65533;]H&#65533;"&#65533; lG,&#65533;&#512;&#65533;D$`@@&#65533;LP&#65533;+$&#65533;&#65533;C&#65533;4&#65533;g&#65533;&#65533;H&#65533;(&#65533;bD &#65533;A\&#65533;&#65533;n&#65533;&#65533;I&#65533;{8&#65533;&#65533;&#65533;~&#65533;D&#65533;<?&#65533;D&#65533;x$&#65533;@&#65533;"D&#65533;&#65533;P&#65533;&#65533;&#489;&#65533;6&#65533;&#65533;&#577;&#65533;D&#65533;&#65533;*{&#65533;S	&#65533;4K&#65533;p&#65533;\&#65533;G&#65533;&#1840;&#65533;&#65533;&#65533;&#65533;K&#65533;&#65533;&#65533;&#65533;&#65533;K&#65533;&#65533;&#690; !&#65533; &#65533; ,&#65533;&#65533; &#65533; + &#65533; &#65533;	H&#65533;&#65533;&#65533;&#65533;*\&#65533;P`&#65533;~T&#65533;&#65533;@6-&#65533;&#65533;&#1580;&#65533;&#463; C&#65533;I&#65533;&#65533;&#595;%&#65533;;	&#65533;X&#65533;>V&#49714;&#65533;&#859;8s&#65533;<&#65533;&#65533;&#65533;&#65533;PBB&#65533;&#65533;&#65533;&#931;H&#65533;*&#65533;9&#65533;&#65533;&#65533;&#65533;EH*5W&#65533;&#65533;&#65533;&#65533;LnK&#202;KV&#65533;T&#65533;S&#65533;&#65533;I&#65533;&#65533;&#1783;p?FM&#65533;0mV&#65533;uC. &#65533;6&#65533;&#2047;c&#1498;&#65533;&#65533;P&#65533;&#65533;&#65533;&#500;&#65533;N&#65533;&#65533; K&#65533;|&#65533;iA&#65533;[F&#65533;&#65533;un&#65533;&#65533;&#65533;&#65533;&#65533;P&#65533;"})&#65533;^}&#65533;&#65533;A&#65533;&#65533;?&#65533;6Lx&#65533;g&#65533;xkM&#65533;45&#65533;&#2004;&#65533;&#65533;8{&#65533;?&#65533;S&#65533;&#65533;M{&#65533;p&#28945;&#459;&#65533;j&#65533;&#65533;UG&#65533;&#65533;V9s&#65533;&#65533;6&#65533;?4^&#65533;&#65533;&#65533;|&#65533;&#65533;}\&#1162;	&?&#65533;\&#65533;&#65533;&#65533;&#65533;&#65533;{gjRU&#65533;B&#65533; &#65533;&#1921;G%&#65533;u&#65533;&#65533;&#65533;&#65533;&#65533;&#65533;E8&#65533;x&#65533;&#65533;&#65533;B &#65533;ae?Y&#65533;&#65533;b&#65533;]&#65533;&#65533;&#65533;&#65533;&#65533;hN&#65533;iW&#65533;&#65533;&#65533;O&#65533;m(#J&#65533;&#65533;!w&#65533;&#614;&#65533;&#65533;&#65533;&#65533;&#65533;&#65533;y&#65533;&#65533;D"d&#65533;&#65533;&#65533;9&#65533;&#65533;&#65533;&#65533;~&#65533;E&#65533;bh6$&#65533;?19c&#65533;f&#65533;&#65533;Q&#65533;H&#65533;~]&#65533;v&#65533;&#65533;&#65533;&#65533;`B&#65533;i&#65533;f&#65533;&#65533;A&#65533;&#65533;r9&#65533;9&#65533;@z&#65533;&#65533;&#65533;7&#65533;$&#65533;:/&#65533;&&#65533;BgMy_&#65533;w*&#65533;&#65533;&#65533;&#65533; &#65533;&#65533;&#1573;&#65533;&#65533;&#65533;7&#65533;&#65533;Q&#65533;&#65533;R&#65533;&#65533;`@ZZ&#65533;&#65533;G&#65533;Up&#848;&#65533;"h!&#65533;&#65533;&#65533;&#65533;IP6ac&#65533;&#65533; &#65533;+0&#65533;D	&#65533;o&#65533;&#65533;+0x#&#1989;,R&#65533;&#65533;&#65533;!te&#65533;&#65533;m&#65533;&#65533;m&#65533;I&#65533;\%a&#65533;&#65533;&#65533;&#65533;&#65533;c&#65533;%&#65533;x&#65533;&#65533;&#65533;&#65533;&#65533;&#65533;?&#65533;Mb-
&#65533;*B^&#65533;&#65533;&#65533;&#65533;&#65533;_&#65533;u&#65533;&#65533;&#65533;&#65533;&#64395;&#65533;&#642;A&#254;&#65533;D&#65533;&#65533;\&#65533;&#65533;p&#65533;&#65533;W&#1496;=C&#65533;d(&#65533;e&#65533;&#65533;&#65533;&#65533;+&#65533;&#192;&#65533;&#65533;&#65533;7l&#65533;&#1916;&#65533;&#65533;]
&#65533;:&#1964;&#65533;&#65533;&#65533;@s_~&#65533;-&#65533;YB&#65533;NX&#65533;M&#65533;x&#65533;#&#65533;&#65533;&#65533;&#65533;&#65533;&#65533;0 &#65533;&#65533;? })2
#&#65533;&#65533;U&#65533;Y#V&#65533;&#65533;#&#65533;&#65533;&#65533;1&#65533;&#65533;&#65533;&#65533;&#65533;O#&#65533;&#65533;&#65533; &#65533;x&#65533;&#65533;&#65533;&#65533;&#65533;Ar)&#65533;&#65533;&#65533;&#65533;&#65533;&#65533;&#65533;&#65533;&#65533;&#65533;&#65533;&#65533;&#65533;&#65533;A=&#65533;&#65533;W&#65533;&#65533;G&#65533;p$&#65533;&#65533;C&#65533;G9AWD~A0&#65533;&#65533;7B"&#65533;c&#65533;}&#65533;B&#65533;&#65533;&#65533;&#65533;&#65533;&#65533;a)&#65533;d&#65533;&#65533;&#65533;~&#65533;&#65533;4&#65533;@&#65533;f&#65533;2+&#65533;!&#65533;`p&#65533;&#65533;&#65533;&#65533;:A&#65533;&#65533;>&#65533;&#65533;&#65533;&#65533;G%&#65533;&#65533;&#65533;&#65533;&#65533;&#65533;G\&#65533;&#65533;.c&#65533;Q&#65533;\&#65533;_&#65533;h&#65533;&#65533;&#65533;5&#65533;+5_&#65533;&#65533;&#1189;&#65533;>:&#65533;A&#65533;9B=&#65533;&#65533;:Y&#65533;3&#65533;b&#65533;&#65533;&#65533;e&#65533;A&#1800;'&#65533;&#65533; % &#65533;@2'&#65533;&#65533;`.$&#65533;+&#65533;&#65533;&#65533;a&#65533;&#65533;&#65533;&#65533; 6HH&#65533;PD&#65533;&#65533;&#65533;|&#65533;&#65533;pH%&#65533;m&#65533;C&#65533;&#65533;&#65533;F=&#65533;&#65533;&#65533;&#65533;!,o&#65533;@L&#65533;@&#65533;] z&#65533;&#65533;H&#65533;G&#65533;&#65533;%dv&#1801;&#65533;&#65533;b&#65533;&#65533;l&#65533;+&#65533;&#65533;&#1126;&#65533;7&#65533;P	&#65533;&#65533;GuX+|.<+
S&#65533;&#65533;R&#65533; &#65533;&#65533;&#65533;&#65533;AU&#65533;&#65533;/&#65533;a&#65533;&#65533;H7`&#65533;&#65533;te&#65533;}'iKf&#65533;'&#65533;Ey&#65533;$J&#65533;&#65533;&#65533;tb&#65533;&#65533;&#65533; &#65533;`&#65533;&#65533;Z&#65533;&#65533;`&#65533;O T<&#1213;\&#65533;E`&#65533;M&#65533;&#65533;&#200;H+YKJ&#65533;D&#65533;&#65533;&#65533;&#1663;&#65533;&#65533;&#65533;&#65533;tOB&#1218;&#65533;$Ib&#65533;!&#65533;P)&#65533;&#65533;&#65533;s&#65533;a&#65533;&#65533;~<&#65533;M&#65533;&#65533;0Igx&#65533;&#65533;&#65533;*	2&#65533;H&#65533;C&#65533;&#65533;&#824;&#65533;r&#65533;&#65533;&#65533;&#65533;&#65533;Y\i(&#65533;`&#65533;
&#65533;&#65533;&#65533;&#65533;&#65533;9&#65533;&#65533;e4sb&#65533;&#65533;&#65533;&#65533;&#65533;Y&#65533;&#261;&#65533;,XS&#65533;&#65533;Yh&#65533;&#65533;ujA'H&#65533;&#65533;&#65533;&#65533;&#65533;&#65533; &#426;&#65533;@&#65533;&#65533;&#65533;&#65533;&#65533;qo&#65533;#&#65533;"C"&#65533;&#65533;uZ{&#65533;%&#65533;}&#65533;KPZ&#65533;y&#65533;&#65533; 0&#65533;B&#65533;&#65533;&#65533;&#65533;&#65533;&#65533;&#65533;9'E&#65533;t,&#65533;|.&#65533;&#65533;&#65533;@&#65533;&#769;&#65533;&#65533;&#65533;4	M&#65533;&#65533;&#65533;,o&#65533;!&#65533;&#65533;@#&#626;D&#65533;	=&#65533;&#65533;&#65533;u&#411;fO &#65533;@&#65533;
&#65533;s&#65533;&#65533;&#65533;a&#65533;.&#65533;&#65533;,&#65533;9*AX&#3203;&#65533;u&#65533;&#65533;*&#65533;K[&#65533;/&#65533;&#65533;9&#65533;	&#65533;Z&#594;&#1217;&#65533;u Q&#65533;eI&#65533;=&#65533;53&#65533;&#65533;&#65533;H&#65533;&#65533;&#65533;s&#65533;y&#65533;&#65533;\B$&#65533;Q&#65533;&#65533;&#65533;&#65533;	V_&#65533;z&#65533;>&#65533;3'&#65533;R&#65533;D'y&#65533;&#65533; (h&#65533;&#65533;	"&#65533;&#65533;v&#65533;&#65533;I&#65533;^&#984;T&#65533;*&#65533; WI3&#65533;@&#65533;&#65533;&#65533;PS D&#65533;&#65533;\$&#65533;k&#65533;&#65533;Gi&#65533;&#65533;TZ"d	&#65533;&#65533;&#65533;rQ&#65533;&#65533;&#65533;&#65533;P&#65533;r+&#952;F&#65533;&#65533;&#65533;&#65533;&#65533;&#65533;	&#65533;+&#65533;&#65533;!&#1595;&#65533;_&#65533;&#65533;Z&#65533;&#65533;F*ZD&#65533;&#65533;N&#65533;%g8F1&#65533;h&#65533;E&#65533;*&#65533;&#65533;]&#65533;&#1948;z&#65533;`tq!6&#65533;&#65533;p&#65533;3&#65533;&#65533;4&#65533;B&#65533;QU3&#65533;&#65533;P|&#65533;&#65533;a&#65533;&#65533;&#65533;n,!j~<&#65533;AC"G&#65533;E&#65533;&#65533;f&#65533;S&#65533;&#65533;"d&#65533;&#65533;.}&#65533;K&#65533;&#65533;&#65533;&#65533;#-&#65533;&#65533;&#23697;&#65533;@&#65533;!&#65533;A&#65533;&#65533;&#65533;G&#65533;f&#65533;c&#65533;5&#65533;o&#65533;&#65533;&#65533;Y&#65533;T&#65533;&#65533;&#65533;?,2I&#65533;&#905;&#65533;&#65533;&#65533;?&#65533;&#65533;b&#65533;a&#65533;6&#65533;&#65533;wGjr&#65533;!nUv&#65533; &#65533;	$&#65533;&#65533;n9&#65533;&#65533;&#65533;&#65533;&#65533;&#65533;H&#65533;&#65533;I"&#65533;&#65533;,m&#65533;1&#65533;&#65533;q&#65533;4#&#65533;&#65533;&#1355;&#1238;)cd0&#65533;&#65533;&#65533;&#65533;e&#65533;F&#65533;[&#65533;&#65533;5^&#65533;&#148;,&#65533;&#65533;@&#65533;&#65533;rBX&#65533;\]&#65533;&#65533;&#65533;*h'Er&#65533;&#65533;AT&#65533;&#65533;&#65533;+&#65533;&#65533;p&#65533;&#65533;qp&#65533;&#65533;&#65533;&#65533;,&#1423;(a&#65533;&#65533;&#65533;&#65533;
&#65533;~&#65533;&#65533;#)@&#65533;BX&#65533;\&#65533;P&&#65533;&#65533;&#616;&#1700;&#65533;z!0x&#65533;*&#65533;GK6&#65533;&#65533;J&#65533;&#1713;&#65533;(&#65533;fL&#65533;&#65533;W&#65533;&#65533;&#65533;:$&#65533;&#65533;Z&#65533;+&#65533;0,&#65533;L&#65533;&#65533;Si&#65533;&#65533;&#65533;&#65533;|>&#30610;&#65533;s&#65533;4t<R&Iey&#65533;8&#65533;&#65533;5=&#65533;UL&#65533;&#560;&#65533;&#1706;&#65533;&#65533;R&#65533;&#65533;&#65533;&#860;&#65533;2&#65533;@&#65533;M&#65533;&#65533;4Z&#65533;&#65533;&#65533;A&#65533;&#65533;&#65533;&#65533;&#65533;3\&#65533;uW&#65533;i&#65533;&#65533;u&#65533;oJ&#65533;&#65533;&#65533;&#65533;&#13887;y2&#65533;&#65533;4&#65533;&#65533;&#65533;o+O&#65533;f&#65533;&#65533;j0&#65533;n&#65533;4&#65533;&#65533;S&#65533;,pOL&#65533;-&#65533;fM&#65533;AB&#65533;&#65533;&#65533;G-"&#65533;8`&#65533;&#65533;I&#65533;O&#65533;{z|&#65533;&#65533;&#65533;8&#65533;&#65533;H&#65533;&#65533;""&#65533;_tW&#65533;^7=;&#65533;&#65533;vN&#65533;S&#65533;w!&#65533;&#65533;&#1569;&#65533;&#65533;urm3 &#65533;&#65533;dL&#65533;!&#65533;}&#65533;&#65533;&#65533;&#65533;&#65533;$&#65533;&#65533;&#65533;{w&#65533;&#65533;[&#65533;&#65533;v AI&#65533;&#65533;&#65533;&#65533;dt&#65533;5&#65533;&#65533;&#65533;&#65533;&#65533;SU&#65533;&#65533;u2f-&#65533;f'&&#65533;3{&#65533;6&#65533;t&#65533;!&#65533;&#65533;&#65533;&#65533;8r&#65533;&#65533;)SFF	0&#65533;;?&#65533;&#65533;Po_&#65533;&#1910;U&#65533;&#65533;=&#65533;1&#65533;{&#65533;1&#65533;B8&#65533;&#65533;&#65533;&#65533;&#65533;;zZ&#65533;&#65533;&#65533;&#65533;N&#65533;?&#65533;&#1259;&#65533;	&#65533;&#65533;E&#65533;&#65533;K&#65533;]&#65533;5&#65533;&#65533;&#1455;&#65533;>Q&#65533;&#65533;&#65533;&#65533;{&#65533;H&#65533;&#65533;!&#65533;"&#65533;qzg&#65533;&#65533;l&#65533;&#65533;\6&#65533;An&#65533;&#65533;&#65533;&^4G&#65533;v&#65533;u&#1152;ND~>q>CTE~c&#65533;"&#65533;&#65533;#"&#65533;&#65533;["&#65533;R3wN&#65533;&#65533;O&#65533;&#65533;~?&#65533;O&#65533;'&#65533;G5&#65533;N6&#65533;wqu&#65533;W&#65533;pF&#65533;&#65533;!e&#65533;J&#65533;&#65533;61&#65533;X~&#65533;-t&#65533;8[q&#231;~'&#65533;A&#65533;~[&#65533;|ZWc&#65533;%a&#65533;&#65533;&#65533;k5:';j&#65533;(&#65533;'\C&#65533;&#65533;%Q&#65533;%&#65533;7# &#65533;F/&#65533;&4&#65533;&#65533;_&#65533;sLX&#65533;&#65533;V&#65533;&#65533;<&#65533;Y&#65533;&#65533;&#65533;dQy&#65533;&#65533;&#65533;q&#65533;w(gk<B&#65533;&#65533;i&#65533;8&#65533;&#65533;!!r`H&#65533;&#65533;n&#65533;E0Q>&#65533; m-r&#65533;2721&#65533;&#65533;&#65533;&#65533;&#1329;&#65533;DBua&#65533;h&#65533;&#65533;N0Z&#65533; &#65533;MSgU&#65533;&#65533;c&#65533;E%&#65533;&#65533;hl8I&#65533;@3&#65533;&#65533;:&#65533;&#65533;u&#65533;&#65533;&#65533;!}&#65533;7&#65533;&#65533;x&#1735;:&#65533;&#65533;&#65533;&#65533;&#65533;&#65533;&#65533;&#65533;fp&#65533;jAd.X5(|0L&#65533;&#65533;0q&#65533;&#65533;q&#65533;&#65533;U&#65533;&#65533;&#65533;&#65533;&#65533;&#65533;&#65533;b&#1888;(S%8x&#65533;Xe&#65533;r&#65533;&#65533;&#65533;&#65533;&#65533;Va,Dl"E5&#65533;&#65533;4&#65533;#&#65533;(0&#65533;`37&#65533;t#[&#65533;&#65533;&#65533;&#65533;4&#65533;&#65533;
)&#65533;3,J`,R&#65533;@&#65533;hSe&#65533;&#65533;EBu&#65533;'X   &#65533;DN&#65533;&#65533;m&#65533;&#65533;&#65533;&#65533;&#65533;&#65533;&pp&#65533;N&#65533;z#B6 &#65533;"&#65533;y&#65533;&#65533;&#65533;\&#65533;0&#65533;@PN&#65533;]&#65533;&#65533;&#65533;'&#65533;Xs2&#65533;&#65533;ATDk&#65533;&#65533;&#65533;&#65533;N&#65533;&#65533;w&#65533;&#65533;2&#65533;g &#65533;63*1I&#65533;&#65533;?&#65533;<I&#65533;%[&#65533;&#231;&#65533;&#65533;n&#65533;
&#65533;&#65533;_U&#65533;_}A$&#65533;&#65533;Ve8I=t8#&#65533;&#65533;/H&#65533;a&#65533;&#65533;)W&#65533;&#65533;v*&#65533;&#65533;&#212;!U&#65533;$&x&#65533;2&#65533;~)&#65533;2hUF&z &#65533;d&#65533;&&#65533;&#65533;&#65533;7&#65533;V&#65533;	&#65533;v@	&#65533;H&#65533;DoQ0&#65533;Bc&#65533;&#65533;_c&#65533;&#65533;/&#65533;&#65533;	&#65533;P&#65533;&#65533;A&#65533;&#65533;cHw36&#65533;&#65533;"g&#65533;&#65533;0f&#65533;`aX&#65533;&#65533;3Q\Y\&#65533;$&#156;Q&#65533;&#65533;T[jW&#65533;&#65533;&#65533;&#65533;7D`7&#65533;U9&#1040;E@Op1,&#65533;&#65533;)&#65533;4Y&#65533;&#65533;&#65533;
&#65533;&#65533;&#65533;'$&#65533;A4/&#65533;&#65533;<8&#65533; K&#65533;&#65533;^ .&#65533;&#65533;9&#65533;bo&#65533;-&#65533;&#65533;l&#65533;m&#65533;&#65533;jqr&#65533;![$m&#65533;Fwb]&#65533;&#65533;^&#65533;
&#65533;} (Pel1&#65533;W4&#65533;\&#65533;G&#65533;7]&#65533;`&#905;:gh&#65533;&#65533;&#65533;#y&&#65533;&#65533;K&#65533;&#65533;`&#65533;+4&#65533;C&#65533;&#65533;q'&#65533;AP&#65533;n&#65533;$v^BB&#65533;&#65533;&#65533;
K&#65533;ll&#65533;Ti&#65533;S
&#65533;&#65533;&&#65533;^&#65533;&#65533;&#65533;&#65533;$]&#65533;)&#65533;b&#65533;56&#65533; h&#65533;
&#65533;&#65533;&#65533;dr&#65533;&#361;&#65533;&#65533;A>&#65533;u>&#65533;&#1496;Ut&#65533;&#65533; &#65533;&#65533;&#65533;&#65533;&#65533;G
&#65533;&#65533;n&#6556;&#1690;JK&#65533;TZJX&#65533;&#65533;&#65533;(]&#65533;I&#65533;&#65533;Y&#1328;
&#678;&#65533;&#65533;q&#65533;&#65533;&#65533;7&#65533;&#65533;\1%&#65533;vQ&xM&#65533; &#65533;#66&#65533;&#65533;T&#65533;&#65533;&#65533;Q&#65533;K&#65533;a&#65533;&#65533;&#65533;&#65533;d/&#65533;Ap9z&#47259;&#65533;:,&#65533;~&#65533;/|&#1369;&#65533;&#65533;Z 6&#65533;$&#65533;1-P&#65533;M&#65533;&#65533;&#65533;Y&#65533;j&#65533;&#65533;&#65533;&#65533;&#65533;&#65533;&#65533;o&#65533;&#377;7}&#65533;@&#65533;S9&#65533;&#65533;&#65533; _zG&#65533;&#65533;!&#65533;N&#65533;*&#65533;a&#65533;ba.m)N&#65533;w&#65533;&#65533;3&#65533;&#65533;i&#65533;&#65533;G&#65533;&#65533;D&#65533;z&#65533;&#1778;&#65533;\FcYY	&#65533;&#65533;&#65533;&#65533;&#65533;w&#65533;&#65533;&#65533;!&#65533;IQ0J &#65533;{Ed&#65533;Z3&#774;&#65533;d&#65533;&#1589;&#65533;&#65533;&#1098;&#65533;1&#65533;&#65533;&#65533;;l.&#65533;
WzS$&#65533; &#65533;&#436;&#65533;0&#65533;&#65533;&#65533;q&#65533;#&#65533;&#65533;
&#65533;z&#65533; &#65533;&#65533;&#65533;I.l9&#65533;&#65533;R}&#65533;&#65533;&#65533;&#65533;8+|&#302;-&#65533;mS&#65533;VU&#65533;&#65533;|+y&#65533;&#65533;&#65533;N&#65533;&#65533;8&#65533;Uc1&#65533; f&#65533;$&#65533;&#65533;Q&#65533;?(&#65533;\&#65533;&#65533;&#65533;5&#1121;&#65533;&#65533;&#65533;&#65533;&#65533;+&#65533;&#65533;z&#65533;e&#65533;&#631;&#65533;&#65533;&#65533;*U&#65533;&#65533;&#65533;K&#65533;&#65533;&#65533;8&#65533;sU&#65533;0`@&#65533;&#65533;&#65533;&#65533;B2=;5&#65533;Y|J&#65533;&#65533;qE&#65533;&#65533;&#65533;H&#65533;;i&#65533;&#65533;5[5c&#65533;&#65533;K&#65533;&#65533;w&#65533;&#65533;Q&#65533;p&#65533;&#65533;&#65533;Ba17WA&#65533;&#65533;[6&#65533;&#2043;&#65533;+h&#65533;&#65533;&#65533;d&#65533;?&#65533;&#65533;&#65533;ks&#65533;00&#1275;&#65533;5&#65533;0|&#65533;py&#1653;&#65533;K&#65533;K&#65533;&#65533;a38p&#65533;&#65533;k&#65533;Rj&#65533;&#65533;QC5&#65533;&#65533;&#65533;0$/5&#65533;&#65533;:!&#65533; &#65533;&#65533;&#65533;{&#65533;&#65533;w#d(@&#65533;Kn&#65533;&#65533;&#65533;;C6.&#65533;z&#65533;&#65533;&#65533;&#65533;	T!Q&#459;Rq&#65533;9&#65533;)%&#65533;&#65533;u&#65533;m&#65533;H%&#65533;<&#65533;p*Of&#65533;aW&#65533;-bl&#65533;O&#65533;&#65533;*&#322;#"Y&#65533;&#65533;S &#65533;&#65533;K&#65533;u&#65533;&#65533;&#65533;3&#65533;c&#65533;&#65533;&#65533;&#65533;&#65533;&#65533;{&#65533;({e&#65533;stO&#65533;&#65533;&#65533;&#65533;\,^&#65533;&#65533;&#65533;
F^&#65533;*&#65533;&#65533; &#65533;&#65533;u&#65533;y&#65533;Q'S&#65533;&#65533;@s&#65533; &#65533;&#65533;&#65533;&#65533;v&#65533;"[8(P	&#65533;&#65533;&#65533;&#65533;&#65533;@.&#65533;&#65533;2&#65533;&#65533;&#65533;&#65533;&#65533;2&#65533;&#65533; \`&#2032;A&#1889;w&#65533;&#65533;&#65533;	&#65533;)@&#65533;&#65533;&#65533;&#65533;&#65533;&#65533;E*6&#65533;X&#65533;/&#65533;A&#65533;&#65533;s`&#65533;&#65533;K&#65533;&#512;J.&#65533;<Vo&#65533; &#65533;&#65533; &#65533;&#65533;6&#65533;&#65533;RS!q&#65533;Q&#65533;&#65533;&#65533;&#65533;&#65533;&#65533; &#1244;&#65533; &#65533;&#65533;<r&#65533;uT&#65533;+|3&#65533;&#65533;|&#65533;&#65533;&#1836;&#65533;|&#65533;s z&#65533;&#879;&#65533;&#65533;+H(
&#65533;&#65533; &#65533;L&#65533;&#65533;5]&#65533;&#65533;&#65533;]&#65533; 	0&#65533;&#65533;S&#65533;&#65533;&#65533;o&#2001;v&#65533;&#65533;&#65533;&#65533; &#65533;&#65533;&#65533;&#65533;&#65533;,&#65533; &#65533;[f&#65533;b&#65533;&#1217;#kqx&#65533;e
q&#65533;&#65533; &#65533;&#65533;<&#1042;&#65533;&#65533;&#65533;f&#65533;{< &#1900;/&#65533;&#65533;%&#65533;&#243;&#65533;S&#65533;&#2016;&#65533;}20&#65533;&#65533;] &#65533;@&#65533;p&#65533;5&#65533;&#65533; &#65533;(b&#65533;=V&#348;B&#53907;&#65533;Q&#65533;[&#65533;0&#65533;&#65533;&#1206;&#65533;&#65533;&#65533;&#65533;&#65533;	&#65533;&#65533;g&#65533;&#65533;qm=*&#65533;&#832; &#65533;&#65533;R&#65533;1&#65533;&#65533;>'&#65533;&#65533;&#65533;8H&#65533;&#65533;&#65533;&#1320;w&#65533;&#65533;-&#65533;]&#65533;&#65533; g&#65533;&#65533;2@]&#65533;&#65533;&#65533;&#65533;&#65533;&#65533;E&#65533;,]-$&#65533;!RG&#65533;&#449;I&#65533;X%&#65533;&#65533;Z)&#65533; &#65533;&#65533;&#65533;p`&#65533;)&#65533;&#65533;l}*0&#65533;&#65533;&#65533;&#65533;&#65533;&#65533;r&#65533;&#65533;{B&#65533;K&#65533;5&#65533;K&#65533;(&#65533;O&#65533;`&#65533;$&#65533;9C&#65533;Pxq&#65533;&#65533;&#65533;m&#1772;-g &#65533;&#65533;B&#65533;&#65533; &#65533; &#65533;&#65533; &#1518;{&#65533;&#65533;7&#65533;&#65533;&#65533;}&#65533;&#65533;i&#65533;e&&#65533;&#65533;&#65533;&#65533;&#65533;=&&#65533;&#65533;H-&#65533;&#65533;&#65533;&#65533;P&#65533;&#65533;&#65533;!&#65533;&#65533;&#65533;&#65533;n&#65533;&#65533;$&#65533;&#65533;[%>h&#65533;&#65533;&#1503;@&#65533;U&#65533;(&#65533;&#65533;&#65533;&#65533;&#65533;g-&#65533;&#65533;&#65533;&#65533;&#65533;&#65533;&#65533;&#65533;5&#65533; ~&#65533;&#65533;&#65533;&#65533;*&#65533;a&#786;&#65533;n&#65533;&#65533;&#65533;t&#65533;eI&#65533;:}&#65533;P&#65533;a&#320; &#65533;&#65533;&#65533;&#65533;M*&#65533;&#65533;&#65533;&#65533;!&#65533;F>&#65533; N>&#65533;n&#65533;&#65533;&#65533;&P&#65533;&#65533;[&#65533;&#65533;\}&#65533;&#65533;&#65533;&#65533;{`H&#65533;&#65533;&#65533;&#65533;&#65533;&#65533;&#65533;&#65533;@&#65533;P&#65533;&#65533;&#65533;&#65533;`&#65533;*&#65533;&#65533;&#65533;K&#65533;&#65533;&#65533;&#65533; t&#65533;A?vO!&#65533;&#65533;&#65533;	&#65533; Hm&#1658;&#65533;&#1673;&#65533;&#65533;&#65533;0&#1788;&#65533;&#65533;	TP&#65533;^!S&#65533;M4~,&#65533;&#65533;~&#65533;&#65533; &#65533;l&#65533;&#65533;=&#65533;&#65533;&#65533;&#1936;&#65533;&#65533;I&#65533;&#65533;&#65533;&#65533;&#65533;&#65533;&#65533;N&#65533;&#65533;uN&#65533;&#65533;&#65533;S&#65533;a&#65533;"&#65533;q&#65533;$&#65533;&#65533; &#65533;&#65533;&#65533;mm&#65533;&#65533;U&#65533;PZ4&#65533;&#65533;&#65533;&#65533;&#65533;&#65533;>&#65533;%&#65533;q>&#65533;g&#65533;&&#65533;&#1351;&#65533;&#65533;;"&#65533;c&#65533;&#1797;^&#65533;&#65533;#0 &#65533;&#1921;&#65533;UZ&#65533;&#65533;&#65533;&#65533;&#65533;< &#65533;=&#65533;&&#65533;&#65533;a&#65533;&#65533;&#65533;&#65533;&#65533;	&#65533;I-&#65533;&#65533;&#65533;&#65533; A&#65533;J]&#65533;&#65533;&#65533;&#65533;&#65533;&#65533;&#65533;-&#65533;&#65533;&#65533;* &#65533;o&#65533;p&#65533;&#65533;  &#65533; &#65533;&#65533;H}&#65533;5@ )_&#65533;&#65533;&#65533;&#65533;&#65533;.&#65533;7 /&#65533;&#65533;&#65533;&#65533;b&#65533;&#65533;A&#65533;&#65533;&#65533;&#65533;!p&#65533;&#65533;&#65533;&#65533;&#65533;&#65533;&#65533;I.&#65533;&#65533;&#65533;&#65533;&#65533;&#65533;&#65533;i&#65533; &#65533;.&#65533;&#65533;&#65533;!&#65533;&#65533;`&#1344;&#65533;&#65533;m.&#65533;&#65533;&#65533;&#65533;6&#65533;&#65533;&#65533;&#65533;&#65533;&#65533;k&#65533; &#65533;&#65533;&#65533; &#65533;p&#65533;&#65533;&#65533;  &#65533;&#1040;&#65533;&#65533;&#65533;&#65533;N&#65533;k>&#65533;&#65533;&#65533; &#65533;i&#65533;&#65533;&#65533;V&#65533;&#65533;&#65533;uO&#65533;1&#65533;f&#65533;&#65533;&#2000;&#65533;PZb&#65533;&#65533;&#65533;K?<&#65533;&#65533;&#65533;&#65533;&#65533;&#65533;&#65533;&#65533;&#65533;&#65533;&#65533;&#65533;&#65533;&#65533;`?&#65533;&#65533;Uc&#65533;&#65533;&#65533;`&#65533;&#65533;&#65533;G&#65533; &#65533;&#65533;&#65533;&#65533;&#65533;&#65533;0&#65533;&#65533;O&#65533;&#65533;o&#65533;&#65533;&#65533;&#65533;&#65533;&#65533;N&#65533;&#65533;G&#65533;&#65533; &#65533;&#65533;&#65533;)&#65533;&#65533;&#65533;&#65533;&#65533;C &#65533;&#65533;&#65533;&#65533;C0&#65533;k:\&#65533; x&#65533;#(&#1855;w&#65533;&#65533;&#65533;#&#65533;&#65533;&#65533;.%N&#65533;X&#65533;&#65533;E&#65533;5n&#65533;&#65533;&#65533;&#65533;G&#65533;!E&#65533;&#65533;G&#65533;&#65533;?i(&#65533;&#65533;b&#65533;K&#65533;/CT&#65533;(-W&#65533;&#65533;&#65533;4&#65533;&#65533;'8^&#65533;&#65533;&#65533;Y&#65533;&#65533;Q&#65533;I&#65533;.%&#65533;"&#65533;&#65533;&#65533;&#1196;&#65533;&#65533;8L T&#65533;&#65533;(J&#65533;c'&#1071;=w&#65533;&#65533;A&#65533;S&#65533;i&#1390;e;&#65533;k&#65533;*ZB&#65533;&#65533;!&#65533;l&#60758;&#65533;&&#65533;'2T&#65533;&#1799;&#65533;m/f&#1848;&#65533;&#65533;&#65533;,&#65533;&#65533;1Dk}&#65533;n&#65533;y&#65533;CE&#65533;&#450;&#65533;&#65533;&#65533;i&#1321;&#65533;&#65533;s`f/&#65533;&#774;^&#910;&#144;&#65533;:&#953;p&#65533;&#65533;&#65533;0tA&#65533;&#65533;&#65533; &#65533;&#65533;&#65533;q&#65533;&#65533;={&#65533;{o]&#65533;&#65533;C\&#65533;(&#65533;&#65533;&#1503;b{F|6&#65533;w&#65533;!K&#65533;&#65533;&#730;&#65533;&#65533;&#65533;&#65533;&#1949;&#65533;3&#65533;a&#65533;&#65533;b:&#65533;}&#65533;lY&#65533;q&#65533;W&#65533;&#65533;&#65533;`2&#65533;&#65533;r &#65533;&#65533;|&#65533; &#65533;&#65533;&#65533;A&#65533;&#65533;&#479;&#65533;(&#65533;&#65533;&#65533;B3&#65533;v#(&#65533;&#65533;&#65533;&#65533;m&#65533;&#65533;&#65533;&#10619;ST&#65533;#H&#65533;?&#65533;&#65533;&#65533;&#65533;&#65533;<&#200;&#262;&#65533;oE{&#65533;h?W&#65533;&#65533;&#65533;$&#1162; &#65533;rH&#65533;&#65533;H&#1131;-&#65533;&#65533;q&#65533;'&#65533;&#65533;C&#65533;2&#65533;&#65533;:&#65533;&#65533;l &#65533;&&#1193;&#65533;4&#65533;S&#65533;&#65533;Cu&#1083;&#36028;&#65533;&#65533;&#65533;3&#65533;4b&#65533;3&#65533;|&#65533;-&#65533;^{&#65533;&#65533;&#65533;&#65533;&#65533;&&#65533;Dl2&#65533;&#65533;&#65533;&#65533;sQ&#65533;&&#65533;K&#65533;&#65533;&#65533;&#65533;*&#65533;&#65533;B)&#65533; &#65533;S&#65533;'^&#65533;&#65533;&#65533;)5&#65533;&#65533;&#65533;=&#65533;h&#1776;Fi&#65533;&#65533; 1&#65533;&#65533;&#65533;Qkm&#65533;&#1005;TbI&#65533;&#746;&#1644;=&#65533;p&#1271;&#65533;&#65533;#&#65533;&#65533;uY&#65533;&#65533;F+&#65533;0&#65533;&#65533;&#1428;H&#65533;&#65533;JH&#65533;*&#65533;Vf&#65533;E&#735;s&#65533;&#65533;&#1340;!Z&#65533;&#59351;h&#65533;&#65533;B:&#65533;&#65533;h[&#65533;&#65533;aVq&#65533;&#65533;&#65533;&#65533;&#65533;k%^_&#65533;&#65533;&#2004;&#65533;&#65533;&#65533;&#65533;&#65533;&#65533;m&#65533;&#65533;&#65533;u&#65533;(G&#65533;&#65533;&#65533;&#65533;i&#65533;m&#65533;&#65533;0]&#65533;b%&#65533;
B}xd&#65533;&#65533;{&#65533;`&#65533;&#65533;&#549;U&#65533;qICa&#65533;&#65533;S2I&#65533;&#65533;&#65533;.&#65533;&#65533;u&#65533;&#65533;&#65533;0&#65533;t&#65533;9r&#65533;&#65533;&#65533;JH&#65533;K&#65533;yi&#65533;&l-H&#65533;+&#65533;&#65533;&#65533;&#65533;&#65533;&#65533;&#65533;0&#65533;Q&#65533;&#65533;Df&#65533;k&#65533;&#65533;X&#65533;&#65533;r1#&#65533;X&#65533;jh$&#65533;l&#65533;n&#65533;E&#65533;&#65533;v&#65533;E&#65533;(rU^&#65533;-&#65533;U&#65533;&#65533;&#65533;'*&#65533;&#65533;n&#65533;&#848;+&#65533; N&#65533;&#65533;&#1732;&#65533;&#701; >&#65533;t&#65533;&#65533;&#65533;&#65533;&#65533;&#65533;&#65533;&#65533;&#191;&#65533;\&#1642;&#65533;&#65533;&#65533;&#65533;&#65533;f(&#65533;:P&#65533;&#65533;&#65533;X3&#65533;&#65533;&#65533;Y&#65533;g&#65533;&#65533;:&#65533;&#65533;Iq
&#65533;=v&#65533;&#65533;&#65533;9!&#65533;&#65533;&#65533;4&#65533;&#65533;r&#65533;&#65533;&#1698;&#65533;&#65533;o&#65533;&#65533;&#65533;u[&#65533;&#1687;P&#65533;&#65533;&#65533;h&#65533;@&#65533;&#65533;Z&#65533;=&#65533;&#65533;&#65533;d&#65533;/l&#65533;&#65533;&#65533;&#65533;.]&#65533;\z&#65533;&#65533;&#65533;&#65533;&#65533;\&#65533;	 /{&#65533; &#65533;"&#65533; &#65533;&#65533;r&#65533;h&#65533;S&#65533;8&#65533;&#65533;?&#65533;&#65533;#
&#65533;X^T&#65533;&#65533;&#65533;&#65533;L&#65533;U&#65533;Y&#65533;<&#65533;&#65533;p&#65533;&#65533;&#65533;+&#65533;&#65533;&#65533;U&#65533;Q-^
&#65533;^B&#65533;U&#65533;&#65533;&#65533;/z&#65533;.&#65533;+jaFzi&#65533;D&#65533;e&#65533;&#65533;	&#65533;z1&#65533;W&#65533;&r$&#65533;TL:C&#65533;&#434;V&#65533;&#65533;&#65533;&#65533;3V&#65533;&#65533;I&)d&#65533;>&#65533;&#65533;XF'&#65533;&#1510;&#65533;&#65533;	&#65533;^&#65533;&#65533;&#65533;&#65533;b&#65533;&#65533;8&#65533;y&#65533;"&#65533;r&#65533;&#65533;&#65533;&#65533;a&#65533;&#65533;&#65533;]q&#65533;6TkW0&#65533;5&#65533;P&#65533;uz&#65533;&#592;XC&#65533;(&#65533;.\t&#65533;&#65533;&#65533;&&#65533;N}&#65533;&#1348;"3&#65533;&#65533;&#65533;2&#65533;&#65533;&#65533;b?&#65533;&#65533;lAA0'&#1144;&#65533;&#65533;5&#65533;+&#65533;&#65533;*&#1488;b9&#65533;c=&#65533;&#65533;+&#65533;&#65533;9&#65533;&#65533;&#65533;Z&#65533;8&#65533; &#65533;&#65533;7K&#65533;&#65533;P&#65533;<&#65533;&#65533;K=yRM6&#65533;(QG?&#65533;]&#65533;~Z&#65533;&#65533;N&#65533;M[9&#65533;<s&#65533;&#1360;&#65533;&#65533;.ac&#65533;	NQ-t&#65533;l&#65533;&#65533;H&#65533;&#65533;&#65533;9&#65533;&#65533;&#1804;&#65533;&#65533;=&#65533;T&#65533;PN&#65533;1Q&#65533;&#65533;Y&#65533;&#65533;&#65533;&#65533;&#65533;K&#65533;&#65533;
h'&#65533;r<&#65533;LH2"&#65533;&#65533;&#65533;X9&#65533;8&#65533;&#65533;&#65533;Z&#65533;&#65533;XQ3YI&#65533;r&#65533;MvL&#65533;Y&#65533;@&#805;N&#65533; P&#65533;&#65533;j&#65533;&#65533;MF9&#65533;&#65533;&#847;h&#65533;&#65533;&#65533;&#65533;Hj&#65533;n2&#65533;=J&#65533;d0&#65533;&#65533;Y&#65533;&#65533;s&#65533;2&#65533;%^&#65533;&#65533;']*S%h&#65533;&#1176;&#65533;&#65533;&#65533;&#65533;:&#65533;&#713;&#65533;&#65533;&#65533;]%h	&#65533;&#65533;&&#65533;&#65533;m&#65533;&#65533;H&#65533;&#65533;x 2&#9517;h&#65533;&#65533;&#65533;n&#65533;W&#65533;y&#65533;&#65533;d&#1312;(m&#65533;&#65533;&#65533;&#2020;5&#65533;&#65533;&#65533;SR&#65533;]&#65533;w.V&#65533;&#65533;0&#428;QL^m&#65533;_Z&#65533;	`&#65533;&#65533;$&#65533;|&#65533;&#65533;J&#65533;&#65533;&#435;&#65533;&#65533;&#65533;4&#65533;&#65533;C&#65533;&#65533;&#65533;*&#65533;&#65533;&#65533;&#65533;&#65533;*J&#65533;0&#65533;0&#65533;&#65533;`&#65533;&#65533;|,R/5H&#65533;&#65533;O&#1508;&#65533;p&#65533;&#65533;&#65533;A&#65533;K&#1445;&#65533;&#65533;Uz-Ep?&#65533;&#65533;&#65533;&#65533;&#65533;&#65533;E&#65533;&#65533;on7E2^&#65533;&#65533;6B*7&#65533;&#65533;&#65533;h&#65533;&#65533;9&#65533;F&#65533;\&#65533;&#65533;&#65533;+&#65533;&#65533;&#65533;&#65533;3&#65533;&#65533;t&#65533;&#65533;&#65533;&#65533;8&#65533;&#65533;Y&#65533;vM&#65533;&#65533;p&#65533;<&#65533;
&#65533;Z#G&#65533;&#65533;Mb&#65533;&#65533;4W&#65533;&#65533;P>b&#65533;&#65533;3&#65533;&#65533;gL0tJ&#65533;&#65533;t&#65533;
&#65533;&#65533;G''&#65533;&#65533;&#65533;S&#1027;&#65533;&#65533;.2b%}&#65533;&#65533;&#65533;O&#65533;&#65533;I&#65533;&#65533;&#65533;3C&#65533;&#65533;&#65533;M&#65533;&#65533;&#65533;|-W>3&#65533;&#65533;5rr"&#65533;MY&#65533;&#65533;Hr&#65533;&#65533;&#65533;>#"&#65533;&&#65533;< U&#65533;&#65533;[*&#1678;W)d&#65533;{>&#65533;&#65533;&#65533;&#65533;'y5s&#65533;&#65533;!&#65533;iF&#65533;<|&#65533;M&#65533;&#65533;&#65533;7g&#65533;&#65533;_&#65533;&#65533;V&#65533;l&#65533;(&#65533;4+zq)&#65533;\\&#65533;&#65533;\&#65533;'&#65533;a&#65533;&#1878;	&#65533;&#65533;&#65533;&#1506;&#65533;	G&#65533;'!&#65533;*EDz/&#65533;^&#65533;8M-$&#65533;&#65533;h&#65533;&#65533;t&#65533;&#860;&#65533;?&#65533;JUk&#65533;&#65533;aM&#65533;iC$&#65533;NL&#65533;&#65533;W&#65533;k&#65533;&#65533;&#1476;&#1168;u\7&#65533;&#65533;&#65533;Y&#1086;&#65533;&#65533;&#65533;M&#65533;&#65533;&#65533;~&#65533;l&#65533;P[u&#606;$&#65533;'&#65533;&#65533;6&#65533;[&#65533;\&#65533;xZ]&#1297;&#65533;M"&#65533; &#65533;&#65533;&#65533;*&#65533;j&#65533;&#65533;#O+&#65533;m&#65533;@&#65533;
Y?"&#65533;2)&#1927;)&#65533;&#65533;&#65533;#M}&#65533;E&#65533;&#65533;&#65533;!a'&#65533;Cb&#65533;K&#65533;T68&#65533;Y&#65533;
,w&#65533;{&#65533;&#65533;&#65533;*&#65533;&#1147;&#11730;&#65533;&#65533;*5&#65533;&#463;&#65533;&#65533;%&#65533;=&#65533;z&#65533;h&#65533;#&#65533;&#65533;A&#65533;+>&#65533;&#65533;g&#65533;&#65533;&#65533;&#65533;o&#65533;x_4W&#65533;&#1694;&#65533;NP;&#65533;&#65533;&#65533;9&#65533;-P&#65533;&#65533;L&#65533;&#65533;&#65533;\&#65533;&#65533;&#65533;[ &#65533;&#65533;&#65533;}&#65533;J&#65533;|`&#65533;S&#65533;&#65533;&#65533;'&#65533;&#65533;N*&#65533;K&#65533;&#65533;4q&#65533;&#65533;&#65533;&#65533;&#65533;&#65533;.&#65533;n&#65533;&#65533;&#65533;M.&#65533;g~&#65533;<&#65533;c&#65533;s_&#708;&#65533;&#30122;&#65533;%&#65533;&#65533;&#65533;,G&#65533;&#65533;&#65533;&#1156;W&#65533;&#65533;g&#65533;<&#5602;+&#65533;Ez4Tc&#65533;&#65533;#i&#65533;&#65533;{&#65533;p&#65533;B&#65533;&#65533;M4&#65533;{&#65533;K1|0&#65533;&#65533;&#65533;g&#65533;%[&#65533;&#65533;&#65533;&#65533;u&#1293;}&#65533;&#65533;7&#65533;&#65533;&#65533;&#760;X3&#65533;&#65533;&#65533;"J g&#65533;&#65533;}&#1369;&#65533;&#65533;&#65533;&#65533;a&#65533;&#65533;&#65533;&#65533;I&#65533;.&#65533;&#65533;N&#65533;&#65533;&#65533;_&#457;&#65533;&#65533;&#65533;^&#65533;&#65533;&#65533;M&#42605;&#65533;&#65533; `9&#65533;%&#65533;_&#65533;&#65533;&#65533;&#65533;&#65533;U&#65533;&#65533;&#65533;&#65533;8*#&#65533;&#65533;&#65533;?&#65533;K&#65533;B&#65533;&#65533;&&#65533;&#65533;&#65533;@&#65533;o{;&#65533;!2@&#65533;'&#65533;&#65533;_&#65533;1`s&#65533;[&#65533;&#65533;&#65533;z&#65533;&#65533;&#65533;&#65533;'
"&#65533;ty)&#65533;&#65533;&#65533;&#65533;y9&#65533;k&#65533;&#65533;4T&#65533;+&#65533;&#65533;,&#65533;g&#65533;8&#65533;z"&#65533;&#65533;&#65533;&#65533;&#65533;&#65533;&#65533;&#65533;&#65533;&#65533;O&#65533;&#65533;&#65533;B&#65533;&#65533;&#1019;&#65533;&#65533;&#65533;	&#65533; B&#65533;&#65533;&#65533;D*&#65533;&#1566;&#65533;&#65533;&#65533;?&#65533;&#65533;&#65533;&#65533;&#144;&#65533;<H&#37573;&#65533;"P&#1761;	{:&#65533;&#65533; &#65533; &#65533;,2d&#65533;r*Q&#65533;Os	C&#65533;>&#931;&#65533;&#65533;x&#65533;K(&#65533;*&#65533;&#65533;9&#65533;&#65533;39A9t8&#65533;w&#65533; &#65533;D&#65533;&#65533;&#65533;;&#274;A3&#431371;&#65533;&#65533;K&#65533;J&#65533;w(&#65533;&&#1536;P
p 
&#65533; C&#65533;D&#65533;H&#65533;x&#65533;a&#1704;&#65533;&#65533;@&#65533;a:&#65533;&#65533;	&#65533;)&#65533; &#65533;8K&#65533;t&#65533;&#65533;p&#65533;&#65533;&#65533;7Z&#65533;	&#65533;&#65533;B&#65533;K&#65533;&#65533;&#65533;&#65533;D&#65533;&#65533;&#65533;Hk&#65533;Ab,&#65533;
&#65533;&#65533;&#65533;&#65533;&#65533;&#65533;&#65533;&#65533;]&#65533;L&#65533;E &#65533;.H&#65533;.&#65533;
$F&#65533;0<&#65533;&#65533;&#65533;n&#65533;E&#65533;&#65533;&#65533;&#65533; hD&#65533;iFt&#65533;p hEw$	q&#65533;&#65533;tk@&#65533;{&#65533;&#65533;R&#65533;~D v&#65533;&#65533;&#65533;x&#65533;&#65533;&#65533;&#65533;&#564;X)&#65533;B&#65533;&#65533;&#65533;?&#65533;&#65533;T&#65533;&#65533;Y&#65533;&#65533;&#65533;D&#65533;G&#65533;&#65533;(	&#65533;&#65533;x4&#65533;L&#65533;) &#65533;&#65533;&#65533;&#65533;&#539;l&#470;,&#65533;&#65533;;&#65533; &#65533;&#65533;2&#65533; &#65533;FB&#65533;`D&#65533;&#65533;&#65533;&#65533;T&#606;&#65533;B&#65533;3>_&#65533;&#65533;'&#65533;&#65533;4&#65533;E&#65533;(&#65533;HG&#65533;&#65533;F&#65533;|&#65533;&#65533;&#65533;
,9=&#65533;(&#65533;t &#65533;&#65533;$I
&#65533;&#649;(&#597;&#65533;"t&#65533;cl5CPF$&#65533;@@J&#65533;&#65533;(&#65533;Y&#65533;s`I&#65533;&#65533;J&#65533;&#65533;&#65533;K&#65533;&#65533;0&#65533;K&#65533;<&#65533;&#65533;&#65533;@&#65533;&#65533;&#802;0&#65533;&#65533;&#65533;E`	:&#1536;H&#65533;3hK&#65533;L&#65533;:&#65533;f&#65533;J&#65533;&#65533;&#65533;:L?a&#65533;&#65533;j@(pK&#65533;&#65533;IH&#65533;&#65533;K&#65533;&#65533;&#65533;&#65533;&&#65533;F&#65533;&#65533;stL&#65533;&#65533;t&#65533;1&#65533;&#65533;&#65533;3;&#65533;&#577;]&#65533;&#65533;&#65533;LEj&#65533;H&#65533;&#65533;D&#65533;,&#65533;&#65533;&#65533;&#65533;H&&#65533;T&#65533;&#65533;&#65533;&#65533;&#65533;&#65533;&#65533;&#65533; &#65533;&#65533;&#1308;&#909;&#65533;&#65533;T&#65533;&#65533; &#65533;&#65533;j&#65533;L&#65533;4&#65533;&#65533;k&#65533;&#65533;Yh&#766;&#65533;&#65533;H&#65533;&#596;O&#65533;&#65533;&#65533;L&#65533;HE&#65533;@ &#65533;&#65533;F&#65533;&#65533;&#65533;&#65533;&#65533;1&#65533;hH&#65533;&#360;&#65533;&#65533;&#65533;&#65533;2&#65533;&#65533;f&#628;&#65533; K&#65533;HM&#65533;K&#65533;&#65533;D&#65533;=
&#65533;;&#65533;&#65533;,QP&#65533; !&#65533; &#65533; ,&#65533;&#65533; &#65533; * &#65533; &#65533;	H&#65533;&#65533;&#65533;&#65533;*\&#560;&#65533;@(-&#65533;&#65533;&#65533;&#65533;@6>&#65533;&#65533;&#65533;&#65533;&#65533;_3&#65533; C&#65533;I&#65533;&#65533;&#595;(S&#65533;\I&#65533;	8l&#65533;&#65533;&#33765;&#859;8s&#65533;&#65533;y&#65533;B(I&#65533;&#65533;&#65533;A&#65533;	y*]&#692;&#65533;&#65533;J&#65533;7U&#65533;T&#65533;AG&#65533;Z&#65533;&#65533;&#1263;`&#65533;6&#65533;&#65533;&#65533;&#65533;1&#65533;g&#65533;IT{L&#65533;&#65533;&#65533;&#65533;^eH&#65533;AF&#65533;x&#65533;&#65533;9&#65533;&#65533;\&#65533;&#1318;<8&#65533;&#65533;g&#65533;&#65533;&#65533;]&#65533;&#65533;{#K&#65533;&#1603;n&#65533;
Tw&#65533;&#65533;&#797;-P&#65533;<W&#65533;5&#65533;^'&#65533;^&#65533;S&#65533;&#65533;&#990;G-&#65533;&#65533;&#65533;&#1646;O&#65533;`&#65533;&#65533;&#65533;&#65533;&#65533;"s/tM&#65533;*&#65533;q&#65533;&#65533;V&#65533;nA&#65533;&#1059;&#65533;>&#65533;&#65533;&#65533;&#1769;&#65533;&#65533;&#65533;&#65533;G&#1587;\&#65533;6&#65533;&#65533;&#65533;&#65533;N~2h&#65533;&#65533;&#1251;Gw&#65533;&#131;s&#65533;!R&#65533;>&#1586;;&#65533;&#65533;y&#65533;r&#1698;U&#65533;Y[&#65533;	h&#65533;uo&#65533;&#65533;&#65533;7&#65533;5&#65533;c	&#39392;&#65533;&&#65533;&#65533;{W&#65533;&#65533;z&#65533;&#65533;&#65533;BX&#65533;&#65533;&#65533;$&#65533;T r(z&#65533;"&#65533;&#65533;&#65533;&#1857;oig&#65533;B&#65533;\&#65533;8&#65533;&#65533;&#65533;&#65533;&#65533;&#65533;&#65533;t&#1551;&#65533;i&#65533;&#65533;_&#65533;&#65533;A&#65533;&#65533;&#65533;ID&#65533;&#65533;&#65533;<&#65533;%&#65533;r&#65533;M%H3v&#65533;&#65533;&#65533;}3&#1235;dJ&#65533;A&#65533;q&#65533;&#65533;&#65533;H&#65533;&#65533;VjH&#65533;u&#2021;&#65533;&#1938;&#65533;cC&#65533;N&#65533;&#65533;&#65533;_&#65533;u&#65533;'v&#65533;&#65533;B&#65533;$&#1964;&#65533;&#65533;&#65533;<&#65533;&#65533;?`&#65533;M&#65533;&#65533;&#65533;X&#1044;k"&#65533;^&#65533;&#65533;&#487;}~fZ&#65533;wRV	2&#65533;$&#65533;*2&#65533;&#65533;;J&#65533;&#65533;&#65533;@zJMv&#65533;u&#65533;&#65533;&#65533;&#65533;
&#65533;z&#65533;
&#65533;AKx&#65533;&#65533;&#65533;&#65533;&#817;&#65533;
68&#65533;4/&#65533;&#65533;&#65533;&#65533;JH&#65533;e&#65533;%&#65533;+&#65533;&#65533;}86y &#65533;&#65533;*&#65533;&#65533;&#65533;&#65533;&#65533;s&#65533;&#65533;&#65533;0&#65533;&#65533;
f&#65533;&#65533;&#65533;_&#65533;&#2006;jI&#65533;	TG7!%K2&#65533;&#65533;0&#65533;0&#65533;&#172;
&#65533;&#1889;&#65533;&#65533;
&#65533;Z&#65533;&#65533;QYj&#65533;&#65533;fSI7&#65533;2&#65533;
&#65533;&#65533;.B&#65533;&#65533;.0&#65533;&#65533;k&#65533;y&#65533;#H&#65533;0"&#466;&#65533;X&#65533;&#962;f&#65533;&#65533;%&#65533;&#65533;.&#65533;<P&#65533;;&#1073;&#65533;&#65533;&#65533;;6^d&#65533;&#65533;%&#65533;]<&#65533;E&#65533;&#65533;&#65533;5&#65533;I&#65533;"&#65533;&#65533;@ &#65533;2&#65533;&#65533;,bl&#65533;t&#65533;&#65533;M&#65533;q&#65533;&#65533;&#65533;]K&#65533;w5&#65533;&#65533;&#65533;K&#65533;	&#65533;\&#65533;&#65533;&#65533;&#65533;&#65533;&#65533;Co&#65533;&#65533;&#65533;&#65533;PS&#65533;_}&#65533;&#65533;&#65533;&#65533;V&#65533;H&#65533;l&#65533;6I&#65533;0&#65533;r&#65533;&#65533;G|&#65533;&#65533;&#427;&#65533;&#65533;&#65533;M&#65533;&#65533;!i0&#65533;!r&#65533;&#65533;&#65533;B&#65533;&#65533;}&#65533;?P&#65533;&#65533;i&#43861;vm&#65533;&#65533;*&#65533;8!eB &#65533;<B&#65533;;&#65533;&#65533;&#65533;R&#65533;)&#65533;m&#65533;&#270;A&#65533;&#65533;&#65533;&#65533;^&#65533;E&#65533;@	 &#65533;&#65533;&#65533;AD;B&#65533;#B&#1664;&#65533;&#65533;&#358;&#65533;&#65533;W&#65533;&#65533;&#65533;&#1037;DR&#65533;&#65533;&#65533;&#65533;&#65533;&#65533;B&#65533;&#65533;&#65533;&#65533;	&#65533;&#65533;&#65533;&#65533;\&#65533;X2&#65533;&#65533;e;T B&#65533;&#32731;&#65533;T&#65533;"I	J&#65533;&#65533;&&#65533;uc &#65533;RBl&#65533;o8&#65533;H&#65533;>&#65533;$&#65533;&#65533;&#65533;&#65533;N&#65533;&#65533;&#65533;fC&#1628;&#65533;Ar&#65533;D&#65533; &#65533;H&#65533;+&#65533;&#1038;A&#65533;&#65533;&&#65533;X&#65533;&#65533;&#65533;&#65533;&#65533;(E8\
&#1554;&#65533;2'R[&#1296;&#65533;D%&#65533;&#65533;&#65533;<<&#65533;&#65533;N2&#65533;:&#65533;&#258;Y&#65533; ,&#65533;&#65533;}QCyLY&#65533;@V&#65533;$N&#65533; M,\&#65533;N&#65533;&#65533;&#65533;b&#65533;	T&#65533;&#65533;x&#65533;-Rj)b&#65533;&#65533;&#65533;&#65533;X%&#65533;at&#65533;J&#65533;&#489;U!&#65533;`dH&#65533;f9&#65533;&#65533;B	&#65533;&#65533;	&#65533;$&#1646;&#65533;&#65533;bz<H,MR&#65533;e06"&#65533;&#65533;(&#11778;,'VMA&#65533;&#65533;AI&#65533;&#65533;1&#65533;)&#65533;&#65533;J&#65533;&#65533;&#65533;!&#65533; &#65533;&#24502;&#65533;&#742;&#65533; ,&#65533;d&#65533;5&#65533;&#65533;,%&#65533;&#65533;&#65533;3r&#65533;I&#65533; &#65533;&#65533;@&#65533;&#65533;&#65533;)st*&#65533;&#65533;?^1&#65533;P&#65533;sKT1Q&#65533;&#65533;&#65533;&#65533;Y&#65533;&#65533;&#65533;.&#65533;$&#65533;\&#65533;Zn &#65533;0&#65533;8&#65533;n&#65533;p&#65533;&#516;&#65533;V&#65533;eH$@&#31054;&#1509;&#65533;&#65533;_Y&#65533;B2&#65533;.&#65533;&#65533;it&#65533; &#27927;)&#65533;@F&#65533;&#65533;S&#65533;&#65533;&#65533;&#65533;A&#65533;o&#65533;&<Y&#65533;*a	&#65533;&#65533;G&#65533;&#65533;&#1638;&#65533;&#65533;&#456;8S&#65533;&#65533;pA 9&#65533;A.&#65533;b=&#65533;&#65533;&#65533;&#65533;&#65533;&#65533;'0&#65533;&#65533;"&#65533;$&#65533;SC&#65533;!&#65533;,&#65533;E!	GHg&#65533;&#1027;&#65533;bY6&#65533;i&#65533;&#65533;1o&#65533;% b&#65533;&#65533;?F.&#65533;;&#65533;&#65533;&#65533;B&#65533;0D&#65533;&#65533;&#65533;iEDH<!z&#1176;&#65533;&#65533;&#65533;P&#65533;
I&#65533;&#65533;&#65533;guIH&#65533;&#65533;&#1014;&#65533;&#65533;_H.&#65533;1U&#65533;&#65533;!&#65533;&#65533;a&#65533;&#65533;&#644;<&#65533;$D&#65533;&#65533;v&#65533;&#65533;L&#65533;&#65533;&#65533;rg&#65533;t&#838;r&#65533;`&#65533;L&#65533;CX&#65533; T&#65533; ^&#65533;Mn\M&#65533;&#65533;p&#65533;w&#65533;@&#65533;3ys&#65533;o0H(z&#65533;&#65533;&#305;&#65533;&#65533;	yE7`&#65533;D`&#65533;L) &#65533;&#1414;&#65533;&#65533;W&#65533;jD&#65533;&#65533;&#65533;?&#65533;&#1281;&#65533;V&#65533;&#65533;&#65533;Yx&#65533;&#65533;&#65533;K&#65533;&#65533;N&#65533;(<O&#65533;O&#65533;&#65533; $&#65533;&#65533;2&#65533;&#65533;&#65533;v)&#65533;&#65533;B&#65533;&#65533;&#65533;&#65533;%+&#65533;&#65533;&#65533;pI&#65533;&#65533;&#65533;X)K&#65533;fm4,&#65533;0&#65533;&#65533; nNRZ&#1349;&#65533;4&#65533;N\&#65533;	%&#65533;&#65533;&#65533;5&#65533;&#65533;&#65533;r&#65533;29&#65533;&^&#65533;&#65533;&#1989;0&#65533;&#329;-H&#65533;&#65533;kE&#65533;^)&#65533;q&#17863;o&#65533;&#65533;8D&#65533;7lE&#65533;U&#65533;2&#65533;&#65533;&#65533;[&#65533;An(&#65533;&#65533;Qq9&#65533;|&#65533;^l&#65533;&#1552;&#65533; &#65533;&#65533;&#65533;&#65533;Rz&#65533;&#65533;[.
/&#65533;\syT5\&#65533;F &#65533;TMWE&#65533;d&#65533;&#65533;b@q&#65533;R&#65533;nT&#65533;&#65533;_&#65533;&#65533;2@&#1668;52EH&#65533;60&#65533;nKH&#65533;Uc&#65533;M&#65533;4&#65533;&#65533;v&#65533;B&#65533;&#65533;?&#65533;&#65533;&#65533;bYmJ:&#65533;&#65533;&#65533;&#65533;&#65533;Jn&#65533;G&#65533;&#65533;A&#65533;[}%v&#65533;&#65533;=&#65533;&#65533;/KNI&#65533;&#1584;&#65533;0&#65533;J&#65533;&#65533;=&#456;&#65533;U&#65533;&#65533;~&#65533;Y9U> &#65533;&#65533;@Y&#65533;5&#65533;&#65533;&#65533;\&#65533;7rI*&#65533;&#65533;&#65533;&#1171;&#65533;,`&#65533;&#65533;&#65533;&#65533;&#65533;` &#65533;b&#65533;c4Z`&#65533;&#65533;&#65533;&#65533;&#65533;0$U&#65533;&#38252;&#65533;&&#65533;&#65533;sB&#65533;&#65533;:D&#65533;&#65533; VXMc&#65533;&#65533;&#65533;&#1137;&#65533;&#65533;&#65533;&#65533;&#65533;&#65533;7&#65533;&#65533;&#403;&#65533;N8&#65533;S &#65533;&#65533;!B&#65533;&#26127;?&#65533;m&#65533;'Y&#65533;&#65533;&#1117;&#65533;&#65533;&#65533;1Q&#65533;&#65533;&#65533;@&#65533;rY&#65533;'&#65533;%_oK&#1154;&#65533;&#65533;s'&#65533;&#65533;w&#65533;&#65533;)&#65533;X&#65533;&#65533;&#65533;K][&#65533;&#65533;&#65533;D$&#65533;&#65533;&#65533;p&#65533;&#65533;&#65533;&#65533;"<;Da*&#65533;&#1984;<&#65533;&#65533;&#65533;&#65533;k&#65533;&#65533;VwM&#65533;&#65533;z&#65533;&#65533;&#65533;o&#1905;&#65533;&#65533;\&#65533;|&#65533;?s&#770;+&#65533;&#65533;`&#65533;&#65533;<&#65533;p5b&#65533;&#65533;]]&#65533;s(]&#65533;n;Z&#8295;&#65533;`y&#65533;&#65533;p,z&#65533;&#65533;k&#65533;&#1905;R&#65533;&#65533;x&#65533;&#65533;G&#65533;&#65533;&#65533;}L&#65533;&#65533;&#65533;q&#65533;&#761;&#65533;&#65533;m&#65533;[PH9&#65533;xG&#65533;&#65533;t&#65533;Z&#65533;&#65533;&#65533;&#65533;D	A&#65533;&#65533;&#65533;&#65533;&#65533;:&#65533;&#65533;&#65533;&#65533;I&#65533;U{&#65533;&#65533; &#65533;&#65533;<&#65533;&#65533;Iv&#65533;0(&#65533;&#65533;&#65533;x x&#65533;f&#65533;&#65533;&#65533;&#65533;'&#65533;{V
&#65533;A&#319;&#65533;&#65533;&#65533;&#65533;0]"}&#65533;&#65533;H'/a&#65533;Jw?&#65533;9&#65533;&#1172;&#65533;S&#65533;rT&#65533; |&#65533;'`&#65533;V2&#65533;f&#65533; !&#65533;&#65533;z &#65533;A&#1393;[ {&#65533;|N&#65533;u3.&#65533;'&#1761;&#65533;wn&#65533;!Q&#65533;R1&#65533;&#65533;+&#65533;&#65533;p&#1089;0"&#65533; &#65533; $
&#65533;&#65533;<&#65533;&#65533;&#65533;/&#65533;P&#65533;y&#65533;A&#65533;E&#65533;w<&#65533;a&#499;[&#65533;]&#486;+X&#65533;&#65533;Kra~&#65533;&#65533;Fl&#65533;&#65533;w&#65533; &#65533;&#65533;&#580;#h#@v&#65533;&#65533;+&#65533;8t`&#65533;&#65533;&#65533;&#65533;UG&#65533; &#65533;&#65533;G90 TM&#65533;W(fiH&1&#65533;bs&#65533;-R&#65533;&#65533;6~*L&#65533;|&#65533;;&#65533;&#65533;'W&#65533;&#65533;&#65533;&#65533;&#65533;@NlXPh1HEp2 <&#65533;I5v&#146;&#65533;&#65533;&#65533;&#65533;;&#65533;|&#65533;+1&#65533;&#65533;}&#65533;&#65533;c&#65533;&#65533;dp!&#65533; X&#65533;P&#65533;0&#65533;y&#1847;|&#65533;h&#65533;&#65533;E&#65533;pf&#65533;x-+&#65533;&#65533;d2Sg<&#65533;|&#65533;&#65533;=&#65533;[g(hW"&#65533;&#65533;&#65533;$&#65533;X&&#65533;%!72#&#65533;&#1544; a`&#65533;%p@&#65533;<&#65533;&#65533;w&#65533;3&#65533;&#65533;b1|9&#65533;%I'N&#291;j;&#65533;6|&#65533;&#65533;!&#65533;g!&#65533;&#65533;+&#65533;)&#65533;h&#65533;&#65533;#&#65533;&#65533;&#65533;$0]&#65533;&#65533;rUD&#65533;&#65533; `e&#1880;'&#65533;[&#65533;&#65533;&#65533;rI9&#65533;&#65533;{bq`&#65533;R&#65533;Ki&#65533;{U_&#65533;&#65533;&&#65533;&#65533;&#65533;&#65533;&#65533;&#65533;7$ &#65533;MX-&#65533;qrV&#65533;&#65533;]&#65533;U&#65533; &#65533; >&#65533;&!3&#65533;&#65533;&#65533;gs&#65533;v&#65533;v M&#65533;;&#65533;&#65533;&#65533;A&#65533;&#65533;&#65533;&#65533;1@&#145;]I?t&#65533;&#65533;&#65533;,&#65533;,@&#65533;&#65533;&#65533;&#65533;&#65533;&#1107;8&#65533;&#65533;Q&#65533;X;&#498;&#65533;&#65533;&#65533;o&#65533; &#65533;Y&#65533;&#65533;_,&#65533; &#65533;R&#65533;#&#65533;&#65533;&#65533;]H<S(&#65533;|.&#65533;:&#65533;,&#65533;&#65533;&#65533;&#65533;&#65533; \&#65533;&#65533; JTG&#65533;(&#65533;&#65533;&#65533;#&#65533;&#65533;T+r&#65533;&#65533;&#65533;}&#65533;8cwN6&#1042;Q&#65533;q&#65533;~`*'#Q&#65533;&#65533;J&#65533;&#65533;&#65533;8&#65533;%&#65533;2&#65533;&#65533;H&#65533;F*de#qR&#65533;&#65533;~&#65533;IT,uO, ^&#65533;&#65533;&#65533;h&#65533;K&#65533;	X&#65533;&#65533;&#65533; _"&#65533;&#65533;&#65533;*&#65533;&#65533;&#65533; &#1066863;&#65533; &#65533;&#65533;4&#65533;&#65533;]&#65533;&#65533;+&#65533;f&#65533;&#65533;&#65533;J4T)&#65533;An<&#65533;&#65533;&#65533;&#65533;&#65533;&#65533;Jtd&#65533;Tw&#65533;!ql&#65533;6&#65533;}n&#65533;H&#65533;&#1075;z&#65533;&#65533;@}&#65533;&#65533;0Jd^0&#65533;&#65533;D>`&#65533;H&#65533;Q&#65533;!&#65533;dT&#65533;&#640;B&#65533;&#65533;&#65533;&#65533;I&#65533;ZlO&#65533;)\&#65533;&#65533;&#65533;e-&#65533;&#65533;W&#65533;&#65533;0&#65533;:&#65533;@&#65533;&#65533;U W&#65533;&#65533;&#65533;&#65533;&#65533; &#65533;&#65533; o&#65533;&#65533;&#65533;V&#65533;WD'5`'a&#65533;&#65533;H	AS&#65533;?&#65533;5&#65533;&#65533;!&#65533;a&#65533;&#65533; F0&#65533;{&#65533;0&#65533;b,&#65533;&#65533;.g&#65533;J@JY&#65533;g16&#65533;FG&#65533; &#65533;C(/E&#13401;#l&#65533;&#65533;\&#65533;&#65533;s&#65533;fR%1&#65533;&#1362;d&#65533;&#65533;&#65533;&#65533;&#65533;&#65533;&#65533;g&#65533;&#65533;&#65533;S%&#65533;y&#65533;&#65533;v&#65533;)u&#65533;\&#65533;{e&#65533;Q&#65533;&#417;"&#65533;&#65533;&#65533;)&#65533;
W&#65533;&#65533;"e&#65533;&&#65533;+&#65533;&#65533;P&#65533;&#65533;&#65533;4&#65533;&#65533;W&#65533;&#65533;&#65533; &#65533;&#65533;&#65533;2&#65533;6{ 7&#65533;Y3S &#65533;T&#65533;&#65533; &#65533;B}!4&#65533;(&#65533;u,&#65533;&#65533;U&#65533;Y&#65533;S&#65533;*&#65533;&#65533;N&#65533;@<"&#65533;&#65533;&#65533;&#65533;wv/&#65533;8%&#65533;&#65533;g&#152;&#65533;g&#65533;Nhg&#65533;f&#65533;&#65533;&#1719; BG&#65533;&#65533;G&#65533;k&#65533;&#65533;
J&#65533;.&#23211;p&#1430;*qNG &#65533;pI8h&#65533;R&#65533;&#65533;	&#65533;@0&#65533;&#65533;&#1542;&#65533;&#65533;k:&#65533;&#65533;	&#65533;&#65533;&#65533;`&#65533;%5&#65533;%&#65533;&#1672;&#65533;$-&#65533;&#65533;92+Iz&#65533;&#65533;!!&#65533;&#65533;68&#65533;&#65533;&#65533;N&#65533;&#65533;"&#65533;&#65533;&#65533;v&#65533;&#65533;@&#65533;IThOsX(&#65533;&#65533;&#1102;$&#65533;5&#65533;:&#65533;&#65533;G&#65533;&#65533;&#65533;$&#65533;&#434;&#65533;&#65533;_]&#65533;&#65533;%&#65533;&#65533;&#65533;b)m&#65533;0&#65533;tu&#65533;k&#1556;&#65533;&#65533;&#65533;&#65533;vO&#65533;&#65533; [?&#65533;?&#65533;Q&#65533;&#528;h&#65533;&#65533;&#65533;s&#65533;&#690;	&#65533;&#65533;i&#65533;c&#65533;E&#65533;-E&#65533; 
;&#440;&#65533;X1&#65533;&#65533;&#65533;&#65533;&#65533;&#65533;&#65533;0&#65533;N&#65533;&#484;&#65533;t&#65533;&#65533;&#3484;&#65533;`
&#65533;&#65533;q&#65533;~8&#65533;&#65533;Q;&#65533;&#65533;tB&#65533;\&#65533;&#65533;'&#65533;&#65533;I%2&#65533;_)&#65533;b&#65533;zZ &#65533;,&#65533;K#&#65533;&#65533;kjY&#65533;&#65533;&#65533;x;+,@w&#65533;&#65533;&#65533;&#65533;.&#65533;u&#65533;&#65533;&#65533;M_Kg&#65533;&v&#65533;A&#65533;=&#65533;&#65533;&#65533;"&#65533;X&#65533;&#65533;&#65533;b&#65533;&#65533;&#65533;&#65533;e!&#65533;&#65533;&#65533;&#65533;)r&#65533;&#65533;&[ &#65533;(&#65533;&#754;mYoV&#65533;M&#65533;&#65533;,&#65533;.&#65533;{vN&#65533;~V&#65533;%&#65533; &#65533;&#65533;eQ&#65533;&#65533;&#65533;9Y+&#65533;&#65533;&#65533;	&#65533;&#65533;'&#65533;d&#65533;&#65533;E&#65533;bIFF8|&#65533;G2#pH&#65533;&#65533;&#65533;&#65533;+&#65533;!&#65533;@	@V&#65533;;x&#65533;&#65533;+&#65533;&#65533;&#1046;g&#65533;&#65533;J&#65533;&#65533;&#65533;b&#65533;&#65533;&#65533;&#65533;Q&#65533;@0&#65533;B&#65533;&#65533;Tr#U&#65533;o&#65533;Y&#65533;&#65533;&#65533;&#65533;QD&#65533;r&#65533;Ts&#65533;&#65533;V&#65533;
&#65533;+&#65533;&#65533;2&#65533;b&#1504;&#65533;&#65533;&#355;&#65533;O&#65533;E SKhL&#65533;q,&#65533; 7&#65533;pwpyF&#65533;&#65533;Ud9\R{&#65533;&#65533;&#65533;&#65533;:~<&#65533;6&#65533;t&#65533;&#65533;1L&#65533;&#65533;&#65533;<<w&#65533;&#65533;7&#65533;
&#65533;&#65533; &#65533;v?5&#65533;&#65533;3YB&#65533;/c&#65533;&#65533; 
&#65533;|Aw&#65533;-&#65533;-&#65533;.&#65533;&#554;&#65533;&#65533;&#65533;4&#65533;&#65533;|T\&#65533;)3i$$&#65533;'&#65533;ePs&#65533;	&#65533;)&#65533;&#65533;&#65533;&#65533;&#65533;&#65533;&#65533;&#65533;&#65533;8&#65533;&#65533;&#65533;B{	%/&#65533;&#65533;&#65533;7@5K&#65533;nn&#65533;, m&#338;n&#65533;&#65533;TWR'D&#65533;&#65533;&#65533;&#65533;&#1580;&#65533;&#65533;&#65533;&#65533;]&#65533;&#65533;&#65533;&#65533;%&#65533;a!X&#65533;KS&#65533;&#65533;"J&#65533;&#65533;&#65533;Ot}V&#65533;M&#65533;@2&#65533;P/lp/&#65533;&#225;&#65533;a&#65533;(!&#65533;&#65533;&#65533;&#65533;&#65533;U&#65533;&#65533;<&#65533;&#65533;)&#65533;&#65533;&#65533;	~ac&#65533;&#65533;)&#65533;u&#65533;&#65533;&#65533; g&#65533; &#65533;w&#65533;A&#65533;Pf&#65533;&#65533;X&#65533;
$&#65533;&#65533;mY&#65533;
P &#65533;&#65533;&#65533;L!&#65533;p}&#1245;8[pq&&#65533;&#65533;&#163;&#65533;P	--&#65533;l&#65533;]&#65533;-&#65533;&#65533;s&#65533;&#65533;&#65533;&#65533;9&#65533;C&#65533;&#65533;&#65533;&#65533;&#65533;&#65533;&#65533;&#65533;Z&#65533;&#65533;&#65533;@&#65533;&#65533;7&#65533;&#65533;&#65533;K&#888;&#65533;j&#65533;A&#65533;@&#65533;&#65533;&#65533;P	&#65533;&#65533;&#65533;0&#65533;w&#65533;s&#65533;&#1616;lJTd&#65533;~
&#65533;&#65533;&#65533;&#65533;<<&#65533;0&#65533;T&#65533;	!&#65533;@&#65533;=@p&#65533;&#65533;&#844;&#65533;&#65533;&#65533;&#65533;&#65533;&#65533;VvT&#65533;&#65533;&#65533;%&#65533;h&#65533;&#65533; 6&#65533;&#65533;&#65533;Bj&#65533;&#65533;&#65533;&#65533;&#65533;&#65533;0&#65533;&#65533;&#65533;@&#65533;p&#65533;&#65533;&#65533;]&#65533;@&#65533;x&#65533;1G&#65533;&#65533;#f&#65533;&#65533;&#65533;A*&#65533; H&#65533;"&#65533;&#65533;&#65533;i&#65533;mtq&#65533;&#65533;&#1200;M`&#65533;&#65533;m&#65533;* &#65533;A &#65533;@6m&#65533;"z&#65533;|c&#65533;K&#65533;&#65533;QA&#65533;p`&#536;|'&#65533;&#65533;&#65533;&#65533;p&#65533;&#65533;&#65533;&#65533;&#65533;&#65533;g &#65533;&#65533;&#65533;&#65533;<&#65533;&#65533;A&#65533;&#65533;&#65533;7&#65533;&#65533;&#65533;&#65533;^&#65533;Zv;&#65533;&#65533;	&#65533;&#17168;&#1704;&#65533;&#65533;\&#65533;&#65533;&#65533;&#65533;P&#65533;&#65533;&#65533;&#1949;&#65533;0 5&#65533;< &#65533;&#65533;&#65533;/&#65533;&#65533;I&#65533;&#65533;x\r[.O&#65533;&#65533;vG%&#65533;q#&#65533;&#65533;(&#65533;&#65533;&#65533;&#1167;&#65533; &#65533;&#1907;&#65533; p	&#65533; &#65533;&#65533;@&#65533;0>b\{&#65533;#&#65533;3CZ&#65533;vL&#65533;&#65533;g&#65533;&#65533;&#65533;&#65533;@&#65533;&#65533;&#65533;&#65533;`A&#65533; &#65533;%N&#65533;&#65533;&#65533;&#65533;P&#65533;w&#65533;F&#65533;&#65533;{&#65533;&#65533;&#1745;&#65533;&#65533;&#65533;F&#65533;h&#65533;&#65533;Hu&#65533;3&#65533;&#65533;!&#65533;q&#65533;R&#65533; &#65533;&#65533;&#65533;&#65533;@&#65533;}&#65533;}q&#65533;O&&#65533;\dX&#65533;&#65533;B&#65533;&#65533;&#65533;+&#65533;&#65533;&#65533;!&#65533;2M&#65533;&#65533;&#65533;&#65533;0&#65533;^&#65533;&#65533;&#65533;u^&#65533;&#65533;n&#65533;&#65533;N &#65533;&#65533;&#1268;&#65533;&#65533;&#65533;q4&#65533;?[$[L&#65533;tG,&#65533;&#65533;&#65533;0&#65533;&#65533;&#65533;0&#65533;&#65533;&#65533;&#65533;@&#65533;&#65533;&#65533;&#65533;&#65533;&#65533;A &#65533;&#65533;NIp&#65533;&#65533;Y&#65533;QG&#65533;&#413;5w!&#65533;] &#65533;&#65533; #&#65533;&#65533;2]
&#65533;&#65533;&#65533;b4&#65533;&#65533;
&#65533;&#63086;U^&#65533;Qx&#65533;T'&#65533;c1i {&#1386;&#65533;&#65533;&#65533;&#65533;&#65533;&#65533;&#65533;&#65533;Q)FZ&#65533;&#65533;+&#65533;&#65533;&#65533;.&#65533;&#65533;>&#65533;S&#65533;&#65533;&&#65533;&#65533;&#65533;&#65533;&#65533;&#65533;&#65533;WV1&#65533;	&#65533; %>&#65533;&#65533;(&#65533;&#65533;&#65533;,}&#65533;&#65533;9&#65533;&#65533;&#65533;&#65533;!&#65533;&#65533;&#65533;&#65533;&#65533;I&#65533;&#65533;$&#65533;:+&#65533;p(4&#65533;.&#65533;`&#65533;) &#65533;q*&#65533;&#65533;&#1111;&#65533;&#65533;&#65533; O&#65533;&#65533;O&#65533;&#65533;&#65533;&#65533;&#65533;.&#65533;&#65533;)&#65533;&#65533;lr&#65533;WD)&#65533; &#65533;p&#65533;w&#65533;&#65533;&#65533;&#65533;&#65533;&#65533; U=o~&#65533;4&#65533;a&#65533;C&#65533;&#65533;&#65533;&#65533;&#65533;&#65533;x&#65533;&#65533;A&#65533;C<&#1658;&#65533; &#65533;&#65533;H&#65533;@H&#65533;&#65533;&#65533;&#159;_&#65533;&#65533;&#65533;&#65533;&#65533;&#65533;&#65533;&#65533;&#65533;R&#65533;&#1118;&#65533;y/&#65533;&#65533;&#65533;&#65533;&#65533;`S&#65533;&#65533;"&#65533;&#65533;9&#65533;&#65533;&#65533;aod&#65533;&#65533;&#65533;&#65533;&#65533;&#65533;y&#65533; ~&#65533;0&#65533;M@&#65533;&#65533;C &#65533;&#65533;/&#65533;&#65533;&#65533;,&#65533;&#65533;&#65533;&#65533;&#65533;	&#451;&#185;	.d&#65533;&#65533;&#65533;C&#65533;%N&#65533;X&#65533;&#65533;E&#65533;5&#65533;&#65533;&#65533;&#65533;&#65533;?gfQ8&#65533;&#65533;&#65533;?A&#65533;&#65533;&#65533;P"&#65533;&#65533;\sI&#65533; &#65533;&#65533;;^&#65533;&#65533;&#65533;&#1479;.&#65533;4%Z&#65533;&#65533;Q&#65533;I#&#65533;{&#65533;&#65533;Y&#65533;&#65533;&#65533;&#65533;&]B&#65533;
W&#65533;&#65533;P]&#152;&#65533;&#65533;&#65533;&#65533;&#65533;!'Oph&#1090;&#65533;&#65533;@&#65533;[&#65533;q&#65533;&#941;&#65533;/&#65533;#&#65533;*FlhB&#65533;_&#1429;&#65533;&#65533;`m&#65533;&#7241;&#65533;H&#65533;&#65533;&#65533;N*&#1189;\&#65533;&#65533;&#65533;&#65533;:&#65533;D5@&#65533;\&#65533;&#65533;2&#272;&#65533;_&#65533;&#65533;&#65533;&#65533;&#511;&#65533;&#65533;`&#65533;T&#65533;k&#65533;&#65533;&#65533;B1&#65533;&#65533;&#65533;[.&#65533;&#65533;&#65533;&#65533;&#65533;&#65533;a&#65533;&#65533;-&#65533;o&M&#65533;	&#65533;&#65533;	&#65533;&#65533;8}o&#65533;&#65533;c&#65533;T&#65533;&#65533;2&#65533;<&#65533;!u&#65533;&#1167;g&#65533;&#65533;N&#65533;g	&#65533;&#65533;&#65533;d&#65533;&#65533;&#65533;&#65533;?&#65533;#!&#65533;\&#65533; m&#65533;&#65533;N[N&#65533;&#65533;f&#65533;!-&#65533;#&#65533;&#65533;(&#65533;m?
+&#65533;&#65533;RAL&#65533;&#65533;&#65533;1&#65533;@W&#65533;J&#65533;&#65533;X+&#65533;1&#65533;;+;[t.&#65533;fX&#65533;!i&#65533;
&#65533;&#65533;&#65533;&#65533;&#65533;G5&#65533;&#705;&#65533;&#65533;|zg!^ '&#65533;^Tr&#589;&#905;aF&#65533;r!k&#65533;&#65533;
l(&#65533;OJ&#65533;/&#65533;&#65533;&#65533; &&#65533;4s)aPJ&#65533;n4&&#65533;Z+&#65533;A&#65533;|&#65533;&#65533;&#65533;f&#65533;&#65533;s&#65533;8&#65533;&#65533;<&#65533;&#65533;&#65533;&#65533;&#65533;$-&#65533;j D&#65533;01&#65533;&#65533;S1>*&#65533;&#65533;s&#65533;%&#65533;z2Ai&#65533;s&#65533;&#65533;&#65533;d&#65533;&&#65533;&#65533;|&#65533;&#65533;&#65533;&#65533;T5/1&#65533;-&#65533;&#65533;\*o&#65533;AY&#48314;&#65533;&#65533;&#65533;&#65533;'&#65533;:0U`&#65533;&#65533;&#65533;@&#48647;V2L&#65533;&#65533;j&#65533;5&#65533;w&#65533;%&#65533;	&#65533;&#65533;v;&#65533;d,B1t&#65533;&#65533;h&#65533;&#65533;= i#&#65533;&#65533;&#65533;K&#65533;Zv{&#65533;+&#65533;&#65533;t%&#65533;cHA!se&#65533;&#65533;1m&#65533;_&#65533;8&#65533;G&#241;&#65533;&#65533;C+&#65533;&#65533;&#65533;&#65533;&#65533;QJ&#65533;d+&#65533;&#65533;&#65533;x&#65533;`&#65533;)&#65533;(&#65533;o7UN\&#842;&#65533;&#948;&#65533;&#65533;4c&#65533;&#65533;&#65533;&#65533;&#65533;e9&#65533;&#65533;&#65533;S{&#65533;&#65533;2H}z&#65533;qx!&#65533;e&#65533;&#65533;&#65533;&#65533;&#65533;&#65533;<kFLP&#65533;&#65533;dP&#65533;&#65533;>@&#65533;&#65533;&#2018;&#65533;&#65533;&#65533;O3&#65533;&#65533;0&#65533;&#65533;&#65533;k&#65533;&#65533;"&#757;sy&#65533;I&#65533;H&#65533;v{&#65533;g.eH<*&#65533;&#65533;&#1313;&#65533;&#65533;Sj&#65533;&#65533;&#65533;&#65533;&#65533;u&#65533;\"&#65533;&#65533;uNP&#65533;&#65533;1&#65533;&#65533;&#65533;&#65533;&#65533;\&#65533;&#65533;n&#65533;/{&#65533;&#65533;3WhX3:v&#65533;&#65533;*o&#65533;s&#65533;B&#65533;W&#65533;b&#65533;&#65533;b&#65533;[g&#65533;&#65533;&#65533;+&#65533;C&#65533;&#65533;z&#65533;&#65533;\&#541;&#65533;&#65533;
R&#65533;u&#65533;*<=&#65533;&#1195;&#65533;!&#1200;t(&#65533;&#65533;&#65533;[ &#65533;&#65533;&#65533;u&#65533;&#256;AA&#65533;A&#65533;&#65533;&#55121;&#65533;&#65533;&#65533;&#65533;A&#1834;&#65533;~&#65533;&#65533;=?&#65533;X&#65533;#&#65533;Vk&#65533;Z&#65533;'}wz&#65533;&#544;&#65533;&#1500;#&#65533;&#65533;z&#65533;&#65533;J &#65533;:&#65533;z&#822;&#65533;&#65533;$_&#65533;	&#65533;&#65533;&#65533;q$&#65533;B&#65533;&#1622;f3&#65533;-D5
&#65533;	&#65533;j&#65533;&#65533;&#65533;&#65533;|`&#65533;&#65533; &#65533;8G&#65533;&#65533;&#65533;&#65533;!&#65533;&#65533;&#65533;&#65533;*8&#65533;&#65533;&#65533;y&#65533;&#65533;E&#65533;&#65533;W&#162;q&#65533;&#1690;[&#65533;`&#65533;B&#65533;&#65533;*14U&#65533;7&#65533; &#65533;&#65533;+&#65533;a&#65533;c6&#65533;q&#65533;@&#65533;:&#65533;@&#65533;[&#65533;&#65533;8&#65533;&#65533;&#65533;,&#65533;Cl&#65533;irA:F&#65533;j6A&#65533;&#65533;&#65533;.&#65533;-F&#65533;2&#65533;&#65533;T&#65533;&#65533;&#65533;8m5&#65533;j&#65533;&#65533;f&#65533;&#65533;8f8&#65533;&#65533;Q&#65533;&#65533;&#65533;&#65533;&#65533;&#65533;K&#65533;\#&#65533;q&#65533;&#1156;&#65533;&#65533;&#1558;&#65533;&#65533;&#65533;&#65533;lK&#65533;&#65533;R#&#65533;&#65533;.Jr&#65533;*^&#65533;"&#65533;&#65533;&#65533;s1&#65533;bCQ&#65533;&#65533;#&#65533;&#65533;&#65533;&#65533;&#65533;sG&#65533;&#65533;&#65533;G{&#65533;\&#65533;&#65533;l!p&#65533;&#65533;S&#65533;&#65533;&#65533;&#65533;!&#65533;q&#65533;\&#1381;V&#65533;&#65533;&#65533;#f1&#65533;A,A&#65533;&#65533;&#65533;&#65533;Z&#65533;&#65533;C&#65533;&#65533;&#65533;\&#65533;c]5&#65533;&#65533;C},>\&&#65533;T&#65533;9&#65533;&#65533;&#65533;!&#65533;J&#65533;&#65533;&#65533;&#622;A&#65533;lQgP&#65533;w3&#65533;u&#65533;V&#65533;&#65533;el#&#65533;{Z&#65533;$C&#1574;&#65533;&#65533;,&#65533;&#65533;d&#65533;K&#756;&#65533;&#65533;P|r&#65533;Ya&#65533;V{(&#65533;&#65533;&#65533;&#65533;!<$F&#65533;&#383;Z&#65533;&#65533;n&#65533;&#65533;R"&#65533;&#65533;) Mt&#65533;&#65533;&#65533;&#65533;0M&#65533;&#65533;&#65533;&#65533;&#65533;k&#65533;&#65533;h&#65533;.eQ&#65533;<&#65533;(IxS=&#850;XaDfC&#65533;&#65533;#&#65533;&#65533;&#65533;5&#65533;&#226;&#65533;^&#65533;&#65533;Z&#65533;&#65533;&#285;&#65533;&#65533;&#65533;&#65533;.w&#65533;&#65533;&#65533;&#65533;"af5X&#65533;4L@&#65533;R&#65533;L&#65533;&#65533;ZP&#65533;.j&#65533;&#65533;O&#65533;&#65533;&#65533;&#65533;&#65533;R	1&#620;	&#65533;E&#65533;7&#65533;P&#65533;g&#65533;&#65533;^8&#65533;&#65533;&#65533;&#65533;&#65533;c&#65533;g4&#65533;&#65533;#&#65533;s&#65533;I&#65533;&#741;&#65533;#&#65533;\&#65533;&#65533;+	&#65533; &#65533;*[5&#65533;w&#65533;!M&#65533;&#65533;&#65533;n&#65533;L_<&#65533;&#65533;&#65533;&#65533;	&#65533;5&#65533;&#65533;Z&#65533;e'  &#65533;&#65533;e,Gv&#65533;&#65533;&#65533;&#65533;&#65533;C&#65533;4&#65533;&#65533;=&#65533;&#65533;O&#65533;bbV&#65533;&#65533;'&#65533;&#65533;(g31&#65533;3W&#65533;&#65533;&#65533;5C&#65533; }&#1058;&#65533;^&#65533;R&#65533;\Sx&#65533;f&#65533;&#768;&#65533;2o#&#65533;bT&#65533;&#65533;&#65533;&#65533;&#65533;&#65533;M&#65533;&#65533;D&#1116;&#65533;&#65533;&#65533;&#65533;f&#65533;k:&#65533;!&#65533;"&#65533;ytG&#65533;$&#65533;j-&#65533;&#65533;&#65533;"&#65533;E&#65533;)
&#1513;L&#65533;&#65533;&#293;&#65533;F]&#65533;*&#65533;,	y&#1392;&#65533;&#65533;&#65533;q&#65533;&#65533;Kj<&#65533;0&#65533;&#1596;e&#65533;_4KR>6&#65533;&#65533;%T&#65533;&#65533;1`$ZXe&#65533;&#65533;&#65533;&#65533;~&#65533;H ~&#65533;0h&#65533;$y&#167;&#65533;M&#65533;qN&#65533;&#65533;&#65533;&#65533;3&#65533;_f^UB&#65533;s&#65533;B&#65533;&#65533;A*6z&#65533;&#65533;p&#65533;=&#65533;H&#65533;3&#65533;&#65533;O&#873;z&#65533;vuH7&#65533;xK&#65533;&#65533;&#65533;&#65533;&#65533;&#65533;&#65533;;&#65533;L&#65533;&#65533;&#65533;&#65533;M&#65533;+KYh&#65533;H&#65533;&#65533;v&#65533;GU&#65533;&#65533;&#65533;u&#65533;=
&#1158;"TT&#65533;&#65533;&#65533;&#65533;&#65533;o&#65533;t&#65533;w&#65533;&#65533;oH=&#65533;&#65533;yV&#65533;&#65533;| &#65533;&#65533;&#65533;Y&#65533;J&#65533;ja&#65533;S\&#65533;x/CLS&#65533;%7&#65533;e&#65533;X&#65533;V[`{&#65533;&#65533;&#785;&#65533;|&#65533;&#65533;Xqb&#65533;L&#65533;[&#65533;&#65533; &#65533;&#65533;&#669;&#65533;&#65533;&#65533;<`&#65533;n&#65533;&#65533;vx&#65533;&#65533;!&#3252;z&#1831;&#65533;_3&#1322;Vt&#65533;f&#65533;&#65533;&#65533;&#65533;RV]&#65533;4
&#65533;+&#65533;&#65533;pg&#65533;+&#65533;
'8&#65533;t&#65533;&#65533;iE&#65533;&#65533;&#65533;&#736;&#65533;&#65533;&#65533;1&#65533;e&#65533;&#65533;&#237;`&#65533;&#65533;&#65533;nd&#65533;&#65533;&#281;&#65533;!&#65533;&#65533;>&#65533;&#65533;&#65533;\f&#65533;&#65533;&#65533;4&#65533;&#65533;i&#65533;&#65533;&#65533;&#573;&#65533;~&#65533;&#65533;4&#65533;&#65533;&#65533;}ZJkZn&#65533;&#65533;=&#34372;&#65533;&#65533;(&#65533;&#65533;N&#65533;f&#65533;&#65533;&#65533;z3\Gc&#65533;&#65533;K&#1392;[&#65533;_&#65533;_?oH&#65533;3&#65533;;&#65533;Zb]&#65533;&#65533;)J&#65533;&#65533;/3K&#65533;}&#65533;&#65533;3&xI1&#65533;&#65533;&#65533;&#65533;&#65533;&#65533;&#65533;&#65533;&&#65533;`&#65533;,&#65533;C&#65533;U&#65533;&#65533;X:&#65533;&#65533;&#65533;?&#65533;g&#65533;&#65533;Y(&#65533; &#65533;<Vs&#1621;:&#65533;&#1719;&#65533;&#65533;G&#65533;
1&#65533;&#419;&#65533;I^&#65533;9Yxr>&#65533;&#65533;&#65533;>]e)}!&#65533;2&#65533;B&#65533;&#65533;N&#65533;&#65533;~&#65533;n&#65533;[&#65533;o&#65533;Y&#65533;0&#65533;&#65533;w;&#65533;gp&#65533;&#1712;&#65533;&#65533;If&#65533;&#65533;'&#65533;.q4&#65533;&#65533;&#65533;K&#65533;&#65533;f&#65533;E:&#65533;&#991;_&#65533;Yf&#65533;d&#65533;&#65533;&#65533;&#65533;I2]&#65533;&#65533;&#65533;>&#65533;($&#65533;}&#65533;&#65533;P&#65533;&#65533;&#65533;b&#65533;&#65533;_&#65533;&#65533;&#65533;&#65533;s&#65533;&#65533;&#65533;%wk+Z4&#65533;As&#65533;K34&#65533;@&#65533;D`9 &#65533;&#65533;K)K&#65533;&#65533;&#65533;1S&#65533;4&#65533;&#65533;&#65533;`&#65533;&#65533;&#65533;&#65533;&#65533;P*&#65533;(&#65533;*;&#65533;&#65533;0&#65533;sG&#65533;&#65533;&#65533;	&#65533;&#814;&#65533;&#65533;&#65533;[{&#65533;&#65533;r&#65533;&#65533;&#899;&#65533;&#65533;`&#65533;&#65533;&#65533;&#65533;1&#65533;&#65533;4&#65533;:1&#65533;x-&#65533;&#65533;&#65533;&#824;&P&#65533;0Q&#65533;&#65533;&#65533;&#1639;&#65533;&#65533;&#65533;Vb&#65533;&#65533;&#65533;6'&#65533;&#65533;&#65533;s&#65533;&#65533;&#65533;&#65533;&#65533;3r"&#65533;@:&#1889;(&#65533;&#65533;&#65533;_&#65533;&#65533;&#65533;&#65533;&#65533;&#65533;&#65533;&#65533;&#11519;&#65533;>&#65533;H-&#226;&#65533;9&#65533;-7$&#65533;&#65533;{!#&#65533;&#65533;&#65533;&#1763;	LS&#65533;&#65533;&#65533;=&#65533;&#65533;&#201;&#65533;%&#65533;&#65533;d&#65533;4&#65533;&#65533;B&#65533;&#65533;&#65533;;&#65533;&#248;&#65533;&#65533;&#65533;&#65533;c&#301;;&#65533;(&#65533;&#65533;&#65533;7)4&#296;,?&#65533;&#65533;@Ol&#65533;	&#65533;&#65533;!&#65533;&#65533;&#65533;&#65533;&#65533;&&#65533;
*62&#65533;&#65533;&#65533;&#65533;jE&#65533;pD&#1040;;&#65533;&#65533;&#65533;#&#65533;&#65533;&#1087;&#65533;[&#65533;&#65533;hC`$&#65533;&#65533;:e-&#65533;"&#65533;&#65533;&#65533;&#65533;&#65533;&#65533;;1&#65533;&#65533;&#65533;-&#65533;&#65533;g	&#65533;C&#65533;Q&#65533;&#202;cCF&#65533;y&#65533;&#65533;&#248;w&#526;s&#65533;p|&#65533;&#65533;)&#65533;8Tj&#65533;*&#65533;&#65533;&#65533;*&#65533;(&#65533;&#65533;.Hp&#65533;&#65533;/A&#65533;&#65533;&#65533;&#65533;L&#65533;&#65533;}1&#65533;&&#1536;&#65533;&#65533;y&#65533;F&#65533;&#65533;&#65533;&#65533;&#65533;'&#65533;&#65533;[&#65533;F{&#65533;	!&#65533; )&#65533;p 
@&#65533;&#65533;&#459;&#65533;&#65533;&#65533;&#65533;"&#65533;&#65533;;&#65533;3&#257;(&#65533;& &#65533;]&#65533;&#65533;3&#65533;Y&#65533; =kI&#65533;&#65533;B\&#65533;#&#15101;&#65533;&#65533;*&#65533;@(&#65533;&#65533;&#65533;3@&#65533;H&#65533;H&#65533;&#65533;G8&#65533;1&#65533;
d&#65533;8&#65533;&#1028;@@&#616;&#65533;&#65533;&#65533;&#65533;hB&#65533;tI&#65533;&#65533;Z!6&#65533;&#65533;&#181;H&#65533; &#65533;P&#65533;t&#65533;G&#65533;&#65533;p&#65533;G`&#758;FbD&#65533;&#65533;s}d&#1028; &#65533;&#65533;&#65533;&#65533;&#65533;L&#65533;&#65533;xlK&#65533;8&#65533;P&#65533;m&#65533;:&#65533;&#65533;&#65533;&&#65533;&#65533;xJ
&#65533;&#65533;&#65533;L&#65533;&#65533;*`E&#65533;&#1820;q&#65533;&#1123;&#65533;+i!&#65533;)&#65533;&#65533;&#612; &#65533;&#65533;L&#65533;&#65533;L&#65533;&#65533;&#65533;&#65533;O&#65533;&#65533;Z&#65533;&#65533;A&#65533;&#65533;:H&#2004;&#65533;H&#65533;&#65533;J&#65533;&#65533;&#65533;&#65533;TH&#65533; &#65533;&#65533;tJ&#65533;&#65533;L&#65533;&#65533;&#65533;GP&#65533;h &#909; &#65533;&#65533;&#65533;&#65533;H&#65533;&#65533;P&#65533;HM&#65533;h&#65533;&#65533;&#65533;&#65533;&#65533; &#65533;7|&#65533;b4&#65533;&#65533;$&#65533;&#65533;(&#65533;-&#65533;&#65533;&#65533;\&#65533;&#65533;M&#65533;|&#236;$&#65533;&#266;&#65533;&#65533;&#894;&#65533;&#65533;&#65533;|&#65533;5&#65533;h&#65533;#&#65533;&#65533;&#65533;&#65533;&#65533;&#65533;&#65533; M&#65533;YP&#65533;&#65533;\&#65533;&#65533;&#1057;|&#763;&#65533;>&#65533;&#65533;&#65533;T&#65533;Q&#65533;?&#65533;T&#65533;&#65533;&#65533;&#65533;&#65533;&#65533;&#975;H&#65533;|&#65533;&#65533;|Q&#65533;k&#65533;(&#1298;&#65533;&#65533;&#65533;&#580;&#65533;P&#65533;H&#65533;&#65533;&#65533; &#65533;C&#65533;&#65533;$`&#65533; &#65533;&#65533;K&#65533;&#65533;*&#65533;|&#1003;&#65533;Q&&#65533;&#65533;W&#65533;&#65533;(&#65533;D8M&#65533;$A&#65533;&#65533;R&#65533;&#65533;!Zp&#65533;s&#65533;&#65533;.&#65533;LU&#65533;&#65533;5&#65533;QGl&#65533;&#65533;p&#65533;%O&#65533;&#65533;&#65533;;&#65533;L&#65533;&#65533;&#65533;&#65533;&#65533;T&#65533;&#65533;@?d$]&#1335;kT&#65533;&#65533;E&#65533;&#65533;&#1377;.@&#65533;&#65533;T&#65533;p&#65533;&#65533;JN&#65533;GU&#65533;T&#65533; !&#65533; &#65533; ,&#65533;&#65533; &#65533; ( &#65533; &#65533;	H&#65533;&#65533;&#65533;&#65533;*\&#65533;p@&#65533;
P&#65533;&#65533;x&#898;l| &#65533;&#65533;&#207; C&#65533;I&#65533;&#65533;&#595;(S&#65533;&#1071;&#65533;J(&#466;e&#65533;&#65533;Q&#65533;&#859;8s&#65533;&#65533;)&#65533;&#65533;&#210;.?V &#65533;&#65533;&#65533;
&#65533;H&#65533;*]&#65533;t`&#271;&#65533;
+I&#65533;A"M&#65533;j&#1882;&#1377;KI&#65533;Y`haj&#1649;b&#65533;&#65533;5	%Y&#65533;\&#65533;&#669;ks*H&#65533;R&#65533;R+k&#65533;&#65533;G5&#65533;
L&#65533;&#65533;XjiS&#65533;EYA&#65533;&#65533;&#65533;#KfzV,^&#65533;&#65533;f&#65533;jx&#65533;&#65533;4'&#65533;&#65533;3j&#65533;&#65533;"w&#65533;&#729;&#65533;f&#65533;&#65533;&#65533;&#65533;=J&#65533;&#65533;>V&#65533;[Y&#65533;]&#65533;{&#64843;&#1587;&#65533;&#65533;&#65533;&#65533;&#65533;&#65533;<&#65533;&#65533;&#65533;y&#65533;M&#65533;to&#65533;&#65533;W&#65533;f8A[&#65533;&#65533;\I&#65533;&#65533;l&#65533;&#65533;&#65533;}K/&#65533;&#65533;&#65533;&#941;1&#65533;&#65533;&#65533;&#65533;=HQ&#65533;&#65533;&#65533;Wz{}&#65533;&#65533;&#65533;g&#65533;p&#65533;5&#65533;A&#65533;&#65533;Xv'&#65533;&#65533;G&#65533;E&#65533;&#65533;k&#65533;%&#65533;e&#65533;6&#65533;y&#65533;&#65533;Uuz&#65533;&#65533;!jf1d&#65533;&#65533;(&#65533;t&#65533;i(!&#65533;&#65533;&#65533;	&#65533;&#65533;@&#65533;&#65533;&#65533;&#65533;G&#1957;&#65533;&#65533;G&#65533;&#65533;&#65533;@j'&#65533;Tzvgz)d&#65533;>j&#65533;	@&#65533;(eB&#65533;x&#1685;Fz]&#65533;&#65533;&#65533;&#65533;n&#65533;8&#1878; &&#65533;TAP&#65533;1&#65533;&#65533;&#65533;(&#65533;p&#65533;&#65533;$C@SP|&#65533;!&#65533;&#65533;&#65533;Un&#65533;&#65533;k&#65533;Y`&#65533; &#65533;E&#65533;:&#65533;x&#65533;5&#65533;4&#65533;&#65533;&#65533;#|&#65533;&#1036;&#65533;&#65533;.:I(o)&#65533;2&#65533;&#65533;&#65533;0&#65533;&#65533;&#65533;O&#65533;&#65533;;&#65533;x&#65533;&#65533;&#65533;&#65533;&#65533;wd&#65533;&#65533;&#65533;w&#65533;&#65533;N&#65533;&#65533;n&#65533;+{"C&#65533;&#494;c&#65533;&#65533;
&#65533;7&#65533;
d'}&#65533;$&#65533; =&#65533;+s&#65533;Y&#65533;&#65533;=7&#65533;&#65533;&#65533;JP7&#65533;>&#65533;n&#65533;&#858;&#65533;&#18898;&#65533;&#65533;P&#65533;&#65533;6z&#65533;4 I<{&#65533;&#65533;&#65533;&#65533;F&#65533; #S&#65533;&#65533;&#65533;:`&#65533;
~&#65533;&#65533;&#1443;&#65533;&#1918;&#65533;iH&#65533;&#65533;&#65533;?$*&#65533; &#65533;.&#65533;)&#1678;&#65533;>&#65533;<&#65533;G&#65533;1i&#65533;"&#65533;S0^&#65533;P&#65533;&#65533;&#65533;wi)&#65533;@&#65533;&#65533;#_s:iW%&#65533;&#65533;T&#65533;@| B&#65533;&#65533;s&#65533;4*&#65533;&#65533;B&#65533;&#65533;&#65533;%&#65533;8K&#65533;&#65533;&#65533;B$&#65533;.0=t&#65533;&#65533;Y&#65533;Gt&#65533;S&#65533;*&#65533;6( &#65533;&#65533;&#65533;&#999;
&#65533;&#65533;4&#65533;m&#65533;&#65533;&#65533;&#65533;&#65533;TO&#65533;&#65533;&#65533;Av&#65533;&#65533;?&#65533;C]&#65533;E"-&#65533;&#65533;qs&#4349;&#65533;&#65533;@"&#65533;&#65533;6c@	@&#65533;&#65533;&#65533;&#65533;&#65533;L&#65533;A&#65533;&#65533;@&#65533;W.&#65533;y&#65533;2&#36141;&#65533;yHO&#65533;&#65533;&#65533;&#65533;l&#65533;:&#1002;)&#65533;&#1233;kp&#65533;&#65533;%a`&#65533;&#65533;%2&#65533;&#65533;9&#65533;&f&#65533;&#65533;&#65533;=w&#65533;yxm&#65533;&#65533; &#65533;&#65533;&#65533;@&#65533;&#65533;M	%&#65533;}&#65533;BW&#65533;&#65533;w&#65533;&#65533;&#65533;v&&#65533;I&#65533;&#65533;&#65533;Xc&#65533;2Np	&#65533;&#65533;!&#65533;&#65533;&#65533;&#65533;B&#65533;&#65533;u&#65533; 0` ~;&#65533;l/$&#65533;H&#65533;*&&#65533;&#65533;&#65533;2&#65533;&#65533;&#65533;1FX&#65533;&#65533;}&#65533;*[&#65533;&#65533;&#380;<k&#65533;&#65533;&#65533;@&#65533;G&#65533;L+L&#65533;&#65533;&#65533;&#65533;g &#65533;$i)!H&#65533;&#65533; (&#65533;Q&#65533;&#65533;\&#65533;#I4&p""&#65533;G\;T
&#65533;&#65533;&#194;&#65533;&#65533;&#65533;T&#65533;&#65533;Q=&#65533;$K&#65533;&#65533;5&#65533;&#65533;(&#65533;$&#65533;X0&#65533;l,e&#65533;	&#1634;&#65533;R&#65533;.RA&#65533;(&#65533;	&#65533;()&#65533;&#65533;&#643;f<&#65533;y|g&#65533; &#65533;Ud
&#65533;8&#65533;&#65533;,&#65533;&#65533;&#65533;2
&#65533;&#65533;E%&#65533;-C,d G&#165;)&#65533;&#65533;8`
&#964;&#65533;,&#65533;(&#65533;Q{&#65533;@&#65533;8&#65533;&#65533;&#65533; &#65533;&#65533;$&#65533;T&&#65533;&#65533;&#65533;@&#65533;&#65533;#&#65533;&#65533;EUdT&#65533;J&#65533;H&#65533;&#421205;E&#65533;&#65533;&#65533;,&#65533; O&#65533;C\i 	&#65533;

F&#65533;g&#65533;:&#65533;R&#65533;&#65533;8o&#65533;&#65533;&#65533;7G%C&#65533;&#65533;\1&#65533;B
v&#834;&#65533;&#65533;&&#65533;!I &#65533;erd-&#65533;&#65533;&#65533;`&#65533;U&#65533;ll&#65533;&#65533;F&#65533;&&#65533;F6M&#65533;(&#65533;=&#65533;SK>&#65533;MYzd&#65533;&#65533;&#65533;!&#65533;&#65533;&#65533;&#65533;mcaV/7&#65533;.V$V&#65533;&#65533;&#65533;&#65533;&#65533;$pJ&#65533;@&#65533;&#65533;&#1086;&#65533;&#65533;&#65533;&#65533;&#65533;Y&#65533;&#65533;(&#589;&#65533;&#65533;$&#65533;&#1046;&#65533;cR&#65533;@&#65533;X&#65533;&#65533;^&#65533;0i&#65533;rc&#65533;<&#65533;+^&#65533;%&#65533;&#65533;;[&#65533;&#548;&#65533;&#145;&#65533;^	&#65533;	&#65533;&#65533;R
5&#65533;93Lx&#1281;&#65533; KM&#65533;+@&#65533;&#65533;&#65533;%#&#65533;QD&#65533;T&#65533;nr*5J&#65533;&#65533;&#65533;pH&#65533;&#65533;<Yd&#65533;\H.&#65533;&#65533;&#65533;t&#65533;&#65533;&#65533;b&#65533;i&#65533;&#65533;$p&#65533;j&#65533;C&#65533;&#65533;%&#65533; &#65533;@&#65533;&#65533;mT&#65533;&#65533;P&#186;tiV&#65533;V&#65533;$V&#65533;&#65533;&#65533;&#65533;&#65533;9v&#65533;f&#65533;&#65533;p^bR&#65533;&#65533;Z&#65533;%&#65533;&#65533;&#65533;0&#65533;NX)&#65533;x&#237;&#65533;
(&#65533;;&#65533;&#65533;S&#65533;j&#65533;&#65533;&#65533;CD&#65533;&#65533;&#65533;y&#1668;L&#65533; &#65533;\$qE&#65533;&#1394;&#65533; &#65533;&#65533;	&#65533;&#65533;&#65533;&#65533;&#65533;<&#65533;XM&#65533;&#1501;&#65533;d&#65533;&#65533;b;&#65533;3F&#65533;&#65533;&#65533;X#A&#65533;&#65533;An$ce&#65533;rr&#65533;~&#65533;&#65533;&#65533;E&#65533;p&#65533;VUq#$KLfc&#65533;s;,&#65533;&#65533;&#65533;8&#982;&#65533;!yX&#361;&#65533;&#65533;&#65533;I*x&#65533;&#65533;ZB4Fb&#65533;
&#65533;=&#65533;D&#65533;&#65533;&#65533;&#65533;I&#65533;5&#65533;&#65533;&#65533;Ht&#65533;&#65533;!~4&#65533;&#65533;&#65533;&#65533;&#65533;7&#65533;B$+&#65533;&#65533;&#65533;3<&#65533;&#65533;&#65533;&#65533;8.&#65533;&#65533;&#133;&#65533;&#65533; &#65533;E{S&#183;E&#65533;&#65533;$&#65533;@&#1968;&#65533;7&#65533;&#65533;#f&#65533;0Ar"&#65533;<&#65533;&#65533;/Ni"&#65533;&#65533;\a&#65533;-&#65533;Cz&#65533;E&#65533;`c &#65533;&#65533;&#65533;&#65533;Bk	&#65533;&#65533;&#65533;&#1043;&#65533;&#65533; &#65533;t&#65533;>%&#65533;+&#65533;e&#65533;9#	$&#65533;&#65533;v&#65533;B&#65533;&#65533;&#65533;&#65533;@&#65533;L&#65533;&#65533;&#65533;U2&#65533;&#65533;
&#65533;&#65533;5&#65533;&#65533;&#65533;H {&#65533;&#65533;&#65533;K&#65533;&#65533;9&#65533;t&#65533;$&#65533;&#65533;^&#65533;t&#65533;&#65533;h&#65533;p&#65533;!&#65533;c]l&#65533;&#65533;$&#65533;?F&#65533;6	&#1199;&#2030;B&#1480;L	&#65533;&#65533;))&#1365;{8V&#65533;BI&#65533;^&#65533;D[%&#65533;&#65533;fNl@[&#65533;&#65533;&#65533;&#65533;&#65533;^#&#1617;&#65533;&#65533;*QUu&#65533;&#65533;&#65533;&#1014;m&#65533;&#65533;&#65533;&#65533;&#65533;&#65533;D&#65533;9GBq&#65533;F&#65533;&#65533;$&#65533;&#65533;? &#65533;&#65533;&#65533; Y-&#65533;%&#65533;%&&#65533;5J&#65533;
"&#65533;AO&#65533;&#65533;&#65533;&#65533;AG&#65533;&#65533;w&#65533;&#65533;3I&#65533;j&#65533;i~&#65533;4&#65533;&#65533;&#65533;q&#65533;&#65533;a&#65533;&#1838;m&#65533;&#65533;N&#65533;m"r&#65533;x&#65533;&#1844;&#65533;s&#65533;&#1715;?9&#65533;&#65533;.O\Z&#65533;&#65533;2&#65533;&#65533;{&#65533;&#65533;&#65533;rJ&#65533;&#65533;&#65533;&H&#65533;Q&#65533;&#65533;&#65533;&#39489;<C2HoN&#65533;&#65533;&#65533;Hg&#65533;H&#65533;A&#65533;q&#65533;&#65533;@&#65533;&#65533;&#65533;&#65533;$&#65533;=&#65533;J&#65533;| +O	3&#65533;&#65533;w&#65533;&#65533;&#65533;3&#65533;&#65533;&#65533;8D&#65533;&#65533;Q&#65533;a&#358;(&#65533;&#65533;:&#65533;&#65533;&#65533;&#65533;&#65533;(@&#1218;9a&#65533;&#65533;i)%&#65533;&#65533;B{0&#65533;&#65533;>!G&#65533;*&#65533;I&#678;&#65533;&#65533;3&#65533;&#65533;&#65533;\	&#65533;&#65533;^&#65533;&#65533; &#65533;&#65533;&#65533; s&#1575;D9I*&#65533;&#65533;&#32370;&#65533;&#65533;&#65533;}&#65533;8&#65533;$&#65533;@&#65533;z&#65533;1~Jr&#65533;&#65533;d&#65533;&#65533;&#65533;&#65533;Q&#65533;&#65533;&#65533;)&#65533;5y&#313;I&#65533;f3&#65533;Rj&#65533;&#65533;g(&#65533;&#65533;6n&#65533;|&#65533;5&#65533;&#65533;I&#65533;w(z,uH&#65533;&#65533;(qg-&#65533;&#65533;l<Qt!qM:&#65533;Fba&#65533;&#65533;S&#65533;&#65533;|&#65533;q&#1719;G&#65533;&#65533;&#65533;&#65533;&#65533;&&#65533;RHI&#65533;w&#65533;'aT&#65533;&#65533;j&#65533;&#65533;0A:k&#65533;w&#65533;9&#65533;p&#65533;o&#65533;K@'6&#65533;&#454;&#65533;@_&#65533;a&#65533;w-H&#65533;&#65533;v!M&#65533;r&#65533;w&&#65533;lF&#65533;,&#65533;TX&#65533;&#65533;&#65533;w&#65533;'BX&#65533;s7&#65533;[&#32898;guVRl^(4p&#65533;#LfG&#1089;&#65533;Y&#65533;w&#65533;W8:&#65533;5?DasB&#65533; &#65533;ug&#65533;&#65533;&#65533;"UHlpv=&#65533;+|&#65533;&#65533;&#65533;fi*&#65533;l6&#65533;w&#65533;#&#65533;&#65533;49z([&#65533;~;&#65533;!&#65533;x(&#65533;s&#65533;C,&#65533;B3HF&#65533;f &#65533;h&#65533;`&#65533;&#65533;((EH&#65533;w#4&#65533;&#65533;H!&#65533;&#65533;p&#65533;&#65533;&#65533;D&#65533;pf&#65533;(4prVvlf&#65533; &#65533;=&#65533; gkt&#310;R&#65533;!&#65533;'&#65533;v`&#1240;!K"v&#65533;&#65533;&#65533;oR0g z&#65533;&#65533;&#65533;&#65533;&#65533;&#65533;4w&#65533;&#65533;&#65533;)&#65533;&#65533;R&#65533;"&#65533;2&#65533;&#65533;G*e&#65533;ft1.B&#65533;&#1239;&#65533;&#65533;20'&#65533;hU&#65533;D &#65533;X8dp&#65533;w&#65533;z,s2&#65533;ee*&#65533;&#65533;&#65533; &#65533;A6`-&#65533;3"&#65533; r8%&#65533;&#65533;w|&#65533;=&#65533;,~&#65533;[fD 2xU&#65533;&#65533;d&#65533;S&#65533;(&#65533;&#65533;7&#65533;&#65533;&#65533;~&#65533;c&#65533;&#65533;&#65533;W%4'&#65533;&#65533;&#917;j~D@0 {v&#65533;&#65533;&#65533;+&#65533;pu/&#1220;&#65533;1)&#65533;pC&#65533;&&#65533;{&#65533;&#65533;&#65533;R&#65533;4'&#65533;(p&#65533;&#65533;%&#65533;1&#65533;&#1107;&#65533;&#65533;&#65533;&#65533;&#65533;4qEP@&#65533;lHYF"&#65533;&#65533;&#65533;AIL&#65533;&#65533;&#65533;v&#65533;Q^&#65533;&#65533;Avr&#65533;&#65533;r+&#65533;d&#65533;1&#65533;y&#65533;&#65533;&#65533;&#65533;&#65533;&#65533;&#65533;&#65533;&#65533;&#65533;
1&#65533;&#65533;&#1408;	$&#65533;&#65533;kA&#65533;&#65533;&#65533;&#65533;bUC}l&#65533;&#65533;&#65533;&#65533;&#65533;B Y7&#65533;&#65533;&#65533;&#65533;&#65533; &#65533;&#65533;6&#65533;&#65533;&#65533;T7&#65533;&#65533;e&#65533;&#65533; b$&#65533;(&#65533;&#65533;kqX:&#1112;&#65533;&#65533;t&#65533;&#65533;&#65533;~wY&#65533;&#65533;8{&#65533;&#65533;&#65533;&#65533;,&#675;.&#65533; &#65533;&#65533;%q&#65533;&#65533;2&#65533;&#65533;&#65533;6k&#65533; &#65533;&#65533;&#65533;&#65533;`&#434;hYevD##Ij&#65533;a&#65533;&#65533; p&#65533;&#65533;&#65533;&#65533;&#1495;&#65533;(M-&#65533;&#65533;q&#65533;Vl&#65533;N&#65533;&#65533;&#65533;Z&#65533;G&#65533;&#65533;&#65533;&#65533;C&#65533;&#65533;&#65533;&#65533;b4H&#65533;&#65533;b&#65533;&#65533;F&#65533;&#65533;V&#65533;`&#65533;U&#65533;? AZ(&#65533;Q&#65533;&#65533;w&#65533;!&#9696;
el&#65533;5&#65533;0&#65533;&#65533;&#65533;U&#65533;Ty&#65533;/&#65533;<&#771;&#65533;&#65533;&#65533;=&#65533;dWf&#65533;&&#65533;&#65533;"
@5&#65533;`&#65533;M!S&#65533;&#65533;k&#65533;0&#65533;&#65533;`5&#65533;N&#65533;"C!&#65533;&#65533;rB#&#65533;&#65533;Z&#65533;d-&#65533;F|A5F%&#65533;K&#65533;&#65533;b&#65533;&#65533;6\l&#65533;` :8&#65533;	#P&#65533;&#65533;&#65533;&#582;&#65533;$&#65533;h&#65533;7&#65533;&#65533;^$&#65533;0&#65533;	0&#65533;@&#65533;&#65533;6&#65533;A/&#65533;&#65533;(&#65533;U&#65533;|T(&#65533;&#65533;z&#65533;zST&#65533;&#65533;&#65533;Z&#65533;
&#65533;&#65533;,&#65533;5&#65533;J&#65533;iw&#65533;DaO8&#65533;a&#65533;&#65533;2&#65533;1-}&#65533;&#65533; p+ &#65533;&#65533;-&#65533;&#65533;JQm&#65533;1&#65533;XF&#65533;&#1921;W&#2019;a0Q&#65533;&#65533;&#65533;A&#65533;*&#65533;d,&#65533;&#65533;&#1306;&#65533;&#65533;e&#807;K#&#65533;&#65533;&#65533;+VJ $ @P&#65533;B&#65533;d&#65533;x?&#65533;&#65533;RQT9Cvb&#65533;&#65533;&&#65533;~&#65533;C&#65533;`=&#65533;&#530;X2'@&#65533;&#65533;&#65533;&#65533;GF&#65533;&#65533;M&#65533;
&#65533;R2&#65533;&#65533;&#65533;B&#65533;&#65533;&#179;t+&#65533;d+/&#65533;X&#65533;G&#65533;j sxT&#65533; &#65533;&#65533;&#65533;&#65533;&#65533;(QI&#65533;&#65533;&#65533;&#65533;s&#65533;7&#65533;6&#65533;@&#65533;&#65533;&#65533;\&#65533;d&#65533;P &#65533;VH&#65533;X@&#65533;&#65533;&#65533;
qG&#65533;&#65533;H8UPeVB&#65533;J&#65533;&#65533;&#65533;m&#65533;Cl&#65533;&#65533;&#65533;ML*b&&#65533;N&#65533;E&#65533;
y&#157;&#65533;@&#65533;&#65533;Bv
&#65533;Hs&#65533;Vy&#65533;\&#65533;&#65533;H:A&#385;5&#65533;&#65533;J&#65533;S&#65533;P
&#65533;&#65533;T,&#65533;H&#65533;U_&#65533;l`&#65533;_+&#65533;\Jv&#65533;&#65533;&#832;9&#65533;&#65533;/&#65533;&#65533;&#65533;%i&#65533; >F_&#65533;8&#65533; g,R&#65533;&#65533;&#65533;Zw&#65533;M&#65533;&#65533;&#65533;&#65533;&#65533;&#65533;K&#65533; &#65533;&#65533;&#65533;G&#65533;i)&#65533;&#65533;ZvXe&#65533;`]&#65533;&#65533;(&#65533;H|;25P&#65533;*&#65533;&#65533;&#65533;&#65533;i?&#65533;P&#1704;+&#65533; &#65533;/&#65533;s&#65533;&#65533;b&#65533;&#65533;&#65533;&#65533;+&#65533;H&#65533;&#65533;&#65533;&#65533;#&#1092;&#65533;&#65533;\a&#65533;&#65533;+-
&#65533;Rn&#65533;an&#65533;6&#65533;Hp&#65533;&#65533;ke&#65533;Q&#65533;k`%&#65533;D&#65533;&#65533;&#65533;&#65533;&#65533;L7}.&#65533;0#&#65533;&#65533;&#65533;kp&#65533;
&#65533;&#65533;&#65533;k$&#65533;&#65533;}&#65533;$&#65533;`b&#65533;Z&#65533;&#65533;BB&#65533;&#65533;%&#65533;&#65533;&#65533;[&#65533;6&#65533;,&#65533;&#65533;&#65533; &#65533;&#65533;&#65533;f&#65533;&#65533;&#65533;.Y&#65533;PY!&#65533;n&#65533;&#65533;&#65533;<"&#65533;+&#65533;6AA&#65533;`&#65533;7&#65533;&#65533;P&#65533;0&#65533;H(&#65533;KC&#65533;A&*&#65533;L)l&#65533;&#65533;pg&#65533;,&#65533; &#65533; 6&#65533;E&#65533;
|w&#65533;,d6&#65533;&#65533;&#65533;#&#65533;&#65533;C&#65533;Q^,3&#65533;&#65533;O&#65533;ak&#65533;&#65533;&#65533;HnP&#65533;a&#65533;&#65533;&#65533;&#65533;&#65533;|&#65533;&#65533;&#65533;&#65533;&#65533;
&#65533;jy&#65533;a|)&#65533;&#65533;{&#65533;hT&&#65533;!&#65533;&#664;&#65533;)&#65533;
0&#65533;&#65533;m|l&#65533;&#65533;vaH&#1590;&#1275;&#65533;&#65533;&#65533;C&#65533;T&#65533;@&#65533;&#65533;l @&#65533;B-&#65533;&#65533;6&#65533;&#65533;V&#65533;_&#65533;Va&#65533;&#65533;&#65533;BrI5&#65533;9&#65533;&#65533;2&#65533;&#65533;&#65533;&#65533;&#581;xU&#65533;|ki&#65533;m<&#65533;i5,&#65533;&#65533;f&#65533;|!.6[&#65533;c&#65533; &#65533;&#65533;L&#65533;&#65533;'&#65533;&#65533;&#65533; ,&#65533;&#65533;V_&#65533;&#65533;&#65533;@&#65533;+&#65533;&#65533;&#65533;&#65533;&#194;&#65533;q&#65533;&#65533;R&#65533;&#65533;!W&#65533;&#65533;#&#65533;W&#65533;&#65533;10`>&#65533;&#65533;V&#65533;pq&#65533;&#65533;&#65533;&#65533;&#65533;&#65533;&#65533;i&#65533;lb&#65533;0M-T&#65533;&#65533;	&#11961;&#65533;i&#65533;=&#65533;4&#65533;&#65533;@&#65533;&#65533;&#65533;&#65533;&#65533;&#65533;&#65533;&#65533;6}&#65533;je&#65533;&#65533;&#873;<&#1095;&#65533;&#65533;&#65533;&#65533;<&#65533;&#65533;&#65533;&#65533;&&#65533;&#65533;J)&#65533;2&#65533;&#65533;&#65533;	&#65533;*&#65533;&#65533;&#65533;-(u7D&#65533;&#65533;, 0@jK&#65533;&#65533;&#65533;?&#65533;&#65533;j&#65533;&#65533;&#65533;|&#65533;K&#65533;&#65533;&#65533;&#65533;&#65533;{Po]&#65533;  &#65533;T&#65533;V&#65533;-W8&#65533;&#1403;;8m&#65533;n&#65533;&#65533;S&#65533;em&#1423;&#65533;@&#65533;.&#65533;r&#65533;&#65533;&#65533;&#65533;&#65533;&#65533;&#65533;&#65533;q0&#65533;)&#65533; y&#65533;$A&#65533;D&#65533;S&#65533;&#65533;S	7&#65533;Q&#1230;&#65533;&#65533;&#65533;&#65533;&#65533;&#65533;&#65533;&#65533; &#1734;&#65533;
?&#65533;x4&#65533;&#65533;b(q&#65533;%$&#65533;;
&#65533;(&#65533;&#976; &#65533;&#65533; &#65533;&#65533;&#65533;&#65533;&#65533;&#65533;&#323;&#65533;y&#65533;Rv&#65533;&#65533;&#65533;&#65533;8&#65533;&#1272;&#65533;wp&#65533;&#65533;A&#65533;&#65533;&#65533;&#65533;l&#65533;;&#65533;$&#65533;L&#65533;p&#65533;&#65533;&#65533;pp&#65533;)&#65533;)&#65533;p0&#65533;&#65533;M&#65533;&#65533;)&#65533;9@&#65533;-&#65533;U&#236;&#65533;&#65533;&#65533;&#65533;&#65533;&#65533;&#65533;&#65533;
P'>h&#65533;&#65533;&#65533;&#821;&#65533;p&#65533; &#65533;&#65533;&#65533;-&#65533;&#65533;p&#65533;}	&#65533;&#65533;&#65533;L&#65533;#<h#&#65533;&#65533;U&#65533;
&#65533;&#65533;&#65533;&#65533;w&#65533;&#65533;9"p'&#65533;p&#65533;&#65533;O&#65533;6&#65533;&#65533;H&#65533;M0)&#65533; ~&#65533;&#65533;]&#65533; [@ x&#65533;&#65533;&#65533;&#65533;{'3&#65533;&#65533;7-&#65533;&#65533;&#65533;&#65533;H&#65533;&#65533;h&#65533;&#65533;m&#65533;"&#65533;&#65533;&#65533;&#65533;&#65533;I.#&#65533;T &#65533;@&#65533;&#65533;&#65533;&#65533;&#1182;&#65533;&#65533;&#65533;&#65533;hR&#65533;&#1774;&#65533;&#65533;&#65533;0&#65533;?&#65533;&#65533;&#65533;
2&#65533;&#65533;0&#65533;&#65533;=&#65533;&#65533;&#65533;&#65533;0&#65533;&#65533;&#65533;n&#65533;[&#65533;&#345;&#65533;R&#65533;&#65533;qY$`&#1559;&#210;&#65533;yR&#65533;b&#65533;w&#65533;H)&#65533;q=&#65533; &#65533;&#65533;&#65533; &#65533;]&#65533;&#65533;&#65533;&#65533;&#65533; n.&#65533;&#65533;&#65533;&#65533;r&#65533;+&#65533;xI
w&#65533;rq{.&#65533;&#65533;&#65533;&#828;0q&#65533;&#65533;&#65533;&#65533;&#1999;&#65533; &#65533; *&#65533;	&#65533;&#65533;&#65533;0&#65533;&#65533;&#65533;N.&#65533;+&#840;/"tp3&#65533;G&#65533;&#65533;P3H&#65533;P  &#65533;&#65533;&#65533;&#65533;&#65533;H&#65533;&#36592;5 &#65533;&#65533;&#65533;&#65533;&#65533;&#65533;>&#65533;T&#65533;&#1663;N%&#65533;&#1041;&#65533;&#65533;&#65533;,&#288;&#65533;&#65533;9+&#65533;&#65533;&#65533;&#65533;&#65533;&#65533;&#65533;M&#65533;&#65533;&#65533;&#65533;* &#65533;0 B&#65533;&#65533;&#65533;&#65533;&#65533;&#65533;&#65533;^&#65533;/B(-i&#65533;c&#65533;&#65533;&#65533;U&#65533;&#65533;-23&#65533;&#65533;&#65533; &#65533;QP&#65533;`&#65533;^
&#65533;&#65533;&#65533;&#65533;&#65533;#&#65533;&#65533;&#65533;&#65533;< O&#65533;&#65533;&#65533;&#65533;o&#65533;&#65533;&#65533;v&&#65533;&#1378;&#65533;&#65533;&#65533;q&#65533;&#65533;&#65533;uUg&#65533; &#65533;M&#65533;~[@P&#65533;&#65533;&#65533;&#65533;&#65533;&#65533;&#65533;.&#65533;&#65533;&#65533;&#65533;&#65533;&#65533;*&#65533;&#65533;&#1340;!A&#65533;&#65533;B,&#65533;S&#65533;&#65533;%&#65533;Qg q&#65533;]&#65533;&#65533;&#65533;  9`4&#65533;&#65533;E&#65533;H&#65533;F@&#65533;r)-&#65533;z:NHl&c&#65533;&#65533;	&#65533;&#65533;=&#65533;&#65533;	&#65533;&#32768;&#65533;Y&#65533;&#65533;&#65533;&#65533;&#65533;&#65533;&#65533;&#65533;~&#65533;&#65533;,&#65533;&#1472;&#65533;&#65533;EC}&#65533;&#65533;br&#65533;]&#65533;&#65533;q/&#65533;&#65533;&#35376;&#65533;@E&#65533;&#65533;&#65533;k&#65533;&#65533;&#65533;j&#65533;&#65533;&#65533;/&#65533;&#65533;&#65533;Pt&#65533;nq&#65533;&#65533;b&#65533;z&#65533;e&#65533;&#65533;&#65533;&#65533;&#65533;&#65533;!.&#65533;&#65533; &#65533;l_#/&#65533;p.&#65533;&#65533;<&#1262;6^&#65533;	 &#65533;u&#33954;&#65533;?&#65533;	&#65533;&#65533;%&#65533;a&#65533;$&#65533;!8q&#65533;&#65533;&#65533;&#65533;&#65533;E&#65533;!E&#65533;$Y&#65533;&#65533;I&#65533;)U&#65533;dy&#770;K&#65533;&#65533;@6c&#65533;&#65533;Y&#65533;P&#65533;&#65533;&#65533;&#65533;&#65533;Y&#65533;.b&#65533;<0j&#65533;&#65533;/p<(|&#65533;Y&#65533;&#65533;U&#65533;Y&#65533;&#65533;L&#65533;&#65533;9&#65533;&#65533;D&#65533;&#65533;R&#65533;&#65533;<&#65533;7&#65533;P5&#65533;s$E&#65533;&#65533;bF&#65533;&#65533;x&#65533;&#65533;&#65533;&#65533;_&#65533;&#65533;V&#39883;&#65533;&#65533;)&#65533;QX|F&#65533;&#65533;
&#65533;1,&#65533; &#65533;!&#65533;&#65533;O#&#397;&#65533;&#65533;}r&#65533;&#65533;i&#1321;U&#65533;&#65533;&#65533;O&#65533;3&#65533;&#656;&#65533;&#65533; &#65533;&#65533;a-&#65533;g&#65533;&#65533;&#61945;h(&#65533;;&#65533;&#65533;*&#65533;&#65533;f&#65533;&#65533;9a&#65533;Rt&#65533;&#65533;&#65533;&#65533;&#65533;?&#65533;&#65533;&#65533;]&#65533;&#65533;&#1031;&#65533;K&#65533;u)r&#65533;?&#65533;&#65533;&#65533;&#65533;&#65533;{&#65533;&#65533;&#65533;%&#65533;u&#65533;L"B&#65533;&#65533;l&#65533;rwC&#65533;&#65533;-&#65533;&#65533;&#65533;&#65533;&#65533;&#65533;&#65533;&#65533;&#65533;j/>#&#65533;&#65533;&#65533;.f&#65533;E@6&#65533;@(&#65533;&#65533;!2i&#65533;&#65533;x	!&#65533;L&#65533;(&#65533; &#65533;&#65533;E&#65533;&#65533;&#65533;.vi&#65533;&#65533;r1&#65533;;&#65533;,!D&#65533; &#65533;%&#65533;&#65533;&#65533;z&#65533;&#65533;&#65533;Rj&#65533;&#65533;t&#65533;&#1438;9&#65533;&#65533;&#65533;&#65533;G&#65533;*J&#65533;&#65533;>0QE&#65533;&#65533;&#65533;Ep>&#65533;`&#65533;'&#65533;T&#1258;&#65533;f&#65533;'&#65533;*&#65533;&#65533;2:&#65533;&#65533;&#65533;&#208;&#65533;%&#65533;&#65533;&#65533;+&#65533;&#65533;x&#65533;&#180;55&#1316;&#65533;bx&#65533;3Hu&#65533;&#65533;&#65533;.&#1122;&#65533;h G&#65533;?G&#65533;&#65533;&#65533;&#65533;&#1220;Z&#65533;&#140; &#65533;&#400;&#65533;,&#65533;&#65533;@i&#65533;&#645;.&#65533;R&#65533;"&#65533;&#65533;&#65533;VC&#65533;&#65533;&#65533;&#65533;&#65533;&#65533;]&#65533;E&#65533;&#65533;L&#65533;&#65533;&#65533;XGc&#65533;&#65533;3qu6&#65533;&#65533;:H%&#65533;V&#65533;&#65533;Nl-&#65533;,&#65533;\&#65533;&#65533;*&#65533;&#65533;&#65533;&#65533;+B&#65533;5&#65533;&#65533;&#65533;0cQ&#65533;~&#65533;&#65533;&#65533;,3N&#65533;&#65533;&#65533;&#65533;&#269;&#65533;S&#65533;&#65533;&#65533;&#65533;\&#65533;#&#65533;qjy5&#65533;]lq{&#65533;@u&#65533;&#65533;"A&#65533;&#65533;&#65533;&#65533;&#65533;&#65533;ZK &#65533;&#65533;k&#65533;,-&#65533;lK&#868;)&#65533;<1&#65533;t&#65533;A&#65533;[&#65533;&#65533;&#65533;&#65533;U&#65533;&#65533;N&#65533;`&#65533;&#65533;&#65533;3&#65533;&#65533;26!&#65533;8uyh&#65533;D]7!juL5&#65533;X&#65533;&#65533;[&#65533;M&#1656;Z;%&#65533;&#65533;&#65533;&#65533;&#65533;&#65533;8&#65533;*s&#65533;&#65533;(&#65533;&#65533;{&#65533;&#65533;v&#65533;BR!dA&#65533;3-&#65533;&#65533;m&#65533;4&#65533;&#65533;&#65533;&#65533;mNx&#65533;&#65533;r&#65533;B_&#65533;&#65533;&#65533;A&#65533;g&#1247;{R)&#65533;k<C&#65533;M&#314;].=&#65533;S&#65533;&#65533;j&#65533;3gIT&#65533;&#65533;]&#65533;&#1328;&#65533;&#793;]X&#65533;&#65533;&#65533;G&#65533;&#65533;|u&#65533;Z;&#65533;&#65533; &#65533;=R ;&#65533;M!&#65533;&#65533;:&#65533;V&#65533;&#65533;Y&#65533;Y^&#65533;hu:&#65533;Cf&#65533;zI<&#65533;&#65533;z&#65533;&#65533;&#6903;(&#65533;y&#65533;;JTC&#65533;13N&#65533;&#65533;0&#65533;L)&#65533;W_&#65533;(	V&#65533;iiN&#65533;&#1389;&#65533;'&#65533;3Y&#65533;&#65533;#&#65533;)~&#65533;&#65533;&#589;(&#65533;&#41822;&#1445;&#65533;&#65533;&#65533;!F&#65533;$&#65533;&#65533;&#65533;/ \_&#65533;R&#65533;.&#65533; /d	&#65533;f&#65533;&#65533;&#65533;K&#65533;&#65533;D
&#65533;?&#65533;&#65533;rQ&#65533;&#65533;&#65533;&#65533;&#462;:&#65533;E&#65533;7
t&#65533;&#447;1E&#65533;L&#65533;S&#65533;
3&#65533;>k|&#65533;L&#65533;&#65533;&#65533;V&#65533;&#65533;&#65533;0!);a&#65533;&#65533;&#65533;CN&#65533;\k&#65533;&#65533;x#&#65533;&#65533;&#1357;^6&#65533;]du&#65533;E&#65533;
8&#65533;b w&#65533;&#65533;5&#65533;"t
&#65533;&#65533;&#168;D&#65533;w&#65533;&#65533;&#65533;&#65533;h&#65533;&#1456;&#65533;T&#65533;&#65533;v&#65533;8&#65533;&#65533;a&#65533;T&#65533;&#65533;&#65533;w|&#65533;Vw&#1308;&#65533;8&#65533;*&#65533;&#65533;-l$&#14000;L&#65533;&#65533;&#65533;Y&#65533;b&#65533;&#65533;!-&#573;&#65533;&#65533;Y&#65533;V&#65533;n&#31369;t&#65533;oK<&#65533;qR&#65533;IO&#65533;&#65533;h&#65533;&#65533;&#65533;&#1320;6&#65533;y&#1200;&#65533;&#65533;&#902;/&#65533;&#65533;@&#65533;&#65533;&#65533;&#65533;&#1719;&#65533;&#65533;YtyS&#65533;&#65533;h&#65533;n&#65533;&#65533;g&&#65533;^&#660;&#65533;b&#65533;&#65533;q>&#65533;,&#65533;$&#65533;&#380;]rV_:P&#65533;8&#65533;@1&#65533;kM&#65533;&#65533;&#65533;\&#65533;@y&#65533;&#65533;"%&#65533;E&#65533;&#65533;&#65533;"k3&#65533;&#65533;&#65533;<&#65533;jR&#65533;T&#1671;v&#65533;&#65533;&#65533;	&#65533;)&#65533;Ye9&#65533;2&#65533;s`&#65533;&#1299;&#65533;&#65533;&#1366;&#65533;&#65533;s&#65533;9&#65533;&#65533;&#65533;&#65533;4&#65533;&#65533;ZkR 3F&#1356;&#65533;&#65533;&#65533;`C&#65533;U&#65533;&#65533;&#65533;%=cfl&#65533;&#65533;1&#65533;{&#65533;p&#65533;&#65533;&#65533;,&#65533;&#65533;P&#65533;&#65533;L&#65533;&#65533;y!&#65533;Z&#65533;&#65533;&#65533;%&#65533;&#65533;-$_Z
8iTvnsW4&#65533;0&#65533;&#65533;S&#65533;s.T&#65533;&#1842;*&#65533;&#1366;&#65533;1hX=&#65533;&#65533;<fz&#65533;~|&#65533;!]9A&#65533;^,&#65533;&#65533;(U&#65533;&#1309;6M&#65533;?5&#65533;&#65533;!Lb&#65533;&#65533;\&#65533;Q.&#65533;&#65533;&#65533;&#65533;&#65533;&#65533;)q&#65533;&#65533;&#65533;qR&#65533;&#65533;&#65533;&#65533;&#65533;p&#65533;5&#65533;&#65533;.&#65533;&#65533;&#1616;&#65533;D&#65533;q&#65533;&#65533;R&#65533;&#65533;,&#65533;&#65533;&#65533;&#65533;&#65533;&#1906;&#65533;8k&#65533;&#65533;&#65533;F&#65533;ZsS&#65533;l-&#65533;&#65533;z&#65533;&#65533;&#367;{&#65533;&#65533;&#65533;&#65533;&#65533;&#65533;*"&#65533;oj+r(8 &#65533;&#65533;&#65533;F&#65533;`&#65533;&#65533;&#65533;c&#65533;&#1135;&#1398;oJ,g+&#65533;5R&#65533;&#65533;*&#65533;)&#65533;f&#65533;&#65533;Y\cy&#65533;&#65533;W&#65533;&#65533;E&#65533;U&#65533;3z&#65533;ix&#65533;&#65533;&#65533;.p{&#237;Sq&#65533;&#65533;A| z&#65533;&#65533;C&#65533;i_gEiT&#65533;:n&#65533;&#65533;^C&#65533;&#65533;U&#65533;&#65533;b&#65533;b&#65533;&#65533;&#65533;&#65533;&#65533;O&#65533;c&#65533;&#65533;&#1984;,&#65533;&#65533;{j$&#65533;&#65533;&#65533;&#65533;Z&#65533;&#65533;Q=&#65533;@ Y&#1065; &#65533;1a=&#65533;&#599;&#65533;&#65533;fP&#65533;b&#2022;&#65533;&#65533;&#65533;<%l&#65533;&dA&#65533;&#65533;Lo&#65533;&#65533;&#65533;-&#65533;&#65533;~q&#65533;&#65533;&#65533;Y=&#65533;&#65533;w&#65533;C&#65533;&#65533;&#65533;&#65533;'&#65533;&#65533;&#65533;A&#65533;&&#65533;&#65533;&#65533;R%1$&#65533;&#1802;&#252;&9&#434;&#65533;h)q&#65533;&#65533;p&#65533;r	z&#65533;&#65533;,&#65533;&#65533;i&#65533;&#65533;k#&#65533;+8&#65533;&#65533;*VM&#65533;&#65533;c&#65533;&#65533;g&#65533; &#65533;&#65533;&#65533;h&#65533;f&#65533;R&#65533;&#65533;&\&#65533;&#65533;h'&#65533;&#65533;Fq&#65533;7o&#65533;&#1209;V&#65533;gy9}&#65533;j(&#1492;Q&#1424;-&#65533;&#65533;V>&#65533;K&#65533;w&#65533;08&#65533;
k(?c&#65533;N&#65533;_S&#65533;&#65533;|&#65533;KSer&#65533;(&#65533;h`C(&#65533;&#65533;&#65533;CR&#65533;&#65533;&#65533;&#65533;)&#65533; _&#65533;&#65533;&#65533;0&#65533;&#65533;&#65533;&#1118;P&#65533;&#65533;&#810;&#65533;&#65533;,Rhf]\Vr&#65533;&#65533;&#65533;&#65533;&#65533;+-&#65533;O?j7&#65533;CH&#65533;LN&#65533;VS)&#65533;&#65533;w&#65533;&#65533;&#65533;=V=&#65533;&#65533;44yD&#65533;;p+&#65533;&#65533;&#65533;V&#65533;m"&#65533;9&#65533;&#65533;&#39130;0&#65533;
&#65533;7&#351;&#65533;ZEMY&#65533;1&#65533;Tm&#65533;_&#65533;+hN69s&#65533;&#65533;BZr&#65533;&#65533;&#1705;R&#65533;&#65533;l&#65533;XdAPA&#65533;kn&#65533;cRw&#65533;&#65533;\&#65533;Z&#65533;&#65533;&#65533;F&#65533;U&#65533;~r
y&#65533;&#65533;2&#65533;&#65533;r&#65533;.&#65533;&#65533;&#1323;&#65533;.#&#65533;:&#65533;&#65533;&#65533;&#65533;'8-Y&#65533;e&#65533;-&#65533;U%&#65533;&#1629;&#65533;(&#65533;&#65533;x&#65533;V&#65533;&#65533;H&#65533;W}&#65533;&#65533;(C&#65533;&#65533;k&#65533;&#65533;k&#65533;}Z&#65533;&#65533;O&#65533;&#65533;&#65533;C&#65533;&#65533;&#65533;&#65533;P&#65533;&#65533;i0#>k&#65533;&#65533;8N&#65533;&#65533;[+H:F&#65533;&#65533;&#1174;p&#65533;&#65533;/Z&#65533;?Hk#o5<&#65533;&#65533;R1&#352;D&#1052;&#65533;&#65533;&#65533;&#65533;&#65533;&#65533;w&#65533;&#65533;-&#65533;XR!&#65533;J`M|&#65533;&#65533;&#65533;ta&#65533;+&#65533;&#65533;X &#65533;&#473;R&#65533;&#65533;<&#65533;&#65533;&#65533;&#65533;&#65533;&#1865;&#65533; &#65533;@Q&#691;q&#65533;`&#65533;&#65533;/&#65533;~jn&#65533;&#65533;C]G&#65533;<b&#65533;-T&#65533;[S&#65533;o&#65533;V&#65533;-&#65533;&#65533;&#65533;&#65533;&#65533;8Az&#65533;&#65533;R&#65533;Y&#65533;#%! &#65533;&#65533;?&#65533;&#65533; &#65533;!&#65533;&#65533;&#65533;&#65533;B&#65533;"=&#65533;&#65533;1&#65533;,&#65533;&#65533;&#65533;+&#65533;&#65533;&#65533;|&#65533;[&#65533;&#65533;&#65533;&#65533;&#65533;jJ&#65533;&#65533;&#65533;@T0&#65533;&#65533;Ak:&#65533;)&#65533;)&#65533;*9&#65533;&#65533;0<&#65533;&#65533;&#65533;&#65533;&#65533;0I&#65533;&#65533;J&#65533;:&#65533;&#65533;&#65533;1&#65533;&#65533;&#65533;?&#65533;&#65533;&#65533;> ,&#65533;&#65533;&#65533;s&#65533;t&#65533;&#65533;u#
S
&#65533;&#65533;-&#65533;
&#1355;&#65533;(&#65533;A!#>&#65533;};&#65533;&#65533;p1&#65533;kz&#65533;1&#65533;>[bC/&#65533;|;D&#65533;&#65533;&#65533;&#65533;P$&#65533;&#65533;&#65533;&#65533;&#611;.p&#65533;&#65533;#&#65533;Q&#65533;:<2&#638;q&#65533;&#65533;i'*&#65533;+D&#65533;:92 &#65533;70#X=I&#65533;D&#65533;&#65533;&#65533;&#65533;'&#11411;<,&#65533;&#65533;&#65533;&#65533;&#65533;&#65533;E&#65533;s&#65533;(&#65533;R&#65533;&#65533;Z#&#65533;&#65533;&#65533;Q&#65533;>&#65533;&#65533;&#65533;`&#65533;@&#65533;&#339;&#65533;&#65533;&#65533;&#65533;&#65533;!1&#65533;G	="|;&#65533;&#65533;*&#65533;&#65533;&#427;&#65533;&#65533;&#65533;c&#65533;&#65533;I	'&#65533;&#65533;&#65533;&#65533;h"8&#65533;F)&#65533;2&#361;&#65533;m&#65533;;7	&#65533;2&#65533;)&#65533;g|Er&#65533;&#65533;&#65533;&#65533;0&#65533;3&#65533;&#65533;L{&#65533;KZ&#65533;&#65533;&#65533;&#65533;a&#65533;Bc&#65533;1;&#65533;&#65533;&#744;5d&#65533;>&#65533;jj&#65533; &#65533;F&#65533;&#65533;&#65533;t&#65533;&#65533;&#65533;&#65533;&#65533;:CEd&#65533;&#65533; &#65533;&#65533;5P&#65533;HD&#65533;&#65533;st&#65533;&#65533;9&#65533;$&#65533;:&#296;}a&#65533;eH&#65533;&#65533;&#65533;KC4&#65533;3&#65533;\&#65533;,&#65533;4Cj6&#65533;&#65533;&#65533;r&#65533;&#65533;&#65533;<&#65533;<E:)&#65533;&#65533;&#753;e&#65533;A%I=($J&#65533;&#65533;&#65533;Yr&#65533;&#65533;&#65533;9nLE&#65533;&#65533;%x&#65533;D8&#65533;s(9&#65533;&#65533;z@&#65533;&#65533;*&#65533;E-A8&#65533;&#65533;^	&#65533;H &#65533;`,K&#65533;Q&#65533;&#65533;&#65533;&#65533;&#65533;S&#657;&#65533;&#65533;&#65533;&#65533;0&#65533;&#65533;&#65533;@&#65533;D&#65533;&#65533;.&#65533;J&#65533;&#65533;&#65533;&#65533;&#65533;2E:)A&#65533;&#65533;v&#65533;sh&#65533;( &#65533;&#65533;3@&#65533; K&#65533;&#65533;K&#65533;$&#65533;&#65533;}&#65533;&#65533;d&#65533;w&#65533;&#65533;&#65533;P&#65533;&#65533;p (&#65533;&#65533;&#850;T&#65533;{
>m+@&#65533;&#65533;s&#65533;&#65533;&#65533;&#65533;&#220;&#65533;&#65533;&#65533;0&#65533;PL&#65533;$Fn&#65533;&#65533;&#65533;&#65533;&#65533;q;&#65533; s&#65533; &#65533;&#65533;&#65533;Y&#65533; &#65533;X&#65533;@ &#65533;&#65533;&#834;2&#65533;|&#65533;3&#795;&#65533;7&#65533; !&#65533; B&#65533;&#19214;&#65533;@&#65533;&#65533;"&#65533;&#1433;&#65533;&#65533;&#65533;&#65533;&#65533;Z&#65533;c[ph&#65533;&#65533;&#65533;<&#65533;P&#898;X&#65533;M&#65533;&#65533;&#65533;sK&#65533;\&#65533;|S&#65533;mK&#65533;K &#65533;&#516;&#65533;&#65533;Y@&#65533;&#65533;&#65533;fyP&#65533;&#65533;&#65533;&#65533;!&#41236;n&#65533;&#65533;4&#65533;p &#65533;T&#945;&#65533;	
H&#65533;hp-O@3F&#65533;&#65533;;&#752;&#65533;tH&#65533;@&#65533;&#65533;&#65533;`&#65533;&#65533;&#65533;-Q&#65533;l&#65533;&#65533; >L&#65533;&#65533;,0&#65533;&#65533;&#65533;3&#65533;P&#65533;H&#65533;&#65533;<&#65533;p&#65533;%5K&#65533;&#65533;&#65533; &#65533;1&#65533;1A&#65533;P,&#65533;&#65533;&#65533;&#65533;&#65533;&#65533;&#65533;/M&#65533;&#65533;&#65533;&#65533;&#65533;&#65533;&#65533;&#65533;'&#65533;&#65533;&#65533;	&#65533;h/}S0&#65533;&#65533;&#65533;\K&#65533;H&#65533;&#65533;PC&#65533;&#65533;Gp 7&#65533;S&#65533;l&#65533;{&#65533;D,M &#65533;&#65533;3x&#65533;&#65533;&#1083;d&#1298;&#65533;Nc&#65533;> &#65533;&&#65533;P&#65533;&#65533;+&#65533;&#65533;&#65533;TQ&#65533;&#65533;7&#65533;"&#2016;&#65533;DxQ&#65533;T&#65533;&#65533;AU&#65533;&#65533;&#65533;&#65533;;&#65533;&#65533;p&#1536;&#65533;,U5R&#65533;&#65533;&#65533;\&#65533;U&#65533;&#65533;&#65533;&#65533;a@&#65533;Sa&#65533;R&#65533;&#65533;c&#65533;&#65533;8E &#65533;I&#65533;&#65533;U&#65533;&#65533;0&#65533;&#65533;&#65533;L&#65533;V2&#65533;&#65533;&#65533;&#65533;&#65533;&#65533;`&#65533;&#65533;&#65533;&#65533;,5Vqe&#65533;(Q+&#1568;&#65533;o&#1489;&#65533;&#1528;&#611;&#65533;&#65533;&#65533;&#65533;TWx&#65533;&#65533;A&#65533;0b&#65533;(R&#65533;&#65533;&#65533;zt&#65533;\&#65533;&#1419;&#65533;&#65533;O&#65533;&#65533;&#65533;&#65533;&#65533;&#65533;&#65533; &#65533;9&#65533;}%&#65533;&#65533;  !&#65533; &#65533; ,&#65533;&#65533; &#65533; ' &#65533; &#65533;	H&#65533;&#65533;&#65533;&#65533;*\&#528;a&#65533;&#65533;#J&#65533;H&#65533;&#65533;&#331;3jT8&#65533;_&#65533;
V&#65533; &#65533;ZI8&#65533;&#65533;&#65533;&#65533;c&#65533;&#205;0c&#668;I&#65533;f&#65533;1+&#65533;&#65533;&#65533;&#65533;F&#65533;&#65533;l
J&#65533;&#65533;Q&#65533;	&#1617;P&#65533;&#65533;"8l&#65533;&#65533;f&#65533;&#65533;&#1387;X&#65533;&&#65533;f&#65533;&#65533;&#65533;4BIf&#65533;
&#1068;h&#1258;&#65533;h&#65533;&#65533;&#174;\&#65533;yk&#65533;X&#1915;a'&#65533;+&#65533;&#65533;&#65533;&#2047;	&#65533;"<fW&#65533;]&#65533;&#65533;&#65533;&n&#65533;x&#65533;S&#65533; K&#65533;l&#65533;&#65533;A&#325;&#65533;"&#65533;,&#65533;k]&#65533;&#65533;&#65533;l&#65533;&#258;&#65533;S&#65533;f[&#65533;&#65533;g&#1483;nM&#65533;&#65533;F&#744;_&#65533;&#65533;&#65533;&#65533;&#65533;&#65533;W&#65533;t&#65533;&#65533;&#65533;H&#65533;&#65533;|&#65533;&#65533;&#65533;&#993;c>,:&#65533;o&#65533;I3D&#1916;&#65533;Z&#65533;#&#65533;&#65533;Zv&#65533;&#65533;q&#65533;JoX"&#65533;&#65533;t{&#65533;&#65533;&#65533;0&#65533;&#921;m&#65533;.o&#1909;&#65533;&#65533;&#65533;&#65533;&#65533;a&#65533;&#65533;}e&#65533;A&#65533;	D&#65533;`&#1401;uL{&#65533;i6\&#65533;&#65533;&#65533;&#65533;A&#65533;$&#65533;M&#65533;Y&#65533;uVWb&#65533;u&#65533;&#65533;W&#65533;}&#65533;bL]&#65533;x!&#65533;44&#65533;&#65533;&#65533;&#65533;B&#65533;&#65533;b\1&#65533;A&#65533;&#65533;|/&)b&#65533;&#65533;&#65533;X&#65533;~&#65533;&#1876;M&#65533;&#65533;O&#65533;&#65533;&#65533;3&#65533;A>(&#65533;epUJ9&#65533;&#65533;d&#65533;&#65533;#A;by%&#65533;&#65533;&#65533;EaWT&#65533;-@&#279;x&#65533;&#65533;{&#1208;
M&#65533;&#65533;:&#65533;<&#65533;&#65533;&#65533;\&#65533;&#65533;yP6&#65533;&#65533;k*&#65533;HP&#65533;x&)&#65533;&#65533;e&#65533;itS &#65533;&#65533;?&#65533;&#65533;&#65533;@&#65533;&#65533;&#65533;z$&#65533;&#65533;@&#65533;&#65533;*Aa&#65533;&#65533;7&#65533;e&#65533;&#65533;I[&#65533;&#65533;nj^b&#65533;I&#65533;BK &#65533;&#808;q&#65533;&#65533;t&#65533;&#65533;(C&#65533;T&#65533;FHel&#65533;&#65533;&#65533;&#65533; &#65533;&#65533;&#65533;&#65533;r+6-&#65533;7&#65533;|Z&#65533;e,&#65533;&#65533;f]&#65533;&#65533;fx&#65533;-&#65533;2&#65533;&#65533;Zb&#65533;&#65533;&#65533;MA&#65533;@&#65533;&#65533;&#807;mkp&#65533;&#1946;0&#65533;mI&#65533;&#65533;&#65533;)&#65533;bn&#65533;O=&#65533;A.&#65533;&#65533;&#65533;&#65533;@,|&#65533;&#65533;&#65533;&#65533;7&#65533;&#65533;&#65533;\&#65533;!*q&#275;&#1097;&#65533;-S&#65533;&#65533;&#65533;&#21434;&#65533;70&#65533;J&#65533;&#65533;&#65533;&#65533;&#65533;&#65533;9{c2&#65533;&#65533;Ji&#65533;B&#65533;L&#1606;&#65533;P&#65533;2&#65533;^3P&T<&#65533;&#65533;[&#65533;&#65533;&#65533;&#65533;&&#65533;qmZ&#65533;AT9s&#65533;Ig&#65533;&#65533;?&#65533;H  dP&#65533;&#65533;&#65533;&#65533;M&#65533;@&#65533;L&#65533;_f&#65533;B&#65533;&#65533;
&#1016;&#65533;&#65533;=&#65533;&#65533;&#65533;m&#65533;&#65533; &#65533;q&#65533;A&#65533;r,&#65533;&#65533;&#65533;D3A&#65533;&#1064;&#38525;
+&#65533;Z&#65533;#&#65533;E&#65533;]&#65533;&#65533;@&#65533;&#65533;&#65533;&#65533;&#65533;&#65533;&#65533;&#65533;&#65533;r&#65533;&#65533;A\c&#65533;U2&W(&#65533;&#65533;+&#65533;  &#65533;&#65533;&#65533;)&#65533;&#65533;&#65533;iP{&#65533;&#65533;&#65533;;VIWc6&#65533;&#65533;P		&#65533;&#65533;&#65533;&#65533;}&#65533;q&#65533;&#65533;&#65533;@&#65533;+&#65533;+&#1614;P&#65533;86}=&#65533;&#65533;xA7&#65533;|A&#65533;&#65533;&#65533;J&#65533;&#65533;&#65533;&#65533;G2&#65533;&#65533;&#65533;$&#65533;&#540; &#65533;&#65533;&#65533;aj&#65533;NDJ&#65533;&#65533;z&#65533;&#65533;	)&#65533;&#65533;x#k&#65533;&#65533;&#65533;&#65533;&#65533;&#65533;H&#65533; D&#65533;&#65533;&#65533;&#65533;&#1493;&#65533;&#65533;&#578;2L&#65533;&#65533;s&#65533;vDd&#1728;&#65533;&#183;s}&#65533;&#65533; &#65533;:b&#65533;&#65533;&#65533;&#65533;&#65533;&#65533;kH&#1788;r&#65533;&#65533;&#65533;GI	7&#65533;&#65533;&#65533;)&#65533;&8&#65533;&#65533; &#65533;)q`dk"F&#65533;&#65533;]9.!&#65533;&#65533;"F&#65533;8&#65533;&#65533;&#65533;&#65533;;&#1583;&#65533; 4,g&#65533;z&#65533;E&#65533;6&#65533;QG4&#65533;&#65533;&#65533;&#65533;">&#65533;J(&#65533;(&#65533;&#65533;&#65533;V&#65533;zl&#65533;&#65533;&#65533;?TX&#65533;bBZ &#65533;9&#65533;\&#65533;F!&#65533;&#1736;q&#447;`&#65533;&#65533; }&#65533;7@&#65533;&#65533;&#1053;&#65533;&#65533;&#65533;&#65533;&#65533;&#65533;&#1354;&#65533;l&#65533; H$&#65533;*&#65533;e&#65533;A&#65533;&#65533;@&#65533;<B&#1041;&#712;&#65533;j0&#65533;&#65533;&#65533;"F&#65533;0&#65533; {&#65533;&#65533;&#65533;B&#65533;x&#65533;O&#65533;\&#1729;&#65533;	&#65533;mV&#65533;&#65533;/&#65533;o9&#65533;\?&#65533;&#65533;&#65533;&#65533;D&#962;&#65533;b&#65533;$&#65533;`&#65533;&#65533;NehY&#65533;0Y)6&#65533;&#65533;3e&#65533;V>&#65533;&#65533;E&#65533;&#65533;&#65533;(&#65533;A&#65533;&#65533;<&#65533;&#65533;&#1224;&#65533;(-T"r&#65533;&#65533;&#65533;-&#65533;\&#65533;(&#65533;X&#65533;&#65533;n&#65533;0&#65533;&#65533;g&#65533;7~t"&#65533;:r&#65533;&#65533;&#65533;&#65533;!(&#65533;,iI&#65533;j&#475684;H&#65533;&#65533;Q&#65533;&#65533;Q&#65533;&#65533;QJ&#65533;9&#65533;$&#65533;&#65533;&#65533;&#902;%F&#65533;s&&#65533;$l&#65533;Q&#65533;&#65533;Gw&#65533;!%&#65533;S&#65533;&#65533;&#65533;4HVW10&#65533;&#65533;&#65533;&#1043;&#65533;Yj&#43227;"5&#65533;c&#65533;&#65533;f&#65533;&#65533;F&#65533;\\&#65533;1@&#65533;	J&#1488;&#65533;&#65533;&#65533;&#65533;K&#65533;|	r&#65533;&#65533;&#65533;&#65533;&#65533;ikM&#65533;y.&#65533;N&#65533;&#65533;|&#65533;O2F&#65533;, JaH&#65533;&#65533;&#65533;&#65533;&#65533;MH=z&#65533;&#65533;@&#65533;&#65533;&#65533;#&#65533;=WD&#65533;	&#65533;_	&#65533;&#65533;&#65533;lD&#65533;&#65533;&#65533;6&#65533;&#65533;&#65533;&#65533;&#65533;~&#65533;Q&#65533;t&#65533; &#65533;&#65533;&#65533;E#"&#65533;&#65533;ns&#65533;"4mDl@&#65533;&#65533;&#65533;~rt^N)&#65533;e&#65533;&#65533;&#65533;i&#65533;&#65533;r&#65533;&#65533;%m&#65533;&#65533;6&#65533;&#65533;]&#65533;v#&#65533;a&#65533;&#65533;M&#65533;B&#65533;&#65533;,I&#54620;);&#65533;\&#65533;A&#65533;&#65533;7&#65533;&#65533;R&#65533;A&#65533;&#65533;=&#65533;u&#65533;&#65533;	&#65533;OD&#65533;A0&#1379;a&#65533;G&#65533;&#65533;&#65533; &#65533;&#65533;JI&#65533;e\&#65533;&#65533;&#65533;&#65533;$9&#65533;P&#65533;&#65533;&#65533;x0E&#65533;8&#273;&#65533;&#65533;&#65533;&#65533;&#65533;&#65533;T&#65533;&#65533;`&#65533;W6&#65533;6&#65533;K&#65533;j&#65533;t&#65533;g\&#65533;3x[%&#65533;&#65533;Wz7&#338;&#65533;&#65533;&#65533;&#1928;&#65533;&#65533;&&#65533;&#1364;2&#65533;&#65533;`,&#65533;v&#65533;a&#65533;&#65533;A&#65533;&#65533;64&#65533;-H&#65533;FJ&#65533;&#1808;1 V&0-(C&#65533;&#65533;&#1376;&#65533;&#65533;&#65533;4J)2fpr4:f&#65533;&#65533;x>s[&#65533;&#65533;&#65533;&#65533;&#65533;&#65533;?`&#65533;-&#65533;,&#987;&#65533;&#65533;&#65533;/&#65533;G&#65533;&#2045;`&#65533;&#65533;d&#65533;&#65533;&#65533;sF&#65533;<&#65533;, &#65533;i&#65533;&#65533;h&#65533;&#65533;&#65533;~&#65533;&#65533;QAb,&#65533;&#65533;&#65533;&#65533;h&#65533;7V&#65533;Xg&#65533;&#65533;&#65533;;e&#65533;0kA&#65533;4j&#65533;&#807;l&#65533;j&#65533;b&#65533;&#65533;&#65533; u&#65533;((&#65533;YEv3&#65533;&#65533;&#65533;&#65533;&&#65533;&#65533;&#65533;&#65533;&#65533;(E&#65533; S&#65533;&#65533;-#=&#65533;&#65533;&#65533;!#&#65533;&#65533;&#65533;&#65533;;&#65533;J5&&#65533;&#65533;?}tx&#65533;&#65533;&#65533;T&#65533;&#65533;[&#17873;&#65533;&#65533;D&#65533;&#65533;&#65533;&#39044;&#65533;&#58926;s&#65533;$b&#65533;&#65533;&#65533;\<#ov&#65533;*@n&#65533;q&#65533;A&#65533;&#65533;@&#65533;&#65533;&#65533;b{&#65533;&#65533;8&#65533;\H~&#65533;\|&#65533;hF+&#65533;&#65533;y&#65533;9&#65533;&#65533;&#65533;:0&#65533;j&#65533;&#65533;.6vy&#65533;&#65533;]&#65533;&#65533;	&#65533;q5&#65533;q	&#65533;&#1404;&#65533;-&#65533;&#65533;;3&#65533;&#65533;&#65533;x&#65533;_&#65533;&#65533;&#65533;f&#65533;&#65533;&#65533;&#65533;%&#65533;&#65533;&#65533;)=&#65533;&#65533;&#65533;&#65533;:&#65533;&&#65533;3yt&#65533;&#65533;&#65533;9&#65533;&#1259;f64&#1870;&#65533;$&#65533;1:&&#65533;&#65533;?&#65533;&#848;uB+&#65533;A&#65533;X&#65533;&#65533;+}&#65533;&&#65533;&#65533;&#65533;4r&#65533;&#65533;&#65533;&#65533;&#65533;&#65533;\&#65533;G&#65533;&#65533;&#1396;&#65533;3&#65533;zC&#65533;&#65533;"&#65533;&#65533;&#65533;9&#65533;&#65533;,0&#65533;&#65533;&#65533;~&#65533;&#65533;&#65533;&#65533;3&#65533;~&#65533;/&#65533;&#65533;&#65533;0&#65533;&#65533;&#65533;&#65533;&#65533;&#65533;&#65533;&#65533;&#65533;&#65533;&#65533;&#65533;Tc&#65533;E&#65533;DW&#65533;&#65533;&#65533;"&#65533;O
E&#65533;&#65533;&#65533;&#65533;&#65533;1&#841;`&#65533;&#65533;Ud&#65533;@^&#65533;;&#2003;&#65533;&#65533;&#65533;x&#65533;by0&#65533;Gi&#65533;&#65533;w&#65533;&#65533;C&#65533;&#65533;!2w&#65533;&#242;&#65533; U&#151;C|&#65533;&#65533;&#65533;&#65533;"&#65533;}7 &#65533;&#65533;&#640;FQ4J$~&#65533;&#65533;G&#65533;&#65533;+&#65533;qgbpVw?&#65533;2&#65533;g&#65533;h&#65533;\&#65533;&#65533;&#65533;0&#65533;=h:&#65533;+&#65533;&#65533;k&#65533;}C&#65533;9&#65533;.n&#65533;1-&#65533;t&#65533;S(s&#65533;&#65533;&#65533;&#65533;&#65533;&#65533;N&#65533; )&#65533;&#65533;&#65533;rNS&#65533;&#65533;}TTj
4: ,&#65533;4&#65533;&#65533;_!&#65533;&#65533;&#1024;A!w&#65533;&#65533;&#65533;oq&#65533;&#65533;'&#65533;&#65533;!&#65533;wz&#65533;&#65533;&#65533;&#65533;_$&#65533;&#65533;Q&#65533;a&#65533;&#65533;&#65533;&#65533;&#65533;1Hp&#65533;&#65533;p&#65533;
&#65533;y&#65533;&#65533;~@J&#65533;&#65533;1$&#65533;&#388;Y&#65533; v&#65533;&#65533;Ws&#65533;&#65533;X&#65533;}&#65533;b&#65533;&#65533;&#65533;&#65533;&#65533;&#65533;b+&#65533;&#65533;&#65533;"{&#65533;wu&#138;&#65533;L&#65533;q}&#65533;h?W.0x&#65533;C&#65533;&#65533;#&#65533;&#65533;P&#65533;o&#65533;3H%)&#65533; &#65533;Af&#65533;h3&#65533;BJ&#65533;&#65533;&#65533;2&#65533;x=n(s=R&#65533;&#65533; ir+kRv&#65533;&#65533;Nt&#65533;~&#65533;&#65533;#lXZc&#65533;&#65533;pi&#65533;"q2&#65533;H&#65533;@f&#65533;x&#65533;x=H&#65533;Ym&#65533;&#65533;&#65533;&#65533;^W&#65533;&#65533;st&#65533;&#65533;| &#65533;8&#65533;&#65533;&#65533;Y&#65533; &#65533;&#65533;H!"m&#65533;&#65533;&#65533;&#65533;O&#65533;&#65533;&#65533;&#65533;&#65533;&#65533;&#65533;a&#65533;&#65533;I&#65533;$)&#65533;R&#65533;8 &#65533;&#65533;&#65533;Eay&#65533;&#65533;Q&#65533;&#65533;u&#65533; NS/&#65533;qP&#65533;;&#65533;&#65533;&#65533;Abf	&#1602;&#65533;&#65533;&#65533;&#65533;!&#65533;[&#65533;&&#65533;&#65533;V&#65533;$&#65533; &#65533;"&#65533;&#65533;&#65533;&#65533;&#65533;#=&#65533;p&#65533;q&#65533;Q&#65533;&#65533;&#65533;&#65533;&#65533;&#65533;&#65533;&#65533;&#65533;-i&#65533;&#65533;`&#65533;H&#65533;'&#65533;Aj ?&#65533;&#65533;l5A&#65533;&#65533;&#65533;Q?@5!&#65533;dva~&#65533;ytwa&#65533; &#65533;h&#65533;&#65533;R8,&#65533;&#65533;kai&#65533;&#65533;\&#65533;T&#65533;&#65533;M&#65533;)&#65533;A@i&#65533;r[j(&#65533;&#65533;&#65533;&#65533;|&#65533;&#65533;&#65533; Cc&#65533;&#65533;<&#65533;&#65533;
&#65533;&#65533;!'&#65533;&#65533; v&#65533;C`&#65533;?!&#65533;ba&#65533;&#65533;&#65533;&#65533;&#65533;J&#65533;=&#65533;&#65533;hDI3&#65533; 	&#65533;O&#65533;A&#65533;r&#65533;z&#65533;1A&#65533;&#65533;hni&#274;&#65533;x,&#65533;3&#65533;&#65533;c|&;&#1893;(&#65533;QhMB&#65533;&#65533;&#65533;PnQ8&#65533;1Y&#65533;&#65533;T&#65533;T.@&#65533;j&#65533;GE.&#65533;&#65533;K&#65533; &#65533;EU&#65533;&#65533;l&#65533;q&tWP0&#65533;&#65533;x#&#65533;&#1112;&#65533;	K&#65533;&#65533;k&#65533;<|&#65533;sr&#1422;&#65533;&#65533;a&#65533;&#65533;n2&#65533;p&#65533;;&#65533;"t&#1107;&#65533;y&#65533;
&#65533;1&#65533;i&#65533;&#65533;X<&#65533;-}&#65533;D&#65533;&#65533;&#65533;&#65533; 2&#65533;Pq&#65533;}r!A&#65533;$&#65533;6|P{ 
*&#65533;&#65533;a^&#65533;&#65533;&#65533;9d&#65533;&#65533;&#65533;
&#65533;&#65533;~&#65533;q64y-I&#65533;&#65533;/H{iO&#65533;&#65533;Z&#65533;&#229;&#65533;&#65533;&#65533;0 &#65533;QA&#65533;x&#65533;&#65533;c &#65533;:&#65533;4*&#65533;S&#65533;&#65533;&#65533;8Tb=V&#65533;wU&#65533;&#65533;%&#65533;&#65533;x&#65533;&#65533;b/9&#65533;
)&#65533;&#386;=%&#65533;&#65533;?sz&#65533;Km&#65533;(&#65533;u&#65533;&#65533;&#65533;s&#65533;*R&#65533;u&#65533;&#65533;&#65533; &#65533;4&#65533;*L&#65533;:`t
'"X(&#65533;W!&#65533;P&#65533;r^&#65533;
&#65533;:z&#65533;&#65533;&#65533;`g&#65533;Ae&#65533;&#65533;&#276;&#65533;p*L!D&#65533;$p&#65533;&#65533;&#65533;,&#65533;&#65533;:$&#65533;m&#65533;X&#65533;JQR&#65533;p{4W&#65533;R#g&#65533;i&#65533;&#65533;r
An&#65533;&#65533;Lb&#1753;&#65533;&#65533;&#65533;.(cByT`&#65533;&#65533;a&#65533;&#65533; {&#65533;&#65533;fM&#65533;Z_&#65533;$&#65533;Fp0&#65533;&#65533;T &#65533;' m1B&#65533;9P&#65533;	z0&#65533;&#65533;&#65533;&#65533;&#65533;&#65533;7&#65533;R&#65533;Zy&#65533;\&#65533;56d&#65533;&#65533;wA:&#65533;&#65533;x&#65533;&#65533;T&#65533;&#65533;&#65533;&#65533;&#65533;0&#65533;&#65533; &#65533;&#65533;&#65533;&#65533;&#65533;o0&#65533;&#65533;b&#65533;&:&#65533;&#65533;&#65533;m&#65533;!&#65533;&#65533;8N&#65533;&#65533;F&#65533;&#65533;9G&#65533;	VI?&#65533;&#65533;p>&#65533;?P&#65533;&#65533;?&#1059;&#65533;&#65533;&#65533;&#65533;p8/+&#65533;&#65533;(Yo&#1975;{2&#65533;RK &#65533;>&#1753; &#65533;&#1888;&#65533;&#65533;K_	h&#65533;&#65533;&#65533; &#65533;18w&#65533;bV&#65533;J&#1077;n&#65533;n&#65533;&#65533;TS@&#65533;{0&#65533;m&#65533; 4&#65533;&#65533;A!&#65533;~&#65533;&#65533;&#65533;o9G&#65533;?Y'&#65533;&#65533;!&#65533;&#65533;Un0&#65533;_&#65533;ld&#65533;&#65533;".&#65533;&#65533;&#1451;+'v&#65533;R&#65533;&#65533;&#65533;E&#65533;U_&#65533;&#65533;&#65533;@&#65533;a&#65533;&#65533;a4U&#65533;&#65533;(&#65533;@[&#65533;&#65533;&#65533;3&#65533;&#65533;&#65533;A&#65533;&#65533;&#65533;7&#65533;&#65533;&#65533;;.a&#65533;o&#65533;&#65533;r&#65533;&#65533;&#65533;&#65533;q&#65533;_r&#65533;&#65533;&#65533;T_0&#65533;o&#1085;&#65533;&#65533;&#65533;x&#65533;a&#65533;&#65533;q=&#511;&#65533;&#65533; &#65533;&#65533;0&#65533;&#65533;A&#65533;&#65533;&#65533;!L,&#65533;UfT&#5880;&#65533;A&#65533;C&#65533;.&#65533;&#65533;X&#65533;&#65533;&#65533;&#65533;7\&#65533;(&#65533;&#65533;&#1067;j&#65533;e&#65533;%J&#65533;_&#65533;&#65533;&#65533;H&#65533;&#65533;&#65533;&#65533;&#65533;&#65533;&#65533;&#65533;&#65533;&#65533;&#65533;D<7&#65533;&#65533;&#65533;&#65533;D&#65533;]&#65533;l&#65533;&#65533;58 &#65533;`|&#65533;&#65533;V.Z0&#65533;&#65533;=s<S&#65533;&#65533;	&#65533;tU&#65533;&#65533;&#65533;&#65533;&#65533;a&#65533;|&#65533;&#65533;&#65533;)&#65533;&#65533;&#65533;&#65533;,&#65533;(&#65533;P&#65533;&#65533;n&#65533;O&#65533;&#65533;&#65533;&#65533;1&#65533;f0Ay&#1636;&#65533;@]&#65533;&#65533;&#65533;&#65533;j&#65533;A&#65533;Kc&#65533;&#65533;&#65533;&#65533;20&#65533;&#65533;+	&#65533;JOr*&#65533;&#645;&#65533;&#65533;;9%&#65533;&#65533;&#65533;&#65533;,&#65533;*&#65533;&#65533;&#65533;&#65533;&#65533;&#65533;&#65533;|&#65533;X5T&#65533;&#65533;z&#65533;&#65533;n&#65533;&#65533;V&#65533;&#65533;4UD&#65533;1&#65533;&#65533;R&#65533;&#65533;&#65533;&#65533;e,&#65533;&#65533;+K&#65533;&#65533;`&#65533;&#65533;L&#65533;=&#65533;(b|&#65533;\&#65533;flAE&#65533;&#65533;3&#65533;&#603;":
&#65533;&#65533;&#65533;v&#65533;]&#65533;&#65533;&#65533;&#268;&#65533;m&#65533;%&#65533;a<&#65533;+

&#65533;Q&#65533;V&#65533;&#65533;b'y&#65533;8D&#65533;$&#65533;&#65533;&#65533;&#65533; ]&#65533;P&#65533;&#65533;&#65533;'tk&#1076;k&#65533;]+&#65533;+&#65533;A&#65533;&#18587;&#65533;*&#65533;#&#65533;R&#65533;&#65533;&#65533;p]&#65533;&#832; &#65533;&#65533;)&#65533;	&#65533;&#65533;&#65533;&#1927;hKyJ&#65533;&#65533; M&#65533;&#65533;&#65533;&#65533;&#65533;&#65533;,``&#65533;&#65533;?&#65533;p}&#65533;46&#65533;H&#65533;&#65533;`&#65533;&#65533;`])&#65533; &#65533;&#65533;&#65533;&#65533;+&#65533;LS&#65533;!s&#65533;<&#65533;}&#65533;0&#65533;&#65533; &#65533;&#65533; ?P&#65533;&#65533;&#65533;Y&#65533;&#65533;&#65533;&#65533;L&#65533;0N&#65533;&#65533;&#65533;&#65533;X&#65533;2}&#1538;}&#65533;K?&#65533;7}&#65533;&#65533;&#65533;&#65533;q&#65533;G&#65533;}&#65533;k&#65533;.&#65533;sKlF&#65533;&#1689; &#65533;&#65533;&#65533;&#65533;p]T&#65533;&#65533;@)&#65533;&#65533; 0{&#65533;&#65533;[o&#65533;c"&#65533;&#65533;P&#65533;l&#65533;&#65533;&#65533;&#65533;&#65533;&#65533;&#65533;&#65533;j&#65533;a&#65533;~K&#65533;zz&#1306;A&#65533;&#65533;9{9&#65533;}&#65533;&#1229; g0&#65533;&#65533;]&#65533; A&#65533;&#65533;&#65533;&#1711;&#1919;iX,&#65533;I&#65533;;&#65533;&#65533;(P	R&#65533;.&#65533;&#65533;&#65533;&#65533;8`--qtbG&#65533;L9&#65533;	Q
&#65533;&#65533;1&#1898;&#65533;&#65533;&#65533;]
&#65533;@T&#65533;&#65533;@ 5}&#65533;&#65533;q&#65533;f&#65533;,&#65533;&#65533;o#&#65533; ?&#65533;&#65533;&#65533;P&#65533;&#65533;&#65533;d&#65533;^&#65533;"&#65533;&#65533;M&#65533;!*&#65533; &#65533;&#65533;&#65533;&#65533;&#65533;&#65533;&#65533;&#65533;M &#65533; &#65533;&#65533;T &#65533;6&#65533;&#65533;]"&#65533;"&#65533;8/jv+&#65533;#&#65533;&#65533;-&#65533;&#65533;&#65533;&#65533;&#65533;)&#65533; &#65533; p&#65533; &#65533; &#65533;&#65533;2&#65533;&#65533;&#65533;&#65533;m&#65533;&#65533;&#65533;v&#65533;&#1693;&#65533;&#65533;&n&#65533;&#65533;&#65533;&#65533;&#65533;&#65533;&]ASN&#65533;[p&#65533;W-,>*P
M&#65533;&#65533; &#65533;]&#65533;&#65533;&#65533;`&#65533;6N&#65533;K&#65533;/&#65533;&#1169;y&#65533;PoNG&#65533;&#65533;y&#65533;86&#65533;&#65533;}&&#65533;&#1383;&#65533;[&#65533;&#65533;5`<&#65533;&#65533;\&#65533;&#65533;&#65533;&#65533;&#65533;cNI&#65533;&#65533;l&#65533;rt<&#65533;&#65533;&#65533;z|#f3&#65533;K	lP&#65533;&#65533;&#65533;&#65533;&#65533;1v&#65533;&#65533;T&#65533;&#65533;2@&#65533;&#65533;&#65533;&#65533;&#65533;&#65533;&#65533;b>&#65533;8p,}&#65533;h&#65533;;&#65533;gk&#65533;&#65533;'&#65533;7&#65533;&#65533;&#65533;@&#65533;&#65533;}T&#65533;&#65533;}&#1689; p	1&#65533;&#718;&#65533;&#65533;&#65533;&#65533;&#65533;&#65533;&#65533;Q	&#65533;&#1159;&#65533;&#65533;&#62137;&#65533;&#65533;At&d&#65533;&#65533;&#65533;],&#65533;&#65533;Z&#65533;&#65533;&#65533;&#65533;&#65533;~&#65533;&#43822;&#65533;`&#65533;&#65533;)&#65533;+&#65533;:&#65533;B:_&#65533;&#65533;r&#65533;&#65533;@&#65533;*&#65533;1}&#65533;&#65533;@&#65533; z<p&#65533;a&#65533;&#1006;&#65533;&#65533;=&#65533;d&#65533;-&#65533;N&#65533;&#65533;4&#65533;I&#65533;&#65533;&#65533;(&#65533;&#65533;&#65533;&#65533; &#65533;- &#65533; &#792;4 &#65533;?&#65533;&#65533;4&#65533;&#65533;&#65533;\&#65533;&#65533;gSG&#65533;W&#65533;&#65533;v&#65533;Q&#65533;q&#973;&#65533;m&#65533;&#65533;1 &#65533;>&#65533;&#65533; &#65533;n&#65533;&#65533;&#65533;_n&#65533;6&#65533;&#65533;&#65533;`&#65533;&#65533;&#65533;&#65533;^&#65533;&#491;&#65533;4&#65533; &#65533;&#65533;&#65533;*&#65533;&#65533;&#65533;&#65533;&#65533;&#65533;&#65533;&#65533;&#65533; &#65533;o&#65533;&#65533;8&#65533;&#65533;iP=-R&#65533;B%&#1223;&#65533; &#65533;v&#65533;&#65533;O&#65533;~>::&#65533;< &#65533;&#65533;&#65533;&#65533;?&#65533;|&#65533;&#65533;&#990;&#65533;&#65533;&#65533;&#65533;&#65533;a&#65533;&#65533;[&#65533;&#65533;0) &#65533;&#65533;O&#65533;&#65533;C &#65533;&#65533;:{&#65533;&#65533;W&#65533;X&#65533;&#65533;&#65533;&#1871; &#65533;$h&#65533;&#65533;1	*&#65533;&#65533;A&#65533;%N&#65533;&#65533;/&#65533;&#65533;&#65533;H&#65533;
&#65533;4&#65533;%&#65533;!k&#65533;&#65533;&#65533;d&#65533;r%p&#65533;&#65533;&#65533;&#65533;Y&#65533;&#65533;&#65533;4ylI@&#65533;&#65533;O&#65533;A&#65533;%Z&#65533;&#65533;Q&#65533;&#65533;@L&#65533;&#1321;S&#65533;U&#65533;!&#65533;h&#65533;&#414;&#65533;0&#65533;&#65533;&#65533;/&#65533;@*&#65533;B;&#65533;&#65533;&#65533;&#65533;\9>&#65533;)&#65533;&#65533;&#65533;&#65533;meR&#65533;J&#65533;&#65533;]&#65533;y&#65533;&#65533;&#65533;+&#1119;&#65533;)&#65533;d&#65533;&#65533;&#65533;L&#65533;&#65533;4&#65533;HV@&#65533;&#65533;$&#65533;TQEp<t&#65533;&#65533;&#65533;&#65533;g&#1057;E&#65533;&#65533;w.A
&#65533;&#65533;ID&#65533;_I&#65533;d&#65533;@&#65533;h&#65533;%&#65533;nc&#65533;&#65533;&#843;&#65533;8^T&#65533;&^&#65533;&#65533;&#65533;/&#65533;&#65533;&#65533;	&#65533;CD&#65533;&#65533;"Ky&#65533;&#65533;=3O&#65533;&#65533;&#335;&#65533;&#65533;&#65533;#&#65533;#64&#65533;&#65533;g&#65533;D&#65533;&#65533;&#65533;&#65533;d&#65533;.&#65533;&#65533;9q&#65533;&#65533;&#65533;&#65533;&#65533;&#65533;p@&#65533;&#65533;J&#65533;R`,&#594;0r&#65533;&#65533;,&#65533;&#65533;&#65533;&#65533;&#65533;d&#65533;m&#65533; qD&#65533;&#65533;&#65533;"&#65533;&#65533;-k&#65533;0&#65533;&#65533;&#65533;&#65533;&#65533;&#65533;[)&#65533;&#65533;#&#36024;&#65533;&#65533;%&#65533;&#65533;HrH&#65533;&#65533;I!&#65533;R&#602;&#65533;$&#65533;&#922;id&#65533;&#65533; &#65533;&#65533;&#1810;&#65533;#&#65533;"&#65533;K0?,&#65533;&#65533;&#65533;&#332;'&#65533;o&#65533;&#65533;&#65533;\&#65533;2&#65533;v(& &#244;&#65533;N&#65533;&#65533;r&#65533;&#65533;%&#65533;|P&#881;b&#65533;&#65533;&#1698;T&#65533;&#246;j&#65533;&#65533;&#65533;&#65533;&#65533;t&#65533;&#1120;&#65533;yfu&#65533;d&#65533;EC|&#65533;C&#65533;"&#65533;17Ew&#65533;&#6017;&#65533;TTR&#65533;&#612;&#65533;&#65533;I&#65533;A)&#65533;1&#65533;I&#65533;h&#65533;-&#65533;L&#65533;&#65533;G&#65533;#3&#65533;\&#65533;2C&#1235;&#1572;&#65533;S&#65533;r&#65533;O;:&#65533;&#65533;Xj&#65533;&#65533;s6)&#65533; Y&#65533;&#65533;"&#65533;&#65533;'&#65533;|&#65533;&#65533;FC&#65533;v&#65533;&#65533;&#65533;&#65533;&#1544;Vj&#65533;"&#65533;&#368;&#65533; @M4&#65533;&#65533;&#65533;*&#65533;]&#65533;ET&#65533;>&#65533;tV&#65533;$&#65533;&#65533;&#65533;&#65533;r&#65533;&#65533;a+u&#65533;5`&#65533;&#65533;R&#65533;&#65533;B,@V&#65533;S8&#65533;&#65533;7'y Gu+V&#65533;&#65533;k&#65533;&#65533;H[n	&#65533;&#65533;&#65533;C}8&#65533;	@ &#65533;{&#65533;&#65533;&#65533;&#65533;0Sze&#65533;R2b&#65533;&#65533;w;&#65533;&#65533;&#65533;T&#65533;&#65533;m&#65533;j$&#65533;&#65533;&#65533;&#1378;&#65533;c&#65533;&#65533;[y&#65533;k&#65533;&#65533;&#65533;Rj&#65533;&#65533;&#65533;8&#65533;&#65533;&#65533;/Y&#65533;=&#65533;f-&#65533;&#65533;&#65533;0&#65533;P.&#65533;n&#65533;Z&&#65533;bs&#65533;6&#65533;&#65533;&#65533;Z&#65533;C;&#65533;&#65533;&#65533;ru&#65533;o&#65533;#&#65533;4
&#65533;&#65533;&#65533;&#65533;&#65533;
a&#65533;&#65533;$r)_&#65533;<|&#65533;q&#1035;Z&#65533;&#65533;&#65533;&#144;&#65533;&#466;&#65533;&#63589;&#65533;&#65533;Y&#65533;t2b&#65533;&#65533;k&#65533;&#65533;&#65533;&#65533;&#65533;a&#65533;,:T&#65533;&#65533;]&#65533;/K&#65533;&#65533;-&#65533;d&#65533;mW&#65533;&#65533;kK&#65533;&#65533;o&#65533;&#65533;&#65533;&#65533;&#65533;&#65533;f&#65533;&#65533;&#65533;P&#65533;&#24263;&#65533;&#65533;(&#65533;1&#65533;%O&#65533;>&#65533;&#65533;1>&#65533;&#65533;&#65533;&#65533;&#65533;&#65533;?&#65533;&#65533;&#65533;&#65533;g>xmY7<&#65533;]i&#65533;	K^&#65533;m~&#65533;&#65533;&#65533;&#65533;w:&#2029;)x*i_&#65533;B&#65533;&#65533;&#65533;yi&#65533;&#65533;&#65533;&#65533;?`&#65533;-&#65533;o&#65533;&#65533;&#65533;V&#65533;8&#65533;&#65533;$'2&#65533;&#65533;7&#65533;&#65533;&#65533;Oh&#65533;j&#65533;&#65533;&#65533;&#65533;d|8&#65533;&#65533;n&#65533;W&#65533;&#65533;&#65533;&#65533;V&#65533;L&#65533;'&#65533;3Xvx&#18633;&#65533;/&#65533;&#65533;a&#65533;.F&#65533;&#1841;&#65533;/&#65533;&#65533;|&#65533;E&#65533;&#65533;&#65533;&#1025;&#65533;&#65533;L&#65533;X&#65533;
: D&#65533;&#65533;&#65533;'&#65533;&#65533;&#65533;p7&#65533;/@&#65533;}&#1097;&#65533;[&#65533;&#65533;Z&#65533;6B&#65533;R&#65533;3Y&#65533;&#65533;&#593;q&#65533;S&#65533;&#65533;&#65533;&#65533;!&#65533;&#65533;=b&#65533;&#65533;&#65533;&#323;%
r&#65533;c&#668;&#65533;&#65533;u:&#65533;&#65533;)22&#65533;\~&#65533;#&#65533;!O&#65533;&#65533;$[&#65533;&#65533;)u&#65533;&#65533;ch&#65533;`&#1768;7N&#65533;&#65533;)&#65533;&#65533;&#65533;&#65533;"<b&#65533;M&#65533;&#65533;&#65533;?&#65533;e&#65533;+&#1097;
&#65533;&#65533;,&#65533;&#65533;&#65533;x&#65533;F@&#804;&#65533;&#65533;eK&#65533;&#65533;&#65533;7&#339;S[fg&#818;&#65533;U&#65533;dj&#65533;Qw>+j&#65533;%&#65533;&#65533;{#&#65533;&#65533;+3%]&#65533;&#65533;4&#65533;&#65533;`&#65533;&#65533;o&#65533;&#65533;G&#65533;p&#65533;&#65533;R&#65533;&#65533;w&#65533;&#1568;s&#65533;&#65533;&#65533;&#65533;u%&#65533;&#65533;&#65533;&#65533;&#65533;&#65533;2&#65533;&#65533;'f
&#65533;&#65533;i&#65533;J`&#1179;5&#65533;W&#65533;dh&#1012;&#65533;M&#65533;]&#65533;3&#65533;&#65533;&#50642;&#65533;&#65533;l &#65533;&#65533;RLx&#65533;&#910;zTO&#65533;&#65533;&#65533;&#65533;&#65533;&yb&#65533;&#65533;&#65533;PK? &#728;VL&#65533;I#Z&#65533;^8&#65533;nf&#65533;&#65533;z`L&#65533;Y&#800;&#65533;&#1249;e&#65533;&#65533;!&#369;D&#65533;&#65533;&#65533;4&#65533;&#65533;&#65533;j}&#65533;&#65533;&#65533;&#65533;&#65533;dU5q&#65533;$&#65533;&#65533;&#65533;QL&#65533;#J&#65533;R&#788;f&#65533;&#65533;&#65533;&#65533;&#65533;&#1192;Y*m&#65533;\&#65533;&#65533;S}&#65533;R*&#65533;&#65533;od>5&#65533;P &#65533;"&#65533;&#65533;&#65533;&#65533;P&#65533;&#65533;&#65533;&#65533;_{&#65533;&#65533;`SU&#65533;$&#65533;#MSV9&#65533;#&#65533;&#1936;_^&#65533;&#52916;&#65533;J&#65533;T&#65533;&#65533;%K&#65533;&#65533;!O&#65533;&#65533;&#65533;L&#65533;&#65533;?x&#65533;<&&#65533;U&#65533;d&#65533;M&#65533;&#65533;&#65533;&#65533;&#65533;2Y&#65533;&#65533;&#65533; &#65533;[jU&#65533;&#65533;3&#65533;2EE]&#65533;&#65533;b&#65533;&#65533;&#65533;x&#65533;i&#65533;C&#65533;,r&#65533;&#65533;Y&#65533;&#65533;&#65533;j&#65533;&#65533;&#65533;&#65533;J&#65533;<"&#65533;&#65533;+.i&#65533;{Y&#65533;*&#65533;du&#65533;&#65533;^&#884;lUn&#65533;&#65533;&#65533;{U&#65533;{&#65533;&#65533;&#65533;&#65533;k@&#65533;&#65533;&#404;&#65533;h&#65533;&#355;P&#65533;&#65533;~~6&#65533;&#65533;&#65533;&#65533;&#65533;X&#65533;&#65533;q&#65533;B>|*&#65533;&#65533;`@4kHWQd&#65533;&#65533;n&#65533;&#65533;aGU&#65533;HT5&#65533;&#65533;&#65533;K&#65533;&#182;V&#65533;&#65533;bM&#65533;@&#65533;&#65533;&#2013;i&#65533;&#65533;R&#65533;&#65533;H(&#65533;-&#65533;&#65533;k&#65533;xD&#65533;ww&#65533;&#65533;R&#65533;&#65533;h&#65533;&#65533;DP&#65533;0A&#65533;&#65533;R&#65533;t{&#65533;&#65533;&#65533;&#1209;&#65533;&#65533;<oE]&#65533;&#65533;r&#65533;Y.A&#1032;&#65533;&#65533;$c$&#65533;dE6&#65533;_8/4&#65533;b%&#65533;#&#65533;K&#65533;lgk&#65533;G&#65533;&#65533;&#65533;&#65533;&#65533;dWn8&#65533;&#65533;:M"&#65533;Fa&#65533;&#65533;&#978;r&#65533;&#65533;&#65533;q&#65533;+&#65533;&#65533;&#65533;&#65533;&#65533;]_&#65533;K&#65533;&#65533;&#65533;&#65533;#&#65533;&#65533;&#65533;%&#65533;!&#65533;&#65533;&#65533;g:&#65533;&#65533;&#512;&#65533;sa=ecX&#65533;&#65533;&#65533;D&#65533;\.4&#65533;~uqB&#65533;&#65533;&#65533;+&#65533; [R[&#65533;&#722;&#245;T&#65533;&#65533;&#17238;n&#65533;&#65533;%&#65533;&#65533;T&#65533;&#65533;X&#65533;&#65533;4&#65533;)&#65533;\3i&#65533;&#65533;HdcpR&#65533;&#65533;&#65533;&#65533;&#1234;Q&#65533;&#65533;;!kt9&#65533;&#65533;\&#65533;'{&#65533;kxc&#65533;/3F&#65533;&#65533;&#37658;c(;&#65533;|mi&#65533;&#65533;&#65533;&#65533;&#65533;[&#65533;&#1922;&#805;&#65533;L&#65533;&#65533;=&#65533;&#65533;3&#65533;&#65533;&#65533;&#65533;&#65533;&#65533;D&#65533;~&#1620;.&#65533;0&#65533;	`>&#65533;&#709;&#65533;h&#65533;@&#65533;&#65533;&#65533;&#65533;!&#65533;&#65533;E&#65533;)m^&#65533;&#65533;&#405;&#65533;&#1033;&#65533;&#65533;&#65533;\&#65533;&#65533;1&#65533;&#65533;Aso&#65533;&#65533;&#65533;50&#65533;&#44822;&#65533;&#446;&#65533;~qf2&#65533;#&#65533;b&#65533;N&#380;&#65533;J&#65533;&#65533;&#65533;&#65533;l&#65533;&#65533;a&#65533;u&#65533;(&#65533;&#65533;n&#65533;&#611;w&#60277;&#65533;&#65533;~L6/d&#65533;n&#65533;&#65533;&#65533;&#65533;2&#65533;&#1276;&#223;&#65533;K&#65533;&#33730;@&#1660;&#65533;&#65533;K&#65533;&#1247;KR&#65533;S&#65533;Fk9"&#65533;&#65533;&#65533;f'>4<P&#1507;&#65533;u'9&#65533;&#65533;j&#65533;LF&#725;&#1119;r[&#65533; &#65533;&#65533;m&#65533;?&#65533;O&#65533;SW7&#65533;&#65533;&#729;&#65533;|&#65533;&#65533;&#65533;,&#65533;&#65533;j&#65533;'&#65533;&#31934;&#838;&#1975;HE&#65533;/&#65533;;@)7]&#65533;;&#65533;PI&#65533;&#65533;\&#65533;&#65533;&#65533;&#65533;:&#65533;Y`&#65533;&#65533;&#65533;o`&#65533;&#65533;&#65533;I&#65533;5D&#65533;8uS&#65533;&#65533;&#65533;&#65533;yM&#65533;&#65533;P&#65533;=&#65533;&&#65533;e&#65533;&#65533;&#65533;&#22786;&#65533;&#65533;/&#65533;&#65533;{&#65533;&#65533;>&#65533;&#65533;7&#65533;(&#13000;&#65533;&#65533;&#235;&#65533;&#65533;3m&#65533;>@;&#65533;/b3&#65533;&#65533;&#65533;&#65533;&#65533;&#65533;&#65533;&#65533;{@ &#65533;&#65533;{&#65533;2&#65533;&#65533;&#65533;&#65533;&#65533;A=A&#65533;6b?d&#65533;&#65533;&#1076;B&#65533;&#65533;	&#65533;9&#65533;02z&#65533;&#65533;b7&#65533;&#65533;&#65533;+&#65533;$
&#65533;;&#65533;&#65533;&#65533;&#65533;{&#65533;&#65533;3&#65533;&#65533;&#65533; &#1546;&#65533;&#32505;	&#65533;&#65533;&#1067;&#65533;A&#65533;&#65533;,K6&#65533;x&#65533;:&#65533;&#65533;&#65533;{6&#65533;&#65533;-&#65533;;@&#65533;&#65533;8.l&#65533;&#65533;&#65533;<&#65533;1<&#65533;
&#65533;p&#65533;&#65533;&#65533;&#65533;&#65533;=-,5&#65533;&#65533;3&#65533; &#65533;7&#65533;&#65533;7$&#65533; dD9&#65533;&#65533;9K&#65533;&#65533;;'p&#65533;GD&#65533;&#65533;.&#65533;b&#65533;B&#65533;s&#65533;&#65533;&#705;*&#65533;&#65533;&#65533;&#65533;&#65533;<!&#65533;B"&#65533;{&#65533;&#65533;0&#65533;&#65533;&#65533;>8{t94P&#65533;&#915;&#65533;h&#65533;C&#65533;&#65533;5&#65533;C&#65533;&#65533;*&#65533;|EX&#65533; !&#65533;&#65533;6&#65533;&#65533;&#424;0&#65533;&#65533;&#65533;(>,^pD&#65533;E&#65533;&#65533;I&#278;J&#65533;7&#38504;&#65533;&#65533;&#65533;&#65533;&#65533;&#65533;&#65533;yFht&#65533;&#65533;@ &#65533;&#65533;&#65533;&#65533;&#65533;C&#65533;C&#348;&#65533;:&#65533;&#65533;&#65533;. &#65533;pDw&#65533;&#1814;K&#19620;&#65533;Al&#65533;'RI x&#65533;Gy&#65533;&#65533;q&#65533;&#65533;J&#65533;#4&#65533;&#65533;&#65533;y&&#65533;&#65533;.H&#65533;f H&#65533;&#65533;&#416;&#65533;3&#65533;>&#65533;&#65533;&#65533;&#65533;&#65533;&#65533;D~&#65533;sh)H&#65533;Y@ &#65533;H8&#65533;<r&#339;&#65533;)&#65533;r&#65533;Eq&#65533;&#65533;&#65533;&#65533;&#65533;&#65533;&#65533;f&#65533;G&#65533;&#65533;&#65533;&#65533;M&#65533;&#65533;+&#65533;&#65533;$&#65533;&#65533;&#65533;&#65533;&#1536;]H&#65533;&#65533;x&#65533;H @&#65533;I&#65533;K&#65533;&#65533;DH&#65533;&#65533;1c&#65533;&#65533;&#65533;&#65533;&#65533;rh&#65533;(
@&#65533;&#65533;xH&#65533;&#65533;&#65533;&#65533;Y&#65533;&#65533;I&#65533;b&#65533;H63)&#65533;d !&#65533;I8&#65533;&#65533;&#65533;&#65533;&#65533; &#65533;4K&#65533;AI&#662;&#65533;&#65533;8&#65533;&#65533;&#65533;&#65533;&#65533;&#65533;&#65533;&#716;&#65533;&#32785;&#65533;H&#65533;&#158;&#65533;&#65533;&#65533;&#65533;&#1337;EI&#65533;&H&#65533;	&#65533;&#65533;&#65533;&#65533;@&#65533;Yh&#65533;&#65533;&#65533;K&#65533;?s\&#65533;&#65533;3B]"&#65533;&#65533;d&#65533;&#65533;&#65533;&#65533;&#65533;w&#851;&#65533;&#65533;&#65533;&#65533;Sl&#65533;$L&#65533;<&#65533;&#65533;&#65533;&#65533;&#65533;&#65533;&#65533;&#1708;&#65533;q&#65533;&#65533;#&#65533;1a&#65533;&#65533;T&#65533;&#65533;&#577;p &#65533;4&#65533;&#65533;D&#65533;g&#65533;I&#65533;&#65533;%&#65533;&#65533;!&#65533;I&#65533;$
&#1032;&#65533;&#65533; x&#65533;&#65533;&#65533;&#905;&#65533;=&#65533;&#65533;&#65533;&#65533;&#65533;2A &#769;P&#65533;G&#65533;&#65533;&#65533;N&#65533;lO&#1764;&#395;$/&#65533;[ &#65533;R&#65533;&#65533;&#65533;&#65533;&#65533;&#65533; &#65533;&#65533;EQ&#65533;,&#65533;F&#65533;  @&#65533;
&#65533;&#65533;&#1544;.HL&#65533;H&#65533;hh&#1084;&#65533;&#65533;$&#65533;&#65533;=&#65533;&#514;&#1372;&#65533;K&#65533;&#65533;O&#65533;&#383;&#65533;&#65533;&#65533;?C0&#65533;B&#65533;&#65533;&#65533;&#65533;
(&#65533;&#65533;(&#65533;gp&#65533;u&#65533;&#65533;()&#65533;&#65533;&#65533;$&#65533;&#65533;(&#65533;1$Cw&#65533;&#65533;&#65533;&#65533;8&#65533;XQ&#65533;&#65533;&#65533;&#65533;(&#65533;&#65533;|&#65533;+&#1600;&#65533;&#65533;&#65533;&#65533;&#65533;tC/&#331;&#65533; &#65533;&#65533;!0k  B&#65533;&#65533;&#65533;&#65533;&#65533;&#65533;&#1288;&#65533;&#65533;&#65533;5&#65533;&#65533;&#65533;&#65533;&#65533;T0&#65533;&#65533;H4&#65533;&#65533;&#522;&#65533;&#65533;&#65533;&#65533;@&#65533;(H&#65533;gX=&#65533;&#65533;&#65533;Q&#65533;TT>&#65533;<&#65533;x&#65533;xR&#65533;&#65533;&#65533;&#65533;Ti&#65533;&#65533;&#65533;&#65533;&#65533;&#65533;&#65533;&#1340;!&#65533; &#778;&#65533;p&#65533;&#65533;1U&#65533;&#65533;T&#65533;&#65533;
&#65533;tU&#65533;&#65533;,&#65533;(KZ&#65533;R&#65533;&#65533;&#65533;\}U&#65533;&#65533;&#1389;R&#65533; !&#65533; &#65533; ,&#65533;&#65533; &#65533; % &#65533; &#65533;	H&#65533;&#65533;&#65533;&#65533;*\&#65533;0a&#65533;&#65533;&#65533;=|&#1584;&#65533;&#331;3j&#65533;&#561;&#65533;&#463;&#65533;&#65533;&#65533;
&#65533;P&#65533;&#65533;P&#65533;&#65533;@8&#65533;&#65533; &#65533;&#65533;&#859;8s&#65533;&#65533;i&#1252;&#655;P&#65533;%c&#65533;D&#65533;H&#65533;*]&#65533;t&#65533;I&#65533;&#65533;HD&#65533;&#65533;&#65533;&#65533;&#65533;-&m&#693;&#65533;&#1519;%&#65533;&#65533;R&#65533;B-&#65533;R&#65533;Y&#1858;&#65533;&#65533;&#669;KW#;&#65533;&#65533;,&#65533;&#65533;K0&#65533;A&#65533;&#65533;&#65533;&#65533;&#65533;&#65533;&#65533;&#65533;&#65533;t&#65533;&#65533;&#65533;X&#65533;&#65533;&#65533;&#65533;&#1066;=&#1647;&#1990;&#65533;&#65533;&#1034;&#65533;&#65533;g&#65533;?	&#65533;'&#65533;tc&#65533;&#65533;&#65533;&#65533;E&#65533;v4&#40292;-&#65533;&#65533;&#65533;&#65533;&#65533;&#54230;[_^&#65533;0l&#65533;i+&#65533;~,&#65533;&#65533;&#65533;&#65533;&#65533;&#65533;&#65533;&#65533;&#65533;&#65533;&#65533;&#65533;&#65533;&#65533;&#65533;&#65533;&#65533;[S&#65533;kZo&#65533;&#65533;&#65533;&#65533;&#65533;&#65533;G&#65533;&#65533;&#65533;_&#65533;\&#65533;&#65533;@j&#65533;&#65533;/&#65533;^&#65533;&#65533;&#65533;&#65533;&#65533;=&#65533;7&#65533;&#65533;&#65533;e&#65533;&#65533;&#65533;g\c&#65533;M&#65533;BP4PE~&#65533;u&#65533;p&#65533;&#65533;e`k&#65533;[jfW&#65533;&#65533;eM&#65533;&#65533;B64(&#65533;N.a&#65533;^A&#65533;mT&#65533;^&#65533;&#65533;&#475;&#65533;&#65533;U&#65533;#&#65533;x&#1226;|U&#65533;&#1920;&#65533;&#65533;Z&#65533;	&#65533;A&#65533;&#65533;]A.!F&#65533;&#65533;F&#65533;8&#1675;SVw{&#65533;&#65533;&#65533;&#65533;hCZAp<)&FW&#65533;V&#65533;&#65533;I&#65533;k8Vx`_GVt&#1880;t2T&#65533;&#65533;x&#65533;	\&#65533;{&#65533;I&#65533;^&#65533;&#65533;&#65533;g&#65533;&#65533;6]&#65533;u&&#65533;&#65533;&#65533;&#65533;&#65533;	&#65533;Q&#65533;9&#65533;&#65533;&#65533;&#65533;&#65533;$&#1980;&#65533;&#65533;&#65533;&#65533;&#65533;&#65533;&#1411;i&#65533;(&#65533;&#65533;&#65533;m&#65533;&#65533;"&#65533;&#65533;&#23098;U#k&#65533;&#65533; CA&#65533; Si&#65533;&#65533;xL&#65533;KC&#65533;ux&#65533;u&#65533;&#65533;&#65533;&#65533;&#1032;&#41484;R&#65533;&#65533;	-&#65533;&#65533;7&#65533; &#65533;&#65533;&#65533;&#65533;&#65533;+&#20557;&#65533;&#65533;M&#65533;{B&#65533;}.[g&#65533;&#65533;J&#65533;&#65533;*&#65533;"S&#65533;:&#65533;z&#65533;O&#65533;&#65533;A&#65533;&#65533;*&#65533;	&#65533;&#65533;&#65533;x&#65533;&#65533;.~)"d&#65533;E,x&#65533;&#65533;&#65533;&#65533;&#65533;j+2&#65533;&#65533;&#65533;&#65533;&#65533;Z&#65533;?&#65533;&#65533;C&#65533;~&#65533;z&#65533;&#65533;&#65533;`Q=H\&#64406;Vl&#65533;*&#65533;B<&#65533;@&#65533;7g&#65533;&#65533;E&#65533;&#65533;&#65533;
6&#65533;+&#65533;&#65533;&#65533;+&#65533;&#65533;s\&#65533;&#65533;1&#65533;&#65533;ZF5&#65533;wT&#65533;&#902;&#65533;I&#65533;&#542;
TOFJP,P0&#65533;@vA&#65533;lc&#65533;&#1004;&#65533;&#65533;&#1976;s&#65533;i&#65533;%&#65533;&#65533;B&#65533;`mX&#65533;=&#65533;&#65533;&#65533;0F&\0&#65533;&#65533; &#65533;&#65533;&#65533;M&#65533;*&#65533;&#65533;w&#65533;m&#65533;B:&#65533;7XZ&#65533;j&#65533;@&#65533;pkQ	i d0&#65533;&#65533;&#65533;&#65533;&#65533;	]&#65533;&#65533;&#65533;&#65533;r&#65533;\&#65533;&#65533;&#65533;&#65533;&#65533;&#65533;,&#65533;A>d&#65533;&#65533;	&#65533;&#65533;&#65533;&#65533;|#&#65533;&#65533;Yp&#65533;@&#65533;Z1&#65533;R&#65533;&#65533;&#65533;&#65533;&#65533;;&#65533;&#65533;&#65533;&#912;&#65533;=&#65533;&#65533;&#65533;&#1447;]&#65533;&#65533;\S&#65533;&#65533;&#65533;a&#65533;&#65533;&#65533;#&#65533;{&#65533;&#65533;&#65533;&#65533;?&#65533; &#65533;&#65533;&#65533;&#65533;&#65533;A-8b&#65533;S&#65533;-d&#65533;@J&#65533;&#65533;W,&#65533;&#65533;rZ&#65533;&#65533;	&#65533;(x&#65533;#H2X&#65533;S&#65533;:&#65533;&#929;#&#65533;D&#65533;N&#65533;&#65533;&#65533;&#65533;X&#65533;&#65533;&#65533;&#65533;a&#65533;&#65533;?dH&#65533;&#65533;f&#65533;KWA&#65533;&#1124;&#65533;&#65533;&#65533;F	&#65533;@W&#65533;W|-!1&#65533;&#65533;T'&#65533;&#65533;!&#65533;&#65533;[&#65533;&#65533;&#65533;6&#65533;&#65533;&#65533;~&#65533;&#65533;&#65533;<&#1031;sY3p&#65533;/&#65533;m J&#65533;&#320;q&#65533;&#65533;&#592;&#65533;i&#65533;Q&#65533;&#65533;! &#65533;&#65533; UcSx&#65533;Y&#65533;lZL&#65533;G&#1748;&#65533;&#65533;@.t&#65533;&#65533;?&#65533;&#65533;&#65533;l&#65533;S&#65533;&#65533;&#65533;&#65533;&#65533;>&#65533;&#65533;qC;&#65533;&#1566;f&#65533;	&#65533;!3&#65533;"BQ&#65533;+&#65533;4&#65533;M &#65533;=N$\=&#65533;&#65533;?&&#65533;:35&#65533;1:B;&#65533;uJ&#65533;2^&#65533;&#65533;&#65533;&#1165;U&#65533;&#65533;mJ&#65533;&#65533;'&#644;&#65533;(&#65533;&#65533;&#1771;&#65533;&#65533;&#65533;^&#65533;$w_&#65533;YA^&#65533;6&#65533;
&#65533;K&#65533;&#65533;G&#65533;&#65533;!&#1597;&#602;<&#65533;&#65533;\&#920;/&#65533;&#65533;a
_\&#65533;:R&#65533;x&&#276;&#65533;:B&#65533;&#65533;d`&#65533;&#65533;Z&#65533;1&#65533;M&#65533;-&#65533;&#65533;:)&#65533;&#65533;&#324;@&#65533;&#65533;&#65533;6Z@h<&#65533;NiB&#65533;W&#65533;IP&#65533;Y,&#65533;&#1621;A&#65533;&#65533;-&#65533;&#65533;&#65533;"
&#65533;&#65533;	j 9&#65533;
A;z&#65533;&#65533;&#65533;B&#65533;&#65533;h&#65533;&#65533;7&#65533;&#65533;1&#65533;<&#65533;CY&#65533;&#65533;&#65533;&#65533;&#65533;0(Nb/&#65533;&#65533;&#65533;&#65533;TY&#806;
R&#65533;fK)e&#65533;L&#1296;p&#65533;&#65533;6&#65533;XT!&#65533;&#65533;p
plO&#65533; &#65533;&#65533;&#65533;oEb&#65533;$,&#65533;q*&#65533;&#65533;(2BS&#65533;&#65533;&#65533; a&#65533;(`&#65533;&#65533;&#65533;&#65533;&#65533; &#65533;&#65533;EL&#65533;&#65533;&#900;&#65533;T&#65533;&#65533;&#65533;XF,&#65533;	&#65533;&#65533;5&#65533;&#65533;&#65533;&#65533;&#65533;H&#65533;+D&#65533;)A&#65533;0&#65533;L&#65533;&#65533;1&#65533;H &#65533;C&#65533;
&#65533;@&#65533;P&#65533;&#65533;&#65533;&#65533;&#65533;&#65533;P m&#65533;&#65533;&#65533;U&#1078;&#65533; &#396;*0S&#65533;J&#65533;ndt&#65533;&#65533;&#65533;B}&#65533;U\%&#65533;&#65533;[&#65533;&#65533;&#65533;Q&#65533;V&#65533;N&#65533;2q&#65533;Cq+&#65533;&#65533;&#65533;&#65533;:&#65533;K&[&#65533;^!&#65533;&#65533;&#65533;p&#65533;&&#65533;&#65533;&#223;&#65533;&#65533;&#65533;rr&#65533;&#65533;u&#65533;&#65533;&#65533;Y&#65533;&#65533;Dp&#65533;&#65533;"&#65533;`&#65533;v&#65533;F&#65533;&#65533;&#65533;&#988;Bt&#1731;8A&#65533;&#65533;&#65533;H1&#65533;%&#65533;&#65533;m&#65533;&#65533;X|&#65533;&#65533;h&#65533;@&#65533;*kr&#65533;h&#65533;&#65533;r1&#65533;&#65533;,`&#65533;7Y&#65533;&#1527;a&#65533;V3&#200;&#65533;&#488;&#65533;$&#65533;&#65533;&#65533;Sd-T&#65533;&#65533;(t!&#65533;8Ap&#65533;8&#65533;&#65533;!H&#65533;r&#200;v&#65533;&#65533;yc?p&#65533;h-W&#65533;&&#65533;&#65533;&#65533;l&#65533;&#65533;&#197;&#65533;&#65533;&#65533;"&#65533;&#65533;rj!h&#65533;,&#65533;"ed&#65533;&#65533;?`1&#65533;,&#65533;v&#65533;&#1712;&#65533;f&#65533;Y&#65533;&#65533;&#65533;=&#65533;&#65533;&#65533;&#65533;de&#65533;m]&#65533;&#65533;+{c	&#65533;+/&#65533;5&#65533;VT&#65533;&#65533;&#65533;@&#65533;&#65533;Y&#65533;&#65533;&#65533;:&#65533;Op&#65533;&#65533;&#65533;H7&#284;&#65533;&#65533;&#65533;k
H&#65533;&#65533;&#65533;&#65533;&#65533;L&#65533;&#65533;\&#65533;&#65533;<S&#65533;&#65533;&#65533;&#65533;&#65533;G&#65533;&#65533;&#65533;rd
a.+&#65533;&#65533;l&#65533;&#65533;&#65533;G}&#65533;&#65533;.&#65533;j2>R&#427;Eo=&#65533;&#65533;&z&#65533;-\&#65533;*&#65533;&#390;<Tz|&#65533;@2;;5&#65533;|&#65533;@&#65533;m&#65533;&#65533;6FaUPx&#65533;'&#65533;&#65533; 6F&#65533;j&#65533;h7=&&#65533;+B&#65533;5"t&#65533;D&#65533;,H&#65533;/&#65533; &#65533;&#65533;&#65533;y&#65533;oC&#65533;&#65533;,/&#65533;%&#65533;&#65533;Tx
&#65533;&#65533;&#65533;&#65533;&#65533;&#65533;]c&#65533;&#65533;O&#65533;5$P&#65533;&#65533;&#955;&#65533;&#65533;&#65533;&#65533;&#65533;M&#65533;&#65533;&#913;&#1478;uD&&#65533;A&#65533;}>Q|#&#65533;&#65533;9F&#65533;j&#65533;&#65533;&#65533;:X&#65533;&#65533;&#65533;l&#65533;&#65533;nD&#65533;&#65533;&#65533;C&#65533;L2&#1762;&#65533;BI&#65533;&#65533;j&#65533;i&#65533;"&#65533;a&#65533;gD&#65533;&#27027;&#65533;&#65533;I&#65533;=#x2&#65533;^p&#65533;=&#65533;0A&#65533;@H0R&#65533;=2R&#65533;&#65533;&#65533;v&#65533;(C&#65533;&#65533;&#65533;H&#65533;Ls&#65533;,[z&#65533;&#65533;&#65533;&#65533;&#65533; I&&#65533;&#65533;H3&#964;&#65533;&#65533;&#65533;V&#65533;&#65533;o&#65533;4&#65533;&#65533;&#65533;&#65533;:&#65533;:G&#65533;A&#65533;>&#65533;C&#65533;"%q&#65533;^&#65533;&#65533;&#65533;M&#65533;&#65533;&#65533;oG.`-&#65533;-6h&#65533;Q&#65533;&#65533;&#65533;[R&#65533;&#65533;&#65533;j&#65533;&#1166;\^W9 <&#65533;&#65533;&#65533;&#65533;&#1602;&#65533;J7P&#65533;&#65533;?&#65533;[&#65533;&#65533;' &#65533;<[0]nf&5&#65533;B&#65533;[&#65533;&#65533;L@Auu&#65533;/UM[G&#65533;&#65533;&#65533;Y&#65533;W^&#65533;0}PB&#65533;&#65533;"&#65533;&#65533;&#65533;&#65533;PX(&#496; o&#65533;&#65533;&#65533;&#65533;&#65533;5|Rzq~$&#192;&#65533;&#65533;&#65533;1&#65533;&#65533;&#65533;S-~ |&#65533;7"&#65533;S&#65533;7;&#65533;#&#65533;&#65533;)&#710;&#65533;07&#65533;Yt&#65533;&#1095;&#65533;]&#65533;'&#65533;&#65533;E,82f&#65533;&#65533;|a:&#65533;U&#65533;B&#65533;&#65533;U)b&#65533;cK|A!&#65533;&#65533;f&#65533;r&#65533;&#65533;"|`&#65533;&#65533;w&#65533;&#65533;&#65533;_&#65533;&#65533;&#65533;oVy&#65533;&#65533;ZX&#65533;pB&#65533;3j>&#65533;&#65533;&#65533;we&#65533;&#65533;&#65533;YG&#65533;\&#65533;&#65533;x>>g_&#65533;&#390;;WT&#65533;5&#65533;#@~&#65533;q&#65533;v1cu89&#65533;u&#65533;&#65533;)&#65533;A<+&#65533;{&#65533;&#65533;C,f&#65533;&#65533;&#519;&#65533;m&#65533;!QS&#65533;r&#65533;&#65533;.P&#65533;jXs&#65533;&#65533;r c&#65533;&#65533;&#65533;~&#65533;7&#65533;&#65533;s(V5&#65533;&#65533;<&#65533;&#65533;1>&#65533;F^nFo&#65533;u&#65533;IB&#65533;&#65533;&#65533;9R&#65533;X&#65533;&#65533;?+&#65533;x&#65533;s!&#65533;6&#65533;&#65533;&#65533;@~&#65533;$&#65533;&#65533;5&#65533;&#65533;UA&#65533;&#65533;&#65533;h&#1208;"&#65533;P&#65533;&#65533;#&#65533;&#65533;&#65533;H&#65533;w&#65533;&#1304;&#65533;	&#65533;&#65533;&#65533;qu&#65533;$@t%8&#65533;_&#65533;&#65533;&#65533;&#65533;!&#65533;&#65533;%&#65533;&&#65533;r>&#65533;&#65533;8oq&#65533;&#65533;d&#65533;&#65533;&#65533;&#65533;Xj\'(&#65533;C<&#65533;&#65533;&#65533;&#65533;5&#65533;'-&#65533;3(B&#65533;!&#65533;#&#65533;&#65533;O@&#65533;&#65533;&#65533;H&#65533;.&#65533;.&#1815;&#65533;
&#65533;&#65533;pt&#65533;&#65533;B&#65533;&#65533;&#65533;&#65533;H&#65533;&#65533;WE&#65533;v)&#65533;'&#65533;d&#65533;&#65533;`&#65533;2'hFI&#65533;&#65533;S&#65533;&#65533;?+&#65533;w&#65533;H.<B&#65533;@YB>&#28963;&#65533;&#65533;&#65533;f&#65533;&#65533;&#65533;?&#65533;"T9;&#65533; &#65533;B&#65533;Pi&#65533;&#65533;&#65533;U&#65533;;&#65533;i&#65533;&#65533;&#65533;&#65533; d&#65533;,H&#65533;7&,&#65533;7B &#65533;&#65533;"&#65533;&#65533;&#65533;TG&#65533;4 ` &#65533;$H&#65533; &#65533;&#65533;6&#65533;&#65533;&#65533;&#65533;BQ;&#65533;&#65533;&#65533;&#65533;&#65533;&#5706;&#65533;4~&#65533;]&#65533;&#65533;k&#65533;&^HTu&#65533;t&#65533;&#65533;&#65533;n&#65533;I-d&#65533;-&#65533;&#65533;&#65533;&#65533;
F!bM&#65533;&#65533;u&#65533;as9&#65533;`!7&#65533;M&#65533;+&#65533;&#65533;4lZ&#65533;$&#65533;&#65533;?B &#65533;&#65533;&#65533;&#65533;&#65533;>&#65533;&#65533; C&#65533;&#65533;]&#65533;wpw&#65533;w3J&#65533;Js&#65533;a&#65533;&#65533;g4x&#65533;&#65533;&#65533;&i&#65533;&#65533;&#65533; 7P&#65533;&#65533;&#65533;y&#65533;P&#65533;J&#65533;b6/
&#65533;9TP&#65533;&&#65533;R&#65533;)m&#65533;&#1904;4&#65533;i&#65533;&#65533;/
&#65533;B>&#65533;8L1&#65533;$/&#65533;&#65533;W&#65533; "II&#65533;&#65533;&#65533;&#65533;&#65533;&#65533;&#65533;H&#65533;
a&#65533;j&#65533;Nc&#65533;4f=vL&#65533;BH&#65533;se10&#65533;e&#65533;&#65533; &#65533;q&#65533;&#65533;&#65533;8YI$&#65533;&#65533;7&#65533;
&#65533;&#65533;&#65533;YS~&#65533;W&#65533;lh@Y%i&#65533; &#65533;&#65533;N&#597;~&#65533;&#65533;P&#65533;	&#65533;&#65533;`&#65533;8&#65533;6:Z&#65533;U&#65533;&#65533;&#65533;G&#65533;1y&#65533;c&#65533;&#65533;
A&#65533;(2)&#65533;&#65533;D5&#65533;)&#65533;&#65533;&#65533;`&#65533;&#65533;&#65533;&#65533;I&#65533;&#65533;iv&#65533;4@&#65533;I|J&#65533;&#65533;xQe6&#65533;eY&#65533;V0)&#65533;&#65533;H&#65533;&#65533; &#65533;_&#65533;k5&#65533;g&#65533;ik+&#65533;z&#65533;*'GY}$p&#65533;&#65533;&#65533;C(&#65533;FY&#65533;&#65533;&#65533;&#65533;&#65533;el&#65533;&#65533;J8E&#65533;`*&#65533;	&#65533;eJT&#65533;XJ`x&#65533;&#65533;&#65533;&#65533;&#65533;n&#65533;&#65533;Qp3f&#65533;DS&#65533;bt&#65533;C!
&#65533;&#65533;K`&#1508;&#65533;&#65533;I&#1131;&#65533;&#65533;&#65533;JJ&#65533; &#65533;lS&#65533;&#65533;T\T&#65533;&#65533;&#65533;&#65533;&#65533;'?&#65533;Q&#65533;&#65533;&#65533;#&#65533;&#65533;3L&#65533;e7&#65533;&#65533;&#65533;:&#65533;&#65533;6&#65533;z&#65533;&#65533;&#65533;>&#65533;&#65533;{&#65533;: #(&#65533;"&#65533;&#65533;4_&#65533;&#65533;EdIo &#65533;K/'*m&#65533;&#65533;+&#65533;T&#65533;.}&#65533;&#65533;&#65533;&#65533;&#65533;	&#65533;&#65533;0&#65533;&#65533;&#65533;&#1774;{1C&#65533;4DJ/&#65533;&#65533;&#65533;&#65533;S&#65533;*&#65533;2&#1132;&#65533;x&#65533;B&#65533;&#65533;k&#65533;	&#65533;6&#65533;{&#65533;&#65533;&#65533;&#65533;]j&#65533;&#65533;&#65533;>&#65533;:&#65533;&#65533;&#65533;qaJ&#65533;&#65533;&#65533;&#65533;N&#65533;?&#65533;&#65533;&#65533;&#65533;&#65533;i&HK&#65533;&#65533;qu&#65533;a&#65533;&#65533;&#65533;&#65533;`^&#65533;B&#65533;&#1141;M&#65533;&#65533;&#65533;&#65533;&#65533;&#65533;X&#65533;<&#1946;&#65533;w'>&#1071;#io&#545;Cn2&#65533;&#65533;&#65533;&#65533;JQ&#65533;&#65533;G;&#65533;U&#1528;g	^(&#65533;1LP{&#65533; `1g&#65533;!V@&#65533;&#65533;&#65533;&#65533;dA&#65533;~&#65533;J&#65533;
&#65533;@F1&#65533;&#65533;lV&#65533;U &#65533;I&#65533;'&#65533;t&#65533;&#65533;F*'&#65533;b&#65533; F&#65533;i )&#970;&#65533;I&#65533;&#65533;&#65533;&#65533;P3n&#65533;&#65533;a&#65533;&#65533;&#65533;:csh!^&#65533;;&#65533;i&#1183;&#65533;!&#65533;&#65533;&#65533;`&#729;&#65533;,&#65533; 3&#65533;&#65533;&#65533;&#65533;{&#65533;&#65533;&#65533;"&"&#65533;&#65533;k3	I&#65533;w,&#65533;&#65533;&#65533;k&#65533;A&#65533;X&#65533;40&#65533;&#65533;l&#65533;&#65533;` 5&#65533;(=&#65533;&#65533;P&#65533;!M:B&#464;^&#65533;&#65533;c&#65533;e;&#65533;&#65533;l1&#65533;I&#65533;&#65533;&#65533;&#65533;c&#65533;&#65533;r&#65533;q&#65533;Z&#65533;*v$&#65533;E&#65533;B,6&#65533;&#65533;&#65533;Y&#65533;&#65533;&#65533;&#65533;K&#65533;Pa$t&#65533;t&#65533;&#65533;&#65533;xa&#65533;&#39401;&#65533;)J&#65533;<_&#65533;&#65533;PL&#65533;4`&#65533;Z&#65533;&#65533;U&#65533;&#65533;"&#65533;f&#65533;;&#65533;I&#65533;'&#65533;" &#65533;l&#65533;:&#65533;_&#65533;5&#65533;/&#65533;&#65533;&#1585;&#65533;h&#65533;&#65533;&#65533;~>i&#326;jl^&#65533;&#457;&#65533;&#65533;&#65533;I&#65533;&#65533;&#65533;a&#65533;i&#65533;&#65533;k&#65533;&#65533;p{B7&#65533;&#65533;&#65533;&#65533;&#65533;]&#65533;&#65533;&#65533;&#65533;&#65533;&#65533;v&#65533;P`L&#65533;c&#65533;&#65533;&#65533;&#65533;@&#1706;	H&#65533;&#65533;?&#65533;U&#65533;	2&#65533;r&#65533; &#65533;&#65533;]P&#65533;\&#65533;ZT.&#65533;&#65533;0B<&#65533;&#65533;,&#65533;6&#65533;&#65533;m'x&#65533;&#65533;+>Tb&#65533;&#65533;&#65533;&#65533;&#65533;&#65533;	&#65533;	0&#65533; &#65533;&#65533;)&#65533;q&#65533;&#65533;~&#65533;&#65533;&#65533;&#65533;&#65533;&#65533;&#65533;&#555;|&#65533;&#65533;&#65533;
&#65533; y&#65533;&#65533;&#65533;.dF&#65533;B&#65533; &#65533; &#65533; &#65533;,&#65533;&#65533;&#65533;&#65533;&#65533;L&#65533;&#65533;s&#65533;&#65533;&#684;<&#65533;
l&#65533;H&#65533;&#65533;<"
&#65533;&#65533;&#65533;R&#65533;&#65533;	&#65533;{&#65533;&#65533;)&#65533;)&#65533;&#65533; }&#1029;r$&#65533;&#65533;&#65533;D(J&#65533;&#65533;&#65533;a&#65533;&#65533;&#65533;w@00+&#65533;0&#65533;&#65533;&#65533;&#65533;X&#65533;&#65533;&#65533;H&#65533;@&#65533;L&#65533; &#65533;)&#65533;p@&#65533; t	&#65533;&#65533;&#65533;8&#65533;&#65533;&#65533;&#65533;1^l&#65533;w<&#65533; g&#65533;&#65533;&#65533; &#65533;&#65533;&#65533;
Q4&#1326;SJ3Z_q#&#65533;&#65533;&#65533;R-)&#65533;V}*&#65533;]&#65533;  @&#799;M;&#65533;o&#65533;k&#65533;)&#65533; 5&#65533;&#65533;&#65533;&#65533;D&#65533;&#65533;hk&#65533;&#65533;&#1342;(&#65533;/Lz]&#65533;&#65533;g&#65533;&#65533;,&#65533;&#65533;0g0*P
/&#65533;&#65533;&#65533;0&#65533;&#65533;!$&#65533;#S&#65533;&#65533;&#65533;k&#65533;&#65533;&#65533;&#65533;+-t&#65533;w`&#65533;s &#65533;$(&#65533;>]k&#65533;&#1756;*&#65533;&#65533;BG&#65533;t&#65533;5&#65533;&#65533;&#65533;&#65533;&#65533; &#65533;&#65533;V&#65533;&#65533;#&#65533;m3&#65533;&#65533;t&#65533;E8&#65533;&&#65533;&#65533;"8&#65533;G&#65533;	|}&#65533;&#65533;&#65533;&#65533;&#65533;&#65533;2@ &#65533;&#65533;&#65533; &#65533;M&#65533;l&#65533;&#1055;
&#65533;!&#65533;&#65533;?&#65533;&#65533;&#65533;&#65533;,&#65533;&#65533;F,w&#65533;&#65533;&#65533;&#65533;&#65533;&#65533;&#65533;&#65533;-&#65533;-&#1561; &#65533;&#65533;@&#65533; &#65533;[ &#65533;&#65533;&#65533;&#65533;!&#65533;&#65533;&#852;&#65533;s&#65533;&#65533;&#65533;&#65533;&#65533;&#65533;&#65533;&#65533;0&#65533;L+&#65533;=&#65533;,BW&#1390;&#65533;&#65533;&#65533;&#65533;	>&#65533;-&#65533;0&#65533;&#65533;[m&#65533;3]&#65533;&#65533;S#&#65533;&#65533;r}&#65533;&#1213;9&#65533;&#65533;&#65533;t&#65533;J-E>Q&#65533;&#65533;g&#65533;&#65533;&#65533;B S&#65533;&#65533;0
&#65533;.&#65533;-&#65533;&#65533;b&#65533;&#1977;&#65533;&#65533;&#65533;&#65533;J$[{&#65533;`m&#65533;&#65533;&#65533;Q]p&#65533;*~	-&#65533;&#65533;&#65533;1&#1980;@%&#65533;]&#65533;%&#65533;Q7&#65533;&#65533;&#65533;VrO&#65533;T&#65533;&#65533;:&#65533;&#65533;&#65533;p&#65533;&#65533;`&#65533;&#65533;&#65533;&#2021;0 M&#65533;&#65533;<&#65533;&#65533;}&#65533;&#65533;&#65533;&#65533;~&#65533;&#65533;&#65533;X;&#65533;&#65533;|&#65533;	&#65533;!&#65533;a&#65533;&#65533;.&#65533;&#65533;&#65533;@&#65533;P4 9&#65533;A&#65533;a&#65533;
&#65533;&#65533;&#65533;&#65533;&#65533;?^W&#65533;&#65533;&#65533;i\&#65533;&#65533;&#65533;&#65533;%Y&#65533;1&#65533;&#65533;&#65533;&#65533;=&#65533; &#65533;&#65533; <&#65533;&#65533;&#65533;&#65533;&#414;&#65533;&#65533;2&#65533;&#65533;&#65533;&#65533;&#65533;&#65533;&#65533;pR&#65533;&#65533;Sz<X&#65533; &#65533; 	&#65533;&#65533;Q
&#65533;&#65533;(&#65533;4&#65533;&#65533;	~&#65533;&#65533;&#65533;U&#65533;&#65533;&#1572;>B&#65533;e&#65533;&#65533;	&#65533;&#65533;x;&#65533;2&#65533;&#65533;*&#65533;&#65533;.&#65533;&#65533;&#65533;&#65533;@&#65533;7&#65533;%40&#65533;&#65533;&#65533;Ko&#65533;)&#65533;&#65533;&#65533;P&#65533;xF QB&#65533;&#65533;&#65533;&#65533;!&#65533;&#65533;&#2029;&#65533;&#1705;]&#65533;&#65533;~'&#65533;&#65533;&#65533;&#65533;z.L&#65533;&#65533;.&#65533;&#65533;&#64137;&#65533;D&#65533;&#65533;&#65533;>&#65533;&#65533;&#65533;&#65533;2 M@&#65533;Gx&#65533; &#65533;,&#65533;&#65533;M&#65533;&#286;&#65533;&#65533;&#65533;r&#65533;]&#65533;&#65533;&#65533;&#65533;E&#65533;P&#65533;*-&#65533;%&#65533;&#65533;&#65533;&#65533;&#65533;!CP&#65533;&#65533;%&#65533;&#65533;&#65533;L&#65533;&#65533;&#65533;&#65533;&#65533;&#65533;&#65533;&#65533;&#65533;D&#65533;&#65533;&#65533;&#65533;&#65533;&#65533;&#65533;7&#65533;&#65533;&#65533;&#65533;&#1715;&#65533;&#65533;&#65533;&#65533;`#&#65533;&#65533;&#65533;@q&#65533;)&#65533;&#65533;'&#65533;Q&#65533;&#65533;
&#65533;$!Ip&#65533;&#1567;&#65533;H1&#65533;&#65533; &#810;&#65533;&#65533;2 i 1!`&#65533;&#65533;X&#495;&#65533;N&#65533;&#65533;&#65533;&#65533;p/&#65533;&#65533;&#65533;&#65533;P&#65533;S&#65533;&#65533; &#65533;H &#65533;&#65533;&#65533;#(0&#65533; k&#65533;&#65533;%-&#65533;^&#65533;x&#65533;W0&#65533;?^&#65533;&#257;G&#65533;&#65533;B&#65533;!E&#65533;$Y&#65533;&#65533;I&#65533;)U&#65533;d&#65533;r&#65533;?	:8&#65533;pf&#65533;&#65533;]4d&#65533;!&#65533;J&#65533;+&#65533;?7FT
&#65533;8^<&#65533;ux&#65533;&#65533;&#65533;U&#65533;Y&#65533;n&#65533;:f&#65533;G&#65533;&#65533;$"4@&#65533;&#65533;!&#65533;JX&#65533;&#65533;[H&#1993;&#65533;&#65533;&#65533;&#65533;.U&#65533;&#65533;&#65533;&#65533;&#65533;&#65533;&#2003;&#65533;&#65533;u&#65533;EA&#65533;s9r	&#65533;&#65533;&#65533;qO&#518;&#65533;)&#65533;F0&#65533;\&#65533;.&#65533;&#65533;yc&#356;A&#65533; &]&#65533;&#65533;i&#65533;&#65533;&#65533;&#65533;&#65533;&#65533;&#65533;Q&#65533;?F&#65533;(&#65533;&#272;u)B&#65533;"j&#65533;&#65533;&#65533;&#65533;&#65533;&#65533;&#65533;^&#65533;&#65533;D&#65533;	4!&#65533;&#65533;&#65533;s&#65533;&#65533;&#65533;D&#65533;N5~&#65533;8&#65533;&#65533;w&#65533;-&#65533;9&#65533;f&#65533;&#65533;&#976;&#65533;&#65533;]&#65533;6 &#65533;&#65533;u&#65533;&#65533;&#65533;&#65533;n&#65533;&#65533;&#65533;&#65533;&#65533;&#65533;o<&#65533;[&#65533;r0&#65533;&#65533;$+&#65533;=&#65533;r&#65533;&#65533;&#65533;8k&#65533; qx&#65533;b4&#65533;*&#65533;08&#65533;&#65533;&#65533;&#65533;&#65533;&#65533;M&#65533;aR&#65533;&#65533;&#65533;&#65533; &#65533;&#65533;&#65533;.B&#1932;&#65533;&#65533;Bc&#65533;&#65533;gf&#65533;&#27462;^&#65533;e9k&#65533;&#65533;\&#686;&#65533;&#65533;v&#65533;&#65533;;&#65533;T&#65533;*&#65533;H&#65533;&#65533;&#65533;&#65533;g&#65533;u&#65533;Q&#65533;&#65533;0&#65533;&#546;&#65533;&#65533;=&#65533;[&#65533;L4M&#65533;&#65533;&#65533;')&#65533;N&#65533;&#65533;B&#65533;M&#65533;&#65533;&#65533;&#65533;x&#65533;K&#65533;4&#65533;&#65533;&#65533; &#65533;&#65533;2&#65533;<&#65533;2C&#65533;J3&#65533;&#65533;&#65533;>pD&#65533;s&#65533;>i&#65533;&#65533;&#65533;&#65533;&#65533;&#65533;&#65533;6(:0H&#894;&#65533;H&#1337;&#65533;&#65533;&#65533;LJS&#65533;&#65533;sb&#65533;&#65533;2ixL&#65533;9&#65533;z&#65533;H;&#65533;&#65533;PU&#65533;&#65533;
aJ&#65533;&#65533;&#65533;S&#65533;&#65533;@r&#65533;&#65533;-q\PL%&#65533;&#65533;q&#65533;Xl&#65533;&#65533;3&#65533;{K&#65533;\&#65533;h&#65533;P&#65533;&#65533;&#65533;&#65533;6ih@1L&#65533;&#65533;oB>&#65533;&#65533;w&#65533;&#65533;4Jk&#65533;4&#65533;j&#65533;mh=F&#65533;&#65533;:^\&#65533;&#65533;`z&#65533;&#65533;&#65533;n&#65533;U&#1630;]&#35655;l&#65533;&#65533;&#65533;4&#65533;&#65533;f&#65533;&#65533;&&#65533;
&#65533;&#65533;&#65533;u&#780;9G4
E&#65533;&#65533;&#65533;S&#65533;&#65533;&#65533;c&#65533;&#65533;Z9&#65533;&#65533;|k&#65533;d*&#65533;o&#1125;&#65533;&#65533;&#65533;&#65533;d&#65533;&#65533;kkVz&#65533;&#65533;&#65533;4&#2014;&#65533;&#65533;_t&#65533;&#65533;&#65533; >/&#65533;OcI&#65533;&#65533;z+&#65533;&#65533;rN&#65533;&#65533;t&#1795;^=PY&&#65533;&#65533;&#65533;:&#65533;zn&cru&#65533;J&&#65533;VE&#65533;&#65533;&#65533;3&#65533;$&#1672;&#65533;&#65533;6&#65533;%aE&#65533;2&#65533;&#65533;Drl&#65533;R&#65533;Gs&#65533;&#65533;Z&#65533;&#65533;\&#65533;@&#65533;%&#65533;&#65533; y>&#65533; &#65533;R&#65533;.&#65533;&#65533;&#65533;J}7&#65533;&#65533;c'&#65533;&#65533;{&#65533;^&#65533;C%^&#65533;&#65533;P&#65533;&#65533;Z&#65533;&#65533;Pv&#65533;&#65533;t&#65533;&#65533;Jo&#65533;&#562;&#61950;&#65533;&#65533;&#65533;&#65533;&#65533;x&#65533;&#65533;gXfsnhJ&#477;&#65533;Z&#65533;&#65533;&#65533;U&#65533;&#65533;x!s&#65533;&#65533;5/&#65533;&#65533;W&#65533;C6&#65533;&#65533;&#65533;\u&#65533;&#65533;)&#65533;v&#65533;j&#65533;&#65533;&#65533;i&#65533;z&#65533;P5&#1841;%r&#38743;&#65533;&#65533;&#65533;&#65533;/&#65533;&#65533;&#65533;&#65533;&#65533;&#65533;moQ&#65533;&#65533;@&#65533;&#65533;QdH&#65533;y&#65533;c&#65533;$Wq(V&#793;&#65533;A&#65533;&#1388;&#65533;p!&#65533;S&#1880;(&#65533;9&#65533;}&#65533;K&#65533;X&#65533;&#65533;&#65533;e&#65533;@&#65533;B&#65533;&#65533;&#65533;&#65533;W9&#65533;\q&#65533;&#65533;&#65533;&#65533;&#65533;aK&#1050;&#65533;?vig)&#65533;&#1879;&#65533;n&#65533;)V&#65533;&#65533;Z&#65533;&#65533;&#65533;%&#65533;D&#65533;"&#65533;&#65533;$&#65533;E*,~&#65533;&#65533;&#65533;&#65533;"fE&#65533;T,;CbF&#65533;G&#65533;&#65533;Is&#65533; &#65533;&#65533;b&#65533;&#65533;@
@&#65533;&#65533;&#65533;&#65533;&#65533;4%)( &#65533;&#65533;&#65533;D&#65533;g+&#65533; &#65533;&#65533;Z&#65533;&#65533;phI&#65533;&#65533;&#65533;E&#65533;&#65533;&#65533;LV:&#65533;&#65533;hK&#65533;&#65533;&#65533;&#65533;&#65533;J&#65533;&#65533;Ut4$&#65533;|&#65533;.=&#65533;h`&#65533;q&#65533;&#65533;&-&#65533;X&#65533;&#65533;&#65533;&#65533;&#65533;&#65533;F&#65533;&#65533;wI&#65533;&#65533;&#65533;y0L&#65533;F&#65533;S&#65533;&#65533;'#74A&#65533;&#65533;wY&#65533;5k&#65533;4J.&#65533;&#65533;+'&#65533;I&#65533;&#65533;hH&#65533;G&#65533;I3&#1725;Fe&#65533;`L&#39915;&#65533;G!&#65533;&#65533;&#65533;&#65533;&#65533;cf&#65533;&#65533;&#65533;"&#28996;b&#65533;:&#65533;@yS&#65533;&#65533;&#65533;*&#65533;&#65533;,s.&#65533;&#65533;&#1113;&#65533;kd8	
&#65533;jj&#65533;0&#65533;G
&#65533;+q&#65533;l-B&#65533;M&#65533;&#65533;F&#65533;G*d"&#65533;'UT&#65533;0tNG&#65533;&#65533;&#65533;&#65533;zT&#65533;@&#65533;&#65533;D"J&#65533;&#65533;-&#65533;&#65533;&#65533;&#1320;v8&#65533;W/&#65533;U~K&#65533;&#65533;iY&#65533;&#65533;&#1127;K&#65533;6BWH2&#65533;&#65533;&#65533;:kY&#65533;s&#688;&#65533;j&#65533;VW*&#65533;(&#65533;&#65533;U&#65533;&#65533;WEY)&#1114;q&#65533;:_(&#65533;&#65533;&#65533;&#65533;'l&#65533;&#65533; 9&#65533;&#65533;&#65533;E&#65533;4&#65533;",&#65533;&#65533;j/&#65533; &#65533;&#65533;&#65533;&#65533;h"&#65533;e-pL1heSU!o(%Z9&#65533;`MLv&#65533;XM[&#1583;&#65533;-y&#65533;-'&#65533;&#65533;&#65533;&#2577;&#65533;&#280;F&#65533;&#65533;&#65533;&#1758;&#65533;f&#691;ML&#65533;&#406;E&#65533;!qq!&#65533;*&#65533;3&#65533;&#65533;&#65533;&#65533;&#65533;&#65533;3&#65533;&#65533;&#65533;&#65533;&#65533;i&#65533;&#65533;Z&#65533;&#65533;f&#297;&#1773;T&#65533;P&#65533;#&#65533;p&#65533;&#65533;&#65533;&#65533;DS&&#65533;f&#65533;[{&#65533;k&#65533;&#65533;Tf&#65533;&#65533;)&#65533;*&#65533;hN&#65533;&#65533;&#65533;m&#65533;&#65533;$Lv
G>&#65533;&#65533;!&#65533;&#65533;;&#65533;&#65533;B&#65533;a))@&#65533;+&#65533;8&#65533;p&#65533;&#65533;n&#65533;&#65533;V&#65533;&#65533;\&#65533;4/&#65533;&#65533;@w&#65533;4&#65533;&#65533;}F&#65533;&#65533;,&#65533;&#65533;&#65533;&#65533;oi&#65533;&#65533;d&#65533;:H&#65533;w&#65533;i+Cs^&#65533;h&#65533;yY&#65533;&#65533;&#65533;t&#65533;U\&#65533;&#664;C1G&#65533;&#65533;&#65533;)&#65533;\&#65533;&#65533;Zb\$&#65533; H&#65533;r&#65533;F&#65533;&#65533;6u&#65533;C0D&#65533;&#65533;G&#65533;&#65533;&#65533;c&#1015;E	U&#65533;&#811;
*&#65533;&#65533;(&#65533;&#65533;&#65533;&&#65533;L(&#65533;i&#65533; t`&#65533;UV&#1536;&#65533;\&#65533;^&#1158;&#65533;X&#65533;&#65533;9<8py&#65533;|&#65533;	Y&#65533;&#65533;&#65533;&#65533;t&#65533;&#65533;hG&#65533;o:F#&#65533;@&#65533;&#65533;i&#65533;i&#65533;&#65533;=&#65533;&#65533;%74&#65533;L&#65533;&#65533;&#65533;U&#65533;&#65533;&#65533;u
&#65533;&#65533;bw\&#65533;&#65533;&#790;&#65533;M&#65533;&#65533;/&#65533;&#65533;A&#875;\&#65533;&#65533;}F&#65533;VLZ&5/4&#65533;l`'`7&#65533;Q&#65533;G.&#65533;&#65533;&#65533;V&#65533;	&#65533;>&#65533;&#65533;&#65533;&#65533;;<&#65533;v&#65533;&#65533;$'6GM6&#65533;&#65533;&#65533;&#65533;&#65533;#&#65533;&#65533;BP"c&#65533;&#65533;&#65533;1T&#65533;T&#65533;&#65533;F&#65533;U&#1618;&#65533;&#65533;&#65533;e30&#65533;R&#65533;[p&#65533;&#65533;&#65533;8&#65533;&#13192;]*ebBA&#65533;l&#65533;
&#65533;Dg|?&#65533;E&#65533;s&#65533;<&#65533;&#65533;&#65533;&#65533;&#65533;}&#1783;U&#65533;&#65533;&#65533;v&#65533;&#65533;&#65533;@ &#65533;&#65533;&#65533;`p&#65533;&#65533;S&#65533;eC&#65533;\&#65533;k&#43548;&#65533;uW&#65533;q&#65533;!$&#65533;&#65533;Jb\&#65533;&#65533;&#65533;Z&#65533;FZ&#65533;&#65533;U&#65533;&#1038;h&#65533;<EJ&#65533;[&#65533;y&#65533;&#65533;&#65533;&#65533;Q1&#2026;<EIJ&#65533;&#65533;&#65533;&#65533;)r&#65533;Yu&#65533;x&#65533;\:&#65533;&#65533;h&#1620;w&#65533;{&#65533;a&#65533;&#65533;.36g&#65533;d&#65533;t&#65533;&#65533;&#65533;&#65533;Dd&#65533;I_&#65533;_&#65533;&#65533;&#65533;O&#65533;&#65533;!W-xm&#65533;&#65533;,B&#65533;] q&#32382;&#65533;KGrqO`y&#65533;&#65533;&#65533;:&#65533;&#65533;P1B&#65533;&#65533;&#65533;&#65533;&#65533;+9/&#65533;8g!&#1862;&#65533;b&#65533;&#65533;~3&#65533;x&#65533;&#65533;%&#65533;&#65533;&#2031;&#65533;&#65533;&#65533;&#65533;&#65533;) &#1187;&#65533;&#65533;&#65533;&#65533;&#65533;"&#65533;&#65533;&#65533;/=&#65533;HT &#65533;&#65533;=&#65533;N&#65533;&_(&#65533;&#1879;&#65533;&#407;?G&#65533;&#65533;{h&#65533;&#65533;&#65533;2b&#65533;&#177;&#65533;&#1691;3*&#65533;&#65533;[>]S?&#65533;&#65533;/&#65533;&#65533;?&#65533;&#65533;&#65533;&#65533;&#1105;&#65533;1&#65533;7&#65533;&#65533;t{&#65533;&#65533;8 &#725;&#65533;s&#65533;&#65533;e&#65533;ZS&#65533;&#65533;&#65533;2&#65533;&#65533;&#65533;9&#65533;&#65533;k?&#65533;?'z&#65533;&#65533;&#65533;<n&#65533;c&#65533;&#65533;&#65533;S&#65533;<&#1274;L&#65533;&#65533;*&#65533;&#65533;&#727;v&#65533;&#65533;&#45811;&#65533;&#65533;&#65533;&#65533;0&#65533;S&#65533;&#65533;X&#65533;&#65533;&#65533;A&#65533;A-&#65533;&#1618;&#65533;j&#65533;;4!!.qj&#65533;bj@(&#65533;&#65533;K&#65533;&#65533;&#65533;&#65533;X&#65533;;&#65533;R5c&#65533;&#65533;;&#65533;&#65533;{7&#65533;&#65533;&#65533;B&#265;0t&#65533;&#65533;&#65533;R&#65533;&#65533;&#65533;&#65533;K&#65533;z&#65533; 8|&#65533;&#65533;&#65533;&#65533;&#65533;&#65533;;&#65533;7:;&#65533;y&#1672;&#65533;&#65533;>&#65533;A&#65533;s:&#65533;&#65533;&#65533;&#65533;B&#65533;c{&#65533;0K"&#65533;kD?&#65533;#&#65533;&#65533;&#1108;C&#65533;&#65533;!C&#65533;9&#65533;&#65533;&&#65533;&#65533;s&#65533;?NtD&#65533; &#65533;&#65533;6&#65533;$&#300833;3<M&#65533;F@&#65533;&#65533;&#65533;W&#65533;C&#65533;S8	?+,;4&#65533;&#65533;&#1653;wh&#65533;&#65533;&#65533;.&#65533;&#65533;`,&#65533;&#65533;&#1555;&#65533;#&#65533;;_&#65533;&#65533;&#65533;D&#952;@h&#65533;L&#65533;&#65533;&#65533;&#65533;p&#65533;jD&#65533;&#65533;&#65533;1&#65533;-&#65533;&#65533;&#65533;$>&#65533;&#65533;&#65533;&#65533; &#65533;	&#65533;&#65533;H&#65533;V\&#506;&#65533;+[-&#65533;<[k&#65533;h&#65533;&#65533;&#65533;D&#65533;&#65533;&#65533;&#65533;&#65533;@G&#65533;C&#65533;z{&#65533;a.:&#65533;?.C&#65533; &#65533;& &#65533;RP &#65533;&#65533;&#65533; @ `&#65533;Hv&#65533;Lr&#65533;&#65533;&#65533;F*&#65533;&#65533;-	 &#65533; )&#65533;&#450;&#65533;G&#65533;&#65533;&#65533;GxC&#65533;&#65533;G&#65533;&#65533;&#65533;&#65533;G_&#65533;&#65533;@M&#65533;&#65533;XxH
&#65533;&#65533;P&#65533;&#65533;@ 
H&#65533;&#65533;&#65533;HVY&#65533;w&#65533;@&#65533;&#65533;D(	&#65533;&hH &#65533;Y@ &#65533;@&#65533;3&#65533;&#65533;5	A&#65533;&#65533;7&#65533;X&#65533;&#65533;&#641;r @&#516;&#65533;&#65533;&#65533;JJx&#748;1&#65533;p5&#65533;Iv&#65533;&#309;&#65533;&#65533;xJB@&#608;$&#65533;&#65533;H&#727;$LX<&#65533;&#65533;m&#65533;&#65533;&#65533;&#65533;(&#65533;<&#65533;&#65533;PK&#65533;&#65533;&#65533;&#65533;$&#810;/&#65533;&#39751;&#65533;+>&#65533;@ &#65533;XE&#65533; &#65533;QM&#65533;	&#197;&#65533;&#65533;P&#65533;&#65533;&#65533;&#65533;&#65533;	
p&#65533;&#65533;,
@ &#65533;&#65533;MX&#65533;&#65533;B&#65533;&#65533;G&#247;:&#65533;&#65533;t :P&#915;&#65533;&#65533;&#65533;|&#65533;&#65533;F&#65533;T	&#65533;&#65533;&#65533;&S&#65533;&#65533;&#65533;&#65533;Bx&#65533; &#65533;38&#65533;&#65533;&#65533;&#65533;&#65533;&#65533;T&#65533;&#65533;&#65533;&#65533;
&#153;GSvz&#65533;&#65533;,N&#65533;&#65533;&#65533;&#65533;&#65533;&#706;H&#65533;&#748;O&#65533;&#65533;&#65533;c&#65533;&#641;0&#65533;&#65533;Gs&#65533;C&#65533;&#65533;G&#65533;N&#65533;&#65533;&#65533;&#65533;.&#65533;(&#65533;]H&#65533;	&#65533; &#65533;F&#65533;H8(&#65533;&#65533;&#65533;,&#65533;&#65533;P&#65533;&#65533;-&#65533;k$Ok  T &#65533;&#65533;&#65533;&#65533;&#65533;&#65533;&#65533;T&#65533;&#65533;}&#65533;&#65533;J&#65533;T@&#65533;	(&#65533;D&#65533;O&#65533;$&#65533;&#65533;\&#65533;=&#65533;L&#65533;(&#65533;&#65533;&#65533;&#65533;&#65533;T&#65533;%]&#65533;&?&#65533;&#65533;f`&#628;&#65533;&#65533;&#65533;L&#65533;R-5L&#65533;@ 
!&#65533;&#65533;$&#65533;-&#65533;&#65533;&#65533;&#65533; PeS&#65533;&#633;.8IF&#65533;S&#65533;&#65533;J=&#65533;&#65533;&#65533;&#65533;?&#65533;&#65533;&#1301;&#1277; !&#65533; &#65533; ,&#65533;&#65533; &#65533; # &#65533; &#65533;	H&#65533;&#65533;&#65533;&#65533;*\&#65533;0&#65533;&#65533;&#65533;#J&#65533;H&#65533;&#65533;&#331;3j&#65533;&#65533;o@&#65533;~V&#65533;r&#65533;&#65533;lZ&#65533; &#65533;&#65533;_&#65533;&#65533;0c&#668;I&#65533;&#65533;&#399;1+&#65533;;&#65533;b&#65533;&#863;@&#65533;
z0&#65533;B&#65533;"&#65533;b&#65533;D2>&#65533;J&#65533;J&#65533;&#65533;A&#65533;&#65533;&#65533;&#65533;+x&#65533;BW&#65533;]&#65533;V&#65533;&#65533;&#65533;&#1395;h&#65533;f	J&#65533;&#65533;^-&#65533;&#65533;&#65533;&#65533;&#65533;a3&#65533;(&#65533;&#65533;&#1727;&#65533;&#65533;b&#65533;$]&#65533;_&#214;,Y&#65533;&#65533;x&#65533;&#65533;&Q&#65533;*&#65533;3k&#65533;&#65533;&#65533;&#1584;v&#65533;<&#65533;&#65533;a&#65533;&#65533;$&#65533;O&#65533;&#65533;&#1520;/2%L&#65533;q&#65533;&#65533;mK&&#65533;z &#24356;&#65533;>&#1570;u&#65533;&#65533;&#65533;P&#65533;&#65533;&#65533;&#65533;&#65533;&#65533;&#65533;51j&#1909;!&#65533;*&#65533;&#65533;;r&#65533;&#65533;&#65533;6&#65533;&#65533;d&#65533;&#65533;&#65533;{&#65533;&#65533;&#65533;}&#65533;&#65533;&#65533;&#65533;&#65533;'h&#65533;|&#65533;&#65533;&#65533;&#65533;&#65533;m,&#65533;&#65533;%3&#1984;&#65533;Q#Wa&#65533;5b&#65533;9&#1435;h&#65533;&#65533;Ab&#65533;l&#65533;E&#65533;&#65533;g&#65533;g&#1991;&#65533;A&#65533;&#65533;&#65533;a&#65533;Y&#65533;&#65533;&#65533;&#65533;&#65533;A&#65533;&#65533;&#1799;
&#65533;&#65533; uy&#65533;&#65533;&#65533;&#65533;(&#65533;&#65533;&#1320;&#65533;&#65533;<&#65533;&#65533;&#584;n&#65533;&#65533;&#65533;u(&#65533;F&#65533;>	&#65533;B&#65533;ieD&#65533;$Ta&#65533;9&#65533;&#65533;}1J8e&#65533;<&#65533;&#478;{&#65533;!&#65533;&#1877;lr%b&#65533;]5H&#65533;&#65533;NF6&#65533;4&#1867;i
4&#65533;@&#65533;&#65533;&#65533;;D&cSB&#65533;@&#65533;x3&#65533;&#65533;&#65533;)&#65533;@Sbhg&#65533;G&#65533;KR&#65533;&#65533;&#65533;&#65533;A{&#65533;HM6MQ&#65533;7&#65533;4&#65533;&#65533;7&#65533;&#65533;&#65533;&#65533;@&#65533;&#65533;!&#65533;&#65533;&#65533;X&#65533;&#65533;1&#65533;D&#65533;*&#65533;&#65533;&#65533;&#65533;(&#65533;S&#65533;+	&#65533;&#65533;7&#65533;,&#65533;N&#65533;&#65533;20&#65533;+&#65533;&#27712;@&#65533;&#1571;&#65533;&#65533;Ea&#65533;o&#65533;y	+:,&#65533;&#65533;&#65533;&#65533;&#65533;?&#65533;&#65533;&#65533;&#65533;B&#65533;&#65533;J&#65533;&#65533;&#65533;&#65533;&#65533;A&#1598;&#65533;&#65533;?&#65533;&#65533;&#213;b8&#65533;(eu&#65533;&#65533;.&#65533;&#65533;"6%
uH4&#65533;&#65533;&#65533;N&#65533;#&#65533;&#65533;&#65533;&#65533;z3-&#65533;\p&#65533;{&#65533;&#65533;%!&#65533;v&#65533;|&#65533;{L+&#65533;t&#65533;,Cy&#65533;&#65533;&#65533;?&#65533;&#65533;<mB&#65533;N&#65533;&#243;@&#65533;&#65533;&#65533;@&#65533;<&#65533;&#65533;&#65533;&#65533;&#654;e,&#65533;&#65533;-&#65533;S&#65533;&#65533;&#65533;&#65533;*&#65533;&#65533;&#65533;&#65533;<&#65533; 5&#65533;&#65533;&#65533;P&#65533;&#65533;-&#306;&#1153;&#65533;&#65533;&#65533;	a&#65533;Q
}&#65533;2AKL&#65533;&#65533;N&#65533;&#65533;&#65533;n&#65533;4&#65533;&x&#65533;]&#65533;&#65533;Qi&#65533;&#65533;&#65533;&#65533;&#65533;I]&#65533;&#65533;&#65533;N&#65533;&#65533;u)&#65533;&#65533;&#65533;&#65533;&#65533;d~&#65533;J&#65533;&#65533;&#65533;&#65533;&#65533;xw&#65533;7&#65533;&#65533;-9b&#65533;&#65533;&#65533;&#1657;&#65533;&#65533;Q!&#65533;z&#65533;&#65533;&#65533;O&#65533;Of&#65533;aV&#65533;K&#65533;PI&#65533;n;&#65533;&#65533;&#65533;&#65533;&#65533;&#65533;&#65533;&#65533;3&#65533;Y&#65533;&#65533;m&#65533;v_&#65533;&#65533;Y&#65533;L&#65533;+&#65533;&#65533;@&#65533;/&#1342;@y &#65533;&#65533;f&#1966;A&#1092;&#65533;&#65533;g&#65533;&#65533;&#65533;&#65533;^At&#65533;&#65533;&#65533;`b&#65533;@&#65533;1&#65533;&#65533;\&#65533;&#65533;&#65533;^)b&#65533;*&#65533;&#65533;p&#65533;:&#65533;&#65533;&#65533;R&#65533;y;&#65533;["&#65533;W&#65533;&#65533;|&#65533;&#665;@X<d&#65533;&#65533;Dt&#65533;Kq&#65533;T&#65533;;:6h&#65533;&#65533;!DB&#65533;&#65533;&#65533;D&#65533;&#65533;m&#65533;(<&#65533;&#65533;V4&#65533;&#65533;kj&#65533;&#65533;`8&#65533;&#65533;D&#65533;	Pd"c?&#65533;p&#65533;j$&#65533;0c!FL&#65533;BF&#65533;&#65533;Q&#65533; &#1912;Y&#65533;B&#328;L v0&#65533;&#65533;C&#65533;&#65533;(&#65533;ft&#65533;&#65533;&#65533;a&#65533;&#65533;&#65533;&#65533;j y&#65533;&#65533;&#65533;&#65533;&#65533;&#65533;&#65533;&#65533;&#65533;K&#65533;x&#65533;&#65533;,d&#65533;|&#65533;&#65533;&#65533;&#65533;.7Eos&#65533;&#65533;+&#65533;&#65533;&#65533;W&#65533;&#65533;b{&#65533;H&#65533;&#65533;$^&#65533;O&#65533;&#65533;&#65533;EN&#65533;&#65533;&#65533;&k&#65533;4&#65533;6&#65533;0#&#65533; &#65533;<&#1376;&#43046;O&#65533;&#65533;&#65533;,+R2U&#65533;=3&#65533;&#65533;o&#65533;3&#65533;&#65533;Ccs&#65533;r&#65533;&#65533;:&#65533;A7&#65533;9&#65533;&#65533;xh1&#65533;
&#65533;&#65533;1&#65533;-rj&#1340;&#65533;&#65533;&#65533;)&#65533;&#65533; f!'Cl&#65533;&#65533;&#65533;&#208;&#65533;Be&#65533;&#65533;&#65533;&#706;"#g0(&#65533;E&#65533;&#65533;+&#65533;&#65533;d&#546;:&#65533;&#65533;MF&#65533;Q0&#65533;&#65533;{&#65533;q4&#65533;&#65533;ET!{D&#65533;?Ic&#65533;?&#65533;j&#65533;;eL]&#65533;;&#65533;4c&#65533;&#65533;`C&#65533;&#65533;&#65533;
&#65533;Jd|Wt&#65533;@_&#65533; &#65533;`&#65533;)&#65533;&#65533;&#65533;&#65533;{7&#65533;&#65533;&#65533;&#65533;4c&&#65533;\>&#65533;&#1339;&#65533;&#1268;&#65533; ii*AX&#641;&#65533;&#65533; &#65533;&#65533;&#65533;&#65533;&#994;&#617;0_&#65533;SV8#&#65533;l&#65533;PQ&#1465;*&#65533;&#65533;c&#65533;4&#65533;`u&#65533;&#1098;4`&#65533;_&#65533;h>&#65533;z&#65533;&#65533;&#65533;&#65533;g,Hn&#65533;&#65533;_&#65533;&#65533; K %&#65533;&#65533;&#65533;5&#65533;Zn"&#65533;&#65533;V&#65533;&#65533;q&#65533;U4&#65533;&#65533;SBr!&#65533;&#65533;d&#65533;
&#65533;A<b&#65533;&#65533;&#65533;&#65533;&#65533;"-&#65533;z&#65533;i&#65533;&#65533;&#65533;5:&#65533;&#65533;&#65533;?";&#65533;&#65533;1&#65533;&#65533;3h`&#65533;&#65533;Y&#65533;2&#65533;x2&#65533;&#65533;NJ&#65533;<&#65533;.^&#65533;&#65533;&#65533;&#65533;&#65533;&#65533; &#1200;&#65533;/u&#65533;&#65533;&#65533;&#1428;L}jm+r&#65533;&#65533;&#519;&#65533;&#65533;&#65533;&#65533;7&#65533;&#65533;&#65533;&#65533;p&#65533;L&#65533;+&#65533;)D&#65533;&#65533;&#65533;l&#65533;)&#65533;X&#65533;I2&#65533;&#65533;&#65533;>-e&#65533;I&#65533;2q&#65533;dAB&#65533;%&#65533;&#65533;!&#65533;j&#65533;@-kvt G&#65533;Nm&#65533;&#65533;&#65533;&#65533;&#65533; 8)&#65533;&#65533;F$&#65533;&#65533;,~&#65533;k9&#65533;"oX&#65533;&#322;&#65533;&#65533;fMLk&#65533;ht&#1091;!AO&#65533;I&#65533;u&#65533;LMf&#65533;/&#65533;&#65533;&#65533;
&#65533;&#65533;&#65533;&&#65533; ;&#65533;&#65533;&#65533;jf&#65533;6p&#65533;[K&#65533;&#65533; X&#65533;O&#1733;W&#65533;&#65533;&#65533;&#65533;m&#65533;&#65533;*d&#65533;`&#65533;&#65533;&#65533;&#65533;&#65533;fg&#65533;&#1993;&#65533;&#65533;&#65533;&#65533;&#65533;&#65533;q:&#65533;Fz&#65533;n&#27344;*&#65533;&#65533;aAL&#65533;EX:&#65533;&#65533;Ug&#65533;#
F&#65533;&#65533;&#65533;&#65533;&#65533;v&#65533;
&#65533;9V&#65533;p&#65533;&#65533;%0&#65533;&#65533;qP&#65533;;?K&#65533;~&#65533;s&#65533;&#65533;&#65533;'~&#65533;&#65533;&#65533;&#65533;y!v8hd&#65533;&#65533;J&#65533;|&#65533;&#1580;`&#65533;&#65533;cVx"&#65533;$&#65533;PC&#65533;d&#65533;&#65533;|&#65533;\:&#65533;8&#65533;&#65533;&#65533;
&#65533;&#65533;"RY&#1629;aY"00&#65533;&#65533;}&#65533;&#65533;&#65533;&#65533;c&#65533;30D&#65533;C&#65533;&#65533;X&#65533;&#65533;r&#65533;c&#65533;&#65533;&#65533;
}&#65533;&#65533;k&#65533;&#65533;&#65533;d&#65533;o&#65533;@&#65533;&#65533;&#65533;0 &#65533;&#65533;&#65533;&#65533;J&#65533;&#65533;u:&#65533;&#65533;&#65533;&#65533;6E&#65533;_3$&#65533;^5&#65533;&#65533;V&#65533;y"	&#65533;&#65533;&#65533;X&#65533;1&#65533;f$&#65533;e&#65533;SA$&#65533;&#65533;&#65533;&#65533;&#65533;q&#65533;D&&#1082;a&#65533;&#65533;&#1845;&#65533;&#65533;&#65533;&#65533;=vPJAE. 4&#65533;7#&#65533;&#65533;&#65533;&#65533;&#65533;19B]&#65533;9&#65533;%r&#65533;v&#65533;&#65533;&#65533;&#65533;m|&#65533;&#65533;t&#65533;T&#65533;&#65533;&#65533;&#65533; &#65533;&#65533;&#65533;d &#65533;&#65533;&#65533;|&#65533;l&#65533;&#65533;|&#65533;&#65533;&#65533;y@&#65533;7&#65533;/&#65533;!&#65533;&#65533;&#65533;1&#65533;D&#1907;&#65533;7&#65533;2~&#65533;&#65533;&#65533;&#65533;&#65533;H0&#65533;&#65533;&#65533;[d&#65533;2&#65533;&#65533;)(&#65533;<t&#65533;h&#793;&#65533;&#1136;&#202; &#65533;&#65533;T&#65533;V@<.d&#65533;uw&#65533;B``&#65533;WE&#65533;; ml&#65533;&#65533;&#65533;&#65533;&#65533;&#65533; (h&#65533;EVW&#65533;&#65533;&#65533;&#65533;&#65533;&#65533;&#65533;&#65533;H3&#65533;&#65533;$&#65533; +&#65533;&#65533;D0&#65533;K&#65533;m&#65533;Hw!&#65533;&#65533;&#65533;iwh1f&#65533;1&#65533;_'BXH&#743;&#65533;&#65533;)&#65533;&#65533;vt&#65533;}\x&#65533;F&#65533;/k&#65533;&#65533;"&'*&#65533;v&#65533;g&#65533;u d&#65533;w&#65533;;&#65533;&9#w&#65533;&#65533;&#65533;sd8>5.4b
&#65533; !X&#65533;3}&#65533;&#65533;%qR#&#65533;@&#65533;1&#1088;&#65533;gV&#65533;&#65533;&#65533;&#65533;X\!z&#65533;#&#65533;w&#65533;&#65533;;&#65533;CRb#3x&#65533;_:Q7&#65533;)<2g&#65533;y&#65533;|:&#65533;4&#65533;b&#65533;4@&#65533;a-&#65533;+2&#65533;&#65533;eH&#65533;\(>&#65533;4&#65533;Az&#65533;qUq&#65533;&#65533;&#65533;&#65533;6&#65533;a&#65533;&#65533;&#65533;V&#65533;Z&#65533;w&#65533;&#1029;&#65533;&#65533;&#65533;b&#65533;&#65533;%&#65533;&#65533;&#65533;G:PS_&#65533;&#65533;j&#65533;{*NX@&#65533;U&#65533;&#65533;U&#65533;&#65533;1|&#65533;s&#65533;&#65533;V:&#65533;t&#65533;/&#65533;&#65533;Ab&#65533;{&#65533;XQ&#65533;"^&#65533;&#65533;S&#65533;&#65533;}&#65533;&#65533;ddI]a`&#65533;&#65533;&#65533;wr&#65533;&#65533;&#65533;x&#65533;c4&#65533;1R[&#65533;s&#65533;3&#65533;^&#65533;&#65533;0&#65533;y&#65533;&#65533;^&#65533;&#65533;(&#65533;!&#65533;D&#65533;2*&#65533;x;&#1923;&#65533;'&#65533;&#65533;t&#65533;e&#65533;&#65533;&#65533;&#1970;b&#65533;u&#65533;(&#65533;&#1157;
&#65533;C&#65533;W%&#65533;&#65533;A&#65533;1&#65533;&#65533;&#65533;&#65533;&#65533;3z&#65533;&#65533;`&#65533;sE&#65533;l&#65533;Oq~&#65533;a&#2024;&#65533;+L@A&#65533;&#65533;4>&#65533;)&#65533;sA&#535;&#65533;x&#65533;&#65533;A&#65533;&#45197;-cUpr&#2024;&#65533;2r0&#65533;&#65533;<&#65533;=&#65533;&#65533;O|Hx&#65533;d&#65533;&#65533;&#65533;&#65533;y|&#65533;FV&#65533;&#65533;&#65533;o&#65533;&#65533;$&#65533; 7&#65533;&#65533;&#65533;&#65533;&#65533;&#65533;Gp'&#65533;b&#65533;&#65533;&#65533;&#65533;&#65533;<5(&#65533;&&#65533;&#65533;&#131;&#65533;&#65533;&#65533;&#65533;&#65533;&#65533;p&#65533;&#65533;&#65533;M&#65533;&#65533;;&#65533;YsvEb*c&#65533;&#65533; 7&#65533;&#65533;>&#65533;061&#65533;K9#yq&#65533;a EY&#65533;&#65533;kyY&#65533;&#65533;&#65533;&#65533;%&#65533;cf&#65533;&#65533;O&#65533;8F<&#147;kg&#65533;
&#65533;&#65533;&#65533;&#65533; }&#65533;5V}"XRa&#65533;?f"&#65533;$EI&#65533;&#65533;&#65533;
&#65533;&#65533;&#65533;&#65533;k&#65533;&#65533;H&#65533;BN&#65533;e&#65533;&#65533; q&#65533;&#65533;h&#65533;R&#65533;
0&#65533;i9&#65533;&#65533;
\&#65533;&#65533;&#65533;Wsl0&#65533;&#65533;&#65533; RQ&#65533;T%&#65533;&#65533;&#65533;&#65533;&#65533;c?p&#65533;&#65533; &#65533;0&#65533;&#65533;,&#65533;&#65533;&#65533;
=&#65533;&#65533;;&#65533;&#65533;&#65533;&#65533;W&#65533;&#65533;1&#65533;A&#369;&#65533;&#65533;qs&#34425;&#65533;&#65533;&#65533;J&#65533;e&#65533;&#65533;&#1593;&#65533;&#65533;&#65533;p&#65533;@&#65533;&#65533;&#65533;r&#65533;&#65533;3&#65533;&#65533;1&#65533;Y$&#65533;&#65533;]H&#65533;0&#65533;&#65533;)&#65533;&#351;&#65533;&#65533;}&#65533;
&#65533;j&#65533;"&#65533;&#65533;&#65533;&#65533;a@	E7$&&#65533;&#65533;&#65533;&#1226;&c(&#65533;&#65533;&#65533;&#65533;&#65533;A&#65533;&#65533;&#65533;-&#65533;&#65533;&#65533;&#65533;&#65533;P&#65533;D5&#65533;&#65533;&#65533;&#65533;&#65533;I&#65533;`&#65533;&#65533;d!
&#65533;&#65533;Ao&#65533;&#65533;&#65533;&#65533;&#65533;&#65533;&#65533;1&#65533;p&#65533;p:/&#1115;C&S~&#65533;DV&#65533;x2&#65533;&#65533;&#65533;E4&#65533;%zgQ&#65533;&#65533;?&#65533;1_0_&#65533;&#65533;Q3&#65533;_&#65533;&#65533;N&#65533;&#65533;>aZ~TU&#1297;}&#65533;I&#65533;&#65533;f&#65533;&#65533;u&#65533;h&#65533;&#65533;&#65533;/w*_P`&#65533;3&#65533;9Xc[&#65533;&#65533;VaL&#65533;&#65533;&#1126;&#65533;t&#65533;7&#65533;&#65533;@&#65533;/&#128;&#65533;@&#65533;NG:?r&#65533;~&#967;n&#65533;GYq&#65533;>5&#65533;5&#65533;&#65533;A&#65533;6!&#65533;&#65533;z&#65533;&#65533;/ `&#65533;&#65533;&#65533;&#65533;Mv&#65533;&#65533;z0h;z&#65533;&#65533;&#65533;&#65533;Bq&#65533;&#65533;&#65533;_&#65533;&#65533;&#65533;e{6X&#65533;&#65533;A&#65533;*_5d'&#65533;&#65533;&#52312;&#65533;&#65533;2&#65533;
&#65533;D&#65533;&#65533;&#65533;e&#65533;&#65533;3&#421;Y&#65533;6d&#65533;&#65533;x&#65533;&#65533;&#65533;&#65533;&#645;o&#555;&#65533;&#65533;&#65533;@&#65533;&#65533;&#65533;XsM&#65533;Rx?5+&#65533;G&#65533;&#65533;L&#65533;&#65533;>ests&#65533;p&#65533;&#65533;
^0+@B&#65533;n&#65533;&#65533;Q &#65533;eA&#65533;373&#65533;&#65533;%&#65533;&#65533;&#65533;b&#1745;&#65533;&#65533;&#65533;&#65533;8&#65533;&#1066;&#65533;Q&#65533;&#65533;&#65533;*!&#65533;T&#65533;z4&#65533;&#65533;&#65533;)&#65533;&#65533;&#65533;&#65533;&&#65533;&#542;h&#65533;&#65533;&#65533;Y&#65533;&#65533;YR&#65533;g&#65533;"&#65533;&#65533;n#&#65533;&#65533;0&#65533;`M&#65533;"%H&#65533;?&#65533;&#65533;J&#65533;&#65533;%`&#65533;&#65533;Y!&#65533;2&#65533;&#65533;AI&#65533;?Y'&#65533;&#65533;.^&#65533;X:DZ/cS&#65533;g?&#65533;~&#65533;);"
p&#65533;T&#65533;&#65533;b6&#65533;q{k8&#65533;BS&#65533;&#65533;g&#65533;&#65533;r!&#65533;&#65533;&#65533;u&#65533;&#65533;&#65533;(&#212;&#65533;d+.W&#65533;&#65533;&#65533;&#65533;}J&#65533;&#1143;R!&#65533;uo&#65533;&#65533;=&#65533;&#65533;4(&#65533;S@&#65533;&#65533;
&#65533;sr&%&#65533; &#65533;&#1787;A<KF&#65533;&#65533;d @>{u[	!&#65533;aec&#65533;c&#65533;4%g&#65533;@&#65533;9$b&#65533;&#65533;&#65533;&#65533;<&#65533;&#65533;N&#65533;B&#65533;!&#65533;&#65533;&#65533;D&#65533;A&#540;w2[&#65533;,&#65533;&#65533;&#65533;?qK&#65533;p&#65533;&#65533;/T&#65533;O0w&#65533;$&#65533;P&#1733;&#65533;(&#65533;d&#1024;o+|&#65533;&#65533; 0&#65533;*&#65533;%&#65533;&#65533;&#65533;6&#65533;&#65533;x&#65533;&#65533;&#65533;&#65533;&#65533;Ok&#65533;&#65533;1&#65533;\&#65533;&#65533;b&#65533;NE-&#65533;&#65533;&#65533;&#65533;&#1971;&#65533;&#709;I`&#65533;&#65533;..&#65533;&#65533;&#65533;&#65533;q&#65533;&#65533;Nf%&#65533;2&#65533;o-&#65533;&#65533;Sl&#65533;p&#65533;+&#65533;0&#65533;&#65533;&#65533;&#65533;&#65533;5&#65533;1 }N$zzD&#65533;&#65533;'&#65533;{&#65533;!&#65533;&#65533;v7&#65533;_0&#65533;&#65533;&#1675;&#65533;&#65533; F&#65533;4&#65533;_r&#65533;CtFi*&#65533;&#65533;.4&#65533;@&#65533;3C{&#65533;&#65533;&#65533;F!&#65533;&#65533;&#65533;&#65533;&#65533;9&#65533;&#65533;9&#65533;K&#65533;&#65533;35&#65533;^h&#65533;&#65533;&#65533;Gq&#65533;&#65533;&#65533;a_&#65533;L&#65533;8&#65533;&#65533;&#65533;&#65533;7&#65533;&#65533;x&#65533;n&#233;1q&#65533;;&#65533;"&#65533;P&#65533;K&#65533;&#65533;t&#65533;`a&#65533;0!i&#65533;zps&#1728;&#65533;t&#65533;s'&#65533;2&#65533;w&#65533;&#65533;]&#65533;&#65533;&#65533;WH&#65533;&#65533;i2&#65533;<VK|&#65533;S&#65533;&#65533;gK&#1287;[&#1896;&#65533;&#65533;&#65533;AR	&#65533; &#65533;&#65533;	&#705;&#65533;ka&#65533;)&#65533;&#65533;&#65533;&#65533;&#65533;&#269;|0M&#65533;&#65533;K&#65533;t&#65533;&#65533;\aP;&#65533;&#65533;`&#65533;&#65533; &#65533;&#65533; )&#65533;&#65533;&#65533;&#65533;&#65533;&#65533; &#65533;1&#65533;=b)z&#65533;&#65533;&#65533;&#65533;&#65533;&#65533;&#65533;{Z&#65533;n&#65533;hy&#65533;$&#65533;&#65533;,&#65533;&#65533;&#65533;&#65533;&#65533;&#65533;&#65533; ]&#65533;]&#65533;&#65533;&#65533;&#65533; &#65533;&#65533;&#65533;&#1043;&#65533;&#65533;&#65533;"&#65533;1&#65533;\&#1038;&#65533;&#65533;&#65533;&#65533;e&#65533;&#65533;&#65533;B&#216;.&#65533;
&#65533;&#65533;&#65533;%&#65533; &#65533;p&#65533;]&#65533;&#65533;&#65533;&#65533;)&#65533;&#65533; &#65533; &#65533;&#65533;tx"&#1271; &#65533;a)e&#65533;N&#65533;&#65533;.d&#226;&#65533;3&#65533;&#65533;W>&#65533;
&#65533;&#65533;D&#65533;&#65533;&#65533;&#65533;I3&#65533;&#65533;&#65533;&#1561; &#65533;&#65533; ?&#65533;&#65533;&#65533;&#65533;p&#65533;&#65533; &#65533;&#65533;@&#65533;&#65533;&#65533;3&#65533;&#65533;&#65533;&#65533;&#65533;Q&#65533;&#65533;&#65533;@&#65533;	&#65533;/A&#65533;&#65533;@&#65533;Z=&#65533;&#65533;~&#65533;^&#65533;)&#65533;&#65533;&#65533;1&#65533;&#65533;&#65533;&#65533;&#65533;&#65533;}&#65533;&#65533;&#65533; ]&#65533;&#65533;&#65533;&#65533;&#65533;&#65533;&#65533;$S&#65533;'&#65533;&#65533;5\L,&#65533;z&#65533;&#65533;P&#65533;,&#65533;I&#65533;&#65533;!$&#65533;l&#65533;!.&#65533;`]I&#65533;&#65533;&#65533;&#65533;&#65533;F )&#65533;&#65533;&#65533;M&#189;&#65533;&#65533;&#65533;< `Z&#65533;&#65533;&#65533;{&#65533;6&#65533;&#65533;2"&#65533;&#65533;
&#65533;&#65533;&#65533;K,&#65533;]&#65533;&#65533;K&#65533; z&#65533;&#65533;@V[&#65533;]d&#65533; *&#65533;M&#65533;&#65533;am&#65533;&#65533;m&#2007;}&#1609;@ &#65533; &#65533;&#65533;`&#65533;&#65533;%;RLax0&#65533;+&#1488;,1o&#65533;&#65533;p&#65533;&#65533;P	2LV{&#65533;>r?&#65533;&#65533;q &#65533;1&#65533;#^&#65533;=2 p	&#65533; 2&#65533;@&#65533;&#65533;&#14459;/L?&#65533;&#65533; *&#65533;&#65533;'&#65533;`)Ff< &#65533;mg&#65533;&b&#65533;&#65533;&#65533;&#65533;	&#65533;m&#65533;&#65533;&#65533;&#65533;&#65533; &#65533;&#65533;~&#65533;&#65533;F&#65533;W&#65533;0M&#65533;a&#65533;&#65533;o&#65533;&#65533;E$&#65533;`&#65533;4m&#65533;D&#65533;q&#65533;a=]&#65533;&#65533;-&#65533;&#36592;5&#65533;&#65533;`&#65533;&#65533;&#65533;]&#1307;l}&#65533;:&#65533;&#65533;M?.bs&#65533;&#65533;&#65533;7&#65533;GK&#65533;"&#548;g&#65533;&#65533;&#65533;] &~&#65533;0]&#65533;&#1431;--&#65533;B &#65533;^&#65533;&#65533;&#65533;&#65533;&#65533;&#65533;p]&#1284;1&#65533; }&#65533;&#65533;&#65533;$|b"XO+&#65533;Ar&#65533;{ &#65533;
&#65533;&#65533;g@[&#65533;&#65533;&#65533;b&#65533;&#65533;&#65533;&#65533;&#65533;&#65533;.&#65533;5.&#65533;&#955;)&#65533;+\&#65533;&#65533;d&#65533;B&#65533;MX&#65533;&#65533;&#65533;&#65533;FR&#65533;#*s0j&#65533;&#65533;&#65533;&#65533;&#65533;AQ
&#65533;&#65533;&#65533;&#65533;&#65533;> /&#65533;cn&#65533;&#65533;>"b&#65533;&#65533;&#65533;xSj/&#65533;o&#65533;&&#65533;!&#65533;o&#65533;q&#65533;&#65533;&#65533;@9&#65533;&#65533;&#65533;@&#65533;&#65533;_&#65533;&#65533;FP&#65533;'&#65533;ut&#65533;&#65533;?&#65533;&#65533;&#65533;&#65533;E&#48377;&#65533;&#65533;&#65533;GV&#65533;&#65533;&#750;&#65533;0 &#65533; &#65533;&#65533;&#65533;9&#65533;&#65533;&#65533;n&#65533;&#65533;&#65533;c&#65533;&#65533;&#65533;&#65533;&#65533;E&#65533;%&#65533;A+&#65533;&#65533;0&#65533;g&#65533; &#65533;&#65533;z&#65533;&#65533;&#65533;R&#65533;&#65533; &#65533;&#65533;Z4&#65533;&#65533;&#65533;&#61615;&#65533;@&#65533;^&#65533;o&#65533;&#24962;&#65533;X&#65533;d&#65533;Q&&#65533;V0&#65533;s,L&#65533;&#65533;&#65533;&#65533;&#65533;&#65533;	&#65533;&#65533;Z&#65533;%4&#65533;&#65533;d_&#65533;&#65533;&#65533;&#65533;G&#1250;&#1698;Fm&#65533;&#836;1&#65533;&#65533;ar&#65533;<]&#65533;)&#65533;&#65533;&#65533;&#65533;1&#65533;&#65533;>&#65533;&#65533;&#65533;aO&&#65533;&#65533;Z&#65533;)&#65533;&#65533;&#65533;'&#65533;!&#65533;&#65533;g&#65533;&#65533;&#65533;&#65533;&#65533;&#65533;MY&#65533;&#65533;&#65533;`(&#1611;&#65533;&#65533;&#65533;&#65533;&#65533;&#65533;d/&#65533;Do&#65533;&#65533;&#65533;?&#65533;4&#65533;"&#65533;&#65533;&#65533;J&#65533;Q{&#65533;&#65533;&#65533;&#65533;&#65533;&#65533;&#65533;&#65533;R&#65533;&#65533; !BX&#65533;%&#65533;&#65533;A&#65533;|&#65533;!/&#65533;&#65533;x&#65533;&#65533;(&#65533;/*&#65533;&#65533;&#65533;&#65533;&#65533;&#65533;G&#65533;!E&#65533;$Y&#65533;&#65533;I&#65533;)U&#65533;<&#1425;&#65533;&#65533;c&#65533;8&#148;&#65533;&#65533;&#65533;L&#65533;&#462;&#65533;&#65533;&#65533;&#65533;Z&#789;# &#65533;&#65533;/Gg&#65533;&#1316;&#65533;0C&#65533;"&#65533;g&#65533;&#65533;&#65533;9Z&#65533;&#65533;&#65533;&#65533;?&#65533;&#65533;Z&#65533;&#65533;Y&#65533;i&#65533;&#65533;&#65533;s&#65533;?&#65533;~r&#65533;&#65533;&#65533;]6&#65533;V&#65533;K&#65533;A&#65533;]:$&#65533;b&#65533;?A&#65533;&#65533;q&#65533;`B&#65533;V%N~&#65533;&#65533;&#65533;w:&#65533;&#65533;&#65533;&#65533;&#65533;g&#65533;&#65533;	&#65533;&#65533;&#65533;	8v&#65533;0&#65533;&#65533;,&#65533;6&#65533;9,&#65533;&#65533; k&#65533;u&#65533;&#65533;&#65533;H&#65533;^%&#65533;&#65533;&#65533;q&#65533;&#597;//&#65533;&#65533;Q&#65533;2&#65533;l&#65533;&#65533;&#1594;&#65533;C&#65533;&#65533;&#65533;-k&#494;_-C&#65533;D5s&#65533;&#65533;&#1391;G&#65533;&#227;Y&#65533;&#65533;jJ &#65533;H&#65533;CF&#65533;&#65533;p&#65533;:jH&#65533;T &#65533;=TP9&#65533;&#65533;&#65533;e&#65533;&#65533;&#65533;!&#65533;&#65533;1CC(&#65533;&#65533;&#65533;&#65533;&#562;+k&#65533;
\&#65533;DSL&#633;f:&#65533;&#65533;!8&#65533;&#65533;&#65533;
m&#65533;&#65533;Qg&#65533;&#65533;&#65533;&#645;&#65533;&#65533;&#65533;&#65533;H@&#65533;&#65533;!&#65533;&#65533;gTTrI&&#65533;q&#65533;&#65533;&#65533;(k&#65533;&#65533;F&#65533;p&#65533;H&#65533;&#65533;&#65533;&#65533;-&#65533;(z&#65533;#&#65533;&#65533;3&#65533;I4&#65533;D0&#65533;::&#65533;JC&#65533;O&#65533;.s&#65533;&#53448;*&#65533;&#65533;2&#65533;&#65533;8OM@&#65533;&#799;s&#65533;,&#65533;C&#65533;&#65533;&#65533;"&#65533;&#1714;&#65533;&#65533;N&#65533;&#65533;&#65533;&#65533;&#65533;&#65533;P&#65533;&#65533;tS&#65533;&#65533;&#65533;&#140;{4&#65533;&#65533;&#65533;&#65533;.*&#65533;1 &#65533;Z&#65533;?p:0&#65533;SZk&#607;g&#65533;&#65533;T&#65533;&#65533;h4&#65533;&#65533;E&#65533;&#812;8&#866;&#65533;uYf&#65533;D-:&#65533;&#65533;&#65533;n&#65533;$&#65533;|s&#65533;4&#65533;Ypiu/&#65533;T&#65533;&#65533;Z9&#1262;\&#65533;>&#65533;h&#65533;w&#65533;&#65533;&#328;?&#245;WM&#65533;0cKy&#65533;&#65533;B&#65533;&#65533;%$&#65533;rY&#36334;@z&#65533;&#65533;L&#65533;uMOS&#65533;&#65533;;	Ck &#65533;H!b,&#65533;>&#65533;c&#1415;K>&#1145;\&#65533;&#65533;vJ&#65533;&#65533;&#488;v&#65533;&#1376;&#65533;&#65533;&#65533;JGD&#65533;d&#65533;OF-&#65533;)6&#65533;t&#65533;&#65533; <y&#65533;S&#267;*&#65533;g&#65533;t&#65533;\B&#65533;&#65533;&#65533;F?&#65533;S&#65533;&#65533;&#65533;O&#65533;&#65533;&#65533;&#1960;&#65533;V&#1017;{R&#65533;&#65533;G&#65533;&#65533;n&#2301;d&#65533;R&#65533;&#436;&#65533;
62{o&#65533;&#65533;&#65533;jUC%5&#65533;&#43026;
$&#65533;&#65533;&#65533;1&#65533;/&#65533;&#65533;&#65533;&#65533;&#65533;4\&#65533;&#65533;Th&#65533;6&#65533;'&#65533;w&#65533;&#65533;&#65533;&#1228;&#65533;&#65533;K&#65533;&#65533;gkBUu&#65533;jXyc&#65533;&#65533;&#65533;3^&#65533;6&#65533;&#65533;&#65533;&#65533;&#1934;W7&#65533;9&#65533;&#65533;,&#65533;F\&#65533;&#1898;i"w&#65533;W&#65533;&#65533;D&#65533;&#65533;a&#65533;&#65533;&#65533;a7&#1591;K&#65533;&&#65533;@&#1179;?&#65533;'&#65533;&#65533;8&#65533;\J}&#65533;&#65533;5&#65533;&#65533;b&#65533;&#65533;&#546;&#65533;+C &#65533;&#65533;&#65533;&#65533;e&#65533;?:T&#65533;X*&#65533;&#65533;dh "xq&#65533;"<0&#65533;&#65533;&#65533;&#65533;&#65533;&#65533;8&#65533;M&#1115;&#65533;&#65533;&#65533;(&#65533;&#1353;x`H&#65533;h&#65533;&#65533;&#65533;&#65533;$	&#65533;#tN
&#65533;%3
&#65533;6A&#65533;&#1495;&#65533;&#65533;&#65533;,o&#65533;&#65533;&#65533;&#65533;v&#65533;3&#65533;1&#65533;&#65533;N&#65533;&#65533;&#65533;&#65533;	&#65533;X&#584;&#65533;f&#65533;&#65533;&#65533;ao7T&#1167;H&#65533;S&#65533;E&#65533;N&#65533;c fhgE&#65533;E&#65533;H&#65533;UR70&#65533;&#65533;/&#65533;&#65533;&#65533;
B&#65533;!&#65533;~&#65533;z&#65533;E.N0!&#1131;&#65533;rD@&#65533;&#65533;f&#65533;R&#65533;&#65533;x&#65533;&#65533;&#65533;1%&#65533;&#65533;&#65533;~&#65533;&#65533;OnJ{U#&#65533;a&#65533;3	&#65533;yOJ&#65533;cr&#1263;T\&#65533;#df&#65533;>&#65533;&#65533;&#65533;&#2003;&#65533;L&#65533;  `&#65533;&#65533;%4&#65533;`O&#65533;&#65533;8FJ&#65533;&#65533;&#65533;&#65533;R&#65533;[)&#65533;	&#65533;!&#65533;C&#65533;!&#65533;&#65533;&#65533;y,0yTGD&#65533;0&#65533;&#65533;&#65533;G&#65533;#&#65533;@&#65533;*&#65533;v&#65533;$&#65533;&#65533;
M&#65533;XG &#1360;&#65533;&#65533;z#&#65533;&#65533;&#65533;&#37840;&#65533;&#65533;6kE&#65533;(j&#65533;&#65533;&#65533;&#65533;+&#65533;&#65533;&#65533;&#65533;!&#65533;W;&#65533;f&#65533;}!&#65533;G&#65533;[&#65533;?&#65533;&#65533;&#65533;	S[&#65533;&#647; rK&#65533;&#65533;rSd.XIF&#496;&#65533;C0&#65533;&#65533;E(&#65533;7&#65533;/&#65533;=&#65533; &#65533;&#65533;5G+a&#65533;6&#65533;&#65533;&#65533;vD&#65533;nq+" 3&#65533;Gj&#65533;'&#65533;&#65533;}&#65533;&#65533;&&#65533;&#65533;W&#65533;&#1041;YN"y&#1266;=	&#65533;&#65533;&#65533;@&#65533;&#65533;S&#65533;prm;&#65533;G&#65533;&#65533;'&#65533;&#65533;&#65533;&#65533;H%&#65533;sv &#65533;&#65533;&#65533;&#65533;&#65533;&#65533;&#65533;~&#65533;PR&#65533;&#65533;&#65533;jW&#65533;&#65533;D&#65533;H&#65533;RiT6,&#65533;&#65533;r2&#65533;&#65533;b[&#65533;V&#1164;&#65533;&#65533;P)&#65533;n^Y&#65533;&#65533;U&#65533;+&#65533;BL&#65533;&#1518;&#65533;C&#65533;&#65533;&#65533;&#65533;&#65533;&#65533;&#65533;B&#1497;&#65533;&#65533;&#65533;|&#65533;b&#65533;uT&#534;L&#65533;m&#1184;&#65533;&#65533;&#65533;&#65533;`&#65533;3&#65533;&#65533;gh#{&#65533;&#65533;D&#65533;7&#65533;&#65533;4&#65533;PYzE&#65533;&#65533;&#65533;-E&#65533;&#65533;f&#65533;&#779;;&#65533;&#65533;*&#32382;&#65533;&#65533;s|&#65533;x0B 
&#65533;&#65533;&#65533;zR&#65533;W&#65533;&#65533;&#65533;q&#65533;&#65533;:T.J&#65533;Wrg&#65533;uXN&#65533;&#65533;&#834;&#65533;&#65533;;&#65533;&#65533;"=&#65533;1&#65533;&#65533;&#616;&#65533;}&#65533;R&#65533;ZAR&#65533;t1R&#65533;M&#65533;&#65533;&#65533;&#65533;Q&#65533;&#65533;-&#65533;W)&#65533;]&#65533;&#65533;(&#65533;j"w&#970;&#65533;>&#65533;&#65533;&#65533;&#1299;r&#65533;&#65533;g&#65533;mv&#65533;&#65533;&#65533;
a&#65533;e&#65533;Tu&#65533;T&#65533;&#742;k&#65533;5&#65533;w&#65533;&#65533;-!&#1458;&#65533;F$&#65533;&#1281;&#65533;r&#514;&#65533;m&#65533;A&#11939;&#65533;&#65533;KZOp&#65533;U&#65533;&#1464;V&#65533;&#65533;&#65533;Viy&#65533;2&#1302;&#65533;7&#65533;!f&#65533;&#65533;$Y&#604;*&#65533;&#65533;&#65533;G@&#65533;:&#65533;h0&#65533;2&#65533;&#65533;\&#65533;HJ&#65533;&#65533;V&#65533;&#65533;)G&#65533;&#65533;S]t&#574;&#65533;&#65533;H&#65533;&#65533;&#65533;p&#65533;;&#65533;77&#65533;&#279;&#65533;&#65533;K&#65533;&#65533;&#1974;f&#65533;J&#65533;&#65533;t@&#65533;&#65533;&#65533;&#1018148;&#65533;&#65533;&#65533;T,~&#65533;{&#65533;9&#714;&#65533;q&#65533;&#65533;&#65533;;S&#65533;&#65533; &#65533;&#65533;&#65533;R&#65533;I&#65533;&#65533;-&#65533;:MO&#65533;&#65533;W&#65533;&#65533;&#65533;&#65533;&#65533;&#65533;&#972;b &&#65533;&#1776;&#65533;&#65533;Rm&#65533;u&#65533;u&#65533;&#65533;&#65533;&#1593;&#65533;,M&#65533;&#627;&#65533;&#453;&#65533;&#65533;&#65533;&#1312;&#65533;e%s&#65533;j	&#65533;&#65533;&#65533;.&#65533;&#65533;&#16451;
o&#65533;v&#65533;n4&#65533;&#65533;&#65533;z&#65533;&#1196;&#65533;>=S&#65533;5d&#65533;&#65533;v&#65533;&#65533;&#65533;}&#65533;0&#65533;K\Hs&+Gd&#65533;&#65533;&#65533;&#65533;&#65533;h&#65533;U&#65533;&#692;&#65533;&#65533;N=&#637;m&#65533;&#65533;&#65533;n.&#65533;&#65533;&#65533;&#65533;a&#65533;&#65533;J&#1512;6sA&#65533;&#65533;b>&#65533;2$t&#65533;db&#65533;oH&#65533;&#65533;'&#65533;+&#65533;q~&#65533;2T&#65533;&#228;Mnqt&#65533;&#65533;-t&#65533;4&#65533;&#65533;,!C9&#65533;&#65533;j&#65533;&#65533;m&#65533;@&#65533;&#65533;W&#65533;#&#65533;&#65533;v{&#65533;&#65533;C 2&#65533;3&#65533;&#1456;M%<+&#65533;k&#65533;)w{Z12&#65533;&#65533;D&#65533;+)&#955;TU)&#65533;&#65533;&#65533;&#65533;5&#1238;G&#65533;&#65533;5&#65533;2&#65533;dF&#65533;_&#65533;&#65533;&#65533;&#65533;Z&#65533;&#65533;
q&#65533;{&#65533;(&#65533;)&#65533;EeYl&#65533;:+5k&#65533;8&#65533;8o&#65533;{&#65533;|&#65533;&#65533;w&#65533;C&#65533;G&#65533;&#65533;&#65533;&#65533;&#65533;z&#65533;'`}&#65533;J&#65533;&#65533;	y&#1782;i&#65533;&#65533;&#65533;&#65533;&#65533;?-&#65533;+&#65533;&#65533;&#65533;O&#65533;&#65533;5&#65533;&#65533;q&#65533;&#65533;9{&#65533;&#65533;&#65533;&#65533;&#65533;&#65533;4pCw&#65533;&#65533;g&#643;igU7f&#65533;&#65533;&#65533;&#65533;&#65533;gd&#791;&#1677;&#65533;Y&#65533;L&#65533;&#65533;&#65533;r&#65533;&#65533;!&#65533;[Qo&#65533;&#65533;'&#65533;/&#65533;x&#65533;1j&#65533;&#65533;&#65533;P&#65533;&#65533;jp&#65533;~&#65533;&#65533;&#1658;&#65533;&#65533;O&#65533;'&#65533;1&#65533;=&#65533;~K&#65533;&#65533;&#65533;"&#65533; &#65533;&#65533;?&#16947;&#65533;&#65533;2"3x&#65533;&#65533;&#65533;Z#&#65533;&#65533;)p&#65533;#&#65533;;&#65533;(&#65533;8&#65533;CP&#65533;&#65533;b/&#65533;&#65533;%&#65533;	&#65533;bI@&#65533;&#65533;A&#65533;&#475;&#65533;k&#65533;,&#65533;&#65533;&#65533;&#65533;&#65533;/		5**&#65533;&#65533;&#65533;&#65533;&#65533;(R3&#65533;&#65533;!&#65533;&#65533;i&#12921;&#65533;k@"&#65533;&#65533;s&#65533;&#65533;&#565;&#65533;&#65533;=&#65533;S&#65533;0&#65533;K&#65533;w&#65533;&#65533;&#65533;&#65533;&#65533;X&#65533;&#65533;&#65533;&#65533;&#65533;&#65533;&#65533;,t&#65533;&#4327;&#65533;&#65533;&#65533;c&#65533;&#65533;&#65533;#C&#65533;x&#65533;s&#65533;T&#65533;
&#65533;C&#65533;!&#65533;B;&#65533;&#65533;&#65533;K'&#65533;A:&#65533;Z&#65533;&#45223;&#65533;&#65533;\!&#65533;"?Fz/H&#65533; &#65533; e)&#65533;&#14389;&#65533;&#65533;&#130;IB&#65533;&#65533;&#65533;?&#65533;&#1644;bB&#65533;c&#65533;?LS&#65533;&&#65533;&#65533;0&#65533;&#65533;l&#65533;&#257;&#65533;&#65533;9&#65533;&#65533;1&#65533;&#65533;T
Z{+/K&#65533;6i%&#65533;&#65533;&#65533;(:&#65533; I3&#65533;q&#65533;&#65533;EU&#65533; <d&#65533;Z&#65533;D">&#65533;A&#65533;&#65533;&#65533;&#65533;&#65533;9dF&#65533;yT&#65533;&#65533;&#65533;&#65533;&#65533;,&#65533;&#505;1,9nl&#65533;&#1122;&#65533;&#65533;x*X&#65533;YL&#65533;r,&#65533;&#65533;B&#65533;G&#65533;&#65533;[&#65533;&#65533;Y&#65533;&#488;&#65533;&#65533;&#65533;X$3d{&#65533;c,&#65533;K&#512;=&#65533;s&#65533;G~&#65533;E&#65533;F&#65533;&#65533;Fl&#65533;&#65533;&#65533;&#65533;i(!&#1536;P&#65533; {H&#65533;&#65533;5&#65533;&#65533;%&#65533;&#65533;&#65533;&#65533;[1&#65533;&#65533;&#65533;=%s&#65533;&#65533;&#1541;-&#65533;&#65533;&#65533;/&#65533;&#49884;JD&#65533;{&#65533;&#65533;Fx*&#65533;w(&#65533;& &#65533;RP&#1496;&#65533;p&#540;\&#65533;&#65533;B&#65533;N&#65533;&#65533;&#65533;&#65533;< &#65533;8&#1731; &#65533;&#65533;&#65533;&#65533;&#65533;&#65533;&#65533;L&#65533;&#65533;&#65533;|J&#65533;&#65533;5p V&#65533;=W&#65533;&#65533;+@&#65533;&#65533;&#65533;&#65533;&#65533;&#65533;$&#65533;D8&#65533;&#65533; &#65533;H&#65533;X&#656;$&#65533;n&#65533;&#65533;5&#65533;D&#65533;i&#65533;T&#65533;&#65533;&#65533;&#65533;]H&#65533;&#65533;L
&#65533;&#65533;Y&#65533;I&#65533;,&#65533;&#65533;&#65533;&#65533;&#65533;&#65533;&#65533;&H&#65533;&#65533;t&#65533;YX&#65533;&#65533;8&#65533;&#65533;&#65533;&#65533;&#65533;,&#65533;&#65533;&#65533;k&#65533;p&#65533;&#65533;q&#65533;&#65533;x&#65533;t&#65533;&#65533;x&#65533;G&#65533;&#65533;&#65533;<	M4)&#65533;&#65533;&#65533;&#65533;5t&#270;&#65533;&#65533;&#65533;&#65533;&#65533;&#65533;&#65533;&#65533;u&#65533;M&#65533;0K&#65533;&#65533;&#65533;&#65533;N&#65533;d&#65533;&#65533; &#65533;&#65533;&#65533;p&#65533;&#65533;&#65533;&#1548;Gp&#65533;B&#65533;&#682;L&#65533;&#216;&#65533;(&#65533;&#718;&#65533;&#65533;@ &#65533;O&#65533;&#65533;&#65533;Oy&#65533;QII&#65533;&#65533;1&#65533;&#65533;&#65533;&#65533;&#65533;Y&#65533; &#65533;&#16933;&#65533;&#65533;L&#65533;IN&#65533;.S&#578;t &#65533;&#65533;h&#65533;&#65533;&#65533;&#65533;&#65533;0PC&#65533;MpL&#172;1ApPx&#65533;<&#65533;&#65533;p &#628;P&#65533;\&#65533;I&#65533;&#65533;&#65533;&#65533;B&#65533;&#65533;hO&#65533;0&#65533;3&#65533;MM&#65533;^&#65533;*wLCt&#65533;&#65533;&#65533; &#65533;p&#65533;&#832;&#65533;&#65533;&#65533;=P&#65533;D%E&#65533;B&#65533;B&#65533;
 &#1102;&#65533;
 &#65533;"-&#65533;&#65533;&#65533;%&#641; &#65533;&#65533;&#65533;<(
&#1772;R&#65533;;D&#65533;4'&#65533;&#65533;&#65533;&#65533;&#65533;I&#65533;&#65533;&#65533;x&#65533;S#u&#65533;&#65533;&#65533;&#65533;&#65533; &#65533;R&#65533;&#65533;%8E&#65533;^&#65533;&#65533;03 &#65533;hR&#65533;L&#911;&#65533;>&#65533;&#65533;#M&#65533; &#65533;&#65533;&#65533;&#65533;E&#65533;SZK&#65533;(H&#65533; 
&#65533;XS&#65533;h&#65533;7&#65533;T&#65533;&#65533;&#65533;&#65533;&#65533;&#65533;&#65533;&#65533;f4&#752;&#65533;&#65533;G&#65533;SUUV&#53796;&#65533;&#65533;Xe<&#65533;&#65533;p&#65533;[&#65533;9&#65533;&#65533;&#65533;H&#65533;^-B&#65533;!&#65533;a&#65533;U&#65533;8V&#65533;3&#65533;&#65533; !&#65533; &#65533; ,&#65533;&#65533;  ! &#65533; &#65533;	H&#65533;&#65533;&#65533;&#65533;*\&#65533;p&#65533;&#65533;f&#65533;J&#65533;H&#65533;&#65533;&#331;3j&#65533;&#65533;q&#65533;&#65533;U`X&#695;kp&#65533;&#65533;&#65533;&#65533;&#65533;&#727;0c&#668;&#65533;&#65533;&#535;&#65533;5&#65533;&#65533;&#65533;_&#65533;s4&#65533;
J&#65533;&#65533;A&#65533;
I&#65533;#&#65533;
6=&#65533;J&#65533;J&#65533;&#65533;&#65533;&#65533;&#65533;L"&#65533;&#65533;1&#65533;&#65533;&#65533;&#65533;&#65533;.&#65533;	"V&#1258;]&#65533;&#65533;1&#65533;o&#65533;&#341;&#65533;U(&#65533;dl&#65533;&#65533;&#1915;&#65533;@&#65533;]&#65533;R&#65533;[&#65533;&#1527;c&#65533;&#65533;x3!&#65533;&#65533;J&#65533;<t@&#65533;_&#65533;&#65533;&#65533;L&#1072;X&#263;&#65533;&#65533;&#65533;a8>&#65533;E&#65533;&#826;5&#65533;&#65533;aa#4L&#883;&#65533;&#65533;A&#65533;<&#65533;&#65533;(&#65533;&#65533;\&#65533;7n&#65533;&#65533;3snX&#65533;85&#65533;_y&#65533;N&#65533;"l&#65533;~&#65533;'&&#65533;vl&#65533;9'&#65533;^&#36602;y&#65533;P&#65533;w&#1916;&#65533;\&#65533;&#65533;&#65533;&#65533;&#65533;>v&#65533;&#65533;1&#65533;&#2015;&#65533;&#65533;&#65533;&#65533;&#65533;a'o&#65533;}6n&#1033;&#65533;]&#65533;&#65533;&#65533;&#65533;&#65533;'!M&#65533;%&#65533;&#65533;D&#65533;}&#65533;X&#65533;&#65533;[}&#65533;&#65533;7&#65533;ju&#30657;&#1143;&#65533;m&#65533;i&#65533;Yb&#65533;1&#65533;^Ch&#65533;h#G&#65533;&#65533; aZ&#65533;bw&#1505;&#65533;Y}&#65533;&#6624;&#65533;&#65533;s&#65533;&#65533;&#65533;}	-'&#65533;X&#65533;&#65533;ge&#65533;&#65533;&#65533;&#65533;&#65533;\	&#65533;&#65533;&#65533;/-&#65533;&#65533;dN9&&#65533;0r&#65533;&#65533;@&#65533;I&#65533;d&#65533;`&#65533;&#65533;&#65533;h"&#951;&B/<&#65533;&#65533;$&#65533;&#65533;&#65533;&#65533;/&#65533;w&#65533;^&#65533;y&#65533;h("t&#65533;jr&#65533;&#65533;&#65533;v&#65533;&#65533;x&#65533;&#65533;	&#13151;~&#65533;&#65533;
&#65533;&#65533;f!&#65533;:YE-5jc&#65533;&#65533;!&#65533;aA"L&#65533;2&#65533;&#65533;&#65533;*&#65533;7&#65533;&#65533;&#65533;+S&#65533;&#65533;&#65533;b&#65533;e&#65533;&#65533;&#39312;&#65533;&#65533;zr&#65533;7&#65533;E&#65533;&#65533;,A,D{&#65533;?&#261;tU&#65533;&#419;A9r&#65533;P&#410;g&#20905;v&#65533;XF&#65533;+u&#65533;&#65533;"&#65533; &#65533;&#65533;&#65533;&#442;&#65533;&#65533;&#65533;]&#65533;@"&#65533;&#461; 5&#1608;&#65533;&#65533;D&#65533;0P+2&#65533;&#65533;j&#65533;&#65533;- &#65533;&#65533;Q&#65533;[|&#65533;n&#65533;&#65533;&#65533;cBW&#65533;&#65533;&#65533;&#65533;ME&#65533;x312&#65533;-0&#65533;:&#65533;&#65533;&#65533;L&#65533;&#65533;%k&#65533;i&#65533;P&#65533;O&#65533;&#65533;A
4&#65533;E({&#65533;E0&#65533;&#65533;&#65533;%  &#65533;&#65533;:&#65533;1{&#65533;&#65533;p&#65533;&#65533;9&#1587;y&#65533;&#65533;&#65533;h]0P
]&#65533;&#65533;&#65533;&#65533;zi&#65533;&#564;&#65533;&#65533;E&#65533;~&#65533;&#65533;&#65533;EEe&#65533;=&#65533;L+&#65533;&#65533; &#65533;&#65533;z&#65533;}]&#65533;M&#65533;&#65533;8PTB	D&#65533;&#65533;l&#688;"&#65533;&#65533;|&#65533;&#65533;uT&#65533;&#65533;&#65533;SeA&#65533;?&#65533;&#65533;&#65533;&#65533;0&#65533;}!&#65533;6B&#65533;\&#65533;A&#65533;&#65533;X&#65533;M	&#65533;?:&#65533;&#65533;W&#65533;&#65533;&#65533;&#65533;CT&#65533;A&#65533;&#65533;
&#65533; 6&#65533;&#65533;&#65533;P&#65533;7&#39614;&#65533;&#65533;9Bs1&#65533;&#65533;&#65533;&#382;N&#65533;&#65533;&#65533;&&#65533;&#65533;&#65533;&#575;B&#65533;lR&#65533;x&#65533;&#65533;Sw&#65533;B|f&#65533;Qh&#65533;m3&#65533;&#65533;&#65533;F=&#65533;&#65533;<&#65533;&#65533;,e}H&#65533;&#65533;&#65533;@mo1&#65533;_&#65533;&#65533;&#65533;&#65533;f&#65533;o(a&#65533;&#65533;@Bq	&#65533; !&#65533;&#65533;&#65533;?J &#65533;m0j*#&#65533;r&#65533;W0&#65533;&#65533;&#65533;&#65533;@&#65533;&#464;&#65533;J&#65533;&#65533;E&#65533;
&#65533;A&#65533;&#65533;&#65533;'%&#65533;&#65533;&#65533;@!&#65533;(A=lH&#65533;&#65533;&#65533;&#65533;2&#65533;@&#65533;Wk&#65533;Z&#65533;&#65533;A&#65533;&#65533;&#65533;&#65533;2q&#65533;&#65533;W8&#65533;&#65533;&#704;&#65533;.&#65533;&#65533;&#65533;&#65533;A&#65533;&#65533;&#65533;+fPCIaBn&#1357;&#65533;Um &#65533;0&#65533;F&#1042;&#65533;&#65533;&#65533;&#65533; @&#65533;#Fn&#65533;,&#65533;@&#65533;S&#65533;F\&#65533;&#65533;&#65533;n&#65533;&#65533;&#167;&#65533;hL&#65533;^&#65533;&#65533;A&#65533;RTA&#65533;&#65533;A&#65533;&#65533;b"5&#65533;&#65533;i&#65533;&#65533;&#65533;&#65533;A+&#65533;&#65533;er&#65533;&#65533;&#65533;Q:&#65533;$@D%E&#65533;&#65533;&#65533;&#65533; &#65533;S&#65533;&#65533;&#65533;
&#65533;&#583;&#65533;&#65533;am&#65533;&#65533;F&#65533;aO&#65533;2h&#65533;&#65533;gDY&#65533;&#65533;&#65533;d&#65533;&#65533;T&MM&#65533;&#65533;UiF3p&#65533;&#65533;&#65533;d&#65533;!&#65533;&#1046;&#65533;ChP&#65533;cT&#65533;2I&#65533;I&#65533;&#65533;&#65533;&#65533;c&#65533;6R&#65533;w&#65533;c	&#1116;T&#65533;f@&#65533;d&#65533;3g&#736;&#65533;&#65533;&#65533;l$&#65533;5&#65533;=A&#65533;3&#65533;X&#65533;-&#65533;|&#65533;&#65533;M~BS&#65533;&#65533;&#65533;&#65533;&#65533;&#65533;&#65533;&#65533;u&#65533;BK3:&#65533;&#65533;E&#65533;&#65533;&#65533;&#65533;Jq&#65533;&#65533;&#65533;&#65533;&#65533;-m9&#65533;&#65533;&#65533;&#65533;W&#65533;<&#65533;A&#1217;&#65533;OC&#14470;&#65533;&#65533;&#65533;&#65533;pT&#65533;&#65533;&#65533;$&#65533;aY&#65533;gy&#1365;>&#65533;&#65533;*&#1254;&#65533;Hc&#65533;;&#65533;4"	I&#65533;&#65533;V&#65533;,&#65533;&#65533;&#44438;M&#1316;t&#65533;F&#65533;0&#65533;-&#65533;4&#65533;f&#65533;&#65533;&#434;Q&#65533;&#65533;"&#65533;+&#65533;L&#65533;&#65533;&#65533;&#65533;S&#65533;y`&#65533;&#65533;5(&#65533;&#65533;&#65533;<k&#65533;sU&#65533;&#65533;D >&#65533;&#65533;&#65533;s&#65533;/{&#690;:&#65533;&#65533;&#813; ,s3&#65533;&#65533;&#65533;a&#65533;S$@.&#65533;&#65533;V&#65533;&#65533;n!,`&#65533;&#65533;&#65533;%0&#1332;&#65533;&#65533;5;'&#65533;&#794;&#65533;_&#65533;]&#65533;b&#65533;&#65533;.&#65533; 4a&#65533;#&#65533;
&#65533;j&#65533;&#65533;-C3r&#1605;h&#432700;`r&#65533;&#65533;v &#65533;&#65533;&#65533;&#65533;#31&#65533;D&#65533;&#65533;|&#65533;&#601;.&#65533;&G%&#65533;7&#65533;&#65533;b:&#65533;W&#65533;&#65533;&#65533;&#65533;bv&#65533;&#65533;&#1742;04]&#65533;&#65533;&#65533;+e&#65533;&#65533;a&#65533;&#65533;
&#65533;&#65533;&#65533;&#65533;&&#65533;&#65533;&#65533;&#65533;&#65533;vSb&#65533;d &#65533;
kbZ&#65533;&#1316;&#65533;&#65533;$&#65533;0&#65533;E&#65533;&#65533;&#65533;[,&#65533;&#65533;&#65533;_&#65533;d&#65533;&#65533;&#65533; &#65533;P&#65533;&#65533;&#65533;&#65533;J&#65533;A}r&#65533;2V&#1216;&#65533;&#65533;&#65533;&#65533;&#65533;&#65533;&#65533;o!G&#65533;&#65533;&#65533;&#65533;&#2016;L!?h&#65533;@\&#65533;X:T&#65533;"&#65533;x&#65533;E&#65533;&#65533;&#65533;<gP&#65533;E&#65533;|i&#65533;&#65533;&#65533;!&#65533;&#65533;+&#65533;V&#65533;&#65533;:&#65533;m^&+&#65533;&#65533;&#65533;9&#65533;&#65533;&#65533;&#65533;[#&#65533;9:&#65533;&#65533;qL\IKNl &#65533;&#65533;&#65533;+&#65533;&#65533; &#65533;a&#65533;a&#65533;&#65533;&#65533;3L`&#65533;&#65533; 3U&#65533;&#65533;J&#65533;S`&#65533;"&#65533;Hb&#65533;&#65533;h&#65533;&#65533;&#65533;\Z8&#65533;&#474;&#65533;&#65533;&#65533;!T&#65533;&#65533;( &#65533;&#65533;&#65533;6&#65533;wj3&#65533;=:!: &#65533;?vK&O$&#65533;&#65533;&#65533;&#65533;&#65533;&#65533;0@p&#65533;^&#65533;PG&#65533;6&#65533;&#65533;&#65533;F&#65533;T&#65533;&#65533;&#65533;z!,&#65533;@X&#65533;&#65533;&#65533;&#65533;n&#65533;&#65533;&#65533;|d$K&#65533;Q&#65533;+&#65533;E&#65533;&#65533;&#65533;e&#65533;&#65533;&#65533;_R&#65533;&#65533;0&#65533;z&#65533;&#65533;L&#65533;&#65533;k&q-&#65533;&#65533;F&#65533;l&#65533;&#65533;	&#65533;\{!&#65533;&#65533;&#65533;@&#1313;&#65533;&#65533;v?I5&#563;&#65533;?&#65533;RJ &#1928;&#65533;1&#65533;&#65533;Qg&#65533;&#65533;;!&#65533;&#65533;Te&#65533;&#65533;D&#65533;&#551;&#65533;U&#65533;U&&#65533;&#65533;[&#65533;r&#65533;L&#65533;Y&#65533;e&#65533;&#65533;&#65533;8&#65533;&#60905;&#65533;&#65533;G>6x&#65533;&#65533;&#65533;&#65533;S&#65533;&#65533;r^&#65533;&#65533;j&#65533;$&#65533;&#65533;&#65533;&#65533;&#65533;&#65533;[&#65533;&#65533;&#65533;I&#65533;1&#65533;&#65533;&#65533;&#65533;+H&#65533;J&#65533;le&#65533;+c=&#65533;D&#65533;&#65533;&#65533;&#65533;b&#10104;pb&#65533;&#65533;X&#1276;HY&#65533;&#65533;&#65533;7&#65533;r&#65533;\p&#65533;&#65533;&#65533;
&#65533;X&#65533;r}&#65533;m&#65533;1D&#546;&#65533;&#65533;&#65533;&#65533;2Z&#65533;&#65533;&#65533;Ky&#65533;E&#65533;&#65533;L2cp&#1757;N3&#65533;&#65533;p&#65533;&#65533;&#702;K1&#65533;&#65533;#&#65533;c|&#65533;&#65533;1i&#65533;&#65533;%&#65533;&#1758;W&#65533;&#65533;ntA&#65533;_&#65533;&#65533;!>,&#65533;&#65533;<&#65533;&#65533;&#65533;<q&#65533;&#65533;5`&#65533;O.&#65533;&#65533;&#65533;&&#65533;&#65533;pn&#65533;&#65533;x&#65533;&#65533;&#65533;&#65533;&#1144;AWp&#65533;&#65533;&#1317;&#65533; }&#65533;rS+&#65533;g&#65533;&#65533;@&#65533;c&#65533;!LE&#65533;&#65533;^&#65533;lV&#65533;&#65533;&#65533;&#65533;&#65533;1&#65533;M&#65533;C &#65533;QODq&#65533;&#65533;&#65533;u6<&#65533;~&#65533;&#65533;tAmA&#65533;<q&#65533;&#65533;zr8/&#65533;&#65533;&#65533;}&#65533;cL&#65533;Q{'b s&#65533;w[o28h7&#65533;&#65533;&#65533;&#65533;9&#65533;{a5&#65533; &#65533;
&#65533;v&#65533;&#65533;Q8&#65533;Gw&#65533;&#65533;;&#65533;z&#65533;_&#65533;v:&#65533;&#65533;E[dt&#65533;&'&#65533;&#65533;&#65533;&#65533;`@&#65533;&#256;&#65533;g7>&#65533;}V2&#65533;i&#65533;xh5,Wq!&#65533;z&#65533;;d<&#65533;w&#65533;D&#65533;0&#65533;E?$,&#65533;&?&#65533;3&#65533;&#65533;&#65533; :&#65533;j&#65533;)&#65533;nCHr!&#65533;Q&#65533;v&#65533;K&#65533;Ci&#65533;&#65533;&#65533;&#65533;St&#65533;&#65533;3V&#65533;5A&#65533;~Ux0&#65533;&#65533;_&#65533;Hsu&#65533;&#65533;5&#65533;0#&#65533;&#65533;<wp-&#65533;}(Xx,&#65533;F,6*V[.~0}&#65533;&#65533;&#65533;&#65533;7#*&#164;^Z&#65533;8o}-1&#65533;&#65533;rDC+&#65533;p7p&#65533; y&#65533;&#65533;j\&#65533;&#65533;&#65533;KZxL*r94&#65533;me &#65533;7&#65533;&#65533;\U&#65533;#%Ei&#65533;&#65533;ta&#65533;&#203;W7&#808;&#65533; +&#65533;p&#65533;&#65533;
~&#65533;&#65533;&#65533;"&#65533;'k&#65533;&#65533;1&#65533;Hx&#65533;&#65533;&#65533;&#65533;[&#65533;
&#65533;&#65533;(&#65533;&#65533;&#65533;E8a&#65533;&#65533;&#65533;j&#65533;A&#65533;&&#65533;&#65533;(&#65533;&#65533;&#65533;2&#65533;%&#65533;&#65533;
+&#65533;5
)&#65533;&#65533;NR1]d&#65533;%P&#65533;&#65533;r&#65533;S7&#65533;Qe&#65533;&#65533;3I&#65533;B&#65533;&#65533;&#65533;&#65533;Jp&#65533;&#65533;/&#65533;&#65533;Up&#65533;=X#&#65533;9RV2y= M{w&#65533;&#65533;2;y&#65533;&#65533;&#65533;t&#65533;DY&#65533; &#65533;&#65533;f&#65533;h&#724;&#65533;`&#65533;En`&#65533;_&#65533;oI&#65533;&#65533;$&#274;[=&#65533;&#65533;!&#65533;&#65533;l&#65533;&#132;8P&#65533;-&#65533;_ &#65533;&#65533;F=?QPt&#65533;BY&#65533;&#65533;&#65533;k&#65533;&#65533;&#65533;u+y&#65533;&#65533;&#65533;&#65533;&#65533;I7U Lr&#65533;&#65533;d&#65533;&#65533;&#65533;h&#65533;&#65533;&#149;	&#65533;&#65533;E&#65533;0&#65533;Y&#65533;&#65533;&#65533;!G&#65533;$&#65533;&#65533;&d#&#65533;&#65533;G-&#65533;&#313;D~&#65533;h&#65533;}&#65533;a&#65533;yAx%qky&#65533;Yg&#65533;&#65533;&#65533;&#65533;&#65533;&#65533;&#65533;&#65533;9[&#65533;&#65533;&#65533;D&#65533;&#65533;R&#65533;&#65533;e&#65533;yO&#65533;S1&#65533;&#65533;i&#65533;&#65533;&#65533;g&#65533;&#65533;&#65533;T&#65533;!&#65533;)` &#65533;&#1224;Cq+&#65533;&#1631;&#65533;&#65533;D&#65533;M~&#5744;ePZ&#65533;?Y&#65533;tVq+&#65533;)_&#65533;D&#65533;o Q&#65533;&#65533; #E&#65533;enA&#65533;&#65533;;D&#1053;&#65533;&#65533;&#65533;g&#65533;K&#392;c&#65533;;&#65533;&#65533;&#65533;)&#65533;&#65533;K {&#65533;&#65533;F-4W&#65533;&#65533;l&#65533;=&#65533;&#65533;&#65533;&#65533; &#65533;'L&#65533;&#65533;!+vk
&#65533;6y!&#65533;&#65533;p5&#65533;&#65533;a&#65533;&#65533;|D3&#65533;DC&#65533;&#65533;&#65533;Wq&#65533;&#65533;&#65533;&#65533;&#65533;&#775;&#65533;&#65533;&#65533;&#65533;&#65533;&#65533;&#65533;p&#65533;a&#65533;/Vs+
s2&#65533;&#65533;J&#65533;6&#65533;HV&#65533;(&#65533;&#65533;&#65533;]&#65533;|&#65533;&#65533;0&#65533;'&#65533;&#65533;_&#65533;&#65533;0&#65533;W>&#65533;&#65533;-@&#65533;&#65533;s'mh&#65533;q&#65533;&#65533;S
j&#65533;B&#65533;&#65533;&#65533;O&#65533;+n&#65533;U&#65533;&#65533;ERe&#65533;)&#65533;&#65533;&#270;&#65533;A 7G(S6&#65533;IF&#65533;"98vK&#65533;&#65533;f&#65533;G%)L+&#65533;Q&#65533;s&#65533;&#65533;Q&#65533;M&#65533;,&#65533;&#65533;&#65533;&#65533;B&#65533;&#65533;IR&#65533;&#65533;&#65533;&#65533;&#65533;&#65533;#$p&#65533;aX3hUt&#582;&#1734;&#65533;&#65533;&#65533;S&#65533;&#65533;
K&#65533;.CU&#65533;.g&#65533;	&#65533;@&#65533;&#65533;*.&#65533;&#65533;eV&#65533;&#65533;y&#65533;&#65533;&#65533;&#65533;&#65533;@&#65533;&#65533;&#65533;&#65533;5dfX&#65533;&#65533;&#65533;&#65533;&#65533;a&#65533;&#65533; J&#65533;w&#65533;H&#65533;&#65533;&#65533;&#65533;Q Ycqk&#65533;a&#65533;d&#65533;&#65533;&#65533;j&#65533;&#65533;&#65533;&#65533;&#65533;&#65533;r&#65533;&#65533;0&#65533;!9&#65533;b&#1505;	{&#65533;r{a<&#65533;x,&#65533;. y*&#65533;&#65533;cN&#65533;&#65533;&#65533;&#65533;&#65533;&#65533;&#65533;1V&#65533;&#65533;M&#65533;/P&#65533;& &#65533;-&#65533;l&#65533;&#65533;_3&#65533;_&#65533;&#65533;&#65533;&#1331;Ce&#65533;T0&#65533;&#65533;&@&#65533;D[&#65533;rH%&#65533;&#65533;2&#65533;&#65533;P-,w&#65533;A<&#65533;008&#65533;zR&#65533;*&#65533;&#65533;g&#65533;f&#65533;]&#65533;p&#65533;wk&#65533;&#65533;&#65533;&#65533;|+_*C	&#65533;*n5&#65533;9k)Fp&#65533;tQ&#65533;&#65533;}&#65533;Y&#65533;&#65533;^&#8288;(&#65533;&#65533; H&#65533;Xp&#65533;1q&#65533;Ws&#65533;&#65533;&#65533;mq&#65533;w!o&#65533;&#65533;+&#65533;&#1587;&#65533;Ai~&#65533;
 +pS&#65533;&#65533;&#65533;&#65533;zW&#65533;&#65533;&#&#65533;&#65533;W<&#65533;&#1212;&#65533;q3&#65533;&#65533;k&#65533;&#65533;#&#65533;@&#65533;&#65533;2&#65533;&#65533;&#65533;Q &#65533;X.Q^DL&#65533;jVcv&#65533;&#65533;&#65533;n&#65533;F!Is&#65533;&#65533;RK&#65533;	&#65533; &#65533;Ni%=&#65533;i&#65533;6J[f&#65533;a&#65533;LOk&#65533;&#65533;SsKQ&#65533;q&#65533;d?&#65533;=&#65533;(X&#65533;&#65533;"&#65533;R&#65533;p &#65533;&#65533;&#65533;&#65533;K&#65533;&#65533;Gl`c,M&#65533;&#65533;<$&#65533;Ck&#65533;&#65533;:DN&#65533;|&#65533;&#65533;&#65533;4&#65533;&#65533;&#65533;B,&#65533;&#65533;nc&#65533;:D&#65533;BF&#65533;&#65533;&#65533;Q.YzpJ &#65533;.!I&#65533;p&#65533;tl &#65533;&#65533;&#65533;q&#65533;&#65533;^&#65533;rx$*Ref&#65533;&#65533;c&#65533;&#65533;s+=&#65533;\2X&#65533;&#65533;	&#65533;ps|&#65533;&#65533;b?
&#65533;&#65533;&#65533;3&#65533;&#65533;`&#65533;Ea&#65533;i&#65533;o{&#65533;(&#65533;F&#65533;L&#65533;v&#65533;f'8\,&#65533;LRXGF&#65533;/&#65533;`&#65533;&#65533;&#65533;&#65533;q3,&#65533;&#65533;&#65533;&#65533;&#65533;&#65533;k&#65533;0[@&#486;r&#65533;&#65533;&#65533;&#366;&#1792;&#65533;&#65533;^&#65533;1&#65533;&#65533;L&#65533;9&#65533;q&#65533;M&#65533;&#1334;&#65533;+O&#65533;&#65533;W&#65533;r<&#65533;]w:k&#65533;k&#65533;&#65533;&#65533;&#65533;mOv&#65533;F&#65533;&#65533;&#65533;&#423;&#65533;&#65533;\&#65533;pv&#65533;2k&#65533;!|/&#65533;9E6v&#65533;A&#65533;&#65533;2&#65533;g&#181;G&#65533;U&#1569;&#65533;&#65533;sp&#65533;&#65533;y&#65533;&#65533;S&#65533;&#65533;qn=&#65533;i&#65533;Fe&#1927;&#65533;&#65533;	{ &#65533;&#65533; &#65533;p&#1031;&#65533;&#65533;u7E&#65533;&#65533;p&#65533;&#65533;&#65533;&#65533;&#65533;S&#65533;y
&#65533;!u&#65533;&#65533;"&#65533;&#65533;	&#65533;&#65533; &#65533;&#65533;  &#65533;&#65533;|!&#969;&&#65533;'&#65533;&#65533;&#65533;&#65533;M^z&#65533;9[&#65533;k3E&#65533;/;&#65533;$&#65533;	&#65533;0M&#65533;^-&#1309;lw&#65533;&#65533;|&#65533;Lg&#65533;&#65533;-&#65533;&#65533;&#65533;&#1336;&#65533;bH&#65533;&#2000;	A&#65533;&#65533;&#65533;&#65533;&#65533; ]&#65533;&#65533;$&#65533;&#65533;&#65533;&#65533;e&#65533;&#65533;^&#65533;(&#65533;&#65533;N&#65533;&#65533;&#65533;z&&#1255;:f5&#65533;&#65533;&#65533;W&#65533;T:M&#65533;	&#65533;p@&#65533;&#65533; g0]&#65533;C-&#65533;&#65533;"&#65533;&#65533;(&#65533;&#65533;&#65533;&#65533;-&#65533;&#65533;>&#65533;&#65533;6F&#65533;&#65533;r&#65533;#;&#65533;! <t&#65533;&#65533;	\&#65533;&#65533;)&#65533; &#65533;&#65533;]&#65533;&#65533;&#65533;&#1639;&#977;kL&#65533;&#65533;&#65533;r&#65533;M|&#65533;&#1597;&#1585;&#65533;*w&#65533;&#65533;&#65533;&#65533;&#65533;K0R4&#65533;&#65533;&#65533;-&#65533;&#65533;#&#65533;	1&#65533;&#65533;}&#65533;&#65533;@*&#65533;&#65533;p A&#65533;&#65533;&#65533;}&#65533;9&#65533;*P&#65533;&#65533;-&#65533;&#65533;&#65533;&#65533;&#65533;&#65533;=i0 m&#65533;#&#65533;k&#65533;&#65533;&#65533;aV&#65533;0&#65533;A&#65533;&#65533;t0T &#65533;&#65533;&#65533;&#65533;&#65533;= &#65533;&#65533;&#65533;a&#1040;w&#65533;-&#65533;&#65533;&#65533;&#65533;+&#65533;7&#65533;8&#65533;K&#65533;zbv&#65533;&#65533;&#65533;A&#65533;	&#65533;~M&#65533;&#65533;&#65533; p	&#65533;&#65533;&#65533; &#65533;@	&#65533;&#1077;&#65533;`U&#65533;y7U&#65533;]Ag&#65533;&#65533;}&#65533;&#65533;9&#65533;n&#65533;"&#65533;*&#65533;&#65533;Q%&#1893;&#65533;$H&#65533;&#65533;&#65533;&#65533;&#65533;&#65533; 0&#65533;2&#65533;&#65533;`&#65533;@&#65533;&#65533;0&#65533;&#65533;`&#65533;&#65533;C""1&#65533;&#2000;&#65533;
a&#65533;&#65533;&#65533;&#912;&#65533;m&#65533;YT&#65533;V&#65533;&#65533;&#65533; &#65533;&#65533;}&#31088;M&#65533;&#65533;&#65533;&#65533;`&#65533;&#65533; <&#65533;&#65533;&#65533;&#65533;&#65533;y&#65533;$m&#65533;(&#65533;-&#65533;#&#65533;&#65533;
UoE&#306;&#65533;b&#65533;&#65533;&#65533;+&#65533;mN*&#65533;&#65533;p&#65533;&#65533;P&#65533; &#65533;&#65533;&#65533;U&#65533;&#65533; &#65533;&#65533;]&#65533;&#65533;C&#65533;&#65533;&#65533;+O&#65533;n$Bh8&#65533;&#65533;&#65533;&#65533;&#65533;&#65533;&#65533;&#65533;1&#65533;g@[@ T&#65533;&#65533;0&#65533;^&#65533;U&#65533;&#65533;&#65533;&#65533;&#65533;&#10465;&#138;j%&#929;C&#65533;e&#65533;&#65533;Q&#128;b&#65533;&#65533;&#65533;&#65533;&#65533;&#65533;&#65533;&#65533;z&#65533;&#65533;&#65533;&#65533; R0&#65533;&#65533;N!&#65533;&#65533;&#65533;&#65533;)&#65533;&#65533;&#65533;&#65533;&#65533;i&#65533;r!&#65533;I[,&#65533;"&#65533;&#65533;&#65533;
&#65533;cH&#65533;&#65533;&#65533;	&#65533;u>&#65533;m&#65533;&#65533;	&#65533;&#65533;&#65533;&#65533;&#65533;&#65533;&#65533;$&#65533;~&#65533;Y&#65533;&#65533;jRs&#65533;"&#1594;	G&#65533;,&#65533;&#1751;&#65533;&#65533;&#65533;&#65533;x&#65533;&#65533;Tu<-&#65533;&#65533;&#65533;&#65533;&#65533;{&#65533;&#65533;N9&#65533;XS&#65533;&#65533;&#65533;&#65533;&#65533;&#65533;&#65533;&#65533;`&#65533;&#65533;&#65533;,J&#65533;6&#65533;&#65533;&#65533;&#65533;;&#65533;X-&#65533;N&#65533;&#65533;&#65533;&#65533;&#65533;	&#65533;&#65533;&#65533;&#65533;&#65533;&#65533;&#65533;&#65533;<&#65533;u&#65533;&#65533;T"&#1863;&#496;E&#65533;5XOd&#65533;&#65533;Q&#1937;&#65533;&#65533;&#65533;&#65533;&#65533;P&#65533;Q&#65533;*&#65533;&#65533;B&#65533;kd&#65533;4&#65533;&#65533;#_&#65533;&#65533;m&#65533;&#65533;&#65533;&#65533;&#65533;&#65533;&#65533;/D&#65533;bo&#65533;M"&#65533;O&#65533; &#65533;
&#65533;^d&#65533;<&#65533;&#65533;&#65533;N&#65533;&#65533;&#65533;'&#65533;&#65533;&#65533;&#65533;&#65533;B&#65533;&#65533;8l8&#65533;<&#65533;I5$&#65533;&#65533;&#65533;&#65533;g&#65533;&#65533;h/&#65533;%&#65533;&#65533;%&#65533;n&#65533;&#65533;&#65533;n&#65533;N&#65533;&#65533;&#65533;&#65533;&#65533;&#65533;&#65533;&#65533;A&#65533;&#65533;Kx&#65533;&#65533;&#129;&#65533;&#65533;&#65533;&#65533;&#194;&#65533;&#65533;&#65533;&#65533;`&#65533;G&#65533;&#65533;K&#65533;&#65533;&#65533;
5&#65533;&#65533;hPZ&#65533;&#257;&#65533;&#65533;&#65533;&/p3q&#65533;&#65533;&#339;J&#65533;&#65533;A&#65533;%Z&#65533;&#65533;Q&#65533;I&#65533;&Lx&#65533;&#65533;cRs&#65533;&#65533;"S&#65533;#&#808;Tc&#65533;&#65533;0&#65533;&#1184;
:C&#65533;&#65533;&#65533;\n&#65533;&#65533;I&#65533;&#65533;&#924;&#65533;&#65533;&#65533;&#65533;r&#65533;&#65533;_&#65533;&#65533;Nz&#65533;)W&#65533;X!6&#65533;&#65533;&#65533;&#65533;&#65533;&#65533;lL&#65533;&#65533;&#65533;&#65533;)&#65533;&#65533;J&#65533;p&#65533;ZkA_&#65533;&#65533;&#65533;&#65533;&#65533;?&#65533;&#65533;s&#65533;&#65533;&#65533;O'
&#65533;&#998;]&#65533;6&#65533;Q&#65533;&hP&#65533;o&#65533;u/&#65533;h&#65533;&#65533;_fu9r&#65533;*dt&#65533;,&#65533;&#65533;&#65533;&#65533;q&#65533;&#65533;&#65533;&#65533;&#65533;&#1881;&#65533;&#65533;~&#65533;"&#65533;&#65533;y&#65533;&#65533;35|&#65533;&#1289;&#65533;V&#65533;6&#65533;_&#65533;&#65533;d&#65533;*5@S&#65533;&#65533;&#65533;!Bk&#65533;&#65533;'&#65533;z"&#65533;<&#65533;"&#65533;p&#65533;&#65533;8&#65533;&#863;g&#65533;&#65533;&#65533;&#65533;&#65533;&#65533;%Z"&#65533; u4z)&&#65533;&#65533;&#65533;*F&#65533;&#65533;Ec&#65533;&#65533;3;HB&#65533;&#65533;C&#65533;&#65533;\:
2&#65533;x&#65533;)(&#65533;V4B&#65533;&#65533;t&#65533;&#65533;&#65533;0D`3&#65533;&#65533; &#65533;	PDCJ&#65533;&#65533;@&#65533;&#65533;&#65533;H&#65533;&#65533;&#1801;5p&#65533;&#65533;rM6&#65533;l&#65533;&#65533;yap&#65533;&#65533;r&#65533;&#65533;&#65533;&#65533;0&#65533;	&#65533;&#65533;r2m/q<&#8535;bs&#65533;sQF&#65533;&#65533;N:&#65533;&#65533;-k&#65533;&#65533;&#65533;&#65533;&#48275;&#65533;%&#65533;Rl&#864;Bor&#65533;&p&#65533;3&#65533;QTS&#65533;&#65533;&#65533; 4&#65533;\&#65533;&#65533;&#65533;&#65533;
&#65533;TH&#65533;t-/&#65533;Z&#65533;&#65533;PpTuXbi&#65533;g&#65533;4&#65533;&#1306;!f&#1352;&#65533;?M$&#65533;&#65533;2&#65533;&#65533;&#1055;&#65533;&#65533;v[&#65533;0&#65533;&#65533;M&#65533;F&#65533;<&#65533;&#65533;&#65533;&#65533;d5
m.&#1426;&#65533;)/&#65533;v&#65533;e&#65533;f&#65533;&#65533;&#65533;^&#65533;&#65533;L%&#65533;>&#2042;&#65533;\&#65533;&#65533;
W&#65533;\&#65533;K&#65533;k&#65533;&#65533;/|&#65533;&#65533;&#65533;R&#65533;&#65533;&#65533;&#65533;&#65533;&#65533;Q&#65533;a&#65533;s&#65533;&#65533;\H+-&#65533;wy&#65533;&#65533;6&#65533;&#65533;G[&#65533;.&#65533;`&#65533;5(&#65533;&#65533;&#65533;;&#65533;&#65533;&#21063;O=y&#65533;Fu@&#65533;0]&#65533;&#65533;!&#65533;8&#65533;@.&#65533; &#65533;Z&#1305;g&#65533;&#65533;|&#65533;[&#65533;&#65533;Z&#65533;V&#65533;:&#65533;bxR&#65533;&#65533;[&#65533;]x&#65533;&#616;&#1222;&#65533;&#65533;&#65533;lr&#65533;&#339;O&#65533;
&#65533;/&#65533;&#65533;&#65533;z&#65533;&#65533;&#65533;Q}&#65533;&#65533;.kx&#65533;z&#65533;=&#65533;&#65533;.\L&#65533;&#65533;5&#65533;H&#329;&#65533;&#65533;&#65533;&#65533;&#65533;&#65533;G;0&#65533;I&#65533;1Dns5>&#65533;&#65533;v
&#65533;54y&#65533;&#65533;&#65533;z/w]&#148;&#848;&&#1899;s&#65533;&#65533;Z97(l&#65533;BN&#65533;&#65533;&#65533;r~}&#65533;&#65533;&#65533;&#65533;&#65533;&#65533;&#716;&#65533;&#749;u&#9637;&#65533;&#65533;W&#65533;V;'&#65533;&~&#65533;&#1660;&#65533;NqN&#65533;>&#65533;&#65533;j&#65533;&#65533;&#65533;&#962;i&#65533;Wi&#65533;&#65533;&#1054;{&#65533;&#65533;&#65533;&#30518;I&#65533;&#65533;&#65533;&#65533;{&#65533;{&#65533;1&#65533;>&#65533;&#1532;&#65533;&#65533;u&#65533;#&#65533;W&#65533;&#65533;}uDn&#65533;&#1573;2&#65533;%&#65533;jly#T&#65533;*W@%s&#65533;&#65533;&#65533;&#65533;&#65533;&#65533;&#65533;&#65533;&#65533;NHG&#65533;&#65533;tw&#65533;O&#65533;`&#65533;&#65533;&#65533;
&#65533;&#65533;&#641;&#65533;&#65533;&#1461;&#65533;}&#65533;-&#65533;&#65533;[&#65533;&#65533;$<&#65533;&#65533;[&#65533;&#65533;`&#1388;&#65533;&#65533;H&#65533;&#65533;&#65533;zu&#65533;Q5&#65533;EB&#65533;&#65533;A&#65533;&#65533;&#65533;-0\&#65533;r&#65533;A&#65533;&#65533;.n;&#65533;]&#65533;w&#65533;4&#65533;&#65533;&#65533;.<`&#65533;&#264;&#65533;&#65533;j#&#65533;L G(3&#65533;&#65533;rk\c&#65533;R&#65533;w]bb&#65533;nB6&#65533;&#65533;&#65533;;&#65533; [&#65533;&#65533;{H&#65533;h &#65533;T`&#65533;&#65533;I&#65533;&#65533;9H&#65533;R*&#65533;&#65533;&#65533;>&#65533;&#65533;&#65533;8&#65533;*&#65533;&#65533;ph84&9&#65533;&#602;&#65533;iTN#e&#65533;&#65533;-&#65533;&#65533;*&#65533;J&#65533;g&#65533;v&#65533;&#65533;&#65533;t&#65533;&#65533;I&#65533;X&#65533;>&#65533;~&#65533;z&#65533;Y&#65533;B&#65533;&#65533;tw4
q&#65533;>d&#65533;&#65533;1p#$&#65533;D&#65533;&#65533;&#1056;&#65533;&#65533;Bd&#65533;&#65533;&#65533;&#65533;d&g_&#65533;T&#65533;&#65533;C@&#65533;&#65533;&#65533;&#1163;Mve&#65533;q&#65533;&#65533;&#65533;&#65533;&#65533;)&#65533;HI&#65533;&#65533;K ,y&#65533;&#65533;xHN&#65533;&#65533;&#65533;&#65533;&#65533;&#2019;&#65533;&#65533;VZ}5l&#65533;gjA&#65533;&#65533;&#65533;i&#65533;&#65533;Z&#65533;[&#65533;&#65533;X&#65533;&#65533;|&#65533;&#769;&#65533;ax&#65533;&#65533;&#65533;&#65533;Q&#65533;QSq&#65533;4&#65533;&#65533;&#65533;&#65533;&#65533;S&#65533;&#65533;"&#65533;&#65533;&#65533;&#65533;&#65533;`&#65533;0u&#65533;&#65533;&#65533;Xf&#65533;]8&#65533;&#65533;&#65533;wMn&#65533;D&#65533;\&#65533;&#65533;.X&#65533;&#65533;&#65533;!L&#65533;&#65533;&#231;&#65533;&#65533;&#65533;T&#1886;Cc&#65533;D&#65533;&#65533;2wu&#65533;&&#65533;&#65533;&#65533;&#65533;BFI&#65533;&#65533;9t&#65533;+(&#65533;pwQ&#65533;&#65533;
E&#65533;[&#65533;Mf&#65533;"&#65533;&#65533;x&#1065;&#65533;&#152;&#65533;&#65533;&#65533;&#65533;sb*aG&#65533;c&#65533;&#65533;&#38409;&#65533;*&#65533;&#65533;7&#65533;0&#65533;&#65533;_z&#161;&#65533;&#65533;&#65533;&#65533;&#65533;z&#65533;&#65533;&#65533;w&#65533;&#65533;&#65533;&#65533;&#65533;1&#65533;&#65533;Y&#65533;M&#65533;&#65533;&#65533;h&#65533;&#65533;q&#65533;;&#65533;>&#65533;&#65533;&#65533;&#65533;vgE&#65533;:&#65533;&#65533;&#65533;Z&#65533;&#65533;&#65533;&#65533;&#65533;&#65533;&#65533;P&#65533;&#65533;}&#65533;&#65533;&#65533;&#65533;&#65533;&#65533;t&#65533;3&#65533;v&#65533;Q&#65533;E&#65533;&#65533;&#65533;n&#65533;J&#65533;&#65533;)&#65533;5&#65533;Ew&#65533;&#65533;&#65533;&#65533;&#65533;4&#65533;&M&#65533;&#65533;&#65533;&#65533;BM&#65533;&#65533;PG&#65533;vGR&#65533;&#65533;&#65533;&#65533;n	&#65533;8m&#65533;Tz&#65533;0&#65533;'&#65533;X&#65533;&#65533;&#65533;nv$Ok&#704;a&#1400;&#65533;&#65533;&#65533;5&#65533;&#65533;&#65533;&#65533;&#65533;&#65533;&#65533;q&#65533;Z&#65533;&#65533;Z&#65533;X&#65533;&#414;&#65533;&#65533;&#65533;r&#65533;&#65533;zx&#65533;>K&#65533;&#65533;D&#65533;&#65533;u&#65533;SB&#65533;&#65533;&#65533;,&#65533;&#664;g&#65533;B5&#65533;&#65533;&#65533;\&#65533;&#65533;&#65533;&#65533;+&#65533;&#65533;&#65533;&#65533;&#65533;B&#65533;&#65533;&#65533;&#65533;J&#65533;J~o&#65533;R&#65533;&#65533;&#65533;5&#65533;/&#65533;&#65533;&#65533;&#65533;&#65533;A0L&#65533;D&#65533;&#65533;&#1322;&#65533;q&#65533;B&#65533;&#65533;&#65533;c3&#65533;&#737;C&#65533;&#65533;&#1817;&#65533;x&#65533;.&#65533;`&#65533;&#65533;w&#65533;&#65533;g&#65533;7&#65533;&#65533;&#65533;&#1707;&#1794;&#65533;Q}&#65533;	N`&#65533;h&#65533;&#65533;&#65533;&#65533;A&#65533;&#65533;>&#65533;J&#301;&#65533;j&#65533;{&#65533;&#65533;&#65533;&#65533;k&#65533;&#65533;z&#65533;&#65533;&#65533;&#65533;&#65533;2&#65533;MDd9ybL&#65533;ep&#65533;&#65533;vJ&#65533;^&#65533;J&#65533;&#65533;+d|&#852;&#65533;4&#65533;&#65533;^E&#65533;&#65533;@66;&#65533;\|B1&#65533;V&#65533;&#65533;E&#65533;&#65533;~&#65533;&#65533;&#65533;&#65533;_&#65533;n&#65533;[&#65533;&#65533;_50S&#65533;&#65533;3Q&#1889;&#65533;&#65533;-&#65533;FV&#65533;trOL&#65533;>&#65533;&#65533;z&#587;
&#65533;&#65533;nU&#65533;&#65533;&#65533;&#65533;&#65533;&#65533;&#65533;&#65533;&o
&#65533;s&#65533;&#65533;&#65533;j&#65533;&#65533;&#65533;Dd&#65533;&#65533;f&#65533;:&#65533;&#65533;*&#65533;d&#65533;&#65533;2G|&#1502;e&&#65533;r&#65533;.&#65533;p&#1582;&#65533;&#65533;A&#65533;&#65533;[&#65533;@&#65533;"_&#65533;C&#65533;P?i&#65533;&#182;jq&#65533;)&#65533;)&#65533;8&#65533;z&#65533;&#65533;ki&#65533;*5&#65533;&#65533;9&#65533;gz&#65533;pW&#65533;!&#65533;&#65533;&#65533;&#65533;tC&#65533;-J&#65533;&#65533;rI&#65533;&#65533;&#65533;&#65533;,&#65533;&#1393;>q&#65533;&#65533;&#1839;]d0&#65533;&#65533;&#65533;#]K&#65533;6{&#65533;B:bX/&#65533;&#65533;HN&#65533;&#65533;&#65533;&#65533;.&#65533;&#65533;&#65533;kb&#65533;9&#65533;s&#65533;E&#65533;c&#65533;&#65533;&#65533;{@&#65533;&#65533;|&#65533;&#65533;qJ4Cq!`&#65533;&#65533;8&#65533;&#65533;+
Q&#65533;&#65533;&#65533;o&#65533;&#1204;&#65533;&#65533;w&#65533;&#639;&#65533; &#493;r?&#65533;L&#65533;&M&#65533;2&#65533;z&#65533;Z&#65533;&#65533;W&#65533;&#65533;"&#1310;hG&#65533;&#65533;{&#65533;9&#65533;&#65533;a&#65533;q&#65533;&#65533;&#65533;&#65533;%z&#65533;&#1505;B&#65533;&#65533;&#65533;&#65533;&#65533;X&#65533;&#65533;&#65533;o&#65533;E&#65533;&#65533;&#65533;&&#65533;&#65533;&#65533;&#65533;&#65533;c?F&#65533;_&#65533;&#65533;&#65533;&#22302;6&#65533;4&#65533;d'&#65533;&#65533;4&#65533;D~&#65533;&#65533;O~&#65533;p~n&#1009;&#65533;&#78560;&#65533;+[&#65533;4&#65533;&#65533;?1&#65533;u&#65533;9&#65533;&#1130;&#65533;)&#65533;h
&#65533;_&#65533;&#65533;&#1321;&#65533;&#65533;S&#65533;&#65533;&#65533;&#65533;&#65533;&#65533;&#65533;y2&#65533;&#65533;	l&#65533;+&#65533;&#65533;&#65533;&#65533;;/&#65533;i'.&#65533;&#65533;=Q2&#65533;&#65533;&#65533;&#65533;&#65533;cB&#65533;a&#65533;&#65533;k&&#65533;-&#65533;&#65533;&#65533;K&#65533;&#65533;/&#65533;8&#65533;&#65533;<L&#65533;&#65533;p&#65533;&#65533;A&#65533;h&#65533;=&#65533;S8$?&#65533;Z&#65533;D&#1663;$DE&#65533;/&#65533;&#65533;&#65533;&#12033;&#65533;$a&#65533;&#65533;"&#65533;&#65533;B&#65533;p(&#65533;	7&#65533;&#65533;	&#65533;&#65533;$&#65533;C-M&#65533;&#65533;&#65533;c&#65533;!&#65533;D&#65533;&#65533;"&#65533;&#187;&#65533;@"a&#65533;&#65533;&#442;&#65533;&#65533;@&#65533;&#65533;&#65533;&#65533;&#65533;&#65533;&#65533;C&#65533;Q&#65533;&#65533;&#65533;&#65533;2a&#65533;2&#65533;&#65533;&#65533;&O&#65533;K?G&#65533;&#65533;*#{6`K.&#602;5&#65533;0[&#713;&#65533;B&#65533;OLC&#65533;&#65533;Y={+&#65533;&#1034;&#65533;&#65533;&#65533;w&#65533;{&#65533;&#65533;&#65533;&#65533;2&#65533;b=&#65533;&#65533;&#65533;p+&#65533;&#65533;+&#65533;&#65533;@_&#65533;&#327;J=&#65533; O&#65533;?T&#65533;y&#65533;?uk&#65533;&#65533;&#65533;\kF&#65533;&#65533;&#200;&#65533;&#65533;&#65533;&#65533;&#65533;.N1&#65533;3V&#65533;Ao<&#65533;&#1507;&#65533;&#65533;D&#65533;&#65533;?&#65533;[&#65533;&#65533;&#65533;&#65533;v&#65533;&#65533;&#7113;&#65533;jC&#335;i8&#65533;XF&#65533;&#65533;&#65533;&#65533;P&#65533;&#546;&#65533;"&#65533;&#65533;()&#65533;i&#65533;&#65533;{&#65533;&#65533;&#65533;(&#65533;mSHP&#826;3&#65533;T.:&#65533;D&#65533;&#65533;n&#65533;H&#65533;P&#65533;(&#65533;$k&#65533;A|&#65533;&#1793;:&#65533;&#65533;&#65533;&#65533;&#65533;R&#65533;&#65533;H&#65533;&#65533;TIRA&#65533;&#65533;&#65533;q&#65533;&#65533;&#65533;&#65533;&#65533;&#65533;&#1045;&#65533;	&#65533; :H&#65533;Yx&#65533;&#65533;&#65533;
Q&#65533;&#65533;&#65533;)&#65533;&#65533;&#65533;&#65533;&#65533;&#65533;G,!`&#65533;D8&#65533;3`&#65533;&#65533;&#65533;&#675;`&#554;&#65533;&#294;&#65533;0&#65533; &#65533;&#65533; &#65533;q&#65533;&#65533;&#65533;&#65533;0&#65533;Y&#65533;&#65533;H&#65533;=4KR4&#65533;rB&#65533;&#1724;
5&#65533;&#65533;w(&#65533;& &#65533;R8&#65533;&#65533;@&#65533;&#65533;(&#65533;&#65533;&#65533;&#737;PCX&#65533;&#65533;&#65533;&#65533;&#52881;&#65533;&#65533;&#65533;&#65533;`&#787;&#65533;&#65533; ,&#65533;&#819;&#65533;C&#65533;&#65533;"&#65533; &#65533;&#147;&#65533;D&#65533;&#65533;&#65533;&#65533;$&#65533;D8
&#65533;&#65533;H &#65533;@ 2&#65533;&#65533;&#65533;w,&#65533;&#65533;CrD&#65533;&#1626;&#65533;&#65533;]P&#65533;&#65533;&#707;&#65533;&#65533;x}&#65533;na?&#65533;&#65533;&#65533;&#65533;"s#&#65533; &#65533;&&#65533;&#65533;Rp&#915;&#65533;&#65533;&#65533;0&#65533;G@&#65533;&#65533;&#65533;&#65533;F&#65533;&#65533;&#65533;&#65533;&#65533;d&&#65533;&#65533; @&#65533; 
`L`&#65533;&#65533;&#65533;&#65533;&#65533;l&#1022;FY$&#65533;'T9K&#65533;&&#65533;&#65533;B&#65533;&#65533;x&#65533;x&#65533;(; 5"&#65533;&#65533;d&#65533;&#65533;M&#65533;&#65533;&#65533;x&#65533;3pP&#65533;
8&#65533;	&#65533;&#65533;V&#65533;.a&#1829;O>XP&#65533;&#65533;&#65533;,	&#65533;&#65533; &#65533;,&#65533;U
5L \&#65533;&#65533;h&#1829;&#65533;&#65533;[&#65533;0O"&#65533;&#65533;&#65533;&#65533;Qw&#65533;3&#65533;&#65533;}&#65533;&#65533;&#65533;&#1107;H&#65533;-M	E&#1157;&#65533;<@&#65533;&#65533;&#65533;0&#65533;&#65533;x&#65533;$&#65533;&#65533;&#65533;&#65533;&#1173;d&#65533;L&#65533;:X&#65533;&#65533;&#65533;(&#65533;t&#1536;&#65533;&#65533;&#65533;&#65533;&#65533;p 5&#65533;UQ&#65533;&#65533;&#65533;.&#65533;@&#65533; &#65533;&#65533;&#65533; &#65533;&#65533;&#65533;&#65533;S-t&#65533;s&#1579;&#65533;1&#65533;&#65533;&#65533;QL&#30469;&#65533;&#65533;&#65533;G&#65533;SD&#65533;S&#65533;O&#65533;&#65533;&#65533;@&#65533;Q&#65533;M&#65533;&#65533;&#65533;&#65533;T~|&#65533;p&#65533;O&#65533;&#65533;!M&#65533;&#65533;&#65533;&#65533;4&#1358;d&#65533;$@&#1541;&#65533;|&#65533;u&#65533;U%\Ck&#65533;&#65533;(&#65533;x&#65533;&#65533;x&#1041;&#65533;S`]@&#65533;&#65533;&#65533;&#65533;0eL"&#65533;&#65533;k&#65533;`=&#65533;gx&#65533;.&#65533;&#65533;P&#1352;R&#65533;&#65533;>&#65533;&#24268;&#712;Uq&#65533;5l&&#65533;2MWXT&#65533;P&#65533;8Mx&#65533;&#65533;2&#65533;p&#65533;Wg,=~&#65533;G&#65533;W&#65533;C&#65533;&#65533;  !&#65533; &#65533; ,&#65533;&#65533;  &#65533; &#65533;	H&#65533;&#65533;&#65533;&#65533;*\&#560;`:&#65533; &#65533;&#65533;&#991;@&#65533;3j&#65533;&#561;&#65533;&#463; C&#65533;&#65533;&#65533;&#1984;&#65533;&#65533;l&#65533;"$c&#668;I&#65533;&#65533;&#858;&#65533;lZ&#65533;&#65533;&#65533;&#65533;fo
J&#65533;&#65533;Q&#65533;'V&#526;;&#65533;&#65533;-&#65533;&#65533;O&#65533;&#1131;X&#65533;j&#65533;hA&#65533;1_R&#65533;&#52303;K&#65533;&#65533;&#694;&#65533;&#1761;e&#65533;&#65533;&#65533;{&#65533;Z&#1583;v&#65533;v&#1602;&#65533;&#1399;&#65533;n&#65533;&#65533;&#65533;X&#65533;s&#65533;&#65533;K&#65533;&#65533;&#1932;V&#65533;L&#65533;&#65533;S&#65533;&#65533;&#65533;-<&#65533;g&#837;-$&#65533;&#65533;+5&#65533;&#65533;kQ&#65533;&#65533;&#65533;i&#65533;&#65533;mVog&#65533;w&#65533;z&#65533;:&#65533;&#65533;f&#65533;&#65533;&#65533;&#65533;&#65533;&#65533;&#65533;&#65533;&#65533;wl0&#65533;B&#65533;x&#65533;"&#65533;=z&#65533;&#65533;&#65533;&#65533;5>>&#957;&#65533;&#65533;&#65533;&#65533;K&#65533;&#65533;&#65533;G&#65533;7&#65533;&#65533;&#65533;Gc[&#65533;0&#65533;&#65533;3&#65533;&#65533;N&#65533;{&#65533;&#65533;&#65533;&#65533;&#1438;.&#65533;<~&#65533;&#65533;&#65533;7&#65533;?$&#65533;VpHV&#1986;n9&#65533;b&#65533;E8&#65533;]&#65533;&#65533;&#65533;v&#65533;&#65533;{&#65533;&#65533;&#65533;BP,@&#65533;3&#65533;x&#65533;{&#65533;]8`c&#65533;ua^&#65533;&#65533;Zy&#65533;g&#65533;&#65533;8j&#65533;Tx&#65533;&#65533;&#65533;a&#65533;&#65533;v&#65533;&#65533;&#65533;&#65533;&#65533;&#65533;&#65533;&#65533;&#65533;v&#65533;&#65533;&#65533;Q)%hT&#65533;&#65533;&#1556;c&#65533;&#65533;&#8862;yE&#65533;&#65533;&#65533;&#1552;(U=i&#65533;G&#65533;&#65533;&#2010;&#65533;y&#65533;&#1621;/&#38596;&#65533;&&#65533;&#65533;p&#65533;&#65533;&#65533;'&#65533;*&#65533;&#65533;&#65533;XvZ&#1487;&#65533;&#65533;u&#65533;nx&#65533;&#65533;&#65533;R0&#65533;)i&#65533;&#65533;a&#65533;&#65533;m	=0&#65533;	e&#65533;X&#65533;&#65533;&#65533;x&#65533;&#932;&#65533;f&#65533;jM&#556;&#13163;&#65533;x&#65533;c&#65533;&#65533;&#65533;4^&#889;&#65533;4&#65533;&#65533;B&#65533;&#65533;&#65533;d- ZP&#65533;	]&#65533;0&#65533;"&#65533;7&#65533;T&#65533;@&#65533;&#65533;7&#65533;*&#65533;&#65533;T&#65533;B+4#l&#65533;U&#65533;&#65533;fx&#25680;7&#65533;@&#65533;&#65533;&#65533;&#65533;&#65533;&#65533;@,&#65533;&#65533;l&#65533;&#1018;S&#65533;Xg&#65533;
&#65533;	[&#65533;S&#65533;{\NKF&#65533;Y&#65533;&#65533;q&#65533;.&#65533;&#65533;$kA?&#65533;ko&#65533;&#65533;N|&#65533;c&#65533;&#65533;&#65533;&#65533;&#65533;&#65533;&#1938;!&#65533;&#65533;&#65533;&#65533;&#65533;&#65533;&#65533;:a&#65533;&#65533;@&#65533;&#65533;&#65533;22&#65533;X+[]&#65533;
g&#65533;B&#257;&#1821;&#65533;&#65533;V&#1084;&#65533;&#65533;&#65533;@&#65533;2&#65533;2&#65533;&#65533;&#65533;\@&#65533;^&#65533;7&#65533;&P|Q&#65533;3}#3,&#65533;+&#65533;CA=sP&#65533;&#65533;&#65533;0&#65533;3/k;&#65533;M&#65533;oc)&#65533;&#65533;}rwkA6&#65533;&#65533;&#65533;&#65533;Q &#65533;&#65533;&#946;&#65533;&#65533;4&#65533;&#65533;&&#65533;sa&#65533;TEw&#65533;k&#470;&#65533;Bx!&#65533;&#65533;&#65533;]-(;%&#65533;&#65533;%&#65533;N&#65533;&#65533;&#1461;&#65533;&#65533;bj 
&#65533;vA&#65533;&#65533;d&#65533;&#65533;t&#65533;&#1369;&#65533;&#65533;&#65533;&#65533;V&#65533;/&#65533;&#65533;&#65533;&#65533;6$  &#65533;#;B=&#65533;&#65533;?&#65533;t&#65533;&#65533;&#65533;&#65533;&#65533;&#65533;X&#65533;W&#65533;@&#65533;&#65533;&#65533;&#65533;&#65533;M&#65533;&#65533;F&#65533;&#484;< jp4B&#65533;/@&#65533;AH*&#65533;&#65533;&#65533;h&#65533;i&#65533;~&#65533;uH&#65533;&#65533;G	2&#65533;0!&#65533;[&#65533;A2`&#65533;&#65533;L !&#65533;b&#65533;B&#65533;&#65533;?&#65533;&#65533;&#65533;C&#65533;&#65533;&#65533;&#65533;.&#65533;&#65533;n&#65533;&#65533;@&&&#65533;&#65533;&#65533;o&#65533;(&#65533;&#65533;4@&#65533;&#65533;&#65533;rQ&#65533;&#65533;S&#65533;UP&#65533;3&#65533;1pufC	&#65533;[ &#65533;&#65533;&#65533;&#65533;i-DeH;&#65533;&#65533;Dk!&#65533;&#65533;&#65533;"&#65533;&#65533; =&#65533;aL"&#65533;!&#65533;&#1894;a&#65533;B&#65533;#n$f&#65533;&#65533;WA&#65533; {E&#777;&#65533;#G&#65533;&#65533;o&#65533;NWe&#65533;&#65533;A(&#65533;E&#65533;$!#&#65533;&#65533;&#65533;?&#65533;&#65533;32m&#65533;	&#65533;&#65533;w&#65533;&#65533;s^H&#65533;&#65533;M&#65533;Q}4
&#65533;&#65533;&#65533;&#65533;L,Z*cA&#65533;`&#65533;&#65533;&#65533;Q p&#65533;H &#65533;&#361;qI!&#65533;&#65533;$H57&#65533;` !~&#65533;&#65533;&#65533;&#65533;h&#65533;&#65533;p&#65533;k&#65533;@&#65533;q&#65533;&#65533;&#65533;I&#65533;&#65533;&#65533;d)&#65533;&#65533;&#65533;M&#1020;&#65533;&#65533;b&#65533;&#65533;\&#65533;rmCc&#65533;X&#25157;&#65533;c!l&#65533;&#65533;2&#336;|&#65533;&#65533;&#65533;&#65533;&#65533;&#703952;rei\&#65533;4e6"&#65533;[&#65533;[fA&#65533;&#65533;&#65533;N&#65533;&#65533;7l&#65533;&#65533;"Y&#65533;&#65533;&#65533;&#65533;nr&#65533;~&#65533;&#65533;&#65533;&#65533;&#65533;&#65533;&#1062;dl&#65533;LP&#65533;!e2&#65533;&#65533;]&#65533;&#65533;&#65533;&#1068;&#65533;!mL&#65533;@N&#65533;&#400;XA2&#65533;&#65533;>{G&#592;&E]k&#65533;F{&#622;`&#65533;,&#65533;&#65533;JH&#65533;O}&#65533;&#65533;6}S[4&#65533;h&#65533;s')&#65533;&#65533;f	4&#65533;&#65533;&#65533;H8+&#65533;Ic)$&#65533;Ie&#65533;C&#65533;&#65533;&#65533;N&#842;POyg&#290;P&#65533;&#1190;&#65533;B&#65533;l&#1173;&#65533;`X/&#65533; &#65533;&#65533;Ce]E;&#65533;&#65533;H#)&#65533;!o2&#833;&#65533;l\&#65533;d3&#65533;P&#65533;B&#65533;s&#65533;F2&#65533;$V&#65533;a\&#65533;&#65533;&#65533;&#65533;*`&#65533;&#65533;&#65533;&#65533;b&#65533;"&#771;&#65533;&#11632;M&#65533;&#65533;&#65533;FB&#65533;&#65533;&#65533;Mq&#65533;&#65533;C&#41982;z&#65533;&#65533;	&#65533;&#65533;&#65533;EX&#65533;&#65533;&#65533;&&#65533;&#65533;,A`&#65533;Z&#65533;&#65533;&#65533;p&#65533;I&#65533;&#65533;&#65533;&#65533;|vJ&#65533;&#65533;K&#65533;&#65533;)&#65533;&&#65533;d&#65533;6&#65533;&#65533;j9m&#65533;-&#65533;&#65533;6-&#65533;9&#65533;X&#65533;y&#65533;mg&#65533;&#65533;:&#65533;&#65533;&#65533;b&#65533;'&#65533;	&#65533;&#65533;&#65533;En6&#24208;W&#65533;&#743;&#65533;&#65533;e&#65533;&#65533;&#65533;&#65533;&#65533;&#65533;&#1131;Mq%&#65533;&#65533;&#65533;S -&#1218;b&#65533;xn&#65533;a&#65533;&#65533;`&#65533;4&#65533;&#65533;1i&#65533;Y&#65533;&#65533;&#65533;~vI&#65533;&#65533;&#65533;@&#65533;KO&#65533;T&#65533;&#65533;&#65533;&#65533;i&#65533;&#65533;S[4&#65533;&#65533;&#65533;&#1419;iS;=f&#65533;Z1%/&#65533;&#65533;.&#65533;&#65533;&#65533;Z2&#65533;`&#65533;,&#65533;i&#65533;&#65533;NP&#206;&#65533;qqFnKa:!&#65533;&#65533;lK7^&#65533;"c&#65533;&#65533;&#65533;&#65533;76&#65533;(&#65533;)&#65533;j&#65533;&#65533;^6&#65533;">&#65533;<if8&#65533;&#65533;b#q&#65533;,p&#65533;~f&#65533;&#65533;&#65533;&#65533;&#65533;&#65533;v&#65533;&#65533;=&#65533;Qm!&#386;WL&#65533;b*&#65533;/W&#65533;Nr&&#65533;&#65533;&#65533;&#65533;J&#65533;c&#65533;o! &#65533;&#65533;e&&#1933;`c&#65533;lO&#65533;9O&#65533; ,5&#65533;ZL"5&#65533;&#65533;g&#65533;&#65533;C&#65533;9$k&#65533;9b&#65533;&#65533;`K`&#65533;B&#65533;9&#65533;&#1183; &#65533;&#65533;v*`=Y&#65533;&#65533;&#65533;&#65533;&#65533;Y&#65533;&#65533;"y&#65533;<&#65533;\&#65533;&#65533;&#65533;&#65533;&#65533;&#65533;&#65533;&#65533;sbIw&#65533;&#65533;]&#65533;UI&#65533;&#65533;H &#65533;&#65533;&#563;&#65533;}c&#65533;|&#65533;&#65533;&#65533;&#65533;&#437;&#65533;&#65533;\Cn&#65533;";^&#65533;&#65533;P&#65533;h,&#65533;&#65533;&#65533;iv\&#65533;&#65533;R&#65533;&#65533;&#65533;&&#65533;&#65533;CBTj&#65533;|&#65533;&#65533;,&#65533;K&#65533;&#65533;, $&#65533;&#65533;U &#65533;aLS&#65533;b>H&#65533;&#65533;&#65533;C&#65533;&#65533;[B&#65533;&#65533;!R&#65533;&#1681;&#65533;<&#65533;&#409;&#65533;&#65533;&#65533;U&#65533;&#65533;&#65533;&#65533;&#65533;1&#65533;A&#65533;&#65533;&#65533;&#65533;+&#65533;&#65533;#&#65533;d&#65533;&#65533;&#65533;6&#65533;&#65533;&#1750;&#65533;&#65533;&#65533;8#g4	2u-&#65533;27&#65533;&#65533;x&#65533;&#65533;&#65533;2HM&#65533; &#65533;S'&#1134;4i2e&#65533;&#65533;&#65533;&#65533;&#65533;&#65533;&#65533;,&#65533;&#65533;&#65533;}2&#65533;&#65533;&#65533;"&#65533;&#65533;&#65533;&#65533;I&#65533;>&#65533;8sug&#65533;&#65533;)&#65533;,&#65533;&#65533;&#65533;$=&#65533;&#65533;"d=MK&#65533;&#65533;&#65533;&#65533;&#65533;m&&#65533;
~&#65533;K-&#65533;&#65533;&#65533;q&#65533;&#65533;(&#65533;&#65533;  9B&#65533;&#65533;iwx&#65533;b&#65533;&#65533;A&#65533;&#65533;&#65533;1yy&#65533;9b &#65533;I&#65533;k&#65533;&#65533;&#65533;zJ&#65533;&#65533;&#65533;&#65533;&#65533;pG&#65533;}rq&#2017;&#65533;N>&#65533;&&#65533;&#65533;!'&#65533;&#65533;&#65533;&#65533;&#65533;&#65533;Ca+&#65533;&#65533;&#65533;^&#65533;&#473;:&#65533;&#65533;&#65533;x&#65533;9&#65533;&#65533;Gw6:&#65533;&#65533;&#65533;v&#65533;VfQ&#65533;t&#65533;&#65533;&#65533;&#65533;&#65533;&#65533;$&#65533;&#65533;~&#65533;QQNBgA&#65533;&#65533;f&#65533;&#65533;$gr&#65533;~	&#65533;&#65533;9{&#65533;#^&#65533;&&#65533;&#65533; &#65533;&#65533;r&#65533;g&#65533; &#65533;!Et&#65533;A#&#65533;7&#65533;t&#65533;&#65533;z&#65533;E4&#65533;SR{&#65533;7#&#65533;ty&#65533;Hwp/&#65533;#:&#65533;O6&#65533;#&#65533;H&#65533;3}a#J&#65533;p&#65533;&#65533; 70&#65533;&#65533; v&#65533;Y&#65533;E&#65533;!{&#65533;l{&#65533;"&#65533;G&#65533; o
&#65533;&#65533;pcxi&#65533;~P"U8&#65533;>&&#65533;r&#65533;&#65533;!&#65533;A&#65533;2&#65533;8M&#65533;&#65533;
F&#65533;&#65533;bH&#65533;&#65533;&#65533;%2&#65533;#&#65533;uC&#65533;l&#65533;!27G&#65533;VYv&#65533;&#65533;dh-&#65533;K57&#65533;{7yb&#65533;&#65533;"&#65533;&#65533;w&#65533;&#65533;&#65533;&#65533;&#65533;&#65533;&#65533;&#65533;&#65533;&#65533;&#65533;s&#65533;&#65533;&#65533;8&#65533;R.IWAS&#65533;A&#65533;"&#65533;2&#65533;&#65533;&#65533;uk&#65533;&#65533;&#65533;L`&#65533;&#65533;+ 0&#65533;&#65533;$Cr&#65533;$k4&#65533;[&#144;&#65533;&#65533;&#65533;u&#65533;&#65533;&#65533;|&#65533;#&#65533;&#65533;e3&#65533;G&#65533;&#29257;x&#65533;[n&#65533;&#65533;&#65533;&#65533;N&#65533;&&#65533;8&#65533;&#65533;t(r#%&#65533;&#65533;t&#65533;\_&#65533;&#65533;2&#65533;&#65533;h&#65533;&#65533;&a]&#65533;&#65533; Wp1X&#65533;11&#65533;X&#65533;&#65533;&#65533;n 7&#1039;t&#65533;&#65533;t&#333;&#65533;v3&#65533;&#65533;p&#65533;&#65533;Z_0i&#65533;&#65533;&#65533;%&#65533;:&#65533;&#65533;;&#1619;<)&#65533;&#65533;&#65533;By&#65533;&#65533; &#65533;&#65533;~&#65533;&#65533;W&#65533;B!aa&#65533;&#65533;&#65533;\&#65533;&#65533;D&#65533;u&#1103;&#65533;X*y*&#65533;8s&#65533;&&#65533;&#215;w[5)
&#65533;j&#65533;&#65533;&#65533;&#65533;&#65533;&#65533;&#65533;H&#6665;-&#65533;/b!&#65533; QJ
&#65533;&#65533; F_&#65533;Z#)_&#65533;+G&#65533;&#65533;&#65533;(1&#65533;&#65533;&#65533;{&#65533;&#65533;!` &#65533;&#65533;&#65533;&#1495;Z&#65533;H~&#65533;X&#65533;p&#65533;&#65533;0&#65533;&#65533;Y&#2017;&\vC1#0h&#65533;&#65533;&#65533;1&#65533;Zq!&#65533;1&#65533;7!&#65533;&#65533;&#65533;$d&#65533;3&#65533;&#65533;&#65533;&#65533;&#65533;&#65533;&#65533;&#65533;y&#65533;&#65533;n &#65533;s&#65533;G=&#65533;&&#65533; &#65533;&#65533;x&#65533;&#65533;&#65533;&#65533;&#65533; &#65533;HE&#65533;u&#65533;W&#65533;X&#65533;&#65533;G&#65533;&#65533;&#65533;p&#65533;_^&#65533;a&#65533;$aF&#65533;)&#65533;&#65533;&#65533;&#65533;&#1177;V&#65533; &#65533;pK^B&#65533;&#65533;&#65533;y7G8s'&#65533;&#65533;&#65533;&#65533;{&xIW&#65533;$a&#65533;&#65533;$N&#65533;&#65533;0b&#65533;i&#65533;n&#65533;?&#65533;n&#65533;!P&#65533;a3w(;3&#65533;(y&#65533;&#1494;&#65533;D&#65533;&#65533;6&#65533;l&#65533;&#65533;U&#65533;&#65533;&#65533;6J&#65533;Fl&#65533;:&#65533;g&#65533;&#65533;&#65533;&#65533;b@R?[&#65533;$,0&#65533;&#65533;&#65533;*&#65533;&#65533;Ro!A&#65533;&#65533;&#65533;&#65533;Y&#29993;&#65533;#&#65533;&#65533;&#65533;%3&#65533;&#65533;.0&#65533;\0&#65533;0&#65533;&#65533;&#65533;&#65533;f&#65533;&#65533;;&#65533;&#65533;&#65533;&#65533;&#65533;3\*&#65533;&#65533;[&#65533;UQ&#65533;&#65533;&#65533;&#65533;c&#65533;&#65533;&#65533;[7&#65533;O&#65533;&#65533;d@&#65533;!H2x&#65533; E$&#65533;&#65533;6&#65533;\k&#65533;!4&#65533;&#65533;p&#65533;&#65533;ye&#65533;&#65533;F&#65533; &#65533;	&#65533;&#65533;&#65533;-&#65533;Rl&#65533;"Q&#65533;Y7&#65533;q&#65533;6EI&#65533;&#65533;&#65533;a V&#65533;&#65533;&#65533;[&#1904;&#65533;/@&#65533;c1$&#999;xd&#65533;Y CU&#65533;8&#65533;, Ylp&#65533;V&#65533;S&#65533;&#65533;> &#65533;&#65533;r -&#65533;&#65533;&#65533;G]&#1324;&#65533;&#65533;&#65533;ZJ3P&#65533;2&#634;&#65533;&#65533;&#65533;&#65533;&#65533;%&#65533; 
JR&#65533;*0+p9*,&#65533;M&#65533;&#65533;m=&#65533; 8_&#65533;TT!&#65533;&#1636;o&#549;&#65533;&#65533;
i&#65533;}3Cko7`qq&#65533;&#65533;&#65533;B&#65533;*N%&#65533;&#65533;>)De&#65533;l&#65533;K&#1029;`&#65533;L&#65533;&#65533;zc&#65533;&#65533;&8&#65533;&#65533;19Y&#65533;v&#65533; &#65533;#J&#65533;1&#65533;T~&#65533;6&#65533;&#1577;{A&#65533;&#65533;&#65533;Y&#65533;?u&#65533;,&#65533;&#65533;%&#65533;&#65533;{&#65533;D;&#65533;q&#65533;A&#65533; &#65533;&#65533;O&#65533;&#65533;j&#65533;&#65533;&#65533;&#65533;
>&#65533;&#65533;&#65533;&#65533;S&#65533;D&#65533;&#1517;&#65533;#j&#65533;&#65533;&#65533;&#65533;QAs&#65533;8dSF2&#65533;%&#65533;X&#65533;&#65533;eH&#65533;J&#65533;`&#65533;V&#65533;	&a&#65533;&#65533;a1&#65533;*5]&#65533;Y&#65533;&#65533;H&#65533; "&#65533;&#65533;&#65533;cV&#65533;&#65533;Q/&#65533;+&#65533;&#65533;d&#65533;&#65533;0&#65533;'+h&#65533;&#65533;&#65533;QX&#425;A&#65533;&#65533;Z7wH&#65533;`2+ov5&#65533;W&#65533;&#65533;Y&#65533;Y&#65533;NsG &#65533;&#65533;&#65533;&#65533;&#65533;&#65533;1&#65533;&#65533;)&#1808;]&#300;0x&#65533;&#65533;+xup&#65533;&#65533;&#65533;&#65533;.&#65533;'R&#65533;&#65533;&#65533;S&#65533;I&#65533;b&#65533;b&#65533;&#65533;&#65533;W&#65533;&#65533;&#65533;&#65533;&#1529;&#65533;&#65533;U&#65533;&#65533;&#65533;&#65533;&#65533;"&#65533; &#65533;*&#65533;7&#35898;7&#65533;eC(&#65533;av&#65533;&#1085;&#65533;{&#65533;&#65533;&#65533;Rf(Tq&#65533;&#65533; ?v2_5&#65533;v&#1451;T&#65533;&#65533;`&#65533;&#65533;&#65533;&#65533;WQK`m&#65533;"&#65533;&#65533;s'#r&#65533;Y&#65533;&#1824;A&#65533;!p&#65533;2&#65533;&#65533;D&#65533;nd&#65533;&#65533;$`6#&#65533; &#65533;U&#65533;
&#65533;&#65533;ianrl&#65533;&#65533;&#65533;&#65533;d&#65533;&#65533;!&#65533;&#65533;&#2016;&#65533;.&#65533;w&#65533;?&#65533;&#65533;"|&#1394;&#65533;&#65533;+C&#65533;&#65533;C&#65533;i&#65533;&#65533;b&#65533;&#65533;&#65533;[&#65533;FqMf&#65533;1&#65533;&#65533;&#65533;@&#65533;&#65533;c,T3&#65533;>&#1076;&#65533;&#65533;e&#65533;Y2&ugu&#65533;4&#65533;m&#1403;&#65533;@&#65533;&#65533;$&#65533;&#65533;%g[&#65533;&#347;&#65533;axB"&#65533;&#65533;&#65533;@+6Q&#498;B&#65533;(&#65533;UQ&#65533;&#65533;A&#65533;J&#65533;-,&#563;&#65533;&#65533;y&#65533;g&#65533;&#65533;&#65533;7&#65533;l&#65533;&#65533;&#65533;c&#65533;&#632;S'&#65533;&#65533;&#65533;I&#1853;7&#65533;&#65533;M&#65533;J&#65533;&#65533;J&#65533;&#65533;Y&#65533;&#65533;&#65533;\	&#65533;&#65533;&#65533;&#221;t&#65533;&#65533;&#65533;+&#65533;6&#65533;&#65533;|&#65533;n&#65533;&#65533;&#65533;&#65533;&&#65533;d}&#65533;u&#65533;Q&#65533;{P&#65533;	&#65533;&#65533; &#65533;&#65533;5,&#172;&#65533;
o&#65533;&#65533;&#65533;Lu,J&#65533;MOT&#65533;T&#65533;&#65533;L2&#65533;&#65533;	&#65533;&#65533;&#65533;]&#65533; &#65533;&#65533;) &#65533;&#65533;/&#65533;&#65533;&#65533;&#65533;!&#65533;K&#65533;&#1400;3&#65533;3&#65533;X&#2000;	&#65533;@&#65533;&#65533;{g0@&#65533;&#65533;&#65533;&#65533;\&#820;&#65533;&#65533;&#65533;&#1225;\L&#65533;|&#65533;%&#65533;&#65533;&#65533; &#65533;1&#19190;`R.&#65533;&#65533;s&#65533;_&#65533;` &#65533; &#65533;&#65533;&#65533;&#65533;&#65533;&#65533; g&#65533; &#65533;;&#65533;&#65533;&#65533;"9;$k&#1533;&#65533;&#65533;&#65533;<&#65533;&#65533;9&#65533;m,&#65533;=&#65533;&#65533;+>&#65533;&#65533;&#65533;&#65533;&#65533;&#65533;	 &#1868; &#65533;&#65533; &#65533;&#65533;&#65533;p]&#65533;.|A|&#65533;|&#65533;a&#65533;&#65533;+&#65533;&#65533;&#65533;&#65533;&#65533;&#65533;&#65533;&#65533;H&#65533;.&#65533;&#65533;8&#65533;c5&#65533;[&#65533;&#65533;P&#1139;+^&#65533;2p &#65533;&#65533; &#65533;p&#65533;&#65533;&#316;<n&#65533;&#65533;Y'(&#65533;l&#65533;&#672;&#829;],&#65533;8&#65533;&#65533;%b&#65533;&#65533;T&#65533;&#65533;&#774;W$*n&#65533;I&#65533; &#65533;[&#65533;AM&#788;}&#65533;
{&#65533;&#65533;*p&#65533;, +n=&#65533;&#678;Y&#65533;&#65533;-&#65533;=&#65533;\,&#65533;p&#65533;&#65533;A+&#65533;&#65533;
T{~k&#65533;:&#65533;H^5&#65533;	&#65533;`&#65533;&#65533;06)`&#65533;&#65533; @&#65533;&#65533;;>9+<7&#65533;h&#65533;,&#65533;(]&#65533;n0&#65533;&#65533;@&#1910;+&#65533;PM&#65533;&#65533;&#65533;&#65533;seZ&#65533;&#65533;A&#65533;Q
&#65533;&#65533;e=&#65533;gMg &#65533;&#65533;&#65533;&#65533; &#65533;&#65533;J&#65533;&#65533;"&#65533;&#65533;&#65533;o&#65533;q&#65533;@&#65533;&#65533;&#65533;&#65533;&#65533;&#65533; &#65533; Q&#65533;&#1380;uz&#65533;P&#65533;=&#65533;=&#65533;&#65533;-&#65533;M&#65533;&#65533;<&#65533; &#65533;}Z&#65533;&#65533;y%LI&#65533;&#65533;7&#65533;P	&#65533;&#65533;&#65533;`&#65533;&#65533;&#65533;&#65533;/&#65533;_bp&#65533;&#65533;W&#65533;AK&#65533;@a&#65533;L&#65533;!&#65533;hM&#65533;&#65533;&#65533; &#65533;&#65533; &#65533;M>&#65533;9&#65533;-&#65533;
&#65533;vZ&#65533;&#211;+&#65533;&#65533;5&#65533;&#65533;&#65533;"s&#65533;&#65533;&#65533;;i~K&#65533;&#65533;&#65533;M&#65533;B&#65533;&#65533;-&#65533;&#65533;B &#65533;H&#65533;&#65533;&#65533;&#65533;&#65533;&#65533;&#65533;E&#65533;&#65533;$&#65533;(&#65533;&#65533;b(Z Z&#65533;h&#65533;&#65533;&#65533;&#65533;&#65533;&#65533;S&#65533; j&#65533;&#65533;&#65533;	NB&#65533;p>&#65533; &#65533;P&#65533;&#65533;`&#65533;!~&#65533;&#65533; &#65533;*&#65533;&#65533;Cl&#65533;#&#65533;&#65533;&#65533;?&#65533;&#65533;SNdG%&#65533;!(&#65533;&#65533;&#65533;.
&#65533;&#65533;&#65533;&#65533;<0&#65533;N&#65533;.N&#65533;&#65533;&#65533;3&#65533;v&#65533;&#65533;+&#65533;&#65533;&#65533;h&#65533;+2&#65533;&#65533;r>&#65533;&#65533;&#65533;q&#65533;,A&#65533;&#848;	`=&#320; @]&#65533;^
&#65533;&#65533;&#65533;&#65533;&#65533;&#65533;&#65533;#N&#65533;&#65533;-&#65533;->&#65533;&#65533;&#65533;K&#65533;&#65533;&#65533;&#65533;D&#65533; |&#65533;{ M&#65533;&#65533;o&#65533;&#1019;&#65533; pX9&#65533;&#65533;^&#65533;&#65533;&#65533;&#65533;&#65533;&#65533;M&#65533;&#65533;mE&#65533;&#65533;&#65533;J&#1895;)&#65533;L&#65533;&#65533;&#65533;&#65533;9&#65533;&#65533;&#65533;&#65533;&#65533;A&#65533;i&#65533;&#65533;t &#65533;&#65533;e&#65533;K&#65533;&#65533;&#65533;&#65533;&#65533;&#65533;&#65533;&#65533;&#969;&#65533;&#65533; &#65533;b&#65533;F? z&#65533;&#65533;&#65533;&#65533;&#65533;+&#65533;&#65533;&#65533;0 &#65533;&#65533;&#65533;&#65533;&#65533;q	&#65533;&#65533;^&#65533;&#65533;/&#65533;&#65533;N&#65533;&#65533;&#65533;&#65533;&#65533;&#65533;&#65533;83&#65533;&#65533;&#65533;&#65533;I&#65533;&#65533;&#65533;, &#65533;&#65533;&#65533;&#65533;&#65533; K&#65533;&#65533;&#65533;&#65533;/vFp&#65533;&#65533;&#65533;e&#65533;&#65533;&#12477;q&#65533;I7*;&#65533;-0&#65533;&#65533;P&#65533;&#65533;@&#65533;1&#65533;&#65533;&#65533;4&#65533;&#65533;_?&#65533;!&#65533;&#65533;<&#65533;&#65533;eA&#65533;&#65533;B&#65533;&#65533;&#65533;&#65533;MyI&#65533;H&#65533;&#65533;
&#65533;	&#65533;D&#65533;=&#65533;^ 'aC&#65533;&#65533;8&#65533;`O&#65533;</&#65533;d&#65533;&#65533;;&#65533;T&#65533;&#65533;&#65533;o&#846;&#65533; &#65533;&#65533;&#20398;&#65533;&#65533;&#65533;&#65533;1D&#65533;?i&#65533;&#65533;&#65533;8q&#65533;&#65533;z&#65533;K&#65533;&#327;&#65533;(&#65533;&#65533;&#65533;&#65533;G&#65533;!E&#65533;$Y&#65533;&#65533;I&#65533;I8Z&#65533;&#65533;&#65533;&#65533;A&#65533;b~&#65533;&#65533;&#27738;&#65533;p
&#65533;vL'4&#65533;
&#65533;uq&#65533;@&#65533;,
&#65533;&#936; 4@`&#65533;!&#65533;&#65533;F&#65533;j&#1386;#Z&#65533;z&#65533;bDq%[&#65533;&#65533;Y&#65533;hcZ&#65533;S&#65533;K&#65533;2e&#65533;\&#65533;m&#860;u&#65533;3{&#65533;&#65533;)&#65533;Qp&#65533;T&#65533;$Cf&#65533;&#1451;&#65533;J&#65533;!&#65533;@q&#65533;x&#1820;&#65533;"&#65533;siE&#65533;&]&#65533;&#65533;*&#65533;&#65533;e&#65533;&#65533;&#65533;&#65533;c@M&#65533;&#65533;7&#65533;&#65533;&#65533;`&#65533;g&#65533;&#65533;&#65533;&#1008;&#65533;6&#65533;
&#65533;x&#65533; )r&#65533;8&#65533;fpFB&#998;^&#65533;&#65533;u&#65533;&#65533;&#65533;xF&#65533;R&#65533;4b&#65533;<A&#65533;*T&#65533;0&#65533;&#65533;&#65533;J&#65533;&#65533;&#65533;&#65533;&#65533;&#65533;&#65533;&#65533;&#65533;&#65533;_&#65533;&#65533;&#65533;h&#65533;8&#65533;@&#65533;&#65533;&#65533;=&#65533;&#65533;&#65533;&#7747;2;"&#65533;&#65533;1&#65533;?3&#65533;&#65533;:&#65533;A&#65533;
&#65533;&#65533;B&#65533;&#65533;!&#65533;&#65533;J2&#65533;&#65533;&#65533;#&#65533;"&#65533;h&#65533;k&#65533;&#65533;F&#65533;&#65533;9&#65533;&#65533;f&#65533;0'&#65533;\&#65533;&#65533;E&#65533;	&#65533;&#65533;8&#65533;&#65533;&#65533;"&#65533;&#65533;r&#65533;"h&#65533;qJ*&#65533;&#65533;&#65533;T&#1707;JC&#65533;&#65533;&#65533;&#65533;&#65533;"&#65533;J&#65533; >&#65533;&#65533;L^>&#65533;&#65533;J6&#65533;&#65533;0&#65533;,&#65533;&#65533;*k&#65533;4&#65533;DC&#65533;<&#65533;&#65533;&#65533;6&#204;#q,J&#65533;&#65533; &#65533;q&#65533;PD&#65533;{&#65533;&&#65533;$&#65533;&#65533;$&#65533;&#65533;d2&#65533;&#65533;&#65533;&#65533;&#65533;&#65533;/QN;-k&#65533;(&#784;S&#65533;\rB8&#65533;&#65533;QpT&#65533;Fu&#1086;&#65533;,&#65533;,"&#65533;&#65533;{&#65533;Os&#1397;&#65533;&#65533;f&#65533;&#65533;#i&#65533;9&#1154;&#65533;S&#65533;&#65533;\>Ph9Y;&#65533;&#65533;&#65533;&#65533;uWj&#65533;&#65533;$U"&#65533;38&#65533;&#65533;rO&#65533;>&#65533;#&%KJk&#65533;&#1397;&#65533;,&#65533;s&#986;n&#65533;$&#65533;&#65533;&#65533;&#65533;m&#65533;L&#65533;8&#65533;&#1395;&#65533;x&#65533;&#65533;
v&#65533;58Q&#65533;l&#65533;N;&#65533;&#787;U&#65533;&#65533;8]&#65533;&#65533;j&#65533;s&#65533;=xc7&#65533;A&#65533;&#65533;&&#65533;E\/UMo&#65533;F&#65533;sn&#65533;&#65533;(&#65533;>&#65533;8&#65533;&#65533;&#65533;&#65533;&#65533;G&#65533;F&#65533;&#65533;(R&#65533;&#65533;z&#138136;&#65533;H&#65533;4&#65533;tf&#65533;7U_&#65533;A>&#65533;&#65533;o&#65533;&#65533;*&#65533;&#65533;&#65533;&#65533;&#65533;\p,&#65533;8i&#65533;1&#65533;&#65533;&#65533;&#65533;)&#65533;p&#65533;]&#65533;&#65533;K&#65533;&#65533;+&#65533;&#65533;&#65533;m&#65533;&#65533;S&#65533;`&#65533;&#65533;&#65533;&#65533;&#65533;&#65533;(&#65533;&#65533;[z"&#65533;&#65533;.n&#65533;9L dr&#65533;!o&#65533;Vga&#65533;+&#65533;jhK&#65533;,&#65533;r&#65533;&#65533; &#65533;s&#65533;&#65533;/&#1227;x&#65533;Rh&#65533;&#65533;&#65533;&#65533;&#65533;h&#65533;[O&#65533;fkp&#65533;&#65533;&#65533;jP&#65533;&#65533;&#65533;{&#65533;RZ&#65533;&#65533;"
Xw}x&#65533;&#65533;&#65533;&#65533;&#816;]!&#65533;&#65533;&#65533;!&#65533;&#65533;&#65533;&#65533;!&#65533;&&#65533;&#65533;&#65533;{=q&#65533;4&#65533;d&#65533;&#65533;&#65533;&#65533;&#65533;&#65533;&#65533;e^4&#65533;~&#65533;&#65533;:&#65533;&#65533;*&#65533;&#65533;&#65533;X&#65533;rh&#65533;&#65533;&#65533;w&#65533;}&#65533;I&#65533;7&#65533;&#65533;&#65533;&#65533;=&#65533;A&#65533;8&#65533;&#65533;'$&#65533;&#65533;&#65533;?v@fx&#1822;&#65533;T20uD\&#65533;
 &#65533;&#65533;v&#65533;#<0&#65533;#&#65533;&#65533;? &#65533;&#65533;I&#65533;v&#65533;]&#65533;*&#65533;&#65533;ZIH Y	mX&#65533;PqD=&#65533;&#65533;&#65533;&#65533;&#65533;&#65533;q&#65533;{&#65533;yX4s&#65533;f&#65533;&#65533;&#65533;&#65533;&#65533;&#65533;5k&#65533;&#65533;=:KUP&#65533; &#65533;@&#65533;I&#65533;9&#65533;F&#65533;&#65533;&#65533;&#65533;&#65533;([&#65533;&#65533;&#65533;&#65533;N&#65533;7Vi	y9&#65533;&#1680;X&#65533;4&#65533;&#65533;&#65533;&#65533;Nb&#65533;&#65533;IA&#65533;&#65533;C&#65533;&#65533;Tl`"&#65533;#&#65533; &#65533;&#65533;&#65533;y&#65533;<%3&#65533;&#65533;&#65533;->&#65533;t,[&#65533;D&#65533;@&#65533;Bo;&#65533;`&#65533;f&#65533;&#65533;&#65533;&#65533;S{&#65533;?v!&#65533;c&#65533;&#65533;$&#65533;@UG&#65533;'+d&#1794;?&#65533;-B&#65533;
&#65533;#&#65533;&#65533;&#65533;&#65533;&#65533;*&#65533;&#65533;&#65533;&#65533;l&#65533;8)&#65533;B&#65533;d&#65533;&#65533;&#65533;sl&#65533; &#65533;&#65533;A(&#65533;|&#65533;&#65533;&#65533;8&#65533;&#65533;$%Q&#65533;&#65533;/>&#65533;puL&#65533;&#65533;&#65533;i&#65533;&#65533;nR&#65533;&#65533;f&#65533;,x&#65533;q`]&#65533;8&#65533;8IQH&#65533;c&#65533;c&#748;&#65533;)&#65533;[&&#65533;0iO&#65533;Mr\*&#65533;b&#65533;2Jb&#65533;&#65533;#&#65533;qV&#65533;V&#65533;&#65533;&#65533;&#65533;t+-&#65533;&#65533;&#65533;&#65533;A&#65533;Rn&#65533;G&#65533;,&#65533;&p&#65533;&#65533;[&#65533;&#65533;&#65533;&#65533;&#65533;iA&#65533;&#65533;&#65533;$i>Zr&#65533;&#65533;\i&#65533;t$&#65533;iz&#65533; &#65533;+&#65533;HW&#65533;s&#65533;&#65533;>&#65533;&#65533;#={z&#65533;:fkj&#65533;)&#65533;b&#65533;N&#65533;&#65533;&#65533;>&#65533;&#65533;zOx&#65533;2&#65533;&#65533;&#65533;?I)1&#65533;M&#65533;j&#65533;&#65533;&#65533;:N&#857;A[A&#65533;&#675;v&J}&#65533;&#65533;&#65533;&#65533;h&#65533;&#695;&#65533;&#65533;f &#46889;QU&#65533;&#65533;>&#65533;z&#65533;&&#65533;_&#65533;&#65533;cK{&#65533;^&#65533;&#65533;&#65533;DO*z&#65533;M'&#65533;&#65533;&#65533;&#65533;T&#65533;]&#1742;&#65533;&#65533;:/*&#1934;~gUV_&#65533;&#65533;.h9u&#65533;>#&#65533;&#65533;# b&#65533;&#65533;&#65533;-b&#65533;*&#1711;&#65533;D&#65533;&#65533;&#65533;&#65533;97&#65533;&#65533;&#65533;=*f%&e&#65533;s.b&#65533;< qi&#65533;&#65533;&#65533;>Re&#65533;&#65533; &#65533;-&#65533;w"&#65533;&#65533;uw&#65533;&#65533;&#65533;&#65533;&#65533;T&#65533;&#65533;lyP&#65533;$q&#65533;&#65533;&#65533;a&#65533;bf^&#65533;&#65533;&#65533;U&#65533;$&#65533;GU+  &#65533;Pw&#65533;d&#65533;RY&#65533;&#65533;&#65533;&#65533;c&#65533;&#65533;@G&#65533;b&#65533;&#65533;&#65533;&#65533;&#819;x&#65533;&#65533;&#65533;7&#65533;&#65533;*m&#65533; Z*&#65533;u&#65533;&#65533;B*&#65533;N']&#65533;n&#65533;`&#65533;&#1894;&#65533;&#65533;y0-&#65533;=.Jk&#65533;&#65533;T]&#65533;&#65533;&#355;&#65533;&#65533;&#65533;<&#65533;19grR&#65533;&#65533;q&#65533;&#65533;&#65533;c&#65533;&#65533;&#65533;&#65533;&#65533;Q&#402;t>&#65533;*GU"8&#65533;&#65533;/1&#65533;&#65533;&#65533;&#65533;U>&#65533;&#65533;&#65533;YVR&#65533;n&#65533;&#65533;&#65533;K&#65533;B&#65533;&#65533;&#65533;2&#65533;tVt&#65533;a&#65533;&#65533;f.,n&#65533;7&#65533;I&#65533;\&#65533;Z*&#65533;&#65533;H&#65533;hC&#65533;&#1290;&#65533;d&#65533;&#65533;*[&#65533;&#65533;&#65533;$q23#!&#65533;B&#65533;&#65533; X&#65533;=&#65533;CJqE&#65533;+k^&#65533;&#1191;&#65533;XMP&#65533;&#1831;&#65533;&#65533;&#65533;&#65533;&#65533;&#65533;&#65533;P&#65533;&#65533;&#1129;;AIo&#65533;i&#65533;&#65533;A]&#1894;&#54800;&#65533;&#65533;&#65533;&#663;b&#65533;&#65533;&#65533;T?&#65533;&#1838;&#65533;&#65533;&#65533;_sX&#65533;&#65533;^H&#65533;&#65533;L&#65533; &#65533;&#65533;&#65533;&#65533;dW&#65533;-GG&#65533;&#65533;&#65533;iA,&#65533;&#65533;&#65533;&#65533;.s&#65533;&gHK&#1820;jt&#65533;&#65533;&#65533;&#65533;W&#65533;gm&#569;&#65533;&#65533;L&#65533;&#65533;&#65533;&#65533;r&#65533;>SHV&#65533;9w&#65533;a&#65533;;=&#65533;D&#65533;&#787;&#65533;&#65533;
v&#610;Q&#65533;&#65533;&#65533;&#65533;&#65533;^7&#1266;B&#65533;&#65533;&#65533;&#65533;&#65533;&#65533;&#65533;&#65533;8&#65533;~
&#65533;,Q&#65533;&#65533;n&#65533;&#65533;&#65533; `Mn%&#65533;"2&#65533;C&#65533;&#1906;&#1913;&#65533;h&#65533;9m&#65533;&#65533;}s&#65533;AQ_+&#65533;sUA&#65533;&#65533;dus&#65533;&#977;&#65533;x&#65533;&#65533;=&#65533;c&#65533;!&#65533;r&#65533;nb&s&#65533;&#65533;50&#65533;=&#65533;u&#65533;D&#65533;&#65533;&#65533;&#65533;i&#65533;&#65533;i&#65533;&#65533;&#1159;&#65533;&#65533;1&#65533;&#65533;&#65533;n0&#65533;&#65533;9h&#689;&#65533;6`!&#65533;;&#65533;k&#65533;&#65533;&#65533;&#65533;&#65533;Av&#65533;)&#65533;&#65533;&#65533;&#65533;9&#65533;Q&#65533;&#65533;&#2015;`&#65533;0H&#65533;&#65533;8&#65533;&#65533;&#65533;l5J&#65533;&#65533;Z&#65533;&#65533;&#65533;/&#65533;&#65533;F&#65533;&#65533;6U&#65533;Q&#65533;x&#65533;&#65533;[&#65533;&#65533;A&#65533;E&#65533;u&#65533;&#65533;_g;Z&#65533;&#65533;@&&#65533;E&#65533;&#65533;&#65533;||&#65533;t&#65533;&#65533;&#65533;,&#65533;&#65533;&#65533;~6&#65533;n.&#1739;&#65533;'}&#65533;&#65533;\W&#65533;&#65533;c&#65533;&#65533;U&#65533;B&#65533;&#65533;Fi&#65533;&#65533;&#65533;&#65533;&#65533;Exa&#65533;Vc?&#65533;&#65533;&#65533;&#65533;&#65533;&#65533;1kk&#65533;&#65533;{&#65533;&#2047;&#65533;&#65533;&#171;?&#65533;&#65533;&#65533;9&#65533;&#65533;&#65533;y&#65533;&#7136;&#65533;&#65533; &#65533;&#65533;A)h&#65533;?&#65533;&#65533;&#65533;3'&#65533;p&#65533;&#65533;:&&#65533;K5&#65533;&#65533;%&#65533;rS{C&#65533; &#65533;*&#182;q&#65533;H&#65533;&#65533;&#65533;&#65533;4&#65533;&#65533;@&#65533;6;r&#65533;s1&#18175;q7y&#65533;>&#65533;&#65533;s&#65533;Z&#65533;c&#65533;&#65533; ;&#65533;(&#65533;&#671; &#65533;&#65533;&#65533;&#65533;S&#65533;&#65533;x?&#65533;?&#65533;&#666;&#65533;;&#639;'&#65533;&#65533;&#65533;&#65533;;&#642;&#65533;{&#65533;:&#65533;JQ&#65533;]&#65533;4&#32303;.&#1341;&#65533;WZ&#65533;&#65533;&#65533;&#65533;&#65533;&#65533;&#65533;&#65533;&#170;&#65533;&#65533;&#65533;<&#65533;)2&#65533;&#65533;&#65533;kC&#65533; &#65533;&#65533;&#65533;&&#65533;&#65533;&#65533;&#65533;&#65533;&#65533;v&#65533;&#B3&#65533;@&#65533;?&#65533;&#65533;&#65533;&#65533;B Bj:/&#65533;&#65533;&#65533;A&#65533;&#48533;&#65533;
&#65533;&#65533;&#65533;&#65533;&#65533;|"D&#65533;&#65533;c&#65533;D&#65533;N$&#65533;&#65533;&#65533;&#65533;&#65533;Q&#65533;&#65533;&#65533;&#65533;+&#65533;&#65533;&#65533;&#65533; &#65533;&#65533;E&#65533;@9&#65533;
&#65533;&#65533;S[<&#65533;&#65533;B&#65533;i&#65533;7&#65533;sH&#65533;.&#65533;H&#65533;&#65533;&#65533;S&#65533;&#65533;&#65533;<&#1571;&#65533;&#65533;&#65533;
&#65533;&#65533;@&#65533;pK>k&#65533;A@d	&#65533;!&#65533;&#65533;&#65533;&#65533;e,&#65533;&#65533;5&#65533; BH&#65533;&#65533;8'LG&#1152;A_&#65533;@&#65533;P"A,&#10645;&#65533;]P&#65533;8&#65533;@G&#65533;&#65533;%&#65533;&#65533;&#65533;&#65533;&#65533;G~&#65533;sh&#65533;(&#65533;rL
H&#65533;8&#457;,&#65533;&#65533;&#65533;&9&#65533;&#65533;M&#65533;(iHs&#65533; @&#65533;&#65533;&#65533;&#65533;&#65533;H&#65533;&#65533;&#65533; &#65533;9I&#65533;<&#65533;&#11345;9Fo&#65533;&#65533;k&#65533;0@h &#65533;&#32781;&#65533;&#65533;G&#65533;0&#65533;&#65533;Ia&#65533;d&#65533;@/&#65533;B&#65533;&#65533;&#65533;G&#65533;&#65533;&#65533;&#65533;&#65533;x&#65533;~&#65533;&#65533;&#65533;I&#65533;&#65533;&#15468;H&#65533;&#65533;&#182;&#65533;&#65533;X&#515;@&#65533;.&#65533;&#65533;&#65533;&#65533;<&#65533;&#65533;&#65533;&#65533;&#65533;&#65533;:7&#65533;;&#65533;&#65533;&#65533;&#65533;&#65533;&#65533;8&#65533;x&#65533;&#65533;&#574;&#65533;&#65533;&#65533;&#534;&#859;&#65533;\&#65533;&F"&#151;&#65533;&#65533;&#65533;&#65533;&#1776;&#65533;&#65533;&#65533;&#65533;4&#65533;&#1837;&#65533;&#65533;&#65533;;	2sK&#65533;@ 
&#65533;&#65533;&#1052;E&#65533;$&#65533;&#65533;&#65533;&#65533;|K&#65533;&#316;&#65533; K8&#65533;&#65533;4&#65533;a<&#65533;sG&#65533;&#65533;H@P
0&#65533;&#65533;&#65533;&#65533;&#65533;&#65533;&#65533;&#65533;&#65533;g9&#65533;&#65533;C&#65533;&#65533;&#1688;N/T&#65533;A&#65533;(MXN&#65533;&#65533; &#65533;H&#65533;&#65533;&#65533;&#65533;&#65533;Q;&#65533;&#65533;
&#65533;G&#65533;&#65533;&#65533;&#65533;8&#65533;&#65533;&#65533;&#65533;&#65533;H&#597;&#65533;&#65533;&#65533;&#1380; &#65533;&#65533;M&#65533;&#65533;Od&#65533;&#65533;p4&#65533;&#65533;&#65533;@&#65533;&#65533;H&#771;h&#65533;&#65533;N&#65533;A&#65533;&#65533;&#388;P&#1131;&#65533;&#1541;D&#65533;&#65533;H&#65533;}A&#65533;&#65533;&#65533;d&#65533;&#65533;4&#65533;&#65533;&#65533;&#65533;&#734;<&#65533;O&#65533;&#65533;&#65533;&#65533;&#65533;&#65533;&#65533;)&#65533;&#65533;9E&#65533;&#1722;&#65533;-&#65533;&#65533;&#65533;&#316;&#65533;&#65533;&#65533;&#65533;&#65533;R&#65533;&#65533;&#65533;Hx&#65533;=PO&#65533;<&#65533;O'&#1360;&#65533;&#65533;&#65533;g&#1052;&#65533;&#65533;&#65533;d&#65533;-&#65533;&#65533;`;S&#65533;@ &#65533;&#65533;3&#65533;K/-&#65533;&#65533;&#65533;&#65533;A&#65533;&#65533;K&#1924;&#1275;&#65533;&#65533;&#65533;7<&#377;:B&#65533;Y0&#65533;>}&#65533;&#65533;&#65533;A&#65533;&#65533;`;&#1299;&#65533;&#65533;&#65533; !&#65533; &#65533; ,&#65533;&#65533;  &#65533; &#65533;	H&#65533;&#65533;&#65533;&#65533;*\&#65533;p&#65533;&#65533;&#65533;#J&#65533;H&#65533;&#65533;&#331;3j&#65533;Xa@&#65533;&#65533;,\&#65533;&#65533;&#65533;&#65533;	&#65533;&#65533;m\&#626;&#65533;&#727;0c&#65533;d'&#65533;J&#65533;8s&#65533;&#65533;&#65533;S"v$&#65533;&#65533;&#65533;H&#65533;&#65533;?"*{*]&#692;)&#65533;c&#65533;&#65533;F&#65533;BUjke&#65533;ccB3&#65533;`&#202;&#65533;&#65533;Q&#65533;&#65533;&#65533;&#65533;E&#65533;&#65533;Y&#65533;oWV@'0&#65533;&#1595;x&#65533;0&#65533;v&#65533;Z&#65533;R&#65533;&#65533;&#65533;WU&#65533;&#1726;&#65533;&#65533;e&#65533;G&#65533;&#65533;J&#65533;&#65533;
&#65533;&#65533;&#65533;&#65533;l;&#65533;a&#65533;&#65533;&#65533;&#65533;aQ&#65533;S&#65533;&#65533;&#1625; i&#65533;&#65533;&#65533;n=p&#65533;`&#65533;E&#65533;!&#65533;l&#65533;&#65533;&#65533;&#65533;&#65533;&#65533;`&#65533;XG&#65533;-&#65533;&#65533;xs&#65533;&#65533;p+d&#65533;&#65533;&#65533;&#65533;#|m&#65533;ur&#65533;&#65533;3&#65533;&#65533;&#65533;+!j&#65533;&#65533;)?o&#65533;&#65533;-&#65533;&#32919;;&#65533;oXyb&#65533;&#65533;&#65533;=&#65533;&#65533;&#65533;&#65533; 2&#65533;|Syf&#65533;a&#65533;&#65533;p&#65533;-&#65533;|&#1145;&#65533;cuhaS&#65533;h&#65533;&#65533;&#65533;&#65533;s|$[Z&#65533;&#65533;;>hs&#65533;L%&#65533;!&#65533;&#65533;U&#1879;\&#65533;ae&#65533;B&#65533;&#65533;@Vdx&#65533;&#65533;chq&#65533;X&#65533;&#65533;&#65533;&#65533;&#65533;Vm
&#65533;&#65533;&#65533;&#65533;Y_&#65533;	X{"BXPy&#1352;crX&#65533;	T&#65533;%&#65533;*XfZR&#65533;H&#65533;R&#65533;y\bj&#65533;&#65533;R&#65533;&#65533;&#65533;h&#65533;h=&#65533;&#65533;/&#65533;&#65533;?&#65533;&#65533;&#65533;&#65533;&#65533;8&#1734;&#65533;I~&#65533;Yg6&#65533;&#65533;qa&#65533;7&#65533;&#65533;&#65533;0&#65533;&#65533;&#65533;@&#65533;&#65533;Q&#1058;&#65533;&#65533;&#65533;&#65533;fj&#65533;&#65533;	&#65533;:&#65533;)&#65533;*0&#1964;&#65533;&#65533;&#65533;z&#65533;&#65533;+-!2&#65533;r&#65533;&#65533;Z*I&#65533;Yy+z`&#65533;&#65533;&#65533;_z4T,0&#65533;+&#65533;@&#65533;
4&#65533;&#65533;&#65533;
L;&#65533;&#65533;hqZ&#65533;&#65533;Y{&#65533;u&#65533;K&#65533;&#65533;y&#65533;&#65533; &#65533;O&#65533;&#65533;&#65533;&#1016;&#65533;{j&#65533;<&#65533;UQu9/&#65533;&#65533;&#1947;f&#65533;&#65533;HQ&#65533;&#65533;&#65533;7!&#65533;&#65533;&#65533;&#65533;&#65533;i&#65533;&#65533;x	&#65533;e&#65533;u&#65533;&#65533;r&#65533;&#65533;1&#65533;&#65533;&#65533;&#65533;B oG&#65533;?&#65533;&#65533;&#65533;&#65533;&#65533;&#65533;&#65533;^K=&#65533;O&#65533;&#65533; @	&#65533;`&#65533;@3&#65533;j&#1076;9&&#65533;ZN7&#65533;o&#65533;u&#65533;&#65533;&#65533;hV&#65533;&#65533; &#65533;&#65533;d &#65533;&#65533;$&#52344;&#65533;&#65533;&#65533;&#65533;&#65533;X&#65533;&#65533;&#65533;&#65533;u^1S&#65533;P&#65533;&#65533; hPP0&#65533;&#65533;&#868;&#65533;L&#65533;L&#65533;&#610;&#65533;^Pcs&#65533;e&#65533;&#65533;@,$&#65533;}&#65533;7&#65533;&#65533;i&#65533;9e$&#65533;b&#65533;&#65533;.&#65533;R&#65533;+&#65533;4&#65533;U7P4&#65533;~'&#65533;{#d&#65533;&#65533;2&#65533;&#65533;wT)&#65533;Q&#65533;-&#65533;&#65533;&#65533;&#65533;&#65533;&#65533;&#65533;F&#827;>&#65533;&#65533;&#65533;&#65533;_&#65533;o&#65533;&#65533;;A@d`&#65533;@&#65533;g0>DIA&#65533;Zw&#2004;&#65533;J&#65533;&#65533;A&#65533;#&#65533;A&#65533;&#65533;?A&#65533;2&#65533;r&#65533;6#&#65533;cH"&#65533;&#65533;k &#65533;b&#65533;A:T$?&#65533;(&#65533;S&#65533;)&#65533; O &#65533;A&#65533;&#65533;&#65533;_A&#65533;&#65533;8&#65533;&#65533;&#65533;T&#65533;&#65533;@&#65533;v&#65533;&#65533;M$[&#65533;P&#65533;,UA&#65533;&#1322;4Q&#65533;q&#65533;&#65533;&#65533;&#65533;C&#65533;&#65533;2&#65533;UM &#65533;&#65533;T(&#44112;"**@&#65533;&#65533;$&#65533;
&#65533;&#65533;&#65533;9&#65533;f&#65533;&#65533;@$!&#65533;&#65533;&#584;5&#65533;&#65533;0 K&#65533;b23B&#65533;&#65533; &#65533;"L4&#65533;<&#164;&#323;0&#65533;&#65533;&#65533;3$&#65533;qY%S&#65533;&#65533;(&#65533;&#65533;A&#65533;A&#65533;&#65533;&#65533;&#65533;&#65533;&#65533;(!&#65533;h	&#65533;2I&#65533;&#65533;&#65533;_&#65533;&#65533;:V&#65533;&#65533;&#65533;&#65533;&#65533;a&#65533;)&#65533;:
&#65533;NIAX&#65533;&#65533;4
&#65533;f&#65533;&#65533;37&#324;&#65533;&#65533;&#65533;K&#65533;8&#1364;&#65533;&#65533;&#65533;&#65533;W0&#65533;&#65533;&#65533;W&#65533;"l&#65533;&#65533;&#1550;&#65533;&#65533;+&#65533;RH\&#65533; a&#65533;&#65533;Ka&#65533;&#65533;[&#65533;&#1528;&#65533;5!VD&#65533;&#65533;Pk&#65533;&#65533;B>s!&#65533;f&#65533;&#1549;&#65533;t&#789;i&#65533;&#65533;&#65533;&#65533;N&#65533;&#65533;&#65533;"&#65533;O}h(&#65533;&#65533;3!&#65533;&#65533;&#438;Hd&#65533;&#65533;1!oc6&#2041;&#65533;*R&#65533;&#1169;&#65533;&#65533;&#65533;&#65533;K;5+&#65533;H%C&#65533;&#450;xTr'&#65533;&#65533;&#8714;`jI&#65533;&#65533;&#65533;?)&#65533;0-&#65533;&#60614;@r&#65533;=&#65533;&#65533;&#65533;&#65533;&#65533;I&#65533;o&#65533;&#65533;"&#65533;D&#65533;a&#65533;U&#65533;dp&#65533;&#65533;
I$&#65533;&#65533;B&#833;H&#65533;'"]HN&#65533;&#65533;&#65533;&#65533;&#65533;<&#65533;&#65533;3&#65533;&#65533;&#65533;xI&#65533;&#65533;&#65533;M&#65533;:&#65533;&#1725;%~&#65533;&#65533;My2R&#65533;&#65533;&#65533;&#1059;&#65533;"R=^&#65533;L&#65533;&#65533;RB&#65533;&#65533;&#65533;ll4&#65533;U}&#1487;&#65533;&#65533;&#65533;l&#65533;&#65533;&#65533;C&#65533;&#65533;&#65533;&#65533;].&#65533;(&#65533;&#65533;&#310;&#1356;&#65533;)<&#65533;&#65533;:&#65533;hl4Kz&#65533;A*%4&#65533;&#1358;;;&#65533;@ !&#65533;&#65533;&#65533;&#309;
Y&#65533;a&#65533;H[m&#65533;&#65533;&#65533;
9)&#65533;&#65533;E&&#65533;<V^&#65533;;&#65533;&#8514;&#65533;5&&#65533;&#65533;&#65533;^Og&#1643;*&#65533;t&#65533;&#65533;&#65533;&#65533;f"P&#65533;t&#65533;v\R&#1652;'&#65533;&#65533;
&#65533;&#65533;Ig!&#65533;&#1770;&#65533;d&#65533;2&#65533;&#65533;&#65533;&#65533;&#65533;@&#65533;`&#65533;4&#65533;&#1554;&#65533;4&#65533;q&#65533;WD2&#65533;>"&#65533;&#65533;Y@tG&#65533;&#65533;&#65533;#&#2008;&#65533;p&#65533;&#65533;|&#65533;X&#65533;O"&#65533;6&#643;&#65533;&#1454;.	&#65533;@&#1211;6&#65533;&#65533;5&#65533;&#65533;&#65533;&#65533;uG&#65533;h&#65533;&#65533;&&#65533;&#65533;&#65533;!&#65533;&#1352;/&#65533;uY&#65533;&#65533;=CXrK&#65533;&#65533;&#65533;
&#65533;xi%"T&#65533;R&#65533;-8g4&#65533;&#65533;$6&#1649;h&#65533;&#65533;Dn\&#65533;&#65533; ox&#65533;=&#65533;&#65533;&#65533;&#65533;@"&#65533; &#65533;&#65533;&#65533;$&#65533;&#65533;&#65533;&#65533;&#888;Js&#65533;&#65533;0&#65533;&#65533;&#65533;+Ic]%&#65533;*`Y9&#65533; Vs&#65533;&#65533;&#65533;&#65533;@&#65533;Ia&#65533;Q&#65533;&#65533;&#65533;...&#65533;52`&#65533;\o J&#65533;rN&#65533;!`=&#65533;w&#65533;&#65533;&#65533;)!W &#65533;&#65533;&#65533;^-si\(&#65533;A4&#65533;&#65533;&#32935;D&#65533;&#65533;,&#65533;&#65533;&#65533;&#65533;&#65533;&#65533;&#65533;&#65533;&#65533;,&#65533;&#65533;\P&#65533;&#65533;&#65533;e&#65533;&#65533;%&#65533;t&#65533;&#65533;&#65533;&#65533;&#65533;J&#1715;&#65533;s&#65533;A&#908;K|&#65533;*&#65533;!9'&#65533;&#65533;#E&#65533;&#65533;v&#65533;&#65533;)&#65533;&#65533;"cN&#65533;A&#65533;OC'&#65533;_&#65533;&#65533;j&#65533;&#65533;&#65533;&#65533;
&#65533;&#65533;&#202;&#65533;&&#65533;*&#65533;<5&#65533;a&#65533;&#65533;&#65533;&#65533; &#65533;&#840;r&#65533;t&#1665;&#65533;&#65533;,f&#65533;&#65533;a&#65533;&#65533;&#65533;&#65533;&#65533;&#65533;&#65533;	v&#65533;&#65533;dL&#65533;&#65533;K&#65533;&#65533;2R&#65533;=_yZ&#65533;S&#65533;~?3G&#65533;&#65533;&#65533;H&#65533;b&#65533;&#65533;&#65533;&#65533;&#65533;&#65533;&#65533;&#65533;&#65533;S&#65533;tc&#65533;O&#65533;Hm&#65533;&#65533;&#65533;&#65533;&#65533; &#65533;&#65533;&#65533;P&#65533;t&#65533;md&#65533;A,v&#65533;&#65533;&#65533;&#65533;dO*&#65533;&#65533;P&#65533;?"M&#65533;"e&#65533;&#65533;&#65533;&#65533;(VB&#65533;7&#65533;&#65533;N)&#65533;&#65533;&#65533;&#1890;%&#65533;&#65533;Kc+&#65533;9|##3:&#65533;&#65533;H&#65533;$&#65533;y&#65533;.&#65533;T_&#65533;8S&#65533;&#65533;&#65533;&#65533;W&#65533;&#65533;y&#65533;&#65533;-i&#1005;&#65533;U,`D&#65533;&#65533;k&#65533;d,.&#65533;&#65533;&#65533;A{&#65533;&#65533;>&#65533;&#65533;&#65533;&#65533;&#30981;&#65533;^n)-|e&#65533;f&#65533;2&#65533;=&#65533;&#65533;&#65533; &#65533; &#65533;&#65533;&#65533;5&#65533;&#65533;&#65533;Z&#65533;T&#65533;1\g&#65533;D&#65533;&#65533;&#65533;?&#65533;&#65533;U&#65533;c&#65533;&#65533;F.&#65533;&#65533;&#65533;&#65533;;&#65533;&#65533;&#65533;&#65533;&#65533;&#65533;&#65533;&#65533;&#65533;,(&#65533;)&#65533;&#1971;&#65533;&#65533;!)	&#65533;&#65533;&#65533;@&#65533;&#1808;&#65533;&#65533;&#65533;&#65533;c&#65533;/&#65533;?&#65533;&#65533;&#65533;&#65533;&#65533;&#65533;&#65533;^[c&#65533;&#65533;&#65533;?D&#65533;&#65533;?&#65533;&#2002;&#65533;-&#65533;,&#65533;&#65533;p&#65533;&#65533;&#65533; S&#65533;&#60864;&#647;d&#65533;!&#65533;wr&#65533;7#&#65533;x&#65533;&#65533;{+&#65533;J&#65533;&#65533;A&#65533;&#65533;&#65533;W|? 9&#65533;&#65533;&#65533;Rk&#65533;&#65533;|'U&#65533;z6&#65533;|&#65533;0&#65533;&#65533;!1HJ)&#65533;uj&#65533;`o&#65533;&#65533;04&#65533;&#65533;&#65533;&#65533;&#65533;&#65533;&#65533;!4~e&#65533;W&#65533;$}&#65533;2%|
&#65533;jn&#65533;z&#65533;P&#65533;&#65533;~&#65533;&#65533;![BE&#65533;&#65533;>&#65533;o<&#65533;&#65533;W&#65533;?&#65533;@&#65533;&#65533;'&#65533;&#65533;&#65533;WRy&#65533;i1&#65533;.&#65533;Z1U&#65533;0&#65533;&#65533;&#65533;^&#1335;a+&#65533;^2&#65533;#&#65533;qa&#65533;#&#65533;&#65533;&#65533;&#65533;?_0n&#65533;&#65533;V&#65533;6P&#1332;?&#65533;K&#65533;&#65533;(}&#65533;&#65533;	12&#65533;	#&#1079;b&#65533;:tbV&#65533;_&#65533;qF9&#65533;&#65533;1&#65533;h8&#65533;X`&#65533;z&#65533;&#65533;oeH&#65533;&#65533;n{&#65533;<&#65533;&#519;~&#65533;O}&#65533;G&#65533;&#65533;&#65533;&#65533;V;1&#65533;Jr&#65533;l&#65533;&#65533;&#1040;&#65533;1.&#4427;k(&#65533;&#65533;&#65533;<q&#65533;srT'|Rp+&#65533;&#65533;&#65533;&#1163;&#65533;J&#65533;&#65533;	H&#65533; ^45&#65533;KA&#65533;&#65533;&#65533;&#65533;<rZ+_yW&#15489;Q&#65533;&#65533;&#65533;&#65533;|&#65533;P&#65533; &#65533;A&#65533;R&#65533;~sN$B1&#65533;x&#65533;&#65533;(&#65533;&#65533;&#65533;&#65533;AS&#65533;&#65533;`2FWC&#65533;&#65533;0C&#65533;&#65533;&#65533;&#65533;&#65533;&#65533;&#65533;2&#65533;iC&#65533;&#65533;F(t&#65533;X&#65533;&#65533;&#65533;J&#65533;&#65533;&#65533;Q&#65533;&#65533;&#65533;&#65533;38&#65533;&#65533;&#65533;&#65533;&#65533;L%ub&&#65533;LA&#65533;r3&#65533;q&#65533;;&#595;L&#65533;&#65533;f7&#65533;XC&#65533;#6_&#65533;,&#65533;&#65533;&#65533;3J&#65533;a&#65533;6-&#65533;&#65533;;Y$z236&#65533;2LaN!&&#65533;&#65533;1&#65533;E6y&#65533;&#65533;&#65533;L	&#65533;50`	&#65533;&#65533;V%y&#65533;l&#65533;Z,&#65533;&#65533;CFY&#65533;&#1171;&#65533;&&#65533;!	&#65533;&#65533;f +&#65533;&#65533;m`&#65533;`&#65533;&#65533;;CQ&#65533;&#65533;&#65533;b&#65533;D&#65533;q&#65533;&#65533;L&#65533;&#65533;p2lb]&#65533;d&#65533;&#65533;$pb Q&#65533;&#65533;9&#65533;&#65533;&#65533;&#65533;#&#65533;4&#65533; &#65533;&#65533;&#65533;Qn9&#65533;&#65533;&#65533;/&#65533;&#65533;,r&#65533;&#65533;EG&#1169; &#65533;M&#65533;h&#65533;&#65533;&#65533;&#1229;&#65533;&#65533;=r&#65533;&#65533;2i&#65533;k&#65533;9&#65533;&#65533;xN&#65533;x&#2001;&#65533;	AL&#65533;Y&#65533;IX^br&#65533;&#65533;2&#65533;5&#65533;y&#65533;&#65533;yQ&#65533;0&#65533;0|&#65533;&#65533;EAu&#65533;#!h&#65533;&#65533;&#65533;&#65533;&#1024;x_e&#65533;&#65533;^02R&#65533;&#65533;&#65533;&#65533;,{&#65533;&#1377;&#65533;_%&#65533;&#65533;&#65533;:mb&#65533;cc&#65533;XW&#65533;Q&#65533;G&#65533;?&#65533;77r&#65533;^&#65533;?&#65533;pL&#65533;&#65533;&#65533;&#65533;7&#65533;IQh&#65533;b&#65533;z&#1554;a&#65533;&#65533;&#65533;
&#65533;&#65533;,&#65533;%,&#65533;&#65533; S&#65533;Q&#65533;"&#65533;HQ
f&#65533;Dh:&#65533;&#65533;&#26209;9%&#65533;&#65533;T,&#544;&#65533;j&#65533;&#65533;&#65533;<&Z&#65533;&#65533;&#563;&#65533;n&#65533;
V/&#65533;k&#65533;&#65533;&#65533;&#65533;Q&#65533;&#65533;
&#65533;J&#65533;>&#65533;&#65533; -&#65533;&#65533;Y&#65533;%&#65533;&#65533;&#65533;%&#65533;)&#65533;q &#65533;
AD &#65533;&#65533;Q^s,J y	A&#65533;?&#65533;&#65533;Z&#65533;D-&#65533;&#65533;<l \&#65533;&#65533;kt&#65533;V&#65533;bz	UO&#65533;&#65533;\&#65533;z0&#65533;&#65533;&#65533;&#1510;&#65533;Sw&#65533;NVP1m&#65533;x&#65533;&#65533;*, &#65533;&#65533;ID&#65533;I&#65533;8&#65533;T&#65533;b)&#65533;b68;&#65533;g &#65533;&#65533;&#65533;0&#65533;1&#65533;&#65533;&#65533;?1ld&#65533;Su&#65533;&#65533;F&#65533;&#65533;&-&#65533;&#65533;&#65533;E'&#65533;&#65533;&#65533;0%	y&#65533;AD&#65533;U&#65533;Z&#65533;j0&#65533;&#65533;&#65533;YZDv&#65533;&#65533;>&#1577;q&#65533;WV&#65533;Rl&#65533;&#65533;&#1164;&#65533;&#65533;J&#1077;&#65533;c&#65533; {m&#65533;ar&#65533;&#65533;&&#65533;&#65533;~&#65533;7&#2019;&#65533;&#65533;&#65533;&#1129;h#&#65533;&#65533;z&#65533;A&#65533;&#65533;&#65533;u`&#65533;6&#65533;w}&#1222;&#65533;qDzCm2&#65533; &#65533;a&#65533;Q&#65533;&#340;&#65533;&#65533;c&#65533;V[~&#1443;%z&#65533;&#1921;c&#65533;Y&#1109;1&#65533;&#65533;
&#65533;&#65533;&#65533;,&#65533;j&#1620;Y&#65533;J[&#65533;&#65533;&#65533;&#65533;&#65533;T&#65533;&#65533;&#65533;j&#65533;&#65533;&#65533;('&#65533;Kk&#65533;;&#65533;9&#65533;c=&#65533;s2&#65533;z%r{&#1233;&#65533;&#65533;&#65533;&#65533;&#65533;&#1080;T&#65533;&#65533;&#642;ypcy&#65533;&#65533;&&#1767;&#65533;&#65533;1E&#65533;&#65533;K&#65533;LnR"&#65533; &#65533;5&#65533;H&#65533;&#65533;D&#65533;}&#65533;d$]{&#65533;$&#1984;&#65533;&#65533;&#65533;e&#65533;n&#65533;p:q&#65533;!&#65533;
y@l&#65533;&#65533;&#65533;(&#65533;vV&#65533;!p&#65533;&#1785;S&#65533;Tm&#65533;&T&#1083;&#65533;PR{*/&#65533; &#65533;&#65533;+&#65533;&#65533;1&#65533;&#1719;&#65533;&#65533;&#65533;&#65533;;&#65533;[G&#65533;d"<$uJ%&#65533;I&#65533;&#65533;{* Sl&#65533;k&#65533;&#65533;&#65533;u&#65533;Y&#65533;&#65533;&#65533;&&#65533;&#65533; &#65533;&#65533;;&#65533;1&#65533;"9&#65533;&#65533;n&#65533;C&#65533;a&#499;&#65533;I&#65533;&#65533;&#65533;Y&#65533;&#65533;`k&#65533;/",X&#65533;uC-\&#65533;&#65533;T&#1120;&#65533;&#65533;Z&#65533;&#65533;Q(&#65533;&#65533;bZ&#65533;\,&#65533;f&#65533;&#65533;&#65533;J&#65533;&#65533;&#65533;	q&#65533;i&#65533;&#65533;&#65533;1q&#65533;&#65533;
:&#65533;e&#65533;n&#65533;JH_&#65533;'<|&#65533;&#65533;yV&#65533;J&#65533;&#65533;9&#65533;P&#65533;&#65533;IZ-[&#65533;#_&#65533;=&#65533;&#65533;&#65533;&#65533;@?&#65533;&#1661;9w+&#65533;&#65533;J&#880;3O&#65533;&#65533;&#65533;&#65533;'&#65533;&#65533;&#65533;&#65533;&#65533;t&#65533;Z&#65533;-&#65533;,&#65533;&#65533;&#65533;[&#65533;cQ&#65533;b&#65533;&#65533;&#65533;E2-&#65533;l&#65533;&#65533;H&#65533;&#65533;&#65533;"&#65533; &#65533;&#65533;pE&#65533;&#65533;5l&#65533;&#65533;J&#65533;V&#804;p&#65533;8&#65533;&#65533;R&#65533;&#65533;p&#65533;&#65533;X]&#65533;&#164;&#65533;)&#65533;&#65533;8&#65533;&#65533;9&#65533;D7&#65533;&#65533;1&#65533;j	&#65533;&#65533;&#65533;`&#65533;	{&#65533;]&#65533;)&#65533;&#65533;
m&#65533;&#65533;A]&#65533;&#65533;&#65533;&#65533;&#65533;,&#65533;
o yq&#65533;&#65533;&#65533;YF&#65533;&#20603;&#65533;&#65533;'&#65533;	&#65533;&#65533;&#65533;]&#65533; &#65533;&#65533;$l&#65533;&#65533;(&#65533;&#65533;-&#65533;vF&#65533;ui&#65533;,F&#65533;R&#65533;F(k&#65533;	&#65533;	&#65533;&#65533;p&#65533;&#65533;) &#65533;&#1116;&#65533;HEZ&#65533;&#65533;&#65533;I&#65533;L&#65533;Sq{k[&#65533;B&#65533;&#65533;&#65533;&#1018;#&#960; &#65533;&#65533;&#65533;&#65533; U&#65533;"D&#65533;&#65533;&#65533;J@R&#65533;\S 3&#65533;S%*'S&#65533;&#65533;b&#65533;&#65533;&#1058;)&#2000;	&#65533;&#65533;&#65533;	&#65533;&#65533;&#65533;&#65533;&#65533;&#65533;&#65533;&#65533;&#65533;q,&#65533;&#456;wpA&#65533;&#65533;-n &#1256;4&#65533;&#65533;S&#65533;&#65533;@&#65533;!e&#65533;Rge4&#65533;&#65533; ]&#65533;&#65533;M&#65533;]&#65533;p&#65533;&#65533;&#65533;&#65533;&#65533;FK&#65533;&#65533;}Y&#65533;&#65533;C&#65533;$&#65533;&#65533;&#65533;&#65533;&#65533;&#65533;u&#65533;o&#65533;&#65533;d7&#65533;&#65533;&#65533;Sr&#65533;&#371;k&#20606;&#65533;@&#65533; &#65533;&#947;&#65533;&#65533;g&#65533;&#65533;&#65533;T&#65533;&#65533;`u&#65533;&#65533;&#1781;N&#65533;&#65533;&#65533;jA&#65533;QR2M&#65533;H\&#65533;&#65533;&#65533;V,,_&#65533;&#65533;q|&#65533;bh=&#65533;&#65533;&#65533;n&#65533;p&#65533; &#65533;@ &#65533;*&#65533;&#914;&#65533;&#65533;-[&#65533;&#65533;&#65533;&#65533;-1&#65533;&#65533;&#65533;&#65533;&#65533;=&#65533;8 &#65533;&#65533;W\&#65533;+'&#65533;&#65533;[&#65533;&#65533;&#65533;&#65533;&#65533;&#65533;`&#65533;=&#65533;&#65533;P<@&#1188;&#65533;&#65533;,C&#65533;&#65533;M&#65533;&#65533;H&#65533;&#65533;&#65533;&#65533;&#65533;&#65533; &#65533;P\'&#952;&#65533;-&#65533;d&#65533;&#65533;W&#65533;h&#65533;&#65533;&#1779;P
&#65533;<&#65533;&#65533;&#65533;`&#65533;&#65533;&#65533;&#65533;&#436;iQqw&#65533;&#65533;B&#65533;&#65533;-&#65533;P&#65533;rlU]&#1359;W&#65533;&#65533;_&#65533;&#65533;&#65533;$&#65533;&#65533;&#65533;&#65533;&#65533;&#65533;	 &#65533;&#65533;=&#65533;0 5 &#65533;&#65533;&#65533;&#65533;p&#65533;&#65533;&#65533;&#65533;&#65533;&#65533;%(&#65533;&#65533;2&#65533;&#2000;`&#65533;E&#65533;B&#65533;l&#65533;&#65533;&#65533;&#65533;bxD&#65533;^&#65533;&#65533;&#65533;)&#65533;&#65533;&#65533;A&#65533;=>:&#65533;i&#65533;&#65533;A&#65533;&#65533;&#65533;&#65533;H&#65533;O&#65533;&#423;l&#65533;&#65533;p&#65533;Lw&#65533;&#65533;&#65533;&#275;l&#65533;&#65533;&#65533;&#65533;&#65533;&#65533;3>&#65533;E-R&#65533;&#65533;&#65533;~&#65533;.&#65533;&#65533;&#65533;&#65533;&#65533;&#65533;&#65533;&#65533;|A&#65533;!T|&#65533;&#65533;&#65533;}&#65533;&#65533;)&#65533;&#65533;&#65533;&#65533;&#65533;`~&#65533;:&#65533;&#65533;&#65533;&#65533;<&#65533;&#65533;[&#65533;&#65533;&#65533;H&#1658;[&#65533;=&#65533;?&#65533;&#65533;&#921;!4&#65533;5T2m&#65533;&#65533;f&#65533;p&#65533;&#65533;&#65533;&#65533;&#65533;&#65533;&#65533; &#65533;>&#65533;n&#65533;*0&#65533;&#65533;;xRo&#65533;&#65533;&#65533;m&#65533;&#1821;&#65533;p&#65533;&#65533;7d&#65533;&#65533;&#65533;=-}&#65533;2&#65533;&#65533;&#65533;&#65533;&#910;&#65533;&#65533;~&#65533;&#65533;p&#65533;~&&#65533;Z&#65533;n`5&#65533;m&#65533;&#65533;Z{&#65533;&#65533;&#65533;<&#65533;A&#1662;&#65533;&#65533;M&#65533;&#65533;9&#65533;&#65533;&#65533;&#65533;5&#65533;&#65533;k&#65533;
&#65533;&#65533;&#65533;R&#65533;&#948;S</w&#65533;&#65533;&#65533;&#65533;uQ&#65533;&#65533;&#65533;&#65533;&#65533;&#65533;@&#65533;&#65533; <&#65533;&#65533;&#65533;&#65533;&#65533;&#65533;&#65533;6/&#1061;m&#65533;&#65533;&#65533;&#987;&#65533;&#65533;1$&#65533;gA&#65533;	&#65533;&#65533;&#65533;)&#65533; &#65533;&#65533;@&#65533;&#65533;&#65533;&#65533; &#65533;&#65533;T&#65533;&#65533;f~&#65533;^&#65533;@&#65533;N&#678;&#65533;&#65533;>#&#65533;&#65533;z&#65533;&#65533;O&#65533;qo&#65533;(+&#65533;hv&#65533;&#65533;Dmn&#65533;&#65533;G&#65533;&#65533;&#65533;&#65533;&#65533;&#65533;&#65533;&#65533;^O&#65533;QME&#1770;7B&#65533;&#65533;J&#65533;&#65533;^&&#65533;&#65533;*1&#65533;&#65533;  &#65533;A4`&#65533;&#65533;(&#65533;4&#65533;&#65533;&#65533;&#65533;&#65533;&#65533;&#65533;g&#65533;<&#65533;&#65533;&#65533;b&#65533;TS&#65533;!&#65533;&#65533;&#65533;&#65533; &#65533;0&#65533;&#65533;gP
!0x&#65533;&#65533;&#65533;&#65533;&#65533;&#1118;&#65533;t&#65533;&#65533;&#65533;!&#65533;&#65533;bCW])[;q]>&#65533;M&#65533;c^&#65533;&#65533;\3_&#65533;5&#65533;&#65533;&#65533;&#65533;&#65533;$X&#65533;&#65533;A&#65533;	.d&#65533;&#65533;&#65533;C&#65533;&#65533;@q &#65533;c1V&#65533;W&#65533;&#191;c/&#65533;(&#65533;&#65533;&#65533;&x&#65533;&#65533;C&#65533;&#65533;f&#65533;$&#65533;n&#65533;a!&#65533;&#65533;&#65533;&#65533;g&#990;9>&#65533;'Q&#65533;F&#65533;$&#65533;&#65533;&#65533;J&#65533;Q&#65533;N&#65533;Zu &#655;&#65533;r&#65533;:&#65533;I&#65533;&#65533; &#65533;&#65533;&#65533;&#65533;,
I&#65533;0&#65533;!k@&#65533;&#22083;GQ&#65533;&#65533;&#65533;&#65533;&#65533;&#65533;&#65533;&#65533;;&#65533;x8g&#65533;&#65533;a&#265;&#65533;I&#65533;&#65533;&#468;3B6&#613;&#65533;?&#216;&#65533;&#65533;&#65533;h&#65533;?&#65533;nf&#65533;&#65533;O&#65533;=&#65533;UZ&#65533;5&#1125;{&#65533;&#65533;{&#65533;&#65533;&#65533;&#65533;m&#1849;u+&#65533;g&#65533;&#65533;&#65533;&|&#65533;&#65533;Y&#65533;x&#65533;&#65533;s&#65533;#&#65533;&#65533;&#65533;&#1518;&#65533;&#65533;&#65533;+H&#65533;&#65533;&#1653;o&#65533;&#65533;&#65533;
2G&#65533;kB&#65533;&#65533;q&#65533;&#65533;&#65533;&#65533;Z&#65533;&#65533;&#65533;&#65533;&#65533;&#18530;vw&#65533;&#65533;&#65533;&#65533;&#65533;&#65533;&#65533;Q&#65533;49&#858;!
a=&#65533;&#65533;&#65533;&#65533;u&#65533;&#65533;K&#65533;w&#65533;&#65533;&#65533;.
&#65533;&#65533;&#65533;B3&#65533;&#543;s&#65533;i&#65533;&#65533;&#65533;r =&#65533;&#65533;i&#65533;}:M&#65533;B&#65533;&#65533;&#65533;&#65533;PCk&#65533;&#65533;r&#65533;+&#65533;"&#912;jBdn&#65533;&#65533;ZdH&#65533;w>&#65533;&#65533;F&&#65533;&#65533;&#65533;&#65533;K1&#65533;*&#858;&#65533;&#65533;&#65533;"|&#65533;&#65533;&#65533;&#65533;&#65533;fft&#65533;L4&#65533;k&#65533;d&#65533;9uJ<n8&#65533;&#65533;RP&#65533; &#65533;&#1203;5$&#65533;&#65533;&#65533;44&#65533;(&#65533;<&#65533;&#65533; &#65533;&#65533;&#65533;&#65533;&#65533;RK&#65533;.&#65533;<&#65533;&#65533;&#65533;&#65533;:&#65533;&#65533;&#65533;t&#1223;&#65533;&#65533;&#65533;&#65533;&#65533;*P&#65533;&#65533;&#65533;&#65533;&#65533;7	&#65533;&#65533;&#1572;&#65533;S&#65533;	&#65533;&#65533;tVZ&#65533;&#65533;&#65533;{R&#65533;@+C(0&#1503;&#1939;TB&#1496;"J&#65533;Z&#65533;&#65533;U&#65533;T|jP.kFL&#65533;j&#65533;K&#65533;&#1220;&#65533;&#65533;/&#65533;&#65533;&#65533;&#65533;[p&#65533;AVYr&#65533;AG&#1385;2&#65533;&#65533;&#65533;.b&#65533;&#65533;s&#65533;&#65533;&#65533;,&#65533;^4&#65533;D&#65533;Z&#65533;&#65533;Y&#65533;&#65533;&#65533;&#65533;&#65533;%2&#65533;&#65533;z5&#1982;&#65533;&#65533;_&#65533;m&#65533;&#65533;&#65533;&#65533;I4= X
&#65533;&#751;&#65533;&#65533;&#65533;&#65533;&#1928;K&#65533;&#1055;BC&#65533;&#65533;&#65533;\h&#65533;&#65533;6&#65533;9H&#65533;y/^&#65533;x&#65533;d&#65533;&#65533;&#65533;&#65533;&#65533;N&#65533;&#1307;&#65533;1&#65533;!&#65533;\U&#65533;&#65533;\&#65533;&#65533;g&#65533;&#65533;&#65533;/&#65533;&#65533;s&#65533;&#65533;6&#65533;is&#65533;&#65533;Y&#1310;}&#65533;&#65533;/&#65533;&#65533;3&#65533;6&#65533;&#65533;&#65533;V&#65533;&#65533;&#65533;&#65533;&#65533;&#65533;`&#65533;T&#65533;&#65533;n&#65533;&#65533;l&#65533;u&#65533;3&#65533;}&#65533;&#65533;&#65533;&#65533;&#65533;g&#65533;=-&#65533;&#65533;U:B&#65533;&#65533;&#65533;&#65533;q&#65533;&#65533;8&#65533;&#65533;I&#65533;sm&#65533;&#65533;&#65533;;:&#65533;&#65533; r&#1065;B&#65533;M&#65533;&#65533;&#65533;)&#65533;&#65533;I&#65533;XeG0h:o&#65533;&#65533;n&#65533;&#65533;k&#65533;&#543;&#65533;UU&#1370;j&#65533;&N &#65533;&#65533;&#65533;&#65533;)mZ&#65533;&#65533;yQ&#65533;v&#1755;o&#65533;&#65533;k&#65533;&#65533;&#65533;'&#65533;ft&#65533;&#65533;C&#769;&#65533;#&#65533;&#65533;&#65533;l&#65533;&#65533;Oh&#65533;y&#65533;wD&#65533;&#65533;&#713;&#1476;&#65533;aq&#65533;&#65533;b&#65533;n&#65533;&#65533;_&#65533;&#1653;&#65533;N&#45099;u7&#65533;&#65533;eX&#65533;(`&#65533;&#65533;%&#65533;V|&#65533;&#65533;&#65533;/&#65533;]ny&#65533;O^*&#65533;0&#65533;&#65533;s
L&#65533;&#65533;&#65533;Q&#65533;8&#65533;LK&#65533;&#65533;&#65533;e&#65533;5&#65533;)/<&#65533;A&#65533;.
&#24275;OR&#65533;?&#65533;)&#65533;'&#65533;&#65533;AzX&#65533;&#65533;)0T &#65533;f&#65533;/&#65533;&#65533;&#65533;Xs[&#65533;NS&#65533;&#1277;&#65533;i&#65533;OA&#65533;R&#65533;&#65533;y?&#65533;&#65533;&#65533;P%4lHD&#65533;{&#65533;r&#65533;&#65533;&#65533;J0&#2576;;&#65533;62R&#969;&#65533;Z&#65533;t4&#65533;pKL&#65533;&#65533;&#65533;,&#65533;A&#65533;_	&#65533;&#65533;&#1813;85
&#65533;:>&#65533;&#65533;&#65533;&#65533;&3&#65533;J&#65533;&#65533;&#65533;&#65533;!Sd&#901;&#65533;(F&#1120;#&#65533;&#65533;&#65533;8.&#65533;Q&#65533;&#65533;	\t(&#65533;&#65533;(-&#65533;H	&#65533;=	:f&#65533;9G&#65533;&#65533;&#65533;$&#65533;&#65533;T&#65533;m^&#1369;&#65533;+&#65533;gDY&#65533;j&#65533;&#65533;&#65533;&#65533;&#65533;&#65533;ir:X&#65533;&#65533;&#65533;&#65533;&#65533;&#65533;&#65533;W&#65533;b2[&#65533;&#65533;&#65533;&#65533;&#65533;&#65533;&#65533;&#65533;c&#65533;&#65533;("R&#466;&#65533;&#65533;&#65533;fqqc&#65533;&#65533;&#65533;&#65533;&#65533;J&#65533;3&#65533;&#1185;]&#65533;&#65533;{r&#65533;(JZ';&#156;&#65533;&#65533;3&#65533;WjOR&#65533;k&#65533;&#65533;&#65533;&#65533;&#65533;IG-&#65533;&#65533;&#585;-&#65533;v84&#65533;U&#65533;|B&#1715;XFO.C&#65533;&#770;y&#65533;U&#65533;&#65533;x$&#65533;&#65533;0&#65533;&#65533;&#65533;q1E"$&#65533;&#65533;&#65533;&#65533;N&#65533;1&#65533;&#65533;GaZ2.&#65533;(&#65533;&#65533;&#65533;(&#65533;q&#65533;&#65533;'^&#65533;\&#65533;&#65533;&#65533;&#65533;S&#65533;1K&#65533;
&#65533;!&#65533;iG&#65533;T&#65533;x&#65533;&#65533;
&#65533;PX&#65533;&#65533;&#65533;&#65533;0&#65533;0U&&#65533;&#65533;&#65533;*&#65533;p&#65533; w&#65533;z&#65533;$&#65533;)&#1751;&#65533;<&#65533;MR"&#65533;&#65533;B&#65533;
&#1161;&#65533;Q&#65533;#r&#65533;G&#65533;&#65533;&#65533;ra&#65533;l&#65533;_&#65533;:&#65533;&#65533;&#293;&#65533;&#65533;/3&#65533;&#65533;&#65533;&#65533;4&Oy>u&#65533;&#65533;&#65533;&#65533;&#65533;&#65533;`FC&#65533;7&#65533;J&#65533;e  [-&#65533;&#65533;&#65533;Y&#65533;M&#65533;I&#65533;&#65533;|eGmmU&#65533;G&#65533;&#65533;&#65533;
[&#998;&#65533;&#65533;&#65533;D&#65533;&#65533;&#1669;&#65533;&#65533;]&#65533;[L&#65533;&#65533;8	&#1800;&#4993;&#65533;]&#65533;$&#65533;"&#65533;x,&#65533;&#65533;Q&#65533;V&#65533;&#65533;K&#65533;m&#65533;&&#65533;K&#65533;+&#65533;&#65533;&#65533;&#65533;&#65533;v&#65533;&#65533;&#65533;&#65533;+&#65533;rM&#65533;&#65533;fX&#65533;&#65533;U&#65533;&#65533;t!g&#65533;)#&#65533;I&#65533;&#65533;8OI&#65533;W&#65533;&#65533;&#65533;&#65533;f/&#65533;k&#65533;[.&#65533; &#65533;#&#65533;&#1034;*&#65533;cPq&#65533;4 &#65533;&#65533;&#65533;@I&#65533;&#65533;&#65533;M_NLu&#65533;r&#65533;/x&#65533;QK@L.&#65533;[r,&#65533;&#744;&#65533;&#65533;&#65533;mTn&#65533;&#65533;s_\+&#65533;&#65533;&#65533;&#65533;$ez&#65533;u8<&#65533;&#65533;x&#65533;&#65533;&#65533;&#65533;w&#65533;&#65533;&#65533;&#65533;&#65533;tIeN%&#65533;&#65533;&#65533;&#65533;/:8&#65533;&#65533;gR`&#65533;&#65533;WC&#65533;j&#65533;&#65533;&#65533;*&#65533;N&#65533;&#65533;&#65533;&#65533;i&#65533;"&#830;&#65533;&#65533;&#65533;&#65533;1&#65533;&#65533;&#65533;\&#65533;&#65533;&#65533;&#65533;&#65533;sX&#65533;&#65533;&#65533;m&#65533;(&#65533;(&#65533;!z&#65533;&#65533;&#65533;&#65533;?&#65533;(&#65533;&#65533;:&#65533;&#65533;[&#65533;&#65533;"&#65533;Haaj?&#65533; 6GZb&#65533;<&#65533;&#65533;h9&#65533;&#65533;a*],>&#65533;	^Q&#65533;)&#570;;&#65533;&#65533;&#65533;&#65533;&#65533;&#65533;&#65533;'I&#65533;
Y&#65533;-&#65533;&#65533;&#65533;&#625;&#65533;C&#65533;fC&#65533;&#65533;&#65533;v&#65533;1&#65533;&#65533;Y&#65533;&#65533;&#65533;&#65533;&#65533;&#65533;&#65533;&#65533;@x*&#65533;&#65533; lb&#65533;3&#65533;h&#65533;K/&#65533;&#65533;&#65533;&#65533;qD&#65533;&#65533;h&#65533;D&#65533;&#65533;wf&#65533;&#65533;&#65533;&#65533;&#65533;&#65533;&#65533;3&#65533;X&#65533;
k'&#65533;&#65533;2&#65533;&#1767;&#65533;&#65533;&#65533;&#65533;&#65533;&#65533;&#65533;D&#65533;&#65533;&#65533;\ZN:&#65533;&#65533;&#65533;x&#65533;&#65533;&#65533;FO-x&#65533;p&#65533;&#65533;&#65533;&#65533;k&#65533;t&#65533;&#65533;]&#65533;&#65533;&#65533;o&#65533;g&#65533;xe&#65533; &#65533;&#65533;&#1220;&#65533;&#65533;t
#&#65533;&#65533;&#65533;&#65533;&#17566;X$&#65533;"&#65533;&#65533;{ &&#65533;!&#65533;&#65533;&#65533;&#65533;gc&#1408;&#65533;&#65533;&#65533;&#65533;&#1376;&#65533;Z&#30889;&#65533;]&#65533;w&#65533;na&#65533;E&#65533;Q&#1053; &#65533;.}}4t&#65533;s)&#65533;>&#65533;&#65533;z&#65533;&#65533;:+-&#65533;&#65533;&#65533; >&#65533;p&#65533;&#65533;!&#65533;e&#65533;&#65533;]&#65533;&#65533;&#65533;&#65533;&#65533;&#65533;&#65533;X/R&#65533;u&#65533;&#65533;&#65533;z&#65533;&#65533;&#65533;.&#65533;4n]91&#65533;&#65533;&#65533;&#65533;&#65533;A7&#65533;&#65533;P~7A&#65533;r&#65533;V&#65533;q&#65533;&#65533;F&#65533;!&#306;&#65533;R&#65533;&#65533;&#65533;PA&#75226;?v&#65533;&#65533;0k&#65533;&#65533;7v&#65533; ?7^N&#65533;&#65533;O&#65533;&#65533;&#65533;w&#65533;"W&#1460;I&#65533;i&#65533;&#65533;:&#65533;y&#65533;&#65533;&#65533;8"o&#65533;jJQ_&#65533;&#65533;'&#65533;&#65533;'&#65533;a&#65533;&#65533;w&#65533;H&#65533;Hy&#1395;;h@&#65533;@ZUyPG&#65533;&#65533;vG&#563;N&#65533;o&#65533;p=A&#65533;E&#65533;&#65533;r&#65533;&#523;_M{&#65533;&#65533;&#65533;&#65533;/&#65533;H&#65533;U&#65533;+x&#65533;J&#65533;&#65533;&#65533;&#65533;2&#65533;&#65533;&#65533;#&#65533;&#65533;Z&#65533;&#65533;&#65533;&#65533; &#1099;?&#65533;&#65533;1&#65533;1&#65533;&#65533;&#65533;&B*\&#1193;&#833;=&#65533;&#65533;	&#781;&#65533;z'Z*2;C&#65533;)s&#65533;+&#65533;&#65533;&#65533;,&#65533;#/7&#65533;&#65533;QI&#65533;S&#65533;o&#65533; &#65533;&#65533;&#65533;&#65533;&#65533;<&#65533;&#65533;&#65533;&#65533;K&#65533;&#65533;"&#65533;&#65533;&#65533;	)&#65533;&#65533;i*&#65533;&#65533; 
P&#65533; B8&#65533;!h9&#65533;&#65533;&#65533;&#65533;-6&#65533;&#65533;&#65533;&#65533;&#1883;&#65533;j&#65533;&#65533;&#65533;(%&#65533;*&#65533;4b&#65533;r(&#65533;&#65533;.@&#65533;&#65533;@0&#65533;&#65533;(&#65533;B&#65533;+0&#65533;&#65533;w&#65533;p&#65533;&#65533; )P&#65533;p&#65533;9&#65533;&#65533;&#1267;&#65533;&#65533;&#65533;4&#299;&#65533;&#65533;q&#65533;&#65533; &#65533;D8&#65533;Y8&#65533;&#65533;B&#65533;&#65533; Sl&#705;,&#1128;&#65533;n&#65533;	H&#65533;&#65533;w&#65533;&#65533;&#65533;
@&#65533;H9&#65533;D&#65533;&#65533;&#65533;g&#65533;&#65533;2&#65533;D&#65533;&#65533;9_Q?&#1296;&#65533;&#65533;&#65533; &#65533;&#65533;H&#65533;&#65533;&#65533;&Y&#65533;D8&#65533;<&#65533;
&#65533;&#65533;4@(&#65533;&#65533;H&#65533; &#65533;d&#65533;&#65533;&#65533;k&#65533;&#65533;&#65533;,3&#65533;B
&#65533;-&#65533;&#65533;&#65533;&#65533;&#65533;&#65533;&#65533;@&#65533;mT&#65533;&#65533;&#1752;&#65533;&#65533;<&#65533;)%;H&#65533;&#65533;I&#65533;&#65533;&#65533;0&#65533;at&#65533;&#65533;&#65533;w&#65533;c&#65533;*&#65533;:&#65533;:&#65533;&#65533;&#65533;&#65533;&#65533;V&#65533;Wl&#320;H&#65533;&#65533;!&#65533;&#65533;&#65533;T=23&#65533;&#65533;&#65533;&#65533;J\&#65533;&#864;&#65533;fH&#65533;$H&#65533;&#65533;,&#65533;&#65533;	u#&#65533;$a$&#65533;(&#65533;Gx&#65533;LI&#65533;|&#65533;&#65533;&#65533;&#65533;&#65533;]&#65533;&#65533;&#1536;&#65533;&#65533;&#65533;&#65533;v&#65533;E&#65533;&#65533;&#65533;&#65533;&#65533;&#65533;&#65533;B&#65533;&#65533;t(&#65533;3&#65533;&#65533;.&#65533;&#65533;&#65533;&#1294;x&#314;&#65533;&#65533;i&#65533;&#65533;&#65533;&#65533;&#65533;`&#65533;G&#65533;&#429;&#65533;D&#65533;&#65533;&#65533;#&#65533;,&#65533;&#65533;&#65533;&#1538;&#65533;&#65533;G$&#65533;LKx4&#65533;&#65533;&#65533;I&#65533;&#65533;&#643;&#65533;;&#65533;,=k&#65533;&#65533;S&#65533;&#65533;j&#65533;&#65533;&#65533;G&#65533;H&#65533;&#816;X&#65533;A#&#65533;B&#65533;&#65533;&#65533; &#65533;&#65533;&#65533;xL&#524;&#65533;Z&#65533;&#65533;&#65533;*&#65533;& K&#65533;PG&#65533;x&#65533;&#65533;&#65533;L&#65533;&#65533;*&#65533;BK&#65533;@&#65533;3&#65533;C&#65533;&#1807;&#65533;&#65533;&&#65533;&#1156;&#65533;0&#65533;&#65533;8&#65533;&#65533;&#65533;&#1793;&#65533;{}1&#65533;&#65533;`+&#65533;&#65533;&#65533;	N &#65533;&#65533;@(AD&#65533;u&#65533; K&#65533;L&#26431;
,&#65533;8&#65533; &#65533;&#65533;&#65533;&#65533;&#65533;&#476;&#65533;N&#65533;&#65533;{8&#65533;x&#65533;3p #&#65533;4&#1002;&#221;&#65533;&#65533;.&#65533;&#818;pO&#65533;t3&#65533;&#691;,&#65533;&#65533;&#65533;On(&#65533;q	&#65533;j;&#65533;p &#65533;3P&#65533;|
 e&#1042;{&#1065; !&#65533; &#65533; ,&#65533;&#65533;  &#65533; &#65533;	H&#65533;&#65533;&#65533;&#65533;*\&#528;&#65533; &#65533;:&#65533;&#65533;&#65533;&#1072;&#65533;&#331;3j&#65533;&#561;&#65533;&#463;&#65533;&#45521;&#65533;@6 S&#65533;\&#626;&#65533;&#727;E&#65533;&#65533;&#65533;oA&#65533;&#65533;`&#65533;&#65533;&#627;&#65533;&#972;$&#65533;%&#65533;&#65533;&#995;H&#65533;*&#65533;H&#9925;cO&#65533;R&#65533;0U&#65533;7&#65533;&#982;j&#65533;&#693;%&#65533;_N=&#65533;&#65533;iA&#65533;a5~&#65533;&#1141;&#65533;&#1783;I&#65533;&#65533;u&#65533;&#65533;f&#65533;}J&#65533;,&#1659;i6&#65533;	&#65533;&#65533;a&#65533;&&#65533;&#65533;5j&#2023;&#65533;:&#65533;&#65533;Vj_&#65533;#^x&#65533;&#65533;&#65533;&#992;?VK&#65533;2`ja+&#65533;U&#65533;&#65533;_&#65533;&#65533;&#65533;&#65533;&#65533;m&#65533;&#65533;&#65533;N&&#65533;&#65533;1f&#65533;U&#65533;~&#65533;&#65533;&#65533;E"&#65533;&#65533;'&#65533;&#65533;x&#65533;&#575;&#65533;&#65533;&#1787;z&#65533;&#65533;&#65533;/nH&#1331;&#65533;&#65533;nUo&#65533;&#65533;.&#65533;2&#65533;&#65533;&#65533;;&#65533;:&#65533;&#65533;&#65533;&#65533;&#65533;&#65533;&#65533;z&#65533;&#65533;&#850;&#65533;&#65533;j&#65533;&#65533;&#65533;&#65533;?&#65533;Q&#65533;&#65533;}&#65533;%&#65533;U&#65533;&#65533;&#65533;f&#65533;&#65533;F&#65533;uPA&#65533;B&#65533;wV~}!&#65533;&#65533;w
&#65533;&#65533;&#65533;]&#65533;egZ&#65533;R&#65533;&#65533;yx]&#65533;X&#65533;&#65533;G&#65533;j"&#1464;&#65533;}.&#65533;`&#65533;&#65533;&#65533;7&#65533;&#65533;Y&#65533;&#65533;vw&#65533;3n&#409;&#65533;Lj4&#1604;Pn&#65533;]v&#65533;(uG&#65533;(]&#65533;&#1701;&#65533;&#65533;B4&#65533;&#65533;&#65533;g&#65533;g&#65533;Te&#65533;&#65533;t&#65533;&#65533;GZi&#65533;E&#65533;&&#65533;F&#65533;&#65533;E&#65533;h|&#65533;H&#1814;&#65533;&#65533;&#65533;?&#65533;$&#65533;z&#1021;&#65533;c&#65533;&#65533;&#65533;&#482;A&#65533;&#65533;&#65533;d&#65533;u&#65533;Y&#65533;p^&#65533;&#65533;;&#65533;&#65533;0&#65533;C0&#65533;&#65533;=&#65533;&#65533;l&#65533;&#65533;&#65533;f_%Z&#65533;
&#1626;y#&#65533;&#65533;&#65533; 3&#65533;:&#65533;&#65533;7&#65533;&#1674;4&#65533;U&#65533;'z&#1210;&#65533;&#65533;*&#65533;t-}*-0&#65533;"&#65533;&#65533;?&#65533;&#65533;&#65533;&#65533;R+&#65533;;?&#65533;&#65533;!A~6k&#65533;@D-&#65533;&#65533;&#65533;&#65533;2&#65533;X+o&#65533;&#65533;&#65533;&#65533;&#65533;&#65533;^&#65533;&#65533;&#65533;?;&#65533;f&#65533;=*&#65533;@&#65533;&#28279;1&#65533;&&#65533;&#65533;*&#65533;P=t;m&#65533;&#65533;&#65533;&#65533;+o4-2&#65533;T&#65533;k>"&#65533;&#65533;&#65533;&#65533;&#65533;bl&#65533;b,&#65533;&#65533;&#65533;k&#65533;&#65533;&#65533;&#65533;/&#65533;&#65533;v&#65533;&#65533;?&#65533;J0&#65533;&#65533;K$A&#65533; rhv&#65533;&#65533;(A^&#65533;L;&#65533;&#65533;?N&#65533;&#65533;&#65533;,&#65533;z&#65533;&#65533;&#1910;&#65533;4&#65533;}&#1193;d&#65533;C+&#65533;s&#65533;&#65533;&#65533;E&#65533;?&#65533;&#65533;&#65533;+q&#65533;&#65533;&#65533;&#65533;j&#65533;z&#65533;-&#65533;a&#65533;&#65533;[&#217;Q&#65533;&#65533;J&#65533;X&#65533;&#65533;6ep&#65533;&#65533;>&#65533;C0&#65533;&#65533;L&#65533;7&#65533;&#65533;&#65533;	&#65533;S&#65533;&#65533;<"i&#65533;mA&#65533;&#65533;k i@&#65533;&#65533;nxA\`&#65533;&#65533;&#65533;&#144;&#65533;&#65533;&#65533;&#65533;&#65533;&#65533;&#65533;&#65533;&#986;&#65533;n'`&#65533;&#65533;&#65533;&#65533;Aq&#65533;&#65533;zG&#65533;cGg&#65533;&#65533;&#65533;&#65533;n&#65533;J&#65533;+1&#65533;&#65533;d=G&#65533;Qy&#65533;&#65533;)&#65533;|&#65533;.i9&#65533;&#65533;7D8Cl&#65533;A&#65533;d&#65533;&#65533;&#65533;&#65533;&#65533;&#65533;3&#65533;&#592;&#65533;&#65533;Z&#65533;&#65533;Sf<&#65533;&#65533;<x&#65533; n3&#65533; &#65533;=&#65533;iU&#65533;y&#65533;&#65533;&#65533;&#65533;&#65533;&#65533;&#65533;/%{&#65533;&#888;&#65533;2	&#65533;&#65533;S[&#65533;&#65533;&#65533;&#65533;+j&#65533;&#65533;&#65533;&#65533;&#65533;&#65533;&#65533;-&#65533;I&#65533;d&#65533;d&#65533;Y&#65533;&#65533;&#65533;&#65533;&#65533; ,&#65533;&#65533;&#65533;&#65533;b?&#65533;&#65533; d&#65533;&#65533;a&#65533;&#65533;&#65533;my|Y&#65533;A&#65533;&#65533;4&#65533;&#65533;&#65533;&#149;&#65533;&#65533;V?&#65533;hcl&#65533;&#65533;&#130;&#65533;8X&#65533;&#65533;&#65533;&#65533;&#65533;&#65533;&#65533;&#65533;&#65533;&#65533;V?$&#65533;&#65533;&#65533;&#65533;u&#65533;&#65533;E&#65533;&#65533;"&#65533;&#65533;&#65533;97&#65533;A&#65533;GN&#65533;&#65533;T&#65533;S&#65533;&#65533;&#65533;&#65533;X&#780;c&#65533;z$	&#65533;a&#65533;&#65533;u&#65533;
xV&#65533;y5"&#65533;,&#65533;&#1581;>e`&#65533;&#65533;&#65533;&#65533;&#65533;:&#65533; &#65533;i&#65533;&#65533;\&#65533;&#65533;&#65533;b&#65533;7&#65533;&&#65533;,H&#1552;&#65533;}&#65533;&#65533;S&#65533;H4Z&#65533;&#65533;&#65533;&#65533;`&#65533;&#65533;H,/&#1155;&#65533;&#65533;)&#65533;_&#65533;&#65533;"&#65533;%&#65533;i&#65533;&#65533;s`&#65533;&#65533;&#65533;&#329;&#65533;&#65533;#&#65533;&#65533;G2&#65533;:3&#65533;K g\&#65533;^&#65533;&#65533;.&#65533;d&#65533;'&#65533;:H0&#65533;q&#65533;z.&#65533;&#65533;6&#65533;&#65533;&#65533;&#65533;&#65533;5G&#65533;*i&#65533;&#65533;&#65533;&#65533;(n&#346;&#1476;Y5&#65533;&#65533;&#183;&#65533;$?&#65533;9'@R&#65533;&#468;m@T&#65533;	)2O&#65533;&#65533;s
?&#65533;>g&#27342;&#65533;&#65533;v&#65533;&#65533;&#65533;EP&#65533;&#65533;&#65533;<&#65533;&#65533;G&#65533;&#65533;M&#65533;|&#65533; s&#65533;&#65533;H&#65533;I&#167;aDvb&#65533;&#65533;&#65533;
&#1152;t&#65533;&#65533;K	A&#65533;VA&#65533;\&#346;B&#44566;U&#65533;^&#65533;H4&#65533;C&#65533;&#65533;&#65533;&#65533;"rJtt&#65533;HC)=Dz&#65533;Mo&#1452;fY&#65533;H Q&#65533;&#65533;&#65533;HK&#65533;R&#22833;&#65533;&#65533;&#65533;e&#65533;&#65533;?`&#65533;&#65533;^&#65533;&#65533;&#65533;&#65533;&#65533;&#65533;n&#65533;WS&#65533;k]&#65533;&#65533;Q(d,B&#65533;&#65533;&#65533;&#65533;Yw&#65533;&#65533;&#65533;&#65533;&#65533;fW|d/!&#65533;VS&#65533;&#65533;e!&#65533;8&#65533;s2&#65533;5&#65533; &#1336;
&#65533;Dj&#65533;&#65533;&#65533; L&#65533;TYq&#65533;&#65533;]!!&#65533;&#65533;B&#65533;m&#65533;&#65533;.D&#65533;&#65533;&#65533;&#65533;&#65533;&#65533;&#65533;T&#65533;&#65533;&#65533;&#65533;&#65533;&#65533;^&#65533;%&#65533;m&#65533;BX&#65533;S[]V&#65533;&#65533;m(3&#65533;&#65533;&#65533;&#65533;aP&#65533;JY&#65533;
&#65533;Hv&#65533;	2&#65533;&#65533;x:&#65533;&#65533;S&#65533;x&#65533;y&#1858;&#65533;K&#65533;q(&#65533;&#65533;&#65533;&#65533;&#65533;pQ&#65533;1&#65533;?&#65533;z&#65533;T&#65533;&#307;&#65533;&#65533;&#65533;A&#65533;P&#1677;U&#65533;Z&#65533;MkF&#65533;&#1787;&#65533;&#182;4&#65533;"&#65533;X&#65533;&#65533;.&#65533;&#65533;&#65533;&#65533;q[&#65533;&#65533;&#65533;&#65533;&#65533;col(H&#65533;&#1264;GUW&#65533;@p&#65533;?&#65533;G#$&#65533;&#65533;&#65533;&#65533;&#720;nl&#65533;Z&#65533;&#65533;+&#65533;*Z&#65533;!&#65533;&#65533;i&#65533;
&#65533;U&#65533;&#65533;B&#65533;&#65533;&#980;&#65533;&#1996;&#65533;b
J&#65533;A=&#65533;&#65533;1O&#65533;v&#65533;&#65533;X2ir&#65533;}&&#65533;t&#65533;&#65533;&#1281;X&#65533;&#65533;&	&#65533;&#65533;h&#65533;1_l&#65533;&#65533;D&#65533;&#65533;_&#65533;&#65533;u&#65533;&#65533;",u!&#65533;&#65533;&#65533;&#65533;9&#65533;&#65533;&#65533;&#65533;2$x&#65533;&#65533;G &#1153;&#65533;&#65533;&#65533;f&#65533;&#65533;a&#65533;X + &#65533;]	&#65533;[2d&#65533; &#65533;U?&#65533;&#65533;,&#65533;&#65533;q&#65533;&#65533;*2-b&#65533;&#65533;X&#65533;&#65533;LiZ&#65533;=u%R&#65533;&#65533;6&#65533;&#1450;J&#65533;uG&#65533;#&#65533;&#65533;v	I&#65533;)&#65533;&#65533;1"X&#65533;,r&#65533;&#65533;&#65533;&#65533;&#65533;U&#65533;^?X&#65533;&#65533;&#65533;&#65533;:&#199; $p4&#65533;4&#193;(&#65533;&#65533;$L&#65533;H&#65533;&#65533;&#65533;&#65533;&#65533;&#65533;	&#65533;&#65533; A&#65533;&#65533;S- &#65533;W&#65533;9&#65533;;&#65533;&#65533;&#1194;uaL&#65533;"*DhGm&#65533;c&#65533;&#65533;&#65533;O&#65533;&#65533;9&#65533;&#65533;5B-w,&#65533;(&#65533;_&#65533;&#65533;sj&#65533;&#65533;O&#65533;&#65533;{
4&#65533;&#1873;&#65533;g&#65533;&#65533;Z&#65533;&#65533;S&#65533;`0<U&#65533;'AZ&#65533;&#65533;4&#65533;&#65533;<&#65533;&#65533;H&#65533;+&#65533;Ut&#65533;&#65533;)_&#65533;:Pr&#65533;&#65533;(&#437;um1&#65533;&#65533;EXC&#65533;&#65533;F0&#65533;&#65533;&#65533;&#65533;`&#65533;@F"&#65533;&#65533;^.&#65533;/]hT*&#65533;[&#65533;j$&#65533;#g&#65533;&#65533;&#65533;&#65533;&#65533;&#65533;&#65533;TL&#65533;d&#65533;&#65533;dEK `&#65533;G7.R&#65533;7&#65533;}&#65533;&#65533;G&#65533;Cc&#65533;s&#65533;7&#60126;&#65533;D7&#65533;S&#65533;&#65533;&#65533;@&#65533;&#65533;&#65533;&#65533;&#65533; iEp&#30977;{&#65533;N&#65533;&#1052;#U0&#65533;?&#65533;&#65533;&#65533;z~A&#65533;&#65533;&#65533;&#65533;r2&#65533;&#65533;&#65533;`&#65533;{,&#1179;&#65533;&#65533;n&#65533;&#65533;c&#65533;6&#1792;&#65533;&#65533;&#65533;&#65533;&#65533;&#65533;&#65533;-ge+&#65533;&#65533;&#65533;&#1163;&#65533;:59&#65533;1&#65533; &#65533;}A.&#65533;&#339;&#65533;&#65533;&#65533;&#65533;&#65533;0h&#65533;&#65533;l&#65533;O&#65533;c9l&#65533;&#307;&#65533;&#1790;@&#65533;&#65533;&#65533;&#65533;&#65533;&#65533;&#65533;&#65533;&#65533; 8&#65533;X&#65533;&#65533;&#65533;*&#65533;A&#65533;I&#65533;p&#65533;&#65533;(I&#65533;&#65533;/q&#65533;&#65533;~&#65533;&#65533;&#65533;&#65533;&#1537;&#65533;&#65533;W&#65533;K&#65533;&#65533;B{&#65533;&#65533;
&#65533;&#65533;&#65533;&#65533;|&#65533;!V~D&#65533;A&#65533;Au,!a&#65533;w&#577;&#65533;&#65533;U]&#65533;A&#65533;&#65533;&#65533;"1&#65533;e-&#65533;}f&#65533;>&#65533;+&#65533;&#65533;&#65533;&#65533;&#65533;<&#65533;&F
X_:&#65533;x&#65533;'&#65533;&#65533;@7&#65533;%&#65533;F&#2000;;&#65533;(&#65533;&#65533;&#65533;PVN&#65533;NC-&#65533;&#65533;&#65533;a1|iq&#65533;&#65533;&#65533;3&#65533;a6&#65533;&#65533;V(w&#65533;_("c&#65533;<p&#65533;{&#65533;&#65533;=&#65533;&#65533;&#65533;&#65533;&#65533;`&#65533;&#65533;&#656;o&#65533;&#65533;Q&#65533;&#65533;GWP&#65533;!}d&#65533;&#65533;O&#65533;(&#65533; : /&#65533;&#65533;&#65533;&#65533;&#65533;&#65533;,{Q%fK&#65533;&#65533;&#65533;&#65533;&#65533;&#65533;&#65533;]&#65533;&#65533;;&#65533;7q&#65533;0$4T&#65533; &#65533;&#65533;%&#65533;<"Y26|&#65533;9T)"F#.e}&#65533;F&#65533;.gH>&#65533;&#65533;e&#65533;&#65533;&#65533;!R&#65533;&#65533;t&#65533;H%2'&#65533;&#65533;%&#65533;!w%&#65533;*&#65533;&#65533;&#65533;&#65533;&#65533;1'&#65533;&#65533;&#65533;C&#65533;A|$r+ &#65533;&#65533;&#65533;&#65533;&#65533;]Q&#65533;&#65533;&#65533;&vA&#65533;&#65533;D&#65533;S 7&#65533;&#65533;&#65533;[!&#65533;&#65533;&#65533;Oi&#65533;&#65533;C,"&#65533;)'&#65533;*Qf&#65533;&#65533;&#65533;X#&#65533;&waw
	&#65533;>&#65533;&#65533;hLTHK&#65533;&#65533;&#65533;&#65533;&#65533;^&#65533;@&#65533;po
&#65533;&&#65533;a/J&#65533;&#65533;82 '_&#65533;*:2&#65533;&#65533;&#65533;p+1&#65533;"i&#65533;_&#65533;&#65533;&#65533;A;&#65533;&#65533;&#65533;x"&#65533;L|3yA(&#65533;&#65533;q&#65533;&#65533;kL&#65533;&#65533;&#460;&#65533;D	&#1480;&&#65533;"q&#65533;5&#65533;+i&#65533;r&#65533; ;3TF&#65533;9qWp&#65533;&#65533;&#65533;&#65533;&#65533;&#65533;&#65533;&#65533;&#65533;C&#65533;7	&#65533;l&#1030;&#65533;3&#65533;YV&#65533;H&#65533;&#65533;&#65533;-n&#65533;@`9&#65533;F)&#1109;0du&R$&#65533;&#65533;&#65533;vbG>&#65533;&#65533;U&#65533;&#65533;,}&#65533;t&#65533;=&#65533;?i&#65533;o2#q&#65533;&#65533;&#65533;by0&#65533;'&#65533;25&#65533;&#65533;4&#65533;8CY5ho1B3e&#65533;0&&#65533;x&#65533;&#65533;&#65533;&#65533;6&#65533;R%&#65533;q&#65533;&#65533;&#65533;&#65533;&#65533;w&#65533;&#65533;0&#65533;8QA+&#65533;> 0&#65533;a&#65533;&#65533;&#65533;&#65533;5AuJ&#65533;k&#65533;@&#65533;&#65533;n&#65533;uTI71'&#65533;&#65533;&#65533;&#65533;&#65533;]~E3&#65533;&#65533; &#65533;&#65533;&#65533;\&#65533;&#65533;&#65533;d&#65533;&#65533;Sr6&#65533;&#65533;q-!&#65533;&#65533;&#65533;&#65533;S&#65533;-?&#1035;&#65533;t&#65533;yx&#65533;&#65533;1i&#65533;C`<&#65533;+&#65533;&#65533;K&#65533; h&#65533;&#65533;&#65533;&#65533;&#65533;K&#1426;1&#65533;&#65533;& %&#65533;A&#65533;L&#65533;`tS&#65533;Z&#65533;&#65533;2&#65533;E _&#65533;&#65533;p&#65533;&#65533;&#65533;&#65533;)%J5rdX&#65533;&#65533; &#65533;&#65533;m'
&#65533;&#65533;&#65533;\&#65533;Iw1&#65533;&q&#65533;&#65533;jS&#65533;|k&#65533;&#65533;`U&#65533;&#65533;o&#65533;N&#65533;C&#65533;&#165;A&#65533;{&#65533;a.t&#65533;&#65533;G&#65533;&#65533;-&#1126;!3&#65533;%*&#65533;&#65533;V&#65533;&#65533; &#65533;s9&#65533;0&#65533;X&#65533; &#65533;&#65533;&#65533;&#65533;.&#65533;z&#65533;&#65533;&#65533;&#65533;&#65533;&#65533;&#65533;j5&#65533;U1%&#65533;
&#65533;0yE&#1479;Wse4&#65533;&#65533;&#65533;X&#65533; &#65533;
&#65533;O&#65533;&#65533;6o&#65533;a&#65533;|g&#65533;oV&#65533;&#65533;&#65533;0&#65533;jP&#65533;:,&#65533;Ga&#65533;r&#65533;&#65533;&#65533;SWi(&#65533;Ag&#65533;a&#65533;jm&#65533;i&#65533;%bYw&#65533;Uf0&#65533;&#65533;&#65533;&#65533;x&#65533;&#168;&#65533;5&#65533;&#65533;&#65533;Pq&#65533;J&#65533;&#65533;&#65533;hbJ&#65533;"Fi&#65533;"&#65533;Z&#65533;&#65533;&#65533;V&#65533;F&#65533;<&#65533;&#65533;W&#65533;&#65533;&#65533;
C&#65533;&#65533;v&#65533;&#65533;&#65533;V&#65533;&#65533;.&#65533;Q&#65533;g&#65533;0U&#65533;cU&#65533;&#65533;!ufT&#65533;&#65533;"&#65533;cc&#65533;+9&#65533;}&#65533;&#65533;e+&#65533;&#65533;&#65533;&#65533;&#65533;K&#65533;X&#65533;W&#65533;&#65533;&#65533;!$&#65533;&_&#65533;(&#13227;&#65533;&#65533;.,&#65533;y&#1074;/3&#65533;3K&#65533;&#65533;,5&#65533;&#65533;&#65533;&#65533;&#65533;&#65533;;&#65533;&#65533;&#65533;A!}&#65533;6`I&#65533;mq1&#65533;
n:1F&#65533;w&#65533;U&#65533;)=k"&#65533;&#65533;>A&#65533;&#65533;H &#65533;&#65533;,&#65533;b?&#65533;
+#&#65533;KV&#65533;&#65533;-&#65533;rg+&#1109;&#65533;&#65533;&#65533;A&#65533;&#65533;H&#65533;, &#65533;&#65533;J&#65533;&#1271;&#65533;Dx&#65533;&#65533;&#65533;&#65533;Li(|U@A&#65533;&#65533;@p&#65533;&#65533;&#938;&#65533;&#65533;&#65533;&#65533;:k&#65533;@`&#351;&#65533;&#65533;\&#65533;;5r&#65533;2&#1056;K&#65533;4&#65533;&#65533;&#65533;&#65533;&#65533;keGX&#65533;&#65533;&#65533;s&#65533;e&#65533;kn&#65533;&#65533; &#65533;&#65533;&#65533;C&#65533;uXK&#65533;<eQgB&#65533;A&#65533;&#65533;&#1081; 5&#65533;&#65533;&#65533;V&#65533;&#65533; &#65533;&#65533;&#65533;8D&#65533;&#65533;&#65533;&#65533;v&#65533;V&#65533;&#65533;N&#65533;`&#65533;V&#65533;&#65533;W&#65533;&#65533;&#65533;&#65533;&#65533;&#65533;&#65533;]&#65533;1&#65533;;%&#65533;Q&#65533;&#65533;&#65533; zb&#65533;&#65533;z&#65533;&#1275;&#65533;_&#65533;e&#65533;Q&#65533;i&#65533;[&#65533;&#65533;R&#65533;&#65533;#&#65533;K&#65533;&#65533;&#65533;6n&#65533;a&#65533;&#65533;&#65533;&#1706;~&#65533;5&#65533;&#65533;&#65533;&#65533;}Q&#65533;+&#65533;+&#65533;KJ&#65533;&#65533;&#65533;,"&#65533;&#65533;&#65533;\<&#65533;I&#65533;G!&#65533;X&#65533;&#65533;@u&#65533;&#65533;&#65533;&#65533;&#65533;&#65533;&#897;la&#65533;&#65533;&#65533;&#65533;
&#65533;:&#65533;m&#65533;&#65533;&#65533;&#15815;&#65533;&#65533;)&#65533;&#65533;&#65533;&#65533;H: v&#65533;&#65533;|&#65533;G&#65533;&#65533;&#65533;&#65533;&#65533;[&#992;`d&#65533;W&#1883;&#65533;P&#65533;g;`Cb&#65533;&#65533; <f&#65533;&#65533;&#375;yg&#65533;$&#65533;&#65533;&#65533;c~
&#65533; &#1738;&#65533;i&#65533;&#65533;&#65533;&#65533;&#65533;1&#65533;&#65533;c5&#65533;&#65533;y9&#65533; f&#65533;&#65533;bor2&#65533;)@p&#65533;hl(&#65533;h'P	&#65533;~&#65533;&#65533;9.&#65533;&#65533;&#65533;s&#65533;!A+&#65533;&#65533;R&#65533;&#65533;&#65533;&#65533;&#65533;]@&#757;LyXq&#65533;&#65533;&#65533;&#65533;c&#65533;$&#65533;]&#65533;rGl,&#65533;&#65533;&#65533; &#65533;0&#65533;&#65533;&#65533;&#65533;%&#65533;&#65533;&#65533;F&#65533;1&#65533;1Z&#65533;&#341;&#65533;&#65533;&#52042;EP&#65533;&#65533;&#65533;	&#65533;&#65533;)@g0&#65533;&#65533;|&#65533;&#65533;a,&#1418;&#65533;&#65533;&#65533;E&#65533;&#65533;&#65533;&#65533;&&#65533;) &#65533;&#65533;e^#&#65533;[&#65533;&#65533;@0)p&#65533;0&#65533; &#65533;t&#65533;&#65533;&#65533;&#65533;&#65533;&#65533;{&#65533;8d&#65533;&#65533;&#65533;&#65533;&#65533;&#65533;&#65533;&#65533;n&#65533;]&#65533;&#65533;Fi`y&#65533;d&#65533;&#65533;	&#65533;2P&#65533;0@@&#65533;&#65533;&#65533;T&#65533;&#65533;&#909;!&#65533;&#65533;&#65533;q&#65533;&#65533;&#65533;&#65533;odZ&#65533;]&#65533;&#65533;s&#65533;&#65533;f&#65533;&#65533;ar&#65533;&#65533;&#65533;&#65533;F=-(&#65533;0$&#65533;#&#65533; &#65533;&#65533;U&#65533;&#65533;&#65533;!&#65533;M(P2&#65533;:j&#65533;&#65533;&#65533;)&#65533;&#65533;&#1074;WYB&#65533;&#65533;8&#65533;&#65533;&#65533;&#65533;&#65533;&#65533;&#65533;&#65533;&#65533;&#65533;&#65533; &#65533; <&#65533;&#65533;&#65533;@&#65533;V]&#65533;&#65533;&#65533;&#426;&#65533;&#65533;r&#65533;K&#65533;&#65533;&#65533;g&#65533;&#65533;&#65533;&#65533;D=&#65533;&#65533;&#65533;&#65533;&#65533;g&#65533;)0&#65533;&m&#1509;0 M &#65533;&#65533;&#65533;&#65533; &#835;&#65533;DZ&#1430;&#634;&#65533;u&#65533;&#65533;&#65533;&#65533;&#65533; 9# &#65533;&#1241;=&#51156;\&#65533;&#65533;&#65533;&#1471;M]&#65533; &#65533;-#0&#65533;M&#1724;&#65533;&#1532;&#65533;&#65533;R#&#65533;"9@CjW&#65533;Q&#65533;&#65533;&#65533;~8H &#65533;T.&#65533;q&#65533;&#65533;]&#65533;)&#65533;&#65533;$&#65533;&#65533; <&#65533;&#65533;!&#65533;&#65533;&#1600;&#65533;X^&#65533;&#65533;\N&#65533;&#65533;&#65533;&#65533;&#65533;	A&#65533;&#65533;]N&#65533;&#65533;#&#65533;&&#65533;CPA&#65533;F&#65533;	2&#65533;&#65533;]M=&#65533;&#65533;&#65533;&#65533;&#65533;&#65533;&#65533;&#65533;@&#65533;&#65533;&#65533;&#65533;r&#65533;&#65533;z&#65533;&#65533;&#15568;&#65533;R2'!&#1558;&#65533;&#65533;cN'x4n&#65533;jCm&#65533;&#65533;M&#65533;v=&#65533; &#65533;&#65533;&#65533;&#65533;c>&#65533;&#65533;}&#65533;1w9t&#65533;(	&#65533;&&#65533;&#65533;(&#65533;L&#65533;R&#65533;R&#65533;Fm&#65533;&#65533;)&#65533;&#65533;&#65533;	`&#65533;F&#65533;&#65533;r&#65533;&#65533;O&#65533;&#65533;&#65533;g&#65533;>&#65533;&#65533;&#65533;N&#65533;~&#65533;&#65533;&#65533;&#65533;&#1677;&#65533;&#65533;D&#65533;R)&#65533;&#65533;S&#65533;-`7&#65533;&#65533;p&#65533;,&#65533;L]&#1509;&#65533;&#65533;&#65533;p&#65533;d.&#65533;&#65533;&#65533;<p&#65533;&#65533;= &#65533;T:&#65533;y2&#65533;<'e&#65533;2$&#65533;&#65533;d&#65533;q&#65533;&#65533;&#65533;&#65533; )&#65533; $ME~&#65533;&#65533; &#65533;&#1833;&#65533;&#65533;&#65533;&#65533;&#65533;n&#65533;&#1069;&#65533;k&#65533;^&#65533;&#65533;&#65533;"&#65533;x]&#65533;f&#65533;Q&#65533;&#65533;&#65533;&#65533;&#65533;&#65533;&#65533;^&#65533;r&#65533;Y&#65533;H<P&#65533;&#65533;N&#65533;&#65533;.&#65533;<&#65533;&#65533;&#65533;&#65533;&#499;O,&#65533;>l2&#65533;1+&#65533;&#65533;4&#65533;*&#65533; &#65533;q&#65533;&#65533;B&#65533;&#65533; H&#65533; &#65533;&#65533;.&#65533;&#1214;&#65533;I&#65533;&#65533;"!!&#3280;Z&#65533;f&#65533;&#65533;*[g&#65533;t&#65533; &#65533;&#65533;&#65533;+&#65533;&#65533;&#65533;/&#65533;&#65533;&#65533;<p&#65533;&#65533;.I&#65533;A&#65533;&&#65533;&#65533;XR)&#65533;&#65533;&#65533;?&#65533;&#65533;&#65533; &#65533;(&#65533;&#65533;&#65533;&#65533;3E&#65533;&#65533;&#65533;&#65533;N&#65533;&#65533;&#65533;&#65533;&#65533;}&#65533;b&#65533;&#65533;=&#65533;>&#65533;F&#65533;&#65533; '#&#65533;&#1008;&#65533;"&#65533;&#622;&#65533;i&#65533;|ShV9&#65533;&#65533;.&#65533;&#65533;^&#65533;&#65533;&#65533;&#65533;s&#65533;&#65533;Q<&#65533; /&#65533;&#1075;&#65533;uyfO&#65533;&#65533;&#65533;&#65533;0&#65533;&#65533;&#65533;Q&#65533;`S&#65533;&#65533;&#65533;&#65533;&#65533;z&#65533;$U&#65533;&#65533;>&#65533;K&#1942;&#65533;&#65533;&&#65533;&#65533;&#65533; )&#65533;&#65533;&#65533;&#65533;v=a&#65533;&#65533;&#65533;wO&#65533;}&#65533;Q&#65533;&#65533;&#2011;T&#65533;&#65533;&#65533;&#65533;&#65533;P&#65533;&#65533;<6&#65533;t&#65533;&#65533;@ &#65533;&#65533;E&#65533;4P&#65533;.&#65533;g&#65533;E&#65533;&#65533;&#65533;sQ7&#65533;q&#65533; &#65533;&#65533;q&#65533;&#65533;&#65533;&#65533;0Ph&#65533;n&#65533;u&#65533;&#65533;&#65533;N&#65533;&#65533;&#65533;&&#65533;&#1898;=&#65533;&#65533;0&#65533;J&#65533;&#65533;&#65533;!&#65533;&#65533;&#65533;!&#65533;&#65533;&#65533;&#65533;&#65533;?k&#65533;r)d&#65533;0&#65533;^&#65533;&#65533;I&#65533;qbD^&#65533;&#65533;&#65533;&#65533;&#65533;&#65533;&#65533;G&#65533;!E&#65533;$Y&#65533;&#65533;I&#65533;)U&#65533;d&#65533;&#65533;&#65533;K&#65533;&#65533;&#65533;&#866;&#65533;&#65533;&#1989;&#65533;&#65533;)&#65533;&#65533;&#65533;j"&#65533;}T&#65533;&#65533;cFq$&#65533;&#65533; &#65533; &#65533;S&#65533;Q&#65533;N&#65533;Z&#1381;&#65533;&#65533;d&#65533; &#65533;&#65533;&#65533;a&#65533;&#65533;vR&#1671;&#65533;i&#65533;Y\[&#1799;.V&#65533;&#933;[&#65533;nT]fU&#65533;W#&#65533;?ie&#65533;&#65533;&#65533;g&#65533;&#198;C&#65533;&#65533;p&#65533;&#65533;&#65533;;&#65533;I?&#572;[&#65533;&#65533;e&#65533;S;>&#65533;&#65533;&#65533;&#65533;P&#65533;%
&#65533;&#65533;1&#65533;\x&#65533;|&#65533;q-&#65533;&#817;e&#998;&#65533;&#65533;_&#65533;&#65533;&#65533;&#65533;&#65533;U&#65533;s&#65533;&#65533;&#65533;CA&#65533;&#65533;#r[&#65533;&#65533;&#65533;RyV&#65533;&#65533;s&#65533;P&#65533;&#65533;@&#65533;&#65533;&#1680;&#65533;?&#65533;&#65533;N&#65533;&#65533;xc&#65533;&#65533;z&#65533;&#65533;ct&#65533;&#65533;&#1347;<C8`&#65533;&#65533;M&#1213;&#65533;&#65533;&#65533;&#65533;"&#65533;&#65533;&#65533;&#65533;?(Xo@&#65533;K!&#65533;&#65533;&#65533;&#65533;&#65533;&#65533;J&#65533;1&#65533;&#65533;&#65533;&#65533;&#65533;&#65533;&#65533;#&#534;&#65533;&#65533;&#65533;;&#65533;&#65533;&#65533;&#65533;(k&#65533;nC&#65533;y0&#65533;\r&#65533;0&#65533;&#65533;&#65533;&#65533;k&#65533;&#65533;*&#65533;o$i&#65533;1&#65533;A&#65533;q&#65533;;&#65533;r&#65533;&#65533;&#137;&&#65533;&#65533;&#65533;&#65533;&#65533;I([&#65533;&#449;&#65533; +&#65533;JQ2&#65533;H&#65533; 3C&#65533;<&#65533;&#65533;wx &#65533;&#65533;(&#65533;TS&#65533;&#65533;{&#65533;7 "&#65533;$i&#65533;J.&#65533;&#65533;&#65533;bnM>&#65533;&#65533;'&#65533;t&#65533;&#65533;3&#65533;r"&#65533;&#65533;&#65533;`E&#65533;&#65533;&#65533;&#65533;&#65533;&#65533;&#12631; 8&#65533;&#65533;&#65533;'&#65533;{/&#65533;!N2&#65533;M.&#65533;&#65533;B&#65533;&#65533;35I^6&#65533;tU&#65533;8h&#1220;H&#65533;&#258;&#65533;	u&#1031;&&#65533;1	d&#65533;&#65533;&#65533;9&#65533;K&#65533;&#65533;&#65533;s&#65533;*&#65533; F&#65533;&#200;F`&#65533;U/&#65533;X&#65533;&#1434;O4,T&#65533;&#65533;l&#65533;"f1&#65533;l2i&#717;n&#65533;E&#65533;E&#65533;L&#65533;&#65533;&#392;&#65533;#&#65533;Rs&#65533;&#849;&#65533;3&#65533;&#65533;&#65533;t&#65533;U&#65533;&#65533;&#65533;&#65533;&#65533;&#65533;&#65533;&#65533;w&#65533;&#65533;&#65533;&#65533;;8O"Y&#65533;s^&#65533;(&#343;a&#65533;&#65533;&#1172;&#65533;&#65533;&#65533;&#65533;SX&#65533;&#65533;`5&#65533;&#65533;&#65533;&#65533;xPa&#65533;c&#65533;*&#65533;U&#65533;S3%)&#1488;2&#65533;#&#65533;&#65533;Yf&#65533;&#65533;&#65533;&#65533;~&#65533;1&#65533;7&#65533;&#65533;(4&#65533;\<2f&#65533;&#65533;&#65533;(&#290;&#65533;&#65533;&#65533;&#65533;&#65533;@*;&#65533;B&#65533;&#65533;&#26960;&#65533;&#65533;&#65533;&#65533;&#65533;zm)&#65533;T&#65533;&#65533;&#65533;-&#65533;&#65533;&#65533;&#422;&#65533;[&#65533;$&#65533;(&#65533;&#65533;&#65533;:&#65533;m&#65533;Yj&#65533;&#65533;X&#65533;&#65533;o&#65533;-n&#65533;"&#65533;"&#65533;&#65533;&#65533;#/&#65533;&#65533;M&#65533;&#65533;p&#65533;&#65533;&#65533;#&#65533;-Og&#65533;R&#65533;K'&#65533;&#65533;&#65533;V&#65533;!D(g&#65533;&#65533;&#65533;&#65533;#O&#65533;0&#65533;-L&#65533;=&#65533;&#768;&#65533;&#65533;&#65533;a&#65533;&#65533;&#65533;;&#65533;&#65533;&#65533;&#65533;h&#65533;&#1883;&#65533;
&#65533;&#1066;T&#65533;V&#65533;B&#65533;&#51979;&#65533;&#65533;&#65533;&#65533;&#65533;&#1823;&#65533;V4&#65533;$&#65533;&#1514;m^&#65533;&#65533;&#65533;t&#65533;I&#65533;&#65533;u&#65533;&#60272;&#65533;UoH5&#65533;&#65533;&#65533;&#65533;&#65533;&#65533;/
&#65533;k&#65533;&#65533;&#65533;&#65533;&#65533;x&#65533;s#RM&#65533;&#65533;u^<.&#65533;&#65533;N&#65533;0G&#65533;aLL&#65533;&#65533;&#65533;A(&#65533;&#65533;&#65533;&#1456;lR&#65533;&#65533;`&#18321;
.!&#65533;&#65533;x&#18259;&#65533;Io?s&#65533;&#65533;0&#65533;&#65533;%QpL2<&#65533;&#65533;&#65533;4&#65533;&#65533;&#65533;&#65533;U&#65533;mXqan&#65533;a&#65533;&#65533;jE&#65533;&#65533;&#65533;&#65533;&#65533;&#65533;3tO&#65533;E&#65533;&#65533;E&#65533;&#65533;&#65533;>(&#65533;&#65533;&#65533;&#65533;v&#65533;&#65533;o&#65533;Y&#65533;V&#65533;C&#65533;w&#65533;o)&#65533;P&#65533;$&#65533; &#65533;&#65533;&#65533;QP!&#65533;z&#65533;&#65533;x&#65533;(&#65533;	&#65533;&#1631;{&#65533;Qk&#65533;&#65533;&#65533; s&#65533;&#65533;&#65533;$&#65533;&#65533;&#65533;&#65533;z&#65533;3&#65533;)2k&#65533;&#65533;&#65533;B&#65533;:&#65533;/&#65533;&#65533;&#65533;Cb!1&#65533;P&#65533;D&#65533;&#65533;9&#65533;&#65533;&#65533;u&#65533;`&#65533;#&#65533;&#65533;&#65533;&#65533;&#65533;0o&#65533;2&#65533;
&#65533;&#65533;&#65533;&#37484;]&#65533;&#65533;&#65533;c&#65533;5&#65533;,&#65533;p&#65533;&#65533;&#65533;&#65533;&#65533;4&#65533;&#65533;$eq&#65533;H&#65533;&#65533;&#65533;&#65533;&#65533;&#65533;q&#65533;&#721;&#65533;&#65533;Z	&#65533;[&#65533;&#65533;&#65533;G&#65533;mS_&#65533;d&#65533;&#65533;-F&#65533;ky&#65533;&#65533;%:&#65533;&#625;&#65533;=&#65533;&#65533;"&#65533;&#65533;&#65533;RRLk	B:&#65533;Y&#65533;&#65533;&#65533;&#65533;;&#65533;&#65533;N&#65533;<&#65533;An&#65533;QVd[F&#65533;&#771;&#65533;&#65533;&#65533;&#65533;pcC&#65533;&#65533;q&#65533;&#65533;b&#65533;dD&#912;&#65533;u&#65533;&#65533;z&#65533;P&#409;+&#65533;&#65533;&#65533;mq
J&#65533;&#65533;EA>lQhb&#65533;&#65533;J&#65533;TD&#65533;6&#65533;&#65533;F&#65533;&#65533;%jKS&#65533;&#65533;&#65533;v&#65533;&#508;&#352;D&#65533;(nr&#65533;&#65533;D q&#65533;&#65533;<&#65533;)&#65533;&#17514;E&#65533;&#65533;?&#65533;Gp0&#65533;(qV&#65533;7&#65533;&$<&#65533;&#65533;X&#65533;&#65533;:n&#65533;"+&#65533;&#65533;&#65533;Y&#65533;22&#65533;kQ&#65533;+a'Q&#65533;;&#65533;:NF&#1091;&#65533;G&#65533;h&#65533;eG&#65533;&#65533;`&l&#65533;Q&#65533;d&#65533;-&#65533;&#65533;&#65533;lV&#65533;&#65533;&#65533;&#65533;|&#65533;&#65533;M&#65533;&#65533;&#65533;&#65533;RDLC%&#65533;&#65533;&#65533;&#65533;&#65533;&#1345;&#1249;!fWG&#65533;&#440;V&#65533;I&#65533;&#340;?&#65533;&#65533;&#65533;,&#65533;&#65533;Q&#65533;@&#65533;>&#65533;&#65533;i&#65533;&#261;&#65533;m&#65533;&#65533;&#65533;$&#65533;&#65533;&#65533;S.!&#65533;&#65533;R&#65533;R;&#65533;&#65533;&#65533;&#65533;&#1438;8&#65533;&#65533;j&#65533;U&#65533;&#65533;&#65533;&#65533;&#65533;MS+cP&#65533;&#65533;a&#65533; =&#65533;D&#536;$&#65533;&#356;&#1253;&#61892;&#65533;&#65533;&#65533;)&x&#65533;s&#65533;}&#906;&#65533;eoj&-&#65533;mMk&#65533;&#65533;j&#65533;,&#65533;ZH&#65533;b&#65533;&#1655;t&#65533;&&#65533;Q&#65533;b&#65533;&#65533;jU&#65533;&#1458;&#1001;\LRg&#65533;&#65533;\$&#65533;&#65533;&#65533;&#65533;v&#65533;E&#1829;&#65533;&#65533;&#65533;(W&#65533;&#65533;C&#65533;4&#65533;;Cr&#65533;\l	&#65533;&#65533;H&#65533;Q&#65533;l&#65533;&#65533; &#65533;&#65533;< &#65533;&#65533;&#65533;_&#65533;c+&#65533;&#65533;CO&#65533;Q&#65533;&#65533;WN&#65533;})&#65533;&#65533;&#65533;&#65533;&#65533;9+&#65533;ul	&#65533;&#65533;'&#65533;d&#65533;P/&#65533;9&#65533;c&#65533;,^~ldy&#65533;&#65533;!t6p&#65533;:&#65533;&#65533;2&#65533;&#65533;&#65533;&#65533;&#65533;]d&#920;&#65533;%|&#65533;&#65533;&#65533;S
e&#65533;&#65533;d f&#65533;F&#1662;&#1750;&#65533;&#65533;&#65533;&#65533;&#65533;&#65533;G~&#65533;&#65533;7j6Bj&#65533;&#65533;fc&#65533;s&#65533;b&#65533;p&#65533;U&#65533;r&#65533;;JG&#65533;&#986;6&#65533;`&#65533;&#65533;d&#65533;E&#65533;;&#65533;&#65533;&#65533;	&#65533;&#65533;
&#65533;&#65533;	&#65533;&#65533;\&#65533;&#65533;Q:&#65533;&#992;&#211;&#65533;&#65533;li&#65533;&#65533;&#899;
N&#65533;t&#65533;&#65533;&#65533;&#65533;&#65533;&#65533;&#65533;&#65533;&#65533;n&#65533;T&#65533;Yv&#65533;7&#65533;]&#65533;l&#65533;&#65533;4&#65533;&#65533;C&#65533;V&#65533;-&#65533;#&#65533;*&#65533;r&#65533;&#65533;&#65533;&#65533;&&#65533;)&#36351;&#65533;&#65533;&#65533;&#34652;&#65533;R&#65533;&#25206;&#65533;&#65533;I?WYS&#1570;&#65533;)z&#65533;lu2,&#65533;&#65533;&#65533;1e&#65533;&#65533;&#65533;gPm\k&#65533;&#65533;&#65533;&#65533;&#65533;A&#65533;&#65533;h&#65533;&#65533;9fT&#65533;&#65533;"&#65533;Y&#65533;&#65533;&#65533;#l&#65533;H&#65533;&#65533;o&#65533;|&#65533;&#65533;&#65533;&#65533;z(&#65533;W:q&#65533;&#65533;&#65533;.&#65533;>&#65533;&#65533;e&#65533;D&#65533;Vn&#65533;&#65533;&#65533;&#16501;-&#65533;&#65533;&#65533;;&#65533;\&#65533;&#65533;&#65533;&#65533;&#65533;2&#65533;+	d&#65533;&#1078;&#65533;1j&#65533;I&#65533;&#1712;pu&#65533;&#65533;1&#65533;\?8&#65533;I&#65533;|&#65533;t/&#65533;&#1073;&#65533;&#65533;M&#65533;z&#1959;Q&#65533;j&#65533;&#65533;&#65533;*^&#1804;&#65533;R[&#65533;d~:7&#65533;>T]&#65533;n&#65533;&#65533;u&#65533;&#65533;&#65533;H&#65533;m&#65533;&#65533;&#65533;&#65533;&#65533;C&#65533;#&#65533;	5&#65533;b0c7&#1621;1&#65533;T&#65533;&#65533;?:&#65533;&#65533;&#65533;&#65533;KE&#65533;WM&#65533;{&#65533;vw&#65533;&#65533;1&#65533;PA&#65533;Y&#65533;>&#65533;;{&#65533;&#65533;&#65533;&#65533;&#65533;&#65533;r&#1168;&#65533;.&#65533;3&#1028;&#65533;&#1279;K7sD&#65533;&#65533;d&#65533;^_W&#65533;&#65533;&#65533;!`*&#65533;E&#65533;&#65533;&#65533;&#65533;&#65533;&#65533;2&#65533;4&#65533;B &#65533;[(&#681;W&#65533;&#65533;&#65533;8&#65533;3&#65533;&#65533;&#65533;&#65533;?&#65533;+6&#65533;S&#65533;&#65533;3=&#257;&#65533;&#65533;&#65533;&#65533;h&#65533;p&#65533;&#65533;&#65533;&#65533;&#65533;@&#65533;1s@&#65533;K(&#65533;&#1639;&#51237;&#65533;s&#65533;&#65533; @&#65533;Y&#65533;&#65533;&#65533;&#65533;#&#65533;&#65533;&#65533;(&#65533;)&#65533;u&#65533;&#65533;&#65533;&#608;&#65533; &#65533;H&#65533;&#65533;A&#65533;&#65533;&#65533;"&#65533;&#65533;&#65533;S&#65533;\&#65533;&#65533;	&#825;&#65533;0@&#65533;
&#65533;@t "L&#65533;&#65533;k&#65533;4&#65533;1>&#65533;&#65533;3&#65533;&#65533;M&#65533;&#65533;]&#65533;&#65533;&#65533;&#65533;.&#65533; &#65533;x&#65533;&#65533;&#170;&#65533;"&#65533;&#65533;&#21141;&#65533;&#65533;~&#65533;8)&#65533;1&#65533;8&#65533;C&#65533;@&#65533;&#65533;w&#65533;<&#65533;&#65533;D&#65533;3&#65533;)Bl&#65533;Z3&#65533;&#65533;)&#65533;8&#65533;;1`@&#65533;&#65533;&#65533;&#262;=&#65533;&#65533;Z&#65533;&#1536;D&#65533;>&#65533;&#65533;&#65533;&#65533;8)S&#65533;&#1210;		$&#65533;B&#65533;&#65533;	&#65533;
&#65533;H&#65533;R&#65533;Eq34.17E&#65533;&#65533;>	&#65533;DbTBW&#65533;:&#65533;h&#158;&#65533;0&#65533;&#65533;B&#65533;&#65533;8|&#65533;&#65533;0, (B&#65533;&#65533;e&#65533;&#65533;Fol&#65533;)&#65533;&#65533;&#65533;C&#65533; N&#65533;&#65533;d&#65533;u|8&#65533;&#65533;iH&#65533;&#65533;?&#65533;&#65533;&#65533;&#65533;&#65533;{&#65533;&#65533;0&#65533;&#65533;0e&#65533;&#65533;#l&#65533;&#65533;&#385;&#65533;7&#65533;i&#65533;&#65533;?uI&#65533;T&#65533;p&#391;&#65533;;&#65533;	&#65533;T&#65533;&#65533;4&#65533;s&#65533;&#65533;Q&#65533;H,K3&#65533;3&#65533;f&#65533;
&#65533;I,B&#65533;T&#65533;&#65533;&#65533;&#65533;&#65533;&#65533;&#65533;&#65533;&#65533;I,#&#65533;h%&#65533;&#65533;X&#65533;&#65533;&#65533;&#65533;PG&#65533;&#65533;&#65533;&#65533;&#65533;&#65533;G&#65533;&#358;,&#65533;&#65533;&#65533;I&#65533;&#65533;!&#65533;&#65533;&#65533;&#65533;&#65533;"k&&#65533;&#65533;&#669;c&#680; !&#65533; &#65533; ,&#65533;&#65533;  &#65533; &#65533;	H&#65533;&#65533;&#65533;&#65533;*\h&#65533;C&#65533;.xH&#65533;&#65533;&#331;3j&#65533;&#561;&#65533;&#452;?&#65533;I&#65533;&#65533;&#595;(S&#65533;\&#626;&#65533;&#727;++&#65533;&#65533;xL&#65533;?&#65533;8s&#65533;t9&#65533; &#65533;&#65533;@&#65533;
&#65533;&#65533;&#65533;H&#65533;Y&#65533;&#65533;&#65533;&#65533;&#1178;N&#65533;&#65533;J&#65533;&#65533;&#543;&#65533;.&#65533;&#65533;*S&#65533;IXKvhM&#65533;M	&#65533;&#65533;&#65533;&#1783;pb&#65533;j&#65533;&#65533;@&#65533;Y&#65533;&#65533;&#65533;&#65533;W&#65533;&#1610;&#65533;&#65533;&#65533;zw0&#1982;&#65533;&#65533;&#65533;&#65533;&#65533;&#65533;&#1269;Q&#65533;J]H&#65533;&#65533;1&#65533;3&#65533;&#65533;*Y2&#19405;&#65533;&#65533;q&#65533;&#65533;&#65533;&#65533;&#65533;&#65533;&#65533;:(	&#65533;&#65533;	g&#65533;&#65533;&#65533;&#65533;&#184;&#65533;&#65533;H-&#65533;&#65533;&#65533;&#65533;]&#65533;{&#65533;&#65533;1&#1316;&#65533;&#65533;&#65533;-&#1716;&#65533;&#65533;&#65533;
&#65533;i7&#65533;u&#65533;&#65533;&#65533;&#65533;&#65533;&#65533;&#65533;&#65533;&#65533;&#65533;w&#65533;&#65533;n~&#65533;&#65533;&#592;&#65533;&#28478;m&#65533;&#43345;O&#65533;&#65533;p)5&#65533;w&#65533;&#65533;Y]mz&#65533;&#65533;1&#65533;YB&#65533;&#65533;6&#65533;nR&#1398;&#1986;"&#342;&#65533;&#456;F&#65533;5&#65533;`&#65533;&#65533;@&#65533;&#65533;&#65533;&#65533;&#65533;s&#65533;e_v&#65533;1h"B&#65533;&#39326;T&#65533;E&#65533;&#65533;@&#65533;&#65533;&#65533;&#65533;A&#65533; SP&#65533;&#65533;&#65533;&#1995;;jw&#65533;9&#65533;&#65533;Q&#65533;@&#65533;&#65533;5&#65533;&#65533;&#65533;&#65533;6*&#65533;$&#65533;&#65533;3Nw&#65533;aF&#65533;&#65533;&#65533;Y&#65533;T&#65533;&#1477;&#65533;_}}&#65533;Q&#65533;&#65533;&#65533;+0T&#65533;c&#65533;&#65533;&#65533;&#65533;s`&#65533;&#483;e&#65533;U&#65533;25&#1464;&#65533;&#65533;I&#65533;
&#65533;&#65533;YT&#65533;yg^&#65533;%Zgpt&#65533;&#1184;N"S&#65533;:	I&#65533;&#65533;|&#65533;&#65533;A&#65533;&#65533;w&#65533;|&#65533;^'&#65533;l&#65533;r&#65533;&#65533;yjc&#65533;	&#65533;&#65533;J&#65533;&#65533;&#65533;&#65533;&#939;&#65533;h}L&#1879;e&#65533;&#65533;&#1605;%&#65533;&#65533;&#65533;A&#65533;t&#65533;&#65533;&#65533;&#65533;&#65533;D&#1146;g&#65533;^[&#65533;&#65533;r&#65533;&#65533;&#65533;&#65533;j&#65533;NWd &#65533;&#65533;
t&#65533;&#65533;&#65533;4&#65533;i&#65533;g&#65533;&#65533;ZQ&#65533;&#65533;A&#65533;rK&#65533;|&#65533;&#65533;f
&#65533;&#65533;&#65533;A&#65533;&#65533;&#65533;@&#65533;&#65533;&#65533;&#65533;"&#65533;*&#65533;&#1785;{[^&#65533;f&#65533;&#65533;&#65533;n&#65533;&#65533;"Kj &#65533;P=D[&#65533;&#65533;E&#65533;^&#65533;H&#65533;&#65533;i0R4D&#65533;&#65533;&#65533;(){i&#65533;<P150F&#65533;&#65533;-u&#65533;bUr&#65533;&#65533;&#65533;&#65533;V-&#65533;&#65533;&#65533;&#65533;kQ4q&#65533;D&#1527;DOe&#65533;RL&#65533;&#65533;$C
x&#65533;&#65533;q\$5&#65533;&#933;u<RX5J&#65533;&#65533;,&#65533;By p&#65533;
9r&#65533;&#65533;0&#65533;`&#65533;&#65533;&#65533;&#65533;&#65533;vN&#65533;j&#65533;,&#65533;E&#65533;&#65533;&#65533;&#65533;B&#65533;.&#65533;*0&#65533;&#65533;&#65533;NBWd&#262;t\&#65533;e&#65533;&#65533;8Q&#65533;&#65533;?S&#65533;&#65533;.C&#1904;Z(&#65533;&#65533;&#65533;F&#65533;&#65533;O&#65533;&#65533;h4&#65533;#&#65533;'g~&#65533;d(&#65533;J&#65533;F&#65533;&#65533;/&#65533;&#65533; &#65533;t&#65533;&#65533;?V\&#65533;&#65533;&#65533;&#65533;J{J&#65533;y&#65533;&#65533;&#34418;&#65533;&#65533;*L&#65533;&#65533;&#65533;zcDB&#65533;*&#65533;&#65533;E&#65533;&#65533;&#65533;K&#65533;&#65533;~&#65533;&#65533;R&#65533;&#65533;*&#65533;J&#65533;&#65533;&#65533;&#65533;&#65533;Z&#65533;&#65533;&#65533;U/&#65533;&#65533;o`M&#65533;&#65533;&#65533;&#65533;&#65533;&#65533;&#65533;&#65533;b&#65533;&#64021;&#65533;h&#65533;ds&#65533;y&#65533;4&#1183;&#65533;&#65533;fs+I B&#65533;&#1293;0&#65533;V[[R&#65533;Jp&#65533;&#65533;JR[&#65533;&#65533;O=&#65533;K&#65533;&#65533;&#65533;&#65533;&#65533;4u&#65533;&k&#65533;C0&#65533;B&#65533;&#65533;&#65533;&#65533;&#65533; &#65533;&#65533;G=&#65533;&#65533;&#65533;R&#65533;S&#65533;H2h&#65533;&#65533;KB2&#65533;z$8&#65533;%&#65533;p	&#65533;v&#65533;&#65533;~
&#65533;&#65533;&#65533;&#65533;&#65533;&#65533; A#b"AV@E&#65533;&&#65533;&#65533;A.&#65533;1&#469;&#65533;&#65533;&#65533;&#65533;3&#65533;&#65533;<U&#65533;&#65533;&#65533;J{&#65533;&#65533;&#65533;&#65533;&#65533;F4&#65533;&#65533;mf&#65533;Lx&#65533;/&#65533;j ~ta&#65533;&#65533;&#65533;n;&#65533;&#65533;&#65533;&#65533;&#65533;&#65533;?&#65533;&#65533;%{&#65533;&#65533;A0&#65533;0F&#65533;*&#65533;%/&#65533;&#65533;&#65533;@&#65533;iaW&#65533;&#65533;&#65533;t&#65533;P>&#65533;#&#65533;"&#65533;zVI &#65533;&#65533;'&#65533;a&#65533;&#65533;&#65533;\Hc&#65533;&#65533;8&#65533;-5&#65533;C&#65533;&#65533;IU&#65533;&1_&#65533;,5&#65533;>&#65533;&#65533;&#65533;$?j&#65533;&#65533;&#65533;9&#65533;H,&#65533;nsTF&#65533;&#65533; H!D&#65533;{&#65533;"M2&#65533;M&#65533;%$&#65533;&#65533;&#65533;eA>&#65533;NLf&#65533;)&#65533;&#65533;?y\Y&#65533;&#65533;&#65533;&#65533;9	&#128;&#65533;&#65533;*&#65533;&#65533;&#65533;$,&#65533;&#386;&#65533;&#65533;]&#65533;&#65533;&#65533;@nB&#65533;&#65533;~$]&#65533;X&#65533;&#65533;&#65533;1&&#65533;&#65533;&#65533;&#65533;&#65533;&#65533;
&#65533;&#65533;&#65533;&#65533;(
y&#65533;&#65533;e.w,&#65533;&#65533;;p&#65533;&#65533;:&#65533;!|&#65533;:&#65533;&#833;&#65533;&#65533;i}&#65533;;&#65533;&#65533;&#65533;$&#1202;#&#1864;&#65533;&#65533;z&#65533;U&#65533;&#65533;&#65533;&#65533;2 )&#65533;X&#65533;TFu$pb&#65533;d;&#65533;&#65533;~9&#65533;+&#65533;&#65533;Rp&#65533;&#65533;&#65533;&#65533;B&#65533;&#65533;&#65533;&#65533;&#65533;&#65533;$&#65533;zV`r	4&#65533;&#65533;&#65533;=+&#1193;&#65533;P&#65533;[-&#65533;W&#65533;QF&#65533;,`&#65533; &#65533;&#65533;&#65533;+&#65533;&#65533;&#1864;&#65533;G$&#65533;&#65533;&#65533;"`&#65533;&#65533;+t9&#1339;zc&#65533;{&#65533;h(&#65533;J&#65533;&#616;R&#65533;hmS&#65533;vhKnE&#65533;&#65533;&#65533;)Maw&#65533;&#65533;&#65533;&#1735;&#65533;&#65533;&#65533;&#65533;%SB&#65533;&#65533;&#65533;<&#65533;&#65533;U&#65533;&#65533;Z3
&#65533;_&#65533;[T]P&#65533;"jR&#65533;&#65533;2D&#65533;&#65533;&#65533;&#65533;e@&#65533;0&#65533;X&#65533;k&#65533;C&#65533;!&#65533;q#&#65533;&#65533;E"1iE&#65533;&#65533;&#65533;~&#7978;&#65533;&#65533;&#65533;&#65533;gM&#65533;"I&#65533;q|&#319;&#65533;z6&#65533;&#65533;o&#65533;&%l&#65533;&#65533;&#65533;&#1416;&#65533;V&#65533;&#65533;&#65533;]&#65533;KMY&#65533;G. X&#65533;&#65533;&#65533;&#65533;&#65533;&#65533;&#65533;&#65533;&#65533;&#65533;8&#65533;&#65533;&#65533;wfcp&#65533;2rq&#65533;&#65533;0&#65533;7&#65533;,&#65533;!&#65533;~qw&#65533;^&#65533;$l&#611;F\d&#65533;&#65533;*&#65533;&#65533;&#65533;&#65533;J4U&#65533;&#65533;"&#65533;p:&#65533;c&#65533;9.&#65533;&#65533;&#65533;&#65533;J&#65533;&#65533;eG&#65533;s\&#65533;&#65533;&#65533;r&#65533;L!^DP_(r&#65533;&#2018;&#65533;&#65533;&#65533;&#65533;R&#65533;&#65533;{&#65533;*X!&#65533;&#65533;&#65533;&#65533;lf&#65533;&&#65533;;J[E&#37236;&#65533;O.&#947;&#65533;q&#65533;&#65533;L&#65533;?-&#65533; IF&#65533;_&#65533;&#65533;Q	&#65533;[#)&#1230;1`I&#65533;&#65533;&#65533;N&#65533;&#65533;(&#1774;&#65533;J&#65533;&#65533;&#65533;&#65533;&#65533;&#65533;I&#65533;9y&#1355;&#65533;84&#2027;u&#360;&#65533;-e&#65533;/&#65533;rf&#406;&#577;&#65533;`m&#65533;&#65533;&#65533;&#65533;&#65533;&#65533;&#65533;t4&#65533;&#65533;Tm&#65533;Y&#65533;%&#65533;M&#65533;y&#65533;fv&#65533;&#65533;R$&#65533;xW$6*6&#382;&#65533;l&#65533;&#65533;&#65533;9j&#65533;&#65533;i&#65533;%&#65533;&#849;&#65533;&#65533;&#65533;&#65533;&#65533;&#65533;&&#65533;&#65533;&#65533;l&#65533;y&#65533;&#65533;&&#65533;&#65533;&#65533;&#1057;&#65533;&#65533;&#65533;&#65533;&#1288;&#65533;[&#65533;}&#65533;&#65533;;&#65533;&=.::&#65533;lj&#65533;&#65533;&#65533;&#65533;X&#65533;&#65533;&#65533;&#65533;D&#65533;&#65533;&#561;5&#1228;&#65533;~&#65533;&#65533;&#65533;&#1659;&#65533;r&#65533;&#65533;&#65533;&#65533;]&#65533;?&#65533;&#65533;&#65533;Q&#65533;L%&#65533;&#65533;&#65533;+&#429;x&#65533;6&#65533;z&#65533;&#1024;f%{Sb>&#65533;{&#65533;{&#65533;&#65533;&#65533;W&#65533;
&#65533;I&#65533;&#65533;&#65533;9<&#65533;&#65533;&#65533;&#65533;ap&#65533;#&#65533;\&#1906;V&#65533;&#65533;p&#65533;&#65533;&#65533;&#65533;&#65533;	u&#65533;&#65533;&#65533;u{&#65533;$&#65533;Z&#65533;>/&#65533;&#65533;G&#65533;s&#65533;&#65533;L-:&#65533;&#1373;[@&#65533;&#65533;&#65533;&#65533;+&#65533;&#65533;&#65533;&#65533;p&#65533;&#1285;&#65533;&#65533;P&#65533;&#65533;>&#65533;&#65533;yG&#65533;&#65533;Z&#65533;1&#65533;t&#1682;_ &#65533;Q2&#910;T&#65533;GK&#65533;^&#65533;O&#65533;&#65533;n&#65533;&#65533;~&#65533;&#65533;x(&#1112;&#65533;&#65533;/MM/;U&#65533;Hz&#65533;O&#65533;R&#65533;&#65533;v&#65533;&#65533;]&#65533;&#65533;>&#65533;]Y&#65533;!1&#65533;$&#65533;)<&#65533;pR&#65533;&#65533;&#65533;&#65533;mm&#65533;&#65533;6&#65533;L8&#65533;&#65533;_&#65533;&&#65533;@O&#65533;&#65533;&#65533;&#65533;6&#65533;h&#65533;&#65533;&#65533;G
#3&#65533;&#65533;&#65533;{&#65533;$[Fi&#65533;&#65533;w&#65533;H&#65533;&#65533;(&#65533;7R&#65533;&#65533;g(f&#65533;g&#65533;&#65533;k&#65533;fx&#65533;1z&#65533;a[>&#65533;4&#65533;&#65533;
&#65533;&#65533; I"&#65533;&#513;9&#65533;&#65533; &#65533;&#65533;&#65533;%^&#65533;y&&#65533;2&#65533;{&#65533;&#65533;&#65533;2&#65533;jW&#788855;B&#65533;vl&#1283;&#65533;:&#65533;j&#65533;1L&#65533;t&#65533;Xa  &#65533;&#65533;q+&#65533;&#65533;(&#65533;s&#65533;kz!h&#65533;6+&#65533;&#65533;&#133;)&#65533;&#65533;&#65533;&&#65533;f&#65533;uIk&#65533;neh&#65533; eq&#65533;&#65533;&#65533;w2brZ&#65533;C&#65533;&#65533;w&#65533;"S&#65533;&#65533;&#65533;&#65533;b&#65533;"(e&#65533;&#65533;pNXH&#65533;&#65533;&#65533;($s&#65533;&#1280;A&#65533;&(&#1904;
&#65533;&#65533;&#65533;&#65533;&#65533;&#65533;&#65533;3,I&#65533;&#65533;d_&#65533;T&#65533;&#65533;	V&#65533;O&#65533;&#65533;|&#65533;"&#65533;&#65533;&#65533;
,&#65533;8&#65533;&#65533;l&#65533;@&#65533;c) &#65533;Lr!9&#65533;FD&#65533;l(>&#65533;&#65533;@F&#65533;&#65533;&#65533;&#65533;&#65533;&#65533;^&#65533;&#65533;Y&#65533;*&#65533;5cu&#65533;v%&#65533;&#65533;d&#65533;V&#65533;&#65533;&#65533;&#65533;y&#65533;&#65533;&#65533;v]&#65533;EC %J eq+U&#65533;[&#65533;qOL}&#65533;&#65533;&#65533;z&#65533;h.$(&#65533;&#65533;&#65533;&#65533;K&#65533;B&#65533;?&#65533;6&#65533;V&#65533;&#65533;&#65533;q&#1056;&#65533;&#65533;Gi&#65533;&#65533;&#65533;[&#65533;KL&#65533;J&#65533;&#65533;&#65533;bcOqV&#65533;&#65533;n&#65533;&#65533;Ag&#65533;m,&#65533;S&#65533;W&#65533;sT-@R&#65533;H&#65533;X&#65533;v&#42002;S&#65533;&#65533;P,@+d5&#65533;&#65533;&#65533;_&#65533;ub&#65533;wH.&#65533;&#65533;w&#65533;&#65533;5&#65533;&#65533;&#65533;&#65533;YD&#65533;t&#65533;0&#65533;&#65533;43&#65533;1L9&#65533;&#65533;&#65533;u&#65533;%&#65533;&#65533;&#1298;W)K&#65533;u_&#65533;&#65533;)t&#65533;&#65533;F&#65533;bU!(&#65533;&#65533;e&#65533;&#65533;6m&#65533;/u&#65533;_Hj&#65533;.&#65533;&#65533;8&#65533;>&#65533;E&#65533;&#65533;&#65533;DYXyi&#1288;&#65533;&#262;`&#65533;>&#65533;&#65533;x81&#65533;&#65533;&#65533;iJ&#65533;&#65533;G&#65533;D&#65533;&#65533;>&#65533;m&#65533;&#65533;G(&#65533;&#65533;&#65533;#y&#65533;+&#65533;$&#65533;&#65533;G&#65533;I[d&#65533;$%O&#897;^&#65533;Q&#65533;g&#65533;a q&#65533;&#65533;&#65533;^3&#274;&#65533;%{&#65533;I@1'&#65533;&#65533;rz'&#65533;&#65533;&#65533;&#65533; &#65533;=&#65533;(;&#65533;h&#65533;H&#65533;&#65533;&#65533;G&#65533;SE}&#65533;](B6&#65533;2&#65533;y&#65533;&#65533;p&#65533; &#65533;&#65533;G&#65533;Q&#65533;&#65533;&#65533;&#65533;&#1241;>&#65533;&#65533;&#65533;xpT&#65533;p&#65533;;1VeH&#65533;MM&#65533;g&#65533;&#65533; 5YqT&#65533;&#65533;D&#65533;@&#65533;&#65533;?&#65533;&#65533;G&#65533;&#65533;&#65533;&#65533;2zA&#65533;&#65533;%,l&#65533;{&#65533;&#65533;&#65533;;&#65533;&#65533;T&#65533;&#65533;&#65533;(a&#65533;&#65533;&#583;&#65533;&#65533;&#65533;.&#65533;&#65533;%)-&#65533;&#65533;&#65533;&#65533;Gd&#65533;h&#65533;j&#65533;&#65533;&#65533;6&#65533;-qY&#65533;@&#65533;'&#65533;SD&#65533;&#1176;!O&#854;PQ&#65533;L&#65533;&#624;+&#65533;&#65533;S&#65533;S&#65533;{~(&#65533;b_&#65533;Jv&#65533;@0&#65533;G&#65533;B=!&#65533;H!8&#1702;&#65533;&#65533;&#65533;R7q+!%,&#65533;`&#65533;DEd&#65533;0o&#65533;&#65533;{&#65533;&#615;&#65533;&#65533;ll%?&#65533;A&#65533;VX
&#65533;&#65533;&#65533;M&#65533;&#65533;&#5481;ynO&#65533;&#65533;&#65533;&#65533;hr&#65533;	&#65533;{I&#65533;(c&#65533;&#65533;&#65533;&#65533;?&#65533;(&#65533;&#65533;H1"(&#65533;&#593;	&#65533;&#65533;a&#65533;T&#65533;&#65533;&#65533;`&#65533;!&#65533;+1&#65533;GJ+a6&#65533;&#65533;&#35852;&#65533;H&#65533;&#65533;&#65533;A&#65533;C&#65533;&#65533;"X&#65533;4&#65533;'&#65533;&#65533;#=s	p&#65533;J&&#65533;Ez &#65533;&#65533;&#65533;&#65533;,&#65533;&#65533;&&#65533;
4&#65533;:&#65533;&#1377;&#65533;&#65533;CAp&#65533;Br&#65533;	&#65533;y&#65533;&#65533;zJUX&#65533;y&#65533;&#558;&&#1116;	&#65533;&#65533;nzXL1,t&#65533;	&#65533; &#65533;o&#65533;"&#65533;S&#65533;&#65533;&#65533;&#65533;&#65533;&#65533;S&#65533;&#65533;.:0&#65533;&#65533;&#65533;%5dr&#65533;0@6&#65533;&#65533;q&#65533;m&#65533;&#65533;/&#65533;&#65533;y&#998;&#65533;&#65533;Q&#65533;0&#65533;&#65533;n&#65533;:|&#65533; &#65533; &#65533;&#65533;&#65533;&#65533;@&#65533;&#65533; ;	p&#65533;&#65533;&#65533;s&#65533;P	K&#65533;&#65533;&#65533;&#65533;&#65533;Q:J&#1170; &#1245;P&#65533;&#65533;&#65533;&#65533;l^&#65533;&#65533;-;&#65533;&#65533; &#65533;&#65533;&#65533;P&#65533;g000&#65533;&#65533;&#65533; _&#65533;&#65533;&#65533;7h,2]+M&#65533;&#65533;&#65533;&#65533;&#65533;&#65533;g{&#65533;]&#65533;NJk+&#65533;&#65533;&#65533;&#3496;P&#65533;&#65533;&#65533;&#65533;P&#65533;7K&#65533;&#65533;&#65533;y&#65533;P	&#65533;Zw&#65533;W&#65533;&#65533;)&#65533;b&#65533;k_(2&#65533;Z&#65533;&#65533;&#65533;@&#65533;A&#65533;`&#65533;&#65533;&#65533;&#65533;&#65533;&#65533;y&#65533;S;j&#65533;&#65533;&#65533;3&#65533;&#65533;+&#998;&#65533;J&#65533;&#65533;z/+&#65533;&#65533;&#65533;&#65533;qn&#65533;	&#65533;&#65533;&#65533;&#65533; &#65533;&#65533;&#65533;&#65533;&#65533;z&#65533;&#65533;NW&&#65533;a&#65533;&#65533;w0&#65533;	%d&#65533;W&#65533;&&#65533;xa &#65533;&#65533;&#65533;&#65533;	&#65533;P&#65533;&#65533;&#65533;&#65533;&#65533;&#65533;&#1062; &#65533;6&#65533;&#65533;y&#65533;)&#65533;&#65533;#s&#65533;&#65533;[&#65533;&#65533; &#65533;&#65533;=&#65533;;Hl&#65533;&#65533;gnm&#1135;&#65533;&#65533;&#65533;&#65533;[&#65533;&#65533;K&#65533;	&#1151;&#65533;&#65533;#&#65533;&#65533;F&#65533;&#65533;+2*&#65533;C&#65533;f3s~<&#65533;K X#&#65533;&#65533;&#65533;.&#65533;*&#65533;&#65533;&#65533;&#65533;&#65533;12&#65533;&#65533;!&#8154;+&#65533;+&#65533;&#65533;'|&#65533;&#306;&#65533;c)&#65533;(&#65533;u&#65533;&#65533;	&#65533;&#65533;(Ff3&#65533;&#65533;!&#65533;&#65533;K&#65533;&#65533;&#65533;M&#65533;&#65533;&#65533;&#65533;&#65533;&#65533;&#1963;&#65533;J&#65533;z&#743;x&#65533;&#65533;:&#65533;&#65533;&#65533;Vp`
L&#65533;&#65533;e&#65533;&#65533;_&#65533;d8&#65533;j.[ql&#65533;&#65533;K&#65533;&#65533;&#65533;&#65533;#&#65533;&#65533;&#65533;&#65533;&#65533;&#65533;6+&#65533; &#65533;_a&#1556;&#65533;QH&#65533;&#65533;&#65533;=&#65533;q&#65533;^2&#65533;&#65533;,&#65533;;&#65533;S&#65533;&#65533;&#65533;H&#65533;&#65533;E&#65533;&#65533;&#65533;&#44796;}xL&#65533;n&#65533;P&#65533;Gr=&#65533;&#65533;F&#65533;-0E!c&#65533;&#65533;&#65533;&#293;&#65533;&#65533;<&#65533;{&#65533;&#65533;&#65533;&#740;&#65533;dG&#65533;M&#65533;7'&#65533;4&#65533;&#65533;Rq,2&#65533;&#65533;&#65533;&#65533;&#65533; &#65533;K&#65533;"&#65533;&#65533;l< &#65533;&#65533;&#65533;4y&#65533;&#65533;&#65533;[+ &#65533;&#65533;&#65533;&#65533;1&#65533;&#65533;&#65533;;&#1307;&#65533; &#65533;;&#65533;&#65533;&#65533;Lu&#65533;m&#65533;&#65533;&#65533;&#65533;O &#1020;&#65533;y&#65533;&#65533;(&#65533;Zy&#65533;Vb&#65533;&#65533;&#163;&#65533;&#65533;&#65533;&#65533;&#65533;&#65533;h&#65533;H&#65533;&4&#65533;&#65533;(&#1919;&#65533;&#65533;&#1306;&#65533;fnp&#65533;t&#65533;&#65533;&#65533;&#65533;b[<&#65533;&#65533;&#65533;+P&#65533;&#65533;&#65533;&#65533;&#65533;p&#65533;&#65533;&#65533;&#655;&#65533;&#65533;&#64573;&#65533;{&#65533;&#65533;9 &#1927;P&#65533;\&#65533;&#65533;&#65533;&#65533;&#65533;&#1520; &#65533;&#65533;7a&#65533;UK&#65533;v&#65533;2&#65533;&#65533;  &#65533;&#65533;&#65533;&#65533;t&#65533;tv&#65533;*&#65533;&#65533;k&#65533;&#65533;&#65533;&#65533;&#65533;L&#65533;&#65533;)&#65533;&#498;&#65533;bt2&#65533;=&#65533;x{&#65533;&#65533;&#65533;a&#65533;!`f]&#1546;&#65533;&#65533;&#1034;&#65533;&#65533;k&#65533;&#65533;&#65533;&#65533;&#65533;8&#65533;&#65533;&#65533;&#65533;+&#65533;&#65533; &#65533;	&#65533;z&#65533;&#65533;1!q&#65533;&#65533;k&#65533;&#65533;$&#829;&#65533; &#848;&#65533;&#65533;*&#65533;Q&#65533;-] &#65533;&#65533; &#65533;0&#65533;&#65533;&#65533;&#65533;&#65533;&#65533;&#65533;&#65533;&#65533;&#65533;&#65533;L&#65533;&#65533;&#65533;&#65533;&#65533;&#65533;&#65533;&#65533;+&#1768;&#65533;&#5533;K&#65533;&#65533;l&#65533;;&#65533;sd&#65533;m&#65533;&#395;L&#65533;&#65533;ZF&#65533;j&#65533;a&#65533;&#65533;&#65533;&#65533;&#65533;|&#65533;~&#65533;&#1789;&#65533;&#1980;=&#65533;&#65533;&#65533;M"\&#65533;*&#65533;&#65533;,&#65533;&#65533;"!&#65533;/Q&#65533;&#65533;&#65533;2&#65533;&#65533;&#65533;]&#65533;&#65533;&#65533;&#65533;&#65533;k&#65533;&#65533;&#65533;&#65533;&#65533;&#65533;p&#1779;&#65533;&Q&#65533;&#796;&#65533;&#65533;&#65533;&#65533;&#65533;&#65533;	&#65533;&#65533;.&#65533;&#1977;&#65533;&#65533;&#65533;&#65533;&#1868;&#65533;&#65533;&#65533;I,&#65533;<&#65533;&#65533;&#65533;&#65533;&#65533;[&#65533;&#65533;a&#65533;W$<&#65533;&#1853;.&#65533;-&#65533;$&#65533;&#65533;&#65533;&#65533;B&#65533;&#1981;m&#65533;m&#65533;&#65533;W&#65533;&#65533;&#65533;&#65533;&#65533;&#65533;&#65533;&#65533;od&#65533;&#1838;8&#65533;Y&#65533;&#65533;&#65533;Z&#1981;&#65533;;&#65533;P^&#1757;f&#65533;&#65533;&#65533;`&#65533;&#65533;L&#65533;&#65533;&#65533;&#65533;&#65533;c&#65533;&#65533;&#65533;L&#65533;Cp&#65533;hM&#65533;I&#65533;&#65533;(N&#65533;\&#65533;g &#65533;n&#65533;pk&#65533;tD&#65533;Y&#65533;nz&#65533;&#65533;&#65533;&#65533;&#1409;>)`<&#65533;PC^&#65533;m&#65533;&#65533;&#65533;l&#65533;&#65533;7&#65533;&#65533;&#65533;n@&#65533;D&#65533;&#65533;&#65533;v^G&#349;&#65533;n&#65533;&#65533;>nK&#65533;!&#65533;F&#65533;^&#65533;&#65533;&#65533;JL&#65533;I&#65533;&#65533;&#65533;&#65533;&#65533;>3p&#65533;In&#65533;n&#65533;^&#65533;&#65533;`&#65533;&#65533;.&#65533;&#65533;&#958;&#65533;&#65533;Bqq^G&#65533;N&#65533;&#65533;0&#65533;~&#65533;&#65533;&#65533;L4&#65533;&#65533;&#65533;{&#65533;{>&#65533;&#65533;F &#65533;&#65533;&#65533;&#65533;
&#65533;&#65533;&#65533;^&#65533;B.s~&#65533;&#65533;&#53981;&#65533;&#1787;&#65533;>	p&#65533;&#65533;&#65533;&#65533;&#65533;&#65533;Y$?.|&#65533;&#65533;&#65533;&#65533;<&#1998;&#65533;&#65533;A&#65533;&#65533;GGA&#65533;&#65533;]&#478;&#65533;G=&#65533;GL&#65533;&#65533;&#65533;&#65533;&#65533;&#65533;&#65533;9q&#65533;.&#65533;`&#1671;^&#65533;7&#65533;&#65533;^&#65533;)&#65533;&#65533;&#65533;&#65533;&#65533;&#65533;pU&#65533;go&#65533;Bn?&#65533;|9NK&#65533;l&#65533;130&#65533;! W&#65533;&#65533;&#65533;&#65533;G&#65533;&#65533;&#65533;&#65533;&#65533;B?&#65533;$&#65533;E&#65533;b&#65533;&#65533;&#1470;&#65533;a&#65533;&#65533;&#65533;F&#65533;A&#65533;R/p.&#65533;X?&#65533;&#65533;&#65533;4&#65533;&#65533;m&#65533;&#65533;&#65533;&#65533;&#65533;b?&#65533;q&#65533;G&#65533;
!&#65533;u>&#65533;&#65533;&#65533;]&#2047;<-&#65533;0&#65533;A&#65533;g&#65533;&#65533;^&#65533;&#65533;&#65533;^&#65533;&#65533;&#65533;p&#65533; ^&#65533;@N&#65533;&#285;&#65533;m&#65533;&#940;&#65533;+&#65533;&#65533;O&#65533;|?GNN&#65533;&#65533;&#65533;&#65533;&#65533;Q0G&#65533;&#65533;Q&#65533;&#65533;hg&#65533;&#65533;=_&#65533;&#65533;&#65533;&#52175;T&#65533;&#65533;&#65533;&#65533;&#65533;~&#65533;&&#65533;&#65533;&&#65533;&#65533;&#65533;&#65533;D&#65533;&#24543;&#976;
&#65533;9/c&#65533;O&#65533;&#65533;&#65533;&#65533;&#65533;&#65533;&#65533;&#975;&#1103;&#65533;N&#65533;&#65533;&#65533;	1x&#65533;O&#65533;&#65533;&#65533;<&#65533;&#65533;&#65533;o4K&#65533;?n&#65533;.&#65533;&#65533;&#65533;&#65533;$&#65533;&#65533;p&#65533;&#65533;$rIX&#65533; AC&#65533;.d&#65533;/D&#65533;&#65533;&#65533; .&#65533;&#65533;A8^&#65533;.f&#1800;&#65533;?^D$Y&#65533;&#65533;I&#65533;)U&#65533;d&#65533;&#65533;&#65533;K&#65533;1M"8hp&#65533;?u(C&#65533;&#65533;&#65533;f&#65533;1&#65533;&#65533;(T&#65533;;p"e.e&#65533;&#65533;&#65533;S&#65533;QKF&#65533;&#65533;0&#65533;J&#65533;
&#65533;6&#65533;P#&#65533;f|G&#65533;&#65533;T&#65533;i&#1390;e&#65533;&#65533;&#65533;&#65533;&#65533;&#65533;0&#65533;R@\&#65533;&#65533;\&#65533;&#65533;w(/&#65533;&#65533;&#65533;m[&#65533;&#65533;a&#65533;.&#65533;&#65533;&#65533;iMn&#65533;&#65533;&#65533;BH&#65533;<y2Ci$&#65533;&#65533;&#65533;(G^ &#65533;N\&#65533;&#65533;&#65533;&#65533;R&#65533;<(qHe&#1559;SBZ&#65533;&#65533;&#65533;G&#65533;&#65533;&#928;&#65533;&#65533;&#65533;&#65533;&#65533;&#65533;E&#65533;&#65533;r&#1946;l{&#65533;8cF&#65533;&#65533;O&#65533;&#65533;K&#65533;&#65533;&#65533;&#65533;&#65533;&#65533;p&#65533;&#65533;&#65533;cx[&#65533;&#65533;&#65533;&#65533;&#1379;&#65533;&#65533;&#65533;&#65533;&#65533;&#65533;cK~&#65533;&#65533;&#65533;&#65533;&&#65533;&#65533;&#65533;&#65533;&#65533;q &#65533;&#65533;&#65533;n>&#65533;V&#65533;!4&#65533;&#65533;k?&#65533; &#65533;p&#167;&#65533;2&#561;&#65533;2&#65533;oC&#65533;&#1546;&#65533;&#65533;&#65533;Z(&#65533;&#65533;&#65533;b(B
ST&#65533;&#65533;&#65533;J"&#65533;&#65533;&#65533;&#65533;&#65533;!4q?&#65533;XqGM:'&#65533;
 &#65533;a`<)3n&#65533;&#65533;&#65533;w&#65533;&#1666;&#65533;&#65533;&#65533;q&#65533;&#65533;ShH&#65533;BA"&#65533;r&#65533;&#65533;&#65533;&#65533;3#&#65533;&#65533;NJ4WL&#65533;=&#65533;A&#65533;&#65533;&#65533; &#65533;&#65533;&#65533;&#65533;&#65533;l&#65533;&#65533;&#65533;&#65533;SB&#65533;&#65533;&#65533;O&#65533;&#65533;$&#65533;&#65533;Q&#65533;<&#65533;B&#65533;oOF&#65533;s P&#65533;&#65533;&#65533;M&#65533;&#65533;&#65533; >&#65533;/q&#65533;B&#65533;QP&#65533;&#65533;&#65533;Ok&#65533;&#65533;&#65533;2,&#65533;b(&#65533;&#65533;&#65533;$&#65533;.&#65533;4TZy{&#65533;$i&#65533;:i&#65533;! E&#65533;&#65533;"&#65533;&#65533;N&#65533;&#65533;!&#65533;Z&#65533;&#65533;&#65533;T&#65533;&#65533;&#474;&#65533;N&#65533;&#65533;3|&#65533;&#65533;&#65533;&#65533;&#815;UuT&#65533;&#65533;&#286;&#65533;&#65533;;&#1980;&#65533;W&#65533;&#65533;+&#1267;M&#65533;&#65533;Lp&#65533;m&#65533;&#65533;
&#65533;&#65533;&#65533;&#65533;&#65533;&#65533;&#65533;&#65533;&#65533;M&#65533;&#65533;*&#65533;y^K&#65533;{&#65533;e;&#65533;X&#65533;P.0&#65533;&#65533;&#65533;&#65533;N&#65533;&#65533;&#65533;&#65533;3&#65533;&#65533;l&#65533;&#65533;&#1628;&#65533;&#65533;&#65533;H[`&#65533;V;&#65533;(5v9&#65533;[]&#65533;F&#65533;&#65533;&#65533;&#65533;&#65533; x&#65533;3&#65533;;&#65533;&#65533;&#65533;e&#65533;Y&#65533;&#65533;*&#65533;&#65533;&#65533;&#65533;Q"h&#65533;&&#65533;&#65533;Q&#65533;,h&#65533;[&#65533;&#65533;&#65533;\&#65533;}&#65533;!&#65533;cS&#65533;&#65533;&#65533;&#65533;&#65533;&#1852;&#65533;&#65533;l&#65533;T&#1751;!&#65533;+uH&#65533;A33p"G&#65533;{Dx&#65533;&#65533;;&#65533;5&#65533;&#65533;&#65533;tK6&#546;&#65533;&#65533;&#65533;&#829;oa/Y&#65533;&#65533;&#65533;&#65533;{&#65533;&#225133;&#65533;EO&#65533;&#65533;#&#65533;&#65533;k&#65533;&#65533;a&#1905;&#65533;I&#65533;5&#1500;&#65533;gI&#65533;&#1508;K&#65533;&#65533;+WK&#65533;&#65533;&#65533;U&#65533;:&#65533;,E&#65533;&#65533;&#65533;rNDb&#65533;&#65533;Zw&#65533;	&#65533;z!3h&#65533;&#52754;%&#65533;&#65533;3Wk&#65533;&#65533;&#65533;a,R&#65533;R5&#65533;&#65533;&#65533;&#65533;&#1177;&#65533;`&#65533;&#65533;&#4886;&#65533;:8&#65533;&#65533;&#65533;5&#65533;*?&#65533;&5&#65533;+&#65533;&#65533;G&#65533;&#65533;:I&#65533;EdN)&#65533;&#65533;sr&#65533;z&#65533;j&#65533;&#65533;&#65533;BBv*&#65533; .&#65533;&#65533; JI&#65533;&#65533;$&#65533;G&#65533;U&#65533;&#32548;&#65533;&#65533;&#65533;q$&#65533;K&#65533;&#65533;&#65533;&#65533;m&#65533;`&#65533;r&#65533;&#65533;vu&#65533;&#65533;,Q&#65533;&#65533;&#65533;r&#65533;&#130;&#65533;B51&#65533;&#65533;&#65533;&#65533;5il&#65533;~&#179;&#65533;BF&#65533;&#215;1&#65533;o&#65533;&#65533;C &#65533;&#65533;\k\&#65533;T&#65533;&#65533;$&#65533;l$Y&#65533;:&#65533;Wt&#65533;$&#65533;[&#65533;H&#65533;&#65533;,j&#65533;^&#65533;&#65533;&#65533;&#65533;&#65533;*&#665;&#65533;rBc,p&#65533;)&#65533;&#65533;&#65533;I&#65533;&#65533;|&#65533;g|^&#65533;&#65533;&#65533;2&#65533;&#65533;=&#65533;&#65533;&#65533;H&#65533;>&#65533;&#65533;a79&#65533;g
'&#65533;&&#65533;V&#65533;[&#65533;CD6$ fJ%b&#612;&C&#65533;"@E&#261;&#65533;&#65533;1&#65533;&#65533;&#65533;P&#65533;B&#65533;&#65533;BS&#65533;&#65533;&#65533;lH&#65533;&#65533;%&#65533;&#1088;ba&#65533;B&#790;Ke&#65533;r\&#65533;&#65533;#&#65533;DI:&#65533;iN/`&#65533;7d&#65533;&#65533;*8&#65533;&#65533;'&#65533;&#65533;&#65533;&#65533;D<&#65533;$&#65533;F2B&#65533;l*&#65533;cqq&#65533;5 &#603;)&#65533;_dtN&#1322;i1=&#65533;3T&#65533;&#268;B&#65533;g&#65533; &#65533;&#65533;n&#65533;&#65533;~2RJ}&#65533;&#65533;&#65533;"P.D3Pr&#65533; 9(d&#65533;&#65533; 4&#65533;Q&#65533;dD&#65533;&#65533;<^&#65533;&#65533;!4&#65533;&#1974;&#65533;&#65533;*l&#65533;V&#65533;&#65533;&#65533;&#65533;|Y3&#65533;O"&#180;&#65533;&#65533;Lt&#65533;c&#65533;tO&#65533;&#1045;f&#65533;&#65533;Q&#65533;$I5&#65533;aX$&#65533;O&#65533;J&#65533;	l&#65533;&#65533;&#65533;&#65533;&#65533;'c$5eM&#65533;&#65533;	&#65533;I&#65533;&#65533;J&#65533;&#65533;&#65533;&#65533;&#65533;$&#1471;vvH\r&#65533;G&#65533;&#65533;"C%&#65533;&#65533;7E2zd=J&#65533; &#65533;
&#65533;U&#65533;+&#65533;&#65533;T&#65533;&#65533;&#65533;}&#65533;q&#65533;&#65533;&#616;G=&#65533;&#65533;u&#65533;|&#65533;&#65533;f &#65533;S&#65533;&#65533;*&#65533;&#65533;&#65533;&#65533;&#65533;F.Xd&#65533;c&#65533;\l&#65533;&#65533;V?a&#65533;\4&#65533;H&#65533;CR&#65533;&#65533;&#65533; &#65533;#&#65533;&#65533;&#65533;&#65533;&#57957;>YH&#65533;b&#65533;6&#65533;&#65533;&#65533;$&#65533;P&#547;&#896; q&#65533;Mk&#65533;&#65533;&#65533;&#65533;&#902;L&#65533;!&#65533;&#39184;&#65533;P&#65533;Q&#65533;`&#65533;p{&#65533;&#1284;9&#65533;&#65533;&#65533;&#65533;&#65533;&#65533;&#65533;	&#65533;&#65533;fa^t!8&#65533;n&#65533;&#65533;h&#1798;&#65533;&#34755;-&#65533; #@&#65533;&#65533;&#65533;&#65533;&#65533;@>&#1787;"FvI&#65533;&#65533;&#65533;&#727;&#65533;&#65533;8 &#65533;	&#65533;n&#65533;&#65533;&#1313;e7Wv&#65533;?&#65533;1 &#65533;HW!	N&#65533;&#65533;`)&#65533;E&#65533;=$-m&#65533;&#1669;&#65533;&#65533;&#65533;p&#65533;b=&#65533;&#65533;&$&#65533;&#65533;B&#Vi&#65533;`!&#65533;`&#65533;?&#65533;&#65533; 
&#65533;&#65533;EI&#65533;m&#65533;.&#65533;4a &#65533;&#65533;8&#65533;t&#65533;&#65533;&#65533;F&#65533;C&r@#&#65533;&#65533;&#65533;&#65533;v&#65533;&#65533;Et&#65533;&#65533;&#65533;G(&#65533;&#65533;*&#65533;I&#65533;&#65533;&#656;im@&#65533;&#65533;&#355;XL]6&#65533;T&#65533;p&#65533;&#20213;&#65533;&#65533;&#65533;!	&#65533;&#65533;U&#65533;g&#65533;&#347;&#65533;Aq&#65533;&#65533;&#65533;&#65533;&#65533;&#65533;~NS&#65533;&#65533;&#65533;&#211;&#65533;&#65533;&#65533;&#65533;&#65533;&#1250;&#65533;&#65533;T,Q"	&#65533;&#65533;x&#65533;&#65533;W&#65533;&#65533;&#65533;&#65533;bv&#65533;&#65533;&#65533;&#65533;B!&#65533;&#65533;t&#65533;&#65533;&#65533;)&#65533;T&#65533;3Q&#65533;`&#65533;Pq
&#65533;&#65533;`Y&#65533;&#1219;&#65533;G&#65533;&#65533;&#65533;&#65533;
&#65533;@&#65533;&#65533;-&#65533;&#65533;&#1402;&#1439;^&#65533;&#65533;&#65533;&#65533;ZK?&#65533;Qj&#65533;&X&#65533;f=&#65533;&#65533;&#65533;v&#65533;&#65533;&#65533;X&#65533;T&#65533;&#65533;mrC\n&#65533;&#65533;T!&#65533;RA&#65533;#&#65533;Zx&#65533;3H&#65533;?&#65533;I&#65533;|&#65533;,&#65533;&#65533;&#65533;&#65533;q&#65533;l\cK&#65533;`&#65533;p&#65533;&#65533;&#65533;&#65533;,&#257;6g&#65533;$  !&#65533; &#65533; ,&#65533;&#65533;  &#65533; &#65533;	H&#65533;&#65533;&#65533;&#65533;*\&#528;`&#65533;&#65533;#J&#65533;H&#65533;&#65533;&#331;3j&#65533;Xp&#65533;Dvp&#65533;&#65533;&#65533;H&#65533;&#65533;&#595;(S&#65533;\&#626;&#65533;&#727;0c&#668;I&#65533;&#65533;M&#65533;&#65533;d>&#65533;&#627;&#65533;O&#65533;&#65533;&#65533;&#1123;<-=8tiN&#65533;P&#65533;&#65533;k
&#65533; &#65533;X&#65533;ju&#65533;hB&#65533;&#65533;&#65533;]*p(5&#65533;Z&#1258;m)v&#65533;&#65533;&#65533;&#65533;N6j&#1574;os$&#65533;&#65533;&#65533;_&#65533;P&#65533;&#65533;=&#65533;&#65533;*&#1538;]&#65533;x&#65533;.&#65533;&#65533;&#65533;&#65533;&#65533;H&#65533;&#65533;&#65533;&#65533;_&#65533;.=&#65533;&#65533;&#65533;&#65533;u&#65533;6=&#65533;1&#1139;&#65533;&#65533;.&#65533;&#65533;&#65533;&#65533;P&#65533;a&#65533;}&#65533;&#65533;&#65533;&#65533;&#65533;Oo7&#65533;&#65533;&#65533;&#62987;SS&#65533;m&#65533;,U&#1061;&#65533;5U8&#65533;&#65533;&#65533;}&#1430;K}5&#65533;&#1825;!&#65533;U&#65533;:7A&#65533;&#65533;&#235;&#65533; &#1952;s&#65533;^&#65533;4.&#65533;+&#65533;&#65533;&#65533;&#65533;[&#1068;45^&#65533;a-T&#65533;&#2020;f&#65533;T&#65533;_u&#65533;!&#65533;&#65533;^&#65533;m&#65533;]f&#65533;c&#65533;qfU&#65533;&#1350;XU&#65533;&#65533;&#65533;&#65533;x&#65533;YT&#65533;C;5h&#65533;gf&#869;"BM&#65533;&#65533;1&#65533;&#65533;&#65533;&#1868;&#65533;&#65533;&#65533;&#9065;)&#65533;&#1801;<.t&#65533;&#65533;&#65533;e&#65533;5&#65533;?&#65533;,&#65533;&#65533;\&#65533;w#wPU8V&#65533;&#65533;&#65533;&#65533;&#65533;E&#65533;&#65533;W+&#65533;(0&#65533; &#65533;M;%&#65533;e&#65533;&#65533;uV&#65533;&#65533;]&#65533;fqZ&#65533;fUCF6UN&#65533;\SPy#&#65533;&#65533;&#65533;&#65533;&#65533;"&#65533;&#65533;&#65533;q&#65533;c&#65533;Y
&#65533;&#1499;&#65533;&#65533;&#65533;&#65533;&#65533;@&#65533;&#65533;&#65533;+-&#65533;'2&#65533;p&#65533;7&#65533;`Z&#65533;&#65533;&#65533;&#65533;&#65533;z&#65533;&#65533;)%aB&#65533;&#65533;d&#65533;&#65533;&#65533;!e&#65533;&#65533;`&#65533;C2&#65533;Y&#65533;,&#65533;,&#65533;&#65533;&#65533;&#65533;	V)&#65533;&#65533;*t&#65533;&#65533;i`v&#65533;&#65533;9bY&#65533;	&#65533;&#65533;&#65533;&#65533;&#65533;-&#65533;&#65533;:v
&#65533;&#65533;&#65533;5E&#65533;[
&#65533;,&#65533;%&#65533;&#65533;WrU&#65533;&#65533;D&#65533;&#65533;i&#65533;&#65533;:&#65533;&#65533;&#65533;z;&#65533;&#65533;&#65533;
d&#65533;f?v&#65533;&#65533;`&#65533;/R&#65533;$&#65533;;J&#65533;&#65533;&#65533;B6&#65533; &#65533;&#65533;&#65533;?&#65533;x&#65533;ma&#65533;&#65533;&#65533;&#65533;c&#65533;n&#65533;)
T&#65533;L&#65533;k&#65533;&#65533;v&#65533;&#65533;{&#1397;&#65533;hy=&#1714;Ol&#65533;g&#65533;&#65533;&#65533;t#*D%&#65533;P&#65533;i,&#65533;&#65533;~JP&#65533;O}$&#65533;P&#65533;;4Vv&#65533;&#1889;&#65533;&#65533;&#65533;tFh&#65533;&#810;&#65533;&#65533;x&#65533;&#65533;Q&#43369;b&#65533;0&#65533;A&#65533;&#65533;
y(B&#65533;&#65533;&#65533;h&#65533;V&#65533;&#65533;L&#65533;.H&#65533;g(&#65533;&#65533;&#65533;&#65533;0&#65533;0&#65533;&#65533;&#65533;@V&#65533;&#65533;&#20781;&#65533;&#65533;?%&#65533;&#1174;&#65533;&#65533;<m&#65533;P	 P&#65533;xB&#65533;&#65533;<Q&#65533;#&#65533;!c&#65533;z~&#65533;a&#65533;&#65533;f&#65533;E&#65533;/&#65533;1&#65533;&#65533;J&#65533;6&#312;AL&#65533;&#65533;:j&#65533;&#65533;Ap4c{J&#65533;&#65533;u/5&#65533;&#65533;&#65533;+N&#65533;&#65533;&#65533;&#65533;*&#65533;@%&#65533;&#65533;&#65533;h&#65533;&#65533;&#65533;:=L&#65533;Y&#65533;&#65533;&#65533;&#65533;&#65533;qBC&#65533;&#65533;&#65533;&#1055; &#65533;&#65533;&#65533;&#65533;&#65533;&#277;/&#65533;o&#611;Hl4	-*b&#65533;S&#582;&#65533;D)DD&#6127;&#65533;G*A&#65533;O&#65533;&#65533;&#65533;&#65533;.&#65533;&#65533;&#65533;&#65533;vd&#65533;&#65533;Dc&#65533;c&#65533;I%#&#65533;7&#65533;q&#65533; 
&#65533;d&#65533;BV;&#65533;0&#138;D&#65533;F
]&#65533;&#65533;&#65533;&#65533;&#65533;&#65533;m2D&#1840;^&#65533;o O&#65533;+&#65533;&#65533;&#65533;&#65533;y &#65533;&#65533;@&#65533;&#65533;&#65533;rF$	Y&#65533;v#&#65533;&#65533;T&#65533;&#65533;A&#1968;
1&#65533;&#65533;&#65533;DF&#1568;&#65533;&#65533;&#65533;&#65533;@&#65533;E&#278;D&#65533; +dQ&#65533;Q&#336;&#1868;&#65533;&#65533;Q&#65533;&#65533;&#65533;&#454;&#65533;&#65533;b&#65533;l&#65533;&#65533;&#65533;O&#65533;Y&#65533;525z#r&#65533;&#65533;&#65533;&#65533;&#65533;&#65533;&#65533;D&#65533;&#65533;&#65533;&#65533;dj&#65533;(&#65533;t&#65533;%&#65533;&#661;Ah&#65533;NrR &#65533;z%F&#65533;&#1024;&#65533;0kA&#65533;&#65533;&#65533;&#65533;Q'&#65533;-.&#65533;&#65533;&#65533;n&#65533;p #Y,U&#1164;p&#65533;>_\X0#&#65533;N/T&#65533;&#65533;&#65533;&#65533;&#65533;&#65533;&#65533;&#65533;a&#65533;s&#65533;&#65533;Z&#65533;S}&#65533;X&#65533;D*&#65533;&#65533;lZ@h&#65533;&#65533;6B&#65533;&#65533;&#65533;&#65533;&#65533;g^&#65533;6&#65533;&#65533;&#65533;&#65533;&#65533;A`&#65533;)&#65533;	oo&#65533;&#65533;F&#65533;&#65533;6&#65533;&#65533;q&#65533;&#65533;&#65533;hbG&#65533;\&#65533;q&#65533;&#65533;&#65533;$&#65533; &#65533;&D	&#381;&#65533;&#65533;"&#65533;8D/I&#65533;H&#65533;&#65533;15&#65533;K^&#65533;
?&#1857;&#65533;&#65533;@&#65533;w&#65533;&#784;2\&#65533;DVP&#65533;&#65533;e&#65533;s&#65533;&#65533;&#738;&#65533;&#65533;&#65533;4%&#65533;P&#65533;@&#65533;u&#65533; r&#65533;&#65533;&#1902;F&#65533;&#65533;7&#65533;U&#65533;4&#65533;&#65533;M&#65533;J&#65533;&#65533;&#65533;o&#65533;8Q"&#65533;7&#65533;&#65533;&#65533;\&#65533;;&#65533;&#65533;&#65533;0 &#65533;&#65533;k&#65533;&#65533;X&#65533;&#65533; &#65533;&#65533;GbM&#65533;&#65533;&#65533;j&#65533;&#65533;Z^o&#65533;&#65533;)x&#65533;V#&#65533;&#65533;2&#65533;&#65533;&#65533;"&#65533;l&#65533;&#65533;&#65533;M81$_&#65533;&#65533;*&#65533;&#65533;p&#65533;/&#65533;&#65533;R&#65533;&#65533;&#65533;+&#65533;0K&#65533;&#65533;V&#65533;!&#65533;9&#65533;&#65533;r&#65533;3S&#65533;IYkN&#65533;^6P|&#65533;&#65533; &#65533;-v&#65533;&#65533;&#65533;lH3 F6r&#65533;DbJ&#65533;&#65533;&#65533;&#65533;~&#65533;&#65533;&#65533;&#65533;Ta@5&#65533;&#65533;&#65533;&#65533;J&#65533;&#65533;&#65533;0&&#65533;4&#65533;&#65533;DVrf&#65533;U&#65533;&#65533;&#65533;&#65533;@&#65533;&#65533;&#65533;5v+|d&#65533;&#65533;&#65533;&#65533;&#65533;^&#65533;z&#65533;&#65533;6&#65533;&#65533;&#65533;&#65533;&#65533;&#315;&#65533;/C&#65533;i&#740;&#65533;&#65533;&#65533;&#65533;%&#65533;I`&#65533;2&#65533;&#65533;&&#65533;&#65533;&#65533;qRT&#65533;R&#65533;&#65533;T4'&#65533;&#65533;&#65533;&#65533;
&#65533;&#65533;&#65533;vR}a&#65533;&#65533;&#65533;B&#65533;&#65533;&#65533;&#1686;@&#65533;%&#65533;.&#65533;b&#65533;m&#65533;&#65533;1&#65533;Zy"(l0Q &#405;&#65533;uTr&#65533;&#65533;?P#&#65533;&#65533;&#65533;&#65533;&#65533;&#65533;M&#1756;&#65533;&#65533;&#65533;&#65533;&#65533;&#65533;&#65533;&#65533;P&#65533;qC,x,ir&#65533;&#65533;&#65533;z&#65533;;&#65533;5CQQ&#65533;e)&#65533;&#65533;&#65533;&#65533;&#65533;&#65533;&#65533;&#65533;&#65533;@3E0&#65533;p&#65533;K&#65533;&#65533;&#65533;:&#65533;&#65533;%&#65533;"&0l&#182;&#65533;@&#65533;&#65533;Y+e&#65533;&#65533;&#65533;&#65533;W\y J &#65533;}1&#65533;(&#1037;&#65533;}l@&#65533;J&#65533;&#65533;&#65533;=	'w&#65533;6&#65533;^&#65533;&#65533;&#65533;N&#65533;Vy&#65533;&#65533;m&#65533;)% &#65533;&#65533;&#65533;ki1&#65533;C&#65533;&#65533;$&#65533;t[&#65533;T&#65533;&#65533;J&#65533;&#65533;&#65533;k
&#65533;&#1967;&#65533;&#65533;+hq4&#65533;q'&#65533;&#65533;
F&#65533;u&#65533;#]&#65533;J&#65533;Ro&#65533;&#65533;M0&#65533;'
&#1555;o&#65533;&#65533;X&#1480;3
&#839;&#378498;/&#65533;I)&#65533;&#65533;&#65533;&#65533;]l3&#474;56@&#65533;|l&#65533;Gv&#65533;&CL}&#65533;&#65533;(&#65533;&#65533;&#65533;&#65533;a&#65533;&#65533;v&#65533;6! &#65533;.&#65533;k&#1343;[&fIk!&#65533;(&#65533;&#65533;+&#65533;l&#65533;q&#65533;0&#65533;&#65533;&#65533;W&#65533;&#65533;s&#65533;&#65533;&#65533;&#65533;&#65533;^e&#1770;&#65533;&#65533;/&#65533;/&#65533;5l*A'Ai&#65533;uk&#65533;&#65533;`&#65533;&#65533;&#65533;+&#979;.&#65533;&#65533;7&#65533;&#65533;&#65533;@&#65533;&#65533;&#65533;&#65533; a>]&#65533;x&#65533;	&#65533;u&#65533;&#65533;&#65533;&#65533;uY9&#65533;&#65533;&#65533;T&#65533;&#65533;&#65533;&#65533;Q5&#65533;&#65533;&#65533;&#65533;&#65533;\gY}Rs&#65533;&#1611;&#65533;&#65533;&#65533;&#65533;}C&#65533;QFEh \Np&#65533;<&#65533;&#65533;&#65533;&#65533;&#65533;&#65533;R&#65533;)&#65533;s&#65533;^z6&#65533;&#65533;&#65533;qh1&#65533;&#65533;&#65533;'&#65533;&#793; >&#65533;&#65533;NY}&#65533;F&#65533;+D&#65533;6&#65533;5t&#65533;H#T*y&#65533;)&#65533;&#65533;!E&#65533;5Q&#65533;&#65533;&#65533;}&#65533;D&#65533;|!&#14979;&#65533;O&#65533;&#65533;&#65533;W&#65533;&#65533;&#65533;{]2z&#65533;@&#65533;&#65533;&#65533;&#65533;6w&#65533;&#65533;&#65533;~&#65533;`&#65533;+"&#65533;&#65533;Zd&#65533;90&#65533;&#65533;&#65533;&#65533;?&#65533;&#65533;&#65533;&#65533;!&#65533;&#65533;G &#65533;w&#65533;0`&#65533;Rzc6;&#65533;&#65533;q&#65533;&#65533;n&#65533;&#65533;~qa_&#65533;9{&#65533;9`3&#65533;&#65533;&#65533;&#65533;&#65533;{&#65533;Qo&#65533;Aq&#65533;"c&#65533;Xx~&#65533;&#65533;6t#+W&#899;&#65533;&#65533;&#65533;&#65533;r&#65533;&#65533;{&#65533;B&#65533;S=NRm&#65533;}O&#65533;&#65533;-&#65533;M&#65533;&#65533;&#65533;&#65533;p&#65533;&#65533;rrgsU&#65533;{&#65533;_F&#65533; &#65533;&#65533;&#65533;&#65533; 	 &#65533;0&#65533;&#65533;0`D]8$l2$&#496; + +``%D}&#65533;e!u&#65533;&#65533;7=&#65533;&#65533;x&#65533;) &#65533;3vQ&#65533;&#65533;w&#65533;!s&#65533;^ <&#65533;0P&#65533;p&#65533;gRq!1&#65533;&#65533;&#65533;E&#65533;
P_&#65533;n&#65533;w&#65533;FU&#65533;g&#65533;W&#65533;&#65533;aq?h&#65533;&#65533;42&#65533;l&#65533;5&#65533;&#65533;&#65533;&#65533;1&#65533;&#65533;W&#65533;&#65533;&#65533;T~&#65533;%&#65533;&#65533;-&#65533;A&#65533;&#65533;&#65533;&#65533;JR(#9q
&#65533;&#65533;&#65533;^&#65533;o&#65533;c&#65533;&#65533;S`C&#65533;0@]&#65533; &#65533;7PO&#65533;D&#65533;&#65533;>& nR21b&#65533;>%&#65533;&#65533;)&#65533;rh0@*&#65533;Rg&#65533;&#65533;3&#65533;#I&#65533;&#65533;&#65533;_3&#65533;TD&#65533;[&#65533;X	&#65533;&#65533;&#1424;zxJ&#65533;c[&&&#65533;&#65533; &#65533;&#65533;)&#65533;B0"Dd&#65533;(y&#65533;H&#65533;$~&#65533;&&#600;~B &#65533;&#65533;1&#65533;&#65533;&#65533;?8c2tT{$?&#65533;L&#65533;&#65533;&#1588;X&#65533;&#1361;63zH&#65533;*&#65533;!(l`2&#1013;I&#65533;&#65533;Ebz6u&#65533;?Pgw&#65533;&#65533;1&#65533;a&#65533;$(&#709;^eeT&#65533;&#65533;&#65533;#v&#65533;&#65533;z&#1783;Xc'&#65533;V&#65533;-&#65533;&#65533;&#65533;&#65533;@H&#65533;&#65533;VtT&#65533;&#65533;1&#65533;&#65533;y&#65533;&#1224;&#65533;,	}&#65533;&#65533;&#65533;AT&#65533;N&#65533;\&#65533;$,&#65533;!&#65533;dS&#65533;#&#65533;=lG&#65533;&#65533;T&#65533;"|&#65533;L&#65533;8)^&#65533;p&#65533;qb&#65533;4-&#65533;&#65533;&#65533;t&#65533;vx&#65533;&#65533;#Q&#65533;&#65533;&#65533;&#65533;R&#65533;@&#65533;&#65533;&#65533;QK,o&#65533;&#1568;I&#65533;ea&#65533;T&#65533;6"&#404;vx6&#65533;uT&#65533;Z&#65533;&#65533;&#65533;p*}&#65533;&#65533;0W&#65533;l&#65533;L&#65533;uV1&#65533;&#1093;&#65533;Fdaj&#65533;|&#65533;&#65533;g&#65533;8&#65533;"&#65533;&#65533; &#65533;&#65533;4Q, CN&#65533;Aq&#65533;3P&#65533;T&#65533;&_&#65533;&#65533;UW&#65533;{Z&#65533;	d&#65533;&#65533;&#65533;r u&#65533;(&#65533; &#65533;U&#65533;&#65533;&#65533;&#65533;`&#65533;AM&#65533;3.&#65533;G/wpi&#65533;
F] @&#65533; 8 &#65533;P&#65533;<1U^1&#286;&#65533;&#65533;&#65533;Tj5{&#65533;d&#65533;&#65533;!U&#65533;E&#65533;8`h&#65533;5g[&#65533;F&#65533;&#134;&#65533;)&#65533;&#65533;7"F&#65533;&#65533;&#65533;o&#65533;"@&#65533;&#65533;@&#65533;&#65533;.&#65533;&#65533;yI&#65533;e^eu&#65533;&#65533;M&#65533;xm,T=`Q	2*&#65533;&#65533;G@&#65533;P<6&#65533;T	<&#65533;Dp&#65533;&#65533;K&#65533;&#65533;^\&#65533;X2&#1190;"&#65533;&#65533;&#65533;&#65533;&#65533;&#65533; &#65533;1&#65533;)ea&#65533;YglF&#65533;v&#65533;6&#65533;(&#65533; U&#1620;]p&#65533;&#65533;&#65533;<!.&#65533;I>&#65533;&#65533;B&#65533;&#65533;&#65533; YI&#65533;&#65533;'&#65533;
&#65533;$&#65533;h{&#65533;dK@C,&#1363;&#65533;E[&#65533;&#65533;Xu&#65533;r&#65533;&#65533;"!G&#65533;&#65533;&#65533;{&#65533;Px&#65533;j3&#&#65533;i>:q&#65533;w&#65533;&#65533;&#65533;&#65533;B&#65533;&#65533;`A&#65533;&#65533;`&#65533;`&#65533;&#65533;)&#65533;&#65533;&#65533;;QtDa&#65533;0&#65533;br&#65533;*&#276;Q&#1809;(&#65533;&#65533;&#65533;J**dN&#1635;&#65533;&#65533;&#65533;&#65533;&#65533;@&#65533;&#65533;x.&#65533;\e&#65533;T&#65533;&#65533;&#65533;d&#65533;I%&#65533;(&#65533;&#46764;4D&#65533;&#65533;X^il&#65533;&#65533;&#65533;
&#65533;&#65533;\&#65533;i&#65533;H&#65533;3&#65533;A&#65533;&#65533;&#65533;p&#65533;&#65533;`J&#65533;F&#65533;*C!=k&#65533;d-&#65533;,K&#65533;r9&#65533;&#65533;&#65533;3&#65533;gj&#65533;&#65533;J&#65533;&#65533;&#65533;&#65533;&#65533;&#65533;p&#65533;X&#65533;	M>&#65533;Y&#65533;L&#65533;u&#65533;;Wz&#65533;~7+&#65533;&#65533;p&#65533;J|:5t&#65533;Fs&#65533;TiJ&#1520;*&#65533;s=&#65533;&#65533;|*3&#65533;&#65533;&#65533;G;8&#65533;cq&#65533;I&#65533;&#65533;@}&#201;&#65533;1&#65533;`&#65533;&#65533;&#65533;&#65533;l&#65533;&#65533;&#65533;&#65533;"#&#65533;\&#65533;&#65533;\+&#65533;&#65533;W:g9&#65533;&#594;&#65533;&#65533;&#1193;&#65533;&#65533;&#65533;&#65533;]&#65533;q&#65533;&#65533;&#65533;&#65533;q&#65533;&#65533;{Z&#65533;z&#65533;,@C&#65533;&#65533;eC&#65533;&#65533;dB&#65533;`i&#65533;&#65533;*&#65533;&#65533;&#65533;@&#65533; k-&#65533;&#65533;N',@&#65533;]&#65533;]k&#65533;&#65533;H&#65533;	*&#65533;&#65533;m&#65533;gi&#65533;
&#65533;&#65533;j+;&#65533;&#65533;)&#65533;&#65533;W&#722;O&#65533;&#65533;&#65533;&#65533;&#65533;k&#65533;&#65533;&#65533;&#65533;@r|j&#379;"U&#65533;&#65533;	&#65533;&#65533; &#65533;&#65533;&#65533;;&#65533; &#65533;p+&#65533;&#65533;&#65533;&#65533;7&#65533;&#1632;s&#65533;&#65533;&#65533;:&#65533;&#65533;d&#65533;RR
&#65533;%&#65533;&#65533;&#65533;&#eq&#65533;&#65533;S&#65533;&#65533;+ &#65533;&#65533;&#65533;{&#65533;@&#65533;p&#65533;`&#65533;&#65533;&#65533;b&#65533;$&#65533;b&#65533;E&#65533;Jac5sRq!&#65533;*&#65533;0&#65533;&#65533;gP<&#65533;&#65533;`&#65533;&#65533;&#65533;&#1080;&#65533;H k'D&#65533;*"&#65533;Uk}&#65533;J&#65533;&#65533;&#65533;$^ &#65533;&#65533;&#65533;2&#65533;kFP&#65533;[&#65533; &#65533;&#65533; )<&#65533;A4x&#65533;&#65533;&T1&#65533;&#65533;&#65533;&#65533;&#65533;&#65533;&#65533;&#65533;E&#65533;&#65533;&#527;&#65533;"&#65533;^&#65533;D&#65533;&#317;&#65533;&#65533;&#65533;)<&#65533;&#65533;&#65533;&#65533;P
&#65533;&#65533; &#65533; &#65533;&#65533;<0&#65533;q&#65533;b=H&#65533;&#65533;'&#65533;&#65533;&#65533;y&#65533;&#65533;V-2D&#65533;&#65533;l&#65533;&#65533;&#65533;g&#65533;&#65533;gP
&#65533; &#65533;&#65533;&#65533;F&#65533;&#65533;5Uy.R-&#65533;[&#65533;&#1788;&#65533;&#65533;&#65533;s &#65533;&#65533;BA&#65533;!=&#65533;V&#65533;	&#65533;&#65533;&#65533; &#65533;1&#65533;&#65533;&#65533;&#65533;&#605;\&#65533;&#65533;&#65533;&#65533;&#828;&#65533;&#65533;O&#65533;i&#65533;+&#65533;n&#65533;&#65533;t&#65533; s&#65533;&#65533;+w&#65533;&#520;E[&#65533;' +S&#65533;&#65533;&#65533;&#65533;*@&#65533; &#65533;`&#65533;&#65533;@&#65533;&#65533;&#65533;&#65533;&#65533;&#65533;v'H&#65533;j&#1239;#&#1394;X&#65533;&#65533;&#65533;&#1607;d&#65533;&#65533;c&#65533;c-P&#65533;&#65533;Z&#65533;r<&#65533;x,)&#65533;R0 &#65533;&#515;&#65533;&#65533;&#65533;&#65533;&#65533;<&#65533;&#65533;&#65533;&#65533;&#65533;&#65533;&#65533;#&#65533;&#65533;,'N&#65533;uB7&#65533;&#65533;"X&#65533;&#65533;l ={@&#284;&#65533;&#65533;,&#65533;a&#642;<&#1319;&#65533;&#802;3|&#65533;&#1500;&#65533;&#758;&#528;+&#65533;&#65533;Hv&#65533;q&#65533;!&#65533;&#65533;k&#65533;K&#65533;:&#65533;&#65533;&#65533;&#616;&#65533;} &#65533;&#65533;&#65533;L&#700;&#65533;&#363;[&#65533;&#65533;p&#65533;1&#65533;&#65533;
$&#65533;&#65533;&#65533;&#65533;&#65533;Z-&#65533;,&#507;&#65533;=M EB}&#65533;D=&#65533;&#65533;@&#518;&#65533;&#65533;Y3{&#65533;&#65533;%&#65533;D&#65533;hw&#65533;&#65533;&#65533;&#65533;&#65533;z&#65533;&#65533;]P&#65533;y&#65533; &#65533;&#65533;&#616;&#65533;&#65533;&#65533;&#65533;P&#65533;&#65533; &#65533;G=&#65533;&#65533;|&#1667;&#65533;&#65533;&#65533;Y[$&#65533;&#1106;^tGxr&#65533;+&#65533;&#65533;)]2&#65533;&#65533;&#65533;&#65533;&#65533;&#65533;&#65533;&#65533;&#65533;)&#65533;&#65533;S&#65533;Q&#65533;&#65533;=&#65533;N|&#529;&#65533;&#65533;&#65533;&#65533;t&#65533;&#65533;&#65533;2&#1785;&#65533;&{&#65533;&#65533;&#65533;&#65533;&#65533;&#65533;1Pz)U&#65533;&#65533;&#1004;&#1666;&#65533;&#65533;0&#65533;J-6&&#65533;&#65533;&#65533;&#65533;%&#65533;&#65533;,&#65533;&#65533;&#65533;]&#65533;&#65533;,&#65533;&#65533;U&#65533;&#65533;M&#65533;&#1168;&#65533;-&#65533;F&#65533;&#65533;&#65533;&#65533;%&#65533;&#65533;&#65533;&#65533;&#65533;&#65533;*o&#65533;&#65533;&#65533;C&#65533;t&#65533;l&#65533;	&#65533;o&#65533;&#65533;Q&#65533;&#65533;&#65533;i9&#65533;9@&#1578;M&#1980; I&#65533;&#65533;&#65533;&#65533;#&#65533;&#65533;#&#65533;&#65533;&#40048;&#65533;&#65533;S&#65533;	a&#65533;m0&#65533;L&#65533;.&#678;&#65533;&#65533;(n&#65533;&#65533;jp&#65533;j#&#65533;;&#65533;{&#65533;&#65533;&#65533;&#65533;@-t&#65533; !  &#65533;&#65533;}&#65533;]&#1575;&#65533;&#65533;~|&#65533;O&#65533;dZC&#65533;d&#65533;bX&#65533;&#65533;&#65533;&#1768;&#65533;&#132;0 0&#65533;&#65533;q&#65533;V^&#65533;&#65533;&#65533;4&#65533;&#65533;&#65533;l&#65533;zn&#65533;&#65533;&#65533;&#65533;`&#65533;e&#65533;&#65533;:&#65533;6&#65533;&#65533;&#65533;&#65533;q&#65533;&#65533;&#65533;&#65533;&#65533;&#65533;&#65533;&#65533;.&#65533;Sn&#65533;V.&#65533;Z&#65533;&#12557;&#65533;&#65533;&#65533;
&#65533;&#65533;2x&#65533;&#1273;&#65533; hNo+&#65533;&#65533;>&#65533;qn&#65533;&#65533;&#65533;&#65533;&#65533;&#669;&#65533;&#65533;&#65533;&#65533;.&#65533;&#65533;,&#65533;&#65533;&#65533;&#65533;|&#65533;&#65533;&#65533;&#65533;p&#65533;1W&#65533;&#65533;]&#65533;&#65533;m&#65533;&&#65533;&#65533;a&#65533;,&#65533;L^S&#65533;Wn&#65533;.&#65533;$~&#65533;'&#65533;~&#65533;&#65533; 	&#65533;Q&#65533;p&#65533;Q&#65533;	q&#65533;9N&#65533;&#65533;&#65533;z>@&#65533;}q&#65533;:&#65533;C&#65533;U&#65533;4`&#65533;&#65533;&#65533;&#803;&#65533;O&#65533;&#65533;&#65533;&#65533;3pf01&#1630;&#65533;&#65533;&#65533;&#65533;&#65533;N&#65533;&#65533;&#65533;&#65533;&#65533;N&#65533;>&#65533;!P&#65533;o&#65533;0&#65533;&#65533;^&#65533;&#567;~&#65533;F&#65533; &#65533;&#65533;&#65533;&#65533;) Qo&#65533;&#65533;&#65533;&#65533;&#1706;&#65533;&#65533;(&#65533;)P&#65533;&#65533;&#65533;&#65533;&#65533;&#65533;ny&#65533;&#65533;&#65533;.&#65533;&#65533;&#65533;&#65533;!&#65533;&#65533;&#65533;E&#65533; O&#65533;&#65533;&#65533;&#65533;&#65533;&#65533; .&#65533;&#65533;&#65533;z&#65533;&#65533;N&#65533;&#65533;&#65533;<q=O&#65533;&#65533; &#65533;&#65533;. ,&#65533;b&#65533;a&#65533;{>&#65533;&#65533;&#65533;&#65533;&#65533;>&#65533;	e&#65533;`&#65533;q&#65533;&#65533;v&#65533;&#65533;&#269;&#65533;n&#65533;&#65533;&#65533;&#65533;\&#65533;t_v&#65533;&#65533;&#65533;!02&#65533;&#65533;y&#65533;&#65533;&#65533;|&#964;&#65533;< &#65533;&#65533;&#65533;
&#65533;&#65533;./&#65533;r.&#65533;`&#65533;~&#1844;^&#65533;&#65533;&#1819;&#65533;	 &#65533;a.&#65533;&#65533;Q!&#65533;&#65533;>&#569;?&#65533;&#65533;&#65533;_&#65533;&#65533;<&#65533;&#65533;>?/&#65533;&#65533;n&#65533;&#65533;&#65533;&#65533;&#65533;&#65533;6O&#65533;&#65533;&#65533;&#65533;&#65533;6&#65533; ?W&#65533;&#65533;f&#65533;&#65533;c_&#65533;&#65533;&#65533;^&#3727;&#1702;&#65533;&#65533;&#65533;_N&#65533;&#65533;p&#65533;a&#65533;&#65533;&#65533;&#65533;&#65533;9&#65533;&#790;O&#65533;&#65533;&#65533;=&#65533;&#65533;3 &#65533;&#65533;f !&#65533;$X0&#65533;&#65533;\&#65533;.T&#1552;/p&#65533;E|&#491;"&#65533;&#65533;&#65533;x&#65533;&#65533;&#65533;G&#65533;!E&#65533;$Y&#65533;&#65533;I&#65533;)U&#65533;d&#1650;&#65533;#s&#65533;&#65533;7,&#65533;M&#65533;7ah&#65533;&#65533;&#65533;4&#65533;&#65533;'&#65533;&#1103;&#65533;mq&#65533;&#65533;&#65533;S&#65533;Q&#65533;NU&#65533; &#65533;?&#65533;&#65533;P2&#65533;&#65533;ZJ&#65533;&#65533;&#65533; R&#65533;&#65533;&#65533;&#65533;&#65533;&#65533;&#65533;&#65533;[&#65533;q&#65533;&&#65533;:6&#1454;#mVkXh&#1634;'y&#65533;C &#65533;&#65533;a&#265;&#65533;v kW&#65533;5C%5&#65533;0&#65533;`&#65533;D&#65533;&#65533;&#65533;&#65533;g&#1056;&#65533;-v &#18217;R&#65533;&#65533;&#65533;&#65533;&#65533;&+&#65533;&#65533;E A&#65533;h&#1849;uG}v&#65533;&#65533;&#65533;j!nO&#65533;P&#65533;$b&#65533;&#65533;&#65533;&#65533;=&#65533;^&#1914;H&#65533;Z[+&#65533;*&#65533;xNd&#1349;&#789;#&#65533;Z&#65533;&#65533;\T&#65533;u&#65533;&#65533;w?&#65533;A&#65533;&#65533;!5&#65533;&#65533;&#65533;&#65533;1&#199;*
-&#65533;&#65533;[J>T&#810;&#65533;J&#65533;&#65533;&#65533;o&#65533;&#65533;&#65533;&#65533;&#65533;&#65533;0&#65533;&#65533;&#65533;&#65533;C&#65533;&#65533;&#65533;h&#129;&#65533;o?k&#65533;&#65533;,J-&#65533;#Dkl&#65533;1&#65533;r&#65533;%&#65533;&#65533;&#65533;e;&#65533;r&#65533;0F&#65533;&#65533;&#65533;&#65533;E&#65533;lTrI&#65533;F&#65533;A&#65533;&#65533;2&#948;&#65533;&#65533;+&#65533;(1:&#65533;&#65533;$&#65533;&#65533;&#65533;&#705;&#65533;&#65533;\&#65533;;1'C&#65533;)&#65533;&#65533;&#65533;+&#65533;"&#65533;x&#65533;&#65533;#0&#65533;T&#65533;>*&#65533;!&#65533;aJ&#65533;5&#65533;\n&#65533;&#65533;z&#65533;ND?&#65533;&#65533;&&#65533;&#65533;&#65533;&#65533;$&#65533;&#65533;&#65533;&#65533;!#&#65533;&#65533;q&#65533;&#65533;&#65533;T>&#65533;&#65533;&#65533;,!&#65533;)E&#65533;&#65533;a&#65533;P5&#65533;p&#65533;&#65533;&#65533;U&#65533;D&#602;K&#65533;&#65533;&#65533;&#65533;*&#65533;&#720;Z&#65533;V`&#65533;cl<&#65533;&#65533;2D&#65533;&#65533;I&#65533;7c|"&#65533;v&#65533;&#65533;:&#65533;.k&#65533;;&#1272;=A&#65533;&&#65533;&#65533;2&#65533;&#65533;&#65533;&#65533;&#65533;\&#286;q Gi&#65533;&#65533;LR&#65533;&#65533;<&#65533;&#332;&#65533;&#65533;]|;'
&#65533;&#65533;&[&#65533;R&#65533; &#65533;s&#65533;&#65533;&#65533;&#65533;{&#65533;u&#65533;-&#65533;T&#65533;&#65533;D&#65533;)&#65533;&#65533;h&#65533;&#65533;P&#65533;&#65533;&#65533;"&#1223;C&#65533;&#682;&#65533;&#65533;&#65533;b&#65533;&#65533;&#65533;&#65533;S&#65533;&#65533;&#65533;&#65533;&#65533;9*&#65533;]&#65533;&#65533;:&#65533;&#65533;&#65533;&#65533;	u[eCbQ&#720;&#1324;0&#65533;&#65533;v	&#510;~&#65533;l[&#65533;X&#65533;&#65533;[&#65533;&#65533;&#65533;&#65533;8&#65533;1Wi&#65533;Mz&#65533;ZIQ&#65533;z&#65533;&#65533;&#65533;&#65533;&#65533;&#129;^&#65533;r&#65533;&#65533;&#65533;u	&#65533;2k&#1281;&#65533;&#65533;&#65533;FR&#65533;M&#65533;+&#840;&#65533;&#65533;&#65533;&#65533;&#65533;g&#65533;&#65533;&#65533;w{&#65533;JR&#65533;5&#65533;"&#65533;&#65533;&#65533;(&#65533;&#65533;+&#65533;N! &#65533;{T&#65533;&#65533;&8&#65533;f&#2028;&#65533;"&#65533;>&#65533;&#65533;&#65533;J&#65533;!$Uo&#65533;w&#65533;&#65533;&#65533;Qu&#65533;0s&#65533;X&#65533;&#65533;$&#65533;*k&#65533;!&#65533;&#65533;&#65533; p>@&#65533;&#65533;i&#65533;(&#65533;B&#65533;&#65533;(&#920;&#65533;&#48834;&&#65533;&#464;&#65533;&#65533;|&#65533;&#65533;&#65533;	&#65533;j&#65533;&#65533;&#65533;m&#65533;V&#65533;&#1990;&#820;&#65533;&#65533;&#65533;&#65533;S5t&#65533;&#65533;&#65533;&#65533;&#65533;&#65533;&#65533;u&#878;&#65533;&#65533;!&#65533;QA&#65533;&#65533;&#65533;&#65533;a&#65533;&#65533;&#65533;&#32664;&#65533;&#65533;&#65533;I&#65533;&#65533;.&#65533;&#65533;M&#65533;&#65533;&#65533;@L&#65533;&#65533;@&#65533;1&#65533;Dj&#65533;&#65533;B`&#65533;k&#65533;F(h&#65533;Zt;&#65533;ps&#65533;i&#1865;&#65533;&#65533;&#65533;iC&#65533;&#65533;Q&#65533;C&#65533;u@&#65533;3&#65533;W&#65533;&#65533;&#65533;\&#65533;j^&#65533;&#65533;&#65533;&#65533;/&#65533;&#65533;(z#&#65533;&#65533;}$&#65533;&#65533;&#65533;N&#953;H&#65533;n&#65533;&#283;&#65533;&#65533;'&#65533;&#2038;&#65533;G&#65533;&#65533;&#65533;B^3{&#65533;&#65533;&#65533;&#65533;?0&#65533;p&#65533;&#662;&#376;&#65533;2v0$z&#929;&#65533;&#65533;0&#65533;4&#65533;5a&#65533;&#65533;&#65533;&#65533;aA&#65533;x&#65533;`9pH24L&#65533;1d&#65533;H&#65533;&#65533;
R&#65533;&#65533;D
&#65533;L,P&#65533;&J&#65533;aV&#65533;]_J&#65533;'&#65533;&#65533;1&#65533;&#65533;&#65533;'&#65533;3&#65533;&#65533;&#65533;a&#65533;&#639;&#65533;W&#65533;&#1481;&#65533;YA&#1558;b&#65533;&#65533;/&#65533;]&#1811;Hn&#65533;&#65533;&#65533;X&#65533;C&#65533;&#65533;3'
&#65533;U&#65533;+&#542;&#65533;&#65533;&#65533;4&#65533;&#65533;&#65533;?&#65533;&#65533;&#65533;.b(8J&#65533;U&#65533;;&#65533;&#65533;L&#65533;X&#65533;j&#65533;RF&#65533;(&#65533;`&#65533;&#65533;4!&#65533;5
&#65533;&#65533;Pc&#65533;&#65533;+&#1752;0p|&#65533;&#65533;:G%&#65533;C+&#65533;&#65533;d&#65533;&#65533;z&#65533;&#65533;I&#65533;	t&#65533;&#65533;"&#65533;"	"Z&#65533;&#65533;+&#65533;e&#65533;&#235;&#65533;&#65533;&#65533;&#65533;&#65533;(&#65533;3F&#65533;L&#65533;&#65533;&#65533;&#65533;A&#65533;&#65533;&#65533;&#65533;&#65533;&#65533;&#65533;@I&#65533;&#65533;5&#65533;&#65533;&#65533;i&#65533;[]&#65533;&#65533;D&#65533;&#65533;I&#65533;U8&#65533;Ma%F&#65533;t&#65533;&#65533;:&#65533;&#65533;&#65533;&#65533;&#65533;&#65533;h0p&#65533;Q&#65533;4&#470;~&#284;&#65533;S&#65533;&#65533;y=&#65533;0&#65533;&#65533;VSv&#65533;	&#65533;	JIe&#65533;"Hyh`=WFF+Y&#65533;TP&#65533;&#65533;'&#65533;*G&#65533;IIe&#65533;&#65533;n&#65533;_$&#65533;(R&#65533;&#65533;w&#65533;&#65533;b&#65533;,&#65533;frJ&#65533;&#65533;['Z*&#65533;4&#65533;&#65533;WJ&#65533;&#65533;&#65533;&#65533;P2&#65533;&#65533;e&#65533;&#65533;5x&#65533;&#65533;;&#65533;&#1619;}Ls&#65533;qi&#65533;F&#65533;&#65533;ii&#65533;>&#65533;d&#65533;'&#65533;I&#65533;&#65533;J&#65533;A&#65533;&#65533;&#65533;-+&#65533;&#65533;&#65533;C
&#1034;d&#65533;&#65533;?&#65533;&#1365;&#65533; &#65533;&#65533;&#65533;sOq&#65533;s&#65533;F?&#65533;&#65533;&#1913;Jw&#65533;*(H&#65533;B&#65533;!P$&#65533;&#65533;&#65533;"&#65533;Z&#65533;&#65533;&#65533;&#1136;&#65533;U&#65533;&#65533;&#65533;X&#65533;&#65533;2B&#65533;ALS&#65533;E&#65533;&#1207;F8&#65533;+wT&#65533;L&#530;)^&#65533;\9&#1242;
XI&#65533;&#577;&#65533;&#65533;&#720;&#65533;K&#65533; &#65533;D&#65533;*a!uby&#65533;mq&#65533;x&#65533;&#65533;&#65533;U&#65533;&#65533;/&#65533;&#65533;&#65533;&#65533;&#65533;G&#65533;!AH&#65533;&#65533;$&#65533;&#65533;&#65533;&#65533;/&#65533;&#902;w&#65533;&#65533;,o"q&#65533;z&#65533;%VUd0t&#65533;&#65533;1&#65533;&#65533;&#65533;&#621;&#65533;w,r&#2032;$&#65533;M&#65533;&#912;k(cD6UH&#65533;&#65533;&#65533;&#65533;&#1548;&#65533;
J&#65533;iL3&#65533;&#65533;$&#65533;&#65533;&#65533;K&#65533;5&#65533;&#65533;&#65533;&#65533;&#65533;&#65533;|&#65533;&#736;G&#65533;&#65533;@&#913;&#65533;&#65533;y>&#65533;B&#65533;BGE&#65533;J&#65533;<A&#65533; z&#65533;&#65533;G Z&#65533;
&#65533;[n&#65533;W&#65533;&#65533;&#65533;<&#65533;iQH@&#65533;&#65533;&#65533;&#65533;N&#65533;&#65533;qs&#65533;&#65533;&#65533;&#1263;"uH&#65533;&#65533;M&#65533;&#65533;&#65533;&#65533;~&#65533;?&#65533;&#65533;j&#65533;<&#65533;&#65533;3&#236;&#31538;F1R&#65533;5&#65533;&#65533;.nG&#65533;&#65533;&#65533;&#65533;]x&#65533;D&#65533;&#65533;&#65533;wv&#65533;e&#65533;&#65533;R<&#65533;&#65533;&#65533;?&#65533;jk&#65533;&#65533;&#65533;&#65533;&#65533;&#720;&#65533;&#65533;G&#65533;f&#65533;e{&#65533;&#65533;`g+&#65533;16&#65533;L&#65533;HA&#65533;&#65533;&#65533;&#65533;&#65533;&#65533;&#65533;&#65533;&#2014;#&#65533;8&#65533;&#65533;&#65533;&#65533; &#65533;&#65533;&#65533;=
&#65533;b&#65533;
&#65533;&#65533;>&#65533;L&#65533;&#65533;$&#65533;C&#65533;V=m&#65533;  &#65533;&#65533;&#65533;&#65533;gP`&#65533;|&#65533;&#65533;&#65533;y&#65533;&#65533;Y@&#65533;&#65533;&#65533;&#65533;&#65533;&#65533;r&#65533;2&#65533;S&#65533;&#65533;&#65533;B&#65533;]&#65533;&#65533;&#65533;G@&#65533;&#65533;&#65533;q&#65533;	&#65533;1&#1758;&#65533;?6&#65533;&#65533;$&#65533;&#65533;&#65533;?&#65533;&#65533;t&#65533;[&#65533;T&#65533;H&#65533;0&#65533;&#65533;&#65533;&#65533;6&#1577;&#65533;4&#346;,J&#1637;x&#65533;&#1157;&#65533;8&#65533;]w&#65533;&#65533;Dw&#65533;'&#65533;&#65533;&#65533;wN&#65533;s|&#65533;&#65533;&#65533;&#65533;o&#65533;&#65533;&#65533;2&#65533;u&#65533;5&#65533;&#65533;N&#65533;.&#65533;F	&#65533;&#65533;&#65533;&#65533;&#65533;&#65533;&#65533;&#1971;&#65533;8&#65533;5_V&#65533;&#65533;Q&#65533;&#65533;  &#65533;&#655;&#65533;</&#65533;&#65533;d_&#65533;&#65533;&#65533;&#65533;{&#65533;&#402;}xr+&#65533;&#65533;6Z7&#65533; @&#65533;-&#65533;&#65533;&#65533;.7&#65533;>&#65533;/&#65533;&#65533;#9&#65533;&#65533; J^y&#65533;K;p@3&#65533;}&#65533;&#65533;7`&#65533;&#65533;)&#65533;Uk&#65533;_&#65533;<&#65533;&#65533;&#65533;&#65533;&#65533;&#65533;>([&#65533;&#65533;&#65533;&#65533;<&#65533;&#65533;&#65533;b&#65533;&#65533;s&#65533; 5&#65533;=&#65533;;&#65533;_&#1790;Y&#65533;&#65533;8&#65533;<&#65533;&#65533;&#65533;&#65533;@&#65533;&#65533;k@&#65533;&#65533;?&#65533;&#65533;&#65533;`&#65533;6&#65533;&#65533;9$&#65533;&#65533;&#65533;&#65533;&#1812;&#291;&#65533;&#65533;  !&#65533; &#65533; ,&#65533;&#65533;  &#65533; &#65533;	H&#65533;&#65533;&#65533;&#65533;*\&#65533;&#65533; :&#65533;EkH&#65533;&#65533;&#331;3j&#65533;&#561;&#65533;G&#65533;*&#65533;&#65533;H&#65533;&#65533;6t&#65533;&#562;&#65533;&#727;0c&#652;&#65533;&#65533;&#65533;&#65533;&#65533;&#65533;&#627;&#65533;&#991;@&#65533;J&#65533;&#65533;&#1123;&#65533;@h&#65533;&#65533;1&#65533;Pe&#65533;&#65533;&#65533;&#65533;&#1387;X;&#65533;&#65533;&#65533;&#65533;S&#65533;_&#65533;&#65533;&#65533;&#65533;&#65533;Y&#1258;]K&#65533;&#65533;&#65533;&#65533;o&#890;5ha&#65533;&#1594;_&#65533;^\
D'&#1791;&#65533;yBk&#65533;&#1978;Q&#65533;&#65533;&#65533;&#65533;81Tjw&#65533;b&#65533;&#65533;O[&#65533;&#728;Y~5k&#65533;&#65533;&#65533;]&#65533;}x&#65533;B(&#65533;2&#65533;^&#65533;p+&#65533;&#65533;&#65533;&#65533;B&#65533;&#65533;T,&#65533;&#1784;GVl&#65533;.&#65533;f&#65533;&#65533;&#65533;&#52977;&#65533;&#65533;&#65533;&#65533;&#856;s&#1840;&#65533;&#65533;;G&#65533;&#65533;&#65533;&#65533;XI.H&#65533;&#65533;c&#65533;&#359;&#65533;/&#65533;]&#65533;&#65533;&#1613;7&#65533;&#65533;&#65533;&#65533;&#65533;]&#437;&#65533;&#65533;/&#65533;&#65533;&#65533;b&#65533;&#65533;&#65533;&#253;&#65533;_~i&#65533;K&#65533;&#65533;&#1920;=&#65533;&#65533;^&#65533;&#65533;F&#1729;&#65533;&#65533;lO&#65533;&#65533;{&#65533;Q$&#65533;	f&#65533;x&#65533;6&#65533;?v&#65533;g$&#903;&#65533;{&#65533;'	&#1314;&#65533;0v&#65533;&#65533;t&#65533;Val&#65533;&&#65533;^&#65533;%W&#65533;r&#65533;&#65533;m&#65533;Y&#65533;W&#65533;\&#65533;&#65533;&#65533;&#1998;"&#65533;&#1552;x-e&#65533;X*t#d&#65533;&#1730;&#65533;=&#65533;&#65533;&#65533;Eh&#65533;dY&#65533;i&#65533;&#65533;P&#65533;(fr &#65533;Y&#65533;M&#65533;@&#65533;&#65533;s&#65533;)Y&#65533;&#65533;&#65533;&#1927;:j	w&#321;&#65533;]s&#65533;"&#65533;;&#65533;&#65533;&#65533;&#861;&#65533; S)0&#65533;&#65533;&#65533;5o&#65533;g&#65533;&#65533;&#65533;c&#65533;&#65533;"&#65533;_m&#65533;&#65533;&#65533;eA&#65533;8Z)2&#65533;&#65533;&#65533;&#65533;&#65533;&#65533;&#65533;&#65533;&#65533;&#65533;&#65533;&#65533;&#65533;&#65533;&#65533;&#65533;&#65533;g&#65533;&#65533;&#65533;&#65533;&&#65533;\Ah&#65533;&#65533;2&#65533;J&#65533;&#65533;&#65533;Z&#65533;&#65533;`3&#65533;&#65533;
&#65533;&#65533;&#65533;&#65533;[&#65533;&#65533;)(l&#65533;I&#65533;&#65533;]m&#65533;&7&#65533;5&#65533;k&#65533;&#65533;D:P7?&#65533;*&#65533;I&#65533;%i&#65533;&#65533;&#65533;bA}{&#65533; I&#65533;&#65533;a]M&#65533;&#65533;a+&#1068;&#65533;(,6 Sm&#65533;&#1050;&#65533;&#65533;&#65533;!UM&#65533;&#65533;&#65533;'&#65533;'&#65533;E&#65533;&#65533;z'B,`k&#65533;c&#65533;&#65533;@s&#65533;&#65533;&&#65533;&#65533;&#65533;&#65533;u,&#65533;&#65533;B&#65533;&#65533;&#65533;&#1070;&#65533;S@0&#65533;&#65533;C	 T&#65533;U&#65533;&#65533;@&#s&#65533;@&#65533;9a&#65533;**W&#65533;9&#65533;vq&#65533;&#65533;&#65533;&#65533;LtA&#65533;JjiA&#1980;&#65533;&#65533;^Shq&#65533;&#65533;E&#65533;h&#65533;&#65533;
&#65533;&#65533;&#65533;Oj dt&#65533;1,0=&#65533;EXc&#65533;&#65533;&#65533;&#65533;wZ&#65533;&#65533;[&#65533;XyXTCH#8B T-&#65533;V&#65533;&#65533;\&#65533;&#65533;19AWN&#65533;&#65533;=&#65533;(;&#65533;Ap&#65533;@&#65533;+4&#563;&#65533;.`jA&#65533;	dA&#65533;&#65533;&#65533;&#65533;&#65533;&#65533;&#65533;&#65533;&#148;&#65533;A   A&#65533;#&#65533;6A&#65533;3T&#65533;n}&#65533;y&#409;id&#65533;P&#65533;&#65533;A lnB&#65533;@MP&#65533; &#65533;mP&#65533;W&#65533;&#65533;&#65533;|&#65533;&#65533;&#65533;&#65533;&#65533;P&#65533;&#65533;&#65533;&#65533;&#65533;3&#65533;	$s
&#65533;&#65533;A&#65533;&#65533;*&#65533;R&#45589;@&#65533;&#1102;%&#65533;%` >&#65533;&#65533;&#65533;&#65533;v&#65533;&#65533;1&#65533;&#153;n&#65533;8&#65533;T g&#65533;Q&#65533;FxdF0@&#65533;&#65533;|&#65533;&#65533;npf&#65533;&#65533;&#65533;6&#65533;&#65533;&#65533;&#65533;&#65533;\&#65533;:]VH&#65533;mgY3&#65533;&#65533;T1!'[&#65533;&#65533;&#65533;
w&#65533;&#65533; 0P&#65533;$&#1358;&#65533;i&#65533;X&#65533;e&#173;&#65533;&#65533;&#65533;3i&#65533;w&#65533;U6b)$&#65533;0&#65533;&#65533;&#1825;&#65533;-.&#65533;ma&#65533;bu'&#65533;&#65533;&#65533;~N&#65533;&#65533;=&#65533;&#65533;0X&#65533;@G&#65533;&#65533;&#65533;Hd
2y&#65533;*&#65533;&#65533;-&#1952;&#65533;&#65533;&#65533;&#65533;&#8555;&#65533;+&#65533;ECdF&#65533;&#65533;&#65533;&#65533;&#65533;&#65533;&#65533;&#65533;&#65533;d&#65533;&#65533;P#&#65533;x&#65533;&#65533;&#65533;A&#65533;&#194;Y&#65533;&#65533;&#65533;&#65533;2K&#65533;c?X&#65533;&#65533;8&#1187;&#65533;	j&#65533;&#65533;&#65533;|h&#477;&#65533;&#65533;&#65533;pG'&#65533;&#65533;&#65533;&#65533;1 n&#65533;j&#65533;0&#65533;)o&#65533;&#65533;&#65533;&#65533;&#65533;&#1442;&#1618;&#669;G|*&#65533;	!&#65533;&#65533;O2 &#65533;&#65533;f&#65533;r&#65533;2wm&#65533;*q)&#65533;&#65533;&#65533;/(&#65533;&#65533;&#65533;&#65533;&#65533;&#65533;j&#65533;D&#65533; &#65533;&#65533;&#65533;&#65533;&#65533;&#65533;&#961;&#65533;&#65533;ww
&#65533;&#1788;1&#65533;1v$&#65533;3&#65533;U<&#65533;.D&#65533;&#65533;
T#ap&#839;~&#65533;&#65533;_xhA~`&#65533;&#65533;L&#784;&#65533;l&#65533;&#65533;&#65533;&#65533;&#38484;!&#2016;&#65533;&#65533;`3&#65533;&#65533;&#65533;0&#65533;)A&#65533;Q&#65533;DV'&#65533;&#65533;&#65533;&#65533;i&#65533;I&#65533;&#65533;W
i&#65533;L&#65533;&#65533;/$&#65533;e&#65533;8MFLX&#65533;&#65533;#+a&#65533;;&#65533;&#65533;6&#65533;&#65533;W&#65533;&#65533;&#65533;C&#65533;&#65533;&#65533;&#65533;Phd^'&&#65533;&#65533;&#65533;&#65533;!&#65533;&#65533;&#425;&#533;&#65533;d&#65533;&#65533;&#65533;&#65533;&#65533;&#65533;&#65533;&#65533;&#65533;&#65533;'}&#65533;W&#65533;[&#65533;&#65533;&#65533;&#1426;&#65533;n&#65533;&#65533;&#65533;h&#65533;:&#498;b1b&#65533;&#65533;Hj&#65533;&#517;4x&#65533;&#1199;*&#65533; S&#65533;Y+&#65533;Q&#65533;&#65533;P&#65533;&#65533;&#65533;A&#65533;&#65533;
&#65533;4&#65533;&#65533;@r!&#65533;W&#1045;&#65533;&#65533;%H7&#65533;&#65533; %&#65533;`&#65533;T&#65533;f&#65533;&#65533;;^&#65533;0&#65533;&#65533;A&#1194;[Z"Df8AY&#65533;&#65533;&#65533;&#65533;&#65533;&#65533;+&#65533;e&#65533;&#65533;&#65533;&#65533;m&#65533;&#65533;,F&#65533;:&#65533;&#65533;q&#65533;A&#343;&#65533;&#65533;"^&#65533;85&]umB&#65533;&#65533;&#65533;&#65533;V7&#65533;dm&#65533;%6&#65533;NP!d=We&#65533;P'&#65533;&#65533;Du-&#65533;fS7&#65533;&#65533;&#65533;%&#195;&#65533;j&#65533;&#65533;&#65533;w&#65533;`&#65533;&#65533; &#65533;u&#65533;|c<H\&#65533; &#65533;+U&#65533;kM&#65533;A'&#65533; &#65533;Q&#65533;+&#65533;<6&#65533;	N2&#65533;Q{&#65533;1&#65533;x&#65533;&=&#65533;c&#65533;L&#65533;df&#65533;&#65533;=&#65533;&#65533;c&#65533;<&#65533;ou&#65533;&#65533;&#65533;e&#882;&#65533;&#65533;l&#65533;&#65533;&#65533;&#65533;&#65533;"&#200;&#65533;b&#65533;&#65533;5&#65533;C&#65533;H7`&#65533;&#65533;i&#65533;&#65533;-&#65533;&#65533;-&#65533;<&#65533;&#65533;&#65533;&#2899;{<&#65533;7_G	&#65533;&#65533;&#65533;~&#65533;&#65533;&#65533;&#65533;&#65533;&#65533;&#65533;?&#65533;Y60&#65533;O&#65533;&#65533;B&#65533;8W"&#65533;G&#65533;&#65533;&#65533;&#65533;2&#1969;&#65533;,;&#1404;&#65533;:&#65533;#&#65533;[&#65533;R&#19256;&#65533;#&#65533;&#65533;&#65533;&#65533;Y&#65533;2&#65533;&#65533;X&#65533;,&#65533;;&#65533;&#65533;&t&#65533;d&#65533;J&#65533;&#65533; --&#65533;&#555;#&#65533;G &#65533;e&#65533;&#65533;&#65533;H&#65533;&#65533;;R<V-&#65533;["&#65533;V)aY&#65533;&#65533;&#65533;QI&#65533;"&#65533;fPu4&#65533;&#65533;&#65533;&#65533;&#65533;/&#65533;&#65533;&#65533;B&#65533;X62ur&#65533;&#456;&#65533;<6&#65533;&#65533;P>&#65533;&#65533;&#65533;=&#65533;c&#65533;Z-&#65533;N&#65533;(&#302;&#65533;&#65533;*&#65533;78&#65533;p&#65533;U&#65533;5&#65533;i@4_&#65533;&#65533;&#65533; &#65533;04[eV&#65533;&#65533;&#65533;@ &#65533;~9A(c&#65533;*&#65533;&#65533;`&#65533;v3&#65533;&#65533;&#65533;&#65533;&#65533;&#65533;&#65533;ah4&#65533;}&#65533;&#65533;7):&#65533;&#65533;&#659;&#1730;l|&#65533;-&#65533;?z-&#65533;&#65533;|&#65533;@YG&#65533;hn&#65533;&#65533;W&#65533;&#65533;&#65533;d&#65533;&#65533;&#65533;&#1305;&#65533;&#65533;&#65533;&#65533;	gZ&#65533;&#65533;&#65533;&j&#65533;z{&#65533;&#65533;h&#65533;Pt&#65533;&#65533;_&#65533;&#65533;{&#65533;&#65533; _T&#65533;&#65533;>>jnfq9G &#65533;&#65533;&#65533;;'F e|&#65533;\8Z&#65533;F&#65533;&#65533;&#65533;&#65533;G&#65533;&#65533;&#65533;&#65533;&#65533;O&#65533;C:vu&#65533;
&#65533;@&&#65533;&#278;;&#65533;&#65533;&#65533;&#65533;&#65533;&#65533;&#65533;&#65533;&#65533;^&#65533;7&#65533;A&#65533;&#65533;&#65533;&#65533;&#65533;W|6&#65533;B&#65533;&#65533;O7&#65533;}&*K&#65533;&#65533;{-p&#65533;%&#65533;s&#65533;&#65533;f&#65533;&#65533;j&#65533;&#65533;@"n&#65533;&#65533;&#65533;&#65533;^&#65533;v&#65533;&#64068;C&#65533;vZz^&#65533;&#65533;&#574;3c&#65533;pq2&#65533;&#65533;\,&&#65533;,V&#65533;w<&#65533;!&#65533;{p&#65533;J&#65533;gf&#65533;E6&#65533;&#65533;z&#65533;&#65533;s&#65533;&#65533;1t&#65533;-0QH&#65533;&#65533;:&#65533;&#65533;$&#1270;r&#65533;&#65533;!&#65533;&#65533;&#65533;&#65533;Ft'&#65533;&#65533;="&#65533;O&#65533;1&#65533;`p&#65533;q6&#1911;~!+}&#65533;=&#65533;&#65533;&#65533;x&#65533;&#65533;<;&#65533;&#65533;&#65533;c&#65533;&#65533;Bw&#65533;&#65533;*o&#65533;@f &#65533;&#65533;= 5)&#65533;:&#65533;&#65533;8&#65533;GI&#65533;&#65533;#C&#65533;_d<&#65533;rpQ&#65533;g8Bn!}&#65533;}`<&#65533;r9u&#65533;&#65533;}w3&#65533;B &#65533;=&#65533;&#65533;zL&#65533;$o&#65533;&#65533;s&#65533;W@&#65533;3&#65533;v\r{&#65533;&#65533;L>&#65533;&#65533;e}e&#65533;&#65533;&#65533;&#65533;.'&#65533;ZA&#65533;-;&#65533;h&#1955;hrrx.&#65533;8Q&#65533;X&#65533;F&#65533;R|&#65533;&#65533;&#65533;f3&#65533;w&#65533;&#65533;&#65533;&#65533;^&#65533;Wd@n&#65533;F&#65533;&&#65533;&#65533; LX&#65533;&#65533;&#65533;7%Z&#65533;'zO&#65533;Blr&#65533;&#65533;&#65533;&#65533;&#65533;89&#65533;&#65533;c&#65533;*&#65533;SuM&#65533;&#65533;0&#65533;Q&#524;&#65533;&#65533;&&#65533;`Rn&&#65533;1&#65533;ht&#65533;	&#65533;p&#65533;s}&#65533;&#65533;&#65533;W7a &#65533;H&#65533;1E1b:$&#65533;&#65533; X.&#65533;&#65533;&#65533;&#65533;&#65533;&#1864;PD@s&#65533;&#65533;&#65533;&#65533;X8&#1099;1o&#65533;  L,tb&#65533;5&#65533;&#65533;&#65533;8&#65533;Q?&#65533;&#65533;&#65533;,&#65533;  [&#65533;"J&#65533;&#65533;&#65533;&#65533;NtW&#65533;&#65533;S,&#65533;W&#65533;&#65533;&#65533;P	 &#65533;X&#65533;*A,S)&#65533;&#65533;P0&#65533;&#65533; &#65533;GD f&#65533;xXn`&#65533;]8&#65533;@"&#65533;GD&#2020;f3L&#1968; &#65533;/&#65533;Q&#65533;|S[at%j&#65533;q&#65533;&#65533;&#65533;	V&#65533;&#65533;Z=	D&#65533;5&#65533;R)?&#65533;P&#65533;k2vPOl&#65533;&#65533;&#65533;&#65533;|&#65533;uI&#1184;&#65533;[	D&#65533;f&#65533;&#65533;I&#65533;&#65533;&&#65533;&#65533;[&#65533;gR&#65533;&#65533;)&#65533;&#65533;Sr4&#65533;sP&#65533;G&#65533;5H&#930;f&#65533;&#65533;^&#65533;&#65533;&#65533;&#65533;&#65533;VF&#65533;
A&#65533;V)&#65533;&#65533;&#65533;h, 4&#65533;&#65533;Y&#65533;dVI&#65533;&#65533;&#65533;~&#65533;yUtB&#65533;ov&#65533;V&#65533;&#65533;#yopY&#65533;&#65533;&#65533;P+&#65533;i&#65533;hJ&#65533;&#65533;P&#65533;&#65533;&#65533;%&#65533;&#65533;NS&#65533;]&#65533;&#65533;&#65533;w P&#65533;&#65533;&#65533;&#65533;H`dD&#65533;&#65533;A&#65533;&#65533;+&#65533;e&#65533;u6&#65533;B)&#65533;&#65533;&#65533;8#;&#65533;&#65533;V&#65533;&#65533;&#65533; &#1408;G&#65533;
&#65533;&#65533;&#65533;&#65533;emV&#65533;&#393;&#65533;Ir&#65533;P&#65533;&#65533;&#518;&#578;U&#65533;&#65533;&#65533;&#65533;&#65533;&#65533;&#65533;&#65533;&#65533;a&#5401;&#65533;&#65533;&#65533;e&#65533;&#65533;&#65533;&#65533;}.G$&#667;&#65533;`&#65533;&#65533;R&#65533;^&#65533;&#65533;6R#&#65533;&#65533;t&#65533;A&#65533;]i&#65533; &#65533;&#65533;&#65533;&#65533;&#65533;f&#65533;9]v&#65533;a&#65533;""(&#65533;&#65533;p&#65533;&#65533;&#65533;&#65533;&#65533;~&#65533;&#65533;&#65533;&#65533;&#65533; &#65533;&#65533;&#65533;F&#65533;&#65533;&#351;&#65533;W!y&#65533;%&#65533;&#65533;&#65533;/'j&#65533;&#65533;V&#65533;&#65533;pmJ&#65533;" &#65533;&#65533;`&#65533;@&#65533;D&#65533;&#65533;ch&#65533;&#65533;@&#65533;&#65533;&#65533;&#65533;!&#65533;v&#65533; tt&#65533;&#65533;5m&#65533;h&#65533;0"&#65533;&#65533;:H&#65533;X@&#65533;AQ]9&#65533;K&#65533;d&#65533;X&#65533;PD&#65533;}{c$&#65533;&#65533;p@CH&#65533;K&#65533;&#65533;a&#65533;0&#65533;&#65533;Qh&#65533;cygv&#953;*g
&#65533;&#65533;U&#65533;A&#65533;&#65533;Z5&#65533;IpC&#1808;&#65533;&#65533;xt-&#65533;(&#65533;)&#65533;&#65533;&#65533;k&#65533;&#65533;K/f&#65533;K&#65533;&#65533;%&#65533;&#65533;&#65533;&#65533;&Z&#65533;&#65533;&#65533;&#65533;&#65533;&#65533; 1&#65533;a&#65533;1uIh&#65533;f&#65533;0&#65533;&#65533;5&#65533;Q&#65533;&#65533;&#65533;k&#65533;I&#65533;&#65533;-'&#65533;CUa)&#65533;&#65533;&#65533;1&#65533;&#65533;3i&#65533;xU&#65533;&#65533;&#65533;
&#65533;%&#65533;B&#65533;&#65533;#&#65533;&#1893;&#65533;OTj&#65533;g&#65533;&#65533;d&#65533;fLv&#65533;&#65533;I&#65533;&#65533;v2*&#65533;J&#65533;&;&#65533;h&#65533;4c1&#65533;&#65533;&#65533;&#65533;&#65533;&#65533;&#65533;",{s&#65533;O&#65533;&#1355;V+&#65533;&#65533;.&#65533;c&#65533;zp&#65533;.W&#65533;s&#65533;hV&#65533;&#65533;&#65533;&#65533;;&#65533;&#65533;u&#65533;&#1113;Z&#65533;<&#65533;&#65533;z&#28081;A&#65533;?I&#65533;	&k&#65533;&#65533;8i|&#65533;!&#65533;[&#65533;&#65533;&#65533;6- K&#65533;I&#65533;3&#65533;u&#65533;k&#65533;&#65533;&#493;&#65533;Wv![	&#432;,2&B&#65533;cq&#65533;!d&#65533;7 &#65533;2.&#65533;&#65533;&#65533;5|&#65533;YLFV&#65533; &#65533;D&#65533;&#65533;J&#65533;&#65533;&#65533;&#2443;&#65533;[Z&#65533;&#65533;=&#65533;&#65533;'&#65533;W!p&#65533;&#65533;#&#65533;&#65533;&#65533; )`&#65533;&#65533;&#65533;&#65533;l&#65533;&#65533;{&#65533;xHQ]&#65533;U&#65533;A&#65533;X&#65533;$;&#65533;&#65533;&#65533;&#65533;:U&#65533;1&#65533;&#65533;&#65533;v&#65533;&#65533;H	&#65533;o9&#65533;&#699;-1&#65533;e&#65533;&#65533;&#65533;3&#65533;&#65533;[&#1149;&#65533;	&#65533;&#65533;&#65533;&#65533;&#65533;&#65533;z'v&#65533;_&#766;1\	&#65533;&#65533;&#65533;k(&#65533;$&#65533;&#65533;*&#65533;&#65533;U&#65533; &#65533;&#65533;&#65533;&#65533; &#65533;kky&#65533;r&#65533;&#65533;1q&#65533;&#65533;,&#65533;%&#65533;&#65533;&#65533;&#65533;&#65533;%1QK/&#65533;%_&#65533;&#65533;&#65533;&#65533;&#65533;&#65533;&#65533;&#65533;	&#65533;&#65533;)&#65533;&#65533;&#65533; g&#65533;&#65533;&#65533; &#65533;a[&#65533;zG&#65533;&#65533;&#65533;&#65533;&#65533;6q&#65533;&#65533;%&#65533;&#65533;E&#65533;4&#65533;%R&#65533;&#65533;&#65533;&#304;zJ&#65533;&#65533;@&#65533;p&#65533;@&#65533;K&#65533; &#65533;&#65533;&#65533;Z&#65533;z&#65533;&#65533;'&#65533;&#65533;+&#65533;^{)^&#65533;&#65533;&#65533;l&#65533;"]9&#65533;&#65533;&#65533;&#65533;&#65533;&#65533;&#65533;&#65533; &#65533;+R&#65533;&#65533;&#65533;&#65533;&#65533;&#65533;7P&#65533;&#65533;R&#65533;r&#65533;&#65533;&#65533;&#65533;&#65533;w&#65533;<:&#65533;<&#65533;
&#65533;&#65533;&#505;&#65533;#&#65533;q&#65533;j&#65533;&#65533;	A@2&#65533; &#65533; &#65533; &#65533; Z&#65533;:&#65533;v.&#65533;AG&#65533;x&#65533;p&#65533;&#65533;&#65533;U&#65533;&#65533;&#65533;&#65533;&#65533;#&#65533;&#65533;'0&#65533;&#65533;[*d&#65533;&#65533;&#65533;&#65533;&#65533;+Al&#65533;h<<&#65533;&#65533;&#65533;&#724;&#65533;&#65533;fWZ&#65533;K&#65533;&#65533;7&#65533;&#65533;&#65533;&#65533;z&#65533;&#65533;*x&#65533;&#65533; LP&#65533;&#485;*&#65533;7&#65533;L*&#65533;&#65533;`&#65533;h&#65533;#&#65533;5&#65533;&#65533;P&#65533;m&#65533;&#65533;@&#65533;,u&#65533;&#65533;'vv&#65533;co&#65533;9o&#65533;&#65533;&#65533;)&#65533; q&p&#65533;76w1&#65533;&#65533;&#65533;&#371;&#65533; ]&#65533;&#65533;&#65533;@&#65533;F&#65533;&#65533;0 B&#65533;<&#65533;&#65533;&#65533;@&#65533;&#65533;Kzpny&#65533;?3&#65533;=&#65533;p&#65533;&#65533;&#65533;&#65533;%&#65533;&#65533;?Q&#65533;{&#1573;7^H&#65533;&#65533;w&#65533;1&#710;L&#65533;F&#65533;&#65533;E,&#65533;@&#65533;&#65533;&#65533;?&#65533;&#65533;m&#65533;mv&#65533;&#65533;F&#65533;!&#65533;&#65533;&#65533;:&:&#65533;[&#65533;&#65533;&#65533;*b&#65533;n6@&#848;&#65533;-&#65533;&#65533;F0&#65533;,f,P&#65533;\&#1419;&#65533;&#65533;&#65533;&#65533;&#410;W&#1292;&#65533;&#65533;P&#65533;&#65533;&#174;Ekz&#65533;&#65533;&#65533;9V&#65533;&#65533;q&#65533;&#65533;&j&#65533;&#65533;.=[ &#65533;3-`=kS&#65533;0&#65533;&#65533;,&#65533;&#65533;&#65533;c:&#65533;2&#65533;&#65533;&#65533;=	&#65533;2&#65533;&&#902;<&#65533;&#65533;P&#65533;.M&#65533;&#65533;+&#65533;&#65533;&#65533;&#65533;}&#1468;&#65533;&#1228;}&#65533;&#65533;&#823;[&#1815;&#65533;x&#65533;&#65533;&#1094;&#65533;tQw&#65533;&#65533;bf&#65533;&#65533;&#65533;&#65533;o&#65533;&#65533;A&#65533;&#65533;&#65533;&#65533;&#65533;&#65533;&#65533;&#65533;< &#65533;&#1757;&#65533;&#65533;&#65533;q&#65533;bG&#737;Pp&#65533;&#65533;y&#65533;&#65533;&#65533;&#65533;&#65533;&#65533; a&#65533;&#65533;@&#65533;	 &#65533;,&#65533;]&#65533;Q&#65533;&#65533;&#65533;k;&#65533;,.&#65533;&#65533;PK&#65533;&#65533;&#65533;p=&#65533;&#65533;&#65533;&#65533;&#65533;@&#65533;&#65533;&#65533;0 c]&#65533;&#65533;4&#65533;&#65533;f}&#65533;&#65533;&#65533;&#65533;=&#1335;.&#65533;&#65533;?&#65533;"&#65533;&#65533;3&#65533;&#65533;&#65533;v&#65533;&#65533;k&#65533;`&#65533;&#65533;&#65533;&#65533; &#65533;#&#65533;&#65533;P&#65533;&#65533;40&#65533;&#65533;<&#65533;&#65533;&#65533;&#1549; k-{&#65533;&#504;&#65533;aM&#65533;P&#1420;&#65533;V&#65533;&#65533;&#65533;&#65533;&#65533;&#65533;&#65533;&#301;&#65533;&#65533;&#65533;&#65533;&#65533;&#65533;r.&#65533;M&#65533;a&#65533;&#1105;&#65533;&#65533;3&#65533;&#65533;T&#65533;=&#65533;&#65533;$n|&#65533;q&#65533;k&#65533;&#65533;&#65533;&#65533;^&#65533;&#10968;fZ&#65533;&#65533;T^N&#65533;&#65533;&#65533;&#65533;F&#322;&#65533;&#65533;%/
z&#65533;&#65533;p&#65533;&#65533;  &#65533;b&#65533;&#65533;P&#65533;&#65533;&#65533;&#65533;&#65533;Q.&#65533;M&#65533;&#65533;&#65533;&#65533;&#65533;&#38411;&#65533;F&#65533;&#65533;&#65533;}&#65533;&#65533;	&#65533;&#65533;)&#65533;&#65533;&#65533;R@!0!`&#65533;Y&#65533;}U&#65533;&#65533;&#65533;&#65533;&#65533;&#65533;q`&#1932;&#65533;P&#65533;a&#65533;q&#65533;&#65533; &#65533;N\9 &#65533;^&#65533;N&#65533;A&#65533;&#65533;&#1598;&#65533;&#65533;"&#65533;&#65533;&#65533;&#65533;&#65533;&#65533;k&#65533; &#65533;&#65533;&#65533;&#65533;	&#65533;&#65533;&#65533;.4&#65533;&#65533;xn:>&#65533;.X&#65533;&#65533;&#1445;0 MP&#65533;&#65533;&#65533;&#65533;a&#65533;&#65533;&#65533; &#65533;&#65533;^&#65533;&#65533;&#65533;&#65533;&#65533;q&#65533;p&#1067;^&#65533;  &#65533;&#65533;&#65533;&#65533;^&#65533;&#65533;&#65533;u&#65533;xY&#65533;&#65533;&#65533;&#65533;&#1044;&#65533;&#65533;*&#65533;	p&#65533;&#65533;&#65533;&#65533;9`2&#65533;&#65533;N&#65533;&#65533;&#65533;1&#65533;&#65533;=&#65533;@&#65533;&#65533;>&#65533;&#65533;q	0&#25621;&#65533;ja&#65533;&#65533;Q.&#65533;>&#65533;&#65533;&#65533;&#65533;m&#65533;&#65533;&#65533;Z&#65533;&#65533;g&#65533;&#65533;6&#65533;&#65533;&#65533;&#65533;:&#65533;&#65533;&#65533;&#65533;Q&#65533;&#1326;&#65533;&#65533;&#65533;&#65533;q	QP?&#65533;&#2011;A&#65533;&#65533;&#65533;&#65533;&#65533;&#65533;&#65533;&#65533;&#65533;&#65533;&#65533;&#65533;&#65533; f&#65533;&#65533;f&#65533;&#65533;&#65533;&#65533;C&#65533;&#65533;&#65533;&#65533;&#65533;_&#65533;&#65533;?&#65533;&#65533;&#65533;&#1433;&#65533;&#65533;&#65533;&#65533;&#65533;&#65533;C0&#65533;
Q&#65533;
&#65533;h&#65533;&#1074;&#65533;&#65533;&#1606;&#65533;&#65533;D&#65533; &#65533;&#65533;&#65533;Lo&#65533;&#1392;&#65533;&#65533;&#65533;&#65533;?&#65533;W&#65533;&#65533;&#65533;&#65533;&#191;)P&#65533;:ob&#65533;d&#65533;&#65533;&#65533;&#65533;~&#65533;&#65533;n&#65533;&#65533;&#65533;&#65533;&#65533;&#1375;&#65533;&#65533;!&#65533;&#65533;O&#65533;&#65533;&#65533;`&#65533;/%
&#65533;~_&#65533;N&#65533;&#65533;&#65533;&#65533;&#65533;$X&#65533;&#65533;A&#65533;&#65533;&#65533;9&#533;&#65533;Z&#65533;!&#65533;I&#65533;8&#65533;!i&#65533;&#65533;&#65533;#Aq&#65533;&#65533;&#65533;&#65533;E&#65533;?*&#65533;&#65533;d&#65533;&#65533;&#65533;K&#65533;1e&#932;Y&#65533;&#65533;&#65533;gQre&#20083;&#65533;5&#65533;	C&#65533;&#1651;g&#65533;J&#65533;,iP&#65533;&#65533;[T&#1956;Z&#65533;&#65533;U&#65533;Y&#65533;>&#65533;Q&#1323;53A&#65533;&#65533;&#65533;&#65533;&#65533;Py&#65533;d&#65533;6&#65533;[&#65533;(L&#65533;Z&#65533;&#65533;]&#65533;yY&#65533;K&#65533;&#1120;58DZ&#65533;&#65533;&#1142;e&#1201;R&#65533;&#65533;&#65533;[&#65533;&#65533;e&#65533;/&#65533;:&#65533;S &#65533;&#65533;&#65533;&#65533;&#801;&#65533;#&#65533;"&#65533;&#65533;#&#65533; &#65533;k&#1585;-w&#65533;&#65533;S&#65533;&#65533;O&#1094;@&#65533;h&#65533;&#65533;Y&#65533;&#1398;=&#65533;&#65533;GH&#65533;e/g&#65533;<&#65533;~&#65533;I&#65533;&#65533;{pE&#65533;,92v95&#65533;&#65533;&#65533;&#335;'Opa&#65533;&#65533;
>\9&#1324;&#65533;&#65533;&#65533;&#65533; &#65533; &#65533;&#65533;&#65533;&#65533;9'&#57516;&#11913;,&#65533;0&#65533;|&#65533;&#65533;&#65533;&#65533;:jJ&#65533;&#65533;&#65533;oB
&#65533;:g&#65533;j+&#65533;3v;&#65533;,&#65533;&#65533;H&#65533;&#65533;&#65533;n&#65533;&#65533;V&#65533;&#65533;B[&#65533;j3&#65533;k&#65533;3&#65533;&#65533;y&#65533;b&#65533;&#65533;&#65533;&#65533;:&#65533;&#65533;E"&#65533;\)&#65533;&#65533;Ro:&#65533; +&#65533;:&#65533;r&#65533;&#1127;&#1212;k&#65533;&#658;XK`H#&#65533;&#65533;&#65533;&#65533;)&#65533;&#65533;&#65533;4LP&#65533;&#65533;Z&#65533;G&#65533;	&#65533;K8&#65533;|&#65533;&#274;$&#65533;1"j&#259;&#65533;	&#65533;D&#65533;&#65533;&#65533;&#65533;8&#65533;p&#65533;)&#65533;&#65533;&#65533;%&#828;&#65533;&#65533;&#65533;&#65533;	&#65533;&#65533;&#65533;[&#65533;&#65533;	&#65533;&#560;&#65533;#(&#65533;N&#65533;&#65533;4^&#65533;&#65533;@B/u&#1401;sbs&#65533;'k&#65533;&#65533;&#405;HT&#65533;M5!&#65533;`&#65533;V_66s&#65533;&#65533;&#65533;B&#65533;&#65533;3&#673;&#65533;&#65533;&#65533;G&#65533;ZvXl/K&#65533;NQ&#65533;4D&#1602;&#65533;&#1376;4&#65533;&#65533;&#65533;$S	8&#65533;&#65533;l&#1789;:u446&#65533;&#65533;&#65533;&#65533;&#65533;IC&#65533;l6&#65533;&#65533;&#65533;A&#65533;&#65533;5D&#65533;C&#65533;=&#65533;mV&#65533;&#65533;Z&#65533;&#65533;'&#65533;x&#65533;&#65533;q@&#1949;4&#65533;&#65533;<&#65533;&#65533;&#65533;f&#65533;&#65533;!&#65533;&#65533;:&#65533;R&#65533;)V&#65533;&#65533;w
5&#65533;E&#65533;*k&#1794;&#65533;&#65533;q&#65533;&#65533;z&#65533;&#65533;&#65533;Z&#65533;g&#65533;`m&#65533;$7\&#65533;}6gs&#65533;&#65533;6$&#65533;X[h&#65533;&#65533;&#65533;&#65533;1&#65533; iL&#65533;\&#65533;R&#65533;5&#65533;,&#65533;&#65533;fR&#65533;&#65533;&#49312;sT&#65533;&#65533;\)_&#65533;&#65533;%&#65533;&#65533;}&#65533;$w&#65533;&#65533;&#65533;&#65533;&#65533;\&#65533;,H&#65533;&#65533;&#567;D&#65533;t&#65533;&#65533;h&#65533;z&#65533;o&#65533;]z&#65533;&#65533;~k(,{==p&#65533;&#65533;#K&#65533;&#65533;&#65533;&#65533;&#65533;&#555;&#65533;&#65533;70QR!}&#65533; &#65533;x&#65533;&#65533;&#65533;&#65533;k?&#65533;&#65533;{&#65533;Pu&#65533;&#65533;1h&#65533;&#65533;\&#65533;w$#&#65533;&#65533;&#65533;&#65533;&#65533;&#65533;&#65533;<&#65533;&#65533;&#65533;f&#65533;&#65533;&#65533;W3&#65533;&#65533;.&#65533;G~&#65533;g0&#65533;&#65533;s&#65533;mf9&#65533;&#65533;s&#65533;d&#65533;&#65533;&#65533;&#65533;W;!1&#65533;&#983;u~&#65533;=H&#65533;&#65533;&#65533;&#65533;&#65533;&#65533;&#1017;&#65533;mM&#65533;&#65533;y&#65533;SBrA&#65533;&#65533;&#65533;\&#65533;&#65533;&#65533;&#65533;&#65533;?&#65533;&#65533;)f	QX&#65533;l(&#65533;)&#65533;F&#65533;&#65533;&#1749;&#65533;&#65533;&&#65533;J@G#YB&#65533;&#65533;&#65533;}&#65533;&#65533;=b&#65533;;"&#65533;Ab+]&#65533;&#65533;&#65533;x&#65533;&#65533;&#65533;&#65533;&#65533;&#65533;Tw>g&#65533;&#65533;.}&#888;&#65533;4&#65533;&#65533;%&#65533;s%B&#65533;&#65533;&#65533;-&#65533;t`JPu&#565;D&#65533;&#65533;_9&#65533;&#963;&#65533;&#65533;u&#65533;P&#65533;&#65533;R &#65533;bE&#65533;&#65533;O&#65533;s&#13193;<&#65533;3&#65533;&#65533;q&#65533;&#65533;B&#65533;9&#65533;&#65533;&#65533;&#65533;e;L&#65533;Z&#65533;&#65533;&#65533;9V&#65533;:&#65533;&#65533;&#65533;R&#65533;&#65533;&#65533;&#65533;&#65533;0&#65533;3&#65533;&#65533;&#65533;m&#65533;{&#65533;?&#65533;;K&#65533;)&#1210;&#65533;39J&#65533;K&#65533;&#65533;K&#39285;&#65533;0&#65533; ~Y&#65533;N&#65533;&#65533;&#65533;hC&#65533;&#65533;h&#65533;&#65533;:,&#65533;&#65533;F&#65533;&#65533;&#65533;&#65533;
&#65533;&#65533;&#65533;R&#65533;ER[&#65533;&#65533;&#379;&#65533;D#;&#65533;&#65533;&#65533;&#65533;%a&#65533;E&#65533;AP&#65533;z&#65533;&#65533;q:&#16932;&#65533;&#65533;&#65533;&#65533;ES&#65533;,&#65533;&#65533;s&#65533;9&#65533;1&#65533;O&#65533;&#65533;#&#65533;| ?&#65533;\&#65533;&#65533;h&#65533;&#65533;dS&#65533;d
&#65533;&#65533;&#60426;&#65533;#%&#65533;&#65533;&#65533;Kz*&#65533;#&#568;H&#65533;&#65533;s&#65533;&#65533;4&#65533;&#65533;&#65533;@FK]&#65533;&#677;&#65533;&#65533;&#65533;&#65533;G`&#65533;E'&#65533;&#65533;&#65533;EC&#65533;k.U&#615;Q&#65533; t&#65533;&#65533;i&#65533;&#65533;S&#65533;&#65533;I#&#65533;n&#65533;&#65533;&#65533;o&#65533;j`Jn&#65533;S&#65533;&#809;r&#65533;&#65533;:&#65533;9&#65533;p.>&#65533;y&#65533;;&#65533;G&#65533;&#65533;&#65533;&#65533;&#65533;&#65533; B
&#65533;&#65533;&#65533;=&#65533;&#65533;Q&#65533;O$&#65533;&#65533;&#65533;&#65533;kI#&#796;&#65533;|&#65533;&#65533;&#65533;&#65533;J1&#65533;Y&#65533;&#65533;&#65533;&#65533;&#65533;O%&#65533;&#65533;<:=&#4174; %&#65533;&#65533;]&#65533;k&#65533;w!xig&#65533;&#65533;&#65533;&#65533;:&#65533;&#65533;&#65533;+&#65533;&#65533;&#65533;&#65533;-&#65533;&#65533;:&#65533;&#65533;i&#65533;&#65533;&#65533;&#65533;&#398;Za&#65533;&#51914;&#65533;P&#65533;&#65533;S&#65533;&#1800;i&#65533;&#65533;&#65533;&#65533;&#65533;:&#980;:&#65533;&#65533;B&#65533;Ed&#65533;&#65533;&#65533;HU&#65533;&#65533;&#65533;v&#65533;&#65533;$b3&#65533;N&#65533;&#65533;M1(|&#65533;&#65533;vH&#65533;&#65533;j&#65533;.P.h&#338;&#65533;%*-&#65533;&#65533;@&#65533;'&#65533;&#65533;
FU&#65533;b&#65533;fNF&#65533;&#65533;&#65533;	&#65533;Q&#219;&#65533;&#65533;.c-&#65533;hg&#65533;&#65533;K&#65533;&#65533;QM&#65533;{E%&#65533;qk&#65533;E&#65533;{&#65533;/&#65533;f]&#65533;&#65533;&#65533;&#65533;l&#65533;&#65533;&#65533;&#1614;H-&#792;D&#829;&#65533;)&#65533;&#65533;&#901;%&#65533;B&#65533;t&#65533;&#65533;&#65533;P&#65533;&#966;9&#65533;&#65533;&#65533;&#65533;eLb&#65533;!&#498;&#65533;3]PM&#65533;&#2026;\&#65533;&#65533;L&#65533;&#65533;&#65533;&#65533;&#65533;rG-&#65533;&#65533;m>&#65533;&#65533;&#65533;&#65533;&#65533;F&#65533;&#65533;m&#65533;FJK&#65533;3&#65533;&#65533;&O&#65533;&#2043;&#65533;tX&#65533;&#1483;$&#65533;&#65533;&#65533;|&#65533;&#65533;I&#65533;,&#65533;H&#65533;&#65533;&#65533;f&#65533;s&#65533;&#65533;&#65533;l&#65533;&#65533;&#65533;&#65533;&#65533;
&#65533;K&#840;h$&#65533;&#65533;Du&#65533;&#65533;AF&#65533;&#65533;Eu&#65533;&#65533;m57a&#65533;&#1676;G&#65533;&#65533;&#65533;Z6xgEO(&#65533;>)&#65533;&#65533;
&#65533;5nr&#65533;V&#65533;&#65533;&#65533;3]!&#65533;&#906;0&#65533;&#65533;B&#65533;&#65533;L%CMj?>5U&#65533;@&#65533;&#65533;&#65533;I&#65533;B&#65533;Y&#65533;X&#65533;&#65533;9&#65533;&#65533;5.g&#65533;&#271;&#65533;Y&#65533;&#65533;&#65533;L%*D&#65533;&#65533;9E &#65533;&#65533;Z&#241;v&#65533;Z&#65533;&#65533;i&#65533;&#65533;b&#65533;&#65533;&#65533;aF8@&#65533;&#65533;$)&#65533;-[&#65533;&#65533;&#65533;p&#65533;&#65533;&#65533;&#65533;&#65533;&#65533;&#65533;idFB&#65533;ry&#65533;&#65533;M!+fh&#65533;&#65533;&#65533;&#65533;J&#65533;&#65533; &#65533;pWR&#65533;`&#65533;9&#65533;&#65533;&#65533;&#65533;g&#65533;&#65533;a[&#65533;&#65533;&#58505;+ v&#65533;&#65533;G&#65533;&#65533;&#65533;&#65533;eq&#65533;&#65533;&#65533;&#1207;V&#65533;h&#65533;&#65533;7ip@`R&#65533;&#65533;f&#65533;&#65533;&#65533;&#65533;\r &#58112;7&#65533;&#1389;1B&#65533;&#65533;q&#65533;Y&#65533;A [&#697;&#65533;Y2&#65533;x&#65533;jmCp&#65533;&#3474;=dG&#65533;&#65533;,0i;&#65533;9~&#65533;m&#65533;&#65533;&#65533;CzTI)G Q
x'&#65533;&#65533;&#65533;@&#65533;&#65533;&#65533;'&#65533;^fBg&#65533;&#65533; M&#65533;&#65533;&#65533;&#65533;&#65533;@ &#65533;&#65533;;yf&#65533;&#65533;-&#65533;wE&#65533;&#65533;	&#65533;
&#65533;)@&#65533;&#65533;&#65533;&#65533;(O:_&#65533;&#65533;&#65533;&#65533;W&#65533; a&#65533;'H/&#65533;&#65533;&#65533;&#65533;&#65533;1&#65533;F&#65533;l&#65533;d&#65533;u&#65533;&#65533;&#65533;ff&#65533;_&#65533;&#65533;&#65533;&#65533;7T&#65533;F6&#65533;n&#65533;} &#65533;&#65533;=&#65533;&#65533;e*&#65533;&#65533;D&#65533;&#65533;3&#65533;&#65533;30&#65533; &#65533;h&#65533;&#65533;#H&#65533;N&#65533;$&#65533;&#65533;G&#65533;)&#65533;tDH&#65533;&#65533;&#998;3&#65533;iG&#65533;j &#65533;G&#65533;@&#65533;&#65533;Y$@&#65533;&#65533;&#65533;&#65533;tRq&#65533;&#65533;&#65533;4&#65533;&#65533;Dh&#65533;&#65533;@ ;&#65533;&#65533;)&#65533;J&#65533;&#65533;X&#65533;?+A8&#65533;H&#65533;YX&#65533;&#65533;{&#65533;X&#65533;C&#65533;&#65533;j&#65533;&#65533;(M(<H:&#65533;&#65533;>&#65533;&#65533;s&#65533;&#65533; &#65533;&#65533;&#65533;&#65533;&&#65533;P&#65533;&#65533;C&#65533;&#65533;[A
&#65533;	K&#65533;&#65533;&#65533;&&#65533;@:&#65533;&#65533;&#65533;&#65533;I&#65533;c*&#577;
d&#65533;&#65533;S>&#65533;s&#65533;DB	&#65533;%&#65533;M&#65533;&#65533;]&#65533;@&#65533;k=&#65533;B#&#65533;"&#65533;h&#65533;&#1594;&#65533;&#65533;H&#65533;o&#65533;c&#65533;*&#65533;i&#65533;%&#65533;A:&#65533;@#L&#65533;&#65533;K&#65533;f&#65533;&#65533;.&#65533;k&#65533;&#65533;.&#65533;&#65533;D&#65533;7&#65533;&#65533;;&#65533;@D?&#65533;&#65533;&#65533;&#65533;g&#65533;&#65533;<)T&#65533;&#65533;&#65533;&#65533;E$&&#65533;k&#65533;&#65533;&#65533;&#1507; )&#65533;D:J pC&#65533;&#65533;:P4&#65533;&#65533;?&#65533;&#65533;S&#65533;&#65533;. &#65533;`&#65533;V&#65533;&#65533;&#65533;;&#65533; !&#65533; &#65533; ,&#65533;&#65533; ) &#65533; &#65533;	H&#65533;&#65533;&#65533;&#65533;*\&#65533;0&#65533; U@T!&#65533;&#65533;_&#203;3j&#65533;&#561;&#65533;&#463; C&#65533;&#65533;&#1519;B&#65533;&#65533;&#65533;&#65533;C9 _&#65533;&#65533;,X`&#65533;F+&#65533;X&#627;&#65533;&#991;@&#65533;
&#65533;2&#65533;@&#65533;&#65533;&#65533;Y
'Y&#65533;d/a&#65533;&#65533;9&#65533;&#65533;&#929;X&#65533;j&#65533;&#65533;&#65533;&#65533;I&#65533;`+&#65533;J&#65533;PV&#65533;&#65533; &#65533;&#65533;7t&#2030;&#65533;c&#65533;T*&#939;]&#65533;&#65533;&#65533;&#65533;&#1515;J&#65533;d&#850; &#65533;&#65533;0&#65533;&#195;+&#65533;&#65533;&#65533;	Q&#65533;&#65533;&#65533;&#65533;&#65533;4T&#65533;-V4&#65533;&#761;&#65533;g&#65533;H&#65533;&#65533;+&#65533;d&#65533;c&#65533;H8v,&#65533;&#65533;&#1290;c&#65533;N&#65533;&#65533;-&#65533;,c&#65533;&#65533;&#65533;&#65533;&#65533;&#65533;&#65533;&#65533;\z&#65533;j&#65533;&#65533;[8fA9&#65533;&#65533;&#865;&#65533;&#65533;M&#65533;`Q&#65533;&#65533;&#65533;&#65533;&#65533;E&#65533;&#65533;&#65533;s&#65533;=i&#65533;&#65533;q&#65533;&#65533;/g&#65533;&#65533;&#65533;1&#65533;&#65533;	Z&#65533;}u&#65533;&#1265;&#65533;]?v&#65533;K]&#65533;+&#65533;%&#1920;z&#65533;&#65533;%'_|&#167;^{&#65533;&#65533;^-&#1145;&#65533;&#65533;k&#65533;&#214;[&#65533;&#65533;&#65533;F&#65533;&#65533;("C@QZr&#65533;&#65533;\A&#65533;&#65533;&#65533;r+B&#65533;`{&#65533;Q&#536;j&#65533;&#65533;&#65533;?&#65533;&#65533;vM &#65533;}(&#65533;&#65533;D8&#65533;h&#65533;&#65533;&#65533;O|&#65533;'a{+:&#65533;F&#65533;U&#65533;h=&#65533;&#65533;eB&#65533;ex(&#6692;&#65533;JNI&#65533;1"gf&#65533;l.&#65533;}&#65533;]&#65533;Z&#65533;&#65533;igM|&#65533;&#65533;ga*G#|:8&#1034;O&#65533;G&#65533;mJ&#65533;&#65533;r&#65533;)VV&#65533;v&#65533;&#65533;U{V&#65533;UqK>9&#65533;&#65533;.J&#65533;b&#65533;&#65533;1&#65533;P&#65533;2&#65533;&#65533;drW&#65533;F&#65533;7&#65533;lyZ&#65533;*kP&#65533;&#65533;z,&#65533;&&#65533;&#65533;&#65533;&#65533;&#65533;M&#65533;8&#65533;&#65533;&#1121;&#65533;&#1550;&#65533;=F&#65533;e&#65533;&#65533;&#65533;H&#65533;&#65533;7h&#65533;i"j&#65533;&#65533;h&#168;-&#65533;jJj&#65533;&#65533;&#1640;&#65533;&#65533;&#65533;f&#65533;a&#65533;>&#65533;&#65533;F&#65533;$&#65533;&#65533;c&#65533;ym&#65533;&#65533;&#65533;[&#65533;&#65533;&#65533;vzQ&#65533;&#65533;&#65533;f&#1870;&#65533;.+&#65533;&#65533;&#65533;jN&#65533;	_&#65533;Nf&#685;&#65533;&#65533;I;&#65533;&#65533;s&#65533;+&#65533;&#65533;Z9XYf&#65533;#T&lf&#65533;&#65533;&#65533;&#65533;p&#65533;&#65533;b|&#65533;{&#1652;&#65533;\&#65533;&#65533;&#65533;&#65533;/&#65533;3&#1076;&#65533;M&#65533;&#65533;&#65533;&#65533;0&#65533;&#65533;vl&#65533;&#65533;u/&#65533; 2&#65533;&#65533;b&#65533;&#65533;&#65533;qz-&#65533;P&#65533;8d&#65533;&#65533;7&#65533;L&#65533;&#65533;$&#65533;&#65533;&#65533;&#65533;&#65533;T&#65533;&#65533;"T&#65533;&#65533;&#989;&#65533;&#65533;&#987;>&#65533;(&#65533;&#65533;&#65533;&#65533;LD0m0&#65533;c&#65533;&#800;&#65533;&#65533;&#65533;&#65533;&#65533;8&#65533;a&#65533;&#65533;o&#65533;&#65533;&#65533;?&#1964;&#65533;&#65533;&#13359;&#65533;&#65533;&#65533;P&#65533;&#65533;&#65533;&#65533; 4{jr&#65533;&#37739;#&#65533;m5&#65533;&#65533;&#65533;&#65533;V&#48567;&#65533;"z5Vgm&#65533;S&#65533;C7&#65533;&#65533;&#65533;&#65533;:&#65533;7&#65533;&#65533;&#65533;N&#65533;&#65533;&#65533;&#1909;&#65533;8&#65533;&#65533;&&#65533;&#967;&#65533;&#1058;y&#65533;&#65533;&#65533;W&#65533;&#65533;&#1595;.&#65533;?&#65533;`m&#65533;&#65533;&#65533;`SOAS &#65533;0&#65533;&#65533;&#65533;@&#65533;O&#65533;M&#65533;o&#65533;&#65533;&#65533;5S&#65533;&#65533;&#65533;&#65533;&#65533;&#65533;uD&#65533;&#65533;&#65533;&#65533; X&#65533;&#65533;T-l&#65533;&#65533;&#65533;@A&#65533;p&#65533;n$&#65533;&#65533;&#65533;*~0&#65533;&#65533;&#65533;&#65533;&#65533;x&#65533;&#65533;&#65533;&#65533;l&#46643;&#65533;&#65533;&#65533;&#65533;iJ H&#65533;4<&#65533;bR&#65533;&#65533;&#65533;&#65533;Q&#65533;:&#65533;.wY&#65533;:&#65533;&#65533;&#65533;&#65533;&#65533;@&#65533;&#65533;&#65533;&#65533;&#65533;b&#65533;;&#65533;&#65533;|G&#65533;&#65533;y&#65533;&#1072;&#65533;&#533865;&#65533;%&-=Z&#65533;Kt&#65533;&#65533;&#65533;pI&#65533;ZY&#65533;U&#65533;)&#65533;&#65533;"&#65533;x&#65533;;&#1568;&#65533;&#65533;&#65533;&#65533;&#65533;B>&#65533;l&#65533;&#65533;h&#65533;Ax&#504;v&#65533;}c[R&#65533;&#65533;&#65533;&#65533;XD!ed&#65533;.&#65533;&#453;Jj&#65533;$&#65533;&#65533;
&#65533;.#&#65533;(A&#65533;S&#65533;&#65533;&#65533;$'&#65533;P&#65533;:&#65533;  &#65533;&#65533;&#65533;&#65533;&#65533;p&#65533;&#65533;&#65533;&#65533;&#65533;'&#65533;R1J&#65533;&#65533;&#65533;&#65533;&#65533;&#65533;98_&#65533;&#65533;$&#65533;c&#65533;&#146;h&#65533;c)Oi&#65533;`&#65533; &#65533;&#65533;&#65533;?z&#1027;&#65533;&#65533; %&#65533;'&#65533;&#65533;&#65533;&#65533;&#65533;&#65533;&#65533;&#65533;;&#65533;&#65533;&#65533;&#65533;&#65533;&#1804;@&#65533;&#65533;&#65533;R?&#65533;y&#65533;&#65533;~&#65533;H&#65533;h^&#65533;&#65533;&#65533;p&#65533;I&#65533;(&#1242;&#65533; &#65533;&#65533;&#65533;h&#65533;&#65533;&#65533;@ &#65533;&#65533;+lR&#65533;&#65533;*&#65533;&#65533;D%&#65533;q>&#65533;&#65533;	l&#65533; &#65533;}jE&#65533;D&#65533;.&#65533;b&#65533;!&#1107;/&#1634;W&#65533;&#65533;&#445;&#65533;5&#65533;%(e&#65533;PX &#65533;&#65533;&#65533;&#65533;
&#65533;P&#65533;&#65533;&#65533;&#65533;&7%&#65533;;dD&#65533;\&#65533;&#65533;&#582;&#65533;*&#65533;P:$-&#65533;*&#65533;&#65533;&#65533;&#65533;'&#65533;&#65533; &#65533;%F&#65533;&#65533;H&#65533;&#65533;Az
 &#65533;J&#65533;W &#65533;Az*&#65533;&#65533;&#65533;&#65533;&#65533;f&#65533;b&#65533;Z&#65533;&#65533;
&#65533; &#65533;&#65533;&#p>&#65533;&#65533;Hp&#170;&#65533;Y
R*&#65533;-&#65533;-&#65533;&#65533;&#65533;C?2>&#65533;&#65533;T 1&#65533;&#65533;'=Sl&#65533;&#65533; W&#65533;~Z&#65533;&#1369;&#65533;&#65533;&#65533;&#65533;&#65533;l\az]&#65533;,&#65533;Q&#65533;5&#65533;&#65533;&#65533;&#65533;&#65533;&#65533;z&#65533;&#1582;&#65533;$T&#65533;&#65533;T&#65533;Z&#65533;&#65533;HnrK0&#65533;@&#65533;5&#65533;c&#65533;&#65533;Lz&#65533;&#512;[	r&#65533;v&#1241;&#65533;&#65533;&#65533;@&#65533;a&#65533;	&#65533;@&#65533;@hASf&#65533;&#65533;	&#65533; S&#65533;&#65533;P&#65533;&#65533;je &#65533;b&#65533;&#65533;&#1630;&#65533;Y&#65533;"&#65533;Um&&#481;&#65533;o&#65533;&#1240;&#65533;&#65533;q7x&#65533;(&#65533;\U&#65533;&#836;t7&#65533;&#756;&#65533;!&#65533;0&#65533;n&#65533;&#65533;q;&#65533;r&#65533;,n&#65533;&#65533;&#65533;/V&#65533;i2A&#65533;&#65533;&#65533;&#65533;@L`&#65533;&#65533;&#65533;&#65533;_&#65533;&#65533;q&#65533;&#65533;&#65533;&#65533;&#65533;*&#65533;P&#65533;,S&#65533;i&#65533;&#65533;
p&#65533;Mat&#65533;H&#65533;&#65533;&#65533;F&#65533;&#65533;'.&#65533;/&#65533;&#65533;&#65533;:\&#65533;&#65533;E&#65533;+&#65533;&#65533;c&#65533;|&#65533;&#65533;&#65533;&#65533;~ &#65533; &#65533;&#65533;&#65533;&#65533;&#65533;&#65533;@&#65533;a"&#65533;v&#65533;&#65533;_>U&#703;&#65533;}&#65533;&#65533;WM7%#&#65533;&#65533;&#65533;CA3&#65533;&#65533;&#65533;&#65533;43 &#65533;CF&#65533;W98o&#65533; G&#65533;&#65533;&#65533;;&#65533;&#65533;$&#65533;gzNQs&#1265;k@%&#321;&#65533;o[&#65533;CvS8&#65533;&#65533;Drc2&#65533;&#65533;y&#65533;&#65533;6&#65533;&#65533;&#65533;F.A4&#65533;&#65533;&#65533;r&#65533;-&#65533;hT&#65533;'&#1556;&#65533;U2I&#65533;&#65533;&#65533;Imv[&#65533;&#65533;&#65533;q&#65533;4&#65533;&#65533;F-&#65533;&#65533;1&#65533;JK@&#65533;9&#65533;/&#65533;&#65533;&#65533;vZ&#65533;#&#1293;`&#65533;&#65533;&#65533;&#65533;&#65533;n&&#65533;&#65533;G&#65533;*&#65533;XB&#1280;q60&#65533;e&#65533;&#65533;&#65533;&#65533;&#65533;&#65533;&#65533;?&#65533;P&#1290;&#65533;S&#65533;l&#65533;&#65533;S&#65533;&#65533;&#65533;V*&#65533;;z2&#65533;12&#65533;!&#65533;"&#65533;be}cD &#65533;X&#65533;&#65533;&#65533;&#65533;%F&#65533;0.hp#Q&#65533;-&#65533;8}&#65533;T!%&#65533;x&#65533;M0H&#65533;E&#65533;_t&#65533;}kr&#65533;&#45110;&#65533;R&#65533;&#65533;`<B&#65533;8&#65533;(&#65533; &#65533;&#65533;A. <:[&#65533;+\@&#65533;F&#65533;;]&#65533;{Z&#65533;&#65533;&#65533;"y&#65533;1&#1164;, &#65533;L&#65533;{&#65533;&#65533;yA&#65533;?fm&#65533;&#65533;&#65533;&#65533;0&#65533;w^iOd&#65533; &#65533;&#65533;&#65533;A&#65533;&#65533;&#65533;B&#65533;[&#65533;&#65533;&#65533;?m@&#65533;]!&#856;&#65533;	&#65533;&#65533;j&#65533;&#65533;&#65533;&#65533;&#65533;+t&#65533;&#65533;n&#65533;&#65533;&#65533;7G&#65533;+!&#65533;A&#65533;&#65533; @&#65533;@&#65533;`&#65533;s&#65533;&#65533;&#65533;l`&#65533;&#65533;&#65533;6eQpA&#65533;Wt&#65533;g&#65533;A-p&#65533;&#65533;@r&#65533;&#65533;T&#65533;+&#65533;W&#65533;_&#65533;x?&#65533;&#65533;&#65533;&#65533;@&#65533;
&#65533;U&#65533;&#65533;&#65533;&#65533;A&#65533;A"`&#65533;7&#65533;&#65533;&#65533;&#879;jz&#65533;O~&#65533;W`QI1[&#65533;3&#65533;&#65533;&#65533;W&#65533;Rh&#65533;
?D&#65533;s&#65533;u&#65533;&#65533;f&#65533;&#65533;&#65533;p&#65533;Ft&#65533;Dh&#65533;&#65533;(&#65533;&#65533;&#65533;1:&#65533;&#65533;&#65533;:	C&#65533;3^ N~&#65533;&#65533;6x&#65533;&#65533;&#65533;&#65533; &#65533;u&#65533;D5X{&#65533;$0%7&#65533;&#65533;iELr&#65533;t&&#65533;t&Wwp&#65533;9&#65533;pC&#65533;A&#65533;\G&#65533;Y&#65533;&#65533;gc7&#65533;h>&#65533;W&#65533;7Wi&#65533;n&#65533;&#65533;&#65533;&#65533;}&#65533;g&#65533;Fh&#65533;&#65533;&#407;0O (&#65533;&#65533;P&#65533;<O&#65533;(&#65533;x&#65533;&#65533;7/&#65533;}&#65533;
Y{Z&#65533;&#65533;>F%d&#65533;Vd	zU&#65533;&#518;[&#65533;1&#65533;%r&#65533;4+ &#65533;s&#65533;&&#65533;:&#65533;&#65533;XO&#65533;&#65533;&#65533;`&#65533;8z&#65533;u&#65533;p&#65533;&#65533;Q6g&#65533;&#65533;&#1480;&#65533;h>&#65533;l&#65533;&#65533;&#65533;T&&#65533;&#65533;&#65533;N&#65533;&#65533;&#65533;&#65533;&#65533;("&#65533;q&#65533;&#65533;$&#65533;}` V&#65533;&#65533;&N&#65533;W&#65533;B1sAx&#65533;&#65533;&#65533;&#65533;a&#65533;&#65533;&#65533;&#65533;>Xi+&#65533;&#65533;Ayn&#65533;i16Lo&#65533; P 
&#65533; x8wuW&#65533;&#65533;#&#65533;&#65533;&#65533;` `!~&#65533;&#65533;&#65533;&#65533;&#65533;&#65533;&#65533;x&#65533;&#65533;&#65533;D&#65533;vk&#65533;Jj&#65533;jGg&#65533;1&#65533;Ao&#65533;7=9&#65533;&#65533;ww+g1&#65533;} ?8~&#65533;~&#65533;&#65533;&#65533;&#65533;&#65533;D&#65533;ws	i&#65533;4&#65533;!t&#65533;&#65533;&&#65533;)%4&#65533;bM&#65533;J&#65533;b&#65533;P>pQ'(G&#65533;&#65533; >&#1034;	~&#65533;'&#65533; &#65533;&#65533;&#65533;`>&#65533;~&#65533;w&#65533;&#65533;s&#65533;d&#65533;T&#65533;_&#65533;^t&#65533;#&#65533;&#65533;MG&#65533;l&#65533;&#65533;o$	 &#1035;&#65533;PiY&#65533;&#65533;
&#65533;&#65533;fA&#65533;C&#65533;&#65533;x&#65533;&#65533;u&#65533;`%p7&#65533;&#65533;o&#65533;+-&#65533;N;&#65533;H&#65533;A&#65533;X&#65533; &#65533;&#65533;&-R&#532; &#65533;&#65533;&#65533;&#65533;<ak&#65533;3x&#65533;&#65533;&#65533;K&#65533;YY&#65533;&#65533;W&#65533;&#65533;&#65533; &#629;n&#65533;Yd&#65533;N&#65533;&#65533;"R&#65533;y&#65533;&#65533;M8w&#65533;&#65533;&#65533;r&#65533;8(8&#65533; &#65533;&#65533;&#65533; &#65533;!&#65533;&#65533;&#65533;8&#65533;&#65533;n&#65533;f&#65533;'{&#65533;&#65533;&#65533;&#65533;&#65533;&#65533;&#65533;&#65533;&&#65533;l&#65533;&#65533;&#65533;W&#65533;&#65533;&#65533; &#65533;&#65533;U&#65533;'&#65533;&#65533;&#65533;&#65533;4&#65533;`&#65533;&#65533;i&#65533;&#65533;&#65533;&#65533;&#65533;&#65533;D&#65533;f&#65533;IQ&#65533;s>&#65533;
?W&#65533;K&#350;	aEe&#65533;Bws&#65533;Wz>&#65533;Q}xO&#505; j&#65533;&#65533;D&#65533;&#65533;V	&#65533;!&#65533;&#1070008;ko&#65533;
&#65533;&#65533;A&#65533;&#65533;&#65533;4&#65533;&#65533;&#65533;&#65533;&#65533;4W&#1366;&#65533;wy&#65533;Q2#&#65533;&#65533;p4 &#65533;&#65533; &#65533;<Q&#65533;Z\&#65533;f&#65533;8&#65533;D&#65533;&#65533;fV&#65533;M&#65533;r&#65533;$p&#65533;!$`j&#65533;&#65533;o"(&#65533;S&#65533;&#65533;&#65533;r&#65533;&#65533;H&#65533;v&#65533;&#65533;	&#65533;&#65533;&#65533;&#65533;&#65533;8?&#65533;A0&#65533;q&#65533;&#65533;I&#65533;N%&#65533;Q&#65533;_Gh&#65533;&#65533;&#65533;E&#65533;&#65533;q&#65533;S2&#65533;`jd&#65533;&#65533;&#65533;&#65533;zn&#65533;*s&#65533;&#65533;&#65533;&#65533;kirv&#65533;{&#65533;H,-&#65533;6&#65533;&#65533;&#65533;&#65533;|	&#65533;&#65533;T*&#65533;+&#65533;q<&#65533;&#65533;&#65533;&#65533;Y&#65533;8&#65533;&#65533;&#65533;M&#65533;&#65533;&#65533;z$&#65533;&#65533;[X &#65533;IG&#65533;R-&#65533;Q&#65533;&#340;&#65533;z:|O/0&#65533;&#65533;v&9l!&#65533;&#65533;&#65533;"&#65533;:`&#65533;E&#65533;l&#65533;&#65533;K'mVP&#65533;&#65533;:&#65533;	EH&#65533;&#65533;&	W&#65533;&#65533;&#65533;v&#65533;&#65533;w&#65533;OV&#65533;&#2000;&#65533;(m&#65533; &#65533;5&#65533;&#685;&#65533;&#65533;~&#65533;&#1968;&#65533;`}&#65533;&#65533;Z&#65533;&#65533;Q^&#65533;g&#65533;!/3srPQ&#65533;&#65533;&#65533;~&#65533;'&#65533;&#65533;h0&#65533;@@&#65533;&#65533;&#65533;&#65533;&#65533;&#65533;0&#65533;&#65533;&#65533;a}e&#65533;&#65533;&#65533;=&#65533;&#65533;&#1078;&#65533;Y&#363;-&#65533;2R&#65533;{m&#65533;&#65533;&#65533;&#65533;JF&#65533;&#65533;&#65533;&#65533;&#65533;AyM&#65533;Wc"*BS&#65533;0=&#65533;&#65533; &#1067;&#65533;bX&#65533;&#617;&#65533;!&#65533;;&#65533;
*"&#65533;&#65533;~&&#65533;&#65533;&#65533;&#492860;hvT&#65533;&#65533;{
&#65533;&#65533;:&#65533; 8&#1509;!&#65533;&#65533;a&#65533;&#65533;|"iE&#65533;D&#65533;&#65533;W&#65533;p&#65533;B&#65533;G&#487;&#65533;&#65533;9&#65533;&#65533;A&#65533;E"&#65533;&#65533;&#65533;0&#65533;&#65533;&#65533;$&#65533;&#65533;&#65533;&#65533;&#65533;
* w&#65533;&#65533;?&#65533;&#65533;&#65533;mG0"J&#65533;&#65533;X u&#65533;&#65533;&#65533;&#65533;W&#65533;aEY&#65533;&#65533;&#65533;&#65533;HC&#65533;&#65533;&#65533;9 &#65533;#&#65533;~&#65533;It&#65533;R2&#65533;jji_&#65533;j|x1&#65533;&#65533;}z&#65533;<q&#65533;a&#65533;2P}&#65533;&#1052;&#65533;;&#65533;&#65533;[&#65533;&#65533;{&#65533;&#667;&#65533;&#827;l
&#65533;F&#65533;&#65533;&#65533;&#569;&#65533;+&#65533;>&#65533;'&#65533;&#1095;G+&#65533;&#65533;&#65533;F&#65533;&#65533;>&#65533;&#65533;;&#65533;@&#65533;&#827;&#65533;&#42750;&#51964;&#65533;&#65533;z&#65533;R&#65533;1$p|&#65533;&#65533;[&#65533;&#65533;&#65533;I)(5&#65533;4M&#65533;&#65533; 1&#65533;"&#65533;@&#65533;&#65533;&#65533;J&#65533;&#65533;h&#1514;p4&#65533;&#65533;&#65533;xtd&#65533;@1&#65533;&#65533;&#65533;&#65533;&#65533;&#65533;l&#65533;0&#65533;&#65533;&#65533;&#65533;&#65533;&#65533;X[&#65533;&#65533;N&#1166;&#65533;sP&#65533;/{&#65533; &#65533;&#65533;&#65533;&#65533;K&#65533;@&#65533;&#65533;&#65533;!&#65533;z&#65533;&#65533;T6&#65533;&#65533;p&#65533;2&#65533; &#65533;&#65533;&#65533;`&#65533;&#65533;7&#65533;&#65533;2D&#65533;*&#65533;k_&#65533;&#65533;*&#65533;1&#65533;&#65533; &#65533;&#65533;&#65533;`&#65533;>Q&#65533;6&#65533;L$&#1644;|&#65533;?:&#65533;&#65533;*&&#65533;&#65533;A&#65533;YE\&#65533;&#759;=&#1116;&#65533;fL,"&#65533;&#1772;=#&#65533;&#65533;c&#65533;Sl_8&#65533;A&#65533;k(&#65533;&#65533; \&#65533;&#65533;&#65533; &#65533;&#65533;&#65533;a&#65533;P[&#65533;&#65533;v4&#65533;&#65533;(&#65533;&#65533;&#65533;&#65533;D,&#65533;FL&#65533;U&#65533;&#65533;&#65533;(&#65533;k&#65533;C&#65533;oC(&#65533;&#65533;&#65533;Z&#65533;&#65533;&#65533;&#65533;-&#65533;u&#65533; c &#65533;J9*;&#65533;&#65533;Bv&#1452;p	,$&#65533;&#65533;&#65533;&#65533;&#65533;&#65533;&#65533;&#65533;j+G&#65533;P&#65533;&)&#65533;&#65533;&#65533;/X$&#65533;&#65533;&#65533;&#65533;,&#65533;&#65533;&#65533;k&#65533;&#65533;&#65533;&#65533;|&#65533;"&#65533;&#1095;4&&#65533;&#379;&#65533;C&#65533;&#65533;&#65533;"&#812;o&#65533;q&#65533;@{en&#1835;&#65533;&#65533;)&#65533;F&#65533;0l&#65533;!&#65533;Z&#65533;&#65533;q&#65533;&#65533;&#65533;l&#65533;c&#65533;&#813;#(&#65533;&#65533;&#65533;:&#65533;n&#65533;&#65533;eB|x&#65533;4q&#65533;&#65533;l&#65533;&#65533;&#65533;^W&#65533;h{&#65533;&#65533;&#65533;&#694;&#65533;F&#65533;&#65533;:&#65533;[[&#65533;&#65533;&#65533;c&#65533;es&#65533;&#65533;{&#65533;+&#34017;&#65533;&#65533;&#65533;p&#65533;fL&#65533;]&#65533;U&#65533;&#418;&&#65533;j[;z&#65533;&#65533;o&#65533;.!&#65533;&#45871;e&#65533;&#65533;&#65533;&#65533;8&#65533;|{&#65533;
&#65533;v&#65533;&#65533;~K&#65533;&#65533;2&#65533;&#65533;&#65533;&#65533;/&#65533;&#65533;F&#65533;/E<="&#65533;&#65533;mK!&#65533;A&#65533;Y;&#65533;&#1595;&#65533;&#65533;&#65533;jJ9&#65533;&#65533;%&#65533;&#65533;|&#65533;&#65533;&E&#65533;&#65533;	&#65533;&#65533;&#65533;&#65533;&#65533;&#866;&#65533;&#65533;&#65533;*&#65533;aK&#65533;i[&#65533;`&#65533;Su&#65533;#`}&#65533;&#65533;&#65533;{&#1597;&#65533;&#65533;&#65533;&#65533;&#65533;&#65533;<p&#65533;&#65533;0&#65533;&#793;&#65533;X&#65533;&#65533;i^&#65533;|&#65533;p>&#65533;&#65533;D&#65533;&#65533;a)&#65533;&#65533;&#65533;9&#65533;&#65533;&#65533;&#65533;A&#65533;*7&#65533;V&#65533;&#65533;GCR&#65533;&#65533;&#65533;&#65533; zp&#65533;}&#65533;&#65533;&#65533;&#65533;&#65533;L&#65533;&#65533;&#65533;I&#65533;&#65533;&#65533;,&#65533;&#65533;&#65533;&#65533;<&#65533;&#65533;&#1124;k&#65533;&#65533;&#65533;W&#65533;&#65533;}&#65533;&#65533;&#65533;c&#65533;&#65533;&#65533;|&#65533;j&#65533;&#65533;&#65533;gl01`&#65533;Km&#65533;&#65533;&#65533;&#65533;&#65533;&#1972; &#65533;&#65533;&#65533;E&#65533;&#65533;&#65533;&#65533;qco?}e&#65533;&#65533;> &#65533;&#65533;__+&#65533;l^}&#65533;u&#65533;&#65533;rp&#65533;&#65533;`&#65533;A&#1598;Q&#65533;&#65533;K&#781;&#65533;p@&#65533;&#65533;fg&#65533;h&#65533;&#65533;&#647;\&#65533;4@G&#65533;,&#654;&#65533;V&#65533;&#65533;&#65533;5&#65533;'&#65533;
GY&#65533;(&#65533;!
&#3908;mJ&#65533;$&#65533;&#65533;q&#65533;%.&#65533;&#65533;&#65533;&#65533;&#65533;&#65533;&#65533;`&#65533;&#65533;Y&#65533;&#65533;C&#65533;&#65533;<#1&#65533;&#65533;&#65533;K&#65533;D&#65533;&#65533;&#65533;&#184;2&#65533;b&#65533;E&#65533;&#65533;&#65533;&#65533;&#65533;&#65533;&#65533;&#65533;w&#65533;&#65533;&#65533;&#1179;+&#65533;&#65533;&#65533;xy&#65533;&#65533;_#9&#65533;/Q&#65533;R&#65533;&#65533;&#65533;&#65533;&#65533;&#65533;&#65533;X~
p&#65533;&#65533;&&#65533;&#2025;-&#65533;&#65533;+&#65533;&#65533;Z&#65533;o}&#65533;&#65533;&#65533;&#65533;&#65533;06_J&#65533;l&#65533;U&#65533;H0&#65533;q&#65533;&#65533;"r&#65533;?&#65533;_&#65533;r&#65533;0&#65533;(<&#26279;&#65533;ry`&#65533;&#65533;cM&#65533;&#65533;8`&#65533;&#1168;|&#65533;[&#65533;&#65533;Z&#65533;&#65533;ht&#65533;[{h&#65533;&#65533;&#65533;S'&#65533;&#65533;*&#65533;7n 9&#65533;&#65533;&#65533;P>&#65533;&#65533;&#65533;&#65533;,&#65533;pj6&#65533;	GO&#65533;&#173;&#65533;$&#65533;&#65533;&#333;&#65533;D7&#771;&#65533;&#65533;q&#65533;&#65533;&#65533;&#65533;&#65533;@&#65533;&#65533;&#65533;&#901;PQ7w>&#65533;&#65533;&#65533;q&#65533;&#65533;mt&#65533;&#65533;&#863;&#65533;&#65533;P&#65533;&#65533;:&#65533;&#65533;&#65533;&#1806;V^&#65533;
A&#65533;5&#65533;
&#65533;S&#65533;Y&#65533;8B&#65533;&#65533;F&#1693;H&#65533;&#65533;W(&#65533;&#65533;?&#65533;&#65533;&#65533;&#65533;&#65533;&#534;&#65533;j&#65533;&#65533;&#65533;.&#65533;&#65533;&#65533;i&#65533;&#65533;&#65533;7&#65533; &#65533;&#469;&#560;
&#65533;&#65533;f&#65533;&#65533;&#65533;&#65533;A&#65533;a&#40914;&#65533;j&#65533;&#1772;&#65533;x&#65533;n&#65533;:5 bm&#65533;&#65533;>&#65533;Lk76&#65533;&#65533;&#65533;h&#65533;~&#65533;&#65533;j&#65533;1&#65533;os&#65533;m&#65533;0&#65533;&#65533; &#65533;j&#65533;&#65533;N&#65533;&#1116;&#65533;&#65533;Q&#65533;&#65533;&#65533;&#1735;A&#65533;&#65533;J&#65533;
y&#65533;
&#65533;v&#65533;&#65533;&#65533;R&#65533;&#65533;&#65533;&#65533;&#65533;'&#65533;&#65533;;&#65533;h&#65533;Z&#65533;jt&#65533;&#65533;;&#65533;&#65533;~Kps@D&#65533;&#65533;u&#65533;w&#65533;&#65533;C&#65533;&#65533;&#65533;&#65533;&#65533;&#65533;U&#65533;q&#65533;&#65533;&#65533;&#300;j&#65533;&#65533;}y&#65533;&#65533;&#65533;&#65533;c&#65533;Adx&#65533; &#65533;&#65533;&#65533;G&#65533;&#65533;*&#65533;&#65533;&#65533;&#65533;&#65533;&#65533;|&#1574;6&#65533;&#65533;&#65533;&#242;&#65533;&#65533;&#65533;b&#65533;&#65533;&#65533;D`&#65533;&#65533;&#65533;&#65533;m&#65533;v&#65533;&#65533;&#65533;&#65533;&#65533;&#65533;&#65533;8&#65533;^&#65533;&#65533;&#65533;K&#65533;&#65533;!&#65533;T?&#65533;4&#65533;&#65533;&#65533;&#65533;;&#65533;&#65533;&#65533;&#65533;&#65533;&#65533;X0GA&#65533;	.&#65533;*O&#65533;z&#65533;&#65533;&#795;@&#65533;f&#65533;&#1553;&#65533;D&#65533;DV,&#65533;p&#65533;5'S
<&#65533;&#65533; e&#932;Y&#65533;&#65533;M&#65533;&#65533;&#65533;&#65533;&#65533;&#450;&#65533;&#65533;ky&#50885;o&#1336;`H&#65533;`&#65533;&#65533;&#65533;&#65533; A&#65533;&#65533;@_8<&#65533;&#65533;&#6875;&#65533;"[G&#65533;lY&#65533;g&#1382;&#65533;&#65533;&#65533;J&#786;&#65533;tP&#65533;y&#65533;&#65533;&#24272;&#516;@&#65533;&#65533;X&#65533;&#1713;&#65533;&#65533;0`h&#1024;M&#65533;&#65533;@L b%&#6126;}A&#65533;&#65533;&#65533;&#65533;_Y&#65533;?#&#65533;X&#65533;^"j&#65533;F&#65533;&#65533;e&#65533;&#65533;%&#65533;&#65533;&#65533;\&#65533;&#65533;&#65533;&#65533;;&#65533;&#65533;&#65533;&#65533;&#1072;hJ;&#65533;!U U&#65533;	s&#65533;&#65533;&#65533;&#65533;M&#65533;&#65533;]7&#65533;&#65533;?&#65533;&#65533;&#65533;]&#65533;&#1644;&#65533;ht_/&#65533;pm&#65533;&#65533;&#65533;&#65533;&#65533;&#65533;&#65533;FD`\L&#65533;/&#65533;&#65533;b&#65533;N}H&#65533;o&#65533;@&#65533;#&#65533;&#65533;8S/&#65533;&#65533;&#65533;&#65533;N#&#65533;&#65533;	&#65533;#&#65533;C&#742;	|&#65533;$&#65533;&#65533;R&#65533;$&#65533;X&#65533;Cijf&#65533;&#65533;zC&#65533;0&#65533;&#65533;&#65533;)&#65533;&#65533;&#65533;b&#65533;&#65533;&#65533;B&#65533;&#65533;W~ &#65533;&#65533;&#1062;#B&#65533;h:d&#65533;d&#65533;+&#65533;&#65533;&#65533;<&#65533;qI&&#65533;&#65533;	0&#65533;&#65533;#&#65533;&#65533;&#65533;a&#65533;&#65533;8X&#65533;Rp &#65533;$&#65533;40!&#65533;XH49&#65533;&#940;&#65533;&#65533;&#65533;&#65533;&#65533;&#65533;&#65533;&#65533;&#514;&#65533;K&#65533;&&#65533;Q7&#65533;&#65533;p&#65533;&#65533;&#65533;&#65533;&#65533;&#65533;&#65533;&#65533;&#65533;
:&#65533;&#65533;&#65533;&#65533;&#65533;&#65533;W&#65533;xPB&#65533;
b&#1274;&#65533;&0&#65533;&#65533;&#65533;&#65533;&#65533;&#65533;U&#65533;&#65533;&#65533;4!&#65533;&#65533;4&#65533;&#65533;&#65533;o&#65533;k D@&#65533;
*&#65533;8&#65533;I&#65533;&#65533;&#65533;&#65533;A&&#133;&#65533;R&#65533;&#65533;&#65533;d"B&#65533;a&#65533;&#65533;D&#65533;&#65533;&#65533;&#65533;&#65533;&#65533;&#65533;&#65533;:&#65533;K+[&#65533;&#65533;&#65533;"X&#65533;G`&#65533;&#65533;]6&#65533;&#65533;&#65533;c&#65533;&#65533;&#65533;&#65533;Y;&#1904;&#65533;d&#65533;&#65533;&#65533;&#65533;V&#2881;&#65533;&#65533;&#65533;Uj&#65533;&#65533;f[&#65533;&#65533;&#65533;E&#65533;P &#65533;&#65533;&#65533;Q&#65533;&#65533;`&#65533;4=bW/m&&#65533;&#65533;&#65533;)&#65533;4&#65533;&#1083;wd&#65533;vA&#65533;0j&#65533;&#65533;
&#65533;&#65533;V	d&#65533;&#65533;&#65533;&#65533;&#65533;)&C&#65533;)~&#65533;`&#1450;&#65533;&#65533;	TUe&#65533;Kd&#65533;&#65533;&#65533;&#65533;m&#65533;RC&#65533;0&#65533;&#65533;&#65533;8d&#1957;&#65533;&#65533;&#189;&#65533;J&#65533;&#65533;0&#1474;&#65533;1&#65533;RG&#13000;&#65533;oN&#65533;^;&#65533;N&#65533;&#65533;&#65533;&#65533;I}M&#65533;k(&#65533;Q&#65533;&#65533;.&#65533;&#65533;'&#65533;dbu&#209;&#65533;C&#65533;&#65533;t-&#65533;&#65533;&#65533;&#65533;&#65533;&#65533;Eh<&#65533;0&#65533;&#65533;n&#65533;o&#65533;M&#65533;&#65533;@IC&#65533;&#65533;i&#65533;t&#65533;&#65533;UY&#65533;7&#65533;X3&#65533;&#65533;&#65533;&#1156;:&#65533;&#65533;&#65533;&#65533;&#65533;&#65533;&#65533;6&#65533;&#65533;|x&#65533;&#945;0&#65533;
`&#65533;e&#65533;N&#65533;&#65533;V0@&#65533;&#65533;$(g&#65533;&#65533;&#65533;&#65533; !&#65533;&#65533;X&#65533;&#65533;4&#65533;7&#65533;&#65533;%j&#65533;kh&#65533;x&#65533;e&#65533;&#902;&#65533;H#	&#65533;&#65533;[5[XcU(&#65533;`(9D&#65533;&#65533;&#65533;,A&#65533;&#65533;.v<1&#65533;cs&#65533;&#65533;&#65533;&#65533;&#65533;&#65533;&#65533;&#65533;&#65533;&#65533; $X&#65533;&#65533;F`&#65533;&#65533;&#65533;*&#65533;&#65533;&#65533;&#65533;Lq %B&#258;E Dh&#65533;&#65533;&#65533;&#65533;%/&#65533;t
i&#65533;&#65533;&#65533;
 x&#197;T0;&#65533;&#65533;K&#65533;60&#65533;N	n8&#65533;&#1200;&#65533;&#65533;&#65533;#&#65533;A&#65533;WV&#65533; e&#65533;&#65533;cS&#65533;@&#65533;px&#322;T&#1026;d`\&#65533;u&#65533;&#65533;h+&#65533;z&#65533;&#65533;#&#560;&#65533;&#65533;&#65533;Lv9q&#65533;D"&#65533;#&#65533;M&#65533;&&#65533; B&#65533;&#65533;F*-OC\&#65533;(&#65533;0Ps&#65533;@&#65533;&#65533;&#65533;&#65533;&#65533; d&#65533;Y&#65533;&#65533;&#65533;&#65533;n &#65533;RQM&#65533;@&#65533;&#65533;&#65533;&#65533;|I{&#65533;&#65533;&#65533;&#65533;?jq~&#65533;z&#65533;P&#65533;&#65533;&#65533;E&#65533;&#65533;P&#65533;&#65533;=&#65533;&#65533;7kB&#65533;#&#65533;g`&#65533;q	!&#65533;&#65533;h4&#65533;&#65533;K&#65533;9&#65533;ALP6M&#65533;&#65533;_B&#65533;S&#65533;&#65533;d&#65533;/&#65533;&X&#65533;&#65533;&#65533;y&#849;&#65533;&#65533;~0&#65533;8&#65533;b&#65533;B&#65533;&#65533;op&#65533;$~kMJ&#65533;	&#65533;d$&#65533;&#65533;@&#65533;?&#65533;&#1093;&#65533;&#65533;&#65533;&#65533;&#65533;&#65533;&#65533;&#65533;&#65533;k%B&#65533;&#992;&#65533;J&#65533;&#65533;f&#65533;s&#65533;cI;l&#65533;&#65533;X &#65533;V&#65533;='&#65533;&#65533;&#65533;(J;Yf&#65533;b&#65533; )=&#65533;&#65533;t!	&#65533;&#65533;>&#65533;	&#65533;e&#65533;r&#65533;&y&#65533;Q&#65533;&#65533;&#65533;}&#65533;&#65533;S&#65533;z&#65533;Ml&#65533;&#65533;&&#65533;2&#65533;&#65533;&e&#65533;&#65533;j&#65533;&#764;X&#546;@C&#65533;&#65533;&#65533;&#65533;H&#65533;'&#65533;T&#65533;	8K_&#697;@&a<&#65533;&#1791;^&#65533;&#65533;1&#65533;&#65533;&#65533;&#65533;&#65533;?&#65533;p3&#65533;&#65533;@&#65533;^&#65533;&#65533;+l7&#65533;&#65533;&#65533;&#65533; &#65533;A&#65533;P:w&#65533;&#65533;r)!d &#65533;}&#65533;&#65533;&#65533;ez&#65533;&#1093;&#65533;&#65533;4&#65533;)&#65533;W&#65533;&#44312;6&#65533;NR&#65533;Z6`&&#65533;&#65533;&#65533;&#65533;
p+i&#65533;&#65533;&#865;&#65533;&#65533;&#65533;&#65533;Q&#65533;&#65533;&#65533;`*S&#65533;&#65533;&#65533;6&#65533;u&#65533;&#65533;8,"d&#65533;&#65533;=&#65533;]&#65533;&#65533;J;&#65533;&#65533;&#1075;&#65533;.&#65533;l&#65533;D)S&#65533;.&#65533;>&#65533;y&#65533;&#65533;&#506;!&#65533;U{&#65533;t$6&#65533;a&#65533;d?&#65533;&#65533;7&#65533;&#65533;&#65533;~&#65533;&#65533;&#65533;&#65533;E&#65533;T&#65533;&#65533;&#65533;&#65533;a3a&#65533;&#65533;&#65533;`&#65533;&#65533;&#65533;@${\ &#65533;Ffs&#65533;&#65533;&#65533;g%T&#65533;Q=^7&#65533;k&#65533;&#65533;[&#65533;&#65533;&#65533;f&#65533;&,&#65533;&#65533;E&#65533;&#65533;<&#65533;\&#65533;B&#65533;x&#65533;&#65533;&#65533;K &#65533;&#65533;=2&#65533;&#65533;P&#65533;&#65533;&#65533;&#65533;&#65533;d&#65533;&#65533;&#65533;>x&#65533;#&#65533;&#65533;&#65533;0&#65533;&#65533;V&#675;&#65533;&#65533;j&#65533;&#65533;&#65533;&#65533;D&#65533;P&#65533;&#65533;v
&#65533;&#65533;&#65533;.&#65533;&#65533;&#65533;&#65533;&#65533;&#65533;F7&#65533;&#65533;&#65533;&#65533;&#65533;&#65533;&#65533;H&#65533;&#567;&#65533;&#65533;&#336;&#65533;&#65533;&#65533;&#65533;9&#65533;&#65533;&#65533;#&#65533;&#65533;&#65533;v&#65533;&#65533;x&#65533;#
0#&#65533;&#65533;&#65533;Fh&#65533;&#65533;&#65533;&#65533;-6xN&#65533;BLI&#65533;5&#65533;&#65533;&#65533;&#65533;s0&#65533;&#65533;&#32092;&#65533;&#65533;w&#65533;&#65533;2&#65533;00&#65533;&#65533;^X&#65533;71&#65533;&#65533;L.&#65533;s&#882;7'&#65533;&#328;&#65533;&#65533;#&#65533;&#65533;_&#65533;"@&#65533;&#65533;&#65533;F@+*&#65533; &#65533;APsm&#65533;&#65533;&#1199;%(&#65533;R&#65533;&#65533;&#65533;kd&#65533;&#65533;&#65533;&#65533;&e&#65533;]&#65533; V~+&#65533;z37,`&#65533;&#65533;u&#65533;N	s&#65533;&#65533;&#65533;&#65533;&#65533;X#D&#65533;&#65533;&#65533;,
&#65533;]&#65533;&#65533;&#65533;&#65533;&#239;&#65533;-&#65533;S&#65533;&#65533;&#65533;&#65533;&#65533;&#65533;&#65533;|&#65533;tWM&#65533;)y0&#65533;&#65533;M&#65533;jWBo&#65533;C&#65533;u&#65533;&#65533;)&#65533;&#65533;sxC%*&#65533;3&#65533;+S&#65533;X&#65533;F&#65533;&#65533;dB!&#65533;&#65533;&#65533;k&#65533;8&#65533;7.&#65533;&#65533;@ &#65533; &#65533;&#65533;&#65533;0p&#65533;<&#65533;
^&#65533;S&#65533;&#65533;&#65533;hz6&#65533;&#65533;l2&#65533;%&#65533;&#65533;&#65533;K/z&#65533;&#65533;&#65533;;&#65533;&#65533;&#65533;B&#65533;&#65533;|&#65533;&#65533;&#65533;&#65533;Y&#65533; &#65533;&#65533;&#65533;,&#65533;P B&#65533; &#65533;&#65533;&#65533;&#65533;&#65533;]TV&#65533;{;&#65533;&#65533;e&#65533;.`{W&#65533;&#65533;&#65533;&#65533;&#65533;V&#65533;&#65533;&#65533;A&#65533;&#1187;}&#65533;&#65533;&#270;&#65533;&#65533;b&#65533;&#65533;&#170;&#65533;V&#65533;I&#65533;B&#65533;&#65533;3&#65533;C&#65533;  x&#65533;&#65533;nv&#973;&#65533;O&#65533;&#65533;&#65533;Z&#65533;&#65533;&#65533;&#65533;p[&#65533;&#65533;l&#65533;&#65533;&#65533;&#65533;gC`&#65533;&#65533;;&#65533;&#65533;m9&#65533;&#65533;E&#65533;&#65533;&#65533;C&#65533;FL>!&#65533;GH@o$R0G:>`&#65533;&#65533;&#65533;&#65533;&#65533;Tt&#65533;S&#65533;&#65533;&#65533;&#911;&#6935;!&#65533;Z&#65533;Y*&#65533;^&#65533;&#65533;w&]Z&#65533;&#65533;&#65533;&#65533;_&#65533;&#65533;`&#65533;
&#65533;pF&#65533;&#65533;\+&#65533;?&#65533;q&#65533;&#65533;&#65533;<C&#65533; &#65533;H&#65533;  p&#65533;&#65533;=&#65533;&#65533; &#65533;&#65533;b&#65533;&#65533;{&#65533;&#65533; g&#65533;&#65533;!(&#65533;H&#65533;&#65533;&#65533;;&#65533;&#250;v&#65533;&#65533;&#65533;&#65533;[5Gk &#1539;.&#65533;&#65533;*`&#65533;&#516;&#65533;+&#65533;&#1331;&#65533;&#65533;R &#65533;&H&#65533;AP&#65533;\&#65533;&#65533;&#65533;&#65533; 8
&#65533;@&#65533;&#65533;-j&&#65533;P&#65533;&#65533;c&#65533;)y&#65533;&#65533;&#65533;&#65533;)&#65533;&#65533;&#39563;:&#65533;&#65533;H&#65533;&#65533;&#65533;.&#65533;"&#65533;&#65533;A&#65533;&#65533;&#635;3&#65533;&#65533;&#65533;&#65533;;&#65533;{&#65533;&#65533;&#65533;&#65533; &#65533;&#65533;P@&#65533;9&h&#65533;+=#8$T&#65533;"&#65533;d&#65533;&#65533;8&#65533;&#65533;,&#65533;a&#65533;&#65533;?&#65533;s&#65533;B&#65533;B0l+&#65533;&#65533;&#65533;[
P{&#65533;1&#65533;0;&#65533;PT&#65533; !&#65533;&#65533;:&#65533;C&#65533;&#65533;&#65533;&#65533;&#65533;s;`&#65533;&#65533;&#65533;<1&#65533;&#65533;)&#65533;&#65533;&#65533;&#65533;)<&#65533;&#65533;=*>L&#65533;h&#65533;*8mh&#65533;fH&#65533;1&#65533;&#65533;&#65533;kF[&#65533;@z&#65533;7)&#65533;&#65533;&#65533; T&#65533;&#65533;TB&#1337;4!&#65533;E&#65533;&#1186;-&#65533;&#65533;s&#65533;(z?F&#65533;:&#65533;#AS&#65533;&#65533;&#65533;!&#65533;PA &#65533;h&#65533;s&#65533;&#65533;JCL&#1795;Y&#65533;&#65533;X&#65533;<&#65533;&#65533; p&#65533;l&#65533;&#65533;&#65533;Cn&#65533;&#65533;&#65533;B&#65533;&#65533;&#65533;;Br&#65533;&#65533;s&#65533;&#65533;J&#65533;'4&#65533;)&#65533;&#65533;&#65533;Ft=&#65533;	,g&#65533; 6 &#65533;*&#65533;&#65533;sHdTF"C>&#65533;&#65533;[&#65533;zS&#65533;&#65533;C$ &#65533;&#65533;&#65533;F&#65533;&#65533;&#65533;;&#65533;o&#65533; &#65533;&#65533;-&#65533;,G&#65533;K,	&#65533;S0&#65533;&#65533;M&#65533;/&#65533;>x&#65533;&#65533; &#65533;X&#65533;g&#65533;D&#65533;">&#65533;<&#65533;,&#65533;&#65533;&#65533;i&#65533;&#65533;&#198;&#65533;F B&#65533;&#65533;H&#65533;3#L&#65533;QQB&#65533;&#65533;w&#65533;&#65533;,&#65533;Q1'&#65533;&#65533;&#65533;4&#65533;"&#65533;*&#65533;@Fd&#1843;&#65533;&#65533;&#65533;3&#65533;&#65533;&#65533;>0 >&#65533;&#65533;\&#543;&#65533;Co&#65533;9&#65533;&#65533;&#65533;1&#65533;&#65533;H&#65533;LB&#65533;&#65533;H&#65533;&#65533;$.
UqJ)&#65533;;*&#65533;&#65533;&#65533;8L&#65533;TL&#65533;A)&#32769;dC7<&#65533;
&#65533;&#65533;h*0&#65533;L&#65533;&#65533;THm&#65533;IT&#65533;&#65533;kE&#65533;$0&#65533;<M&#65533;4&#65533;J&&#65533; &#65533;&#65533;&#65533;&#38379;\&#65533;&#65533; X&#65533;*&#65533;&#65533;|&#65533;&#65533;g&#65533;/<&#65533;/7&#1340;&#65533;&#65533;&#65533;&#65533;LN0&#65533;&#65533;&#65533;l&#65533;&#65533;S&#65533;&#65533;|@&#65533;&#65533;&#65533; &#65533;H&#65533;&#65533;&#65533;g1G&#65533;TM&#65533;,&#65533;hP&#65533;&#65533;&#65533;&#65533;6&#65533;M&#65533;<&#1004;&#65533;
m&#65533;$&#65533;&#65533;&#65533;H&#65533;{&#65533;&#65533;&#65533;&#65533;D&#1541;&#65533;&#65533;&#65533;LN&#65533;\K&#65533;&#65533;Ln&#65533;FpB&#65533;&#65533;CA&#65533;> +P%2E&#65533;&#65533;&#65533;H&#1889;-z X&#65533;LO&#65533;h&#65533;h&#65533;&#1051;&#65533;*c2&#65533;&#65533;z&#65533;&#65533;E&#65533;@&#65533;H&#65533;&#65533;&#65533;&#65533;&#65533;|&#65533;&#65533;D&#65533;d&#65533;&#65533;&#925;6	D&#65533;%&#65533;]S&#65533;s\&#65533;	&#65533;&#65533;&#65533;8&#445;x&#65533;&}:])&#538;&#65533; )&#65533;A&#65533;4E&#65533;UN&#65533;&#65533;L:&#65533;In&#65533;&#65533;;&#65533;FW&#65533;"D&#65533;4&#364;	&#65533;&#65533;&#65533;T@&#65533;&#65533;h&#65533;&#65533;&#65533;:&#65533;S;&#65533;*<&#65533;
&#65533;&#65533;&#65533;&#65533;&#65533;!HU@]&#65533;&#65533;&#65533;DUq&#65533;&#65533;|Q&#65533;N &#65533;&#542;&#65533;&#65533;&#65533;&#65533;T,&#65533;&#65533;&#65533;p`&#65533;&#65533;dL&#65533;.xHT&#65533;&#65533;&#65533;S&#65533;0&#65533;,H&#65533;BP&#65533;&#65533;&#65533;&#65533;&#65533;&#65533;&#987;K&#65533;PX&#65533;N^:g9P%VF&#65533;H&#1538;!&#65533;&#65533;T&#65533;d&#65533;RV&#65533;R&#65533;&#65533;O&#65533;&#65533;&#65533;&#948;&#65533;;&#830;&#65533;+SZ&#65533;9&#65533;&#65533;&#65533;n=&#65533;NMF&#65533;
8&#65533;sMUT]Ve&#65533;,&#65533;Rh&#65533;&#65533;!&#65533;VY&#65533;&#65533;$ &#65533;lE&#65533;&#65533;&#65533;&#65533; &#65533;&#65533;W&#65533;&#65533;&#1326;&#65533;*&#65533;&#65533;{H&#65533;TE&#65533;tU&#65533;&#65533;&#65533;&#65533;A&#65533;B&#65533;&#1182;&#65533;X&#65533;&#65533;<&#65533;&#65533;>a#&#867;&#65533;W&#65533;&#65533;,:&#1865;&#65533;&#1267;{&#65533;@U&#65533;MVu&#65533;UeXwe&#65533;&#65533;<T&#65533;&#65533;&#65533;&#65533;X&#65533;&#65533;&#65533;	&#65533;&#1614;&#65533;f&#65533;I&#65533;E&#65533;{&#65533;3(&#1619;MK&#65533;&#65533;m&#65533;&#65533;&#65533; &#65533;L&#65533;|&#1144;S=lT34&#65533;&#65533;Y&#65533;M&:&#359;=&#65533;&#1709;&#65533;&#65533;HW&#65533;U&#65533;UTh&#65533;&#65533;\X&#65533;j&#65533;&#65533;eTWP&#1227;&#377;&#302;&#65533;F C 1&#65533;Z&#65533;&#65533;5&#65533;teW&#65533;&#65533;O&#65533;&#65533;&#65533;l<TS&#65533;X&#65533;&#65533;[&#65533;W"&#65533;&#65533;z&#65533;
lO&#610;,&#65533;&#65533;&#1759;&#65533;t&#65533;&#65533;uuV&#65533;&#65533;O.mQ&#65533;&#65533;W&#65533;&#65533;&#65533;&#65533;&#65533;5&#65533;&#65533;d&#65533;&#65533;W&#65533;&#1395;&#65533;&#65533;Y(&#1555;&#65533;[&#65533;&#65533;-}&#1566;&#65533;D&#65533;W&#65533;PA6#&#65533;Y&#65533;M&#65533;N]&#65533;&#65533;&#65533;,&#65533;&#65533;5&#65533;&#65533;&#1727;UU&#65533;&#65533;&#1174;&#65533;O&#65533;}ND&#65533;C&#65533;c&#353;&#65533;Xb&#65533;&#65533;&#65533;2;}]&#65533;=&#65533;{&#65533;&#65533; Y&#65533;=&#65533;&#65533;&#65533;\&#65533;V&#65533;Yu&#65533;m&#65533;&#65533;t&#65533;&#1052;&#546;&#65533;C&#65533;&#65533;&#65533;&#65533;rR&#65533;&#65533;&#65533;&#65533;J&#1981;&#65533;[&#65533;  [C&#65533;]&#65533;&#65533;\h_/&#65533;F&#65533;^&#65533;&#65533;}&#65533;`&#65533;&#65533;&#65533;&#65533;_]&#65533;&#65533;(&#65533;\e[>P&#65533;&#65533;mY&#65533;&#65533;U&#65533;&#65533;&#65533;&#65533;Qp&#65533;_&#65533;ta&#65533;&#65533;&#65533;&#65533;&#2043;%&#65533;{&#65533;&#65533;&#65533;MV&#65533;eWVN&#65533;&#65533;W&#65533;&#65533;C&#65533;m&#65533;}&#65533;a&#65533;X&#65533;5&#65533;&#65533;A&#65533;$&#65533;&#65533;&#65533;&#65533;u&#65533;&#65533;u^&#65533;}V&#65533;l&#65533;&#65533;e&#65533;&#65533;%]!t&#349;&#65533;W&#65533;&#65533;`0%O&#65533;af&#65533;e^T%&#65533;&#65533;&#65533;-&#65533;&#1478;L[Td&#65533;u&#65533;&#65533;&#65533;&#65533;&#65533;&#65533;&#65533;<&#65533;#:5^&#65533;]&#65533;&#65533;&#1857;&#65533;&#65533;&#65533;&#65533;&#65533;v-`&#65533;\&#65533;&#65533;<E&#65533;&#65533;Flm&#65533;6&#65533;\&#65533;&#65533;/&#65533;&#18817;&#65533;1&#65533;&#65533;&#65533;[&#65533;5&#65533;&#65533;W&#65533;&#141;&#65533;Ye`&#65533;^&#65533;s&#65533;&#65533;dV&#65533;&#65533;Ou&#65533;&#65533;&#65533;`&#65533;&#65533;&#65533;&#65533;&#65533;&#65533;&#65533;A%[&#65533;&#773;j}K&#65533;&#65533; =Z)&#1242;&#65533;&#65533;"&#65533;&#65533;&#65533;&#65533;&#65533;&#65533;&#65533;&#65533;&#65533;&#65533;fN&#65533;&#65533;&#65533;7~&#65533;&#65533;&#65533;e&#65533;t[}^o&#65533;[p&#65533;aX&#65533;&#65533;&#65533;m&#65533;]&#65533;MFKn&#65533;W}X&#65533;&#65533;&#65533;&#65533;u&#65533;&#65533;&#1527;-J&#65533;g=&#65533;&#65533;&#65533;[v&#65533;&#65533;,Z&#65533;&#65533;FY&#65533;}&#65533;B&#65533;U/EEN@{&#65533;>&#65533;&#65533;fh,r&#65533;p^&#65533;d&#65533;Z&#65533;`U&#65533;&#65533;O~&#1495;&#65533;&#65533;S\;&#65533;3&#65533;-JU&iI&#65533;`b&#65533;&#65533;&#65533;&#65533; &#65533;&#65533;&#65533;&#65533;h&#65533;EN&#65533;&#65533;&#65533;[&#65533;&#65533;x&#65533;^&&#65533;t&#65533;&#65533;F&#65533;V &#65533;U&#65533;i=q&#65533;h&#65533;&#65533;&#65533;&#65533;`&#65533;>W>Y&#65533;ec&#65533;d&#1650;]V`&#65533;h>&#65533;&#65533;\-&#65533;a&#65533;j&#65533;n&#65533;>&#65533;&#65533;Ji}&#65533;\&#65533;%d&#65533;L&#65533;P&#65533;b&#65533;1&#65533;&#65533;l~E &#65533;&#32262;&#65533;&#65533;&#65533;&#65533;5&#65533;{(&#65533;&#65533;&#65533;&#65533;5`&#65533;&#65533;&#65533;&#65533;R&#65533;&#65533;1&#65533;_6=aN&#52889;k&#65533;&#65533;&#65533;|n&#65533;&#65533;kT&#65533;&#65533;&#65533;&#65533;C&#65533;e&#65533;&#65533;&#65533;&#65533;m&#65533;&#65533;&#1939;&#65533;[&#65533;v&#65533;}>&#65533;&#65533;&#65533;>&#65533;^&#65533;&#65533;&#65533; &#65533;f&#65533;&#65533;U&#65533;&#65533;l&#65533;O&#65533;c&#65533;&#65533;%&#65533;Yj(3pf&#65533;-[i6\&#65533;&#65533;bFm&#65533;x&#65533;&#65533;&#65533;m&#65533;&#65533;F&#65533;&#65533;&#65533;&#834;&#65533;Mc&#65533;]Y&#65533;&#65533;X&#65533;&#65533;/5&#65533;,&#65533;UWdan~&#65533;&#65533;&&#65533;&#423;J&#65533;d&#65533;&#65533;\&#65533;&#1698;&#65533;&#65533;&#65533;&#65533;L&#65533;fg&#65533;>n2}E&#65533;Q&#65533;&#65533;o&#65533;&#65533;&#65533;&#65533;Jo&#65533;&&#65533;t&#65533;dg&#1478;E&#65533;&#65533;&#65533;v&#65533;&#65533;w&#65533;Y&#65533;$&#65533;	&#65533;p&#65533;xn&#65533;p &#65533;jr&#65533;&#65533;4FKg&#65533;&#1214;&#65533;&#65533;4&#1830;&#65533;&#417;|@7&#65533;&#65533;V&#65533;V&#65533;&#65533;&#65533;&#65533;&#891;&#65533;d&#65533;&#65533;m&#65533;Vm&#654;&#1908;&#65533;F&#65533;&#65533;l&#65533;&#65533;r&#65533;&#65533;&#65533;&#65533;&#65533;&#65533;&#65533;kkpih&a&#65533;<kQ>h&#65533;&#65533;&#65533;&#65533;7&#65533;&#65533;&#65533;&#65533;V&#65533;p&#65533;~q&#65533;N&#65533;,&#65533;h&#65533;~&#65533;&#65533;O&#65533;o8&s'lo\&#65533;fs&a&#65533;1_&#65533;&#65533;&#65533;{ &#65533;&#65533;-j&#65533;fYemKD6noE&#65533;6	OqA&#65533;&#65533;znq#?r3vl4.p&#65533;&#65533;RBVp=&#65533;&#65533;/ $0s&#65533;&#65533;>nF&#65533;L'&#65533;p&#65533;]t&#65533;&#65533;&#65533;&#65533;.&#65533;s}K&#65533;&#65533;xN&#357;&#65533;J&#65533;&#65533;@&#65533;u)f&#65533;5t&#65533;-&#65533;&#789;qT}&#65533;&#65533;&#984;>E)Ok!&#65533;s&#1212;rd&#65533;B/rf&#65533;&#65533;&#65533;&#65533;&#65533;&#65533;&#65533;qwEK&#65533;nmS&#65533;F&#65533;V\&#65533;&#65533;t5?&#65533;n&#65533;&#65533;M&#65533;&#65533;"&#65533;n3&#65533;&#65533;Vr&#65533;&#65533;&#65533;&#65533;&#65533;&#65533;&#65533;&#65533;>&#65533;&#65533;>&#65533;Q@&#65533;&#65533;z&#65533;	-&#65533;t&#65533;&#65533;&#65533;0Y&#65533;&#65533;[&#65533;e&#65533;l&#65533;ivm\&#65533;&#65533;&#65533;m3Ms}R&#65533;&#65533;&#65533;	7&#65533;&#65533;w3&#65533;\n&#65533;T&#65533;OA5`7VW&#65533;EkwWuJO&#65533;&#65533;`&#65533;&#65533;&#65533;	&#65533;mq&#65533;b&#65533;{ &#65533;&#1637;&#65533;&#813;L&#65533;mrj&#65533;a&#65533;o;?&#65533;&#65533; &#65533;y&#65533;uX&#65533;hg_&#65533;dEW&#65533;&&#65533;6&#65533;ifZ&#65533;&#65533;>>d&#65533;:&#65533;\5B&#65533;&#65533;z&#65533;&#65533;y&#65533;O&#65533;&#65533;Mf&#65533;&#65533;&#65533;g?&#65533;&#65533;OpGrl$&#65533;&#65533;.n&#65533;md"&#65533;&#65533;&#65533;W{&#65533;P&#65533;p&#65533;&#65533;Cwt&#65533;x&#65533;5Z&#65533;u&#65533;]T&#65533;UMx6S#pkz|&#65533;&#65533;c&#65533;rqd&#65533;D_&#65533;&#1262;&#981;EKu&#65533;&#65533;S&#65533;&#65533;&#615;N.6&#65533;&#65533;|&#65533;&#65533;O5^&#65533;
&#65533;C&#65533;x&#65533;M&#65533;T&#65533;&#65533;&#65533;&#65533;&#1814;u&#65533;&#65533;vyE&#65533;M&#65533;in&#65533;&#65533;Ov&#65533;&#65533;&#65533;&#65533;&#65533;&#65533;&#65533;^&#65533;h&#65533;]W+&#65533;|&#65533;t&#65533;&#65533;oc&#65533;&#65533;&#65533;&#65533;	&#65533;&#65533;&#65533;&#65533;&#1214;&#65533;&#65533;&#65533;&#65533;&#65533;d&#65533;VwxM&#65533;&#65533;&#65533;&#65533;Qb&#65533;e&#65533;&#65533;&#65533;&#65533;&#65533;&#65533;}{&#65533;:&#65533;!(&#65533;&#65533;{;&#65533;b&#65533;a&#199;&#65533;Q&#65533;(&#65533;&#65533;&#65533;B&#65533;&#65533;&#65533;&#65533;GF&#65533;&#65533;B&#65533;$J**&#65533;&#65533;P&#65533;&#65533;&#65533;&#65533;&#65533;i&#65533;&&#924;:w&#65533;&#65533;&#65533;&#65533;'&#1056;B&#65533;-*&#65533;&#1657;g	&#65533;&H!P &#65533;&#65533;!PX&#65533;&#65533;&#65533;h&#65533;&#65533;!>&#65533;6R$&#65533;#&#65533;P&#577;&#65533;@+W&#65533;&#65533;D&#65533;&#65533;.3&#65533;&#65533;&#65533;&#65533;&#65533;/&#65533;&#65533;&#65533;q>+|&#65533;i&#65533;.O&#65533;&#65533;)&#65533;0a&#65533;6&#65533;&#65533;5#&#65533;C:~$I&#65533;-&#65533;'o&#65533;&#669;&#65533;&#65533;e#&#65533;&#65533;n&#65533;&#65533;5&#65533;&#65533;:&#65533;*E&#65533;C&#65533;&#65533;&#65533;u&#65533;wO&#65533;&#65533;^&#65533;6&#65533;&#65533;&#65533;&#1106;&#65533;$&#65533;&#595;&MF&#65533;{&#65533;&#65533;&#1388;es&#65533;&#65533;&#65533;&#65533;N&#199;&#65533;*&#65533;&#65533;&#65533;{1&#65533;&#65533;&#65533;x&#65533;+F&#65533;b&#706;&#65533;&#65533;&#65533;G&#65533;)K&#65533;\&#65533;&#65533;&#65533;3&#65533;&#65533;&#65533;a&#65533;5&#65533;nP5FPUb8 @V&#65533;w&#65533;?!&#65533;&#65533;f&#65533;&#65533;4RT@&#65533;V\&#65533;&#65533;g&#65533;glw &#65533;-&#65533;&#65533;aL5&#65533;&#65533;@&#65533;&#1732;&#65533;&#65533;7QE`a&#65533;YYj dg!&#65533;5&#65533;\TA&#65533;&#65533;&#65533;4&#65533;&#65533;QJy m&#65533;5&#65533;&#1539;&#65533;U&#65533;&#206;&#65533;YS&#65533;Eq$&#65533;V*&#65533;&#65533;wVI!)&#65533;&#1385;T&#65533;Kx&#65533;&#65533;u&#65533;&#65533;xK%v&#65533;&#65533;R=vO&#65533;&#40473;W&#65533;Q8fg&#65533;&#65533;a H&#607;,&#65533;&#65533;&#65533;&#65533;wZzi_U&#65533;&#65533;&#65533;6V&#65533;&#65533;f&#65533;Q&#65533;Pq>"W&#65533;fC&#65533;4&#65533;}&#65533;A&#65533;(J%&#65533;&#65533;&#65533;&#65533;&#65533;&#65533;L&#65533;&#65533;&#44715;O&#65533;&#65533;&#65533;&#65533;b&#65533;&#54672;z&#65533;j|ci&#65533;ZD6&#65533;~&#65533;A&#65533;&#65533;u 
&#65533;+&#65533;&#65533;&#934;)&#65533;&#65533;Eu&#65533;&#65533;1&#65533;U{Q&#65533;&#65533;Wcq&#65533;
g&#65533;&#65533;&#1384;&#65533;&#65533;"I&#65533;&#65533;&#65533;&#65533;&#181;&#65533;&#65533;maHm&#65533;T&#65533;&#65533;E&#65533;CCZ	j.|&#65533;r4V&#65533;&#65533;&#65533;&#65533;&&#65533;&#1105;f&#1883;&#65533;=&#65533;/&#443;&#65533;&#65533;&#65533;&#65533;&#65533;&#1624;\Z&#65533;&#65533;e&#65533;5&#65533;s ~&#65533;&[$Bz&#65533;&#65533;u2&#793;1&#854;nl&#65533;&#65533;&#65533;NuPd&#65533;I&#65533;&#65533;&#65533;&#65533;&#65533;w&#65533;&#65533;&#65533;N'&#65533;&#65533;*&#1636;&#65533;&#65533;Y3&#65533;-&#65533;&#65533;k&#65533;&#65533;9&#65533;&#65533;=3&#65533;l&#65533;W`&#599;&#65533;$=&#65533;&#65533;&#65533;9&#65533;&#65533;&#65533;&#1946;k&#65533;m&#65533;&#65533;&#3036;z&#46605;&#65533;&#65533;z0D]&#65533;&#65533; 1&#65533;&#65533;sj&#65533;&#65533;D&#65533;&#65533;7k&#65533;&#65533;&#566;&#1741;&#65533;&#14730;&#65533;&#65533;&#65533;oU&#65533;#&#65533;&#65533;&#65533;&#65533;&#65533;0}&#65533;z&#65533;\['U7m]&#65533;&#640;/&#13227;&#65533;&#65533;&#65533;&#65533;vJyBUX&#58822;&#65533;&#65533;&#65533;A&#65533;9&#65533;&#65533;&#65533;&#65533;&#65533;&#65533;09&#65533;&#65533;&#65533;&#379;&#65533;'b&#65533;Dw&#65533;!&#65533;&#65533;qaJ&#65533;Y&#65533;5&#65533;V&#65533;&#1101;&#65533;x&#65533;&#65533;&#65533;l<&#65533;&#65533;&#65533;&#65533;&#65533;&#65533;&#65533;&#65533;&#65533;&#65533;G&#1333;&#65533;&#65533;&#65533;+d&#65533;&#1014;,o&#65533;i&#65533;&#65533;t&#65533;&#65533;v&#65533;&#65533;&#65533;&#65533;&#65533;(p&#65533;&#65533;&#65533;<RE3&#65533;Q&#65533;&#65533;V:X&#875;^&#65533;B&#65533;v&#65533;&#65533;&#65533;	%)T&#65533;&#65533;m&#65533;&#65533;&#65533;`N"&#570;&#65533;&#65533;&#65533;.3-j-&#65533;S&#65533;~L&#65533;8k&#65533;&#65533;&#65533;.&#65533;I&#65533;"&#65533;&#65533;&#65533;&#65533;F&#65533;D.&#65533;5&#65533;&#65533;,gY&#65533;&#65533;&#65533;W&#65533;&#65533;&#1605;IwY&#65533;_&#65533;D&#65533;@NO q&#65533;&#65533;&#65533;a&#65533;"&#65533;&#1740;&#65533;&#65533;&#65533;/:Dd	&#1246;&#65533;&#65533;%&#65533;&#65533;UXz&#1207;&#65533;&#65533;|&#65533;;&#65533;&#65533;&#65533;f&#65533;&#65533;<a~pQ&#65533;&#65533;&#65533;&#65533;$u&#65533;&#65533;d|&#65533;&#65533;&#572; &#65533;&#65533;&#65533;<2T&#65533;r&#1520;&#65533;&#65533;
^^|&#65533;K`&#65533;?&#65533;q&#65533;1L&#65533;s5b&#65533;&#65533;&#65533;&#65533;|&#65533;C&#65533;&#65533;lm"&#9370;&#65533;&#65533;&#1356;&#65533;&#65533;.l&#65533;m2i&#65533;&#65533;&#65533;&#65533;w&#65533;C&#65533;&#65533;,&#65533;&#65533;&#65533;&#65533;h&#1479;&#1698;&#65533;&#65533;E&#65533;tI[&#65533;J&#65533;&#65533;M&#65533;&#65533;&#65533; &#65533;R&#65533;F&#65533;&#1152;X&#65533;&#65533;G&#65533;&#65533;&#65533;8
m&#1417;&#65533;&#8759;&#65533;%&&#65533; &#65533;&#65533;):&#65533;v{&#65533;"R&#65533;&#65533; N.&#65533;i	&#65533;&#65533;#&#65533;q&#65533;&#1090;&#924;&#65533;&#65533;,W&#65533;&#65533;&#525;<&#65533;&#65533;&#65533;&#65533;'Dlb&#65533;&#65533;#jd&#65533;GJ&#65533;su&#65533;,&#65533;3g&#65533;&#65533;&#65533;l+<&#65533;&#65533;&#65533;&#65533;`vfl&#65533;b&#65533;#
&#65533;&#65533;|&#65533;&#65533;&#65533;&#65533;V&#65533;h&#65533;pY.Te#X&#65533;J&#65533;&#65533;Jem)&#65533;&#65533;&#65533;{&#65533;&#65533;.&#65533;q&#65533;&#65533;eNLfr&#65533;&#65533;&#65533;J&#65533;&#65533;&#65533;%&#65533;}&#65533;&#65533;&#29065;$<&#65533;h&#65533;&#65533;&#65533;&#65533;T&#65533;&#65533;&#65533;&#1764;o&#65533;!M&#65533;j%#&#65533;&#65533;&#65533;&#65533;4&#979;6&#65533;4&#65533;&#65533;&#1628;&#65533;)V&#65533;&#65533;12&#65533;b o&#65533;NZ&#65533;&#65533;c&#65533;&#65533;&#65533;&#65533;U&#65533;&#65533;$i&#65533;&#65533;&#65533;3(&#65533;W&#65533;MMAN&#65533;&#65533;&#65533;4
U&#65533;I&#65533;\&#65533;(&#65533;F&#65533;#&#65533;&#65533;e&#65533;-&#65533;&#706;P&#65533;	$&#65533;&#65533;&#65533;&#65533;d&#65533;&#65533;sL7 $&#65533;&#65533;&#65533;Q&#65533;&#65533;t&#65533; rU[6&#269;&#65533;&#65533;B^ck&#638;6%&#65533;&#972;bUf0(&#65533;N&#65533;&#65533;&#65533;i&#65533;&#65533;	\h5I(&#65533;.&#65533;&#65533;0(N&#65533;&#65533;r&#65533;vQtj&#65533;7&#65533;&#65533;&#65533;CtIU&#780;&#65533;&#65533;&#65533;c&#65533;&#1415;]\&#65533;F&#65533;]
+&#1115;^&#65533;]2&#65533;&#65533;XZ&#65533;&#65533;3kT&#237;&#65533;;`Y&#65533;76mnU?&#65533;&#65533;. &#65533;&#65533;. 8&#65533;p&#65533;&#65533;6&#65533;bTVW&#65533;`&#65533;&#65533;Y&#65533;T &#65533;&#65533;&#65533;6&#65533;'&#65533;&#65533;&#65533;&#65533;&#65533;#:0&#65533;&#65533;Q
&#65533;!N&#65533;R&#65533;'7&#65533;i}*~a&#65533;&#65533;&#65533;4&#65533;L@&#65533;(&#65533;&#65533;&#584;A&#65533;&#65533;&#65533;k&#65533;&#1983;&#65533;4&#65533;&#65533;&#65533;&#65533;g/&#1173;&#65533;&#65533;/&#65533;1&#65533;PQ w &#65533;2H3&#65533;lI&#65533;&#65533;&#65533;&#65533;h&#65533;&#65533;&#65533;9f&#65533;&#145;#fb2t4&#65533;H&#65533;&#65533;f
&#65533;&#65533;LA&#65533;&#585;&#65533;sP}&#65533;A1&#65533;!&#65533;&#65533;&#65533;&#65533;IB [B&#65533;&#65533;&#65533;?&#65533;&#65533;Z&#65533;>C&#1135;&#65533;&#65533;&#65533;f&#65533;.K&#65533;7s&#65533;&#65533;&#65533;&#65533;$&#65533; D"&#65533;&#65533;&#65533;G &#65533;&#65533;	8n&#65533;M}j&#65533;&#65533;&#65533;E&#65533;&#465;&#65533;&#65533;&#65533;&#65533;,&#961;&#65533;PAhP&#65533;&#65533;&#65533;&#65533;+L&#65533;&#65533;T&#65533;
&#65533;&#65533;v&#65533;&#65533;&#65533;&#65533;&#65533;
4a&#65533;&#65533;5&#65533;&#65533;&#65533;&#65533;=&#65533;&#65533;&#65533;T&#65533;&#65533;&#65533;&#65533;HG&#65533;&#1781;&#65533;L&#65533;&#65533;Q&#65533;&#65533;&#65533;&#65533;&#65533;&#65533;b&#65533;&#65533;&#65533;&#65533;&#65533;I-p&#65533;3{g&#65533;h&#65533;&#65533;z3r&#65533;&#65533;&#65533;&#65533;&#65533;&#65533;&#65533;5&#65533;&#65533;m&#65533;27&#65533;
&#65533;eM&#65533;&#65533;`s&#65533;
7&#65533;N~&#65533;&#65533;sl&#65533;&#65533;o.&#65533;Ll&#65533;&#65533;>5G&#65533;&#65533;&#65533;F &#65533;&#65533;C@9N&#65533;&#65533;e2&#65533;&#65533;O&#65533;&#65533;,&#65533;&#65533;&#1627;&#65533;&#65533; &#65533;q&#65533;&#65533;&#65533;&#65533;V&#65533;&#65533;+&#65533;r&#65533;7K&#65533;S&#65533;&#65533;%"&#65533;[&#65533;8C&#65533;n&#65533;g]&#65533;f&#65533;&#65533;sw&#26334;&#65533;&#65533;-5)&#65533;&#1008;&#65533;&#1572;&#65533;mw&#65533;&#65533;,&#65533;\r&#65533;&#65533;&#65533;t&#65533;?&#1201;@&#512;S&#65533;&#65533;:&#65533;&#65533;&#65533;&#65533;&#65533;Jq&#65533;3&#65533;7ZS&#65533;&#65533;&#65533; @&#65533;
&#65533;&#65533;k&#65533;&#65533;&&#65533;|E&#65533;&#65533;&#65533;&#65533;&#65533;v	6K)zP
&#65533;&#65533;&#65533;6&#65533; &#65533;&#330;<&#65533;O&#65533;&#65533;;&#65533;B).&#65533;&#65533;3&#65533;>&#65533;	&#65533;	&#65533;&#65533;&#65533;&#65533;&#65533;&#65533;@&#65533;<:[o&#65533;&#65533;&#65533;c&#65533;&#65533; $&#65533;&#65533;&#65533;GL&#65533;&#65533;&#65533;w&#65533;&#65533;_y&#65533;&#65533;(&#65533;a5d&#65533;F(&#65533;S.&#65533;?f&#1089;&#65533;&#65533;&#65533;&#65533;&#65533;z&#1507;&#65533;H&#65533;`&#65533;m-&#65533;&#65533;&#65533;aY&#65533;&#65533;T&#65533;&#65533;&#65533;t #@&#65533;
&#65533;&#65533;&#65533;-U&#65533;&#65533; R5&#65533;&#65533;t&#65533;#0&#65533;
TA&#65533;5C&#65533;F&#65533;&#65533;&#65533;&#65533;&#65533;P&#65533;&#65533;&#65533;&#65533;Zx Rx&#65533;&#65533;&#65533;&#65533;&#65533;&#65533;&#65533; &#65533;u&#65533;Tk&#65533;&#65533;"&#367;&#65533;]&#65533;&#65533;E&#65533;`t&#65533;z&#65533;9&#65533;&#65533;`"rM]&#65533;&#65533;C&#65533; &#65533;&#65533;&#65533;*&#65533;&#65533;&#65533;&#65533;$&#65533;&#65533;4CV&#65533;^^3&#65533;&#65533;~&#65533;&#65533;aN&#65533;&#65533;!&#1158;&#65533;&#65533;&#65533;-_&#65533;%&#65533;&#65533;9&#65533;&#65533;&#65533;&#65533;&#65533;&#65533;&#65533;&#65533;&#65533;&#405;Z&#65533;&#65533;&#65533;!&#65533;&#65533;H@  !&#65533; &#65533; ,&#65533;&#65533; )f &#65533; &#65533;	H&#65533;&#65533;&#65533;&#65533;*\&#560;&#65533;&#199;u&#65533;&#65533;&#65533;&#65533;&#331;3j&#65533;&#561;&#65533;&#463; ?&#65533;&#65533;&#65533;od&#594;(&#65533;\Y1&#65533;&#727;0c&#668;I&#65533;&#65533;I&#65533;7s&#65533;\&#370;&#65533;&#666;@&#65533;
JT$N&#65533;:&#65533;&#65533;&#65533;&#596;b&#1127;P&#65533;J&#65533;&#65533;S&#65533;&#1372;R5&#65533;&#65533;r&#65533;&#1519;`&#65533;^{5+W&#65533;a&#1258;]&#65533;&#65533;&#1778;Z&#65533;neK&#65533;&#65533;&#1859;o&#65533;Z5+w&#65533;&#1919;&#65533;&#65533;&#65533;&#65533;&#65533;o&#2022;&#65533;+&#65533;I&#65533;q&#7687;/&#65533;LY&#65533;&#65533;&#65533;I&#65533;D>[&#65533;&#65533;&#28952;C&#65533;&#65533;&#65533;&#65533;&#1237;E&#65533;&#65533;9&#65533;4g&#1328;&#65533;&#65533;&#65533;}3&#65533;k&#65533;&#65533;s&#65533;&#65533;&#891;&#1984;*&#65533;M&#65533;&#65533;&#65533;q@&#65533;&#65533;&#65533;$&#924;&#65533;&#65533;&#65533;/&#65533;&#65533;nN&#65533;&#65533;&#65533;&#65533;&#65533;O&#65533;&#925;&#65533;&#65533;&#65533;&#65533;&#65533;k&#65533;g&#1725;|F&#65533;&#65533;&#65533;&#65533;'o&#65533;}C&#65533;|&#65533;O&#65533;&#65533;}&#65533;&#65533;&#65533;&#65533;n&#65533;~&#65533;&#65533;&#65533;x&#65533;u&#1984;8&#65533;~&#65533;I&#65533;_O 6&#65533;&#65533;U&#1175;&#65533; P&#65533;7a&#65533;L&#65533;}&#65533;&#65533;&#65533;&#65533;&#65533;}^Xb&#65533;%f&#65533;"&#65533;R&#65533;"&#65533;"&#65533;Wv&#65533;byJ&#65533;W&#65533;&#65533;&#399;@B&#65533;&#65533;=&#65533;&#65533;&#65533;|B!~zMP&#65533;&#65533;7R&#65533;&#65533;&#65533;E&#65533;&#65533;Ab9&#65533;&#65533;?^&#65533;b&#65533;&#65533;&#65533;X&#65533;[&#65533;=&#65533;S&#65533;&#65533;&#65533;T&#65533;&#65533;Z&#65533;&#65533;&#65533;ip&#65533;&#65533;(V&#65533;&#65533;J&#65533;I&#65533;&#65533;f:&#65533;fn'IX%&#65533;i&#65533;&#65533;F$ &#65533;&#65533;&#65533;$$&#65533;h&#65533;&#65533;*&#65533;D&#65533;o)&#65533;|&#65533;i&#65533;&#65533;}&#65533;&#65533;'l&#65533;&#65533;&#65533;&#65533;&#65533;.&#65533;h&#65533;&#65533;&#65533;&#65533;J&#65533;&#65533;&#65533;&#65533;&#65533;h&#65533;q"Y_KZe[&#65533;]}&#65533;YI&#65533;j9&#39953;&#65533;&#65533;j&#65533;&#65533;X&#65533;&#65533;(&#65533;.&#65533;&#52458;&#65533;
&#39689;&#65533;)d&#65533;w&#1175;i|&#65533;&#65533;H3&#65533;N&#65533;&#65533;&#65533;9&#65533;&#65533;&&#65533;&#65533;?&#970;r&#827;&#65533;&#65533;+&#65533;&#65533;.&#65533;&#65533;N;)&#65533;&#65533;&#65533;k&#65533;9&#65533;&#65533;3&#65533;;Y?>&#65533;p&#65533;&#65533;*&#65533;&#65533;&#65533;&#65533;&#65533;+&#65533;&#65533;&#65533;&#1691;l&#65533;&#65533;&#65533;j(&#65533;&#65533;&y&#65533;7 &#832;&#747;&#65533;&#65533;&#65533;&#976;&#65533;2&#814;&#65533;:&#65533;&#65533;"&#65533;R&#65533;&#65533;6&#65533;s&#65533;&#65533;{&#65533;(&#65533;b&#65533;&#65533;&#65533;&#65533;&#65533;0&#65533;&&#65533;&#65533;&#65533;_^&#65533;&#65533;0	/&#65533;&#65533;&#65533;|c&#65533;&#65533;&#65533;&#65533;|&#65533;&#65533;\o&#65533;&#65533;&#65533;6&#65533;[&#746;&#65533;\&#65533;,&#65533;&#65533;&#65533;ik?&#65533;&#65533;&#65533;D&#65533;&#65533;M&#65533;K&#65533;&#65533;&#65533;&#65533;+&#65533;&#65533;i&#65533;]&#65533;&#65533;Y-x6&#65533;dc&#65533;&#65533;&#65533;d#5&#65533;G&#65533;&#65533;&#65533;/&#65533;&#65533;&#65533;&#65533;&#65533;H&#65533;
&#65533;p&#65533;O&#65533;O&#1453;&#65533;&#65533;O&#65533;u&#65533;	^&#65533;&#65533;X]&#65533;&#1477;.&#65533;&#65533;&#65533;&#65533;&#65533;&#65533;.&#65533;0&#65533;&#65533;Za?J&#65533;&#65533;{&#65533;&#65533;&#65533;&#1186;ue&#65533;D&#65533;&#44712;D&#65533;&#65533;Z0}&#65533;&#65533;&#65533;&#65533;4&#65533;&#65533;&#65533;J6&#1987;/~&#65533;&#65533;,y&#65533;&#65533;&#65533;&#65533;&#65533;Z9&&#65533;>TB&#65533;&#65533; &#65533;|T=&#65533;}&#65533;&#65533;&#65533;{&#65533;&#65533;&#65533;&#1754;&#882;E&#65533;&#65533;H&#65533;&#65533;@&#65533;%P|&#65533;3\&#946;q
&#65533;,o&#65533;&#65533;&#1163;^T&#65533;&#65533;@~p&#65533;&#65533;&#65533;&#65533;&#65533;9&#65533;t&#1323;X&#65533;&#65533;%&#65533;zaO&#65533;&#65533;[ ^@C&#65533;7&#65533;!&#65533;@~o&#65533;&#65533;K&#65533;&#65533;&#65533;0&#65533;&#65533;&#65533;ihL&#65533;&#65533;&#65533;&#65533;&#65533;&#65533;&#65533;B&#65533;
&#65533; 8|U&#65533;ca&#65533;P&#65533;&#65533;&#65533;UokT&#65533;C&#65533;`&#65533;&#65533;&#65533;&#65533;&#65533;&#65533;6&#65533;1&#65533;<_&#65533;h'{1&#65533;]&#65533;&#65533;
&#65533;&#65533;|&#65533;&#65533;&#65533;&#65533;&#65533;R&#65533;O,&#65533;&#65533; &#65533;15&#65533;&#65533;^y&#65533;&#65533;$&#65533;&#65533;d&Q1&#65533;Q< &#65533;&#65533;4c(&#65533;XF&#65533;1&#65533;&#65533;#&#65533;1&#65533;;&#65533;SP&#65533;&#65533;&#65533;=&#65533;&#65533;x$M&#65533;&#65533;6 R&#65533;&#65533;&#65533;B	&#65533;&#65533;)&#65533;&#65533;&#65533;&#65533;&#65533;:&&#65533;=T&#9813;&#65533;*F&#65533;&#65533;<&#1241;z&#550;FI&#65533;&#65533;o&#65533;&#65533;C&#65533;&#65533;&#1303;7&#65533;&#65533;Bbj&#65533;,&#65533;h&#65533;@&#65533;G&#65533;19&#65533;&#65533;H&#65533;&#65533;&#971;[&#65533;$$&#1653;&#65533;=|&#65533;&#5292;&#65533;&#65533;5G1
`4&#65533;"H&#65533;*&#65533;Q&#546;&#65533;&#65533;D&#65533;&#65533;R&#433;&#65533;x&#65533;&#65533;&#65533;xG-aNm&#65533;t@&#65533;*&#65533;3&#65533;&#65533;t	ZPEhP#p/&#65533;&#65533;&#65533;B5F&#65533;"&#65533;H&#65533;A&#65533;&#65533;P C&#65533;XEO&#65533;K,bCE&#65533;D&#65533;&#65533;&#65533;6&#65533;&#134;<&#65533;hGN&#65533;sNDK&#65533;&#65533;0&#65533;/n&#856;&#1730;R
&#65533;*&#65533;.&#65533;&#65533;&#65533;&#65533;&#65533;&#65533;-r&#65533;\&#65533;&#65533;   &#65533;ttB&#65533;8A^&#65533;`;&#65533; &#65533;&#65533;&#65533;&#65533;0;&#65533;ox&#65533;&#65533; 4v&#65533;M=&#65533;w&#65533;@&#65533;R&#65533;j&#65533;l&#65533;&#65533;&#65533;l&#65533;&#65533;&#65533;&#65533;!&#65533;A0A&#65533;&#65533;#&#65533;P=&#65533;&#65533;&#65533;&#65533;Y&#65533;&#65533;&#65533;4&#65533;JCK&#65533;B&#65533;&#65533;&#65533;&#65533; &#65533;:&#65533;`&#65533;&#65533;C&#65533; X&#65533;&#65533;a&#65533;}&#65533;qq&#65533;X&#65533;6&#65533;&#65533;&#65533;`j7)&#65533;&#65533;VC&#65533;&#65533;.&#65533;z&#65533;
5&#65533;&#65533;[%);I&#65533;&#65533;&#65533;b&#65533;>h&#65533;5XK&#65533;&#65533;&#1041;&#65533;&#65533;40&#1024;L&#65533;&#65533;x@~&#65533;J&#65533;t@u&#65533;&#65533;&#65533;&#65533;&#65533;&#65533;V&#65533;q&#65533;&#65533;&#65533;7&#65533;&#65533;u&#65533;B&#65533;&#65533;UD&#65533;&#65533;&#65533;``&#65533;&#65533;&#65533;&#65533;^.CR0&#65533;g!&#65533;&#65533;&#1298;&#65533;&#65533;y/B4`&#65533;&#65533;[k1a65&#65533;a &#65533;&#65533;'Z&#65533; &#65533;N&#65533;&#65533;&#65533;L&#65533;?L&#65533;G>&#65533;?(A	&#65533;&#65533;&#65533;O&#65533;rm&#65533;%&#801;&#65533;N&#65533;&#65533;p&#65533;l6&#65533;&#65533;nL&#65533;56&#65533;*&#65533;vx&#65533;&#65533;PL &#65533;&#65533;.&#65533;&#65533;&#65533;&#65533;T&#906;!2&#65533;8&#65533;2&#65533;&#65533;&#65533;&#65533;&#65533;&#1175;k&#65533;&#65533;?t&#65533;/ y&#65533;2h&#65533;^LA&#65533;&#65533;&#65533;&#65533;&#65533;&#65533;HZ&#1166;X&#65533;&#65533;&#65533;%t&#65533;V&#65533;&#65533;+&#65533;&#65533;.&#65533;&#145;E&#65533;%[a&#65533;&#65533;&#65533;&#65533;&#65533;,&#65533;&&#65533;&#65533;@{V&#65533;&&#65533;&#65533;i&#65533;&#784;&#65533;&#65533;&#65533;"&#65533;`k=h4&#65533;&#65533;"&#1409;x&#65533;wox&#65533;&#65533;&#65533;G&#65533;&#65533;#&#65533;&#65533;&#1912;&#65533;$@&#65533;8
&#65533;&#65533;AiKC&#65533;u&#65533;2&#65533;&#65533;&#65533;e=&#1825;&#65533;D'&#65533;&#65533;F.8&#65533;&#232;r&#65533;ve-$|&#65533;&#65533;&#65533;[&#65533;#&#65533;&#65533;&#65533;&#65533;&#65533;z!&#65533;&#65533;3&#65533;&#65533;&#65533;Gu[&#65533;&#65533;5&#65533;t&#65533; U&#65533;G&#65533;&#65533;E8{&#65533;&#897;@&#65533;&#65533;&#65533;Lc&#65533; C#&#65533;&#65533;&#65533;&#65533; &#65533;h&#65533;&#65533;&#65533;q&#65533;&#65533;&#65533;&#65533;&#65533;D&#65533;&#65533;<&#65533;L&#65533;&#65533;%&#65533;j@&#65533;b&#65533;&#65533;&#65533;&#65533;Rl&#65533;&#65533;6&#65533;`&#65533; @q&#65533;]sp&#65533;
wi0&#65533;&#65533;&#65533;&#65533;y&#65533;x:&#12724;&#65533;&#65533;C&#65533;X0&#65533;-udp&#65533;&#65533;@N>x&#65533;&#65533;&#65533;y&#65533;P&#65533;q?Y&#65533;J&#65533;C&#65533;&#65533;X&#65533;}&#65533;&#65533;4&#65533;&#65533;o|{H&#65533;&#65533;w&#65533;K&#65533;D"&#65533;R;U7|`z.&#1797;y&#65533;
&#65533;&#65533;d&#65533;&#65533;&#65533;&#65533;&#65533;&#1307;&#65533;&#65533;g&#65533;P&#65533;5&#65533;!&#65533;W&#65533;&#65533;&#65533;q?&#65533;?&#65533;&#65533;&#65533;&#65533;
&#65533;9&#65533;&#65533;%&#65533;&#65533;Zf &#65533;&#65533;.^&#65533;p&#65533;3(&#65533;0&#65533;%&#65533; &#65533;&#65533;&#65533;&#65533;&#65533;&#65533;&#65533;&#65533;&#65533;&#65533;&#65533;as]&#65533;[&#65533;&#65533;&#65533;` &#65533;k&#65533;&#65533;&#65533;2&#65533;a&#65533;kX&#65533;&#65533;&#65533;=&#65533;K &#65533;4b&#65533;.|757|&#65533;'xK`\&#65533;&#65533;X&#65533;&#65533;|M5C&#65533;Wt&#65533;k&#65533;bN\`&#65533;gk:&#65533;G&#65533;#u&#65533;&#65533;}&#65533;0&#65533;wH&#65533;&#65533;?&#65533;gC}v`q@p&#65533;&#65533;48a&#65533;&#65533;&#65533;w{%0&#65533;&#65533;=&#1027;v'&#65533;||&#65533; xw&#65533;V&#65533;fx&#1092;xg&#65533;&#65533;&#65533;:&#65533;SUVe.l&#65533;&#65533;&#65533;^&#65533;V<V0u&#65533;&#65533;y&#65533;~-&#65533;k&#65533;t~#5~vzp&#65533;}1&#65533;5h&#65533;&#65533;&#65533;p&#65533;pg&#65533;&#65533;0%`wun
x&#65533;weX&#65533;\&#65533;o&#65533;H\ &#65533;o&#65533;e(&#65533;&#65533;[^&#65533;&#65533;&#65533;wpce&#65533; &#65533; l2&#65533;B(&#65533;&#65533;&#65533;gj `&#65533;=&#65533;&#65533;`&#65533;f`f&#65533;&#65533;t&#65533;%&#65533;&`&#65533;{8&#65533;&#65533;&#65533;&#65533;w&#65533;8WeK&#65533;&#65533;&#65533;%&#65533;M&#65533;F	&#65533;&#65533;&#65533;J&#65533;&#65533;&#65533;&#65533;L&#65533;f&#65533;5KU`K%s&#65533;s6&#65533;:`l@&#65533;g&#65533;&#65533;*(_&#65533;	+@b"q&#65533;&#65533;&#65533;&#65533;&#65533;&#65533;
|`&#65533;&#65533;&#65533;&#65533;&#65533;
u&#65533;=(&#65533;%&#65533;wp&#65533;n&#65533;&#295;n&#65533;&#65533;X&#65533;&#65533;x&#65533;j
&#65533;j)&#65533;l&#65533;&#65533;^&#65533;&#65533;~&#16717;&#65533;&#65533;&#65533;&&#65533;y&#65533;&#65533;&#65533;c5'&#65533;g&#65533;&#65533;&#65533;&` &#65533;
ay&#65533;&#65533;&#65533;HP&#65533; &#65533;&#65533;&#65533;&#65533;q&#65533;{+g&#65533;%0}8n&#65533;&#65533;&#65533;w&#65533;w&#65533;&#65533;iF&#65533;Ox&#65533;&#65533;&#65533;
W&#65533;&#65533;&#915;(&#65533;&#65533;&#65533;o>`$FR t&#65533;&#65533;1g&#65533;&#65533;&#1485;&#65533;&#65533;&#65533;By&5Pq$y&#65533;&#65533;&#65533;&#65533;&#65533;6&#33449;&#65533;&#65533;w&#65533;&#65533;{:h&#65533;pi
&#65533;&#65533;n0&#65533;
0|Xao&#65533;|&#65533;&#65533;x&#65533;vF&#29201;4&#65533;&#65533;&#65533;hk@&#65533;&#65533;&#65533;7&#65533;&#65533;EV&#65533;&#65533;-%z{&@&#65533;Uqq@2n({&#65533;@&#65533;&#1042;&#65533;&#65533;?&#65533;py&#65533;9&#65533;&#65533;`
DxsieZF&#65533;"&#65533;&#65533;@&#65533;&#65533;:&#338;*c#-p&#65533;&#65533;\&#65533;G&#65533;wywZ&#65533;	yHp&#65533;&#65533;E y&#65533;Tq&#65533;V&#65533;a4&#65533;&#65533;7&#65533;&#65533;&#65533; l&#65533;&#65533;&#65533;&#65533;&#65533;i
&#65533;&#65533; &#65533;
&#65533;rE&#65533;w&#65533;a&#65533;Ej&#65533;&#65533;&#65533;&#65533;8ut&#65533;&#65533;,c4&#486;&#65533;&#65533;&#65533;f&#65533;&#65533;&#65533;&#65533;C&#65533;r&#65533;RDP&#65533;hX&#65533;&#65533;@&#65533;'h=\@q.8V &#65533;cy&#65533; &#65533;&#65533;&#65533;&#65533;&#65533;:&#65533;&#65533;&#65533;&#65533;&#65533;&#65533;
p&#65533;v&#65533; r&#65533;&#65533;Ywv	&#65533;&#65533;|@&#65533;ef&#65533;T	&#65533;J&#65533; 9cS$ 48&#65533;	&#65533;&#65533;Mwk&#65533;H&#65533;TO&#65533; &#65533;&&#65533;&#65533;Lx&#65533;g&#65533;gG&#65533;&#880;&#65533;&#65533;y&#560;&#65533;&#65533;&#65533;&#65533;&#477;u(&#65533;&#65533; &#65533;&#65533;'&#65533;&#65533; B8v&#65533;&#65533;y&#65533;X&#65533;&#65533;&#65533;IY&#65533;cA&#65533;9&#65533;B_&#65533;&#65533;&#65533;&#65533;&#65533;t&#65533;&#39141;&#65533;U&#1620;Z_&#65533;&#65533;&#65533;3_&#65533;	&#65533;'B&#65533;&#65533;&#65533;&#1490;&#65533;
s&#65533;&#65533;&#65533; &#65533;&#65533;	&#65533;v&#65533;#&#65533;&#65533;7&#1626; &#65533;&#65533;&#65533;sLu&#65533;&#65533;&#65533;A$&#65533;c9ppl&#65533;&#65533;&#65533;&#65533;9K&#65533;&#65533;&#65533;&#65533;	E&#65533; &#65533;&#65533;H&#65533;&#777;&#65533;&#65533;ga&#65533;&#1700;&#65533;&#65533;l&#65533;1&#65533;rli&#65533;&#65533;&#2406;0&#65533;&#519;&#65533;&#65533;w(Z&#65533;&#65533;oP8&#65533;&#65533;&#65533;2*
c&#65533;&#65533;&#1371;9&#65533;&#65533;&#65533;V&#65533;`&#65533;&#65533;&#65533;&#65533;j&#65533;-&#65533;y&#65533;&#1511;&#65533;w3&#65533;
v&&#65533;&#65533;&#621;J&#65533;&#65533; !wm0/&#65533;
0&#65533;&#65533; &#65533;&#65533;*&#65533;(n&#65533;&#65533;is &#65533;&#65533;M&#65533;&#65533;&#65533;PG&#65533;9&#65533;P&#65533;&#65533;*&#65533;&#65533;i&#65533;H&#65533;dU&#65533;&#65533;&#65533;&#65533;h&#65533;g&#65533;r&#65533;6&#65533;&#65533;&#65533;N&#65533;&#65533;&#65533;&#65533;&#683;1&#65533;{&#65533;7&#65533;&#65533;@&#65533;p&#583;&Zs&#65533;
&#65533;{&#576;&#65533;&#65533;J&#65533;&#65533;)&#65533;&#610;&#65533;&#65533;Zh&#65533;&#65533;f&#65533;&#65533;&#65533;&#65533;Y7c&#65533;@ &#65533;l@E&#65533;t&#65533;s=~v&#65533;"&#65533;&#65533;&#65533;&#65533;&#65533;&#65533;&#65533;qm`<&#1576;&#65533;)&#65533;&#65533;&#65533;(&#65533;&#65533;&#65533;
&#65533;X&#65533;&#65533;&#65533;&#65533;829&#65533;S;+&#65533;L&#65533;$Zv&#65533;&#65533;sD &#65533;zZ&#65533;h&#341;&#65533;I_&#65533;*h$&#65533;&#65533;!+&#65533;1&#65533;&#528;&#65533;&#65533;'p)K&#65533;&#65533;
&#65533;a+&#65533;&#65533;7n&#65533;8X&#65533;*o&#65533;&#1641;&#65533;#&#65533;&#65533;IpK&#65533;&#65533;&#65533;O&#65533;G&#65533;(&#65533;&#65533;k0&#65533;P&#65533;&#65533;&#65533;&#65533;$&#65533;yZ&#1504;SY(b/H&#65533;r&#65533;&#65533;@ &#65533; &#65533;w{n&#65533;&#65533;&#65533;Y&#65533;&#65533;hw&#65533;9&#65533;&#65533;:&#65533;&#312;&#65533;-j&#65533;&#65533;j7V&#65533;&#65533;&#65533;&#65533;&#65533;&#65533;Yg&#65533;?J&#65533;&#65533;&#1719;&#65533;&#65533;&#65533;&#65533;&#65533;3=&#65533;&#65533;&#65533;&#65533;}D&#65533;{!&#65533;&#65533;qw&#65533;`
&#11890;&#65533;z&#65533;&#65533;&#65533;&#65533;wi&#65533;fJ&#65533;~&#65533;&#65533;&#65533;&#65533;.&#65533;P&#65533;[&#65533;I&#65533;&#65533;(&#65533;wK&#65533;&#65533;&#65533;F&#65533;&#65533;&#65533;&#65533;&#65533;p&#65533;&#65533;	&#65533;q&#27194;&#65533;&#65533;&#65533;&#65533;&#65533;&#65533;&#65533;&#65533;&#65533;&#65533;
8h&#65533;(|&#65533;H&#65533;&#65533;T&#65533;T@C&#65533;L&#65533;}08,&#65533;&#65533;&#65533;&#65533;&#65533;	&#65533;&#65533;&#226; &#65533;&#65533;&#65533; &#65533;&#65533;&#627;&#65533;&#65533;&#65533;&#65533;dK&#65533;&#65533;&#65533;(S&#65533;&#65533;&#65533;&#65533;X&#65533;&#65533;&#857;~&#65533;{&#65533;OW&#65533; &#65533;&#65533; &#65533;&#65533;w&#65533;K&#65533;.&#65533;
C`&#425;&#65533;&#65533;(&#65533;
+&#65533;O G &#65533;2L&#248;&#65533;0&#65533;&#65533;&#241;?&#65533;	C&#65533;,I&#65533;&#65533;&#65533;{&#65533;&#65533;&#65533;&#65533;#L&#65533;bP&#65533;<.&#65533;Z&#65533;X&#65533; &#65533;5&#65533;3&#65533;&#65533;i&#65533;Juau&#65533;&#65533;;&#65533;&#65533; !&#65533;$&#65533;i|&#65533;jl&#65533;i&#65533;&#65533;O&#65533;&#65533;H &#65533;2\
&#65533;&#65533;#`W&#65533;&#65533; z&#65533;&#65533;BL&#65533;R&#65533;&#65533;&#65533; &#65533;J&#65533;&#65533;9&#65533;&#65533; &#65533;y&#65533;KC&#65533;+0&#347;H&#65533;&#65533;y=&#65533;{&#65533;&#65533;&#375;
&#65533;C&#65533;&#65533;&#65533;&#65533;&#65533;1&#65533;&#65533;&#65533;&#65533;x&#65533;i&#65533;&#65533;O&#65533;&#65533;.LG&#65533; &#754;&#65533;&#65533;t&#65533;&#65533;|&#65533;&#65533;D\&#65533;;&#65533;&#65533;&#65533;"6K &#65533;9&#1340;&#65533;Q&#65533;&#65533;G&#65533;&#2011;HI&#65533;&#65533;&#65533;c&#65533;lbH&#65533;&#989;<&#65533;R&#65533;!&#65533;`&#65533;l&#65533;&#65533;,&#65533;&#65533; &#217;&#65533;&#65533;P&#65533;#p&#65533;9%&#65533;&#65533;&#738;&#65533;&#507;&#65533;0&#65533;q&#65533;&#65533;&#65533;&#65533;t7&#65533;&#543;&#65533;B&#65533;&#1748;e&#65533;+_&#65533;S&#65533;&#65533;J&#65533;~&#65533;&#65533;&#65533;S!&#65533;&#65533;&#65533;&#65533;&#65533;l&#65533;&#65533;/&#65533;&#689;&#65533;# &#65533;#&#65533;&#65533;&#65533;&#65533;&#475;&#65533;&#65533;&#65533;0&#65533;9&#65533;&#65533;&#65533;&#65533;j&#65533;q&#65533;&#65533;&#382;&#65533;&#65533;F&#65533;&#65533;&#65533;&#65533;&#829;&#65533;c&#65533;q&#65533;&#65533;&#65533;.&#65533;A&#65533;&#65533;7&#65533;'&#65533;C@}&#65533;&#65533;&#65533;&#65533;,&#65533;&#65533;&#65533;&#65533;!&#65533;&#65533;&#65533;R&#65533;&#65533;B|&#65533;*-&#65533;&#65533;Z&#65533;&#65533;h&#65533;&#65533;<&#65533;g2.q&#65533;&#65533;&#65533;)&#65533;|&#65533;M&#65533;Lp&#65533;&#65533;M&#65533;&#65533;k&#65533;&#65533;0&#65533;!&#65533;&#65533;&#1321;&#65533;&#65533;&#65533;&#65533;&#65533; ^&#65533;p &#217;@ t&#65533;0&#65533;&#65533;'&#974;&#1865;l&#65533;:
^a=?&#65533;M&#1503;b&#65533;SL&#65533;XI~&#65533;gY&#65533;&#65533;U&#65533;&#65533;&#65533;&#65533;&#65533;&#65533;{&#65533;[r!&#65533;w&#1317;\&#1125;0^&#65533;R0	&#65533;&#65533;/&#65533;&#65533;&#65533;t&#65533; &#65533;&#65533;go&#65533;`&#1358;&#65533;^h&#65533; &#65533;&#65533;;&#1243;1.&#65533;@&#65533;&#65533;&#65533;Y&#65533;&#65533;&#65533;H&#65533;&#65533;fJ&#65533;~_&#65533;&#65533;&#65533;&#65533;m&#65533;l&#65533;&#65533;&#65533;ym&#65533;hL&#65533;=&#65533;=	^&#65533;&#1922;&#65533;&#65533;3&#65533;&#65533;&#65533;&#65533;&#1994;@&#65533;?&#271;-&#65533;&#65533;E&#65533;&#65533;&#65533;Y&#65533;&#65533;&#65533;d&#65533;&&#65533;Z&#65533;&#65533;}&#65533;|&#65533;&#65533;|&#65533;Z&#65533;&#65533;&#65533;m&#65533;&#65533;&#65533; n&#65533;&#65533;wzm&#65533;0&#11533;
'&#65533;}`&#65533;1,&#65533;#&#65533;&#65533;&#65533;m@Rh@~&#65533;&#1993;&#65533;&#65533;+&#65533;lV&#65533;&#65533;&#65533;&#65533;&#65533;+q&#65533;&#65533;&#65533;-&#65533;V&#65533;&#65533;&#1052;&#65533;}&#65533;&#65533;%&#65533;&#65533;L&#65533;W@
"&#65533;S&#65533;&#65533;p&#65533;&#65533;&#65533;g ~&#421;p&#65533;&#65533;0&#65533;#P&#65533;&#65533;&#65533;.&#65533;&#65533;&#65533;&#65533;'B&#65533;	&#65533;d&#65533;,&#769;&#65533;&#65533;c&#65533;&#65533;&#65533;&#65533;~&#65533;&#1563;@&#65533;m&#65533;m&#65533;&#65533;&#65533;&#65533;C]&#65533;&#65533;&#65533;!&#65533;;&#65533;&#65533;&#873;p&#65533;&#65533;&#65533;&#65533;&#65533;&#65533;&#65533;&#65533;&#28400;
c&#65533;e&#65533;V&#65533;&#65533;&#65533;&#560;Jlk&#65533;&#65533;&#65533;>n&#65533;&#588;&#65533;i&#871;&#65533;&#65533;&#65533;&#65533;&#1885;&#65533;DLT&#65533;~&#65533;&#65533;&#48846;&#65533;&#65533;&#65533;^&#65533;m&#65533;8H&#65533;&#65533;&#65533;=&#65533;.|9&#65533;&#65533;?&#65533;&#65533;bT[}&#257;&#65533;&#65533;Zm&#965;&#65533;&#65533;x&#65533;&#65533;&#65533;'6&#65533;&#65533;G&#65533;&#7048;EN&#65533;&#1565;&#65533;
&#65533;&#65533;]&#65533;&#65533; &#65533;&#65533;"&#1133;&#65533;&#65533;hI&#65533;Lp&#65533;m&#65533;\>&#65533;T &#65533;&#65533;&#65533;&#65533;&#65533;&#65533;5_&#65533;}L&#65533;tc&#65533;&#65533;	&#65533;&#931; &#65533;Vp&#65533;&#65533;&#65533;"&#1399;U,&#65533;\&#65533;H>&#65533;&#1217;&#65533;&#65533;&#65533;+&#65533;&#65533;&#65533;&#65533;N&#65533;&#65533;.{&#65533;&#65533;&#65533;&#65533;&#65533;0}0&#65533;,&#65533;&#65533;`n&#1995;d&#65533;{<&#65533;%&#65533;&#65533;&#1390;&#65533;&#65533;&#65533;&#65533;N&#65533;&#65533;qC&#65533;&#65533;&#65533;&#65533;j&#65533;6P &#65533;&#65533;F~&#65533;}&#65533;~&#65533;&#65533;&#65533;q#/Q&#65533;&#65533;&#65533;n&#65533;M&#65533;&&#65533;L@]&#65533;&#65533;c&#65533;&#65533;4&#1841;&#65533;&#65533;&#65533;&#65533;&#65533;k&#65533;H&#65533;=&#65533;&#65533;9&#65533;J&#65533;qV`&#2574;&s&#65533;&#65533;&#1997;{&#65533;&#65533;&#65533;cG&#65533;r&#65533;&#65533; &#65533;&#65533;&#65533;&#65533;W&#65533;y&#65533;&#65533;&#65533;`&#1337; &#65533;&#65533;&#65533;&#65533;&#65533;&#65533;J&#65533;&#65533;n&#65533;T&#65533;&#65533;5&#65533;xLi&#65533;Y&#65533;&#65533;&#65533;&#65533;q&#65533;p&#65533;&#65533;x#?^j&#65533;&#65533;&#65533;&#65533;N&#65533;&#65533;n&#65533;&#65533;&#65533;0&#65533;q&#65533;&#65533;p&#65533;&#65533;&#65533;&#65533;&#65533;?&#65533;,&#65533;&#65533;&#65533;&#65533;h&#65533;&#65533;-&#214;&#65533;Q&#65533; &#65533;b&#65533;&#1780;	.p0\&#192;&#65533;&#65533;&#65533;:&#65533;&#65533;a&#65533;&#65533;&#65533;V&#65533;#B&#65533;?&#65533;!E&#65533;&#65533;&#65533;&#65533;I&#65533;)U&#65533;d&#65533;&#65533;&#65533;K&#65533;1Y6#b&#65533;
&#65533;&Z&#65533;`&#65533;A&#65533;6&#65533;H&#65533;&#65533;	@T&#65533;&#1580;Y4&#65533;Q&#65533;&#65533;&#65533;&#65533;&#65533;&#65533;&#65533;&#65533;&#262;2&#65533;?k&#65533;r&#65533;&#65533;V&#65533;&#65533;53&#65533;RY&#65533;6&#65533;5&#65533;H&#65533;P&#65533;K&#65533;@&#65533;t&#1165;&#65533;N&#65533;&#65533;6T&#65533;l(&#65533;F&#65533;&&#65533;8&#5174;&#65533;R&#65533;N&#65533;\&#65533;r&#718;UV&#65533; b&#65533;D&#350;5&#65533; "6&#65533;.2A&#266;6mP#&#1022;|R	&#65533;V99rIzU&#65533;&#65533;X&#65533;&#65533;	G&#65533;&#65533;-[&#65533;q&#65533;R9r&#65533; & p&#65533;L`&#65533;@&#65533;&#65533;\Sh&#65533;&#65533;&#65533;&#65533;hl&#65533;&#65533;l&#65533;&#65533;&#1391;g.&#65533;f&#65533;;Q&#65533;~C&#65533;&#65533;=Q&#65533;b&#65533;k&#65533; C/2&#65533;&#65533;&#65533;-k*{&#65533;&#65533;&#65533;&#65533;&#65533;&#65533;&#65533;S&#65533;	&#65533;[.&#65533;&#65533;b"/F$&#65533;6	8J&#65533;>&#65533;&#65533;&#65533;&#65533;"&#65533;&#65533;&#65533;&#65533;&#65533;,&#65533;=k&#65533;&#65533;&#65533;	&#65533;PCt&#65533;&#65533; &#65533;k`&#65533;&#65533;RkQ&#65533;&#65533;\&#65533;'6&#65533;&#65533;-&#65533;<&#65533;Ce&#65533;&#65533;+=&#65533;&#65533;&#65533;&#65533;c	{&#65533;`&#65533;&#65533;J&#65533;&#65533;#&#65533;dZi&#65533;d&#65533;&#65533;!&#65533;S&#65533;(&#65533; &#65533;&#65487;&#65533;&#65533;rO>U&#65533;&#65533;&&#65533;z&#65533;&#65533;&#65533;&#65533;Ls&#65533;&#65533;l&#65533;&#65533;&#65533;&#65533;&#65533;Z{&#65533;&#65533;L&#65533;&#65533;(&#65533;&#65533;&#370;&#65533;d&#65533;f&#65533;8-&#65533;&#65533;O?&#65533;fx&#65533;Q`
GQb&#65533;&#65533;3YAAM&#65533;f&#65533;&#65533;R,&#65533;E&#65533;n&#65533;/&#65533;&#65533;vOm&#65533;&#65533;`&#65533;&#65533;&#65533;&#65533;'&#65533;&#65533;;<:&#65533;&#65533;&#65533;&#65533;f&#65533;&#65533;M&#65533;I&#1507;R&#65533;M&#65533;&#65533;&#65533;&#65533;MAU`\T&#65533;&#65533;W+)&#65533;Y[1l!&#65533;S&#65533;9Y4a5&#65533; &#65533;l&#65533;&#65533;&#65533;&#65533;g&#65533;8v&#65533;&#65533;|&#65533;&#1927;&#65533;o1 V0 &#65533;b&#65533;&#65533;6$m/&#65533;7&#65533;&#65533;&#65533;p&#221;&#65533;&#65533;S&#733;&#65533;\X&#65533;&#65533;VPH&#65533;&#65533;&#65533;N| &#65533;&#65533;h&#65533;&#65533;{L&#65533;s&#65533;G&#65533;x&#65533;&#65533;&#65533;&#65533;/az&#65533;&#65533;&#65533;3&#65533;&#65533;&#585;G&#65533;&#1109;L&#65533;&#65533;vcN7&#65533;&#65533;&#65533;`P@&#65533;U]&#65533;L=&#65533;U&#65533;&#65533;7b"&#65533;&#491;y+&#65533;Vg&#65533;+&#65533;&#65533;&=&#65533;Yza^&#65533;&#65533;&#1190;&#65533;&#65533;&#65533;&#65533;&#65533;&#65533;lc&#65533;9&#65533;&#65533;\&#65533;.&#65533;dv&#65533;A&#65533;&#65533;7&#65533;&#65533;h&#65533;&#65533;&#65533;&#65533;&#65533;&#65533;&#65533;4n&#1079;&#65533;&#65533;&#65533;&#65533;&#65533;&#65533;n 5&#65533;&#65533;kXi&#65533;&#65533;b&#65533;r&#65533;,jM&#65533;\&#65533;w7Us&#65533;&#65533;&#816;S&#65533;&#65533;!.&#65533;&#65533;&#65533;&#65533;&#65533;&&#65533;&#65533;&#65533;\s&#65533;&#1067;&#617;&#65533;&#65533;&#65533;)&#65533;UWQ&#65533;orTkg&#65533;}&#65533;:&#65533;&#65533;A&#65533;&#65533;&#65533;wx&#65533;&#65533;&#1681;&#65533;&#65533;p&#65533;&#65533;Jd&#65533;&#1840;k&#65533;&#65533;&#65533;ge.|/&#65533;&#65533;&#1772;w@&#65533;k6)&#1906;&#65533;%&#65533;&#65533;}O5& &#65533;&#65533;&#65533;&#65533;hp&#65533;|&#31436;X`&#65533;f&#65533;@=S&#65533;Z&#65533;&#65533;&#65533;ru-]f&#65533;U&#65533;&#65533;&#65533;q!N&#65533;Z&#65533;jV&#65533;&#65533;R&#65533;;<	&#65533;&#65533;&#65533;&#65533;&#65533;*"DX&#65533;&#65533;>&#65533;&#65533;&#65533;)&#65533;2&#65533;et&#65533;-&#65533;0c%&#65533;
&#65533;8&#65533;&#65533;5nd"x&#65533;&#65533;&#65533;&#65533;&#65533;!&#65533;&#65533;&#1040;&#65533;}&#43385;&#65533;1%&#65533;&#65533;&#65533;!y&#65533;5(k{$b&#65533;&#163;&#65533;&#65533;&#65533;5D&#65533;&#65533;&#282;X!nS&#65533;	MT)&#65533;$SW&#65533;P&#65533;&#65533;\&#65533;cTH &#65533;&#65533;&#65533;&#65533;QFml&#65533;7D&#65533;&#65533;&#65533;'CK&#1314;&#65533;&#65533;%&#65533;1p&#65533;9&#65533;z&#65533;r8B&#65533;S&#65533;&#65533;GD&#65533;$&#65533;X&#65533;&#709;&#65533;#&#65533;t%@&#65533;Pk&#65533;&#65533;&#65533;&#65533;&#65533;&#65533;@Q&#65533;hF;b&#65533;>B&#65533;&#65533;$&#65533;K&#65533;WHN&#65533;&#65533;C~&#65533;&#65533;&#65533;&#65533;<&#65533;&#65533;&#65533; &#65533;&#65533;0&#65533;&#65533;&#65533;&#643;&#65533;&#730;-H&#65533;&#65533;&#236;&#65533;&#65533;pd &#65533;!s&#65533;&#65533;O)&#1448;_UK&#65533;&#65533;&#65533;&#65533;&#65533;
W&#65533;X&#65533;&#65533;&#65533; &#65533;7&#65533;o<&#65533;&#65533;@&#65533;~&#65533;&#65533;1&#65533;&#65533;j&#65533;&#65533;Y&#65533;&#65533;1P>bV2&#65533;&#65533;L&#65533;!I_&#1298;&#65533;7&#65533;A&#65533;&#65533;%&#65533; &#65533;@&#65533;tl&#65533;|&#65533;8&#65533;9QhX&#65533;!&#65533;P&#65533;&#65533;&#65533;u&#65533;`D&#65533;(H&#65533;&#65533;&#65533;&#65533;s&#65533;&#65533;&#65533;(%&#65533;O&#65533;]&#65533;X&#65533;&#65533;&#65533;e&#65533;A&#65533;,&#65533;2&#1858;&#4467;* \x&#65533;7&#65533;!&#905;*&#65533;L&#65533;)&#65533;&#65533;&#592;@&#65533;M<H&#65533;&#65533;&#65533;(&#65533;&#1683;{&#65533;&#65533;F&#65533;!E&#65533;&#164;&#65533;&#65533;4&#65533;tu&#65533;v_=&#65533;+&#65533;`&#65533;=&#65533;&#65533;&#65533;&#65533;&#65533;&#65533;&#65533;&#65533;&#65533;&#65533;D&#65533;&#65533;u&#65533;&#65533;E&#65533;&#65533;8'L6t&#65533;&#65533;&#65533;aA#&#65533;&#65533;qE&#65533;dk&#65533;&#663;&#65533;tT&#65533;&#65533;#&#1082;&#65533;&#14229;&#65533;m}&#65533;D_&#65533;&#65533;&#65533;&#65533;&#65533;&#65533;&#65533;:-&#65533;~&#65533;"&#65533;&#65533;&#65533;&#65533;d&#65533;b	&#65533;&#65533;&#65533;&#65533;^U&#65533;i&#65533;&#65533;&#65533;m&#65533;&#65533;`pa&#65533;(&#65533;n	&#65533;h&#65533;r&#65533;&#65533;&#65533;t&#1249;&#65533;&#65533;D\&#65533;&#65533;0.P&#238;&#448;&#65533;&#216;=bz&#65533;&#65533;n&#1826;q&#65533;&#65533;&#65533;s&#65533;=&#65533;mD&#65533;6&#65533;&#65533;	F&#65533;&#65533;{&#65533;;SK&#65533;&#498;UY&#65533;?&#1681;&#65533;&#65533;&#65533;&#65533;&#65533;D&#65533;&#65533;_&#34438;&#65533; AFQ&#65533;&#65533;&#65533;8&#1455;l&#65533;&#65533;&#65533;a&#65533;&&#65533;G&#65533;&#65533;>&#65533;yG&#65533;&#65533;v&#65533;&#65533;Gw	&#65533;<&#65533;.&&#65533;Ag&#65533;&#65533;&#65533;n&#65533;x&#65533;&#65533;&#65533;&#65533;D&#65533;h&#65533;&#65533;&#65533;&#65533;&#65533;_&#65533;&#65533;l&#65533;Xg&#832;&#65533;&#65533;&#65533;&#242;<F&#65533;&#65533;QN&#65533;&#65533;&#65533;>e&#65533;^]I&#65533;D&#65533;&#65533;W&#65533; Z&#65533;o~Q&#65533;M&#65533;>&#65533;&#65533;&#65533;&#65533;9$@&#65533; 0ke&#65533;&#65533;&#65533;X&#65533;&#65533;:&#65533;&#65533;3&#65533;&#65533;&#444;wLiV&#65533;yzxF&#65533;|E7&#65533;ab&#934;&#65533;?8&#65533;#&#65533;e/&#65533;!&#1461; :BC&#65533; &#65533;&#65533;&#65533;t&#65533;~d y'%&#837;w&#65533;+&#428; Z&#65533;&#65533;&#65533;&#65533;&#65533;&#65533;&#65533;&#65533;J&#65533;p&#65533;&#65533;^&#65533;&#65533;x&#65533;X&#65533;&#65533;&#65533;&#65533;u&#65533;&#65533;&#65533;&#65533;hLi&#729;1"&#65533;G&#65533;&#65533;&#65533;f&#65533;n&#1144;&#65533;&#65533;&#65533;9&#65533;"y&#65533;y&#65533;&#65533;&#65533;&#65533; &#65533;&#65533;&#65533;8	-&#65533;&#65533;&#65533;nx&#65533;S&#65533;o}&#65533;{hC&#65533;&#65533;&#65533;&#14084;s&#65533;;&#65533;0[&#65533;&#65533;&#65533;#&#65533;nH'&#65533;Z&#65533;&#65533;&#65533;j&#65533;&#65533;z[&#1421;&#615;&#65533;&#65533;`&#65533;&#65533;^!J&#65533;&#65533;&#65533;y&#65533;&#65533;m&#65533;&#65533;&#1073;Ft}k&#65533;_&#65533;v&#65533;&#65533;&#65533;&#65533;&#65533;)MfD-&#65533;W &#65533;&#65533;&#65533;W.,&#65533;@3&#65533;&#65533;0&#65533;&#65533;rd&#65533;I&#65533;&#65533;&#1186;&#65533;&#65533;&E&#65533;*Q&#653;5r&#65533;,H9n&#65533;7}/&#65533;&#65533;Y{&#65533;&#65533;H7&#65533;&#65533;&#65533;U@Z&#65533;O?jD&#65533;&#65533;&#65533;:&#65533;&#65533;k&#39354;&#65533;W&#65533;h&#65533;&#65533;M&#65533;&#65533;=&#65533;= 0P&#65533;&#65533; k&#65533;&#65533;p&#1411;&#65533;&#65533;%n&#65533;&#506;&#65533;&#65533;^4&#65533;&#65533;&#65533;h&#65533;D&#1710;&#65533;&#430;&#65533;&#1584;&#65533;|%>*&#65533;&#65533;&#65533;'%&#65533;L&#1176;&#1017;&#65533;&#65533;6&#65533;&#65533;.&#65533;&#65533;M&#65533;&#65533;'v&#65533;#<&#65533;&#65533;q&#65533;^7&#65533;`x&#65533;&#65533;&#65533;&#65533;Kk[{G&#1871;NF&#65533;,P&#65533;I&#65533;y3A<&#65533;&#65533;F&#1971;\`Z&#65533;&#65533;&#960;&#65533;9&#65533;"&#65533;&#65533;&#65533;&#65533;&#65533;_,n&#1084;&#65533;&#65533;&#65533;9Z@&#65533;&#65533;>&#65533;&#65533;o&#65533; dX&#65533;&#65533;&#65533;C&#65533;&#65533;v&#65533;&#65533;&#65533;&#65533;:&#65533;&#1283;8&#1141;&#65533;&#65533;x&#1259;&#65533;h&#65533;K&#65533;&#65533;&#65533;&#65533;O&#65533;O%&#65533;%&#1433;&#65533;&#65533;&#41480;i&#65533;&&#65533;&#65533;&#65533;&#65533;'&#65533;`@&#65533;&#65533;	&#65533;@&#65533;&#248;,&#65533;5sC&#65533;7&#65533;&#65533;:xB&#65533;J&#65533;&#65533;	&#65533;I2&#65533;=&#889;&#65533;&#65533;Q&#65533;d9&#65533;?&#65533; &#65533;&#65533;&#65533;&#65533;K&#65533;&#65533;&#65533;6j;;&#65533;&#65533;+&#65533;(9@)&#65533;&#65533;&#65533;z@&#65533;&#65533;&#65533;4q&#251;A4&#65533;&#65533;}&#65533;&#65533;(l&#65533;&#65533;A&#65533;&#65533;{:&#65533;@&#65533;&#65533;&#43562;&#65533;&#65533;5&#1000570;?95&#65533;R&#65533;&#65533;ci&#65533;b&#65533;&#65533;&#65533;
_p&#65533;&#30917;^&#65533;&#1880;&#65533;;l&#65533;&#65533;"&#65533;a&#65533;>&#65533;;d@&#65533;;1&#65533;&#65533;}p&#65533;L&#65533;2&#65533;x&#65533;+&#65533;#<&#65533;&#65533;&#65533;&#65533;`
'&#65533;&#284;i9&#491;&#65533;&#65533;&#65533;&#2288;&#65533;&#65533;&#65533;&#65533;#&#65533;&#65533;k&#65533; $	_&#65533;&#65533;9x>&#65533;&#65533;&#65533;&#65533;I&#65533;&#65533;W|&#65533;`8&#65533;Xx&#1049;z&#65533;uX&#65533;&#65533;3&#65533;&#65533;+&#65533;W&#65533;%&#65533;-&#65533;&#65533;(&#65533;&#65533;B&#65533; &#65533;o&#533;&#65533;@&#65533;&#65533;1cF&#65533;:&#65533;8&&#65533;&#65533;&#65533;&#65533;&#65533;&#65533;&#65533;&#65533;&#65533;&#65533;&#65533;&#65533;p&#65533;h O&#65533;C&#65533;&#65533;\I&#65533;&#65533;W&#65533;&#65533;e!	=&#65533;&#65533;7&#65533;C	&#65533;C&#65533;3&#65533;&#1790;u&#65533;&#65533;x&#65533;&#65533;~&#65533;0&#65533;+<.&#65533;$&#65533;&#65533;&#65533;:A&#65533;S&#65533;=&#65533;!&#65533;C&#65533;i&#65533;&#65533;jD&#65533;&#65533;cC &#65533;&#65533;&#65533;&#65533;G&#65533;&#65533;&#65533;&#65533;$&#65533;&#65533;s&#65533;&#65533;&#65533;<&#65533;`8&#476;&#65533;@&#65533;&#65533;&#65533;&#890;&#65533;W3&#65533;<0DD&#65533;&#65533;s&#65533;&#65533;s:&#65533;D&#65533;=&#65533;D&#65533;C&#65533;-e&#65533;&#65533;&#65533;d&#65533;N&#65533;&#65533;&#65533;&#65533; 8 &#65533;R&#65533;&#65533;&#65533;9&#65533;&#65533;H&#65533;&#65533;&#65533;&#65533;(;&#65533;W &#65533;6&#65533;s&#65533;&#65533;&#65533;&#65533;aa &#65533;@&#65533;&#65533;&#65533;&#65533;&#65533;E&#65533;&#65533;n@$(&#65533;&#65533;Y&#65533;v&#65533;Z&#65533; Q&#65533;&#65533;&#65533;`&#65533;x&#10436;&#65533;K&#65533;&#65533;&#65533;&#65533;&#65533;&#65533;&#65533;X&#65533;&#65533;s&#65533;&#65533;G=P\HN\ &#65533;d&#65533;|&#925;&#65533;q&#65533;L&#65533;$I&#65533;&#65533;&#65533;W&#65533;L&#65533;&#65533;eP&#65533;`h&#65533;>a &#65533;&#65533;>%&#65533;&#65533;{&#65533;E&#65533;&#65533;_T&#65533;2&#65533;.&#65533;<&#46772;,&#783;DH&#65533;&#65533;>&#65533;&#65533;&#65533; &#65533;&#65533;&#65533;
%&#65533;h &#65533;NE&#65533;&#1061;&#65533;4\&#65533;&#65533;&#65533;lN&#65533;&#65533;
R&#65533;
Z&#65533;N*&#1037;VI$p&#65533;4&#65533;&#636;&#65533;Wt0&#65533;`&#65533;&#65533;>&#65533;&#65533;&#65533;>&#65533;#&#65533;(&#65533;&#65533;&#65533;&#65533;Ba&#65533;&#65533;&#65533;+t8*&#65533;&#65533;&#65533;&#65533;&#65533;&#65533;&#65533;&#65533;&#65533;  &#65533;4R&#65533;4b&#65533;y&#518;lP&&#320;&#65533;IV&#65533;RVP&#65533;&#65533;$&#65533;{&#65533;&#65533;#@&#65533;&#65533;&#65533;&#65533;&#65533;&#65533;p&#65533;"&#65533;N&#65533;&#65533;hu&#65533;&#65533;WT&#65533;&#65533;&#65533;&#65533;&#65533;%&#65533;@&#65533;&#65533;2&#1028;@	&#65533;&#65533;`&#65533;&#65533;\&#65533;&#1144;j&#65533;50	&#65533;&#65533;&#65533;R&#65533;&#65533;7&#65533;!&#65533;!&#65533;$H)H&#65533;o&#1540;o@.&#65533;t8&#65533;@&#65533;+4&#65533;]&#33084;  Q%&#65533; &#65533;&#65533;.&#65533;&#65533;&#65533;P@I&#65533;lx&#65533;-&#65533;&#54528;Xl&#65533; &#65533;!&#65533;&#65533;o&#65533;1Y&#65533;A\K-Boh &#395;&#65533;SJ#F&#65533;&#65533;8&#65533;&#65533;@&#65533;S&#65533;C&#65533;&#65533; &#65533;!MF&#65533;l&#65533;&#65533;&#65533;&#65533;B&#65533;&#65533;&#65533;&#65533;&#65533;M&#65533;@&#65533;]&#65533;t8W&#65533;&#65533;&#65533;&#65533;$p&#65533;Um&#65533;V&#65533;&#65533;n&#65533;&#65533;o#4=	P X&#65533;U&#65533;S Z{&#65533;&#65533;h&#65533;uX&#65533;PM=&#65533;4&#65533;&#65533;uz&#288;&#1838;{&#65533;Q&#65533;&#65533;&#65533;h&#65533;&#65533;&#65533;iUTE&#65533; Fm&#65533;$&#65533;m5&#65533;&#65533;VpW:&#65533;&#65533;&#65533; P&#65533;&#516;L&#65533;9@GP&#65533;n&#65533;&#65533;&#65533;&#65533;&#65533;LG2(S&#65533;&#65533;Xl[5S&#65533;x&#65533;U&#65533;C&#65533;K&#65533;uX&#65533;u&#65533;8&#65533;9&#65533;&#65533;[X&#65533;t&#65533;&#65533;h&#65533;&#65533;K&#65533;0&#1290;U&#65533;i&#65533;&#65533;FM&#65533;&#65533;I&#65533;Q&#65533;&#65533;wA&#65533;I&#65533;J&#65533;&#65533;'&#65533;&#65533;)&#65533;&#65533;Y&#65533;}&#65533;=&#65533;=&#65533;&#65533;P&#65533;ut{%&#65533;&#65533;&#65533;W&#65533;z5:5&#65533;u&#65533;;&#65533;&#65533;2&#65533;&#65533;&#65533;c&#65533;&#65533;+&#251;&#65533;E&#65533;&#65533;&#65533;&#1707;&#65533;&#65533;&#65533;U&#65533;!M&#65533;D%eRZ1]2uQM&#65533;][&#65533;&#65533;Y&#65533;-&#65533;z&#65533;&#65533;s&#65533;h&#65533;j&#65533;O&#65533;&#1662;m&#65533;&#65533;P&#65533;&#65533;&#1237;(\.s.&#65533;. &#65533;c=&#65533;8&#65533;?&#65533;&#65533; &#65533;&#65533;&#1025;&#65533;$6&#65533;&#65533;\&#65533;&#65533;&#65533;M&#901;O%&#65533;&#65533;&m!&#65533;EV8&#65533;J0]&#65533;@<e&#65533;)&#65533;&#65533;&#65533;&#1529;-S&#1557;]&#65533;&#65533;&#65533;-S&#65533;&#65533;&#1571;&#65533;;&#65533;S&#65533;d&#65533;&#65533;&#65533;&#65533;&#65533; &#65533;0&#65533;&#65533;!&#65533;&#65533;D&#65533;^&#65533;&#65533;&#65533;&#65533;u&#1172;)'&#65533;&#65533;UM1a `&#65533;X&#65533;5&#65533;J &#65533;&#65533;&#65533;[&#65533;&#65533;e&#65533;`P &#65533;}&#65533;&#65533;%&#1086;&#65533;=&#65533;&#65533;]Q\&#192;&#65533;C	&#65533;&#65533;&#65533;&#65533;7&#65533; &#65533;	xCM&#2936;X&#65533;&#65533;^J&#65533;Ex5qR&#65533;&#65533;%&#65533;P4`&#65533;Kxb;&#65533;&#65533;(&#65533;`0p&#65533;z&#65533;Y&#65533;&#65533;&#65533;z Y!&#65533;t]c&#65533;E	&#65533;Q	A;Q;E&#65533;&#65533;t&#65533;G&#65533;/&#65533;cU&#65533;&#65533;4e&#65533;&#65533;&#65533;*&#65533;&#65533;&#65533;&#65533;&#65533;&#65533;&#65533;a&#65533;&#65533;&#1132;5`&#65533;TlU&#65533;#n`}&#65533;I(&#65533;x(&#65533;/&#65533;X&#65533;&#65533;&#1784;}E2&#65533;n&#65533;p&#65533;Wc&#65533;&#65533;&#65533;]^&#65533;&#20196;Ud&#65533;&#65533;&#65533;&#65533;p&#65533;c8&#65533;%=&#65533;&?&#65533;&#65533;&#65533;b&#1588; E&#65533;&#65533;V&#65533;&#65533;V@&#65533;'&#1381;&#65533;&#65533;&#65533;&#65533;'&#65533;&#65533;}&#1753;&#65533;&#65533;&#65533;)	&#65533;&#65533;X&#65533; 2p_P&#65533;&#65533;o&#65533;`7&#65533;N%&#65533;C>D&#65533;&#65533;=&#65533;&#65533;s7j&#65533;u2&#65533;d&#65533;S&#65533;!&#65533;8&#65533;&#65533;6&#65533;&#65533;&#65533;ZEM&#65533;4&#65533;BJKR_>&#65533;&#65533;&#65533;&#65533;,]&#65533;&#65533;&#65533;:`&#65533;u[lp&#65533;L&#65533;&#65533;&#65533;e&#65533;.ak6&#65533;/&#65533;&#65533;&#65533;l6&#65533;&#65533;d 4>Q&#65533;&#65533;2.&#65533;6g&#65533;&#65533;&#65533;&#65533;&#65533;h'&#65533;8H(Tx&#65533;
yv	@&#65533;&#65533;c&#65533;\_f&#65533;ZAPs&#65533;^&#65533;&#65533;@<( 	&#65533;`4&#65533;u&#65533; &#65533;&#65533;h&#65533;>G	QfX8&#65533;<`>e&#65533;u.h&#65533;&#65533;:&#65533;d&#65533;4uT&#65533;&#65533;&#65533;Yv&#65533;&#65533;viz6&#65533;&#65533;=C&#65533;&#65533;4&#65533;gP=X&#65533;&#65533;&#65533;/&#65533;b;&#65533;`;hJ&#65533;&#65533; &#65533;<H&#2020;Nj&#65533;]/&#65533;]&#65533;&#65533;>&#65533;-&#65533;&#65533;^X&#65533;=&#65533;&#65533;{&#65533;d0<&#721045;&#65533;&#881;N&#65533;&#65533;&#65533;X@&#65533;l) BV4x&#65533;&#65533;&#65533;/&#65533;v&#65533;&#65533;&#65533;GYpbK&#65533;bJ&#65533;&#65533;&#65533;&#65533;|&#65533;&#65533;&#65533;m&#65533;O&#65533;kk&&#65533;&#65533;&#65533;&#65533;&#65533;&#65533;&#65533;U M&#65533;;X\&#65533;6	uR':f&#65533;8&#65533;w&#65533;l&#766;&#65533;b&#65533;&#65533;&#65533;&#65533;V@@4 m&#65533;~&#65533;&#65533;&#65533;n\3&#65533;&#65533;&#65533;&&#65533;f&#65533;&#65533;&#65533;&&#32918;m&#65533;&#65533;b&#65533;Fj&#65533;VG/f&#65533;&#65533;}]&#65533;k=&#65533;&#65533;Y)&#65533;d&#65533;&#65533;sF&#65533;&#65533;&#65533;&#65533;u&#65533;&#65533;n &#65533;&#65533;&#65533;&#65533;, &#65533;&#533;&#65533;=N&#65533;M&#65533;&#65533;=f&#65533;v[e&#65533;f~&#65533;&#65533;n&#65533;&#65533;&#65533;&#65533;X&#65533;oul0&#65533;&#65533;n&#65533;&#65533;&#65533;&#65533;j&#65533;&#65533;&#65533;&#15716;&#65533;&#65533;	xV&#65533;cy&#65533;&#65533;&#65533;&#65533;ZJ&#65533;&#65533;^]&#65533;~&#65533;&#65533;&#65533;a&#65533;&#65533;m&#1783;&#65533;m&#65533;&#65533;p1&#65533;&#65533;&#65533;Efh&#65533;&#65533;&#65533;&#65533;z&#65533;E&#65533;&#902;&#65533;>&#65533;ri&#11627;e]n&#65533;^i&#65533;^&#65533;O&#65533;&#65533;F&#65533;&#65533;6&#65533;_n&#65533;`F&#65533;!h
7rd.&#65533;)8ql@_g&#65533;0K&#65533;&#65533;&#65533;)&#65533;&#65533;<&#65533;&#65533;&#65533;&#1235;p&#65533;/&#65533;c&#65533;_&#65533;&#65533;*&#65533;&#65533;.s&#65533;&#65533;&#65533;&#65533;e&#65533;Nk&&#65533;&#65533;&#65533;5&#65533;!&#65533;&#65533;&#65533;&#65533;}&#65533;p&#65533;&#65533;p&#65533;&#65533;&#65533;2U 4t&#65533;&#65533;p'&#261;V&#65533;o86&#65533;-/&#65533;Ic&#65533;0&#65533;H&#65533;&#65533;*&#65533;3&#65533;i>j@&#65533;wsN&#65533;i&#65533;`
&#65533;&#65533;&#65533;&#65533;s&#65533;&#65533;sy&#65533;sT&#65533;&#65533;z8&#65533;'&#65533;oZ}}&#65533;=&#65533;&#65533;&#65533;hJ&#65533;&#65533;&#1476;8X^&#65533;&#65533;&#65533;t&#65533;&#65533;\&#65533;Es&#65533;=k^&#65533;&#65533;}se&#65533;&#65533;^&#65533;'L&#65533;d&#65533;s=?&#65533;j&#65533;&#65533;&#65533;tVWG&#65533;&#65533;&#65533;&#65533;&#65533;&#65533;&#65533;[/&#65533;&#65533;&#65533;cl&#65533;&#65533;Pw_g&#65533;v/`A&#65533;O&#65533;&#65533;&#65533;l&#65533;7G&#65533;N&#65533;^|&#65533;&#65533;}&#65533;v&#65533;&#65533;i&#65533;&#65533;&#65533;&#65533;&#65533;&#65533;[u$xYx&#65533;X&#65533;p&#65533;&#65533;s&#65533;4.&#65533;l^&#65533;q_'&#65533;&#65533;v&#65533; &#65533;&#65533;WRzo&#65533;r&#65533;&#65533;Wf/r&#65533;~W&#65533;&#1373;&#65533;&#65533;&#65533;&#662;&#65533;&#65533;P&#65533;&#65533;Q&#65533;&#65533;8.^Z&#65533;j1CXnx&#65533;&#65533;&#65533;~&#65533;xK&#65533;w&#65533;x&#65533;&#65533;x&#65533;&#65533; &#65533;sfov&#65533;&#65533;&#65533;}D&#65533;_o&#1694;&#65533;W&#65533;&#65533;O8&#65533;P&#65533;&#65533;HXhH	D&#65533;&#65533;-&#65533;o^k&#65533;h&#65533;?	&#65533;?{J&#65533;qG`&#65533;>d&#65533;F&#65533;&#65533;&#65533;a5o:'_R&#65533;&#65533;%&#65533;&#65533;<&#65533;7&#65533;Y&#65533;&#65533;oh:&#65533;w&#65533;_x&#65533;c|&#65533;'{&#65533;&#65533;&#65533;&#65533;A&#65533;`&#65533;&#65533;&#65533;&#65533;&#65533;&#65533;wR$>&#65533;&#65533;&#65533;&#1977;g&#65533;ch&#65533;?yOyT/&#65533;^&#65533;&#65533;Jx&#65533;&#65533;&#65533;oc&#65533;&#65533;&#65533;&#65533;&#65533;m"&#65533;X&#65533;&#65533;&#65533;&#65533;N{&#65533;&#65533;q&#65533;e&#65533;_Nb&#65533;&#65533;&#65533;P/&#65533;&#65533;z,&#65533;v&#65533;&#65533;&#65533;o&#65533;&#65533;O&#65533;V&#65533;&#65533;p&#65533;,W'c&#65533;Mj &#65533;&&#65533;&#65533;+h&#65533;&#65533;&#65533;&#65533;
2l&#65533;&#65533;!&#264;	R&#65533;h&#65533;"&#396;7r&#65533;8&#65533;#&#65533;4"&#65533;$Ib&#65533;&#65533;c&#65533;&#1077;&#65533;v&#65533;&#65533;VZ&#65533;&#65533;YN&#65533;zX&#65533;&#65533;S&#65533;&#65533;&#65533;&#65533;Aq&#65533;&#65533;&#65533;&#65533;&#1188;SXh&#65533;2E&#1894;N&#65533;&#65533;&#65533;6&#65533;Z_q&#65533;&#65533;[&#65533;&#65533;&#65533;=&#65533;&#65533;&#65533;&#65533;V&#1640;&#65533;<f&#65533;&#65533;[jo&#65533;|{&#65533;&#311;>Z&#65533;&#65533;&#65533;/`&#65533;.l&#65533;0&#65533;&#65533;#K&#65533;&#65533;&#65533;&#65533;&#65533;l&#65533;Z&#644;9&#65533;&#65533;9Q&#65533;&#65533;&#65533;S&#65533;&#65533;&#65533;&#65533;&eQ&#489;S&#65533;0&#65533;u&#65533;&#65533;&#65533;*&#65533;n&#65533;g&#65533;&#1754;&#65533;&#1252;h+&#65533;8&#65533;M&#65533;&#1914;&#65533;[&#65533;k&#65533;&#305;@&#65533;]&#65533;&#65533;&#65533;&#65533;&#65533;&#1191;SG&#65533;x&#65533;&#65533;'C&#65533;&#65533;&#65533;r&#795;4&#65533;&#65533;&#65533;&#65533;3P&#1058;&#65533;&#65533;!&#65533;&#65533;,S&#65533;e&#65533;F&#65533;&#65533;zu}&#65533;M&#65533;&#65533;Z&#65533;U+)&#65533;U\v&#65533;&#65533;]o-&#65533;Bs&#65533;9&#65533; C&#65533;I8&#65533;&#65533;}&#65533;v"1f&#65533;c)#&#65533;d&#65533;&#65533;wM&#65533;m&#65533;O?&#65533;'&#65533;hD&#65533;&#65533;i&#65533;&#65533;vS,L&#65533;&#1997;&#65533;&#65533;HZ&#65533;A&#65533;b&#65533;Z&#65533;&#1488;&#65533;&#65533;&#65533;B&#65533;&#65533;:&#65533;&#65533;a&#65533;e&#65533;&#65533;I(&#65533;&#65533;K&#1993;H&#65533;&#65533;&#65533;&#65533;SO&#65533;&#65533;&#65533;Z&#65533;D&#65533;&#65533;{i&#65533;&#65533;[&#65533;"&#65533;T5l&#1472;&#65533;&#65533;&#65533;D&#65533;&#65533;?&#65533;&#65533;&#65533;$&#65533;&#65533;A9(&#65533;Y&#65533;&#1876;T&#65533;&#65533;H&#65533;X&#65533;&#65533;7&#65533;r&#65533;Rz&#65533;e&n&#65533;&#65533;a&#65533;&#65533;b&#65533;&#65533;&#65533;"R0&#65533;jhB&#65533;&#65533;
&#1632;S]B&#65533;9&#65533;]&#65533;&#65533;B&#65533;0&#65533;&#65533;&#65533;&#65533;&#65533;]&#65533;&#65533;k!&#65533;il0 &#65533;$&#65533;&#52363;*&#65533;,&#65533;&#65533;r&#65533;&#65533;]n&#65533;J&#65533;*~&#65533;*d&#65533;&#65533;m&#65533;B&#65533;R	&#65533;&#65533;&#65533;&#1622;&#65533;E:&#65533;&#65533;&#65533;k3&#65533;^&#65533;&#1839;&#65533;F$,&#65533;P&#65533;&#65533;H&#65533;&#65533;K&#65533;&#65533;&#65533;
m&#65533;&#65533;B&#65533;%z&#65533;)g)j&#65533;&#2008;&#65533;rq&#65533;*&#65533;&#65533;S+&#65533;&#65533;J&#65533;&#65533;&#65533;7p,&#65533;HV&#299;&#65533;61&#65533;&#65533;&#65533;-;&#65533;&#65533;/&#65533;NJ&#65533;(&#65533;I&#65533;&#65533;<&#65533;Pf&#65533;5?&#65533;&#65533;5$.l^&#65533;&#65533;&#65533;H1&#65533;n&#65533;&#65533;&#65533;&#65533;5&#65533;&#65533;V&#65533;VH\&#65533;@&#65533;&#65533;Dt&#65533;&#65533;=s&#65533;?&#65533;&#65533;<&#65533;D1&#65533;-&#65533; &#65533;:&#1215;&#65533;y&#65533;!&#65533;Y&#65533;&#65533;&#65533;&#65533;&#65533;&#65533;$&#65533;M&#65533;r&#1689;g>&#65533;&#65533;&#65533;&#65533;L&#65533;&#65533;q&#65533;G&#65533;&#65533;&#65533;&#65533;5\&#65533;&#65533;@&+&#65533;A&#65533;&#65533;DX&#65533;@&#65533;_k~&#65533;d&#65533;&#65533;9bj&#758;&#65533;&#1789;}&#65533;dr&#65533;&#65533;&#692;W&#65533;)L&#65533;0&#65533;(vV;&#219;&#65533;$&#65533;N=\&#65533;&#1056;&#65533;x2#&#65533;P&#65533;&#65533;O&#65533;&#65533;9&#65533;7&#65533;&#669;{:&#65533;Ks&#65533;'ux%&#65533;&#65533;}W74&#65533;&#65533;T&#65533;&#65533;&#65533;oz&#65533;&#65533;\Jf&#65533;&#65533;*&#65533;5&#65533;WH p&#65533;&#65533;#{&#65533;&#65533;&#65533;&#65533;&#1431;7&#65533;< &#65533;!&#65533;&#65533;q&#65533;e&#65533;[&#65533;&#65533;&#65533;}&#65533;MC&#65533;&#65533;&#65533;"&#65533;&#65533;,a1Y&#65533;&#65533;ku&#65533;K1&#65533;&#65533;d&#65533;&#65533;19&#325;H&#65533;&#65533; &#65533;P?&#65533;&#65533; @&#65533;&#65533;&#65533;@&#65533;5/&#65533;s&#65533;&#65533;&#65533;a&#65533;&#65533;L&#65533;>&#65533;&#65533;&#1712;&#65533;&#65533;p&#65533;CkI&#65533;wz)^&#65533;&#65533;3&#65533;&#65533;&#65533;&#65533;h&#65533;&#65533;&#65533;K\]&#65533;&#65533;8&#65533;&#65533;~&#65533;H&#65533;&#65533;2&#65533;&#621;&#65533;1&#65533;a3l&#65533; &#65533;&#65533;&#65533;a&#65533;x&#65533;&#65533;&#1169;"&#65533;&#1158;L&#30805;&#65533;Hc&#65533;z	D&#65533;&#65533;V&#65533;;Y&#65533;@&#65533;&#65533;&#65533;&#65533;)]q:!&#65533; 06&#65533;#&#65533;@&#65533;&#65533;l2y[&#65533;(&#65533;Q&#65533;s&#65533;2&#65533;&#65533; &#65533;&#65533;&#65533;&#65533;C92&#65533;&#65533;u&#65533;&#65533;&#65533;S&#65533;&#65533;@&#65533;{&#1849;5&#65533;&#65533;(|#urkE _2&#65533;&#65533;L&#65533;%-&#65533;[.E8+R&#65533;Zt	&#65533;&#65533;&#65533;P&#65533;&#65533;&#65533;&#65533;&#65533;&#65533;Z&#65533;&#65533;&#65533;-/&#65533;&#65533;L (A)&#65533;	&#65533;	&#65533;(W&#65533;&#65533;%&#65533;&#613468;&#65533;S%+	(%C]&#65533;2F&#65533;Dz&#65533;&#65533;&#65533;&#65533;&#65533;&#65533;&#65533;fT%qr&#65533;5&#65533;&#65533;&#65533;Is&#65533;&#65533;l&#65533; :&#65533;t&#65533;&#65533;h&#65533;&%&#65533;s&#65533;&#1243;&#65533;&#65533;(8&#65533;0&#65533;=&#65533;sk&#65533;&#65533;&#65533;*&#65533;&#65533;v&#65533;q_&#65533;#I&#65533;&#65533;!z&#1445;QI&#65533;&#65533;1 &#65533;:&#65533;&#65533;&#588;P&#65533;&#65533;-64H&#65533;$&#65533;&#65533;&#65533;&#65533;.&#65533; &#65533; T[pQMn&#65533;&#65533;GA&#1676;&#65533;M yU&#65533;Z&#65533;j&#65533;&#65533;&#65533;C&#65533;+eiK&#65533;&#65533;@y&#65533;&#65533;&#65533;&#65533;&#65533;&#65533;L&#65533;&#65533;&#65533;&#27815;&#65533;L&#65533;&#65533;&#65533;:&#65533;S&#65533;@*R&#65533;&#65533;&#65533;&#65533;&#65533;l`T&#1616;	&#65533;CTeD&#65533;>&#65533;U&#65533;nmU`&#65533;&#65533;V&#858;t&#65533;q4k+&#65533;&#65533;C&#65533;&#65533;+&#65533;&#65533;t&#65533;I&#65533;&#65533;z&#65533;&#65533;&#65533;&#65533;X	^s&#65533;&#65533;=&#65533;&#65533;&#65533;,S&#65533;z&#65533;&#65533;&#65533;&#65533;&#65533;A)Z&#65533;&#65533;&#65533;j&#1171;M@
&#809;&#65533;.$&#65533;&#65533;&#65533;&#65533;*t&#65533;&#65533;Y&#65533;&#65533;&#65533;&#65533;+&#65533;&#65533;&#65533;&#65533;&#65533;s&#65533;%Q&#65533;-&#65533;&T&#65533;&#65533;@&#65533;&#65533;(zs&#65533;[&#178;&#65533;&#65533;&#65533;A&Z&#2025;2&#65533;&#65533;ir&#65533;&#65533;&#65533;*P&#65533;&#65533;`,`&#65533;r&#1444;&#1333;.;&#65533;;&#65533;w&#658;fI&#65533;v&#65533;;&#974;&#65533;W&#65533;o&#65533;mnKX&#65533;&#65533;&#1469;-&#65533;&#65533;|?&#65533;X&#65533;b&#65533;&#65533;&#65533;@&#65533;
&#65533;&#65533;&#1837;%7&#65533;&#65533;e$&#65533;&#65533;x&#65533;&#65533;UCYVCH&#65533;vi&#65533;&#65533;a&#65533;&#65533;s&#65533;<&#65533;v&#65533;&#65533;&#65533;&#65533;&#65533;&#65533;pM`&#65533;L&#65533;&#65533;2&#65533;o&#65533;&#65533;&#65533;&#23480;[v1&#65533;!&#65533;D$b&#65533;g&#65533;&#65533;&#65533;|&#65533;&#39316;&#65533;M&#65533;&#65533;FZ	&#65533;$&#65533;e&#65533;L&#65533;&#65533;<3&#65533;&#65533;6&#65533;&#65533;{m&#65533;A&#65533;&#65533;U&#65533;&#65533;&#65533;&#65533;&#65533;D&#65533;&#65533;&#65533;&#65533;&#1778;~&#65533;&#65533;&#65533;=&#65533;W&#65533;d.&#65533;U&#65533;&#65533;4&#65533;[6i?&#65533;f&#65533;9&#65533;n&#65533;K&#65533;&#65533;V&#65533;B&#65533;&#65533;&#65533;I&#65533;"&#1858;O&#65533;&#65533;Q64&#65533;&#65533;h1&#65533;&#65533;&#65533;(&#65533;&#65533;&#65533;Io&#65533;&#65533;&#65533;&#65533;&#65533;&#65533;&#65533;ieo&#65533;&#1245;&#65533;&#65533;I&#65533;(&#65533;Q?&#65533;&#65533;-=5&#65533;gYgUoW R&#65533;&#65533;&#65533;&#65533; &#65533;&#65533;&#65533;v&#65533;c&#65533;K&#65533;G{&#1554;&#65533;&#65533;&#65533;&#65533;,&#65533;D&#65533;{&#694;&#65533;&#65533;&#65533;&#65533;fOsa&#65533;6&#65533;&#65533;&#65533;`lgQ&#65533;&#65533;vm&#65533;k &#65533;&#65533;&#65533;^&#65533;9&#65533;\&#31387;&#65533;&#65533;&#65533;)p&#65533;y&#65533;`&#65533;F0&#65533;C&#65533;o&#65533;&#65533;&#65533;6&#65533;&#65533;&#65533;j&#65533;&#65533;/x&#65533;c&#943;&#65533;+&#65533;&#65533;:X&#65533;&#65533;!^&#65533;T&#65533;&#30133;lFK&#65533;G;&#65533;&#65533;&#65533;x&#65533;9&#65533;&#65533; &#65533;&#65533;&#65533;k&#65533;&#65533;Ww&#65533;&#65533;jy;I{&#450;&#65533;t7@&#65533;A0&#65533;&#65533;&#46043;{ #q&#65533;&#65533;YII&#65533;&#65533;&#65533;?&#65533;{&#65533;&#65533;&#65533;!W&#65533;K>&#65533;&#65533;&#1270;&#65533;_&#65533;&#65533;N9&#65533;|&#65533;Z7&#65533;&#65533;)W92w &#65533;87/ntFt<p&#65533;&#65533;&#65533;&#65533;&#65533;o&#65533;&#65533;7&#65533;&#65533;G&#65533;&#65533;}C{k&#65533;&#65533;:&#65533;&#65533;%x&#65533;&#65533;Y&#48007;&#65533;&#65533;A&#65533;fX&#65533;d2$i&#65533;L&#65533;&#65533;&#65533;&#65533;&#65533;&#65533;&#65533;&#65533;&#65533;&#65533;myh&#65533;&#65533;&#65533;&#65533;;6&#65533;&#65533;&#65533;?]&#65533;$&#65533;&#65533;&#65533;?)m&#1319;&#65533;!&#65533;Wp&#65533;
&#65533;&#65533;&#65533;&#65533;"&#65533;J#&#65533;&#65533;F&#65533;&#65533;#&#65533;&#65533;&#65533;&#65533;&#65533;&#65533;)&#65533;D&#65533;
&#65533;7~\&#65533;|<<!&#65533;u}&#65533;i&#65533;&#65533;&#65533;m&#65533;~&#65533;]&#65533; &#65533;3&#65533;K&#65533;&#65533;&#65533;%O&#65533;&#65533;s&#65533;&#65533;&#65533;&#65533;&#65533;E@&#65533;&#65533;&#65533;\&#65533;&#65533;A!h`&#65533;&#1375;&#65533;&#65533;&#65533;&#65533;m&#1689;Q&#65533;&#609;\&#65533;&#65533; J&#65533; &#65533;&#65533;Fl&#65533;&#65533;&#331;&#54877;X&#65533;&#1559;Q&#65533;&#65533; h&#65533;P&#65533;b`!&#1183;&#65533;}&#65533;&#65533;&#65533;&#1933;&#65533;&#65533;I&#1511;&#65533;&#65533;&#2021;&#65533;&#65533;`&#65533; z_ sUa&#65533;W&#65533;u@&#65533;u&#65533;&#65533; \ &#65533;&#65533;v&#65533;&#65533;9]&#65533;&#65533;&#65533;&#65533;Xu&#65533;8a F&#65533;&#65533;M&#65533;M&#65533;GE&#65533;&#65533;&#65533;&#65533;&#65533;&#65533;"&#65533;"&#65533;&#65533; &#65533;&#65533;<]&#65533;9l&#1447;yV&#65533;&#65533;&#65533;&#65533;a  p&#65533;&#20755;9&#65533;&#65533;&#65533;&#65533;W&#65533;e&#65533;&#65533;&#65533;&#65533;
b&#65533;&#65533;&#65533;&#65533;=_&#65533;&#65533;&#65533;#&#65533;&#65533;H&#65533;&#65533;Q&#65533; &#65533;H&#65533;&#65533;H&#65533;Tr&#53361;y&#65533;&#65533;&#65533; &#65533;b)b!&#65533;&#65533;&#65533;&#65533;&#65533;!&#65533;9&#65533;&#65533;&#65533;R,&#674;&#65533;&#65533;&#65533;&#65533;} H!&#65533;&#65533;&#65533;Z8&#65533;"&#65533;Y",]&#65533;Y &#65533;b&#65533;&#65533;b
!&#65533;&#65533;&#65533;&#65533;&#65533;&#65533;m&#65533;&#65533;O4JcCP&#65533;#&#65533;Y&#65533;5b&#65533;&#65533;A&#65533;|&#65533;I&#65533;&#65533;1&#65533;&#65533;&#65533; &#65533;"&#65533;&#65533;B&#65533;:&#65533;_*v^&#65533;&#65533;&#65533;1&#65533;&#65533;U=&#65533;c&#65533;&#65533;c&#65533;&#65533;b&#65533;H`#!&#65533;P&#65533;/[8&&#65533;&#65533;&#65533;^&#65533;&#65533;&#65533;K"A*&#65533;!C2d1&#65533;&#65533;!v&#65533;2j&#65533;B&#65533;X&#65533;]Fj&#65533;Bp$&#65533;&#65533;b|dH&#65533;#!\&#65533;9u&#65533;e%&#65533;!&#65533;&#65533;&#65533;B*PeL&#65533;$:&#65533;&#65533;1&#65533;&#65533;&#65533;%bN&#43264;&#65533;+>&#65533;&#65533;4
%K&#65533;&#65533;$&#65533;>&#65533;&#65533;Hfc&#65533;[&#65533;mA1DA1dA&#65533;&#65533;TN%U&#65533;&#65533;U&#65533;!M&#65533;aa&#65533;&#65533;&#65533;)c&#65533;!X&#65533;&#65533;&#65533;&#65533;9I&#65533;O&#65533;&#65533;&#65533;&#65533;e&#65533;Y&#65533;ZBH&#65533;f&#65533;-&#65533;X&#65533;&#65533;B8&#65533;&#65533;&#65533;fd&#65533;^NeX&#65533;0.d`&#65533;&#65533;A&#65533;&#65533;!&#65533;D&#65533;&#65533;$&#65533;&#65533;E&#65533;YRfe^&#65533;eJf&#65533;Z6&#65533;?&#65533;,8&#65533;= &#65533;h.gi&#65533;fj&#65533;&#65533;_&#65533;d)&#65533;&#65533;)&#65533;c&#65533;&#65533;d&#65533;#&#65533;&#65533;tM&#65533;dN"o&#65533;&#65533;&#65533;g&#65533;&#65533;&#65533;&#65533;4A&#65533;@l&#1795;{&#65533;&#65533;h&#65533;&#65533;h&#65533;&#65533;i&#65533;d*&#65533;'`6&#65533;)&#65533;!l&#65533;&#65533;D~&#65533;&#65533;%aO&#65533;&#65533;&#65533;fx&#65533;&#65533;o&#1698;-n zBh&#65533;.&#1795;&#65533;gr&#65533;&#65533;D&#65533;&#65533;T>gL^ek&#65533;d$2&#65533;v*&<&#65533;&#65533;	J
~gPh&#65533;%&#65533;x&#65533;gz&#65533;&#131;jB&#65533;C{&'|&#65533;'^&#65533;fT&#65533;`UVe~&#65533;&#65533;&#65533;&#65533;v&#65533;;&#65533;&#65533;m&#65533;&#65533;b&#65533;B&#65533;&#65533;F&#65533;h&#65533;e&#65533;6!&#65533;g&#1538;&h&#65533;P(|Z(}&#65533;eh&#65533;&#65533;#1f&#65533;&#65533;&#65533;hXF&#65533;&#65533;>&#65533;F&#65533;&#65533;&#65533;&#898;2&#65533;&#65533;&#65533;h&#65533;n&#65533; &#18958;&#65533;&#65533;f&#65533;&#65533;&#65533;&#65533;}&#153;&#1444;&#65533;r&#65533;&#65533;%&#65533;&#65533;&#1801;&#65533;&#65533;#&#65533;&#65533;&#65533;&#860;&#65533;M&#65533;&#65533;&#65533;&#65533;'&#65533;6&#65533;zn&#65533;&#65533;&#65533;&#65533; &#65533;^&#65533;&#65533;&#65533;&#65533;s&#65533;&#65533;~&#65533;$R&#65533;&#65533;!&#65533;1&#65533;b&#65533;$t&#65533;&#65533;c&#65533;&#65533;n&#65533;&#65533;&#65533;Ghj&#65533;rj&#65533;&#1448; &#65533;&#65533;{&#65533;*i&#65533;e^&#65533;%&#65533;
&#65533;&#65533;!&&#65533;lr^v>&#65533;&#65533;M]&#65533;&#65533;&#1235;V&#65533;d&#65533;*&#65533;&#51878;6f&#680;&#65533;j&#65533;B r&#65533;&#65533;&#65533;s&#65533;&#43586;&#65533;~&#65533;c&#65533;!&#65533;m&#65533;&#65533;-*&#65533;6&#65533;&#65533;&#65533;R&#65533;fE&#65533;&#65533;*&#65533;&#65533;&#65533;&#65533;
&#750;&#65533;&#65533;Z&#65533;z&#1448;&&#65533;*&#65533;&#65533;i&#65533;i&#65533;.k&#65533;:&#65533;&#65533;jN&#65533;&#1817;&#618;<&#65533;Yn^+&#65533;&#65533;k&#65533;p+&#65533;,&#65533;&#65533;&#65533;&#65533;&#640;{&#65533;@&#65533;.&#65533;&#65533;&#65533;&#65533;'&#318;&#65533;A&#65533;&#65533;&#65533;k&#65533;&#65533;*&#65533;q&#65533;&#65533;M&#65533;V&#65533;&#65533;&#65533;&#65533;2&#65533;&#1408;&#65533;&#65533;)&#65533;B&#65533;,&#65533;'&#65533;bhs"+&#65533;&#65533;&#65533;C&#65533;&#65533;_&#65533;&#26339;&#65533;&#65533;&#65533;&#65533;?&#65533;&#65533;&#65533;l&#65533;J&#65533;l4&#65533;,&#190;&#65533; &#65533;&#65533;&#65533;&#65533;&#65533;*&#65533;>&#65533;&#65533;&#65533;'&#65533;Z&#65533;&#65533;1f&#65533;9&#65533;r&#65533;Q4<&#1005;&#65533;&#65533;&#65533;>	&#65533;&#65533;(&#65533;nB&#65533;&#65533;&#65533; &#141;~&#65533;&#65533;&#65533;T)&#65533;&#65533;M&#65533;)&#65533;f&#65533;&#65533;&#65533;&#65533;&#1297;&#65533;&#65533;-P&#65533;&#65533;&#65533;&#65533;&#65533;&#65533;&#65533;i&#65533;ni&#65533;&#654;j&#65533;6n&#1234;!&#65533;#&#65533;&#65533;'&#65533;&#65533;&#65533;&#65533;&#65533;&#382;)4&#65533;'q&#65533;&#65533;fn&#65533;Z*&#65533;V&#65533;,&#65533;'&#65533;&#65533;&#65533;&#65533;rj,m&#1774;&#65533;C6&#65533;&#65533;b'&#65533;&#65533; #6&#65533;&#65533;&#139;&#65533;&#65533;&#65533;fk&#65533;J&#65533;6&#65533;&#65533;&#65533;&#65533;&#65533;/&#10156;&#65533;2,&#65533;R%U&#65533;-&#65533;*&#42634;\&#1579;mX&#1985;&#65533;&#65533;v&#65533;n/&#65533;&#65533;&#65533;&#65533;g&#65533;&#65533; DA&#658;&#65533;&#65533;(&#65533;>-&#65533;&#65533;&#65533;n &#65533;Nn&#65533;&#65533;#&#65533;X&#65533;IqN&#65533;&#65533;oud&#65533;&#65533;&#65533;)&#65533;&#65533;&&#65533;o:&#65533;n&#65533;&#65533;&#65533;&#65533;)&#65533;&#65533;&#65533;&#173;!N&#65533;?&#65533;N>_	&#65533;&#65533;X&#65533;&#65533;&#65533;`&#65533;&#65533;b0u&#65533;&#65533;&#65533;&#65533;&#65533; @ &#65533;&#65533;'sp&#65533;"p
&#65533;!?&#65533;/&#65533;n&#65533;&#1378;&#65533;&#65533;&#65533;&#65533;Q&#65533;&#65533;0&#65533;&#65533;&#970;l{&#65533;&#65533;B&#65533;k&#65533;&#65533;g&#65533;&#428;`B&#65533;&#65533;z`&#65533;&#65533;&#65533;&#65533;&#65533;&#65533;K_&#65533;-Ed&#65533;&#65533;V&#65533;`(h&#65533;o&#65533;&#65533;&#65533;&#65533;/&#65533;&#232;&o&#65533;:&#65533;&#65533;0&#65533;&#65533;Kn&#65533;F&#65533;a&#65533;&#65533;^.P_0&#1521;&#65533;&#65533;&#65533;&#65533;6A&#65533;&#65533;1D&#65533;&#65533;*&#65533;>&#65533;&#65533;.&#65533;ne&#65533;/&#65533;&#65533;&#926; 4F2O&#65533;G&#65533;j&#65533;&#65533;'&#1626;&#65533;&#65533;&#65533;0&#65533;&#65533;*m &#1767;:&#65533;&#65533;*0&#65533;&#65533;&#65533;i&#65533;&#65533;Y&#397;&#65533;ENj&#65533;&#65533;&#65533;&#65533;&#65533;&#65533;i0&#65533;^&#65533;&#65533;z&#65533; h'&#65533;&#65533;'/	&#65533;i&#65533;20&#65533;&#65533;&#65533;&#65533;&#65533;"7&#43242;&#1856;2aE&#65533;14[&#65533;,&#65533;,&#65533;&#65533;&#65533;&#65533;&#65533;p&#65533;&#65533;&#65533;n`U>u2&#65533;`r>?o31&#65533;f<&#65533;0&#65533;&#65533;S3;3&#65533;&#65533;s4&#65533;&#65533;&#65533;&#65533;&#65533;0.w1w&#65533;}vh?&#65533;&#65533;&#65533;0&#65533;3&#65533;b	B&#65533;<&#65533;&#65533;&#65533;2C&#65533;&#65533;2&#65533;
&#65533;&#65533;&#65533;0&#65533;&#65533;9&#65533;+&#65533;f&#65533;&#65533;Fe&#65533;&#65533;:&#65533;&#65533;&#65533;&#65533;&#65533;&#65533;&#65533;&#65533;+&#65533;
&#65533;&#65533;vt&#65533;j-&#65533;&&#65533;&#65533;&#65533;&#65533;ID&#65533;'zvp&#65533;&#65533;&#65533;&#65533;4,.	&#65533;&#65533;7&&#1798;&#65533;&#65533;GC&#65533;v&#65533;d&#65533;&#44946;tI&#65533;&#65533;R&#65533;&#65533;,&#65533;)-g&#65533;K&#65533;4&#65533;&#65533;L&#65533;n!&#65533;&#65533;V#p!c&#65533;&q@3?&#65533;JW&#65533;2&#65533;:&#65533;&#65533;&#65533;&#65533;&#65533;&#65533;&#65533;&#65533;TC&#65533;9`&#65533;r	&#65533;$U&#65533;2^&#65533;&#65533;!&#65533;&#65533;~&#65533;P[&#65533;,w&#65533;c&#1450;Y&#1776;$&#65533;&#65533;A&#65533;&#65533;&#65533;JAz&#65533;+&#65533;&#65533;1'C@)kHe&#65533;&#27873;&#65533;!!&#172;8+qb&#65533;&#65533;Y&#65533;*&#1752;#K&#65533;&#65533;;&#65533;&#65533;i_&#65533;&#65533;&#65533;&#65533;&#65533;-&#65533;5i&#65533;,m&#65533; &#65533;vL&#65533;!&#65533;u_!p&#65533;*&#65533;&#65533;&#65533;&#65533;&#65533;q&#65533;6b&#65533;6z~+&#65533;mK&#65533;&#65533;k&#65533;q&#65533;&&#65533;&#65533;&#65533;&#65533;&#65533;?&#65533;&#65533;R&#65533;G&#494;g&#65533;7&#65533;&#65533;1qCra7r+w&#65533;.&#65533;<&#65533;3\&#65533;0 &#65533;&#65533;d&#65533;0&#65533;Rg*Hx&#65533;&#65533;p&#65533;yt9{&#65533;&#65533;9@XV&#65533;6y&#65533;y&#65533;4j&#65533;&#65533;&#65533;h&#65533;&#65533;&#65533;k;&#65533;9x&#65533;&#65533;r>&#65533;&#1258;&#65533;1&#65533;+wW-&#65533;&#65533;&#65533;Y&#1357;mYRR+4&#65533;&#65533;&#65533;
'[&#65533;&#65533;&#65533;&#65533;n&#65533;&#65533;&#65533;1&#65533;wT&#65533;4&#65533;&#65533;^&#65533;
#&#65533;&#65533;&#65533;s&#65533;[&#65533;&#65533;&#65533;-Y&#65533;&#65533;&#65533;&#65533;4C&#65533;&#65533;k5[3&#65533;9@@U'/m&#65533;e&#65533;&#65533;&#65533;Ab&#65533;&#65533;&#65533;&#65533;&#65533;`&#65533;wm&#65533;&#65533;5Y	&#65533;&#65533;&#65533;y&#65533;&#65533;&#65533;C&#65533;&#65533;&#65533;/9&#65533;G&#65533;&#65533;&#1206;	&#65533;9a&#65533;7a&#65533;&#65533;&#65533;!g&#65533;6&#621;1&#65533;~&#65533;&#65533;x&#65533;&#65533;&#65533;R&#65533;0[o&#65533;&#65533;&#65533;[&#65533;u&#65533;7y &#65533;4&#1834;&#65533;0w5_&#65533;&#1877;&#65533;]&#65533;-h&#65533;*$z&#65533;w&#65533;&#65533;&#65533;C&#65533;9&#65533;&#63067;z:`&#65533;Tj(V&#65533;&#65533;&#65533;-uV&#65533;?&#65533;&#65533;"c&#65533;"?&#65533;&#65533;&#65533;&#65533;{&#65533;&#65533;&#65533;$&#65533;:&#65533;&#65533;i{K&#65533;&#65533;;v 2eW&#65533;&#65533;&#65533;8&#65533;{&#65533;&#65533;S&#65533;&#65533;&#65533;&#65533;_&#65533;&#65533;&#65533;&#65533;N&#65533;&#65533;9&#65533;y&#65533;&#65533;&#65533;&#65533;&#65533;&#65533;g5&#65533;&#65533;&#65533;&#11433;&#65533;C!H&#65533;	7-&#65533;w}&#65533;&#65533;&#65533;E&#65533;&#65533;P&#65533;&#65533;w&#1773;X&#65533;&#65533;&#65533;&#65533;&#65533;g&#65533;&#65533;&#65533;/5#&#65533;&#65533;;L&#65533;y:l&#65533;Mc&#65533;&#65533;-&#65533;y&#65533;&#65533;&#65533;&#65533;P&#65533;&#65533;&#65533;w)&#65533;&#65533;&#65533;c;&#32469;&#65533;l&#65533;#:&#65533;SA3&#65533;&#65533;6+&#65533;&#65533;A&#65533;&#65533;C&#65533;"&#65533;nXO{&#65533;&#65533;7Ff&#65533;av&#65533;8&#65533;.&#65533;&#65533;&#65533;&#65533;&#65533;;vPwT&#65533;&#65533;&#65533;&#1017;&#65533;&#65533;7Nf&#65533;&#65533;&#65533;5&#65533;wZ&#65533;(&#65533;&#65533;|&#65533;{z;&#65533;n&#65533;&#65533;,T&#65533;t&#65533;&#65533;&#65533;&#65533;&#65533;C&#65533;#&#65533;&#65533;&#65533;&#65533;&#65533;&#65533;&#65533;&#65533;&#65533;z&#65533;&#65533;&#65533;&#65533;&#65533;&#65533;I&#65533;&#65533;2}&#1271;sb&#65533;h&#1522;&#65533;^&#65533;Cw&#65533;&#65533;&#65533;9&#65533;&#65533;&#65533;&#65533;&#65533;&#65533;&#65533;(&#65533;/&#65533;&#65533;&#65533;{&#65533;&#65533;&#65533;&#65533;&#65533;>&#65533;64&#65533;h&#65533;:&#65533;&#65533;&#175;&#65533;/&#65533;O&#65533;9d&#65533;&#65533;"&#65533;8&#65533;0&#65533;"@&#65533;&#65533;&#65533;&#65533;>&#65533;&#65533;k&#65533;&#65533;k&#65533;&#65533;J&#65533;&#65533;2&#65533;oj&#443;5&#65533;C&#65533;K&#65533;C&#65533;=&#65533;&#65533;&#65533;&#65533;&#65533;&#65533;$1p&#65533;&#65533;gxgK{	6&&#65533;&#65533;|&#65533;&#65533;&#65533;&#65533;+>&#65533;>&#65533;&#65533;&#435;&#65533;3&#65533;O>l(e&#65533;&#65533;&#65533;&#65533;&#65533;&#65533;&#65533;&#65533;&#65533;&#65533;~P&#65533;&#65533;>&#65533;D&#65533;&#30365;{&#65533;aB&#65533;&#65533;5t&#65533;bD&#65533;)V&#65533;X&#393157;9v&#65533;&#65533;dH&#65533;#E&#65533;`rC&#65533;MX&#65533;&#65533;Q&#65533;VM3g
&#65533; &#65533;&#65533; &#65533;&#65533;i.&#65533;x
+&#65533;&#65533;I&#65533;TH&#65533;Ez&#65533;<S&#65533;l&#65533;eVQT&#65533;8&#65533;&#65533;&#65533;+&#65533;3&#65533;&#65533;C&#65533;&#222;&#65533;]&#65533;&&#65533;"&#65533;`&#523;s&#65533;&#1461;K&#65533;d^&#65533;{&#65533;&#65533;UxRe&#65533;&#65533;Znj&#65533;MA&#65533;&#65533;&#65533;	a&#65533;&#65533;(&#65533;J5i&#26821;6gNE&#65533;&#65533;T&#65533;YIo&#65533;r&#65533;t&#1585;X#&#1571;v[&#65533;	<&#65533;nn&#1915;&#65533;&#65533;&#65533;&#65533;&#65533;&#65533;Uny8&L&#65533;&#65533;o&#65533;t>&#65533;2&#65533;&#65533;&#65533;&#65533;j&#65533;|4U&#65533;&#65533;x&#65533;p'&#65533;&#65533;+&#1519;_&#65533;>"K&#65533;5&#65533;&#65533;%&#65533;-&#65533;w|&#65533;&#65533;&#1527;&#65533;&#65533;p&#65533;)KaI&#65533;	B`&#65533;I1Mtzl&#65533;&#65533;&#1185;&#65533;B&#65533;j&#65533;	&#65533;&#65533;&#65533;3&#65533;F&#65533;
C&#65533;&#65533;:&#65533;C&#65533;<D&#65533;&#65533;&#65533;&#1427;&#65533;&#65533;&#65533;&#65533;&#143;&#65533;&#65533;"n&#65533;&#65533;&#65533;&#65533;9&#65533;$'%&#65533;&#65533;&#65533;2s,&#65533;.;&#994;&#65533;n&#65533;
&#65533;&#65533;&#65533;;&#1334;&#65533;P&#65533;&#65533;&#65533;Bo&#65533;&#65533;p&#1021;&#65533;NT&#65533;&#65533;\&#1810;&#717;&#65533;&#65533;&#65533;6&#65533;&#65495;lIL&#65533;&#65533;t&#1841;G&#65533;M&#65533;&#65533;:&#65533;s&#65533;&#65533;H&#65533;p<&&#65533;4k&#65533;&#65533;&#65533;&#65533;&#1708;&#65533;-&#65533;Bs&#65533;&#65533;.&#65533;+&#65533;&6&#65533;1&#65533;4m&#65533;&#633;&#65533;x&#65533;&#65533;&#65533;&#65533;&#65533;&#65533;&#65533;&#65533; 5&#65533;
b,D2&#65533;bN;M<&#65533;ZC/&#308;&#65533;&#65533;&#65533;&#65533;+&#65533;&#65533;DmmQ&#65533;;N&#65533;&#65533;&#65533;4&#65533;1&#65533;t&#65533;&#65533;GP&#65533;R&#167;4&#65533;j&#65533;&#65533;&#65533;s&#65533;&#65533;Z&#65533;,&#65533;hU6&#65533;J&#65533;PZ&#65533;&#65533;&#65533;&#65533;p&#65533;[&#65533;Q^!&#65533;&#65533;&5+&#65533;&#65533;&#65533;t&#65533;&#65533;,&#65533;!&#65533;&#65533;&#65533;NP-&#65533;+&#65533;&#65533;eR&#65533;_s5[X&#65533;&#65533;&#65533;&#1730;W&#65533;&#65533;&#65533;tm&#65533;&#65533;&#65533;&#65533;&#65533;1&#452;&#65533;ib&#65533;&#65533;e3&#65533;#&#65533;&#65533;dV4|&#65533;K&#65533;C'&#65533;&#65533;36&#65533;&#65533;6Y.4&#5633;3IW&#65533;A&#65533;ivM&#65533;|J&#65533;&#65533;c&#65533;}P&#1955;&#65533;&#65533;J&#65533;{&#65533;&#1226;+&#65533;&#65533;:&#1013;VmK&#65533;X]~9E&#65533;&#65533;&#65533;M?Fn&#65533;_wfN&#65533;J-N&#65533;^N&#65533;,c&#902;&#65533;84&#1162;&#65533;&#1067;&#65533;fk5&#65533;\&#65533;&#65533;&#65533;	&#65533;Z&#365;&#65533;\&#65533;&#65533;;&#65533;%M\lRJw&#65533;&#33479;Yy&#65533;
J4RG&#65533;p&#65533;&&#65533;
Q&#20523;&#65533;&#65533;#&#65533;Qu&#65533;&#65533;o&#65533;&#65533;{&#65533;X&#862;&#65533;&#65533;&#65533;P)g{H&#65533;8&#65533;*;&#65533;&#65533;js&#65533;&#65533;v&#65533;&#65533;&#65533;&#65533;&#65533;&#65533;nM&#65533;-&#65533;&#65533;G*&#65533;&#65533;F&#65533;L&#65533;&#65533;&`'~&#65533;2&#65533;&#1217;jw&#65533;8K&#65533;&#65533;&#65533;&#65533;&#65533;&#65533;Y6&#65533;&#65533;_&#1418;W/&#65533;)Go&#65533;&#65533;&#65533;&#65533;r&#65533;&#65533;&#65533;&#65533;&#65533;~L&#65533;k&#65533;5&#65533;5g&#65533;1&#65533;&#65533;&#1722;&#65533;;&#1643;NY)U&#65533;R&#65533;9j&#65533;
6&#65533;k&#65533;H"&#65533;&#65533;&#65533;&#65533;&#65533;&#65533;&#65533;&#65533;c&#65533;&#65533;&#65533;X7&#65533;O&#65533;&#65533;&#65533;&#65533;y&#65533;{&#65533;&#65533;&#65533;&#65533;&#65533;S5&#65533;n&#65533;A&#65533;&#65533;&#65533;&#65533;Q&#65533;J&#65533;&#65533;&#65533;#&#65533;Az$L+&#65533;&#1574;&#65533;&#65533;&#65533;&#622;G&#65533;H8&#65533;ME&#65533;&#65533;	|&#65533;&#65533;6&#65533;'&#65533;&#65533;
D6&#65533;&#1172;(XA&#65533;&#65533;aLH&#65533;b&#304;2&#65533; &#65533;&#65533;cF&#65533;#&#65533;&#1033;Fq&#65533;&#65533;&#65533;&#65533;&#65533;&#65533;&#65533;w&#65533;X&#65533;&#65533;&#65533;0&#1420;&#65533;O&#65533;&#65533;&#65533;r&#65533;&#65533;/ND&#65533;&#65533;D&#65533;&#65533;X&#1512;^)gl&#65533;&#65533;Ab&#65533;.F/&#65533;=1;q&#1629;&#65533;&#569;&#65533;T&#65533;O&#65533;&#65533;MA&#65533;&#65533;&#65533;CjD&#65533;&#65533;&#65533;&#65533;&#65533;&#65533;WD&#368;q]&#65533;*!&#65533;&#65533;=Q&#65533;c&#65533;&#65533;&#65533;&#65533;&#65533;&#65533;@~ye&#65533;M&#993;&#65533;S:$&#65533;&#65533;d$&#65533;&#65533;F&#65533;DR]&#65533;y&#65533;H&#65533;
Yr&#65533;p&#65533;hv97&#65533;&#65533;&#65533;&#65533;"(#&#65533;E.6&#65533;&#65533;&#65533;&#65533;&#65533;&#65533;J&#65533;	&#65533;%&#65533;&#65533;YL
t&#65533;X&#65533;ho&#65533;.?&#65533;&#65533;&#65533;oi&#65533;&#1666;&#65533;d8&#65533;*&#65533;kA&#65533;&#65533;&#65533;b&#65533;&#65533;&#65533;\&#65533;&#65533;
&#65533;8-&X&#65533;&#65533;&#65533;,&#65533;&#65533;&#65533;:&#65533;3&#1628;J&#65533;v&#65533;&#65533;&#65533;E!O3&#290;&#65533;&#65533;E&#65533;&#65533;&#865;&#65533;VD%&#65533;&#65533;&#65533;&#65533;%&#65533;&#65533;&#65533;&#65533;&#622;&#65533;U&#1216;&#65533;&#65533;y&#65533;Rm&#65533;+}&#65533;V&#65533;&#65533;N5&#65533;&#65533;-&#65533;07&#65533;&#65533;&#65533;&#65533;4&#65533;5&#65533;&#65533;tfDu=&#65533;'&#65533;&#65533;&#65533;&#65533;r&#65533;\ns&#65533;!&#65533;8&#65533;&#65533;!U&#65533;&#65533;_&#65533;:g:cj&#665;b5&#65533;E_&#65533;&#65533;tMJv&#65533;`G?&#332;&#65533;Z&#65533;Ljz&#65533;!`o&#1706;:&#65533;&#955;&#65533;5&#65533;`*c&#65533;&#65533;J&#1009;Il&#65533;&#65533;&#65533;t&#65533;&#65533;B(NdW&#65533;&Q&#65533;996=j&#65533;KK	oa&#65533;&#65533;&#62750;&#65533;~&#65533;^O&#65533;c5&#65533;t&#65533;&#65533;&#65533;\&#173;*&#65533;&#784;b&#65533;&#65533;3&#65533;-&#65533;&#21794;:&#1405;\&#65533;y&#65533;a &#65533;A&#65533;J&#65533;qf&#65533;&#65533;`&#65533;&#65533;&#65533;&#65533;&#65533;
&#65533;BI,jP&#65533;&#65533;=P-&#65533;&#65533;Ki&#65533;Nu&#65533;5k&#1613;&#65533;ng&#65533;&#65533;gz&#65533;&#65533;&#65533;&#65533;X-&#65533;&#65533;&#866;&#65533;&#65533;wW&#65533;&#65533;&#65533;u&#65533;i9&#65533;<Me&#65533;&#65533;A&#646;^&#1514;&#65533;&#65533;/V&#65533;'&#65533;&#65533;5A
&#65533;&#65533;L&#65533;&#65533;&#65533;&#65533;&#65533;G&#65533;=&#65533;&#65533;k&#65533;*&#65533;&#65533;&#65533;{.&#65533;&#65533;&#65533;&#65533;p&#65533;|&#65533;&#1158;&#65533;&#65533;F&#65533;&#65533;?&#65533;&#65533;d&#65533; &#65533;&#65533;&#65533;	7&#65533;&#65533;&#65533;v&#65533;\&#65533;&#65533;&#65533;b&#65533;
&#65533;&#65533;'&#65533;J&#65533;}9&#65533;&#65533;uO&#65533;c&#65533;j&#65533;&#65533;&#65533;+&#65533;2zO7F&#65533;GL@`&#65533;,&#65533;,&#65533;&#65533;&#65533;&#65533;(&#65533;&#65533;{&#1255;7&#65533;byJ&#65533;&#65533;ew&#65533;&#65533;/&#65533;&#65533;&#65533;7&#65533;'&#65533;&#65533;g&#65533;k&#65533;&#261;&#65533;b&#65533;&#65533;&#65533;i&#65533;c"&#65533;@Ie&#65533;z&#65533;_&#65533;&#65533;&#65533;?&#65533;l&#65533;e[=&#65533;,&#65533;3#&#65533;	IKo&#65533;&#65533;)fE_&#65533;K&#65533;0-&#65533;lm&#65533;&#65533;&#65533;&#65533;&#65533;&#65533;qh&#65533;f&#65533;&#46175;&#65533;&#65533;&#65533;&#65533;&#65533;h%&#65533;&#65533;6&#65533;.HE&#65533;&#65533;&#65533;}\&#65533;&#65533;&#65533;**YW&#65533;
&#65533;Ho&#65533;&#65533;L^&#65533;:?6&#65533;&#65533;&#65533;&#65533;h&#65533;I;:G&#65533;&#65533;z&#65533;&#65533;&#65533;E&#65533;&#65533;&#65533;{&#65533;%&#65533;&#65533;&#65533;&#1022;&#65533;&#65533;j&#65533;&#65533;&#65533;&#65533;np?&#65533;&#65533;&#65533;}&#65533;.&#65533;0&#65533;&#562;D&#65533;&#65533;Z=&#65533;&#65533;&#65533;&#65533;w
&#65533;ds&#65533;&#65533;&#65533;=&#1381;p&#1651;!&#65533;o{9&#65533;&#65533;&#65533;=!&#65533;&#1266;&#65533;&#65533;?E`h>&#65533;&#65533;.&#65533;+&#65533;&#65533;&#65533;@&#65533;&#1332;&#3710;R&#65533;7&#65533;?&#65533;c&#65533;&#65533;&#65533;Q&#65533;CW&#65533;M&#65533;3&#65533;&#65533;*V7&#65533;&#65533;0&#65533;+&#65533;&#65533;&#65533;k%&#65533;&#1399; )fp&#65533;&#65533;s?&#29333;&#65533;&#65533;&#65533;&#65533;&#65533;&#65533;&#65533;v&#65533;`P&#65533;&#65533;&#65533;Qa&#65533;&#65533;1&#65533;&#65533;&#65533;gL&#65533;>&#65533;u&#65533;&#59499;&#65533;&#65533;N&#65533;&#65533;	1&#65533;&#65533;&#65533;j&#65533;&#65533; 6{&#65533;[&#65533;&#65533;w&#65533;&#65533;&#2037;5&#65533;3G&#65533;A&#65533;&#65533;,&#65533;'&#65533;;&#65533;&#65533;&#65533;&#65533;H&#65533;&#65533;&#65533;&#65533;C&#65533;&#65533;&#65533;&#65533;&#65533;&#436;&#65533;&#65533;&#65533;&#65533;Nm&#65533;&#65533;yS&#65533;&#65533;&#65533;B&#65533;|&#65533;-&#65533;&#65533;s~&#65533;&#65533;&#65533;&#65533;cAT&#65533;&#65533;t&#65533;&#65533;.1&#65533;D&#65533;&#65533;}A:&#65533;&#65533;&#65533;&#65533;3?`&#65533;&#65533;&#65533;O&#65533;&#65533;[&#65533; dB&#65533;&#65533;&#65533;&#65533;&#65533;&#65533;&#1316;&#65533;&#65533;&#65533;i&#65533;!&#65533;_&#65533;U7&#65533;&#65533;@&#65533;&#65533;e&#1855;&#65533;#t&#65533;*m&#65533;&#65533;&#65533;&#65533; &#65533;&#65533;C
&#65533; &#65533;{&#65533;&#65533;&#65533;&#65533;`f&#65533;`&#65533;a&#65533;T&#65533;&#65533;&#65533;&#65533;2&#65533;_~'&#65533;P
&#65533;&#65533;C (&#65533;n&#65533;6&#65533;&#65533;>0!*&#65533;&#65533;&#65533;&#65533;&#65533;&#65533;&#65533;&#65533;:@T&#65533;&#65533;&#65533;v &#65533;wjp&#65533;0&#65533;.C!&#65533;&#1886;&#65533;&#419;&#65533;&#65533;&#65533;,Mjj&#65533;
	&#65533;&#65533;&#65533; J&#65533;&#65533;P&#65533;&#65533;o&#65533;&#65533;&#65533;&#65533;&#65533;
pv&#65533;&#65533;b&#65533;D&#65533;ppi~&#65533;&#65533;M&&#65533;&#65533;&#65533;&#65533;&#65533;,&#65533;&#65533;&#65533;&#65533;&#65533;4O	yM&#65533;H&#65533;6&#65533;
&#65533;OY&#65533;
a&#65533;
eP&#65533;j&#65533;;s&#65533;&#65533;&#228;`m&#65533;&#65533;F&#65533;&#65533;fk&#65533;&#65533;&#65533;E&#65533;&#65533;&#65533;&#65533;p
U&#65533;&#65533;^P &#65533;&#65533;w&#65533;&#65533;&#65533;p&#65533;&#65533;d(0d&#65533;&#65533;F&#1956;&#65533;0P&#65533;&#65533;G&#65533;&#65533;&#65533; &#65533;&#65533;&#65533;p&#993;&#65533;P
&#65533;p aP&#65533;&#65533;@qU/&#65533;n&#65533;&#65533;&#65533;C&#65533;	j&#65533;&#65533;&#65533;ph&#65533;dqi&#65533;&#65533;U&#65533;
&#65533;&#65533;p;&#65533;l&#65533;W/&#1226;]&#65533;&#65533;(p&#65533;&#912;C&#65533;j&#65533;&#65533;U&#65533;&#65533;=&#65533;1&#65533;&#65533;	O/&#65533;P9&#65533;&#65533;&#65533;&#65533;1!dx&#65533;&#1632;L<$&#65533;&#65533;c}&#65533;&#65533;}&#65533;&#65533;&#65533;&#65533;&#65533;&#65533;L&#65533;&#65533;&#65533;&#65533;X&#65533;&#65533;&#2029;;&#65533;&#65533;&#65533;&#65533;&#65533;P&#65533;&#65533;q&#65533;+&#65533;&#65533;`b&#65533;&#65533;&#65533;!R&#65533;B&#65533;&&#65533;	&#65533;1
&#65533;&#65533;&#65533;&#65533;p&#65533;#&#1613;&#65533;&#423;if&#65533;4~P&#65533;&#65533;x&#65533;&#65533;5&`(k%Yr&#65533;$&#65533;)Q&S&#65533;&#65533;ZP&#65533;q&#65533;.#9&#65533;up&#65533;B&#65533;D&#65533;&#65533;<&#65533;xB&#65533;
b&#65533;6&#65533;b)&#65533;&#65533;&#65533;&#65533;)&#65533;0*&#65533;w1e&#65533;&#65533;q&#65533;y&#65533;*&#65533;&#65533;T~&#65533;&#65533;&#65533;8d&#65533;,&#65533;&#65533;&#65533;&#65533;,S&#65533;&#65533;&#1426;-&#65533;&#65533;!a&#65533;&#65533;P*&#65533;&#65533;&#65533; &#65533;&#65533;n&#65533;&#65533;tp/&#65533;r&#65533;&#65533;)&#864;&#65533;1&#65533;"&#65533;&#65533;n	W&#65533;1&#65533;N&#65533;&#65533;S&#65533;;`.71iP?&#65533;&#65533;&#65533;7G&#65533;*&#65533;$&#2020;&#65533;&#65533;BR0;&#65533;5T&#65533;&#65533;&#65533;,&#65533;0&#65533;&#65533;6&#65533;5#&#65533;!&#65533;&#65533;	-&#65533;&)&#65533;*o&#65533;kP&#65533;4&#65533;N
&#65533;]&#65533;T&#65533;n &#65533;&#65533;+ !6&#65533;m1W&#65533;&#166;&#65533;&#65533;\c&#65533;&#65533;q&#65533;&#65533;&#65533;6;3&#65533;&#65533;Bx&#65533;7&#65533;&#65533;*&#65533;0&#65533;&#65533;&#65533;&#65533;+T &#65533;&#65533;4&#65533;&#65533;=/&#65533;&#65533;&#65533;&#65533;6&#65533;fS;&#65533;&#65533;.&#65533;&7@&#65533;&#65533;7G&#65533;/Yo&#65533;~p&#65533;A&#65533;&#65533;s&#65533;&#65533; h&#65533;&#65533;(&#65533;)&#65533;&#65533;:&#65533;r&&#65533;Qm&#65533;?q&#65533;&#65533;S&#65533;q8&#65533; &#65533;O&#65533;&#65533;d@&#1331;9&#65533;K&#65533;`4>e&#65533;5_s&#65533;&#65533;&&#65533;&#65533;
&#65533;s&#65533;+nP3AQ&#65533;2&#65533;&#65533;&#65533;22&#65533;&#65533;4I&#65533;P&#65533;O&#65533;^2F&#65533;&#65533;&#65533;&#65533;&#65533;-&#65533;s&#65533;o
w&#65533;{Q1rDK&#65533;&#372;Y&#65533;3&#65533;&#65533;H&#65533;4&#65533;
&#1411;&#65533;&#65533;25&#65533;I&#1908;&#65533;.&#65533;R&#65533;&#65533;e&#65533;.t@&#65533;@&#65533;T&#65533;x&#65533;N&#65533;4. I&#65533;&#65533;E&#65533;_&#65533;QqF&#65533;&#65533;0;kK&#65533;4#&#65533;&#65533;@9PG&#65533;*d " d&#65533;A&#65533;&Q&#65533;QuN:[&#65533;-!.%&#65533;"&#65533;&#65533;&&#65533;&#65533;1H&#65533;&#65533;&#65533;OAt(&#65533; |&#65533;TMJ&#65533;&#65533;&#65533;V&#65533;M&#65533;&#65533;!i&#65533;B&#65533;P6&#65533;p.&#65533;&#65533;"&#65533;&#65533;;3&#65533;D&#65533;&#65533;7&#65533;Nzs4&#65533;uT&#65533;&#65533;[&#65533;&#65533;	&#65533;Q&#597;&#65533;2mT*[p?&#65533;KqrZ&#65533;&#65533;7=5H&#65533; _IUX=&#65533;&#65533;&#65533;&#65533;&#65533;&#65533;&#65533;`&#65533;%&#65533;T&&#65533;&#65533;&#65533;&#65533;3Kt<o&#65533;&#65533;&#65533;RT#@_!&#65533;5,6&#65533;&#65533;7&#65533;'&#65533;F	VC&#65533;&#65533;*PK&#65533;&#65533;FH&#65533;&#65533;W&#65533;&#65533;AY#M6ci6	&#65533;&#65533;c1T]qKq&#65533;G?&#65533;<&#65533;u&#65533;6_&#65533;&#65533;[U&#65533;K&#65533;j&#65533;Ii&#65533;&#65533;U&#65533;T"&#65533;&#65533;&#65533;]1&#65533;Z&#65533;Ue#I&#65533;&#65533;e[&#65533;&#65533;&#65533;0l&#65533;&#65533;-&#65533;&#65533;F&#65533;&#65533;No&#65533;&#65533;C&#65533;&#65533;N&#65533;&#65533;W&#65533;4&#65533;L&#65533;&#65533; &#65533;&#65533;b&#65533;&#65533;U&#65533;&#65533;62&#65533;j&#65533;&#65533;&#65533;&#65533;&#65533;&#65533;Y&#65533;&#65533;L!!3t&#65533;\&#65533;&#65533;q&#65533;:&#65533;l&#65533;&#65533;&#65533;No&#1206;&#65533;&#65533;6I&#65533;T&#65533;QA7Q&#65533;mt&#65533;&#65533;n&#65533;Q2&#65533;&#65533;J9&#65533;2&#65533;v4`&#65533;s&#65533;&#65533;&#65533;&#65533;-&#65533;&#65533;qsWo&#65533;/gA&#65533;*&#65533;&#65533;&#65533;&#65533;j5&#65533;T;&#65533;p&#65533;&#65533;&#65533;&#65533;}4&#65533;y&#65533;FkTN&#65533;O&#65533;&#65533;&#65533;&#65533;r&#65533;g[77
&#65533;Pa6t&#65533;K&#215;%&#65533;&#65533;t&#65533;&#65533;&#65533;&#65533;"w@I&#65533;L&#65533;V{eq&#65533;w&#65533;)EV&#65533;;q&#65533;29&#65533;+&#65533;7&#65533;9&#65533;&#65533;b#q&#65533;&#65533;snB&#65533;!&#65533;6&#65533;v*u&#65533;g&#65533;}K&#65533;s&#65533;&#65533;&#65533;&#1268;k&#65533;n&#65533;9&#65533;~v`%3C&#65533;&#65533;&#65533;&#65533;&#65533;&#65533;&#65533;e=&#65533;-&#65533;q&#65533;E[&#1541;;&#65533;\X&#65533;0?&#65533;&#1030;)@N&#65533;(&#65533;=_&#65533;{&#65533;&#65533;X&#65533;r&#65533;&#65533;&#65533;&#65533;W&#65533;6Y&#12897;&#65533;5&#65533;Re&#65533;&#65533;&#65533;ml&#65533;x:&#65533;	yW&#65533;3tO(VS&#65533;&#65533;&#65533;&#65533;&#65533;eT&#65533;k&#65533;4C_c(&#65533;&#65533;&#65533;8M&#65533;\5&#65533;~&#65533;B=8[&#65533;5LS&#65533;&#65533;iaE&#65533;M&#65533;&#65533;f&#65533;{&#65533; 1&#65533;_&#65533;&#65533;_&#65533;&#65533;&#65533;&#65533;x&#65533;&#65533;-&#65533;`&#65533;2P&#65533;&#65533;I&#65533;&#65533;%CYYxK&#65533;&#65533;&#1172;&#65533; &#65533;Vy&#65533;&#65533;%&#65533;&#1493;#&#65533;t&#65533;S &#65533; )&#1634;=&#65533;d&#65533;V&#65533;&#65533;rh&#65533;{&#65533;\&#65533; &#65533;&#65533;&#65533;-^&#65533; &#65533;	N&#65533;&#65533;&#65533;X&#65533;&#65533;:&#1257;&#65533;*L&#65533;y&#65533;&#65533;&#65533;w:&#65533;yt&#65533;A&#65533;o1&#65533;vM&#65533;&#65533;&#65533;&#1145;1&#65533;Y&#65533;&#65533;&#65533;&#65533;Y&#65533;&#65533;X&#65533;&#65533;&#65533;M9&#65533;]&#65533;e&#65533;&#65533;&#65533;&#65533;&#1621;&#65533;SB	:&#65533;&#65533;&#65533;&#65533;&#65533;&#65533;&#65533;&#65533;"   !&#65533; &#65533; ,V&#65533; ~ &#65533; &#65533;	H&#65533;&#65533;&#65533;&#65533;*\&#560;&#65533;&#199;#J|8&#159;&#331;3j&#65533;&#561;&#65533;&#463; 5NI&#65533;&#65533;&#595;(S&#65533;&#65533;&#65533;&#727;09&#65533;&#65533;I&#65533;&#65533;&#859;
&#65533;&#65533;&#627;gF&#65533;@&#65533;
&#1712;&#65533;&#995;HC]&#692;&#65533;&#65533;	I&#65533;J&#65533;&#36138;&#1387;_L&#1866;&#65533;&#1519;`Yr&#65533;&#1651;Lu&#65533;]&#65533;&#65533;&#1783;7/&#65533;&#65533;&#65533;&#65533;&#1915;&&#65533;&#65533;&#1867;&#65533;&#2047;&#65533;&#65533;&#65533;&#65533;a&#65533;z&#65533;=&#65533;&#65533;&#65533;`&#65533;sK&#65533;&#65533;2&#65533;&#600;&#65533;f&#65533;&#65533;6&#65533;g&#65533;Z9_&#65533;L,T&#65533;\K&#65533;&#442;uj&#65533;b]o&#65533;&#65533;CG&#65533;&#65533;&#1584;&#65533;&#65533;f&#65533;&#65533;&#65533;&#65533;&#65533;&#65533;#^&#65533;.9&#65533;&#65533;&#65533;&#65533;>&#65533;C&#65533;&#65533;&#65533;&#65533;&#65533;&#65533;CO&#65533;)};&#65533;&#65533;xc&#65533;wx&#65533;{Y&#65533;&#65533;Q&#65533;x0&#65533;a&#65533;&#65533;&#65533;&#65533;&#65533;yB&#65533;&#65533;J&#65533;&#65533;&#65533;;&#65533; &#65533;&#65533;A&#65533;&#65533;Wz&#65533;v~&#65533;&#65533;&#65533;&#65533;&#65533;=&#65533;#(&#65533;v&#65533;&#65533;`&#65533;&#65533;U!&#65533;&#65533;&#65533;p&#65533;a&#65533;"&#65533;V&#65533;&#65533;&#65533;&#65533;H&#1350;*B&#65533;&#65533;&#65533;&#65533;&#1442;?&#65533;&#872;&#65533;bW&#65533;&#65533;5&#65533;8&#65533;!9.W &#65533;,&#65533;8X3A&#65533;&#65533;&#65533;$	&#65533;&#749;2c&#65533;N&#65533;do&#65533;&#65533;He&#65533; &#65533;?&#65533;&#65533;t&#65533;&#65533;MY$&#65533;i&#65533;&#794;l&#65533;yH3o&#65533;&#65533;&#65533;&#65533;<&#65533;MG:&#65533;6_&#65533;[&#65533;x&#65533;DB&#288;JD&#65533;&#65533;&#65533;h&#65533;D&#65533;&#65533;fF'&#65533;&#65533;`&#65533;}&#65533;&#65533;&&#65533;&#65533;N&#65533;&#65533;U&#65533;&#65533;&#39390;&#65533;&#65533;&#39431;.&#65533;rw&#65533;u&#65533;&#65533;H&#65533;&#65533;&#65533;&#1612;&#65533;&#65533;zZ&#65533;+T&#65533;&#174;&#65533;&#65533;&#683;&#65533;U&#65533;l&#65533;&#65533;&#65533;:&#65533;&#65533;lV&#65533;&#65533;V&#671;&#65533;&#65533;N&#65533;&#65533;&#65533;&#65533;&#65533;
&#65533;f[&#1782;&#65533;^&#65533;&#65533;&#65533;&#65533;;l&#65533;*z&#65533;&#65533;&#65533;&#65533;%&#65533;&#65533;&#65533;&#65533;&#65533;&#65533;&#65533;&#41005;@&#65533;&#65533;C&#65533;@&#65533;p&#65533;&#65533;&#65533;&#65533;&#65533;&#65533;&#1446;&#65533;&#65533;&#1294;&#65533;&#65533;&#65533;&#65533;&#65533;9&#1616;:&#65533;&#65533;&#65533;&#65533;&#65533;:0&#65533;&#65533;&#65533;k&#65533;&#65533;&#65533;&#65533;&#65533;&#65533;{q&#65533;&#65533;&#65533;&#65533;/&#65533;Rk@&#65533;&#65533;W&#1694;:\&#65533;x&#65533;mm&#65533;Z&#65533;&#65533;	-&#65533;&#65533;&#65533;:&#65533;&#65533;&#65533;&#65533;&#65533;/&#65533;&#65533;&#65533;*&#65533;i4&#65533;Q&#65533;6&#65533;&#1964;&#65533;@&#65533;&#65533;<&#65533;`&#65533;&#65533;6d&#65533;&#65533;&#65533;[[&#65533;3&#65533;&#65533;&#1073;&#65533;&#65533;&#65533;[&#65533;&#65533;&#65533;&#65533;dL3&#65533;&#65533;&#711;&#65533;j&#65533;&#65533;:s&#838;l&#65533;7&#65533;z&#65533;&#65533;}&#65533;&#65533;\_&#65533;3&#65533;&#65533;0&#65533;:&#65533;&#65533;&#65533;d&#65533;6&#814;kPc&#65533;o&#65533;X&#65533;&#65533;w&#65533;&#65533;y&#65533;`&#65533;9&#65533;g^&#65533;&#65533;}&#2013;&#65533;&#65533;^&#65533;&#1794;&#390;&#65533;{&#65533;&#65533;/&#65533;X&#65533;-?.&#65533;&#41009;&#982;&#65533;&#65533;&#65533;&#65533;&#65533;/&#65533; &#65533;&#65533;&#65533;^|&#65533;&#65533;&#65533;:&#36891;&#65533;&#65533;&#1515;>&#65533;l&#65533;;c*&#65533;|&#65533;+L&#65533;u&#1947;/|&#65533;o&#65533;&#65533;&#34015;|&#144382;&#65533;&#65533;&#65533;K_o&#65533;&#65533;&#65533;X&#65533;&#65533;o&#65533;&#65533;&#487;k.&#65533;&#65533;&#65533; _2&#65533; 0&#65533;@&#65533;&#65533;6 &#65533;L&#65533;&#65533;D&#65533;&#65533;&#65533;=&#65533;gc&#65533;&#43510;&#65533;0,A&#1691;&#65533;&#65533;e&#65533;&#65533;&#65533;|L&#65533;&#65533;&#65533;&#65533;&#65533;&#65533;x &#65533;W&#65533;&#65533;1&#962;&#65533;&#65533;&#65533;&#43191; &#65533;%
i&#65533;&#65533;_&#65533;&#65533;&#65533;&#65533;&#65533;&#65533;&#65533;&#65533;&#65533;v&#65533;&#65533;&#65533;&#65533;&#65533;&#65533;B&#65533;1EhXQ&#65533;\&#65533;Z&#65533;&#65533;>P&#65533;&#65533;C&#65533;&#1799;&#234;&#65533;&#65533;j&#1760;&#65533;&#65533;&#65533;4"&#1157;&#65533;k&#65533;	&#65533;J&#65533;V&#65533;"5,@&#65533;>&#65533;&#65533;&#65533;8&#65533;&#65533;AhD&#65533;&#65533;	&#65533;@@0
&#65533;&#635;a&#65533;>&#65533;o&#65533;1i&#65533; &#65533;&#65533;5+k&#65533; &#65533;f<F&#65533;&#65533;&#65533;&#65533;&#65533;1&#65533;xU~C&#65533;&#65533;&#65533;"&#65533;&#65533;&#65533;'&#65533;&#1035;4|&#65533;&#65533;v	I&#65533;Upkp&#65533;&#65533;5&#65533;&#65533;&#65533;&#65533;&#65533;m|%W&#65533;&#65533;&#65533;&#65533;x&#65533; &#65533;&#65533;&#65533;UZ &#65533;&#65533;&#65533;&#65533; [IE&#656;&#65533;&#65533;a.&#65533;8&#65533;	2o6h@&#65533; &#65533;K&#65533;&#65533;~&#65533;&#65533;&#65533;[&#65533;&#65533;8&#65533;&#65533;&#65533;_&#65533;H&#65533;&#65533;j&#65533;2&#65533;&#65533;d IK&#65533;&#65533;|&#65533;0&#65533;&#65533;&#297;&#65533;]&#65533;&#65533;`H&#65533;&#65533;u
&#65533;&#65533;<fod6&#65533;/&#65533;z&#65533;'6&#65533;KX&#65533;,&#65533;"D&#65533;&#65533;&#65533;&#65533;=&#65533;x-&#65533;	;AQ@T4&#65533;&F&#65533;i&#815;&#1075;v&#65533;\7V&#65533;&#65533;&#65533;&#65533; -&#65533;6Iz&#833;4&#65533;&#65533;&#65533;\&#65533;&#65533;7&#897;n}/&#65533;eL&#65533;G&#65533;$&#65533;&#65533;&#65533;&#65533;T&#65533;&#65533;&#65533;S*)&#65533; &#65533;&#65533;0`&#65533;j&#65533;&#1124;I&#65533;&#65533;IXC&#65533;&#65533;t[k:&#65533;&#65533;<&#65533;&#65533;&#65533;&#65533;&#65533;&#65533;&#1041;Q4&#65533;&#65533;&#65533;&#65533; &#2678;
&#65533;,Rr&#65533;MP&#65533;<&#65533;u&#65533;&#65533;d+I&#65533;&#65533;&#65533;&#65533;k-&#65533;a&#1916;v&#65533;&#65533;i&#65533;&#65533;&#65533;CD&#344;&#65533;&#65533;&#65533;R&#65533;&#65533;&#65533;*&#65533;L&#65533;&#65533;&#65533;+&#65533;3&#65533;yR$P&#65533;om&#65533;5&#65533;&#65533;T&#65533;R&#65533;(&#65533;]&#65533;&#65533;5&#65533;97l>&#65533;&#65533;&#1894;&#697;^&#65533;&#65533;z&#65533;&#65533;(D!Q&#65533;a&#65533;(n7z&#65533;, &#65533;&#65533;\j&#65533;&#65533;Z&#65533;&#65533;&#65533;&#730;h9&&#65533;&#65533;&#65533;+&#65533;&#65533;&#65533;v&#65533;&#1514;^&#65533;&#65533;&#65533;5,&#65533;]Qx&#65533;^&#65533;(+`?&#65533;&#19848;g&#65533;IZp&#65533;T&#65533;&-&#65533;*&#65533;9&#65533;u&#65533;*[&#65533;&#65533;E&#9285;&#65533;&#65533;&&#65533; &#65533;r&#65533;&#2026;NP&#65533;&#65533;&#65533;@&#65533;&#65533;{&#65533;'&#65533;g&#65533;&#65533;z&#660;&#65533;g&#65533;.!B&#65533;Jh&#65533;W&#65533;&#65533;d\&#65533;&#65533;R&#65533;~xh#&#65533;&#65533;&#65533;{%&#65533;&#65533;&#65533;f&#1133;\X&#65533;&#65533;&&#65533;&#65533;T&#65533;&#65533;&#65533;8Fcc&#65533;&#65533;&#65533;&#65533;!&#65533;&#65533;&#65533;&#65533;O&#65533;&#65533;L5&#65533;&#65533;?&#65533;&#65533;^&#65533;&#65533;S1&#65533;&#65533;N&#65533;gjM`5&#65533;X&#65533;O&#65533;&#1438;&#65533;&#65533;&#65533;&#65533;&DARAz&#65533;&#65533;&#65533;&#360;&#65533;&#65533;`&#65533;Fe&#65533;&#65533;&#65533;U&#65533;J$&#65533;&#65533;&#65533;
&#65533;&#65533;'.&#65533;&#65533;\&#65533;\&#65533;&#65533;U&#65533;4%*ZK+WT&#65533;V&#65533;V&#65533;e&#65533;Va&#65533;&#65533;&*-H&#65533;&#918;i&#65533;X&#65533;7&#65533;&#65533;i&#65533;(,R&#65533;&#65533;&#65533;L&#65533;&#65533;Y&#65533;&#65533;&#65533;&#65533;JQVp75&#65533;Y-jT&#65533;&#65533;W&#65533;jS1^3&#65533;&#65533;&#65533;D&#65533;!iQ&#547;&#65533;0&#65533;n|Q5&#65533;3mM&#65533;&#65533;'&#65533;&#659;C &#65533;&#65533;l&#65533;&#65533;@&#65533;{g>*&#65533;n&#65533;&#65533;&#65533;&#65533;&#1448;5E&#65533;.&#65533;&#65533;3&#65533;q&#65533;6&#65533;;&#1079;&#693;&#65533;&#65533;b&#65533;%/&#65533;&#65533;&#65533;&#65533;&#65533;&#65533;&#65533;&#65533;~&#230;&#65533; &#65533;&#65533;-
57g&#65533;M)&#65533;n#&#65533;"&#65533; &#6836;36&#65533;l\h`&#65533;nS&#235;&#1356;:}&#65533;&#65533;"&#65533;&#65533;&#65533;p2^&#65533;%7&#65533;&#65533;&#65533;&#65533;&#65533;MdCJVD&#65533;s&#65533;&#65533;S&#65533;U&#65533;9&#65533;	&#65533;	&#65533;&#65533;&#65533;&.{&#65533;&#65533;dh4&#65533;&#171;&#65533;t&#65533;&#1817;&#65533;@&#65533;&#65533;=r&#65533;&#65533;&#65533;&#65533;@A&#65533;%&#65533;&#65533;&#65533;&#65533;&#65533;5&#65533;&#65533;&#65533;l&#65533;&#65533;DQ&#65533;&#65533;y&#65533;&#65533;&#65533;\p%&#65533;1&#65533;&#65533;k4 &#65533;@&#65533;&#65533;&#65533;6	*&#65533;&#65533;&#65533;&#65533;&#65533;(&#65533;&#65533;&#65533;&#65533;&#65533;&#65533;>$&#65533;&#65533;+&#1516;&#65533;m&#65533;&#65533;&#65533;&#65533;Qv<&#393;&#65533;&#65533;&#65533;y&#65533;<&#65533;&#65533;&#1004;&#65533;[&#65533;Mt&#65533;b`I7@&#65533; &#65533;.B&#65533;
W&#65533;&#65533;&#65533;&#65533;&#356;kB=&#65533;&#65533;&#65533;:Z&#65533;ry(B&#65533;<&#65533;&#65533;&#65533;L&#65533;4&#65533;&#65533;&#65533;&#65533;&#65533;&#65533;&#65533;4A&#65533;&#65533;$H&#65533;&#65533;d&#65533;&#65533;G&#65533;q` &#65533;&#65533;w&#65533;uSr&#65533;79&#65533;&#65533;5&#65533;'o&#65533;&#65533;~&#65533;&#65533;~&#65533;&#65533;r&#65533;W&#448;i7&#65533;f&#65533;&#65533;X&#65533;gn&#65533;|l&#65533;&#65533;7J&#65533; x&#65533;J&#65533;Dz|dw6&#65533;t
x'u2~#G7Y&#65533;	&#65533;&#65533;&#65533;&#65533;&#65533;H&#65533;FR&#65533;&#65533;X&#65533;AP&#65533;A6'&#65533;)&#65533;&#65533;$G&#65533;@A&#65533;TI&#65533;O&#1472;}q&#65533;&#65533;`&#200921;&#1155;&#65533;1:&#65533;z&#65533;@&#65533;Fx&#65533;&#65533;&#65533;u1XQ&#65533;&#65533;`8&#65533;NiD%XU&#65533;p&#65533;D&#65533;&\Cw&#65533;g6X&#65533;&#65533;&#65533;&#65533;&i&#65533;n&#65533;fx6 &#65533;(&#65533; t(w&#65533;H&#65533;r$%vcWviv:&!"Y/A&#65533;}&#65533;zr&#65533;d&#65533;ut&&#65533;&#65533;&#65533;g&#65533;2n&#65533;Fk&#65533;&&#65533;	&#65533;p{&#65533;&#65533;&#65533;&#65533;(&#65533;G(_&#65533;&#65533;I &s&#65533;&#65533;l&#65533;&#65533;y8&#65533;?W&#65533;p&#65533;LTY&#65533;&#65533;oL5P&#65533;pw&#65533;&#65533;z&#65533;r'&#65533;&#65533;&#65533;n5&#65533; B&#65533;0&#65533;&#65533;&#65533;{t&#65533;~&#65533;`l&#65533;wc8Vs&#65533;&#65533;SxjC&#65533;&#65533;h&#65533;&#65533;ZX@&#65533;&#65533;GK&#65533;T&#65533;dwx&#65533;&#65533;h&#65533;!&#65533;5V&#65533;/"&#65533;&#65533;z0#&#65533;z@&#65533;&#65533;'&#65533;&#65533;xo&#65533;w`&#65533; sfgk&#65533;'&#65533;lV&#65533;VP@&#65533;L&#65533;@	wY&#1508;gx&#65533;JG&#65533;"1&#65533;&#65533;Y	#&#65533;&#65533;&#65533;i&#65533;HyI |&#65533;&#65533;X$Psh&#65533;A&#65533;&#65533;,)&#65533;&#644;DJT&#65533;&#65533;&#65533;&#65533;E&#65533;&#65533;}<&#65533;t-b&#65533;=&#65533;d0&#65533;&#65533;0&#36881;&#65533;&#65533;&#65533;&#472;&#65533;$&#65533;vI:&O*I&#65533;&#1490; &#65533;C&#65533;&#65533;&#65533;Q&#65533;4R&#65533;ww&#65533;&#65533;&#65533;&#65533;h#&#65533;&#65533;+&#65533;" &#65533;&#65533;&#65533;P &#65533;&#65533;&#65533;&#65533; o&#65533;&#65533;~I &#65533; |&#65533;``&#518;lxIL&#65533;&#65533;$1)W&#65533;p&#65533;&#65533;&#1557;Vt&#65533;jz&#65533;zj&#65533;&#65533;3'&#65533;Rj&#65533;"@&#65533;&#65533;	"&#65533;&#65533;n&#65533;&#65533;x~&#65533;&#65533;&#65533;u)H&#65533;&#65533;&#65533;&#65533;i&#65533;i&#65533;&#65533;&#65533;S&#65533;TaBgtwg&#65533;di$&#65533;5p &#65533;&#65533;&#65533;&#65533;&#65533;&#65533;Y&#65533;&#65533;h&#65533;&#65533; &#65533;&#65533;&#65533;$%
&#167;&#65533;&#65533;	&#65533;&#65533;VdVW&#65533;Dq&#65533;Lk&#21156;&&#65533;&#65533;q;y&#65533;&#65533;%&#65533;&#65533; &#65533;@ &#65533;&#65533;)@&#65533;&#65533;&#65533;&#65533;\&#65533;~`&#65533;&#65533;Y7&#65533;o()V$X&#46210;&#65533;&#65533;=83&#65533;FP`9<l@&#65533;&#65533;&#467;&#65533;&#65533;U&#65533;&&#65533;8@
&#65533;`o&#65533; &#65533;&#65533;	f&#65533;w&#65533;&#65533;&#65533;&#65533;&#65533;^&#65533;&&#65533;&#65533;&#65533;&#1177;W&#65533;&#65533;(&#65533;D)&#65533;&#65533;VFFREfz&#65533;&#65533;&#65533;&#65533;n6&#672;J&#65533;&#65533;&#65533;s &#65533;o&#65533;?&#65533;]&#65533;/&#65533;&#65533; &#65533;&#65533;P&#65533;&#65533;i|&#65533;(&#65533;'!p&#65533;&#65533; &#65533;iTA&#65533;G}&#65533;&#65533;q&#65533;}&#65533;&#65533;h&#65533;W&#65533;&#65533;8&#65533;T@&#65533;l&#65533;&#65533;&#65533;
&#65533;&#1553;t&#65533;H&#65533;&#65533;&#65533;&#65533;!&#65533;c&#65533;&#65533;f3&#65533;&#65533;&#65533;&#65533;pt&#65533;Z&#65533;O#&#65533;Y&#65533;C&#65533;qP(V &#65533;&#65533;j&#65533;p&#65533;&#65533;@O@H&#65533;&#65533;l&#1702;Z	&#1681;&#65533;0	\&#65533;~x&#41055;&#65533;}jsR&#65533;i&#65533;,S&#65533;&#65533;}[Z&#65533;&#65533;&#65533;d&&#65533;W&#65533;UruP&#65533;&#65533;Hp&#65533;&#65533;&#65533;&#1702;&#65533;&#65533; &#65533;&#65533;H&#65533;&#65533;&#65533;&#65533;'&#65533;&#65533;9&#65533;&#65533;&#65533;&#1097;&#65533;a&A&#65533;&#65533;&#65533;&#674;&#65533;&#65533;p&#65533;&#65533;jy#&#65533;&#65533;Z&#65533;&#65533;Y%&#65533;&#65533;&#65533;u@&#65533;&#65533;Op 
&#65533;&#65533;&#65533;Az&#65533;&#65533;
&#65533;&#65533; &#65533;u-7&#65533;&#65533;5[&#65533;f&#65533;*&#65533;%&#1305;qc&#65533;W&#65533;&#65533;J&#65533;&#65533;&#65533;&#65533;&#65533;t&#65533;z*&#65533;&#65533;%&#65533;&#65533;8&#65533;&#65533;.&#65533;
O&#65533;&#65533; S &#65533;;&#65533;B&#65533; &#65533;&#65533;&#65533;&#65533;	&#65533;(&#65533;9&#65533;6&#65533;%Q': Z&#65533;&#65533;&#65533;^&#65533;&#65533;Y0&#65533;a&#65533;&#65533;&#65533;<	&#65533;&#65533;$&#65533;&#65533;&#65533;&#65533;
f&#65533;
X&#65533; r&#65533;&#65533;;&#65533;&#65533;&#65533;&#1041;&#65533;&#65533;$&#65533;&#65533;(&#65533;&#65533;9&#1415;&#865;4 &#65533;&#65533;&#65533;i&#65533;=2;&#65533;+&#65533;$&#65533;&#65533;*q1&#65533;a&#65533;& &#65533;&#65533;hZ1&#65533;
EP&#65533;P&#65533;S&#65533;I+&#65533;&#65533;&#65533;&#65533;&#65533;O&#65533;&#65533;{J&#65533;&#65533;&#65533;S(y|Ui&#65533;&#65533;&#65533;]&#65533;1L&#65533;&#65533;&#65533;4PFw&#65533;d&#65533;z&#65533;&#65533;&#65533;&#65533;#K?&#65533;n[%&#65533;%P&#65533;r&#65533;&#65533;&#65533;&#65533;0&#65533;@&#65533;&#65533;I&#65533;y*&#65533;$p&#65533;&#65533;&#31194;$&#65533;&#65533;.&#65533;&#65533;&#65533;&#65533;&#65533;-Kd&#65533;l&#65533;J&#65533;a8&#65533;w&#65533;&#65533;&&#65533;;#V &#65533;8&#65533;
&#65533;&#65533;
1&#65533;&#65533;;&#65533;k&#65533;
&#65533;&#65533;m:&#65533; &#65533;&#57967;-'&#65533;$ &#65533;&#65533;&#65533;&#65533;zZ&#65533;&#65533;&#65533;&#65533;&#65533;&#65533;&#65533;&#65533;C&#65533;l&#65533;G&#65533;&#65533;&#65533;&#65533;3
&#65533;h&#65533;80&#65533;Z&#65533;C&#1081;&#635;&#65533;&#65533;K&#65533;&#65533;Z  L&#65533;&#1323;x&#65533;&#65533;u~&#65533;]%&#65533;&#65533;Di&#65533;&#65533;q&#65533;&#65533;&#65533;Y:&#65533;&#65533;[d&#65533;&#65533;&#65533;&#65533;c&#65533;i&#65533;"&#65533;&#65533;PrP&#65533;&#65533;P%&#65533;&#65533;%&#65533;r&#65533;J&#65533;&#65533;&#65533;#`&#65533;HI&#65533;(&#65533;&#65533;*&#65533;&#65533;	
|>&#65533;&#65533;&#65533;+&#65533;&#65533;&#65533;[Za&#65533;u&#65533;1j:&#65533;wdz&#65533;*&#65533;J&#65533;&#65533;&#297;  .P&#65533;P&#158;`d&#65533;&#65533;&#65533;&#65533;k&#65533;0&#65533;,&#1809;&#489;&#65533;|&#65533;&#65533;&#381;&#1097;y&#65533;Kp&#65533;b&#1827;;+j&#65533;@&#65533;H&6$3&#65533;M&#65533;v,"W&#65533;&#65533;J,H0fP&#65533;[&#65533;% &#65533;&#65533;&#65533;0&#65533;K&#65533;&#65533;&#65533;&#1694;zK&#65533;&#65533;@,&#65533;&#65533;HL&#65533; D8&#65533;!&#65533;&#65533;&#65533;%4&#65533;&#65533;$&#65533;&#65533;tD\&#65533;M&#65533;&#65533;,!&#65533;p &#65533;&#65533;&#65533;H&#65533;|&#65533;S\&#65533;&#65533;&#65533;
&#65533;&#65533;	&&#65533;&#65533;&#65533;}&#65533;K &#65533;Y&#65533;&#65533;&#65533;
&&#65533;^|J&#65533;&#1017;&#65533;$q&#65533;&#65533;iL/&#65533;;>?lt&#65533;|5&#65533;t&#65533;&&#65533;!&#65533;&#65533;`&#65533;`p&#65533;&#65533;&#65533;&#65533;
&#65533;,&#65533;%&#65533; = `@&#65533;j&#65533;&#65533;&#65533;&#65533;G&#65533;&#1659;&#65533;&#65533;&#44694;&#65533;&#65533;&#65533;&#65533;&#65533;&#65533;q&#65533;&#65533;&#65533;rd&#65533;&#65533;&#65533;d&#65533;%&#318;&#1790;&#65533;<#&#65533;&#65533;	&#65533;&#65533;&#65533;&#65533;`H&#65533;&#65533;&#683;&#65533;d&#65533;&#65533;&#65533;0&#65533;&#65533;d &#65533;=&#65533;&#65533;,&#65533;Y&#65533;)G&#811;&#65533;&#996;9&#65533;&#65533;&#65533;&#65533;$ yD &#65533;c&#65533;&D>?&#65533;YR&#65533;jC&#65533;&#65533;&#65533;"&#65533;&#948;&#65533;&#65533; &#65533;&#65533;&#65533;&#65533;&#65533;~&#65533;&#65533;,&#65533;,&#65533;&#65533; 0&#65533;&#1702;J&#65533;&#65533;&#65533;&#1186;&#65533;`.&#65533;&#65533;&#65533;l$&#193;D&#65533;&#65533;&#65533;&#65533;&#65533;Q&#65533;t&#65533;c&#65533;&#65533;"*d&#65533;&#65533;"&#65533;&#65533;x&#65533;D&#65533;
~&#65533;d&#65533;&#65533; &#65533;P=&#65533;&#65533;
&#704;&#65533;&#65533;+&#65533;C&#65533;&#65533;G&#65533;G&#65533;,s%&#65533;&#65533;&#65533;&#65533;X!&#65533;3]&#1240;&#65533;P	&#65533;R&#1420;tr&#65533;&#65533;c&#65533;&#65533;&#65533;&#65533;&#65533;&#65533;&#65533;&#65533;&#65533;`&#65533;&#65533;P&#65533;&#65533;&#1898;&#65533;
>&#65533;&#65533;&#65533;&#65533;&#65533;,&#65533;&#65533;
d&#1084;&#907;B&#65533;&#65533;&#65533;&#65533;
&#65533;&#65533;N:&#65533;`}&#65533;&#65533;&#65533;[&#65533;;i]&#65533;k&#65533;pPP&#65533;&#65533;&#65533;&#65533;&#65533;&#65533;&#65533;m&#65533; &#65533;&#65533;M&#65533; &#65533;&#65533;&#65533;&#65533;&#65533;&#65533;&&#65533;&#65533; &#65533;&#65533;&#65533;{&#65533;lm&#65533;&#65533;{&#65533;&#65533;&#65533;&#65533;&#65533;&#65533;+}&#65533;&#65533;y&#65533;$*;r&#65533;>&#65533;&#2003;&#65533;7&#65533;&#65533;B&#65533;&#65533;ap]&#65533;&#65533;&#65533;&#65533;&#65533;W0&#1261;&#65533;&#65533;&#1501;&#1490;P&#65533;&#65533;&#65533;p&#65533;&#65533;S&#65533;&#65533;pS&#828;&#939;&#65533;&#65533;&#65533;&#65533;&#65533;~&#65533; &#65533;&&#65533;&#65533;&&#65533;&#1111;@	&#1827;&#65533;X3&#65533;[&#65533;R&#65533;7&#65533;I&#65533;&#65533;&#65533;&#878; &#65533;	u&#65533;&#65533;&#65533;&#65533;?n&#65533;&#65533;<&#19424; &#65533;p' &#1232;&#65533;&#65533;&#65533;M&#65533;&#65533;;&#65533;L&#65533;&#65533;&#65533;&#65533;)&#65533;&#65533;G%s&#65533;6&#65533;&#65533;%&#65533;	&#1119;M&#65533;&#65533;&#65533;&#65533;.&#65533;QO$&#65533;&#65533;&#870;<&#65533;&#65533;&#65533;8&#65533;&#65533;p&#65533;&#65533;G &#1517;&#65533;H&#65533;&#65533;v&#65533;y~&#65533;&#65533;&#1475;&#65533;&#65533;&#65533;	&#65533;m&#567;=&#65533;&#65533;&#65533;P{&#65533;{&#65533;&#65533;$P&#65533;&#65533;&#65533;&#65533;&#65533;
&#65533;*&#65533;->&#65533;&#65533;SB&#65533;&#65533;M&#65533;&#1444;&#65533;&#65533;L&#65533;tj&#65533;&#1104;V&#65533; pWp J&#65533;&#26862;&#308;&#65533;&#65533;>n&#1337;&#65533;&#43984;v&#65533;&#65533;`&#65533;d&#65533;&#1707;}&#65533;-&#65533;&#65533;&#65533;s{&#46089;&#65533;&#65533;&#65533;2&#65533;X&#65533;&#65533;&#65533;&#65533;&#65533;jV&#65533;&#65533;b&#1241;&#1908;&#65533;&#65533;MM&#65533;?&#65533; &#65533;v&#65533;&#65533; &#65533;`&#65533;m&#65533;&#65533;k&#65533;&#65533;&#65533;&#65533;?&#65533;&#65533;$?&#65533;&#65533;(&#65533;&#65533;=n&#65533;&#65533;&#65533;X&#65533;&#65533;0&#65533;&#65533;&#65533;&#65533;&#65533;&#65533;&#65533;^&#65533;&#65533;k&#65533;&#65533;\	o&#65533;&#65533;&#65533;&#65533;e(I&#2000;NU
T&#65533;b&#65533;3	&#1396;&#65533;GK/&#65533;&#65533;?&#65533;?&#65533;&#65533;`	v&#65533;&#65533;&#65533;@	&#65533;&#65533;&#65533;'&#65533; )?&#65533;d_&#65533;@
r&#65533;Gx=&#65533;H&#65533;
/&#65533;
B&#65533;&#65533;1&#65533;&#65533;&#1728;&#65533;5?&#321;&#65533;&#65533;&#65533;L&#65533;&#65533;^&#65533;&#65533;&#65533;G&#65533;&#65533;&#65533;	&#1429;&#65533;1&#65533;&#65533;8&#65533;dS6&#65533;~&#65533;&#65533;&#65533;&#65533;\0	/&#65533;&#65533;`	&#65533;&#65533;&#65533;&#65533;&#65533;[m &#65533;&#65533;&#65533;&#65533;0&#1893;&#935;&#65533;&#681;&#65533;&#299;&#65533;&#65533; r&#65533;G`&#65533;&#65533;&#65533;&#65533;
E &#65533;u&#65533;&#1933;&#65533;&#65533;R&#65533;&#65533;&#65533;&#65533;&#65533;I+&#65533;!&#65533;G&#65533;&#65533;&#65533;&#65533;&#65533;&#65533;&#65533;&#65533;G_;&#65533;XgTQ&#65533;)&#2016;Y&#65533;E\&#65533;&#65533;&#65533;&#65533;&#65533;}&#65533;&#65533;L&#65533;e 
&#65533;0&#65533;&#65533;&#65533;&#65533;&#65533;&#65533;&#65533;&#65533;&#65533;&#65533;&#65533;&#65533;&#65533;&#65533;&#65533;&#65533;0&#65533;GpH`&#1702;&#65533;&#65533;~&#65533;&#65533;|$a&#65533;&#65533;&#672;&#65533;<.T/&#1545;&#65533;&#65533;&#65533;V&#65533;&#65533;&#331;&#65533;J(P&#65533;H&#65533;&#65533;9oD&#65533;&#65533;S&#65533;V&#1320;&#1394;P&#65533;&#65533;1I$&#65533;&#65533;&#640;&#65533;*&#65533;&#65533;&#65533;o@?&#65533;A&#65533;&#65533;&#65533;W&#65533;&#65533;Q&#65533;I&#65533;.e&#65533;&#65533;&#65533;S&#65533;?&#65533;HS5I)&#65533;6}&#1780;&#65533;8&#65533;%&#65533;&#65533; &#65533;t&#65533;B&#65533;[$9&#65533;Y&#65533;&#65533;K&#65533;]&#65533;&#65533;&#65533;&#65533;&#65533;{W/&#1978;}&&#65533;C&#65533;a&#65533;H\&#65533;&#65533;&#65533; C&#65533;&#65533; 3$&#1222;Y	
&#65533;U&#65533;&#65533;s&#333;&#65533;:z\&#65533;D&#65533;JzN&#65533;j&#65533;M&#65533;K.a&#436;i&#65533;&#65533;&#65533;&#65533;Bu}&#65533;&#65533;&#65533;o&#65533;&#65533;&#65533;F&#65533;]&#65533;jV)[7&#65533;&#65533;&#65533;@&#65533;v&#65533;&#65533;`&#65533;&#65533;&#1717;9&#65533;&#65533;&#513;$&#65533;5&#65533;&#65533;&#65533;&#65533;=\70&#65533;&#65533;&#65533;&#723;&#65533;^&#65533;&#65533;"X&#3946;&#65533;p&#65533;&#65533;&#65533;d&#61378;!&#65533;6&#65533;&#65533;:&#232;"&#65533;&#65533;($&#65533;RS&#65533;l&#65533;&#65533; 	&#65533;f&#65533;&#65533;&#65533;&#65533;n&#65533;i'&#65533;v&#1229;(&#65533;Bq&#291;|&#173;&#65533;4 &#65533;&#65533;c&#65533;A&#65533;[&#65533; &#65533;d&#65533;)I&#65533;&#65533;&#1952;&#65533;#%&#65533;p &#65533;rH"&#65533;4&#65533;&#65533; &#65533;&#1009;&#65533;&#65533;&#65533;&#65533;&&#65533;&#65533;&#65533;&#65533;Y&#65533;&#65533;&#65533;4&#65533;@&#65533;'A&#65533;&#65533;xC&#65533;N*9	%E&#65533;L66I&#65533;&#65533;&#65533;
N&#65533;P&#65533;&#65533;H&#65533;&#65533;N&#65533;L&#65533;&#696;&#65533;D&#65533;l&#65533;F&#65533;V&#65533;,&#65533;p&#65533;&#65533;&#65533;&#65533;:X&#65533;b
&#65533;&#65533;J*&#65533;R&#65533;0&#65533;&#65533;&#65533;Mc&#65533;SL5mrT&#65533;&#65533;&#65533;&#65533;,;&#65533;&#65533;O&#65533;@.&#1800;&#65533;0&#65533;&#65533;&#65533;&#65533;P&#65533; ME&#65533;js&#65533;&#65533;n&#48167;9&#65533;&#65533; Od&#65533;EJO)&#65533;&#65533;@&#65533;&#65533;PN&#65533;&#65533;Dq&#65533;&#65533;&#65533;: &#65533;&#65533;JIw&#65533;Q&#65533;1&#65533;&#65533;&#65533;Re&#65533;`&#65533;<HKY=&#65533;hZl&#65533;$&#65533;&#65533;uB&#65533;,|S'&#1802;jeN&#65533;&#297;&#65533;&#65533;&#65533;Yj&#65533;&#65533;&#65533;j=4&#65533;9}4&#65533;J=Ew&#65533;&#65533;&#65533;9&#65533; 2lF&#65533;&#65533;&#65533;o\zP&#65533;&#65533;`hl&#65533;WA&#65533;&#65533;@&#65533;Ub	&#65533;&#65533;&#65533;5&#65533;e3	k&#65533;&#65533;bh&#65533;`&#65533;&#65533;dV&#65533;g&#65533;&#65533;@&#65533;ZD&#65533;&#65533;&#65533;QHa C&#65533;&#65533;&#65533;&#65533;&#65533;F&#65533;F&#65533;&#65533;&#65533;&#65533;Z0&#65533;<&#65533;&#65533;&#65533;v&#65533;H&#65533;gk&#65533;Ohy&#65533;W<#&#65533;&#65533;I&#65533;JrE&#65533;&#65533;5-$&#65533;&o&#65533;&#65533;&#65533;v\D=&#65533;K&#65533;&#65533;c&#65533;&B[y&#65533;&#65533;J&#65533;j&#65533;&#65533;&#65533;&#65533;&#65533;6&#65533;8!&#65533;&#65533;&#65533;V}&#65533;&#65533;&#1839;&#65533;&#65533;&#1821;L&#65533;&#1477;3	Z&#65533;D&#65533;'##&#65533;&#65533;&#65533;&#65533;&#65533;\&#65533;&#65533;WfK &#65533;&#65533;&#65533;+ae5})\S&&#65533;&#65533;&#65533;(bw&#65533;&#65533;q&#65533;cvOg&#65533;y&#65533;aBQ&#65533;vbE&#65533;i&#65533;&#65533;&#65533;?~&#65533;&#65533;&#65533;&#65533;&#65533;&#65533;L&#65533;&#65533;Ix&#65533;&#65533;&#65533;&#65533;&#65533;C&#65533;/{&#65533;d&#65533;5&#65533;U&#65533;l&#65533;&#65533;&#65533;&#65533;0b&#65533;	$c
&#1795;Z&#65533;3E,lM&#65533;	&#65533;6&#65533;&#65533;&#65533;X&#65533;#&#65533;S>
&#65533;&#65533;a&#65533;&#65533;&#65533;&#65533;u-&#65533;-&#65533;Q&#65533;W&#65533;8vC&#65533;4&#65533;&#65533;Mr&#65533;&#65533;T&#65533;e&#65533;N&#65533;&#65533;&#65533;&#65533;<&#65533;(h&#65533;#1	kZ&#65533;A
&#65533;dz&#65533;&#65533;&#65533;@&#65533;&#65533;&#65533;P&#65533;&#65533;9
E&#65533;&#65533;=MF&#65533;
&#65533;&#65533;&#65533;(&#65533;&#65533;&#65533;k,&#65533;>&#65533;&#65533;&#65533;m]&#784;&#65533;&#65533;n&#65533;&#65533;&#65533;H&#65533;b&#65533;&#65533;jZq(&#388;&#65533;&#65533;@&#65533;&#65533;G&#65533;-&2)]&#65533;\
+G&#65533;
&#65533;&#65533;s&#65533;&#65533;&#65533;-6&#65533;Q <@&#65533;&#65533;H;9&#65533;&#65533;&#65533;&#65533;&#65533;Cx&#65533;ko	&#65533;-x&#65533;&#65533;-l&&#656;m&#65533;&#65533;*R&#65533;&#65533;&#1747;&#65533; &#65533;)&#65533;J/ f1&#1521;oXB&#65533;v`&#65533;(A:J&#65533;&#65533;?r&#65533;&#65533;(&#65533;YMl&#65533;^S&#65533;&#65533;cDH&#65533;&#65533;Sf&#65533;[&#65533;&#65533;&#65533;&#65533;&#65533;&#65533;a#q&#65533;&#65533;qY
&#65533;MnJ&#65533;&#65533;&#65533;R&#65533;&#65533;8Q&#170;&#65533;_&#65533;&#65533;W/&1'&#65533;cz&#65533;d&#65533;3&#65533;Y&#65533;i&#65533;N&#65533;j&#65533;&#65533;D+JQ&#65533;f&#65533;?`&#65533;ZZ@&#65533;&#65533;#&#65533;&#65533;|&#1515;d&#65533;&#65533;H&#65533;o$yk.&#65533;&#65533; &#65533;&#65533;&#65533;&#65533;&#65533;O&#65533;&#65533;&#65533;}&#65533;si&#65533;&#65533;&#65533;&#65533;&#65533;Sh&#65533;hF3BA2P&#1024;&#65533;t&#65533;oX&#65533;Js&#65533;%|L	&#65533;&#65533;jU&#65533;zU&#65533;Ru&#65533;[&#65533;!I8&#65533;r&O&#65533;K&#65533;&#65533;w&&#65533;d&#65533;_&#65533;'&#65533;<8,&#65533;H!&#65533;&#65533;d$Uz
&#65533;:&#65533;Pg&#65533;&#65533;&#65533;!&#65533;JN
\&#65533;&#65533;ja&#65533;dX&#65533;V&#65533;&#65533;&#65533;*&#65533;L&#65533;&#652;p&#65533;&#65533;&#65533;,E&#65533;&#65533;i!&#65533;&#65533;$qJr9&#65533;-v&#65533;M&#1312;&#65533;vZC&#65533;&#65533;b&#65533;&#65533;<&#65533;X&#65533;&#65533;v&#65533;Z&#65533;U9&#65533;U1&#65533;Y&#65533;5+&#65533;'&#65533;&#65533;&#65533;&#65533;&#65533;eq&#65533;4&#65533;&#65533;E&#65533;(Im&#1396;&#65533;(&#65533;&#65533;&#65533;mu&#65533;&#65533;Xs&#65533;t4K\K1(Y&#65533;&#65533;MS&#585;nl@&#65533;&#65533;&#65533;&#65533;_&#65533;&#65533; &#65533;&#190;b&#65533;X&#65533;!6&#65533;A]&#65533;&#65533;\x&#65533;E$h&#65533;&#1850;&#65533;_4&#65533;L&#65533; &#65533;&#65533;GCo"yi&#65533;&#65533;:&#65533;|{&#65533;&#65533;&#65533;(ha
&#65533;&#65533;$~&#65533;&#65533;a&#65533;a7^&#65533;I"Hp&#65533;&#65533;&#65533;U&#65533;&#65533;&#65533;JC&#65533;r&#65533;&#65533;~$&#65533;n&#65533;E&#756;&#65533;&#65533;&#65533;Z&#65533;"&#65533;&#65533;X{&#65533;C&#65533;&#790; &#65533;@&#65533;LaA&#65533;&#65533;TMZ/O&#65533;N<@&#65533;@m&#65533;x&#65533;F&#65533;
!Y(
J&#65533;&#65533;{&#65533;t&#65533;Ld4&#65533;&#65533;&#65533;&#65533;W&#65533;L&#65533;&#278;^&#65533;0&#65533;&#65533;&#65533;&#65533;YeL&#65533;&#65533;Z&&#65533;N&#65533;&#65533;4A9q&#65533;&#65533;5#&#65533;&#65533;&#65533;aN&#65533;Y&#65533;j&#65533;R9+r&#65533;&#925;s~&#65533;&#65533;\|&#65533;&#65533;$W&#65533;3&#65533;&#65533;&#65533;&#65533;>&#65533;1P&#65533;c.&#65533;(&#65533;M&#65533;&#779;f&#65533;&#65533;bu&#65533;/u&#65533;&#65533;mge&#65533;&#65533;&#65533;&#1482;I&#65533;&#65533;
@@&#65533;sx&#65533;&#65533;&#2035;
&#65533;&#65533;&#65533;eK&#65533;&#65533;g&#65533;&#65533;t&#65533;&#65533;jE&#65533;&#65533;Q&#65533;Q&#65533;N&#65533;t6&#65533;[&#65533;&#65533;&#65533;`z&#65533;&#65533;&#65533;&#65533;&#65533;g9&#777;&#65533;&#23640;&#65533;(-&#65533;&#65533;[&#65533;&#65533;6&#65533;]&#65533;@&#65533;"Q,&#65533;-&#65533;&#65533;&#65533;&#65533;XRO&#65533;&#65533;&#65533;@&#65533;Z&#65533;kN&#65533;&#65533;&#65533;7&#65533;0&#65533;M;F
&#65533;&#65533;&#65533;dV&#65533;&#65533;$s&#65533;z&#214;&#65533;&#65533;&#65533;&#65533;F1&#65533;H&#65533;I&#65533;&#65533;o&#65533;&#2010;&#65533; &#65533;&&#65533;&#65533;&#65533;^&#65533;&#65533;5&#65533;&#65533;b_{\h8j&#65533;&#65533;&#65533;&#65533;&#65533;&#65533;&#65533;Y&#65533;\Q&#65533;^&#65533;5&#65533;&#65533;&#65533;&#65533;&#65533;&#65533;$&#65533;&#65533;i&#65533;#&#65533;8&#65533;&#65533;&#65533;&#65533;!V&#65533;&#65533;v&#65533;&#65533;&#65533;&#65533;t1&#65533;sq
(&#65533;&#1222;&#65533;&#65533;&#65533;&o&#65533;m20&#1552;&#65533;^&#65533;&#65533;Q/&#65533;&#65533;&#65533;&#572;F&#65533;|F5*R&#65533;&#65533;4&#1385;&#65533;&#65533;&#65533;}&#65533;&#65533;!&#65533;&#65533;C':k&#65533;&#65533;k&#65533;D&#65533;&#65533;P&#65533;&#65533;&#65533;[`&#65533;}&#65533;&#65533;t&#65533;4&#65533;&#65533;-t\b\0&#65533;$&qL`&#65533;B&#65533;&#65533;3)&#65533;\2&#1093;&#65533;&#65533;f&#65533;&#759;j&#65533;a&#65533;x&#65533;&#65533;&#65533;\=&#65533;&#65533;&#65533;|&#65533;W&#65533;e&#65533;?n&#65533;TA&#65533;U2&#65533;&#65533;o@&#65533;&#65533;/&#65533;&#65533;M&#65533;E&#65533;&#65533;&#65533;t&#65533;C&#65533;}&#65533;/`&#65533;&#65533;&#65533;&#65533;/~&#65533;&#65533;@&#65533;&#65533;P&#65533;&#65533;&#65533;&#65533;U&#65533;_&#65533;&#65533;&#65533;&#65533;&#65533;&#65533;&#65533;f&#65533;F&#65533;v&#65533;,x&#65533;&#65533;&#65533;&#65533;@&#65533;&#65533;&#65533;3HP&#65533;	h&#65533;&#65533;s&#65533;&#65533;87>Q&#65533;$&#34113;"&#65533;&#65533;&#65533;&#65533;&#65533;&#65533;&#593;4&#65533;&#65533;Bo A`(&#65533;u8AdHATA&#65533;&#65533;A&#65533;&#65533;u0&#65533;T&#65533;&#65533;A&#65533;uX&#65533;uX &#65533;$i{&#65533;&#65533;&#65533;&#65533;&#65533; d&#65533;&#65533;p&#65533;&#65533;&#65533;&#65533;&#65533;&#65533;&#65533;dh &#8415;p;&#65533;&#65533;&#65533;@dY&#65533;&#65533;J&#65533;&#65533;&#65533;4&#65533;&#65533;X&#65533;&#65533;^&#65533;&#65533;$H&#65533;&#65533;[x&; A6<A&#65533;7\AdpC&#65533;&#65533;C9:&#65533;&#65533;&#65533;C8&#65533;&#65533;7&#65533;A>T&#65533;\&#65533;)&#1599;&#17495;m&#65533;?$D&#65533;&#65533;z&#65533;g)&#65533;'&#65533;&#65533;(&#65533;&#131;[&#65533;=&#65533;@,&#65533;:-&#65533;+gay&#65533;^q&#65533;&#65533;2&#65533;@3&#65533;&#65533;Qh0x-&#65533;&#65533;U&#65533;&#65533;%(`&#65533;0&#65533;&#65533;&#65533;;&#65533;&#65533;&#65533;l&#1031; &#822;&#65533;2&#65533;&#65533;c	&#65533;&#65533;k&#65533;&#65533;&#65533;B6&#65533;&#65533;&#65533;&#65533;&#65533;KL&#65533;	&#65533;&#65533;&#65533;9j&#65533;D4&#65533;)&#65533;.T&#65533;2&#65533;@&#65533;P&#65533;G&#65533;&#65533;5b&#65533;Y,&#65533;7&#65533;7p?T&#65533;;*&#65533;&#65533;&#65533;n@B&#65533;0&#65533;+@&#65533;{&#65533;c&#65533;@F&#65533;c8&#65533;ft&#65533;gd&#65533;&#65533;&#65533;O&#65533;&#65533;k&#65533;.$&#362;&#65533;
J&#65533;&#65533;&#65533;&#65533;68AoB&#65533;q&#65533;&#65533;P&#65533;&#65533;t&#65533;&#65533;-q}HDC	&#65533;&#65533;&#65533;Fd&#65533;&#65533;BH&#65533;e&#65533;&#128;T-&#65533;Gj&#65533;`&#65533;@(&#65533;&#235; E@&#65533;&#65533;g"L&#65533;/6P&#65533;U@&#65533;&#65533;&#65533;&#65533;&#65533;H&#65533;+&#65533;m&#65533;y&#65533;&#65533;&;I&#65533;3&#65533;&#65533;&#65533;&#65533;@8F6H&#65533;^&#65533;+&#65533;IL&#65533;D&#65533;&#65533;&#65533;&#65533;t&#65533;k$&#65533;2,&#65533;R&#65533;gb&#65533;&#65533;&#65533;K&#65533;&#65533;K&#65533;&#65533;&#65533;%&#65533;&#65533;&#515;rd r&#65533;8A&#65533;$"&#65533;8&#65533;&#65533;8&#65533;&#65533;&#65533;&#65533;&#443;,&#65533;&#65533;&#65533;'&#65533;}&#65533;&#65533;*&#65533;D&#65533;T&#65533;`&#65533;F&#65533;@)&#65533;&#65533;hDH&#65533;$&#224;&#65533;&#65533;4x&&#65533;dCo&#65533;A&#65533;A&#65533;&#65533;AdR&#65533;&#65533;A&#65533;&#65533;&#65533;`?&#65533;Kqa&#65533;&#65533;Q9&#65533;.)&#65533;&#65533; @&#65533;&#65533;&#65533;&#65533;&#681;&#65533;0&#65533;	&#65533;&#65533;D)d&#65533;&#65533;&#65533;L&#65533;&#65533;&#65533;:&#65533;$&#65533;%`"&#222;&#65533;&#65533;&#65533;@&#65533;&#65533;Lg"&#65533;&#65533;,Md&#65533;N&#65533;&#65533;C=&#65533;9\&#65533;8G&#65533;`&#65533;&#65533;lJq&#65533;8&#65533;&#65533;&#65533;&B&#65533;t&#65533;n&#65533;&#336;;	`&#65533; &#2043;GQ&#65533;&#65533;}&#65533;B&#65533;&#65533;2&#65533;l&#65533;&#644;9&#65533;JOT&#65533;F&#65533;&#65533;&#65533;Q&#65533;g&#65533;&#65533;9&#65533;P&#65533;&#65533;&#1052;&#65533;P&#65533;Pe&#65533;7X >&#65533;A&#65533;&#65533;&#65533;&#65533;&#65533;&#65533;nX&#65533;b&#65533;&#65533;&#65533;&#65533;&#65533;&#65533;&#65533;W&#65533;&#65533;$@{&#65533;<&#65533;&#65533;&#65533;H&#65533;I$&#65533;g(&#1082;sN&#756;F&#65533;&#65533;&#884;&#65533;Q&#65533;&#65533;&#65533;d&#65533;7&#65533;&#65533;y&#65533;&#65533;%Q&#65533;+ &#65533;&#65533;&#65533;U(&#65533;W`&#65533;&#65533;&#65533;&#65533;$&#65533;u`&#65533;&#65533;&#65533;&#65533;\&#65533;&#65533;DL3I&#65533;&#65533;G(&#65533;&#65533;L&#65533;3&#65533;R&#65533;9PhL!&#65533;hP&#65533;&#65533;&#65533;I	&#65533;&#65533;&uRz&#65533;%&#65533;KoX &#65533;`&#65533;4Try&#65533;&#65533;&#65533;;&#65533;Q&#65533;&#65533;6&#65533;&#65533;FTS&#44096;&#65533;\ &#65533;&#65533;4+&#65533;Q9=&#65533;&#1888;&#65533;&#65533;&#65533;NEH&#65533;#UK&#65533;
&&#65533;:&#65533;&#65533;&#65533;!r,A[<&#65533;<&#65533;&#65533;D&#65533;qY T&#65533;"L&#65533;&#65533;&#65533;< &#65533;v&#65533;&#65533;&#65533;5&#65533;tL&#65533;&#65533;&#65533;^&#65533;&#65533;P&#339;Q&#65533;+T(TE&#542;&#65533;&#65533;QJfb&#65533;&#65533;P&#65533;%&#65533;P&#65533;&#1052;W&#1087;&#65533;x&#65533;&#65533;&#65533;%&#65533;H&#65533;&#65533;Kd&#65533;U&#65533;&#65533;&#608;&#65533;:`"P&#65533;KMI&#16134;H&#65533;F &#65533;gU!EP&#65533;&#437;&#65533;B$&#65533;@U&#65533;&#65533;&#65533;[&#65533;&#65533;N&#65533;&#65533;NoX&#65533;` &#65533;&#65533;&#1547;-Ty]^-T&#65533;X&#65533;&#65533;UqY&#65533;&#65533;lW5&#65533;&#65533;1e&#65533;&#65533;<1&#1400;&#65533;o&#65533;3&#65533;;:&#65533;tL7MF 0&#65533;8X&#65533;!i&#65533;'jM&#65533;&#65533;&#65533;V&#65533;tX;&#65533;A&#65533;&#65533;&#65533;\&#65533;&#65533;d&#65533;,&#65533;&#65533;&#517;x&#65533;S[&#65533;&#1486;&#65533;&#65533;&#65533;,&#65533;.&#65533;W tY&#65533;h&#65533;&#65533;}]&#65533;~Pf]&#65533;f U&#65533;&#65533;V&#65533;&#65533;:&#65533;&#65533;&#65533;bSXU&#65533;&#65533;&#65533;[&#65533;&#65533;`&#65533;J &#65533;&#65533;&#65533;K6&#65533;E?LQ&#65533;x&#65533;tT&#65533;&#65533;&#65533;&#65533;&#65533;RR&#65533;&#65533;YDQW	&#65533;&#65533;&#626;b&#65533;&#65533;&#65533;=&#65533;F4&#65533;|LN8&#65533;&#65533;&#65533;&#824;%&#65533;&#65533;&#65533;&#65533;&#65533;I&#65533;U&#65533;=&#65533;&#65533;&#65533;c&#65533;&#65533;&#697;2&#65533;&#65533;XU&#65533;&#65533;X&#65533;rY;$Y&#65533;XJ&#65533;&#65533;&#65533;\A&#65533;&#1362;&#65533;&#65533;G%0h &#65533;;[x"9&#65533;!&#65533;(L&#65533;}&#65533; &#65533;&#65533;;)&#65533;K&#65533;&#65533;d&#763;%Z&#65533;Y&#1027;&#65533;QW&#65533;&#1867;&#65533;&#65533;&#65533;,M&#65533;5&#65533;w-&#65533;Z=\]&#65533;&#65533;m&#65533;&#65533;uT&#605;&#65533;]&#65533;&#65533;7H&#1939;&#65533;&#65533;EV&#65533;PVN&#65533;&#65533;	&#65533;2&#65533;&#65533;&#65533;9&#65533;&#65533;R&#65533;&#65533;jUH#&#65533;B&#65533;u.f&#1264;&#65533;&#65533;(e&#65533;u=A&#65533;=tE&#65533;=&#65533;&#65533;&#65533;mE&#65533;&#65533;&&#65533;&#65533;&#197;|1[&#885;G&#65533;&#65533;O7e&#65533;*&#65533;&#65533;&#65533;&#65533;&#65533;&#65533;&#65533;d&#65533;&#65533;UU)XY8&#65533;3b
6&#65533;gc&#65533;,&#65533;&#65533;=&#65533;\&#65533;%&#65533;&#65533;m&#65533;YE&#65533;%X&#1660;&#65533;0&#65533;&#65533;&#1835;&#65533;&#65533; &#65533;G0&#65533;*&#65533;&#65533;&#65533;Q&#65533;&#65533;&#65533;&#65533;&#65533;&#65533;&#1219;&#65533;}|&#65533;c<&#65533;Uh&#65533;9&#65533;<2&#65533;T&#65533;&#65533;&#65533;R,W&#65533;&#65533;Zd&#65533;Zq1&#65533;v&#65533;&#65533;&#65533;&#65533;&#65533;&#65533;&#65533;}&#65533;b&#65533;&#65533;2v&#65533;&#65533;d(&#65533;&#65533;%&#65533;2&#65533;&#65533;3>&#65533;^&#65533;a&#65533;&#65533;VU&#65533;&#65533;b&#65533;>&#65533;;(&#65533;U&#65533;&#65533;\&#65533;s|Q&#65533;PD&#65533;&#65533;&#65533;R&#65533;5O,6&#65533;&#65533;(6&#65533;,&#65533;&#65533;&#65533;D&#65533;t^'&#65533;&#65533;f&#65533;K&&#65533;&#65533;&#1440;(%U)&#65533;Ba&#65533;&#65533;Q&#65533;&#65533;bz &#65533;C(RNZ&#65533;&#65533;B>&#65533;&#65533;%6&#65533;f U&#65533;UF&#65533;n&#65533;&#65533;>6}&#65533;=x&#65533;&#65533;m&#65533;\&#65533;`&#65533;&#949;af&#65533;&#65533;B&#65533;4P&#65533;~&#65533;&#65533;@&#65533;P&#65533;>&#65533;b1&#214;lb&#65533;&#65533;&#65533;7&#65533;&#65533;&#65533;K&#65533;&#65533;&#65533;&#65533;&#65533;&#65533;&#65533;&#65533;&#65533;%&#65533;&#523;&#65533;@&#65533;]>[&#65533;&#65533;W&#65533;&#65533;kh z&#65533;d{&#65533;|&#65533;&#65533;-4U&#65533;&#65533;&#65533;*&.H&#65533;&#65533;C&#65533;lA5&#65533;&#1154;9hhox&#65533;&#65533;-U(W&&#65533;6&#65533;NjR&#65533;fd&#65533;&#1155;&#65533;&#65533;) xd.~&#65533;xb f6&#65533;&#30086;[|&#65533;&#65533;&#25328;h&#1131;&#65533;&#65533;&#65533;&#65533;0h&#65533;&#65533;&#65533;#&#65533;G&#65533;&#65533;&#65533;TX&#65533;MlPO&#65533;&#65533;&#65533;V\&#65533;>&#65533;&#65533;[.&#65533;&#65533;&#65533;Kl&#515;:&#65533;&#65533;?&#65533;j^&#65533;&#65533;&#65533;`y&#65533;&#65533;f&#39878;&#65533;&#65533;^&#65533;F&#1043;&#793;0&#65533;&#65533;+=0h&#65533;J&#65533;&#65533;vk=&#65533;Z}&#65533;&#65533;h_d&#65533;&#14518;&#65533;&#65533;l&#1958;}^&#65533;F&N.nx>i(&#65533;&#65533;&#65533;~lb~&#65533;&#65533;&#65533;,&#65533;X&#65533;&#65533;h&#65533;A&#65533;R;&#65533;&#65533;V&#65533;&#65533;&#65533;&#65533;^&#65533;W&#65533;&#65533;<`et&#65533;t=&#65533;&#221;e&#65533;E&#65533;&#65533;|&#65533;m&#254;Q&#65533;&#65533;&#65533;&#65533;6`&#65533;&#65533;&#65533;&#65533;n&#65533;&#65533;&#65533; &#65533;0&#65533;&#65533;&#65533;$&#65533;&#686;$>&#65533;&#65533;[&#65533;&#65533;&#65533;&#65533;&#65533;&#65533;&#65533;&#65533;i&#65533;fn&#65533;o&#65533;&#65533;9&#65533;&#65533;&#65533;&#65533;m&#65533;&#65533;]&#65533;&#65533;&#65533;&#65533;Dj&#65533;K?;&#65533;&#65533;&#65533;p&#65533;C?:n&#65533;8(.&#65533;&#65533;v&#65533;&#65533;&#65533;b(`&#65533;&#65533;&#65533;&XY&#65533;f8&#65533;C &#65533;	&#65533;&#65533;P&#65533;&#65533;&#65533;&#65533;&#65533;&#65533;q&#65533;f&#65533; &#65533;&#65533;&#65533;&#65533;&#65533;&#65533;&#65533;Xr8&#65533;iT&#65533;d&#65533;&#65533;na&#65533;G&#65533;&#1172;C&#65533;&#65533;DA-&#65533;r&#65533;&#65533;&#65533;,M&#65533;{h&#65533;&#65533;4e&#65533;&#65533;K&#65533;3B&#65533;&#65533;o`&#65533;&#65533;j&#65533;&#65533;&#65533;&#65533;&#65533;f&#65533;&#65533;_&#65533;&#65533;&#65533;&#65533;&#65533;&#65533;"&#65533;&#65533;'&#65533;#&#65533;&#65533;O&#65533;&#65533;E&#65533;e&#65533;&#65533;U8&#65533;&#1026;J&#65533;}&#65533;d&#65533;A&#65533;U&#65533;&#65533;t8&#65533;&#65533;8&#65533;&#65533;0_&#65533;u&#65533;&#65533;&#65533;Q	&#65533;<[&#65533;u&#65533;[&#65533;c&#65533;&#65533;s&#65533;:&#65533;q&#65533;&#65533;<&#65533;&#65533;&#65533;&#65533;&#65533;&#65533;s&#65533;t@&#65533;&#65533;&#65533;&#65533;&#65533;i&#65533;&#65533;^&#65533;&#65533;Ix&#65533;n9v&#65533;&#65533;0oZ&#65533;&#65533;C.w&#65533;N?&#65533;c&#65533;fi&(&#65533;m&#65533;k7&#65533;&#1600;&#65533;
@pVV&#65533;&#65533;9g&#65533;&#65533;uY_r&#65533;&#65533;&#65533;"'>]&#65533;&#65533;&#65533;&#65533;&#65533;B&#65533;&#65533;&#65533;1=&#65533;n&#65533;U&#65533;tNgv~&#65533;wi&#65533;viF&#65533;1&#65533;h&#65533;&#65533;it&#65533;7q&#65533;b&#65533;
&#65533; .&#65533;&#65533;&#65533;w&#65533;&#65533;q&#65533;s;&#65533; &#65533;s&#65533;&#65533;u&#65533;&#65533;uxw&#65533;cw&#65533;&#65533;x&#65533;&#65533;V p&#65533;fo_&#65533;)&#65533;I&#65533;&#65533;&#65533;yN&#65533;&#65533;O&#65533;&#65533;g~&#65533;?&#65533;4'i>&#65533;&#65533;W&#65533;&#65533;&#65533;x&#65533;&#65533;&#65533;h&#65533;W&#65533;&#65533;sO&#65533;&#65533;&#65533;&#65533;?&#65533;&#65533;&#65533;u&#65533;/&#65533;o V(#l&#65533;&#65533;&#65533;&#65533;&#1085;&#65533;&#65533;y&#65533;{d&#65533;yOxb&#65533;t&#65533;&#65533;fP&#65533;y2&#65533;&#65533;}a&#65533;&#65533;&#65533;~x&#65533;&#65533;"&#65533;&#65533;&#65533;'&#65533;&#65533;<&#65533;u&#65533;_wvr&#65533;y&#65533;|&#65533;?&#65533;k8hDi &#65533;&#65533;nEi j&#65533;ybG&#65533;&#65533;{j&#65533;&#65533;&#2012;&#65533;+&#65533;&#65533;g&#280;&#65533;v&#65533;^;nO0&#65533;x&#65533;S&#65533;&#65533;'&#65533;&#65533;&#65533;&#65533;s&#65533;&#65533;o&#65533;&#65533;z&#65533;&#65533;&#65533;&#65533;&#65533;zA_&#65533;VHn&#65533;&#65533;&#384;&#65533;&#65533;&#65533;Q&#65533;&#65533;&#65533;&#65533;'~&#65533;'x&#65533;3(&#65533;#&#65533;w&#65533;l&#65533;&#65533;_&#65533;&#225;&#65533;&#65533;:&#65533;8O}&#65533;Oz&#65533;&#65533;x=&#65533;&#65533;P&#65533;[z&#65533;&#65533;&#65533;'>&#65533;a&#65533;&#65533;z&#65533;H~&#65533;&#65533;&#65533;j|&#65533;~jO&#65533;j&#65533;f&#65533;/&#1753;&#65533;&#65533;&#1087;T&#65533;&#65533;
&#65533;+h&#65533;_
2l&#65533;&#65533;!&#264;'R&#65533;h&#65533;B&#65533;:0*l&#1420;&#516;	{&#65533;X&#65533;>L&#65533;h&#65533;&#65533;L6l
&#65533;YP&#65533;&#65533;M&#65533;:s&#65533;&#65533;&#65533;&#65533;&#65533;O=z0&#65533;x&#65533;&#65533;R=&#65533;N*&#65533;&#65533;&#65533;&#1254;N&#65533;rQ&#65533;*4Z&#65533;Y&#65533;&#65533;&#65533;kWja&#65533;Z &#65533;&#65533;&#65533;&#65533;pl&#65533;&#65533;-&#1848;5&#65533;&#65533;R$I&#65533;'U&#65533;t	&#1222;L&#65533;5w&#1465;`&#65533;1&#65533;?Y&#65533;&#65533;&#65533;&#65533;BQ2&#65533;&#65533;*&#65533;&#65533;&#65533;&#65533;)
&#65533;&#65533;&#65533;&#352;&#65533;kX&#65533;R;f&#65533;Bi&#65533;\Ks&#65533;J&#65533;D(&#65533;=(E.&#65533;&#1850;&#65533;&#1197;&#65533;d&#65533;*%O&#65533;\&#65533;&#65533;%&#65533;&#65533;&#65533;3?<&#65533;0&#65533;V&#65533;>c&#65533;&#65533;c=&#65533;&#65533;bPdT&#65533;v&#65533;&#65533;=Ko&#65533;-4&#65533;]&#65533;&#65533;w&#65533;&#1725;&#65533;$f&#1454;&#65533;p7&#65533;&#65533;&#65533;&#65533;&#65533;M$&#65533;&#65533;&#65533;J&#441;&#65533;&#65533;r2-w&#1538;&#65533;&#65533;T&#65533;u&#65533;&#65533;(&#65533;A2&#65533;yT&#65533;UAs&#65533;&#65533;P3&#65533;k&#65533;&#65533;&#65533;&#65533;&#65533;&#65533;&#65533;Dl&#65533;&#65533;&#65533;&#65533;F&#65533;&#65533;8c\&#65533;&#65533;w&#65533;&#44055;&#65533;&#65533;&#356;&#65533;s&#65533;18d&#500;"at&#65533;Xw&#65533;tGF&#1546;U&#65533;$)]hX&#65533;G&#65533;ib&#65533;&#65533;|Z&#65533;&#65533;"Z&#65533;&#65533;&#65533;" &#65533;&#65533;x&&#65533;&#65533;&#65533;7&#65533;&#65533;&#65533;I&#65533;&#1362;&#65533;&#65533;9$&#65533;>P&#65533;&#65533;A&#65533;&#65533;"|&#65533;&#65533;'4&#65533;$y&#65533;&#65533;YY&#65533;&#65533;1&#2020;&#65533;W&#65533;&#65533;i&#65533;&&#65533;/&#65533;&#65533;&&#65533;&#65533;&#65533;UP&#65533;r&#65533;R&#65533;%&#65533;&#65533;&#65533;,&#65533;&#65533;&#65533;4&#65533;g&#65533;&#65533; &#65533;&#65533;1&#65533;&#65533;7W&#65533;&#65533;$&#65533;&#65533;8
&#65533;1&#34134;i&#61525;&#65533;1&#65533;0&#65533;&#65533;&#65533;X&#65533;Y&#65533;J&#65533;O&#65533;&#65533;Z;&#65533;p&#65533;`p&#65533;Z&#65533;&#65533;~&#65533;x&#65533;&#65533;&#65533;&#65533;@&#65533;&#65533;n6&#65533;Y`&#65533;&#65533;f&#65533;(kZ&#65533;hZ&#65533;&#65533; &#65533;l&#65533;&#65533;p&#65533;&#65533;&#65533;,&#65533;&#65533;&#65533;&#65533;&#65533;N[&#65533;	&#62957;&#65533;&#65533;rWp&#65533;&#65533;	.&#65533;u&H&#20065;]s&#65533;&#65533;&#65533;P&#65533;&#559;&#142;&#65533;&#63656;&#65533;,&#65533;X}#&#65533;&#65533;\&#65533;&#65533;&#65533;&#65533;&#65533;>K&#65533;l&#65533;`j&#65533;(&#65533;&#65533;n7&#65533;0&#65533;p&#65533;X\&#65533;-&#65533;&#65533;A&#65533;&#65533;&#65533;&#65533;RSh&#65533;&#65533;(+&#8718;2&#65533;&#65533;&#65533;&#65533;~&#65533;:p&#65533;&#773;&#65533;&#65533;&#65533;16&#65533;4[i&#65533;&#65533;&#65533;&#65533;&#65533;&#65533;v&#65533;&#65533;&#65533;-&#294;&#65533;&#65533;&#65533;.}b&#65533;&#65533;&#65533;&#65533;&#65533;&#65533;&#65533;:&#65533;&#546;W&#65533;&#65533;&#65533;j:&#65533;&#65533;&#65533;&#1553;&#65533;>&#65533;~3s&#65533;l&#14086;&#65533;p{&#65533;&#65533;&#65533;r&#65533;&#65533;&#65533;&#65533;w&#65533;&#65533;K&#65533;&#480;,5&#65533;&#65533;k&#65533;"&{&#65533;2&#65533;&#65533;&#723;Gy cW&#65533;&#65533;&#65533;'A0A&#65533;&#65533;&#65533;&#65533;&#65533;&#65533;S:n&#65533;>A&#65533;&#225;Dt&#65533;'&#65533; &#65533;&#65533;&#65533;k&#65533;"&#65533;&#65533;&#65533;.&#65533;.S>v &#65533;/|&#65533;&#65533;&#65533; &#65533;&#65533;?&#65533;&#65533;+&#65533;&#65533;&#65533;&#65533;&#65533;&#65533;&#65533;=&#65533;m&#65533;&#65533;oQ&#65533;b>Lr&#65533;8&#65533;/	]&#65533;&#65533;*79|$#&#65533;` &#65533;Q9&#65533;IA
,&#65533;@&#65533;&#65533;&#65533;&#65533;&#65533;&#65533;&#65533;&#65533;&#65533;Z0&#65533;&#65533;&#65533;p!&#65533;&#65533; C2&#65533;&#65533;h&#65533;9&#65533;&#65533;l&#65533; &#65533;&#263;,&#65533;r&#65533;(t&#65533;&#65533;Ml&#65533;&#263;&#65533;&#65533;&#1088;&#65533;i&#65533;&#65533;&#65533;&#65533;&#65533; A&#65533;4HV&#65533;b6 ?&#65533;&#65533;-l&#65533;w&#13383;&#65533;&#65533;z&#1874;&#65533;&#65533;&#65533;4&#65533;&#65533;&#65533;m?|&#65533;-P&#65533;"qr&#65533;C&#65533;&#65533;&#65533;X&#65533;&#65533;O&#65533;`!+r&#65533;R&#1314;&#65533;&#65533;h&#65533;|qa#&#65533;&#65533;xF4&#65533;&#646;7<&#65533;&#65533;&#65533;&#65533;&#65533;ir&#65533;,&#65533;&#65533;&#65533;x&#65533;]4`&#65533;E2v&#65533;>:&#65533;\&#65533;# &#65533;&#65533;AB&#65533;&#65533;&#65533;h0$"&#65533;&#65533;&#65533;&#65533;&#65533;&#65533;&#65533;{d~&#65533;&#65533;&#65533;&#65533;%$&#65533;&#65533;&#1336;&#65533;&#65533;4&#65533;`&#65533;&#65533;$ &#65533;P<Pn&#65533;HFG&#65533;	mr&#868448;C PT&#1074;&#65533;&#65533;xA9i)&#65533;[^&#65533;&#65533;L&#65533;m|&#65533;9`&#65533;-&#65533;"	&#65533;$&#1144;#&#65533;&#65533;/xf&#65533;)Q&#65533;R&#65533;&#65533;&#1541;690&#65533;r &#65533;&#65533;@&#65533;.&#65533;&#65533;&#65533;q&#65533;/&#65533;(F+&#65533;&#65533;Z&#65533;&#65533;&#65533;<&#65533;}&#65533;&#65533;6z&#65533;Hz&#284; &#298;g*d&#65533;&#65533;&#65533;h&#65533;&#65533;&#65533;&&#65533;`&#65533;r:&#65533;&#65533;F&#65533;E&#65533;&#65533;&#1249;V&#65533;&#65533;Rh&#65533;&#65533;&#65533;&#65533;&#1140;&#65533;E&#65533;<#&#65533;&#65533;&#65533;+&#65533;&#65533;&#65533;f&#65533;QI&#65533;&#65533;&#65533;r&#65533;2&#65533;i'
&#65533;&#65533;&#65533;&#65533;9&#65533;iO&#65533;&#1118;&#1384;V&#65533;&#65533;%A&#65533;&#65533;&#65533;x:UaPE&#65533;0MZU&#65533;IR&#65533;&#65533;&#65533;1&#1223;&#65533;&#65533;&#65533;&#65533; &#65533;X&#65533;&#1245;&#65533;&#65533;>} 9	&#65533;N&#65533;U&#65533;Ki]&#65533;uWN5&#65533;&#65533;&#65533;&#65533;G&#65533;&&#65533;=D&#65533;&#65533;Os:&#1457;v&#65533;&#65533;&#65533;i
&#1031;&#65533;2&#65533;&#65533;l&#65533;&#65533;Q&#65533;&#65533;&#65533;&#65533;r&#65533;&#65533;Vf9&#65533;&#1604;=#&#180;B&#65533;&#65533;"&#65533;`+p.R&#65533;P&#65533;R&#65533;&#65533;&#65533;-&#65533;b&#65533;&#1053;&#65533;v&#65533;&#65533;&#65533;!d&#65533;&#65533;&#65533;&#65533;&#1058;o&#65533;&#65533;&#65533;vj&#65533;;&#747;&#65533;&#1029;=&#65533;w&#65533;`D&#65533;&#65533;R&#65533;&#65533;&#65533;&#65533;&#65533;f;,&#65533;&#65533;&#65533;&#65533;O&#65533;^Y&#65533;&#65533;&#65533;&#65533;-&#65533;.?&#65533;)&#65533;
Wn&#65533;&#65533;jr&#65533;@&#65533;2b&#65533;v&#65533;&#65533;&#65533;&#65533;r&#65533; L&#65533;&#65533;&#65533;&#65533;&#65533;&#65533;3&#65533;&#65533;&#65533;&#193;&#65533;&#65533;7&#65533;&#65533;&#16241;y&#1115;^&#65533;R&#65533;"<N&#65533;&#65533;&#65533;[&#65533;&#65533;&#1943;2p&#53805;{]&&#65533;&#65533;&#65533;Lx-&#65533;<[&#65533;x&#65533;5&#65533;&#65533;k&#65533;&#65533;&#65533;W~&#65533;&#65533;z{&#65533;-&#65533;&#65533;	&#65533;&#65533;&#65533;[&#65533;Gpx&#65533;U&#65533;uK&#65533;d9&#65533;&#65533;&#65533;NA:&#65533;l&#65533;+c&#65533;9&#65533;lz&#65533;'f&#65533;&#65533;S&#65533;&#555;|7\_&#65533;&#65533;&#65533;&#65533;&#65533;&#65533;u#@&#65533;RD&#65533;&#516;&#65533;# i9&#65533;&#65533;&#65533;&#65533; &#65533;&#1796;+&#65533;&#65533;&#65533;&#65533;&#65533;v|&#65533;zad&#65533;&#65533;90,&#65533;Y&#65533;y&#65533;{x&#65533;&#65533;[&#65533;Ik&#65533;
&#65533;&#1460;&#65533;3A&#65533;(s&#65533;&#65533;&#65533;&4Q&#65533;e3&#65533;&#65533;~&#65533;,&#65533;&#65533;&#761;V&#65533;&#65533;4z&#65533;?b&#65533;&#65533;&#65533;9&#65533;&#65533;@&#65533;&#65533;&#1857;GP@&#65533;&#65533;t&#65533;}*&#65533;:T&#186;}=&#65533;t&#65533;&#65533;&#1568;B&#65533;k&#65533;lf&#65533;y&#65533;&#65533;v&#65533;&#65533;&#65533;k&#65533;&#1777;~&#417;&#65533;&#65533;&#65533;fp&#65533;&#65533;&#65533;&#65533;v<LF&#65533;&#65533;&#65533;^w2&#65533;&#314075; `B:&#65533;pl!&#65533;\&#65533;&#65533;&#65533;&#65533;&#65533;}&#65533;T&#65533;&#65533; &#65533;&#65533;n^p$|&#65533;&#65533;fx&#65533;+q&#65533;|*&#1538;&#65533;&#65533;'".x&#65533;&#65533;?N&#65533;z$z&#65533;&#65533;&#65533;&#65533;.&#501;&#65533;Q!&#65533;s#&#65533;#\&#65533;&#65533;X8&#65533;uN&#65533;&#65533;&#65533;&#65533;[8&#65533;&#65533;&#65533;p*<DG&#65533; i&#65533;&#65533;&#65533;#/&#65533;&#65533;n&#65533;&#65533;&#65533;&#65533;;&#65533;b&#65533;y&#65533;j&#65533;a&#65533;&#65533;_&#505;&#65533;&#65533;]&#65533;&#65533;&#65533;&#65533;&#65533;x&#65533;B&#1695; &#65533;&#65533;#&#65533;&#65533;K&#65533;w&#65533;&#65533;Nr&#65533;}&#65533;&#65533;&#65533;&#65533;6o&#1389;&#65533;&#65533;&#65533;&#461;Z&#65533;&#65533;&#65533;9&#65533;v&#65533;&#65533;]&#65533;9&#65533;&#65533;&#65533;  ]&#65533;T&#65533;&#65533;&#65533;&#65533;&#65533; &#65533;&#65533;&#65533;&#65533;9&#65533;a&#65533;&#65533;&#65533;&#65533;&#65533;(w&#65533;&#65533;&#1003;T&#65533;&#65533;&#65533;o&#65533;:~~&#65533;&#65533;K\&#65533;?{1&#65533;&#65533;&#65533;&#65533;
@&#65533; ~*&#65533;&#65533;&#65533;~&#65533;ug7&#65533;&#65533;7]&#65533;&#65533;&#65533;^&#65533;&#65533;&#65533;&#65533;[o}D!&#65533;&#65533;&#65533;>&#65533;&#65533;&#65533;&#65533;&#65533;&#65533; &#65533;&#65533;@&#65533;&#65533;&#65533;&#65533;&#65533;&#1973;&#65533;&#65533;f&#607;&#65533;&#65533;_&#65533;Z3&#65533;Y&#65533;&#65533;&#65533;&#65533;&#65533;&#65533;&#65533;E&#65533;&#65533;&#65533;&#65533;&#65533;&#65533;^|&#65533;  &#65533;&#65533;}@j&#65533;&#65533;&#2041;&#65533;&#65533;&#65533;&#65533;&#65533;z&#929;&#65533;\&#65533;!&#65533;#&#65533; &#65533;&#65533;,8&#65533;&#65533;A&#65533;&#65533;&#65533;`!&#1097;&#65533;&#65533;&#65533;`@&#65533;&#65533;&#65533;&#65533;
z
&#65533;%&#65533;B&#65533;&#65533;&#65533;&#65533;&#65533;&#65533;`&#65533;&#1888;D@&#65533;&#65533;&#65533;&#65533;&#197;[&#65533;&#65533; @&#65533;&#65533;&#65533;&#65533;aD&#65533;BB*&#65533;!HaD&#65533;&#65533; |&#65533;&#65533;&#65533;9]&#65533;&#38733;}&#65533;	yTD&#65533;&#65533;C&#65533;&#65533;\t]&#229;@
&#65533;a&#65533;&#65533;&#65533;!&#65533;!&#65533;@&#65533;@)&#65533;@&#65533;@!&#65533;A*&#65533; &#65533;^&#65533;&#65533;&#65533;&#65533;&#65533;#>&#65533;yE&#65533;oQb&#65533; &#65533;&#65533;&#65533;% &#65533;mb'&#65533;!(&#65533;&#65533;(&#65533;a)&#65533;b!&#65533;&#65533;"A Fa
"&#65533;&#65533;&#65533;&#65533;&#65533;&#65533;&#65533;&#65533;&#65533;&#1349;/&#65533;/&#65533;L&#65533;9&#65533;&&#65533;a1~"(:&#65533;(f)&#896;;&#65533;b*&#65533;aFc4Z&#65533;&#65533;&#65533;&#65533;&#65533;m&#65533;"&#65533;&#65533;&#65533;I&#65533;r&#65533;&#65533;M&#65533;7&#65533;&#65533;&#65533;^&#65533;e"1&#65533;&#65533;=  (&#)FA)&#65533;"<&#65533;&#65533;<J&#65533;"&#65533;&#65533;&#65533;5*&#65533;-&#65533;[&#65533;&#65533;2p&#65533;%&#65533;&#65533;&#65533;0v&#65533;B&#65533;(&#65533;&#65533;2&#65533;b3&#65533;a+ =V!5&#65533;."#:b&#65533;&#65533;@&#65533;&#65533;7&#65533;d8*&#65533;8
&#65533;&c&#65533;cC&&#65533;)&#65533;a&#65533;"+&#65533;5@#,&#65533;c!"N^&#65533;G&#65533;&#65533;#>&#65533;OZ&#65533;&#65533;&#65533;?&#65533;$\&#65533;d&v&#65533;&&#65533;A&#65533;&#65533;1&#65533;&#65533;:&#65533;c&#65533;&#65533;S&#676;&#65533;Q&#65533; ^$0&#65533;FrdG"&#65533;&#65533;WH&#65533;&#65533;&#65533;%Y&#65533;&#65533;&#65533;&#65533;&#65533;QvbR&#65533;CB&#65533;S&#65533;"R&#65533;5D&#65533;z&#65533;
b&#65533;Fv!&#65533;5"B&#65533;.&#308;&#65533;&#65533;P&#65533;a&#65533;J"@'&#1923;R&#65533;CK&#65533;&#65533;S&#65533;d]R%&#65533;&#65533;*&#65533;,&#65533;&#65533;n&#65533;Vr&#65533;}%X&#65533;&#65533;X&#65533;&#65533;&#65533;&#225;&#65533;b.&#65533;R&#65533;&#65533;(&#65533;&#65533;)&#65533;%E&#65533;ee&#65533;c5&#65533;f&#65533;cO&#65533;&#65533;g&#65533;&#65533;&#65533;}ca&#65533;&#65533;Y:&#65533;q&#65533;&#65533;b6&#65533;=&#65533;a&#65533;&#65533;\&#65533;b&#65533;&#65533;T&#65533;%4&#65533;&#65533;&#65533;"G&#65533;&#65533;n&#65533;d&#65533;&#65533;&#65533;&#65533;aw
&#65533;&#65533;&#65533;fq&#65533;ej2&#65533;R&#65533;&#65533;)&#65533;c3.a*&#65533;AEJ&#65533;J&#65533;&#65533;Qg&#65533;&#65533;&.&#65533;vf&#65533;A /vg[|&#65533;0&#65533;&#65533;J&#65533;&#65533;r&#65533;@&#65533;&#65533;&#65533;3B'4&`|_"_?~$&#65533;U&#65533;&#65533;&#65533;#e(&#65533;A
c$&#65533;b
(k&#D&#65533;&#65533;&#65533;&#65533;&#65533;&#65533;#&#65533;6&#65533;&#65533;cN&#65533;e6v&#65533;f`F&#65533;~&#65533;&#65533;&#65533;r&#65533;jb
&#65533;&#65533;9&#65533;fk2&#65533;&#65533;&#65533;c+B#U 4&#65533;&#65533;6`&#65533;9?&#65533;".&~2&#65533;&#65533;`&#65533;b&#65533;&#65533;&#65533;J&#65533;g&#65533;&#65533;y&#65533;*&#65533;&#65533;3&#162;&#65533;V
&#1994;&#65533;d&#65533;&#65533;&#65533;5i$N"&#65533;&#65533;EL&#65533;q&#65533;i[&#65533;&#65533;rBd&#65533;&#420;<&#65533;
&#65533;&#65533;)`f&#65533;fZgOj$6&#65533;*&#65533;E&#65533;i&#65533;'&#65533;hk&#1961;&#65533;&#65533;a&#65533;Rf]&#65533;&#65533;&#65533;&#65533;g&#65533;&#65533;`&#65533;mc&#65533;&#65533;&#65533;&j&#65533;v&#65533;w>Rv&#65533;j&#65533;f&#65533;&#65533;&#65533;&#65533;&#65533;$<&#65533;&#65533;&#65533;alR&#65533;&#65533;B(&#65533;vf&#65533;A *&#785;jE&#65533;&#27210;&#65533;1&#689138;c&#65533;6#$hEBc&#65533;&#65533;&#65533;&#65533;*&#65533;&#65533;&#12173;o&#65533;WRkm&#65533;*&#65533;&#65533;&#65533;&#65533;0j&#65533;~"&#65533;:&#65533;&#163;&#65533;Z* &#422;&#65533;&#65533;&#65533;|F&#65533;&#65533;&#1498;&#65533;_P^k&#65533;r
q&#65533;bv+&#65533;&#65533;&#65533;c2&#65533;&#65533;i&#65533;&#65533;)&#65533;_n&#65533;&#65533;y&#65533;#&#65533;&#65533;g
d&#65533;a+E&#65533;9&#65533;)2.&#65533;;&#65533;&#65533;z)&#65533;&#65533;&#65533;&#65533;f.&#65533;%l$&#65533;$&#65533;&#65533;&#65533;Dp&#35442;&#65533;&#1449;yj)LFf&#65533;Bc&#65533;&#65533;&#65533;&#65533;^c&#65533;&#65533;&#43850;&#65533;..l&#65533;&#65533;&#65533;&#65533;&#65533;&#65533;&#65533;&&#65533;*&#65533;K&#65533;&#65533;&#65533;&#65533;&m2k&#65533;2a&#65533;&#65533;k&#65533;&#65533;'&#65533;&#244;&#683;A&#65533;B&#65533;&#65533;&#65533;/>l&#65533;&#65533;&#65533;&#65533;&#65533;1k&#65533;a&#65533;&#65533;i&#65533;&#65533;l&#65533;&#65533;&#65533;&#65533;1!&#65533;du&#65533;&#65533;&#65533;&#65533;l$&#65533;&#65533;amD&#1564;Q&#65533;j&#65533;&#65533;&#65533;-)Z&#65533;&#65533;v)M&#65533;m&#65533;&#65533;&#65533;]&#65533;9m&#65533;&n&#65533;&#65533;#&#65533;&#65533;`h>n&#226;	&#1046;c&#65533;&#65533;f:&#65533;b&#65533;&#65533;a&#65533;&#65533;&#65533;.&#65533;n&#65533;&#65533;`&#65533;r&#23394;&#1854;HX^&#65533;&#65533;&#65533;a&#65533;&#65533;9-&#65533;6&#65533;\&#65533;&#1178;-&#65533;&#65533;&#65533;1A-&#1191;&#65533;&#65533;(&#65533;Rmv:&#65533;A&#65533;C&#65533;&#65533;&#145;&#65533;&#65533;&#65533;&#65533;>&#65533;&#65533;"&#65533;&#65533;r.&#65533;zi&#65533;]&#65533;&#65533;&#65533;&#65533; &#65533;c&#65533;I-H&#65533;n$&#65533;A/&#65533;&#65533;6&#973;&#65533;(&#65533;&#937;&#65533;&#65533;)&#65533;&#65533;d<&&#65533;~&#65533;&#65533;&#65533;/&#65533;&#65533;c_f/&#65533;~&#65533;&#65533;&#65533;I&#65533;&#65533;&#65533;:&#65533;Ic&#65533;&#65533;&#65533;jz&#65533;:&#65533;"&#65533;&#65533;&#65533;&&#65533;&#65533;&#687;&#65533;
&#65533;~&#65533;&#65533;&#65533;o$&#65533;&#65533;&#65533;&#65533; \&&#65533;hbr&#65533;&#686;&#65533;&#65533;!&#65533;i&#65533;&#65533;&#65533;9&#65533;&#65533;A&#65533;&#1954;}&#65533;&#65533;ZoUpm<i&#65533;epC&#65533;/B&#65533;&#65533;Z&#65533;nC&#65533;&#65533;&#65533;&#65533;&#65533;&#65533;e 
&#65533;&#65533;1!&#65533;&#65533;&#65533;A&#65533;y&#65533;N&#65533;u&#65533;p$^0{AqC0&#65533;&#65533;d&#65533;&#65533;0&#766;&#65533;>&#65533;G&#65533;&#65533;2&#65533;&#65533;&#65533;&#65533;<&#65533;0&#65533;~*&#65533;&#27317;:&#65533;/D&#65533;&#65533;&#65533;b*&#65533;7e&#65533;&#65533;&#65533;&#65533;z&#65533;o_&#65533;&#65533;@&#65533;&#65533;}&#65533;&#65533;R&#65533;2&#65533;Z&#65533;kp%&#65533;"'/7j&#1974;&#65533;@j&#1094;k+&#65533;&#65533;&#65533;q%&#65533;A?&#65533;&&#65533;&#673450;q$&#65533;j]&#65533;2&#857;&#65533;&#65533;*fj~&#65533;y&#65533;o$&#65533;#&#65533;r&#65533;&#65533;&#65533;&#65533;n&#65533;m|&#65533; &#65533;1(g&#65533;!&#65533;0g&#65533;&#65533;
0&#65533;&#65533;er+&#65533;&#65533;!&#65533;B&#65533;,%&#65533;&#65533;>&#65533;&#65533;Ep6&#65533;l!S&#65533;(#&#65533;2G&#65533;&#65533;s&#65533;&#65533;&#65533;#&#65533;&#65533;&#65533;&#65533;&#65533;+&#65533;23&#65533;&#65533;Y&#65533;&#65533;&#65533;&#65533;E&#65533;&#65533;&#65533;&#65533;^s&#65533; &#65533;q=&#65533;3J&#65533;&#65533;x3c&#65533;&#65533;y&#65533;&#65533;?#&#65533;9&#65533;,%&#65533;&#65533;%G3`&#65533;&#65533;3/&#65533;"&#65533;&#65533;&#65533;&#65533;&#65533;` w&#65533;B
&#65533;&#65533;&#65533;&#65533;pL&#65533;	{1&#1718;&#65533;t&#65533;q2&#65533;&#65533;I&&#65533;~&#65533;6s&#65533;)#&#65533;&#65533;z&#65533;2&#65533;+G&#65533;f&#65533;N_2O&#65533;7&#10877;-C&#65533;&#65533;&#65533;uDp>&#65533;&#65533;&#686;&#2042;c'0&#65533;&#65533;&#65533;&#65533;&#65533;:G&#65533;&#65533;&#65533;&#65533;H&#65533;,&#65533;~rV&#65533;&#65533;&#65533;&#65533;rW&#65533;&#65533;M1R&#65533;&#65533;g&#65533;c&#65533;1&#65533;s@&#65533;&#65533;Z&#65533;`-O&#65533;&#65533;i&#65533;[uO.q]&#1479;&#65533;60&#65533;&#65533;7&#65533;ij&#65533;$&#65533;2&#65533;&#65533;-&#65533;&#65533;&#65533;$3&#65533;&#65533;[&#65533;&#65533;&#65533;&#65533;;&#65533;&#65533;gF&#65533;Z&#65533;A&#65533;&#65533;P&#65533;&#65533;[&#65533;&#65533;*&#65533;&#65533;5&#65533;&#65533;&#65533;&#65533;t[7^&#65533;&#65533;H&#65533;&#65533;'k/ld7&#65533;@&#65533;&#65533;j*_t?o4v&#65533;	&#65533;oN#&#65533;b&#65533;&#65533;$c&#65533;4&#65533;&#65533;&#65533;q&#65533;&#65533;d&#65533;Pe&#65533;*&#65533;08&#65533;"&#1998;3
&#65533;0a&#65533;4&#65533;q&#65533;&#65533;[&#65533;&#65533;&#65533; j&#65533;4o&#65533;wx&#65533;&#65533;Se&#65533;4X&#65533;>3&#65533;f&#65533;&#65533;&#65533;!&#65533;&#65533;t&#65533;7&#65533;&#65533;&#65533;&#65533;&#65533;&#1527;v&#65533;&#65533;0A'&#65533;`&#65533;;R^&#65533;&#65533;^0*':&#65533;2&#342;&#65533;7&#65533;&#65533;S&#65533;t4G&#65533;i&#65533;&#65533;&#65533;u&#65533;B&#65533;&#1479;&#65533;&#1095;G&#65533;&#65533;&#65533;nm&#65533;&#65533;*&#65533;'`&#65533;m&#65533;9&#65533;&#65533;q&#65533;Bx&#1761;&#65533;&#65533;&#65533;&#65533;&#65533;&#65533;7$B&#65533;[sP&#488;{&#65533;J&#65533;&&#65533;5?&#65533;&#65533;&#65533;&#60490;&#65533;?S7%&#65533;v&#65533;&#65533;&#65533;&#65533;[x&#65533;&#65533;&#65533;~&#65533;m&#65533;&#65533;j&#65533;7&#65533;S&#65533;&#65533;&#65533;&#1308;&#65533;M.f&#65533;*y&#65533;&#65533;F&#65533;&#65533;&#65533;{&#65533;6&#65533;&#65533;&#65533;7&#65533;&#65533;o&#65533;}&#65533;A&#65533;&#65533;&#1538;&&#65533;&#65533;wAzFY&#65533;TT&#65533;&#65533;_:&#65533;g&#65533;&#65533;o&#65533;&#65533;&#65533; p&#65533;&#406;&#65533;x9z&#65533;_&#65533;Y&#448;`&#65533;&#65533;&#65533;&#65533;o&#65533;w&#65533;+z&#65533;Q &#65533;&#65533;&#65533;&#65533;&#869;&#1959;&#65533;z$J&#65533;61y&#65533;&#65533;&#65533;&#65533;&#65533;&#65533;&#65533;&#65533;&#65533;&#65533;&#65533;9p&#65533;8&#65533;S&#65533;&#65533;}E&#1836;u&#65533;&#346;&#65533;_{0w&#65533;&#65533;B&#65533;&#65533;&#65533;&#65533;Y&#65533;qGS&#65533;&#65533;?&#65533;&#65533;5;3&#65533;}&#65533;&#65533;,&#65533;:&#65533;&#65533;D&#65533;\&#65533;&#1786;0Y;&#65533;&#65533;0&#65533;xrk&#65533;&#65533;&#65533;&#65533;3&#65533;Z&#65533;&#65533;+{4&#65533;\&#65533;&#65533;:&#1303;&#65533;&#65533;:&#65533;5&#65533;3p&#253;&#65533;y%&#65533;&#65533;R#s{&#65533;9&#65533;9&#65533;&#65533;&#65533;No&#65533;&#65533;|&#65533;+&#65533;&#65533;{&#65533;&#65533;O&#65533;&#165;&#65533;M&#65533;XZ6&#65533;&#65533;e&#65533;~&#65533;*&#65533;&#65533;S.x&#65533;&#65533;v&#65533;[7&#65533;&#65533;w&#575;u&#65533;%&#65533;&#1597;;&#65533;{&#65533;&#65533;z4&#65533;&#65533;&#65533;&#65533;&#65533;&#65533;0B&#65533;&#65533;&#65533;z+&#65533;&&#65533;g&#65533;&#65533;&#65533;&#65533;|
&#65533;&#65533;=&#65533;/&#65533;&#65533;G&#65533;&#65533;&#65533;&#65533;90&#65533;@&#65533;&#65533;e&#65533;&#65533;v&#65533;3&#1351;m3&#65533;&#65533;6&#65533;&#65533;3&#65533;|p#&#65533;&#65533;&#65533;&#2043;&#65533;&#65533;&#65533;+&#65533;&#65533;&#65533;=%&#65533;8&#65533;&#65533;j&#65533;z&#65533;R&#65533;`78&#65533;&#65533;@&#65533;&#65533;&#65533;&#65533;&#65533;=&#65533;&#65533;}&#65533;#&#65533;&#65533;%&#65533;&#65533;&#65533;>>&#65533;&#1442;#&#65533;&#65533;1M&#65533;&#65533;&#65533;&#65533;&#65533;&#65533;&#65533;&#65533;,&#65533;|"|&#65533;;@&#65533;&#65533;&#65533;&#65533;S&#65533;&#65533;G&#65533;&#65533;a&#65533;&#65533;&#65533;&#65533;&#65533;s&#65533;*&#65533;f&#65533;?&#65533;]&#65533;w&#65533;&#65533;&#65533;o&#65533;<&#65533;&#65533;&#65533;&#65533;=&#65533;&#65533;&#65533;&#1207;&#65533;&#65533;&#735;0&#65533;d>7r&#65533;&#65533;/&#65533;&#65533;&#65533;2a&#511;&#65533;&#65533;&#65533;@&#65533;&#65533;&#65533;&#1783;&#65533;&#962;&#65533;&#65533;&#65533;&#65533;&#65533;&#65533;'@&#65533;G&#65533;&#65533;&#65533;~&#65533;&#1020;b&#65533;a&#65533;&#1705;S&#65533;`c=&#65533;6&#65533;&#278;-QTq&#65533; &#65533;
&#65533;q&#1573;C&#65533;	&#65533;5;&#65533;&#65533;_F&#65533;9v&#65533;&#65533;dH&#65533;#I&#65533;4yeJ&#65533;&#65533;.&p&#65533; E&#65533;1&#65533;t&#65533;)&#65533;^&#65533;{&#65533;&#65533;&#65533;e&#65533;&#65533;x&#65533;&#65533;x&#65533;&#65533;&#65533;$H&#65533;>i&#65533;&#65533;IR&#65533;SV&#1858;&#65533;`&#65533;3Pp&#65533;0&#65533;&#65533;&#65533;.&#65533;&#65533;&#65533;&#65533;mZ&#65533;k&#1654;u&#65533;&#65533;Y&#65533;s/St&#65533;&#65533;&#166;1p&#65533;&#65533;&#65533;&#65533;g&#65533;(Bg&#65533;S&#65533;P*&#65533;&#65533;&#65533;2&#65533;&#65533;d&#65533;x&#65533;&#65533;&#65533;u&#65533;BU:&#65533;;&#65533;&#65533;&#1655;&#65533;I&#65533;6}&#65533;#&#727;0a&#65533;M&#65533;&#1510;&#65533;{r&#65533;&#65533;xG&#65533;C'v&#664;i*&#65533;I&#65533;N8P&#65533;&#65533;(&#65533;r&#65533;&#65533;pO&#65533;.CcD}{v&#65533;&#65533;v|l&#65533;|&#65533;&#65533;<x&#65533;x&#65533;"e&#65533;4&#65533;&#65533;x&#65533;&#65533;B&#65533;&#65533;&#65533;&#65533;[3;&#65533;],&#65533;&#65533;a&#634;&#65533;<&#65533;&#65533;X&#65533;&#65533;&#65533;&#65533;&#65533;&#65533;'&#65533;v&#65533;&#65533;&#65533;&#65533;H&#1008;&#65533;k&#65533;(&#65533;&#65533;&#65533;
&#65533;&#65533;&#65533;C&#65533;&#65533;&#65533;sH&#65533;&#65533;&#65533;&#65533;&#65533;]|F&#65533;&#65533;[&#65533;&#65533;&#65533;n&#1707;/&#65533;&#65533;&#65533;A&#65533;0&#136;j&#65533;7&#65533;R&#65533;C&#65533;&#65533;"&#65533;>&#65533;:c?
2&#65533;
E &#65533;&#65533;&#65533;&#65533;r;&#65533;&#65533;&#65533;&#65533;&#444;l&#65533;pB&#65533; &#65533;m&#65533;{&#65533;&#65533;=5&#65533;&#65533;&#65533;&#65533;&#65533;/+&#65533;:1E&#65533;&#65533;&#65533;<K&#65533;&#65533;&#65533;&#65533;&#65533;&#65533;&#65533;|&#65533;&#65533;&#65533;&#65533;{,&#65533;&#65533;&#65533;&#65533;I7&#65533;P&#65533;99&#65533;&#65533;L&#649;*&#65533;S&#65533;L5U&#65533;&#65533;o6{&#65533;-&#65533;&#65533;B*&#416;B4&#65533;&#596;T&#65533;8&#65533;t&#65533;&#65533;&#65533;&#65533;t&#65533;\u)&#65533;&#65533;&#65533;t&#65533;&&#65533;r&#65533;iP2&#65533;K&#65533;&#2000;(&#65533;15&#65533;:&#65533;>&#65533;^]&#65533;&#1100;&#65533;&#65533;&#65533;&#65533;]&#65533;&#65533;V#-&#65533;jm&#65533;&#65533;&#65533;&#65533;6Rs&#65533;&#65533;0&#65533;TSM6CD&#65533;Q2Q[&#998;&#65533;(.p&#65533;&#1365;OOi/&#65533;&#65533;&#1293;B&#65533;0&#65533;B&#65533;&#65533;&#65533;{&#65533;Q&#65533;&#65533;|t&#65533;g&#65533;&#65533;3&#65533;$&#65533;&#1998;&#65533;W&#65533;r&#65533;"&#65533;&#65533;Q	MC&#65533;v&#65533;16&#65533;&#65533;I&#65533;Tp&#65533;Z&#65533;j&#65533;&#65533;&#65533;gZ&#65533;&#65533;&#65533;+;&#65533;&#65533;&#1809;&#65533;u&#65533;<2&#65533;:&#65533;0&#65533;&#65533;~x&#65533;F&#65533;#h&#65533;&#65533;&#65533;&#65533;j&#65533;&#65533;&#43314;&#65533;&#65533;&#65533;Fd&#65533;&#147;&#65533;\&#65533;&#65533;&#65533;&#65533;^Y&#65533;&#1412;,b&#746;:&#901;&#65533;&#65533;&#65533;3[&#65533;&#65533;u&#48949;&#65533;;&#65533;f
6&#65533;	&#65533;&#65533;&#65533;e&#65533;&#65533;"&#65533;&#65533;Mi&#65533;&#65533;j&#65533;3&#65533;&#65533;&#51307;&#65533;&#65533;&#65533;&#65533;N&#65533;&#65533;?I.&#65533;&#1586;&#65533;8U&#65533;&#65533;<tLm#&#65533;V&#65533;%&#65533;y&#65533;(&#65533;.&#65533;&#65533;m&#65533;&#65533;>&#65533;~-&#65533;&#65533;.ZaC&#65533;N{M&#6181;jZ&#65533;&#65533;k&#65533;&#65533;m&#65533;&#65533;&#65533;&#65533;&#65533;&#65533;&#65533;&#65533;k&#65533;A3]&#65533;&#65533;&#65533;ct&#65533;&#65533;/^D&#65533;nj&#65533;\&#65533;WNZ&#65533;&#65533;lE&#65533;&#65533;&#65533;&#65533;tm`&#65533;&#65533;&#65533;p&#65533;kw&#65533;&#65533;6="Z&#65533;H&#65533;$&#65533;hK,w&#65533;&#65533;&#553;&#1128;s6y&#65533;M&#65533;g&#65533;&#165;&#65533;t&#65533;&#65533;&#65533;v&#65533;&#65533;!&#65533;:QC>&#65533;&#65533;&#65533;&#65533;&#65533;&#65533;),&#65533;&#65533;:&#65533;	K'; &#65533;,J&#65533;&#65533;-,&#65533;&#65533;Z&#65533;&#65533;4&#65533;Pr&#779;&#65533;&#65533;&#786;5QF,t&#65533;&#1988;&#65533;0&#65533;&#65533;{EqJ&#65533;6&#65533;2&#65533;&#65533;R$&#65533;&#65533;B&#65533;@&#65533;&#65533;&#65533;g2"&#65533;&#65533;-&#65533;&#65533;&#65533;L&#65533;&#65533;&#65533;&#65533;&#65533;&#65533;&#65533;a&#65533;&#65533;R&#65533;&#65533;&#65533;&#65533;b&#1362;&#65533;&&#65533;&#65533;&#65533;re$\&#65533;&#65533;&#65533;H6&#65533;*&#1466;&#65533;&#65533;0V-*2u&#65533;&#65533;aA&#65533;&#65533;-: }'*&#65533;&#65533;8&#65533;#&#65533;N`&#65533;_&#65533;D*&#53649;Q&#65533;&#65533;&#65533;&#65533;&#65533;Y&#65533;#C&#65533;&#65533;<&#65533;y&#65533;&#65533;B&#65533;y&#65533;{&#65533;kG&#65533;&#65533;!&#65533;&#65533;V&#65533;&#65533;A&#65533;0&#65533;&#65533;&#65533;&#2020;&#65533;&#65533;A&#65533;N&#65533;&#65533;T4:&#65533;K&#65533;&~{&#835;H&#65533;&#1456;L&#65533;i&#65533;Q&#1813;,dB&#65533;&#65533;{&#65533;@&#65533;$&#65533;&#65533;Jcws&#65533;5&#65533;&#503;&#65533;P&#65533;S$Qv6V.&#65533;&#65533;&#65533;\&#65533;n&#65533;W&#65533;&#65533;DN3PM&#65533;"z"Q&#65533;&#65533;&#65533;&#65533;?&#65533;&#65533;&#65533;&#65533;"&#1746;y&#193;@M9&#65533;&#65533;&#65533;B+5&#65533;&#65533;,&#65533;)&#65533;&/'8&#65533;&#997;kL&#65533;&#65533;z&#65533;9&#65533;Bc&#65533;=t&#65533;U&#65533;s&#65533;&#65533;&#65533;&#65533;
&#65533;]&#65533;&#65533;&#65533;&#65533;&#65533;K&#65533;(&#65533;&#65533;jC&#65533;&#65533;&#65533;&#65533;$N&#65533;&#65533;w!&#65533;&#65533;&#65533;#RA&#65533;F&#65533;&#65533;@&#65533;n&#65533;Q&#65533;)V&#65533;&#65533;&#1189;&#65533;2&#65533;,tS&#65533;~&#65533;+&#65533;&#65533;	&#161;3&#65533;G9?}&#65533;&#42757;&#65533;&#65533;d}&#65533;&#65533;t&#65533;91&#65533;&#65533;~&#65533;&#65533;L&#65533;w$&#65533;&#65533;RQ]&#65533;(	&#65533;<&#65533;j
&#65533;L&#65533;&#65533;w&#1186;
&#65533;g&#65533;&#65533;|'&#65533;
&#65533;&#65533;&#65533;u&#65533;q&#65533;T&#456;Qf&#65533;Ye&#65533;,&#65533;&#65533;E&#65533;l&#65533;j&#65533;2&#65533;gAZ&#65533;V<&#65533;&#65533;&#65533;&#65533;u&#65533;I&#65533;&#65533;&#65533;m&#65533;T,&#65533;&#1345;&#65533;&#65533;b&#65533;&#65533;#&#65533;*%&#65533;fp&#65533;&#65533;&#65533;&#1370;h&#65533;V@&#65533;&#65533;Bd&#65533;L&#65533;z&#65533;&#65533;&#65533;Q*7&#1385;&#65533;&#65533;&#65533;N&#65533;+H &#362;&#65533;&#65533;Q&#62472;&#65533;%Sq&#65533;&#65533;&#1816;m=Da&#65533;rU&#65533;YU&#65533;&#65533;&#65533;`&#65533;&#65533;&#65533;`&#65533;]&#65533;:&#65533;&#65533;w&#65533;&#65533;&#65533;^&#65533;'&#65533;&#65533;j&#65533;&#65533;$&#1522;&#65533;&#65533;&#65533;|&#65533;&#65533;&#65533;&#938;&#65533;&#65533;yE&#65533;&#65533;&#65533;&#65533;8.^&#65533;&#65533;&#65533;&#65533;&#65533;&#65533;)&#65533;	&#65533;V:&#65533;H&#65533;&#65533;&#65533;Gc&#65533;&#65533;w&#65533;&#65533;$,i&#65533;&#65533;&#65533;b&#65533;Q&#65533;sJ&#65533;&#65533;S&#65533;&#65533;&#237;&#65533;+&#65533;^&#65533;&#65533;&#1598;JrZt'4Ql+ne&#65533;&#65533;&#65533;&#65533;&#65533;={IJ6&#65533;F&#65533;j,G9J&#65533;&#65533;&#65533;*&#65533;&#65533;e&#65533;&#65533;Y9M&#65533;&#65533;&#65533;o&#220;+$&#65533;&#65533;w&#65533;%ULg@&#1956;&#65533;&#65533;SN&#65533;&#65533;:&#65533;.&#65533;sj	uK&#65533;h&#65533;&#65533;&#65533;<&#65533;&#65533;&#65533;&#65533;&#65533;&#65533;gLd&#65533;&#65533;U&#65533;\U&&#65533;&#65533;+&#65533;&#65533;&#65533;&#65533;&#65533;&#65533;&#65533;&#65533;th[&#65533;;@&#65533;('&#65533;&#65533;&#65533;k&#65533;&#65533;(#&#65533;>&#65533;Q/e&#628;W&#65533;D[l&#65533;!\0&#65533;`J$3&#65533;>G!&#1776;&#65533;&#65533;=.&#65533;&#65533;&#504;e;
g&#65533;~&#65533;j&#65533;Zz&#65533;J&#65533;&#65533;&#65533;&#65533;&#65533;zV&#65533;&#65533;F<	&#65533;S&#65533;Z&#65533;|&#65533;&#65533;&#65533;&#65533;q&#65533;X-Q&#65533;&#65533;&#65533;J&#65533;f&#65533;&#65533;u&#65533;kF&#65533;e)EE&#65533;_&#65533;F&#65533;&#65533;&#65533;&#65533;&#65533;@_{&#65533;&#29624;&#913;&#65533;+<&#65533;&#418;g<OH>&#65533;&#65533;"&#65533;H^g&#1788;S&#65533;&#65533;&#65533;&#65533;j&#65533;`5rW&#65533;2&#65533;&#65533;&#65533;Z&#65533;v9&#65533;&#65533;pO&#65533;&#65533;`&#65533;&#65533;&#65533;&#65533;m&#65533;m3&#65533;&#65533;DY&#65533;&#65533;$&#65533;&#65533;[M&#65533;&#65533;&#65533;&#65533;u&#65533;&#1468;&#65533;&#65533;&#65533;&#65533;p&#65533;K&#65533;&#1511;:^}&#65533;&#65533;Q&#65533;&#65533;&#2001;&#65533;cW6K&#65533;&#65533;&#65533;&#65533;_(&#65533;&#65533;&#65533;&#65533;&#65533;b&#65533;&#65533;&#65533;&#65533;a&#65533;&#65533;d&#65533;&#65533;Jw&#65533;n&#285;e&#65533;K&#65533;f&#65533;&#65533;&#65533;&#65533;]Da2zh&#65533;&#65533;&#65533;&#65533;&#65533;d&#65533;&#65533;(&#65533;&#65533;Z1&#65533;&#65533;v&#65533;&#65533;	&#65533;&#65533;y`&#65533;&#65533;1&#65533;</&#65533;n&#65533;&#65533;J&#65533;&#65533;!&#65533;&#65533;&#65533;?R&#65533;q&#65533;&#65533;&#65533;&#65533;&#65533;&#65533;&#65533;k
&#65533;&#65533;&#65533;]&#65533;&#65533;&#65533;&#65533;6R2&#65533;d&#65533;a&#65533;&#65533;&#65533;g&#65533;q@&#65533;
z&#65533;qv&#65533;&#65533;&#65533;&#65533;6&#65533;T&#65533;K&#65533;&#65533;&#65533;&#65533;.&#65533;&#65533;H&#65533;&#65533;&#65533;&#65533;&#65533;z&#65533;*&#60627;X&#65533;T#&#65533;|&#65533;S&#65533;&#65533;&#65533;&#65533;&#65533;y&#65533;ws&#65533;u&#65533;u&#65533;&#65533;f&#65533;&#65533;&#65533;0&#65533;O&#65533;Znt|H&#1834;&#65533;&#65533;&#65533;l&#65533;&#65533;J&#65533;t&#65533;&#65533;&#65533;&#65533;o&#65533;&#65533;O&#65533;v"&#815;]`&#65533;f&#65533;D&#65533;f&#1826;&#65533;&#65533;&#65533;oy/_,G&#65533;&#65533;&&#65533;:0&#65533;&#65533;&#65533;&#65533;&#65533;R&#65533;&#65533;&#388;&#65533;&#65533;'&#65533;&#65533;&#65533;&#65533;&#65533; &#65533;&#65533;&#65533;&#65533;/+&#65533;&#65533;&#65533;6&#65533;"\0S&#65533;&#65533;&#65533;&#65533;&#65533;np&#65533;k&#65533;P&#65533;x-&#65533;Z&#65533;>>
j&#65533;&#65533;&#65533;Nn&#65533;&#65533;+&#65533;k&#65533;N&#1872;K&#65533;O&#65533;f&#65533;#&#65533;&#65533;&#65533;%&#65533;>L[D&#65533;&#65533;&#65533;N&#65533;^h&#65533;fF!&#65533;&#65533;&#65533;&#65533;V&#65533;p,&#65533;B&#65533;poV&#65533;&#65533;@%&#65533; C&#65533;&#65533;&#65533;n&#65533;B&#65533;|&#65533;&#65533;Q%A&#65533;a!&#65533;&#65533;&#65533;&#65533;&#65533;0";KE	&#65533;L.7 p%&#65533; &#65533;Q&#65533;``&#65533;a+&#65533;A&#65533;A&#65533;&#65533;&#65533;&#65533;&#65533;t)Eq&#65533;h&#1320;	&#65533;+&#1290;M
&#65533;n&#65533;t&#65533;&#65533;&#65533;&#65533;@e&#65533;oQ&#65533;41ie:~Q&#65533;&#65533;#&#65533;&#65533;4`pK&#65533;p&#65533;&#65533;t&#65533;/ &#65533;G&#65533;&#65533;)&#65533; e&#65533;e&#65533;m&#65533;&#65533;!&#65533;"&#65533;@&#65533;&#65533;&#65533;&#65533;&#65533;&#65533;&#65533;	5,&#65533;1&#65533;&#65533;&#65533;1d&#65533;!&#65533;-&#65533;&#65533;!v&#65533;,&#65533;&#65533;@.&#65533;F*0&#65533;&#65533;d&#65533; q&#65533;&#65533;Z1&#65533;!&#65533;&#65533;&#65533;&#65533;q!z&#29352;1#9&#65533;J&#65533;P`K&#65533;&#65533;p	"&#65533;@&#65533;&#65533;`!Qr%&#65533;&#65533;%&#65533;&#65533;%+&#65533;%&#65533;b.&#65533;Y&#65533;&m&#65533;#E&#65533;&#65533;.&#65533;<t&#65533;T&#65533;&#65533;\o(&#65533;1%U&#65533;&#65533;&#65533;%&#65533;1"VC&#65533;&#65533;&#65533;"&#65533;O*oR&#65533;r<~)$Y/7&#65533;&#646;&#65533;+,W2"&#65533;#)&#65533;B@&#65533;2&#65533;&#65533;&#65533;&&#65533;&#65533;g&#816;&#65533;h&#65533;\&#65533;r&#65533;&#65533;D+-&#65533;!&#65533;!&#65533;&#65533;+&#65533;p&#65533;c5&#65533;&#65533;&#65533;q0	&#65533;0&#65533;s&#65533;&#65533;`C&#65533;~&#65533;&#1578;*&#65533;&#65533;+&#65533;R2&#65533;rf&#65533;E@&#65533;:<&#65533;&#65533;&#65533;&#65533;=5&#65533;E&#65533;n-l$&#65533;/&#65533;`&#65533;W/&#65533;&#65533;&#370;2&#65533;&#65533;&#65533;%3&#65533;m7&#65533;&#65533;&#1130;&#65533;0"&#65533;&#65533;`e&#65533;s8&#65533;&#65533;r"/4&#65533;&#65533;/9SK&#65533;&#65533;&#65533;Vj&#65533;^&#65533;&#65533;&#65533;Z&#65533;39*q;+&#65533;([2<&#65533;P&#65533;&#786;&#65533;=&#65533;%&#65533;<&#65533;&#65533;:&#65533;=&#65533;F!&#65533;&#65533;/1"-&#65533;&#65533;p&#65533;&#65533;9&#65533;&#65533;"6-*&#65533;3=&#65533;/3&#65533;H"p&#65533;&#65533;Pn^&#65533;C/&#65533;A&#65533;1?&#65533;&#65533;'T.&#65533;,T&#65533;H&#65533;:&#65533;&#65533;3&#65533;&#65533;&#65533;&#65533;&#65533;+&#65533;Sn&#65533;361&#65533;,&#65533;-5&#65533;E&#65533;+&#65533;&#65533;&#65533; &#65533;`"Ii&#65533;{&#65533;&#65533;
&#65533;p-SeE&#65533;SE+&#65533;G;f&#65533;&#65533;H%&#65533;&#65533;T"&#65533;&#65533;bTF&#980;&#65533;4&B&#65533;&#65533;)&#65533;&#65533;6&#65533;&#65533;&#65533;&#65533;J*&#65533;:&#65533;&#164;&#65533;OKHO&#65533;nM&#65533;&#65533;B&#65533;&#65533;&#65533;2&#65533;&#65533;,bE|&#65533;P&#65533;3CY#Q&#1767;7&#65533;M&#65533;&#65533;AE'5&#65533;&#1032;</&#65533;/&#65533;&#65533;&#65533;&#65533;O!u&#65533;&#65533;<&#65533;&#1203;&#65533;JuS/r&9&#65533;Q=&#65533;&#65533;j2U5T&#65533;9auUY&#65533;?3rBcUWe&#65533;S}&#65533;V?U#u&#65533;;&#65533;&#65533;X&#65533;&#65533;X&#65533;&#65533;W&#65533;&#65533;V&#65533;&#65533; !&#65533; &#65533; ,#&#65533; &#65533; m &#65533; &#65533;	H&#65533;&#65533;&#65533;&#65533;&&#65533;&#7137;&#199;#J&#65533;H&#65533;&#65533;&#331;3b<&#65533;A&#65533;&#463; C&#65533;I&#65533; C&#65533;(S&#65533;\&#65533;&#65533;&#65533;&#65533;0c&#668;&#65533;d&#731;8s&#65533;tX&#65533;&#65533;&#991;@E&#65533;&#65533;I&#65533;&#65533;&#1097;/&#65533;*]&#65533;t&#65533;&#1127;PsN`J&#65533;*L&#65533;Q&#65533;j&#65533;&#65533;&#1258;&#1519;&#65533;nK"&#65533;&#65533;`&#1218;[&#65533;&#65533;&#65533;j&#65533;Ze&#65533;nT&#65533;r&#65533;&#65533;k&#65533;o&#1134;z&#65533;&#65533;&#65533;0&#65533;C&#65533;&#65533;$l&#65533;&#65533;&#65533;U&#65533;#uLy&#65533;&#600;=2&#65533;&#65533;&#65533;&#65533;&#800;Mv&#65533;rW&#65533;&#65533;7&#65533;^&#1904;&#65533;&#1258;Y&#65533;F&#65533;tl&#1635;&#65533;&#65533;&#65533;|7g&#571;%&#65533;&#65533;Mn&#65533;&#65533;&#201;7~y\qr&#65533;i7&#65533;&#65533;&#65533;&#37483;[&#65533;&#65533;&#65533;^&#65533;&#65533;&#65533;&&#65533;&#65533;&#65533;|&#65533;&#65533;&#65533;&#65533;&#65533;5~,`&#65533;i&#1655;&#65533;&#65533;&#65533;W&#65533;&#65533;&#1463;?7&#65533;&#65533;&#65533;&#65533;Q&#65533;&#65533;G&#65533;R&#65533;&#65533;M4&#65533;0&#65533;`&#65533;&#65533;g&#65533;&#65533;A%&#65533;Q4&#65533;4&#65533;a3&#65533;Xq &#65533;DxH&#262;&#65533;h&#65533;7&#65533;Q&#34117;m"&#65533;B&#65533;8&#65533; &#65533;&#65533;c&#65533;3&#65533;&#65533;&#65533;6&#65533;M&#65533;O0:&#65533;&#65533;6V&#65533;&#65533;
PF&#65533;C&#65533;TRY&#65533;
U&#65533;&#65533;&#65533;3&#65533;&#34321;G&#65533;&#65533;4N&#65533;%&#65533;:&#65533;&#282;k&#65533; &#65533;p&#65533;&#65533;&&#65533;@&#65533; &#65533;SZ&#65533;e&#65533;@&#65533;&#65533;aa&#65533;&#65533;TQd&#65533;%&#65533;m&#65533;`&#65533;&#65533;&4&#65533;&#35023;*'&#65533;k&#65533;&#65533;'&#65533;Nr&#39366;v*&#65533;^:iH#&#65533;:&#65533;iB&#65533;&#65533;&#1026;6&#65533;jC&#65533;&#65533;&#65533;&#65533;j&#65533;&#65533;&#1418;&#65533;&#65533;&#65533;&#1705;C&#65533;QV&#65533;g&#65533;YVw&#65533;V&#65533;&#65533;94&#65533;&#65533;&#65533;&#65533;&#65533;&#65533;*&#65533;lD&#65533;F&#65533;FKm&#65533;&#65533;&#65533;&#65533;&#435;&#65533;&#1418;k&#65533;&#65533;&#65533;&#65533;&#65533; &#65533;&#65533;X&#65533;"&#65533;R3D\Y&#65533;&#65533;&#65533;j;&#65533;&#65533;&#65533;Ko&#2799;&#65533;&#65533; &#65533;f&#749;&#65533;&#65533;&#65533;[&#65533;&#65533;&#65533;&#65533;l3ZM&#65533;&#65533;&#65533;*&#65533;k&#65533;&#65533;&#65533;B&#65533;o&#65533;d&#65533;q2p&#65533;q&#65533;k&#65533;q&#65533;&#65533;,0&#65533;&#65533;.&#65533;&&#65533;&#65533;&#65533;+dT&#65533;=&#65533;So&#65533;L&#65533;&#65533;&#65533;Z{/&#65533;&#65533;<&#65533;@&#65533;&#65533;&#65533;D&#65533;&#65533;&#65533;&#65533;Lr&#65533;&#65533;v&#65533;*&#65533;&#65533;bj@&#65533;&#65533;&#65533;&#787;e&#65533;&#60583;j&#65533;s&#65533;Cs&#65533;&#65533;5&#65533;p&#65533;4h&#65533;&#65533;64f&#65533;}M&#65533;&#65533;&#65533;&#65533;&#65533;^&#65533;-&#65533;&#65533;.:&#65533;.W&#65533;&#65533;&#65533;&#65533;X/&#65533;Q&#65533;@&#65533;&#65533;u&#65533;&#65533;&#65533;6&#65533;&#65533;@&#65533;85&#65533;s&#65533;&#65533;DN&#65533;W&#65533;6&#65533;o&#65533;4&#65533;J3-&#65533;&#1229;&#65533;{&#65533;&#65533;&#65533;&#65533;W&#65533;21&#65533;L&#65533;{&#65533;&#65533;g;n&#65533;&#65533;S&#65533;&#65533;&#65533;[&#65533;&#65533;G&#65533;8&#65533;e&#65533;&#65533;9I&#65533;=&#65533;&#65533;&#1946;&#65533;&#65533;T3&#65533;&#65533;
&#65533;#i&#65533;:&#65533;8&#1077;W&#65533;&#65533;&#65533;{&#65533;&#65533;K~&#65533;7&#65533;6&#1120;g,z&#65533;&#65533;S&#65533;g&#65533;&#65533;+}KWW&#65533;E&#876;&#65533;}4&#65533;&#65533;c@&#65533;|&#65533;&#65533;&#65533;&#65533;|79&#65533;5Ps&#65533;&#65533;&#65533;&#65533;h&#65533;&#65533;-dK&#65533;&#65533;>&#65533;4&#65533;!a&#65533;{K&#65533;&#65533;&#65533;&#65533;Ld>&#65533;A&#65533;0&#65533;&#65533;l<&#65533;r&#65533;[&#65533;w&#65533;9&#65533;Y&#65533;sZ&#65533;:G&#65533;&#65533;E&#65533;xq&#65533;&#65533;&#65533;&#65533;&#65533;V07&#65533;&#65533;\&#65533;Z&#65533;&#65533;J(8&#65533;&#65533;&#65533;+d&#65533;&#65533;&#65533;;&#65533;UQ&#65533;&#65533;k&#65533;&#65533;&#65533;&#65533;&#65533;&#843;&#65533;&#65533;&#1646;A<&#65533;&#65533;^&#65533;"&#65533;&#65533;&#65533;&#65533;<&#65533;%&#65533;cbX&#65533;6$&#65533;
&#65533;&#65533;&#65533;&#65533;;&#65533;&#65533;&#65533;s&#65533; 	2&#65533;&#65533;=,&#65533;&#65533;I&#65533;&#65533;&#65533;&#65533;y+&#65533;&#65533;&#65533;P96&#65533;&#1688;&#65533;&#65533;&#65533;o$&#65533;%5&#65533;&#65533; &#65533;_%X&#65533;H&#1408;Ul&#65533;ca&#65533;"q&#65533;4>&#1160;-&#65533;&#65533;,rK6&#65533;`&#65533;}&#65533;;=&#65533;rZ&#65533;&#65533;P	&#65533;&#65533;m+[&#1594;&#65533;&#65533;Z&#65533;1C&#65533;&#65533;&#65533;&#65533;&#65533;&#65533;&#65533;&#65533;(?()L&#65533;&#65533;/A&#144;C&#65533;&#65533;d&#65533;&#65533;&#65533;9&#65533;A&#65533;x&#65533;s&#65533;[&#65533;A&#65533;&#65533;&#65533;&#65533;z&#65533;3&#65533;5&#65533;M&#65533;&#65533;&#65533;DK&#65533;&#380;"&#65533;J@&#65533;[Db6&#913;&#65533;@&#65533;p8`&#65533;,gEu&#65533;@&#65533;&#65533;6Y&#65533;AHIjQ&#65533;&#65533;&#65533;&#65533;&#65533;&#65533;O&#65533;U&#65533;&#65533;&#65533;7\&#65533;jgC=b&#65533;\&#65533;&#65533;U&#65533;&#65533;&#65533;&#65533;8&#65533;&#65533;/`&#65533;D&#65533;(U&#65533;:&#65533;IW&#65533;&#65533;&#1252;&#65533;*&#65533;F&#65533;&#65533;K)&#65533;R:P&#65533;&#65533;
\&#65533;&#1189;Dz9&#1233;&#65533;&#65533;&#65533;#&#65533;(&#65533;g&#65533;,&#65533;y&#65533;&#662;P&#65533;&#65533;&#65533;*&#65533;IY&#674;&#1172;v&#65533;(85&#65533;V&#65533;z&#65533;I&#65533;&#65533;3&#65533;&#65533;&#65533;n&#65533;e$&#65533;&#65533;&#65533;CT&#65533;&#65533;!IC&#65533;&#65533;&#65533;&#65533;&#65533;&#65533;&#65533;&#65533;&#65533;&#65533;&#65533;&#65533;&#65533;5"lj9&#65533;RCd&#65533;&#65533;(&#65533;hR&#65533;]&#65533;&#65533;WU~M&#65533;:T&#65533;O&#65533;X&#65533;n&#65533;&#65533; {&#65533;&#65533;CF&#65533;X&#65533;&#65533;@&#65533;Y&#65533;)1&#65533;S&#65533;R&#65533;&#65533;&#65533;&#65533;&#65533;0&#65533;o&#65533;(X*B&#65533;r9&#65533;,]iY&#65533;r&#65533;&#65533;&#65533;eZ&#65533;-&#65533;+l&#65533;&#65533;&#65533;I&#65533;&#65533;&#65533;E&#65533;m-`&#65533;&#466;Or&#65533;L&#447;6&#65533;(5&#65533;aj&#65533;RQ4&#65533;"E&#65533;"&#1168;8k(R&#65533;K&#65533;&#65533;&#65533;+ &#65533;&&#1055;&#65533;tN&#65533;J&#65533;Y&#171;&#65533;$!	T'&#65533;&\Q&#65533;&#65533;k&#65533;@x&#65533;&#172;`mhC&#65533;&#65533;&#65533;9D&#65533;&#65533;&#65533;&#65533;&#65533;&#65533;nI&#65533;O.*O&#65533;zcYe&#65533;&#65533;~&#65533;W&#65533;&#65533;U&#65533;&#64385;&#65533;&#65533;&#65533;&#65533;  Q&#65533;Wb&#65533;&#65533;&#65533;] &#65533;&#1198;&#65533;b&#65533;&#65533;4&#65533;&#65533;D#&#65533;&#65533;&#65533;&#65533;&#65533;!iHygx&#65533;g&#65533;&#65533;X&#65533;L0\&#65533;&#65533;
)*rTd&#65533;#)&#65533;&#65533;&#65533;Y&#65533;&#65533;+&#65533;&#65533;v&#65533;&#65533;&#65533;&#65533;+`&#213;r&#65533;&#65533;wge&#65533;	2&#65533;^ &#65533;&#65533;&#65533;u!q&#65533;&#65533;&#65533;&#65533;fx&#65533;L\ S&#65533;&#65533;&#65533;&#65533;&#1440;&#65533;g&#65533;<&#65533;,'&#65533;&#65533;rYy&#65533;&#65533;&#65533;&#65533; &#1095;&#65533;&#65533;&#65533;&#65533;Y&#65533;&#65533;&#65533;^&#65533;&#65533;?r&#65533;&#65533;4&#65533;o&#65533;&#65533;&#89551;&#65533;&#65533;&#65533;&#65533;^&#65533;2Kj&#65533;&#65533;&#65533;5&#65533;".cP&#65533;&#65533;&#65533;.&#65533;&#65533;4&#65533;Z&#65533;5&#65533;&#65533;&#65533;&#762;&#65533;&#65533;&#65533;&#65533;6 .&#65533;-,&#65533;(&#65533;&#65533;on&#65533;&#65533;3K"m&#65533;p&#65533;&#65533;&#65533;&#65533;`&#65533;+&#65533;&#65533;&#65533;&#65533;&#65533;:`b&#65533;&#65533;&#65533;9&#65533;&#65533;h41yU%&#65533;&#65533;R[Udy P&#65533;6&#65533;&#65533;zo*&#65533;&#65533;{&#65533;&#65533;&#65533;&#65533;=&#65533;&#65533;&#65533;f&#65533;%&#65533;+&#65533;&#65533;j&#65533;&#65533;&#65533;rl&#65533;&#65533;C&#65533;@&#65533;&#65533;y_;&#65533;&#65533;U,&#65533;&#65533;&#65533;&#65533;k,`&#65533;&#65533;&&#65533;&#65533;q&#65533;&#65533;&#65533;&#65533;&#65533;:-6=&#65533;&#65533;&#65533;&#65533;
&#65533;x4&#65533;&#1560;?&#65533;&#65533;Df&#65533;M&#65533;&#65533;Xa&#65533;&#65533;aW&#65533;&#65533;&#65533;'&&#65533;qt&#65533;&#65533;k&#65533;'&#65533;&#65533;&#1430;&#65533;L5&#65533;X|&#65533;&#65533;{e&#65533;_d&#65533;+YDx&#65533;&#1475;&#65533;&#65533;&#65533;^&#65533;w&#65533;HB&#65533;&#65533;&#65533;&#65533;+&#65533;&#65533;&#15160;&#65533;(&#65533;&#65533;&#65533;&#65533;&#65533;A&#65533;&#65533;u&#65533;,(&#65533;[&#65533;zH
0&#65533;
&#65533;&#65533;N&#2000;	&#65533;0&#65533;4 =&#65533;&#65533;N&#65533;&#65533;?&#65533;&#65533;&#65533;Y &#65533;&#65533;&#65533;!&#65533;s&#65533;jGW&#65533;&#65533;&#65533;&#1975;&#65533;&#1616;&#65533;7&#65533;!
QX&#65533;&#65533;&#65533;=	ZqM/&#1874;Nw&#65533;&#65533;h&#65533;Z&#1844;&#65533;&#65533;yz~&#65533;71@&#65533;&#65533;&#65533;&#65533;X&#65533;&#65533;&#2039;&#65533;@&#65533;&#65533;&#65533;&#65533;&#65533;&#65533;&#65533;&#65533;&#65533;&#65533;&#65533;&#65533;/&#65533;&#65533;&#65533;=&#65533;/&#65533;F&#65533;&#65533;&#65533;!&#65533; @s ~&#65533;&#65533;&#65533;&#65533;&#65533;&#65533;&#65533;&#65533;	&#65533;d&#65533;@v&#65533;&#65533;|&#65533;&#65533;v%}&#65533;6}&#65533;&#65533;&#65533;&#65533;dW&#65533;V&#65533; pW&#65533;	&#65533;8&#65533;1H~&#65533;&#65533;	&#65533;&#65533;&#32795;p.&#65533;;&#65533;W$&#65533;pYq&#65533;7 &#65533;D&#65533;Gv&#65533;&#65533;=&#65533; &#65533;&#65533;&#65533;@&#65533;k m&#65533;m&#65533;&#65533;\&#1541;^&#65533;&#65533;`&#65533;\H	&#65533;80f&#65533;&#65533;g&#65533;&#65533;l&#65533;&#65533;nh&#65533;p&#65533;fX8@&#65533;t88@1(&#65533;&#65533;	&#65533;&#65533;&#65533;# tp&#65533;{&#65533;VH^CHzE&#65533;&#65533;iWo&#65533;&#65533;rOw>&#65533;Xp@&#65533;0&#65533;k&#1033;WH	mp&#65533; &#65533;&#65533;8&#65533;&#65533;X&#65533;&#65533;x&#65533;&#65533;&#65533;&#65533;&#65533;&#65533;&#65533;&#65533;&#65533;&#65533;&#65533;8&#65533;&#65533;x&#65533;ux&#65533;&#65533;&#65533;&#65533;&#65533;X&#65533;&#65533;`T@@ &#65533;&#65533;#&#65533;(&#65533;{&#65533;&#65533;
>J&#65533;g&#65533;&#65533;p&#65533;(W,&#65533;'}:5a&#65533;&#65533;&#65533;0&#65533;&#1545;` &#65533;'@&#65533;&#65533;8&#65533;&#65533;8&#65533;&#26126;&#36366;&#65533;X&#65533;^@&#65533;@
&#65533;(&#65533;&#65533;X&#65533;x8&#65533; &#65533;&#65533;.&#65533;&#65533;&#65533;
H&#65533;T@ &#65533;&#65533;&#65533; ~&#696;&#65533;&#65533;xX&#65533;$p&#65533;&#711;tP&#65533;&#65533;81W&#65533;@\&#65533;&#65533;}P
&#65533;Lp
L 
e 
&&#65533;&#65533;'&#65533;&#65533;,&#65533;&#65533;.&#65533;&#65533;0&#1618;1y&#65533;LP
&#65533;&#65533;8&#65533;&#65533;&#65533;:&#65533;&#65533;<&#65533;&#65533;&#65533;&#65533;GpOp|`&#65533;&#65533;&#65533;&#65533;f&#65533;&#65533; &#65533;&#65533;&#65533;&#65533;&#65533;s&#65533;&#65533;&#65533;&#65533;&#65533;w&#65533;&#65533;&#65533;C&#65533;&#65533;&#65533;W&#65533;&#65533;z&#65533;&#65533;X&#65533;&#65533;(&#65533;#&#65533;&#65533; &#65533;TpT&#65533;9&#65533;&#65533;&#65533;&#65533;&#65533;s)&#65533;ty&#65533;v&#65533;&#65533;u&#65533;&#65533;x&#65533;&#65533;&#65533;@r)&#65533;9&#65533;{9&#65533;tI&#65533;&#65533;i&#65533;&#65533;`&#65533;`f&#65533;
&#65533;&#65533;&#65533;C&#65533;&#65533;&#65533;&#65533;&#65533;&#65533;
&#65533;&#65533;&#65533; &#65533;SY&#65533;&#65533;|.T&#65533;&#65533;&#456;ggzG&#65533;&#65533;&#65533;&Y&#65533;&#65533;&#65533;@ &#65533; &#65533;l&#65533;&#65533;&#1047;&#65533;&#65533;&#65533;&#65533;&#599;&#65533;&#65533;&#65533;u&#65533;&#65533;i&#65533;&#65533;9&#65533;&#65533;	&#65533;&#65533;&#65533;&#1456;&#65533;&#65533;P&#65533;&#65533;PE&#65533;%P&#65533;P&#65533;@&#65533;
&#65533;&#65533;9&#65533;TY	0	q&#65533;{X&#65533;&#65533;&#65533;&#65533;Gx&#65533;q&#65533;&#65533;&#65533;.}n&#65533;G&#65533;&#65533;&#65533;&#65533;	o&#65533;Jp &#65533;Xp X&#65533;&#65533;&#65533;&#65533;&#65533;&#65533;&#1631;&#65533;&#65533;&#65533; &#65533;
&#65533;&#65533;&#65533;&#65533;&#65533;Y&#65533;&#65533;&#65533;P&#65533;&#65533;R&#65533;&#65533;&#65533;&#65533;y&#65533;&#65533;B&#65533;Xvf&#65533;&#65533;g&#65533;&#65533;&#65533;&#65533;&#65533;H&#65533;&#65533;&#65533;[&#65533;s&#65533;X	"0J&#65533;&#65533;00 &#1856;&#65533;&#65533;
5j&#65533;&#65533;&#65533;&#65533;:z&#65533;<&#65533;&#65533;=&#65533;&#65533;>&#65533;:&#65533;&#65533;5Z&#65533;9&#65533;7J&#65533;Cz&#65533;G&#65533;&#65533;&#65533;&#1632;&#672;Rj&#65533;&#65533;&#601;5&#65533;&#65533;&#65533;;&#65533;&#65533;`&#65533;g&#65533;&#65533;&#65533;&#65533;&#65533;w9c&#65533;z o0,&#65533;0
4&#676;p&#65533;r:&#65533;tZ&#65533;vz&#65533;q&#65533;&#65533;P&#65533;&#65533;&#679;&#65533;&#65533; &#65533;&#65533;&#65533;&#65533;d&#65533;Xd&#456;$&#65533;&#65533; &#65533;t`&#65533;
b&#65533;;E&#65533;&#65533;&#65533;"&#65533; 80n&#65533; 1&#65533;&#65533;x&#1705;&#65533;&#65533;&#65533;&#65533;z&#65533;&#65533;p &#65533;@p&#65533;&#65533;&#65533;&#65533;
&#65533;&#65533;&#65533;&#65533;,&#65533;&#65533;`&#65533;&#65533;&#65533;&#65533;g'&#65533;&#65533;&&#65533;&#65533;"&#65533;&#65533;&#65533;;&#65533;&#65533;
&#65533;g&#65533; ^&#65533; &#65533;@w&#65533;&#65533;wJ&#65533;Z&#65533;&#65533;z&#65533;&#65533;w&#65533;&#65533;vJ&#65533; &#65533;xY&#65533;
&#65533;&#65533;&#65533;&#65533;0
&#65533;T&#65533;&#65533;&#65533;	~ 4	/&#65533;&#65533;p@&#496;&#65533;&#65533;Gzq&#65533;&#555;&#65533;I&#65533;&#65533;w^&#65533;p&#65533;z&#65533;"&#65533;&#65533;&#65533;&#65533;&#65533;&#65533;@&#65533;&#65533;`&#65533;&#65533;`&#65533;&#65533;&#65533;&#65533;P&#65533;{&#65533;&#65533;`&#65533;-&#65533;m&#1072;u&#65533;&#65533;;&#65533;&#65533;&#65533;&#65533; &#65533; '&#65533;&#65533;&#65533;,&#65533;s&#65533;#&#65533;&#65533;0	&#65533;H&#65533;I^	&#65533;E&#1557;&#1304;&#65533;&#65533;&#65533;k&#65533;;&#1280;&#65533;&#266;&#65533;o&#65533;,&#65533;@+&#65533; &#65533;v
- &#65533;u&#65533;&#65533;2&#65533;&#65533;B&#65533;&#65533;&#65533;vjL[&#65533;&#65533;@O&#65533;I&#65533;&#65533;&#65533;&#65533;R:&#65533;
J&#65533;z &P k&#65533;&#65533;&#560;?&#65533;&#65533;Y&#65533;&#423;|$ &#65533;&#65533;&#1640;&#65533;&#65533;&#65533;&#65533;SC[&#65533;*:&#65533;&#65533;00&#65533;&#65533;&#65533;{&#65533;&#65533;Zp*&#65533;&#65533;J&#65533;&#65533;&#65533;&#65533;&#65533;&#45635;&#65533; &#65533;g&#65533;&#65533;&#65533;;&#65533;&#65533;]&#65533;rI&#65533;&#65533;&#65533;q&#65533;&#65533;7>&#65533;{&#65533;i&#65533;n &#65533;&#65533;&#65533;&#65533;&#65533;&#65533;&#65533;&#65533;&#65533;&#65533;Q&#65533;	>&#65533;&#65533;0&#65533;:&#65533;6&#65533;&#65533;&#1737;&#65533;&#65533;&#65533;&#65533;&#65533;&#761;&#65533;&#65533;|&#65533;&#65533;&#65533;A&#65533;e&#65533;6)&#65533;&#65533;j&#1702;4&#65533;&#65533;&#65533;[&#65533;&#1451; _{ &#65533;&#65533;&#65533;j&#65533;&#65533;&#65533;&#65533;)&#65533;K&#65533;)&#65533;K@&#65533;"0~&#65533;&#65533;y&#65533;&#65533;&#65533;&#65533;*&#65533;&#65533;&&#65533;&#65533;&#65533;&#65533;c9&#65533;&#65533;&#65533;R&#521;`&#65533;[&#65533;&#65533;&#65533;&#65533;&#65533;&#65533;&#65533;&#65533;<&#65533;,&#65533;[&#65533;&&#65533;&#65533;c&#65533;W&#1074;U&#65533;8&#243673;&#65533;&#65533;&#65533;&#65533;&#65533;&#65533;&#65533;J&#65533;&#65533;&#65533;9&#65533;&#65533;6&#65533;&#65533;?&#65533;&#65533;&#65533;&#65533;&#65533;[&#65533;&#65533;&#65533;&#65533;&#65533;,&#782;-&#65533;&#65533;.&#65533;0<&#65533;&#65533;H&#65533;`&#65533;&#65533;=&#65533;d&#65533;&#65533;,&#65533;&#216;Y&#65533;J&#65533;	&#65533;&#65533;d&#65533;&#65533;&#65533;k&#65533; jc&#65533;?&#65533;&#65533;&#65533;&#65533;&#65533;t;&#65533;&#65533;&#65533;&#65533; V&#65533;d&#65533;&#65533;&#65533;&#65533;\&#65533;&#65533;^&#65533;&#65533;`&#65533;b<&#65533;b\f&#65533;
&#65533;&#65533;Nj&#65533;=&#65533;*&#65533;&#65533;&#65533;{
i&#65533;&#65533;[&#65533;&#65533;&#65533;R&#65533;N&#65533;vO&#65533;EQ&#65533;&#65533;k&#65533;i&#65533;&#65533;&#65533;&#65533;n&#65533;&#65533;&#65533;&#65533;&#65533;h&#65533;&#65533;&#522;&#65533;&#524;&#65533;&#526;&#592;<&#594;\&#595;<&#65533;b&#65533;&#65533;\&#65533;&#65533;&#65533;&#28890;+&#65533;&#65533;&#65533;&#65533;&#65533;)&#65533;&#65533;&#65533;0z<O&#65533;v&#65533;y$&#65533;)&#65533;}&#65533;&#762;&#65533;k&#65533;&#65533;&#65533;&#65533;L&#65533;&#65533;&#65533;&#65533;&#65533;=<&#65533;JP&#65533;&#65533;&#65533;&#65533;&#65533;&#65533;&#65533;&#65533;&#65533;&#65533;A&#65533;&#730;dZ9&#65533;&#65533;{&#65533;&#65533;&#51629;&#65533;&#65533;&#1548;&#65533;N&#686;&#65533;&#65533;&#65533;0&#65533;TI&#65533;D,&#65533;&#428;&#65533;Gh&#65533;qq&#65533;&#830;ZVg&#65533;z&#65533;j*&#65533;3&#65533;&#65533;|&#65533;&#1676;&#65533;&#65533;&#65533;&#65533;&#65533;l&#65533;C&#65533;&#584;&#267;&#65533;&#620;&#65533;&#65533;&#65533;K&#65533;y&#65533;#&#65533;&#65533;\&#65533;&#65533;+&#65533;&#65533;{&#65533;&#65533;\&#1094;&#65533;&#858;&#65533;&#65533;&#65533;	&#65533;:&#830;&#65533;t\z&#65533;`&#65533;&#65533;&#65533;hE&#65533;c&#65533;&#1196;&#65533;&#65533;&#65533;m&#65533;&#65533;l&#65533;4&#65533;}&#65533;b&#65533;&#65533;
&#65533;&#65533;~&#16840;&#65533;K&#65533;iz&#65533;&#65533;_&#65533;&#65533;p&#65533;2&#65533;&#65533;m&#65533;&#65533;7&#65533;&#65533;
&#65533;kj&#65533;&#65533;\&#65533;T}&#65533;&#65533;&#65533;&#65533;n&#65533;&#65533;A&#65533;&#65533;I&#924;&#65533;&#65533; w+K&#65533;Rp&#65533;H&#65533;&#65533;
4&#65533;f~"&#65533;&#1154;&#65533;0&#65533;U}&#65533;vz&#65533;X&#65533;&#65533;	&#65533;&#65533;I~s<9&#65533;&#65533;H&#65533;&#65533;&#65533;P&#65533;f&#65533;&#65533;i]J&#65533;&#65533;W9&#65533;&#65533;&#65533;&#65533;&#65533;L&#65533;x}&#1659;&#65533;{&#65533; &#65533;&#65533;L60&#318;&#65533;j&#65533;&#65533;&#65533;g=I&#65533;&#1432;V&#65533;&#65533;&#65533;&#65533;&#65533;s&#1062;&#65533;;&#65533;&#65533;]&#65533;y&#1696;8&#1906;&#65533;&#65533;&#65533;&#65533;w&#65533;?&#65533;&#65533;$&#65533;&#65533;|I&#65533;&#65533;>q&#1704;&#65533;&#1442;&#65533;&#65533;&#65533;L&#65533;&#65533;&#982;:u@&#65533;u=&#1398;&#65533;&#65533;&#65533;&#65533;W0&#65533;&#65533;y&#65533;=&#65533;&#65533;7K&#65533;&#65533;g&#65533;&#65533;k&#65533;,&#541;&#65533;0&#65533;&#65533;2&#65533;y&#65533;&#65533;&#298;&#65533;+
&#1243;Z&#65533;&#65533;}&#65533;9&#65533;&#65533;{&#65533;&#65533;Z&#65533;&#65533;&#65533;&#65533;&#65533;&#65533;&#65533;&#65533;m&#65533;i&#65533;t&#65533;m&#65533;1&#65533;&#65533;&#65533;M&#65533;&#65533;i&#65533;@Q&#65533;M&#65533;&#65533;&#65533;&#65533;]&#2006;&#65533;&#65533;w&#65533;&#65533;

 ,&#65533;	U&#65533;80&#65533;&#65533;Y&#65533;G&#65533;&#65533;}&#65533;&#65533;&#65533;&#65533;&#65533;9&#65533;&#65533;&#65533;.]&#65533;tm&#65533;&#65533;&#65533;	&#65533;&#65533;U&#1689;&#65533;&#65533;&#65533;&#65533;&#65533;-&#1320;&#65533;i&#65533;&#65533;#&#65533;&#65533;&#65533;&#492;&#65533;&#65533;}&#65533;h:&#65533;S&#65533;R&#65533;&#65533;&#65533;K&#65533;[&#65533;&#65533;&#65533;,&#65533;&#65533;%&#65533;&#65533;&#65533;y&#65533;&#14101;>&#65533;&#293;|&#65533;@&#65533;&#65533;F&#65533;&#1962;&#65533;Ee&#65533;&#65533;&#65533;=&#65533;l&#65533;
&#65533;&#65533;&#65533;&#65533;&#65533;-`&#65533;M&#65533;&#65533;&#65533;&#1019;&#65533;&#65533;&#65533;&#65533;Dv&#65533;&#65533;u&#65533;kx&#65533;	P(q&#65533;$J^&#65533;59&#291;Z?&#65533;J&#65533;&#65533;
&#65533;&#65533;&#38526;&#65533;&#65533;2u^&#65533;$;&#65533;$&#65533;&#65533;&#65533; i&#65533;&#65533;&#39566;&#42622;
?&#65533;&#65533;$&#65533;&#65533;&#65533;&#65533;&#65533;~&#65533;&#65533;H&#65533;p 
&#65533;&#65533;&#65533;&#65533;&#65533;&#1887;&#65533;GaN&#65533;=&#65533;!&#65533;&#65533;&#65533;h&#65533;&#65533;@@&#65533;&#65533;6&#65533;&#65533;RP&#65533;&#65533;&#65533;&#65533;&#65533;&#65533;&#65533; &#65533; &#65533;&#65533;&#65533;&#2046;&#65533;&#65533;0&#65533;&#65533;p&#65533;@&#65533;0&#65533;&#65533; &#65533;&#65533;N&#65533;&#65533;^&#65533;&#65533;&#65533;&#65533;&#65533;&#65533;N&#65533;&#65533;&#65533;&#65533;^&#65533;&#65533;&#65533;&#65533;%<^`&#65533;&#65533;Z&#65533;&#384;
&#65533;6&#65533;{&#65533;&#65533;&#65533;&#65533;&#65533;Y&#65533;&#65533;ME&#65533;&#65533;&#65533;&#65533;&#65533;&#50435;6fc&#65533;&#65533;&#65533;&#65533;&#65533;?&#65533;&#65533;&#65533;&#65533;&#65533;2&#65533;&#65533;&#1982;&#65533;&#65533;&#65533;&#65533;&#65533;&#65533;%q&#65533;&#65533;pv&#65533;&#65533;*&#65533;&#65533;7&#65533;&#65533;+&#65533;&#65533;8&#65533;&#65533;8&#65533;&#65533;;&#65533;&#65533;:&#65533;&#65533;?&#65533;&#65533;&#65533; &#65533;^@&#65533;&#65533;&#65533;&#65533;&#65533;&#65533;&#1759;&#65533;&#65533;&#65533;=&#65533;&#65533;&#65533;&#65533;&#65533;>&#65533;+N&#65533;[&&#65533;&#65533; &#65533;*&#65533;1H&#65533;Q&#1961;&#65533;&#65533; &#65533;&#65533;0&#65533;&#65533;mp&#65533;A&#65533;
D&#65533;w:J&#65533;	&#65533;&#65533;^P &#65533;&#65533;		 *&#65533;q&#65533;&#65533;&#65533;&#65533;&#173;&#65533;'&#65533;/&#65533;&#65533;+&#65533;&#65533;2&#65533;&#65533;&#65533;&#65533;{-&#65533;&#65533;&#65533;4J&#1758;j'
3A3&#65533;&#65533;&#65533;&#65533;?p&#65533;K&#65533;&#408;&#65533;&#65533;d&#65533;&#65533;&#65533;&#65533;Z&#65533;&#65533;&#65533;]	=&#1868;&#65533;n&#65533;&#65533;*&#65533;&#65533;o&#65533;&#894;&#65533;&#65533;&#853;C6b&#65533;&#65533;u@&#65533;&#65533;}&#65533;s&#65533;'	4!&#65533;U&#65533;&#65533;y&#65533;8&#65533;,P&#65533;W&#65533;&#65533;N&#65533;&#1486;&#65533;&#65533;R&#65533;|&#65533;k&#65533;b}&#65533;&#65533;&#1934;&#65533;&#65533;&#65533;v&#65533;_9&#65533;&#65533;&#65533;<&#65533;&#65533;/&#65533;&#65533;&#65533;31&#65533;&#65533;_&#65533;l&#65533;&#65533;&#65533;@&#65533;{
%J&#65533;V&#65533;G	 8R&#65533;C&#65533;&#65533;J&#65533;P&#65533;&#65533;&#65533;&#65533;&#65533;1Hl$&#355;&#65533;&#65533;&#65533;9&#65533;&#65533;I&#65533;
&#65533;c&#65533;&#65533;&#65533;K&#65533;/Q&#932;9r&#65533;&#65533;49&#65533;X8&#65533;&#65533;"5h&#1518;a&#65533;&#65533;@&#65533;&#65533;z,e&#65533;&#65533;&#65533;&#1253;ND&#65533;Yu&#65533;	fl&#65533;n&#65533;t&#596;Wa&#330;&#65533;&#65533;&#65533;7c&#65533;n&#65533;6N&#65533;&#65533;`q&#636;]8g&#65533;&#65533;J(&Z&#65533;&#65533;Q#G(i@Vi&#65533;&#65533;	1/ni&#65533;*&#924;iv&#65533;&#65533;&#65533;(4.D1Lz&#65533;&#65533;&#65533;7o?&#1817;&#65533;vv&#1890;&#65533;&#48933;F&#65533;&#1691;&#65533;PT[ev&#65533;&#65533;&#65533;&#1452;U&#65533;^&#65533;{7&#65533;u&#65533;0&#65533;&#65533;6,&#65533;&#65533;&#65533;&#65533;&#65533;&#65533;&#65533;@ &#65533;
&#65533;TK]&#65533;%^k&#1363;&#65533;&#1997;&#65533;&#65533;i&#65533;&#65533;&#65533;&#990;&#65533;s@&#65533;;Y&#65533;f&#65533;}./0t&#65533;z&#65533;7w&#65533;B8&#65533;!&#65533;4`&#65533;&#398;&#65533;&#1579;&#65533;6K&#65533;C&#65533;@	),&#65533;&#65533;	1f&#65533;&#65533;`&#65533;&#65533;Wa&#65533;&#65533;&#65533;z&#65533;&#65533;
F!G&#65533;zH&#65533;(&#65533;&#65533;&#65533;6b&#65533;#&#65533;&#65533;(L$&#65533;&#65533;S&#65533;&#65533;&#65533;&#65533;&#65533;&#65533;&#65533; &#65533;)&#65533;$&#65533;;&#65533;"J/=&#65533;&#65533;&#65533;&#65533;P&#65533;J&#65533;`!K.&#65533;&#65533;RK.{`F6"Q&#65533;&#65533;.&#65533;&#65533;r&#65533;4&#65533;\&#65533;K&#65533;X &#65533;&#65533;F&#65533;n>&-&#65533;{.&#65533;z(&#65533;`&#65533;&#65533;&#65533;&#65533;`&#65533;&#65533;&#65533;&#65533;&#65533;F&#65533;r&#65533;&#65533;gZe!3m&#65533;&#65533;~n2&#605;&#65533;&#65533;&#65533;l&#65533;&#65533;&#65533;&#65533;&#65533;&#65533;&#65533;&#65533;`&#65533;X&#65533;&#65533;&#65533;&#65533;&#65533;N8`V^&#362;G- p&#65533;;&#65533;b&#65533;,o`0&#65533;&#65533;&#65533;./&#65533;N\&#65533;&#65533;&#65533;Q&#65533;c&#65533;&#65533;H&#65533;t&#65533;]&#65533;t&#65533;[;M&#65533;#&#65533;&#1098;0h&#65533;(&#65533;V&#65533;x&#65533;b{&#65533;&#65533;1&#65533;5&#65533;&#65533;~&#65533;w`&#65533;&#65533;(m&#65533;&#65533;c#&#65533;&#65533;&#65533;&#65533;:&#65533;&#576;6GX&#65533;#&#1097;Z&#65533;&#65533;Q9bG0IE*&#612;t&#65533;d&#65533;5R&#65533;PE&#65533;Q&#65533;&#65533;wU&#65533;&#65533;&V&#65533;_&#65533;&#65533;V&#65533;&#65533;5&#65533;Y0&#65533;9&#65533;&#65533;#O&#65533;<&#65533;-&#65533;&#65533;4&#65533;&#65533;&#65533; &#65533;&#65533;&#65533;F&#65533;&#65533;&#65533;&#65533;&#65533;t$&#65533;&#65533;&#65533;	e&#65533;U~]$yU&#1313;&#65533;W&#65533;J&#65533;&#65533;9&#65533;&#65533;rM&#65533;&#65533;&#65533;RL2&#749;M6&#65533;&#65533;{&#65533;^&#65533;&#65533;|&#65533;ZB&#65533;&#65533;&#65533;&#65533;?!.&#65533;&#65533;f`^&#65533;etc&#65533;&#65533;&#65533;k&#65533;&#65533;y`m&#65533;.&#65533;SO&#65533;&#1353;&#65533;c&#65533;&#65533;&&#65533;V&#65533;z&#65533;&#65533;&#65533;&#65533;]4&#65533;@PB&#1921;[&#65533;g&#65533;mC&#65533;E4^A&#65533;O&#1051;&#65533;fn&#65533;:&#65533;a&#65533;Jh&#65533;i&#65533;&#65533;d&#65533;:&#65533;K"-&#65533;<>&#65533;&#65533;&#65533;
&#65533;x&#65533;&#65533;*&#65533;0&#65533;t&#65533;UgY&#65533;&#65533;&#65533;*3f&#65533;&#65533;&#65533; &#65533;`&#65533;nv&#34303;&#65533;&#65533;K&#65533;n5&#65533;K^&#65533;&#65533;&#65533;&#65533;&#65533;90&#65533;Ap&#65533;&#65533;&#65533;&#65533;&#65533;y&#65533;s&#65533;&#65533;&#65533;&#65533;&#65533;&#65533;&#65533;=&#65533;!&#65533;&#65533;5z&#65533;-&#65533;p
Ix@&#65533;&#65533;&#65533;&#65533;#&#1517;R&#65533;&#65533;&#65533;~&#65533;QDQ&#65533;&#65533;=&#65533;!n]&#65533;T&#65533;v+&#65533;h&#65533;&#65533;[&#65533;&#65533;&#65533;&#65533;7'q&#65533;X&#65533;p&#65533;&#364;e&#65533;.&#65533;&#65533;]2 &#65533;&#65533;Qi&#65533;|8E&#65533;`&#65533;`hk&#65533;&#65533;&#65533;'&#65533;fb/&#65533;&#65533;^&#65533;&#65533;&#65533;&#65533;&#44147;#r
`&#65533;&#65533;U!_aHC&#24650;&#65533;&#65533;&#65533;&#65533;!&#65533;acY&#65533;&#65533;&#65533;? !&#65533;&#65533;&#65533;&#65533;^0	&#65533;elc&#65533;&#65533;	&#65533;&#65533;84`g4$&#65533;&#65533;F7f&#65533;l&#65533;b&#65533;O.&#65533;&#65533;&#65533;A^&#65533;&#65533;&#65533;&#65533;^u3&#65533;&#65533;*&#65533;e&#65533;&#65533;F&#65533; &#1376;&#65533;8M&#65533;&#386;&#65533;&#65533;&#65533;&#65533;&#65533;&&#65533;&#65533;&#65533;&#65533;&#65533;&#65533;&#65533;&#65533;&#65533;G&#65533;P%Z`5&#65533;&#65533;&#65533;&#65533;e&#65533;&#65533;v.&#65533;$a&#65533;&#65533;&#65533;&#65533;&#65533;&#65533;*&#1573;&#65533;S&#65533;U{&#367;a:h  &#65533;1&#1394;&#65533; C&#65533;P4&#65533;&#65533;8P&#1242;&#65533;&#65533;&#65533;&#65533;&#65533;&#65533;&#65533;&#65533;#Z&#65533;&#65533;&#32689; &#65533;&#65533;:&#65533;&#65533;f&#65533;Nw&#65533;&#65533;Sq&#776;OFu&#65533;'&#65533;sf{&#65533;Y=&#65533;9+2`&#65533;[e&#65533;V&#65533;hP&#65533;0&#65533;4"&#65533;&#65533;:&#65533;$&#65533;&#1200;&#65533;a&#65533;d	&#65533;&#65533;(&#65533;@&#65533;&#65533;Z&#65533;w U>n&#65533;&#65533;>PQ*$&#65533;,m&#65533;&#65533;7&#65533;;&#65533;<&#65533;ke&#65533;&#65533;&#65533;&#1463;&#65533;"&#65533;s&#65533;B&#65533;&#65533;&#65533;"&#65533;&#65533;&#65533;[&#65533;&#65533;&#1527;2&#65533;eN&#65533;&#65533;D&#65533;KA,(&#65533;+(&#65533;&#65533;A&#65533;&#65533;&#65533;Z|<&#65533; U&#65533;&#65533;&#65533;&#65533;w<&#429;&#65533;&#65533;`&#65533;&#65533;&#65533;jJ&#65533;&#65533;&#1401;tI&#65533;&#65533;F&#65533;\&#65533;w&#65533;4&#65533;(&#65533;&#65533;&#65533;(&#65533;A&#65533;&#1641;c&#65533;&#65533;\E(A&#65533;5&#65533;&#65533;6d&#65533;U8O-&#65533;r&#65533;&#128;9t,o&#65533;&#65533; &#65533;9k&#65533;`0&#65533;&#65533;1&#65533;Y&#65533;8&#682;&#65533;a&#65533;a &#65533;&#65533;&#65533;&#65533;&#65533;c[f&#65533;&#65533;&#65533;&#65533;&#65533;y&#65533;&#65533;j'[w&#1334;@
J&#65533;&#65533;B&#65533;&#65533;&#65533;&#65533;B&#65533;&p&#65533;#Qf&#65533;&#65533;&#65533;&#65533;&#65533;&#65533;"&#65533;&#65533;&#65533;U-\D)&#65533;X&#65533;&#65533;&#65533;&#65533;5&#65533;&#65533;&#65533;&#65533;lVk;%h&#65533;Q&#65533;&#65533; D8&#65533;zV&#65533;J&#65533;&#65533;&#65533; &#65533;}`zG|:&#65533;&#65533;6&#65533;&#65533;&#65533;&#65533;&#65533;&#65533;&#65533;B&2&#65533;&#65533;@&#65533;C&#65533;L	o&#65533;X&#65533;&#65533;&#65533;&#1840;&#65533;)A&#65533;=&#65533;&#65533;xa&#65533;8&#65533;D&#65533;2&#65533;i&#65533; &#65533;&#65533;&#523;&#65533;&#65533;&#65533;Y&#65533;A}#I$&#65533;&#65533;b&#65533;&#65533;X~H&#65533;&#65533;1&#65533;&#65533;&#65533;&#65533;U&#65533;&#214;&#65533;&#65533;Kc*&#65533;&#65533;&#65533;@&#65533;}hD&#65533;&#65533;H&#65533;AY&#65533;&#65533;&#65533;@&#65533;&#65533;&#65533;s&#65533;z&#65533;6&#65533;^(&#65533;&#65533;T0wW;a&#1160;&#65533;&#65533;5J=&#65533;&#1088;s&#65533;g	&#65533;&#65533;&#65533;&#65533;>&#65533;&#65533;]&#65533;&#65533;&#65533;:&#65533;&#65533;f&#65533;&#65533;Y!&#65533;&#65533;$#&#65533;&#65533;@&#65533; &#65533;w&#65533;W`D&#1936;&#65533;X&#65533;&#65533;&#65533;'B&#65533;q1&#65533;&)&#65533;&#65533;n&#65533;z&#65533;%&#65533;l&#65533;R&#65533;&#65533;&#65533;&#65533;<&#65533;i&#65533;&#65533;aG&#730;>A&#65533;&#65533;t)>&#65533;_&#377;)&#65533;&#65533;=060n&#65533;&#65533;=&#65533;Z(&#65533;X)$.=&#65533;4&#65533;'&#449;1&#65533;k&#65533;_}&#65533;&#1653;&#65533;&#65533;d @*wLx&#65533;&#1385;&#65533;>f&#65533;&#65533;&#65533;<&#65533;^&#65533;
6&#65533;w&#65533;&#65533;&#65533;gSy&#65533;R&#65533;q&#65533;l`Q&#65533;&#65533; '&#65533;&#65533;}&#65533;9F&#65533;&#264;&#65533;&#65533;&#65533;&#65533;&#65533;&#65533;&#65533;&#65533;&#65533;&#65533;9?&#65533;&#65533;&#65533;uC&#65533;)>&#65533;&#65533;)LA&#65533;6y&#65533;{&#322;&#65533; &#65533;&#973;&#65533;&#65533;V&#1149;|}B?( &#65533;&#1027;&#65533;&#65533;&#65533;{&#65533;&#65533;&#65533;}&#65533;&#65533;4&#65533;6&#966;&#65533;&#65533;"[?2@&#65533;!&#65533;&#1725;H&#65533;&#65533;|&#58137;&#65533;&#65533; {&#65533;[&#65533;&#65533;&#65533;u6C&#65533;`5&#65533;&#65533;&#65533;&q6&#65533;&#65533;&#65533;&#65533;w&#65533;vxaPQT&#65533;ed&#65533;&#65533;3R&#65533;,)5^}.&#65533;3I&#65533;-o&#65533;N&#65533;-&#65533;IJB}l&#65533;&#65533;&#65533;&#65533;&#65533;&#65533;["C&#65533;Kg&#65533; U&#65533;&#65533;&#65533;&#65533;&#65533;&#1836;/x@&#65533;&#65533;&#65533;t&#65533;a&#65533;&#65533;h&#65533;&#65533;&#65533;&#65533;&#65533;_P&#65533;&#65533;&#65533;&#65533;&#65533;&#65533;:&#65533;&#65533;Gf&#65533;&#65533;#&#65533;O @U&#65533;u_&#65533;/h&#65533;LYP&#65533;uj&#65533;&#65533;G>c
&#65533;&#65533;8&#65533;B6&#65533;b&#65533;&#65533;&#65533;A&#65533;2Nk&#65533;h&#65533;[&#65533;&#65533;b&#65533;Q&#65533;&#65533;!&#65533;5#&#65533;&#65533;&#65533;&#65533;&#65533;8&#65533;&#1597;$&#65533;&#65533;&#2011;&#65533;&#65533;&#65533;\&#65533;&#65533; " m(&#65533;&#65533;?&#65533;&#65533;&#65533;&#65533;&#65533;	K(B&#42202;&#65533;&#65533; &#65533;{&#65533;&#65533;>&#65533;1&#65533;h)&#65533;&#65533;&#65533;+&#65533;&#65533;kq!:&#65533;&#765;&#65533;&#65533;	EH&#235;&#65533;&#65533;&#1740;wk&#65533;O &#65533;&#65533;g8>T&#65533;*&#65533;&#65533;&#65533;&#65533;)&#65533;&#65533;&#65533;&#65533;&#65533;8&#65533;&#65533;2&#65533;&#65533;&#65533;&#65533;`&#65533;&#65533;&#65533;&#65533;&#65533;
&#65533;$D&#65533;&#65533;&#65533;&#65533;&#65533;&#65533;#	&#65533;)&#65533;&#65533;&#65533;y&#65533;+&#65533;&#65533;O&#65533;&#65533;&#767;&#65533;B&#65533;( K;&#65533;&#65533;q&#65533;&#931;&#65533;&#1368;o&#65533;&#65533;&#65533;&#65533;&#65533;&#65533;;&#65533;	&#65533;>hx=&#65533;&#65533;&#65533;R3p&#65533;d&#65533;&&#65533;&#65533;&#65533;#<&#65533;&#65533;?&#65533;&#65533;[&#65533;7&#65533;&#65533;&#65533;-&#65533;?/dD&#65533;&#65533;<&#65533;P&#65533;&#65533;&#65533;0&#65533;J&#65533;&#65533;>&#65533;<	&#65533;&#65533;&#65533;&#65533;&#65533;:&#65533;&#65533;#?&#65533;&#65533;C%d&#65533;>&#1341;?&#53068;&#65533;E&#65533;?&#65533;&#65533;y&#65533;&#65533;t&#65533;BE&#65533;E0\><&#65533;&>a,L&#65533;&#65533;&#65533;Dha  &#256;Q&#65533;4&#65533;&#65533;
&#65533;&#1954;	)&#65533;F+&#1923;&#65533;:&#10319;&#65533;7x!D\&#65533;f&#65533;<u&#65533;&#65533;&#65533;&#65533;&#65533;Z&#65533;&#65533;(*&#65533;&#65533;&#65533;&#65533;,=&#65533;k&#65533;&#19485;&#65533;&#65533;9&#20092;&#65533;&#65533;kt&#65533;&#65533;(&#65533;&&#65533;	n&#65533;&#65533;&#65533;&#65533;&#65533;p&#65533;#w&#65533;3 0&#65533;5"+&#1030;h&#65533;&#65533;&#65533;&#65533;	.&#65533;&#65533;&#65533;&#65533;%X&#65533;c&#65533;D{&#65533;v&#65533;D&#65533;X&#65533;&#65533;&#65533;Q&#65533;&#65533;&#65533;&#255;&#65533;&#65533;&#65533;&#65533;&#65533;l&#597;R&#65533;&#65533;<+wAV&#65533;E6&#65533;&#65533;Z]&#65533;&#65533;h&#65533;&#352;&#65533;V0)[&#258;&#65533;%*&#65533;: O&#65533;&#65533;&#65533;&#65533;&#65533;	Y.&#65533;&#65533;7&#65533;&#65533;,&?l&#65533;F$&#65533;&#65533;&#65533;l&#65533;&#65533;t&#65533;9K@&#65533;&#65533;%!&#65533;R&#65533;&#65533;v&#65533;2&#65533;&#65533;T&#65533;0 t&#65533;HX&#265;, }&#65533;Hy&#65533;W&#65533;0/hM&#65533;&#65533;m&#65533;&#65533;&#65533;H&#65533;n&#65533;&#65533;@&#65533;t&#65533;&#65533;&#65533;;&#65533;&#65533;;&#65533;NYI&#65533;&#65533;&#65533;C&#65533;$H&#65533;&#65533;Y:&#65533;&#65533;&#65533;w&#65533;'\`&#65533;4&#65533;,&#65533;f&#65533;&#65533;T&#481;l8&#65533;E[6/@&#65533;&#65533;&#65533;NO&#65533; H&#65533;m&#65533;&#65533;&#65533;&#65533;% &#65533;&#65533;&#65533;&#65533;6&#65533;+%&#65533;S3&#65533;&#65533;&#65533;)N&#65533;&#65533;A&#65533;&#65533;&#800;hN&#65533;H&#65533;{Z &#65533;N&#65533;D&#65533;&#352;|	&#65533;28 x&#531;&#65533;`&#65533;p&#65533;&#65533;&#65533;G5&#65533;&#65533;mxx &#65533;&#65533;N&#523;&#65533;45&#65533;&#65533;&#65533;&#65533;&#65533;&#65533;@&#65533;&#65533;&#65533;2&#65533;&#65533;L&#65533;&#65533;l&#65533;&#65533;&#65533;k&#65533;&#65533;&#65533;UK`&#65533;D&#65533;?&#65533;L&#65533;&#65533;t&#65533;i(&#65533;I&#65533;&#65533;*@h&#65533;&#65533;&#65533;&#65533;&#65533;%&#65533;/&#65533;j?&#65533;&#1814;|Q&#65533;&#65533;&#65533;&#815;t&#65533;Z&#65533;&#65533;l(&#65533;&#65533;(K&#65533;X  RP&#65533;t&#65533;&#65533;-&#65533;Nu| &#65533;{dB&#65533;&#65533;&#65533;&#65533;&#65533;&#65533;&#65533;&#345;&#65533;@&#65533;J/&#65533;&#65533;&#65533;&#65533;&#65533;&#65533;3&#65533;&#65533;&#65533;Q=&#1228;s&#65533;o&#65533;&#65533;55&#65533;wa&#65533;U&#65533;4&#65533;&#65533;&#1116;&#65533;;=R_&#65533; =&#65533;KFb &#65533;*&#65533;`h&#65533;&#65533;&#65533;&#65533;&#1580;R\T&#65533;Nl&#65533;&#65533;--&#65533;&#65533;&#65533;k)&#876;&#65533;&#65533;&#65533;&#65533;0#&#65533;&#65533;9]&#711;\'<e&#65533;&#65533;llP&#65533;&#65533;O&#65533;$Oc&#65533;9&#65533;&#65533;&#65533;&#65533;x&#65533;&#65533;:HLRb&#65533;&#2020;&#65533;&#65533;G&#65533;&#65533;;J?&#65533;&#65533;&#65533;&#1046;&#65533;&#65533;Lm&#65533;w)&#65533;8=&#65533;dU&#65533;\U&#65533;P&#65533;&#65533;
e&#65533;WP 2`&#65533;-k&#65533;&#1136; &#65533;&#65533; &#65533;7&#65533;e&#65533;&#65533;R&#65533;&#65533;&#65533;.&#65533;U&#65533;&#65533;\-&#65533;&#65533;kWw&#65533;@&#65533;&#65533;&#65533;&#65533;&&#65533;h&#65533;V(&#65533;3BV&#65533;R&#65533;W+`&#65533;&#65533;&#65533;&#65533; +X2&#65533; &#65533;&#65533;O&#65533;&#65533;&#65533;y&#65533;&#65533;&#65533;&#65533;&#65533;=LDm&#65533;r&#65533;J#&#65533;X&#65533;4&#65533;&#65533;&#65533;&#1551;}I&#65533;Fva&#1230;K&#65533;2&#65533;{&#65533;&#949;&#65533;!|Y&#65533;&#65533;H&#1200;&#1054;t&#65533;&#65533;&#65533;&#65533;&#65533;&#65533;&#65533;&#65533;&#65533;&#65533;&#65533;3E\u&#1489;`W7&#65533;&#65533;<Q&#65533;5&#65533;&#65533;Q&#65533;UJY|&#65533;&#65533;lKf&#65533;W`|&#65533;&#65533;&#65533;&#65533;h&#65533;f&#65533;N2&#65533;=h&#65533;5W[=WG&#65533;&#65533;&#65533;&#65533;v&#65533;&#65533;w&#65533;':&#65533;&#65533;5-&#65533;&#65533;&#65533;[&#65533;EV&#65533;eK~&#65533;HR&#65533;?S]&#65533;&#65533;|\&#65533;3&#65533;&#65533;'5&#65533;&#65533;&#65533;0&#65533;&#65533;X&#65533;&#65533;&#65533;] &#65533;&#65533;&#65533;y&#65533;&#801;H&#65533;&#65533;&#65533;Z&#65533;&#65533;W&#65533;L&#65533;&#65533;U&#65533;&#157;&#65533;&#65533;R&#65533; &#65533;&#65533;PG&#65533;},&#65533;&#65533;%&#65533;&#65533;0&#65533;Q&#65533;&#250;&#65533;&#65533;~x&#180;&#65533;&#65533;;+&#65533;(&#1963;=&#65533;sbP&#65533;&#65533;S&#65533;&#65533;Hul (&#65533;P&#65533;&#65533;$&#65533;7(&#65533;E&#65533;&#1916;S&#65533;G&#65533;&#65533;~X&#65533;&#65533;&#65533;]?&#65533;&#65533;&#65533;&#65533;&#65533;M+&#65533;%]&#65533;M&#65533; &#65533;&#65533;U&#65533;5&#65533;R&#65533;x&#65533;&#65533;+&#65533;&#65533;&#65533;&#65533;\&#65533;&#971;&#65533;O&#65533;MWN	&#1925;&#65533;&#65533;!x&#65533;&#1457;&#65533;%&#65533;&#65533;&#65533;&#1772;&#65533;&#1325;&#65533;_&#65533;tV&#65533;M,d&#65533;&#65533;$&#65533;c&#65533;S&#65533;&#65533;N&#65533;~&#65533;L&#65533;Ab&#65533;&#65533;4&#65533;&#65533;&#65533;H&#65533;&#65533;.&#65533;&#65533;M&#65533;!&#65533;&#65533;&#65533;H&#65533;E&#65533; &#65533;J&#65533;&#65533;/l1&#65533;ilQ&#65533;&#65533;X&#65533;&NF&#65533;'T`&#65533;&#1972;&#65533;a&#65533;-;&#65533;R&#65533;&#65533;EV&#65533;&#65533;&#65533;&#65533;&#65533;)`x Z&#65533;&#65533;&#65533;&#65533;&#846;&#65533;&#65533;TD&#65533;&#65533;J&#65533;a&#65533;}&#65533;Z
&#65533;&#65533;&#65533;U+&#65533;&#65533;a&#65533;
&#1813;M'"&#1800;&#65533;?&#65533;&#65533;7&#65533;&#65533;)x&#65533;&#65533;&#65533;&#65533;{3&#65533;^&#65533;JcH&#65533;	%>&#65533;X&#65533;&#65533;#&#1442;h )&#65533;&#65533;)&#65533;e>&#65533;O=&#65533;*&#65533;&#65533;&#65533;c8;+ &#65533;&#65533;5&#1027;d&#65533;&#65533;&#65533;&#65533;3n&#65533;RJc&#65533;&#65533;d6&#1428;Znb&#65533;&#65533;5Uj&#65533;&#65533;&#65533;&#65533;X_&#65533;&#65533;&#65533;O&#65533;&#65533;dM&#65533;
&#65533;E-,f&#65533;m1&#1225;&#65533;&#65533;&#65533;*X@`&#65533;&#65533;~[&#65533;k&#65533;e&#65533;&#65533;Tmh[V&#65533;&#65533;;q&#65533;&#65533;p.&#65533;&#65533;=&#65533;+&#65533;,&#65533;&#65533;&#65533;W"8&#65533;&#65533;e&#65533;&#65533;b&#65533;&#65533;<&#65533;&#65533;g"&#65533; &#65533;g &#65533;&#65533;&#65533;&#65533;*EW&#65533;\&#65533;&#65533;]5&#65533;~&#65533;&#65533;7&#65533;&#65533;&#65533;y&#628;1&#65533;`+q&#1420;)&#65533;&#65533;L.]O&#65533;c!&#65533;Z&#65533;4&#65533;=iQ&#65533;&#65533;<+&#65533;&#65533;fX&#65533;&#65533;^&#65533;&#65533;U&#65533;\&#65533;&#65533;&#65533;&#65533;&#65533;&#65533;&#65533;d&#65533;!b&#669;&#407;6b&#65533;62&#65533;i&#65533;>h$1#6p+&#65533;&#65533;e&#65533;f&#65533;&#65533;&#65533;b	f&#65533;&#65533;`&#65533;&#65533;&#65533;*@D;]&#65533;&#65533;&#65533;z&#65533;&#65533;&#65533;&#65533;&#65533;&#65533; &#65533;&#65533;&#65533;5I[e&#65533;&#65533;&#65533;	&#65533;f&#65533;m&#65533;&#65533;$&#65533;&#1270;v&#65533;"&#65533;@&#65533;i:vh&#65533;N&#65533;&#65533;&#65533;&#65533;t&#65533;&#65533;&#65533;&#65533;Nm5&#1025;&#65533;&#65533;9]&#1069;n&#65533;J&#65533;&#65533;W&#65533;&#65533;fql&#1853;&#65533;&#65533;6	&#65533;&#65533;&#65533;&#574;&#65533;',&#65533;c5&#65533;&#65533;b+&#65533;&#65533;&#65533;&#65533;&#65533;&#65533;&#65533;&#65533;&#65533;%&#65533;&#1190;N&#65533;N&#65533;~&#65533;&#142;m&#65533;F&#65533;&#65533;kj&#65533;&#65533;D&#65533;&#65533;&#65533;f&#65533;U&#65533;&#65533;&#65533;&#65533;4(&#65533;s&#65533;&#65533;&#65533;l]&#65533;e8&#65533;&#65533;&#65533;&#65533;b&#65533;~+&#65533;3;&#65533;>V&#65533;&#65533;&#65533;&#65533;n&#142;&#65533;s&#65533;&#65533;&#65533;&#52546;&#65533;>&#65533;2.&#65533;&#65533;&#65533;o&#65533;&#65533;X&#65533;.&#65533;~&#65533;L;&#65533;n&#65533;&#65533;l&#65533;k&#65533;nn&#65533;NY&#65533;&#65533;M&#65533;q&#65533;>&#65533;&#65533;ErE3&#1846;&#65533;&#65533;&#65533;&#1797;l7&#65533;&#65533;&#65533;p&#65533;nb&#65533;&#65533;&#65533;G&#65533;&#65533;&&#65533;&#792;/&#65533;nh&#65533;&#65533;Ur&#65533;?r&#65533;&#65533;;'
&#65533;V&#65533;&#65533;&#1896;&#65533;}&#65533;&#1886;qN)os&#65533;&#65533;&#57426;&#65533;&#65533;&#65533;&#65533;pO&#65533;&#65533;k&#65533;/'&#65533;&#65533;&#65533;&#65533;&#65533;&#65533;&#65533;&r5&#65533;i&#65533;&#65533;&#65533;&#64699;&#65533;^q&#65533;k&#65533;2b&#65533;r"&#65533;\&#65533;&#65533;&#65533;&#65533;q!&#65533;&#65533;.?q6_&#65533;&#65533;&#65533;&#65533;&&#463; &#65533;b&#65533;=s'&#65533;d&#65533;e&&#65533;&#65533;!?&#65533;v&#65533;p&#65533;X&#65533;&#65533;&#65533;2&#65533;&#65533;=&#65533;&#65533;&#65533;0&#65533;&#65533;s&#182;&#65533;'&#65533;&#65533;&#65533;&_&#65533;&#65533;`:&#65533;vsGu&#65533;&#65533;o&#65533;&#65533;&#65533;m&#65533;E&#65533;&#65533;qM&#65533;	&#65533;u5O&#65533;&#65533;&#65533;&#65533;j&#65533;&#65533;ot&#65533;s&#65533;s&#65533;&#58052;&#65533;&#1726;2&#65533;&#65533;Rc&#65533;3feW&#65533;l&#65533;&#65533;&#65533;&#65533;&#65533;]&#65533;&#65533;&#65533;&#65533;&#65533;&#65533;&#65533;Q&#65533;P&#65533;@&#65533;l&#65533;&#65533;q&&#65533;Q&#65533;&#65533;&#65533;C&#65533;&#65533;^k_&#65533;&#65533;&#65533;R&#65533;&#65533;&#65533;&#65533;XZp&#65533;&#65533;&#65533;]&#65533;&#65533;yf&#65533;v&#65533;q&#65533;
&#65533;Z&#65533;8bE&#65533;&#65533;z/&#65533;&#65533;&#65533;{&#65533;k&#65533;&#65533;$Sn&#65533;wY&#65533;&#65533;]&#1473;g&#65533;&#65533;l&#65533;&xR/u&#65533;&#65533;k)&#65533;s&#65533;jy&#65533;di(_T&#65533;&#65533;&#65533;&#65533;&#24074;&#448;&#65533;~`&#65533;&#65533;x&#65533;&#65533;&#65533;lv&#65533;}&#65533;O&#65533;i&#65533;l.pG&#65533;dPy.&#65533;&#65533;&#65533;&#65533;&#65533;&#65533;;&#65533;&#65533;R&#65533;&#65533;M.-&#65533;&#65533;(&#1627;?P].^&#65533;&#65533;y&#65533;td&#65533;z&#65533; &#65533;qu&#65533;&#65533;&#65533;7&#65533;d&#65533;@Py&#65533;&#65533;x1w&#65533;&#65533;&#65533;&#65533;o&#65533;{-P&#65533;&#65533;1Gl&#65533;&#65533;i0r&#65533;M&#65533;&#65533;&#65533;o&#65533;Yzp&#65533;lh&#65533;&#65533;&#65533;&#65533;&#65533;p&#65533;V&#65533;6{&#65533;&#65533;|&#65533;&#65533;|&#65533;{&#65533;'&#65533;&#65533;&#65533;&#65533;D&#65533;&#65533;&#65533;o&#65533;&#65533;}x&#65533;C&#65533;&#65533;&#65533;&#509;&#65533;O&#65533;&#335;&#65533;hz&#65533;&#65533;&#1206;p`&#65533;&#65533;N&#65533;&#65533;&#65533;Gw{&#65533;w{&#839;&#65533;&#65533;&#65533;FO&#65533;&#65533;&#65533;&#65533;&#1962;!e&#65533;&#65533;&#640;&#65533;oB&#65533;'{&#352;}&#65533;&#65533;&#65533; &#516;(&#65533;&#65533;&#65533;]x&#65533;&#65533;&#65533;O&#65533;7&#65533;&#65533;f4W&#65533;#&#65533;o|u&#65533;&#65533;&#65533;&#65533;&#65533;~&#65533;m&#65533;&#65533;&#65533;&#65533; &#65533;g&#65533;t&#65533;b&#65533;
F:&#65533;&#65533;0&#65533;"&#65533;:&#65533;&#65533;&#1577;&#65533;&#65533;&#65533;j&#65533;,&#65533;&#65533;d&#65533;&#65533;l&#65533;&#65533;&#65533;I6T&#65533;,&#65533;&#65533;%1m&#65533;ha&#1220;&#65533;V&#65533; &#65533;&#50815;&#65533;B&#65533;5&#65533;&#65533;(&#1188;J&#65533;2m&#65533;&#65533;)&#1320;IG&#65533;'&#65533;*&#1448;:&#65533;=&#1516;Y&#65533;=b1&#1719;&#967;&#65533;L9p(&#342;C&#330;&#65533;:m&#65533;h&#65533;&#65533;t&#65533;)&#65533;&`&#65533;-j&#65533;p&#65533;&#65533;&#65533;+&#65533;&#65533;&#65533;&#65533;&#65533;&#65533;G&#65533;&#530;'K&#65533;*&#65533;2&#65533;&#65533;\&#65533;
$HD&#65533;&#65533;f&#65533;}&#65533;)&#65533;&#311;l&#65533;r&#65533;&#513;&#65533;&#65533;&#1538;m&#1190;&#65533;&#65533;&#65533;&#200;u(f&#65533;L&#65533;&#65533;&#65533;2/.&#1057;&#65533;&#407;&#65533;&#65533;&#65533;s&#986;%&#65533;QhF&#65533;&#65533;H[&#65533;t[&#65533;n&#2006;&#65533;8&#65533;&#65533;>r&#65533;>$ &#65533;WT1&#65533;'&#65533;&#65533;&#65533;m`&#65533;&#65533;&#65533;&#65533;&#65533;&#65533; &#65533;Iw&#65533;t	a&#65533;Xd&#65533;&#65533;Ce"CD`&#65533;C-&#65533;P&#65533;>d&#65533;&#65533;Y&#65533;&#65533;7&#65533;%&#65533;&#65533;&#65533;U&#65533;&#65533;}_5&#65533;&#65533;Be0 &#65533;&#65533;eT&#65533;&#65533;P&#65533;3&#65533;xN&#1345;&#65533;&#65533;&#65533;&#65533;v&#65533;&#65533;&#65533;M&#65533;&#65533;>P&#65533;&#65533;&#65533;;YY&#65533;Yb	B,&#65533;&#65533;W&#65533;&#65533;8&#65533;&#65533;P&#65533;&#65533;x&#65533;Ui$&#65533;fdl&#65533;U&#65533;&#65533;$@]u)&#65533;&#65533;#xRP$#&#65533;h&#65533;]w&#65533;h&#65533;&#65533;dIA&#65533;CN&#65533;"&#65533;]LP&#1026;	X&#65533;&#65533;sdZ*TQlj&#65533;T&#65533;&#65533;^&#65533;&#65533;&#65533;d&#65533;t &#65533;#&#65533;&#65533;Hw&#65533;&#65533;&#65533;O"&#65533;&#65533;GA&#65533;V&#1453;sRGi3&#65533;Tz)&#65533;AA&#65533;)&#65533;H]P&#65533;S;&#65533;&#65533;s&#65533;&#65533;&#65533;&#65533;]&#65533;&#65533;j&#65533;F&#65533;&#65533;w&#65533;%&#65533;H&#65533;&#65533;&#65533;AA&#65533;:K*u&#65533;]&#65533;&#65533;e&&#65533;&#65533;&#65533;.S;&#65533;9*&#65533;]&#65533;&#65533;
&#65533;&b&#65533;&#65533;A&#65533;&#3051;&#65533;&#65533;&#65533;b&#65533;e&#65533;&#65533;A&#1161;`&#65533;&#65533;&#65533;&#65533;&#65533;+/$^&#65533;K&#65533;&#65533;&#65533;/&#65533;Ax&#65533;&#65533;2&#65533;&#65533;
&#65533;&#65533;y&#65533;&#65533;.&#65533;&#65533;&#65533;&#65533;&#65533;p&#65533;3J<&#65533;&#65533;;&#65533;&#65533;$&#65533;&#65533;&#65533;o&#65533;&#65533;&#65533;&#65533;&#65533;&#65533;A&#65533;E1*&#65533;/*&#65533;ld&#65533;&#1922;&#65533;(&#65533;s6s&#65533;&#65533;&#65533;|&#65533;&#65533;h&#65533;&#65533;&#65533;B"[&#65533;&#65533;&#65533;F&#65533;avx&#65533;&#65533;6CoA&#65533;&#65533;Gk<w&#1225;>&#65533;&#65533;!/Rl&#65533;X&#65533;&#65533;&#65533;&#65533;4&#65533;D"Pp&#65533;&#65533;o+&#943;&#65533;k&#65533;Q&#65533;f]&#65533;&#1748;&#65533;&#65533;&#65533;&#65533;&#1261;4&#649;Vu3&#65533;&#65533;&#65533;&#65533;&#65533;&#65533;&#835;&#65533;&#65533;=8&#65533;&#65533;&#65533;fK&#65533;v!x<QA@&#65533;6&#65533;m&#65533;=&#65533;e&#65533;=7&#65533;(?=&#65533;W&#65533;~&#65533;&#1383;;/U&#65533;&#65533;&#65533;@&#65533;8&#65533;&#65533;QD&#65533;E&#65533;&#65533;&#65533;&#65533;&#65533;&#65533;&#65533;&#65533;&#65533;&#1899;}v&#65533;&#65533;&#65533;6&#625;&#65533;h&#65533;	&#65533;&#65533;&#65533;&#65533;??T&#65533;&#65533;n&#65533;&#65533;&#65533;8&#65533;&#65533;v&#65533;&#65533;&#65533;&#65533;||x&#65533;p@&#65533;&#65533;.OP&#65533;&#65533;&#1430;&#65533;&#65533;mk[&#65533;&#65533;&#1449;&#65533;&#65533;&#65533;&#65533;&#65533;R2&#65533;&#65533;"/&#65533;5&#65533;&#65533;h&#65533;&#65533;&#65533;0Yx\!
&#65533;@$&#65533;&#65533;
&#65533;&#65533;&#65533;&#65533;y&#65533;Z&#65533;&#65533;&#65533;&#65533;"&#65533;&#65533;&#65533;j^&#65533;=&#1373;&#65533;z&#65533; `w&#65533;&#65533;&#272;4&#65533;b>&#65533;/TZ&#65533;2G&#65533;&#65533;i0t&#65533;2&#65533;~&#65533;&#65533;D&#65533;op&&#65533;&#65533;&#65533;(G)&#65533; 10D&#65533;k`&#65533;&#65533;5&#65533;&#65533; H*<&#65533;A &#65533;&#1542;&#65533;2&#65533;j~h&#65533;&#65533;&#65533;&#65533;&#1321;&#65533;Fp&#65533;&#65533;&#65533;&#65533;B&#65533;1&#65533;y&#65533;5&#65533;H&#65533;`&#65533;
90% &#65533;&#65533;&#65533;&#65533;?3&#65533;&#65533;v&#65533;p&#65533;&#65533;&#65533;&#65533;d&#65533;$&#65533;&#65533;&#65533;1&#65533;s&#65533;b&#65533;XCB&#65533;C (&#65533;&#65533;&#65533; ! &#65533;&#65533;.&#65533;&#65533;&#65533;#C&#65533;,7XK[&#65533;&#65533;&#65533;&#549;&#65533;&#65533;&#65533;&#65533;K>1&#65533;r&#65533;'&#65533;Gd&#65533;a{&#65533;cr&#65533;xF&#65533;&#65533;d!{H6 &#65533;i&#65533;&#65533;&#65533; 7!	N&#1225;&#65533;&#65533;'4&#65533;&]LC&#65533;@ &#65533;D&#65533;Jk&#65533;&#65533;&#65533;&#65533;|& &#65533;@R&#65533;$&#65533;%&#65533;&#65533;y&#384;&#65533;&#65533;&#65533;&#65533;G&#65533;X&#65533;&#65533;P&#65533;Bg&#65533;&#65533;@&#65533;&#65533;&#65533;(&#65533;O&#65533;&#65533;p&#65533;F	i&#543;}4&#65533;]0#I&#65533;&#65533;&#851;^M&#65533;,&#65533;$&#65533;I&#65533;&#65533; &#65533;&#65533;h*$&#65533;S&#65533;:&#65533;4&#65533;(>&#65533;y&#65533;&#65533;VHMj&#65533;"&#65533;T&#65533;&#65533;&#1293;%&#65533;&#1284;&#65533;W&#65533;&#65533;3&#65533;&#65533;\&#65533;;&#65533;&#65533;&#65533;&#65533;s&#65533;4&#65533;&#65533;O0&#846;&#65533;&#65533;&#65533;&#65533;6&#65533;
#&#65533;&#65533;&#65533;]&#65533;&#65533;-&#65533;:&#65533;9&#65533;&#65533;1&#65533;*(&#65533;	&#1022;>&#65533;&#65533;*&#65533;&#65533;ClbP&#65533;&#65533;U&#65533;7[&#65533;&#65533;&#65533;&#65533;&#65533;p&#65533;kB&#65533;Z&#454;&#65533;&#65533;7&#65533;N&#65533;&#65533;SdT&#65533;&#65533;&#65533;R&#65533;&#65533;V&#65533;&#65533;%&#65533;ck&#65533;	&#626;&#65533;&#65533;&#65533;$&#65533;CS&#65533;Y&#65533;VT&#65533; &#65533;F&#65533;&#65533;J&#65533;&#65533;&#65533;9kq{\O&#65533;&#65533;+]&#65533;|)GN&#65533;&#1107;&#65533;&#65533;&#65533;Vu&#65533;&#65533;&#65533;u&#65533;^&#65533;-?&#65533;f&#65533;&#262;78K/&#65533;X&#65533;ZM!&#65533;&#65533;&:&#65533;*&#65533;B&#65533;&#65533;&#65533;{&#65533;ngi M&#65533;&#65533;`&#65533;##&#65533;&#65533;&#65533;&#65533;:F&#65533; &#913;&#65533;]&#65533;	A&#65533;{&#65533;)&#65533;1?	&#1132;R&#65533;&#65533;~&#65533;&#65533;OAk&#881;&#65533;&#1332;&#65533;c?<&#65533;&#65533;.W[&#65533;^s&#65533;&#65533;N=
&#3483;&#65533;+O;H&#65533;r&#65533;&#65533;.z&#65533;&#65533;&#65533;V&#65533;&#65533;&#65533;J&#65533;+&#65533;p&#65533;um&#65533; T&#65533;&#65533;&#65533;&#65533;u&#65533;&#65533;&#65533;&#65533;&#65533;&#65533;&#65533;l&#65533;&#65533;&#65533;rp<le&#65533;mMu&#65533;&#65533;&#65533;&#65533;p``&#928;Yf;&#65533;&#65533;W&#65533;&#65533;&#65533;&#65533;Ne>&#65533;	&#65533;#o&#65533;p&#65533;J&#65533;&#65533;L&#65533;]&#65533;&#450;&#65533;&#65533;9&#65533;&#65533;e&#65533;&#65533;&#1638;&#65533;&#65533;&#65533;N&#65533;&#65533;&#65533;&#65533;n&#1493;&#65533;&#65533;CZ&#65533;Gw&#65533;&#658;&#396;&#65533;(&#65533;K&#65533;[&#65533;j0&#1739;Ww:X&#65533;>&#65533;&#65533;)&#65533;&#65533;dE_&#65533;&#65533;!m4&#65533;a$&#65533;WOF&#65533;M&#65533;&#65533;r&#65533; &#65533;K&#994;&#65533;&#65533;|n1l&#65533;xn	&#65533;io9&#65533;ZMS&#466;&#65533;RNvI&#65533;&#65533;:W&#65533;&#1434;&#65533;&#65533;&#65533;)&#65533;&#65533;a&#65533;&#65533;Tf|&#65533;&#65533;Qp&#65533;&#65533;`<up&#65533;&#65533;]&#65533;F&#65533;UwV&#65533;-biC &#65533;&#925;bU&#65533;yo2&#65533;&#65533;&#65533;=e!&#65533;\X&#65533;;/&#65533;~&#65533;&#65533;&#65533;$7&#65533;&#65533;&#65533;
c&#65533;^<z&#65533;:EB $VD&#65533;&#65533;K&#65533;7rH&#65533;+&#65533;>&#65533;r&#65533;&#65533;b&#817;&#65533;~.DU&#65533;z[n&#755;&#65533;M&#65533;X&#65533;&#65533;&#65533;&#65533;&#65533;&#65533;&#65533;yS(&#65533;&#1312;&#251;&#65533;	&#65533;5&#65533;i&#65533;U&#65533;4&#65533;&#65533;&#65533;y&#65533;8&#65533;E&#65533;&#65533;U9&#65533;&#65533;&#65533;c&#65533;x&#65533;&#65533;&#65533;j&#65533;{Z&#65533;&#65533;o&#65533;Y&#65533;&#65533;&#65533;&#65533;&#65533;<&#65533;#&#2014;&#65533;&#491;&#65533;t&#65533;:&#65533;7Y&#65533;&#65533;&#65533;&#65533;&#65533;oW/&#65533;J&#65533;B&#65533;{&#65533;m&#953;&#65533;&#65533;&#65533;3)!&#65533;&#65533;&#65533;n&#65533;&#65533;Kq&#65533;&#65533;mi&#65533;&#65533;|[4&#65533;&#65533;&#65533;&#65533;&#65533;%&#65533;&#65533;&#65533;&#65533;&#65533;Wv&#65533;E&#65533;5V&#65533;&#65533;]O&#493;[(&#65533;,t&#65533;&#65533;Z=2&#799;9&#65533;@&#65533;&#1207;be;&#65533;&#65533;&#65533;&#65533;W&#65533; &#65533;7}&#65533;Q&#183;r#h&#65533;&#65533;\UO&#65533;Z&#65533;o:o&#65533;&#65533;&#65533;&#915;&#65533;&#65533;+&#65533;0&#65533;a$&#65533;&#65533;S&#65533;&#65533;&#65533;q&#65533;A&#65533;9&#65533;C&#65533;MU&#65533;YY&#1937;q&#65533;)5&#65533;&#65533;]w&#65533;&#65533;&#65533;&#65533;cT&#65533;&#65533;&#65533;&#65533;	 &#48734;!]&#65533;&#65533;&#65533;&#65533;&#65533;&#65533;&#65533;&#65533;Y&#65533;&#65533;Rv\Z Wx&#65533;&#40704;&#65533; &#1440;&#1952;&#65533;&#65533;&#65533;&#1153; &#65533; &#65533;&#65533;&#65533;&#65533;0A& &#65533;&#65533;&#65533;R&#65533;&#65533;&#65533;A&#65533;1&#65533;&#65533;&#65533;`A ie&#65533;6&#65533;&#65533;&#65533;&#65533;&#65533;~!&#65533;!&#65533;T&#65533;&#65533;J
&#65533;a&#65533;&#65533;A&#65533;&#926;&#65533;&#65533;B&#65533;&#2008;&#65533;^&#65533;&#65533;&#65533;&#65533;[&#65533;&#65533;&#65533;&#65533;&#65533;!&#65533;&#65533;!&#65533;8&#65533;&#65533;&#65533;&#65533;&#65533;1@&#65533;&#65533;&#65533;&#65533;&#65533;&#65533;&#65533;!&#65533;&#65533;&#65533;5R&#65533;!&.O&#65533;&#65533;&#65533;&#65533;&#65533;J"@&#65533;<&#65533;
i0&#1617;&#65533;	 &#65533;&#65533;&#65533;&#65533;&#65533;UO&#1619;`&#65533;&#65533;eN~&#65533;&#65533;&#65533;[&&#65533;"&#65533;&#65533;&#65533;z&#65533;&#65533;!!R&#1461;&#65533;&#65533;&#65533;A*h&#65533;&#65533;SWq&#65533;Y!i&#65533;\&#65533;"4&#26780;I
t@5~"!N&#65533;&&#65533;&#65533;&#65533;&#65533;n&#65533;<&#65533;&#65533;`&#65533;[&#65533;i	&#65533;%ja4&#65533;cp4&#65533;t&#65533;5&#65533;b!&#65533;&#65533;z&#65533;b&#65533;&#65533;S&#65533;&#65533;W5&#65533;&#65533;R]&#65533;&#1820;&#65533;i;&#65533;#B
&#65533;&R&#65533;5b&#65533;&#65533;&#65533;&#65533;&#65533;]&#65533;A1&#65533;_&#65533;&#65533;2&#1168;oM&#65533;]-ZbB&#65533;&#65533;~,$5&#675; &#65533;a=&#65533;b&#65533;&#65533;&#65533;%`J&#65533;&#65533;S@&#65533;&#65533;&#65533;&#65533;n&#65533;H&#65533;.2&#65533;&#65533;&#65533;&#65533;f&#65533;J&#65533;Z{)&#65533;&#65533;]d&#65533;	&#65533;=&#65533;O&#65533;)N&#65533;#&#65533;$^NF&#65533;N&#65533; &#1443;=&#65533;&#65533;l!]&#65533;&#65533;&#65533;|&#65533;3i&#65533;	&#65533;&#65533;&#65533;`&#65533;3>cT&#65533;eR&#65533;5&#65533;&#65533;OZ%&#65533;&#65533;aT$E-`+&#1683;q&#65533;&#65533;&#65533;&#65533;&#65533;&#65533;&#65533;Y&#43321;&#65533;&#65533;<&#65533;&#65533;&#65533;&#65533;\#KVU1&#65533;&#65533;^c<&#65533;&#65533;FjGd%&#65533;&#65533;_&#65533;dZBKC&#65533;&#65533;/&#65533;T)&#65533;&#65533;bR&#65533;&#65533;E&#65533;&#65533;3&#65533;&#65533;L&#65533;+1e:&#65533;_^&B&#65533;d<V&#65533;t&#65533;&#65533;P!&#65533;c&#65533;0^&#65533;p%&#65533;&#65533;&#65533;?&#1424;&#65533;&#65533;Xb_&#65533;Y&#65533;k&#65533;&#65533;Nj&#65533;'&#65533;$Jj#&#65533;&#65533;M&#65533;&#65533;}%&#65533;&#65533;#
&#65533;OG&#65533;&#65533;p![r&#65533;&#65533;t&#65533;dO~&#65533;a&#65533;&b
1c*^&#65533;&#65533;&#65533;&#65533;d&#65533;&#65533;P&#65533;,&#65533;!N~g&&#393;`&#65533;%(>'Db%7V&#65533;t&#65533;&#131;&#65533;&#65533;<&#65533;&#65533;&#65533;&#65533;]N3&#65533;_k&#65533;'.&#65533;#s&#65533;!=&#65533;&#65533;&]&#65533;]Wb&#65533;`&#65533;&#65533;{V&#65533;XR&#65533;&#65533;`&#65533;&#65533;]&#65533;&#65533;bbfR%y&#65533;[vc\^&#65533;2h=&#65533;&#65533;&#1188;^:5h&#65533;&#65533;&#65533;r&#1673;l&#65533;'&#65533;&#65533;U0&#65533;&#65533;>V&#65533;N&#65533;&#65533;&#65533;&#65533;&#65533; Y&#65533;&#65533;w&#65533;&#65533;}
&#65533;.&#65533;c[&#65533;dD&#65533;h\f&#65533;c"&#65533;Q&#65533;&#65533;u&#65533;&#65533;&#65533;'&#65533;:&#65533;n&#65533;4&#65533;&#65533;x&#65533;&#65533;&#65533;&#65533;&#65533;%&#1427;{n&#65533;&#476;M=Y&#65533;&#65533;&#65533;&#65533;&#65533;' &#65533;l&#65533;"&#65533;&#65533;g&#1965;E>X&#65533;&#65533;cq&#65533;&#65533;)&#32898;&#38746;hx&#65533; &#65533;&#65533;sJ&#1397;&#65533;&#65533;0V&#65533;r)&#65533;&#65533;R"&#65533;n&#65533;&#65533;&#65533;&#1954;&#65533;&#65533;42&#65533;&#65533;>&#65533;&#65533;&#65533;"]*d&#345;`&#65533;
&#65533;i&#65533;jz$kz&#65533;A&#65533;*&#65533;Ah'&#65533;dmB$)&#65533;&"V*?&#65533;U3&#65533;&#65533;{&#425;&#65533;x&#65533;&#65533;&#65533;	&#65533;&#65533;'&#65533;&#65533;~&#65533;e&#65533;&#65533;&#65533;&#65533;&#65533;WD&#65533;n&#65533;jc&#65533;]OE&#65533;&#65533;R&#65533;&#65533;!i&#65533;(H>k&#65533;&#65533;&#65533;&#65533;&#65533;g&#65533;&#65533;&#65533;&#65533;&#65533;&#65533;QQE
(&#65533;+&#65533;&#65533;&#65533;&#65533;&#65533;&#65533;&#65533;&#65533;&#65533;M&#65533;&#65533;&#65533;&#65533;_&#65533;&#65533;jUV&#65533;K]&#65533;l!&#65533;&#65533;&#65533;Qu&#65533;=y+&#65533;>A+&#65533;&#65533;&#65533;+&#65533;JM&#65533;r&#1998;Vc
&#65533;&#25882;&#65533;&#65533;%&#&#65533;rk&#1617;#&#65533;&#65533;ky&#65533;"g&#65533;V&#1865;&#65533;$[R&#65533;m&#65533;*{u&#65533;&#65533;
h&#2005;&#65533;`&#65533;k&#65533;&#65533;M
"&#65533;&#65533;yK&#65533;4&#65533;&#65533;&#59182;&#65533;&#65533;b&#65533;v&#65533;
&#65533;&#65533;Z&#65533;&#1701;&#65533;&#65533;&#65533;&#65533;&#65533;(&#65533;	\&#65533;&#65533;&#1074;Z&#65533;&#65533;&#65533;&#65533;$Z&#39558;&#65533;&#65533;&#65533;&#65533;k&#65533;!&#65533;	k&#65533;h&#65533;j&#65533;&#65533;&#65533;j&#1518;&#65533;\&#65533;&#65533;&#65533;&#65533;V&#65533;&#65533;&#65533;Wni&#65533;&#65533;&#65533;&#65533;qj&#1470;&#54113;&#65533;f&#65533;h&#814;(])&#65533;g&#65533;d&#65533;hg&#65533;&#65533;eY*&#813;nq]&#65533;Zv&#65533;U&#65533;&#65533;&#65533;j%&#65533;&#65533;,&#65533;&#65533;&#65533;d&#65533;d&#65533;&#65533;_&#65533;&#65533;&#65533;&#65533;N&#1614;&#65533;d&#65533;&#65533;+)^&#65533;h!<&#65533;&#1242;R&#65533;&#65533;&#65533;&#65533;O&#65533;^_&#65533;&#65533;&#65533;&#65533;nx&#65533;&#65533;&#65533;&#65533;*&#65533;a&#1969;d&#65533;&#65533;&#65533;m&#65533;%&#65533;&#65533;z&#65533;*&#65533;&#65533;&#1760;l&#65533;&#65533;-&#65533;&#65533;B)CN&#65533;s&#65533;&#65533;&#65533;&#65533;&#65533;&#65533;&#65533;&#65533;bQ&#65533;&#65533;l@,&#65533;&#65533;?m/&#65533;&#65498;i&#65533;&#65533;&#65533;&#832;&#65533;Idi&#65533;&#65533;&#65533;4q&#65533;pZo&#1384;M&#65533;i&#65533;&#65533;&#65533;&#65533;&#65533;&#18310;o9&#65533;T&#65533;&#65533;&#65533;&#65533;&#65533;QFo&#65533;&#65533;"&#65533;&#65533;&#65533;&#65533;0&#65533;q.&#65533;&#65533;&#65533;&#65533;&#65533;&#65533;:&#65533;]&#65533;&#65533;n)&#65533;Zp&#65533;&j#y\&#65533;r0&#65533;.&#414;&#65533;&#65533;&#65533;/&#65533;i&#65533;&#65533;+&#65533;b&#65533;&#65533;&#65533;&#65533;8&#65533;_N&#65533;~&#65533;S&#65533;'&#65533;&#65533;&#65533;J&#65533;&#65533;(&&#65533;&#65533;&#65533;V&#65533;&#65533;&#65533;&#65533;!d&#65533;&#65533;&#65533;&#65533;&#65533;&#65533;&#65533;&#65533;&#65533;&#65533;&#65533;&#65533;)a~&#65533;9y&#65533;&#65533;&#65533;&#65533;&#65533;u&#65533;&#65533;&#65533;&#65533;/&#65533;>&#65533;&#65533;&&#943;&#65533;.p&#65533;&#65533;R&#1546;&#60054;0&#65533;&#65533;-&#65533;&#65533;&#65533;&#65533;Nm,qN&#65533;b&#65533;&#65533;q'0&#65533;Xc&#65533;>&#65533;&#65533;(m&#65533;_&#65533;&#65533;~&#65533;&#65533;&#65533;+O,&#65533;*2_,&#394;&#65533;&#65533;&#65533;&#65533;&#65533;09&#65533;&#65533;&#65533;p&#65533;&#170;&#65533;To&#65533;&#65533;&#65533;&#65533;Io&#65533;&#65533;zr&#1649;5&#934;&#65533;B&#65533;n&#65533;:/&#65533;&#65533;&#65533;~&#65533;&#65533;&#65533;&#65533;&&#65533;&#65533;&#65533;&#65533;&#65533;&#65533;R&#65533;:&#65533;/&#65533;UnB&#65533;&#65533;1&#65533;2
&#65533;&#65533;&#65533;&#65533;&#65533;&#65533;&#65533;h&#65533;&#65533;&#65533;&#65533;&#65533;3s&#65533;&#65533;	&#65533;4&#65533;Nh!&#65533;n0&#65533;r*&#65533;0&#1310;&#65533;-&#65533;j&#65533;&#65533;&#65533;&#65533;.&#65533;9?(w&#65533;&#65533;B':&#65533;5W&#65533;a*&#65533;&#65533;O	&#65533;+&#65533;&#65533;\"&#65533;3&#65533;&#65533;/p&#65533;&#65533;/&#65533;&#866;&#65533;&#65533;j&#65533;&#65533;P&#65533;&#65533;&iG&#65533;&#65533;&#65533;v&#65533;&#65533;Bt&#65533;j<&#65533;s/&m &#65533;S0&#65533;.1tJ&#65533;;&#65533;=cX&#65533;n9&#65533;&#65533;&#65533;&#65533;&#65533;`N&#65533;&#65533;&#65533;&#65533;&#65533;5&#65533;2Mk&#65533;6?P1&#65533;M&#65533;&#65533;&#65533;&#65533;*&#65533;&#65533;&#65533;&#65533;&#65533;*&#65533;&=F&#65533;&E&#65533;JN2R&#65533;&#65533;	K&#65533;&#65533;&#65533;&#65533;f&#65533;V&#65533;M&#65533;2U&#65533;&#65533;-;&#65533;)&#464;&#65533;&#65533;&#65533;P1r&#65533;"N&#65533;p&#65533;C&#65533;&#65533;&#65533;&#65533;s&#65533;&#65533;#)&#65533;&#65533;&#65533;f&#65533;Ap*&#65533;X&#65533;r&#65533;++&#65533;&#994;&#65533;&#65533;&#65533;_&#65533;O'0&#65533;N&#65533;P/&#65533;a&#65533;i&#1012;&#65533;nh&#65533;l^K&#65533;B&#65533;&#65533;&#65533;D&#65533;&#65533;M&#65533;e&#65533;&#65533;r&#65533;&#65533;Z2&#65533;Eo5&#65533;.&#65533;W&#65533;&#65533;%&#65533;G;N&#65533;&#65533;&#65533;&#65533;&#65533;s#Aek&#65533;3&#65533;t\wW&#65533;6&#65533;20&#65533;&#65533;6&#65533;&#65533;&#65533;&#65533;&#65533;#*j&#65533;&#65533;p&#65533;j&#65533;&#65533;l" &#65533;&#65533;&#65533;u$&#65533;bGqsw&#65533;iBW&#65533;&#65533;&#65533;Hk_&#65533;k>&#65533;&#65533;v+&#65533;&#65533;>&#65533; &#65533;&#65533;&#65533;&w0&#65533;p]&#65533;&#65533;R'^'4{/t&#65533;&#65533;V&#65533;|W&#334;&#65533;s.&#501;
&#65533;&#65533;]%&#65533;m&#65533;&#65533;Ass7&#65533;&#65533;&#65533;Mu3&#65533;vq&#65533;w:_5&#715509;u&#65533;$#As&#65533;RF&#65533;&#65533;&#65533;z&#65533;t&#65533;&#65533;d&#65533;&#65533;&#65533; &#65533;&#65533;CG&#65533;&#65533;&#65533;:W4&#342;n6&#65533;&#912;y/&#65533;Aw&#65533;\/&#65533;&#65533;&#65533;YA"&#65533;&#65533;x&#1163;<&#65533;u&#65533;&#65533;&#65533;K&#65533;Q&#65533;&#65533;l{%&#65533;&#65533;&#65533;^&#65533;&#65533;vV7Z&#65533;>&#65533;x&#65533;&#65533;&#65533;&#65533;&#65533;&#65533;&#65533;,&#65533;
P&#65533;&#65533;&#65533;&#65533;7&#65533;&#1515;9&#65533;&#65533;N#9}&#65533;&#65533;|&#65533;&#65533;&#65533;&#65533;5&#65533;&#65533;1&#65533;&#65533;&#65533;&#1782;&#65533;&#65533;o&#1645;&#65533;n&#65533;t_/u&#65533;&#65533;)&#65533;&#65533;7P&#65533;&#65533;&#65533;9&#65533;Js/&#65533;m&#65533;&#65533;&#65533;&#65533;&#65533;&#65533;&#65533;XC&#65533;&#65533;583kA~&#355;C&#65533;D&#65533;&#65533;&#65533;%bK&#65533;&#65533;W&#65533;h&#65533;&#65533;8&#65533;&#65533;&#65533;&#65533;x&#65533;&#65533;&#1016;&#65533;&#65533;&#65533;&#65533;&#65533;&#65533;&#65533;&#65533;x/&#65533;T&#65533;=&#65533;&#976;6/5&#65533;&#65533;&#65533;&#65533;&#65533;o&#65533;&#65533;u_m&#65533;w&#65533;S&#65533;f&#65533;sm&#65533;&#65533;J&#65533;@&#65533;&#65533;uy&#65533;&#65533;irQ&#65533;G&#65533;&wy&#65533;&#65533;&#65533;Z&#65533;:&#65533;&#65533;d(7&#65533;&#1206;&#65533;&#65533;x!&#65533;s&#65533;&#65533;&#65533;&#65533;9{+&#65533;&#65533;W&O&#65533;&#65533;&#65533;&#65533;&#65533;&#65533;&#2039;(S&#65533;&#65533;&#1237;nZ&#65533;&#65533;&#65533;&#65533;&#65533;\&#65533;&#65533;&#1786;
&#65533;&#65533;&#65533;&#65533;M&#65533;-&#65533;+&#65533;&#65533;&#174;&#65533;&#65533;4g&#65533;&#65533;&#65533;&#65533;Ab&#65533;B&#65533;&#250;&#65533;#:&#65533;&#65533;&#215;t&#65533;&#65533;t&#65533;+8#?s&#65533;J(&#65533;;q i;&#65533;&#65533;<&#65533;&#65533;;&#65533;&#65533;&#65533;3&#65533;&#65533;pc&#65533;&#1390;&#65533;;&#65533;&#65533;wK(&#65533;&#65533;L&#65533;&#65533;&#65533;&#65533;&#65533;s:&#65533;&#65533;&#65533;O&#65533;o?<&#65533;&&#65533;G&#65533;es7&#65533;&#65533;<&#65533;&#44553;q&#65533;&#65533;&#65533; &#65533; &#65533;<&#65533;&#65533;<&#65533;&#65533;j&#65533;&#526;&#65533;&#65533;t&#65533;&#760;&#65533;&#65533;zk&#65533;6&#65533;&#65533;&#65533;(&#1766;z&#65533;x?&#65533;&#65533;&#65533;&#65533;&#65533;&#65533;P&#65533;y&#1787;=&#65533;%&#65533;&#65533;=t&#65533;df&#65533;&#65533;&#65533;&#65533;K{F&#65533;|e9&&#65533;&#65533;q&#65533;&#1496;YQ&#65533;|&#65533;k}P&#65533;&#65533;I&#65533;&#65533;&#65533;0&#65533;&#65533;<&#65533;3P&#65533;&#65533;&#65533;&#65533;{&#65533;&#65533;&#65533;|&#65533;#>};&#65533;Ot&#65533;'&#65533;V&#65533;&#65533;[39&#65533;&#1635;&#65533;&#65533;&#65533;&#65533;&#65533;3&#65533;&#65533;<&#65533;&#65533;&#65533;6&#65533;&#65533;C&#65533;&#65533;&#65533;&#65533;[&#65533;E&#65533;&#65533;&#65533;k&#65533;&#65533;G.&#515;&#65533;&#65533;}&#65533;[n&#65533;&#65533;3&#1455;&#65533;&#65533;&#65533;&#65533;&#65533;&#65533;&#65533;&#65533;&#65533;'&#65533;&#65533;&#1269;&#65533;+&#65533;&#65533;[&#65533;&#65533;g>>O|'&#766;&#65533;c6&#65533;c&#65533;&#65533;&#65533;&#65533;4&#65533;f&#65533;D&#65533;'O&#65533;4hp`&#65533;&#65533;x6&#65533;&#65533;&#65533;
g&R&#65533;&#65533;&#65533;&#158;=&#65533;t&#65533; A&#65533;f&#65533;&#65533;&#65533;4yeJ&#65533;+Y&#65533;t&#65533;fL&#65533;3[>&#65533;	g
&#65533;R&#65533;&#65533;&#65533;S&#65533;=1&#65533;&#65533;&#65533;`G&#65533;(Y&#65533;&#856;O&#65533;B&#65533;&#65533;<Hp&#65533;<Z&#65533;0&#1794;&#65533;&#65533;(%&#65533;&#65533;xQc&#65533;&#65533;&#65533;;Gn\&#65533;s&#65533;&#65533;Ei&#65533;-&#65533;:S&#65533;&#65533;+fhP&#65533;F&#65533;*&#65533;&#65533;)&#65533;B1&#65533;&#65533;z&#65533;&#65533;B&#65533;&#65533;&#65533;}H&#65533;&#65533;Y7&#65533;&#65533;2&#65533;9&#65533;vI&#65533;6}Z&#65533;3&#65533;9&#65533;&#65533;&#65533;	4p&#1122;H&#65533;&#65533;&#65533;&#65533;T&#65533;&#65533;&#65533;:P+&#65533; ^+G&#65533;X&#65533;&#65533;
&#1394;m;ut&#65533;&#65533;&#65533;\&#65533;3E&#65533;&#65533;?}
&#65533;&#65533;&#65533;^R&#65533;Y&#65533;P&#65533;&#65533;qo$	&#65533;&#65533;&#65533;&#65533;q&#65533;&#65533;<&#65533;&#65533;&#65533;sH&#65533;&#65533;&#65533;&#65533;&#65533;&#65533;&#65533;s&#65533;&#65533;/&#65533; l&#65533;&#65533;&#65533;s 
&#65533;&#667;&#65533;<&#65533;J&#65533;'&#65533; n+&#65533;&#65533;+&#65533;-&#65533;:+&#65533;&#65533;:Z&#65533;&#65533;&#65533;&#65533;&#65533;MSM5&#65533;\&#65533;&#65533;&#65533;&#65533;[P&#65533;&#65533;&#65533;#&#65533;&#65533;R&#65533;&#65533;&#65533;&#514;&#65533;&#65533;2&#490;H
0Zn&#65533;?3Q&#65533;&&#65533;&#65533;&#65533;g&#19175;&#65533;~*&#65533;&#1684;&#65533;&#65533;&#65533;%&#65533;&#65533;*&#65533;2|&#65533;+&#65533;&#65533;(&#65533;7&#65533;&#65533;z&#65533;&#65533;8&#65533;t	/]$&#65533;Je&#65533;&#65533;w&#65533;!<&#779;j&#65533;};&#65533;&#65533;4&#65533;"A&#65533;(&#629;B&#65533;&#65533;9-&#65533;&#65533;&#65533;[#&#65533;e&#65533;&#65533;(&#1762;@LP&#65533;&#65533;&#65533;P&#65533;&#1443;*2&#65533;&#65533;&#65533;&#65533;&#65533;&#65533;H&#65533;<[&#1197;J/&#1909;I&#47420;s;&#65533;&#65533;&#65533;g0&#65533;j,&#65533;&#65533;	&#65533;\&#65533;71&#65533;*HY&#65533;&#65533;(&#65533;&#65533;&#65533;H&#65533;&#65533;x&#65533;&#65533;&#65533; AJa/&#65533;&#65533;&#65533;&#65533;&#65533;=&#65533;,lT.&#65533;&#65533;22f&#65533;\&#65533;&#65533;&#65533;&#65533;&#65533;/Q&#65533;&#65533;&#65533;&#65533;&#65533;&#65533;&#65533;&#65533;&#65533;&#65533;10&#65533;&#65533;&#65533;&#65533;&#65533;A	&#65533;Qf&#65533;&#65533;q&#65533;&#65533;&#65533;&#65533;&#65533;&#65533;&#65533;@&#65533;,&#65533;.&#65533;&#65533;~=FQ5;&#65533;&#65533;)&#65533;&#65533;&#65533;&#65533;&#65533;Q&#65533;L&#65533;&#65533;-L4C -&#65533;&#65533;&#65533;4&#65533;&#65533;TR&#65533;T&#65533;&#65533;g&#65533;Dj&#65533;&#65533;&#65533;I;gDj&#65533;&#65533;!&#65533;$j&#65533;'{v&#65533;&#740;M#&#942;&#65533;&#65533;M]{&#65533;&#1710;gD&#41096;.&&#65533;`&#65533;&#65533;&#65533;&#65533;&#65533;n{&#65533;&#65533;!&#65533;bF-&#65533;&#65533; &#65533;&#65533;&#65533;&#65533;'&#65533;&#65533;;&#65533;&#65533;&#65533;k&#65533;-&#1060; 3&#65533;pf&#65533;I&#65533;&#1759;s&#65533;&m&#65533;9&#65533;&#65533;&#65533;9c:&#65533;&#65533;&#65533;&#65533;&#65533;&#65533;&#65533;&#65533;&#65533;M&#65533;&#65533;&#65533; &#65533;=p#&#34166;H&#65533;&#65533;&#65533;&#1692;C&#65533;&#65533;&#65533;&#65533;S&#65533;&#65533;_&#65533;6&#65533;r&#65533;,b&#65533;,<L&#264;&#65533;&#65533;!u*"&#65533;&#65533;y&#65533;U^&#65533;&#65533; &#65533;]&#65533;H&#65533;&#65533;&#65533;=R&#65533;&#65533;&#65533;S&#65533;&#65533;i&#65533;&#65533;-}&#65533;N{&#65533;*(p&#65533;"%zy#&#65533;&#65533;&#65533;t&#65533;>&#65533;&#65533;&#65533;?{20B"d&#65533;P"&#65533;&#65533;~&#65533;c&#65533;=&#65533;|6QM[@&#65533;&#65533;TA#g&#65533;&#65533;&#65533;&#65533;&#65533;&#65533;
d] &#65533;g=&#65533;&#65533;~<&#65533;U&#65533;&#65533;1"9J&#65533;Hh&#65533;A&#65533;w&#65533;cQ&#65533;B&#65533;p&#65533;}0t&#65533;
VX&#65533;&#65533;0&#65533;`&#65533;&#65533;xB&#65533;&#65533;{\&#65533;_&#65533;&#65533;&#65533;&#65533;
&#65533;`&#65533;&#65533;tC/&#65533;&#65533;$,&#65533;F&#65533;&&#65533;0&#65533;&#65533; Yh?7
&#65533;pL&#65533;&#65533;&#65533;&#65533;&#65533;&#65533;&#65533;&#65533;x&#65533;&#65533;9&#65533;	`&#65533;-&#65533;&#65533;&#65533;&#65533;H&#65533;&#1352;'&#65533;&#65533;]8&#65533;&#65533;&#65533;S&#65533;L)9&#65533;*&#65533;&#65533;&#65533;&#65533;&#1722;0&#65533;lE&#193;&#65533;&#65533;JDSJ&#65533;&#65533;M&#65533;B&#65533;&#65533;4HDIN&#65533;&#65533;&#65533;s&#65533;&#65533;x9&#514644;&#65533;.URH	&#65533;P_f&#782;&#65533;:&#65533;H&#65533;&#65533;r&#65533;&#65533;L3&#65533;~F@&#65533;&#65533;K&#65533;DJ^^&#65533;&#65533;;&#65533;&#65533;&#65533;y&#65533;Ur&#65533;&#65533;iq&#65533;$&#1370;&#960;K/=&#65533;&#65533;v&#65533;b&#65533;&)d.C&#65533;;3&#65533;0;	&#65533;&#65533;>&#65533;iN}&#65533;&#65533;&#40743;q&#65533;&#65533;0&#65533;&#65533;`&#65533;a5KiO&#65533;>&#65533;&#65533;&#65533;N&#65533;%9&#65533;(&#65533;&#65533;&#801; 
O	&#65533;3}%&#65533;^RYR&#1076;&#65533;&#65533;s=?&#65533;K&#65533;&#65533;&#65533;1&#65533;'&#65533;&#65533;;&#65533;&#65533;&#65533;]&#65533;4WjP&#65533;&#65533;&#65533;&#65533;&#65533;&#65533;L;jH&#65533;&#65533;&#65533;I&#65533;e+F&#65533;zP&#65533;>&#65533;|4M*S&#65533;&#65533;Tn&#65533;Y&#65533;KsyUTWC&#65533;&#65533;Xg"V&#65533;&#65533;&#65533;$ !&#65533; &#65533; ,&#65533; &#65533; N &#65533; &#65533;	H&#65533;&#65533;&#65533;&#65533;*\&#560;&#65533;&#199;#J&#65533;H&#1055;&#331;-R&#65533;&#561;&#65533;&#463; C&#65533;I1&#65533;&#595;(5&#65533;\&#626;&#65533;&#727;07&#65533;&#65533;I&#65533;d&#795;8s&#65533;&#65533;y&#65533;&#65533;&#991;&y
J&#65533;(C&#65533;H&#65533;^4&#692;&#65533;&#1238;J&#65533;J}J&#65533;&#65533;&#1349;R&#65533;j&#65533;&#693;+S&#65533;`&#65533;zK&#65533;e&#1587;b&#746;]+&#65533;&#1772;l&#65533;&#65533;U&#65533;&#65533;n&#1721;x&#65533;&#65533;&#65533;{7&#65533;&#2027;|&#65533;&#65533;K&#1577;&#65533;&#195;+&#25208;q&#65533;&#336;o:&#65533;&#65533;8&#65533;e&#65533;&#65533;3'&#65533;&#65533;&#1635;&#65533;&#987;;&#65533;&#65533;&#65533;4&#65533;&#1128;&#65533;^&#65533;3&#65533;&#45740;c&#65533;|&#65533;:,&#65533;f&#65533;p&#65533;>&#65533;&#65533;&#65533;l&#65533;&#65533;E'mF&#65533;&#65533;!"&#65533;'Q&#65533;&#65533;s&#16876;o&#65533;&#65533;w&#65533;&#65533;&#65533;u&#65533;,&#65533;|&#65533;*UV&#65533;&#65533;O&#65533;|U&&#65533;w~&#65533;&#65533;6&#65533;?&#65533;C&#65533;&#65533;dq&#65533;&#65533;u &#65533;&#65533;&#65533;&#65533;&#65533; &#65533;:&#65533;&#65533;&#65533;U&#65533;&#65533;z&#65533;M&#65533;&#65533;}5&#1245;x&#65533;&#65533;g&#134;-th&#65533;'-&#65533;&#65533;&#65533;?!&#65533;&#65533;a&#65533;&#65533;`&#65533;&#65533;&#65533;&#65533;?&#569;&#65533;&#65533;M&#65533;5&#65533;&#65533;Y8Ax&#65533;&#65533;&#65533;&#65533;'6&#65533;&#400;C  I$&#65533;Ayb&#65533;,&#65533;p&#65533;
U&#65533;&#65533;&#65533;?&#904;Q&#65533;r&#1864;&#65533;rUdhB&#65533;D&#65533;&#65533;&#65533;&#65533;&#65533;&#65533;l&#65533;&#65533;&#65533;p.P&#65533;&#65533;M&#65533;(&#65533;&#65533;c3Z&#65533;&#65533;eY^&#65533;3&#65533;	+&#65533;h&#208;p&#65533;&#65533;L2`&#65533;&#65533;F&#65533;h&#65533;4&#65533;&#65533;&#65533;i&#65533;9&#65533;N&#65533; &#65533;&#65533;&#65533;U&#65533;\{Z&#65533;	&#65533;&#65533;- &#65533;f2&#65533;r&#65533;4&#65533;&#65533;3&#47987;~C&#876;&#65533;\&#65533;&#367;\Hz)&#65533;p2&#65533;&#65533;&#65533;&#65533;&#65533;&#65533;&#65533;&#65533;&#65533;&#65533;c&#65533;&#65533;ji&#65533;&#65533; &#65533;&#65533;:+5&#65533;&#65533;C&#65533;&#65533;&#65533;&#65533;1&#65533;X@M&#65533;&#65533;R&#65533;&#60348;&#65533;&#65533;&#65533;{&#65533;&#65533;&#65533;Fjs&#65533;&#65533;v&#65533;^M&#65533;*&#65533;I&#65533;(&#65533;&#65533;j&#65533;?&#65533;&#65533;k&#65533;&#65533;[&#65533;3L.&#65533;&#65533;&#65533;zM&#65533;&#65533;j&#681;&#65533;)&#65533;w/r&#65533;&#65533;v&#65533;&#65533;&#65533;^%&#65533;&#65533;&#65533;&#65533;&#65533;~+&#65533;1E&#65533;&#65533;&#65533;2/<&#65533;&#65533;&#65533;&#65533;&#65533;&#65533;f&#65533;&#65533;&#65533;&#37106;&#65533;&#65533;&#65533;&#65533;$&#65533;\&#65533;[&#65533;&#65533;9&#65533;&#65533;&#65533;O;&#65533;&#65533;&#65533;K&#65533;&#65533;\[&#65533;0&#65533;<c@&#65533;&#65533;H&#65533;x&#65533;5&#65533;c&#65533;tUI&#65533;&#65533;&#65533;Z&#65533;-&#65533;&#65533;&#65533;]&#65533;&#65533;VK&#65533;&#65533;&#65533;Cl&#65533;&#65533;&#1858;&#65533;&#65533;*gtc&#65533;&#65533;&#65533;&#65533;&#65533;E&#65533;,w&#65533;OO3&#65533;Q&#65533;Ms&#65533;&#65533;&#65533;w&#2010;&#65533;&#1707;&#65533;>&#65533;&#710;&#65533;&#65533;&#65533;&#65533;Dd&#65533;R&#65533;%&#65533;Bl&#65533;NS&#65533;r&#65533;&#65533;&#65533;w&#65533;&#65533;B&#65533;.&#65533;&#65533;_C&#65533;&#65533;	&#65533;&#65533;&#65533;&#65533;&#65533;No&#65533;&#65533;&#65533;;&#65533;&#459;&#65533;&#65533;&#65533;&#65533;&#65533;N{N(&#1998;9&#65533;&#65533;&#65533;&#65533;&#65533;&#65533;&#65533;0&#65533;&#65533;bp&#65533;&#65533;&#65533;Gz1&#65533;&#65533;n{&#65533;&#802;&#65533;&#65533;&#65533;&#65533;f&#65533;&#65533;l&#65533;&#1375;u&#65533;&#1619;&#65533;&#65533;n&#65533;&#65533;&#65533;Am &#65533;_&#65533;&#65533;&#65533;}&#65533;V&#65533;&#65533;Y&#1006;E&#65533;6&#65533;+^=&#65533;&#65533;&#65533;&&#65533;syPW&#65533;#\&#65533;&#65533;7&#65533;&#309;nmZ&#65533;@&#65533;&#65533;&#65533;&#65533;&#65533;&#65533;&#65533;&#65533;"F&#65533;&#2025;+}&#65533;&#65533;W&#65533;&#65533;&#65533;CkY^&#65533;3&#1964;&#65533;hv&#65533;&#65533;-Md&#65533;V&#65533;'&#65533;&#65533;E&#65533;ca ]&#65533;&#65533;$!&#65533;T&#65533;&#65533;*'&#65533;&#65533;&#65533;J&#65533;;&#1682;8u&#65533;1)I&#65533;z&#65533;&#65533; D&#921;Kp&#65533;*]&#1040;&#65533;&#65533;*&#65533;O*:x&#65533;&#65533;H&#337;X&#65533;k|C +G&#65533;&#65533;.h&#65533;&#65533;&#65533;O&#65533;&#65533;&#65533;&#65533;&#65533;~&#1316;1&#393;M" &#65533;&#65533;&#65533;&#65533;c&#65533;A&#65533;\&#65533;&#65533;Dq&#65533;|&#65533;&#65533;G&#1152;;r&#1392;f&#10968;&#65533;&#65533;&#65533;AR@&#65533;%&#65533;1&#65533;P&#65533;R&#65533;&#65533;(e<u&#65533;Mx&#65533;#&#65533;&#65533;e&#65533;&#65533;&#65533;&#65533;
#H*S&#65533;&#654;&#65533;&#65533;&#65533;\A&&#65533;Y~&#65533;&#65533;[&#65533;&#65533;&#65533;&#1244;&#65533;1&#65533;y&#65533;&#65533;8&#65533;@&#65533;&#65533;Q$C$$$	&#65533;Z&#65533;"&#65533;B&#65533;&#65533;&#65533;7&#65533;	u&#65533;a&#65533;&#65533;RR&#65533;(b&#65533;MZ5%&#65533;&#65533;&#65533;&#65533;&#50497;&#65533;^&#1024;!&#65533;&#65533;E&#65533;D&#65533;w&#65533;&#65533;&#65533;X&#65533;9&#65533;I&#65533;x&#65533;)O_&#65533;&#910610;U&#65533;&#65533;&#65533;&#65533;d&#65533;/H:&#65533;z&#65533;	\`&#65533;H&#65533;N&#65533;&#1032;X&#65533;s&#65533;_&#65533;x&#65533;&#65533;>&#65533;?&#65533;R&#65533;&#65533;	&#65533;&#65533;k &#65533;T&#65533;*&#65533;F&#65533;&#65533;&#65533;&#65533;&#65533;U&#65533;*0t&#65533;&#65533; %&#65533;0V;&#65533;&#65533;g&#65533;&#65533;%d&#65533;u&#65533;u&#65533;x&#65533;^&#65533;&#65533;s&#65533;&#65533;y&#65533;&#65533;&#65533;&#65533;S&#65533;	&#65533;x &#65533;v&#65533;&#65533;&#65533;) P&#65533;H&#65533;&#65533;q1&#65533;&#65533;A;&#65533;*&#65533;FU&#65533;`&#65533;D6&#65533;&#65533;P&#65533;&#65533;hCgG{&#65533;6&#65533;&#65533;&#65533;&#65533;&#65533;&#65533;?2;&#1458;&#65533;u&#65533;&#65533;`&#65533;['&#65533;&#65533;&#65533;6;&#65533;7&#65533;&#65533;	f&#65533;&#65533;sMB&#65533;&#65533;I&#65533;&#65533;
&#19464;E&#65533;b&#65533;&#838;qqa&#65533;&#65533;F&#65533;T&#65533;@U&#65533;`&#65533;l>+&#65533;2&#251;'`Fg&#347;&#1070;6&#65533;5&#65533;k&#65533;:&#65533;&#65533;&#65533;vq&#65533;F6t&#65533;&#65533;&#65533;&#65533;.e&#65533;&#65533;&#65533;p&#65533;k\&#65533;&&#65533; 0&#65533;&#65533;&#65533;8&#65533;&#65533;A&#65533;&#65533;&#65533;@)"P
&#65533;&#65533;&#65533;&#65533;&#65533;8&#65533;QPP&#65533;&#65533;&#65533;&#65533;&#65533;3&#65533;a{x&#65533;fB(&#772;>&#65533;&#65533;&#258;&#1541; &#65533;@&#65533;@p@:&#65533;13t&#65533;V&#65533;&#65533;o&#65533;&#65533;&#65533;&#65533;&#65533;7!&#418;/&#65533;&#65533;V&#65533;As&#65533; &#65533;<*&#65533;&#65533;&#65533;H&#65533;2r`&#65533;&#65533;&#65533;V&#897;4r&#65533;&#65533;-c9Z&#65533;4&#65533;&#65533;&#65533;1&#65533;9h&#65533;s&#65533; &#1024;&#65533; &#65533;3&#1169;&#65533;&#65533;&#65533;&#65533;>&#65533;&#65533;r&#65533;R&#65533;F&#65533;w&#65533;c&#65533;&#65533;&#65533;&#65533;?H&#65533;5-2&#65533;&#65533;j"p'S&#65533;Y3&#65533;&#65533;A&#65533;\H&#65533;&#65533;&#65533;2&#65533;G&#65533;&#65533;P&#65533;&#65533;&#65533;&#65533;&#65533;G&#65533;&#65533; &#65533;&#65533;&#65533;&#65533;&#65533;9:A$C&#65533;&#65533;&#65533;&&#65533;&#823;>[@
&#65533;/&#65533;&#65533;;&#65533;C&#65533;&#1328;&#65533;&#65533;&#65533;7.&#140;&#65533;&#65533;&#1968;2T&#65533; &#65533;&#65533;(@ J7-&#65533;@t&#65533;&#65533;
P&#65533;8&#65533;&#65533;WZk&#65533;(,0&#65533;`&#65533;
&#65533;6&#65533;&#65533;&#65533;&#65533;&#65533;D0	yj&#65533;F&#65533;@	&#65533;pC&#65533;&#65533;8b
&#65533;&#65533;&#65533;_A&#65533;&#65533;B &#65533;&#65533;&#65533;&#65533;	&#65533;&#65533;&#65533;&#65533;&#65533;H&#65533;&#65533;&#65533;{\&#65533;&#65533;H=&#65533;x&#65533;c
S&#65533;Cp&#65533;&#65533; &#65533;&#65533;+P&#1034;&#65533;g&#65533;w6&#65533;&#65533;&#65533;H&#65533;cb&#65533;&#65533;&#65533;E&#65533;&#65533;&#65533;&#65533;l&#65533;@sP&#65533;&#167;&#65533;&#65533;)&#65533; &#65533;x&#653;R}&#65533;\&#65533;4&#65533;&#65533;*Q&#65533;&#65533;&#65533;&#65533;=&#65533;&#65533;f&#65533;{&#65533;J&#65533;Gga&#65533;{J&#65533;&#65533;8&#65533;&#65533;kE%&#65533;>&#65533;&#65533;&#65533;&#65533;&#570;&#1449;&#65533;}&#65533; &#65533;3&#65533;&#65533;&#65533;&#766;&#65533;&#65533;&#65533;nv&#65533;o&#65533;M&#65533;b&#65533;]&#65533;&#65533;&#65533;&#65533;i&#65533;.&#65533;'&#65533;&#65533;	&#65533;&#65533;'$@z&#65533;s&#65533;g&#65533;:vR&#65533;]&#65533;g&#966;&#65533;&v;E&#65533;l&#65533;&#65533;&#65533;7&#65533;//&#65533;&#65533;S&#65533;{k s{G&#65533;&#65533;&#65533;~&#65533;&#65533;4L&#716;&#65533;;&#65533;&#65533;;1oB&#65533;a&#65533;&#65533;&#65533;!&#65533;6g&#65533;&#1633;&#65533;&#65533;q&#65533;&#65533;&#65533;&#65533;&#65533;&#65533;&#65533;my&#1979;m&#65533;}\&#65533;&#65533;&#65533;v&#65533;l&#65533;&#65533;&#65533;&#65533;&#65533;:&#65533;&#65533;(D$&#65533;l@"&#65533;&#65533;&#65533;&#65533;&#65533;&#65533;&#1335;&#65533;&#65533;&#65533;`s&#65533; {=&#65533;O3o&#65533;D7lP w&#65533;P&#65533;d;&#65533;&#65533;~&#65533;R|&#65533;&#65533;&#65533;|Z&#65533;&#65533;&#65533;&#65533;&#65533;`&#65533;}&#65533;&#65533;x&#65533;2`mG~&#65533;W&#65533;$&#65533;{o&#65533;/W&#65533;y3(&#65533;&#65533;|'x"XqcQ&#65533;S&#65533;&#65533;ws
&#65533;v&#65533;WHC'~&#65533;&#65533;&#65533;&#65533;~&#65533;&#65533;4&#65533;sw&#65533;o&#65533;p;8uW&#65533;&#65533;"&#65533;&#65533; s'&#65533;}f&#65533;n&#65533;&#65533;3&#65533;&#65533;{&#65533;{O(&#65533;o&#65533;o&#65533;&#65533;9&#65533;`|s&#65533;yt('p&#65533;&#2005;&#65533;&#65533;^&#65533;&#65533;&#65533;~&#65533;&#65533;&#65533;&#65533;8&#65533;&#65533;X&#65533;&#65533;x&#65533;&#65533;&#65533;Z&#65533;5
&#65533; _&#65533;&#65533;&#65533;X{&#65533;&#65533;v&#65533;{&#65533;l&#65533;&#65533;l&#65533;&#439;n&#65533;w
&#65533;&#65533;&#65533;&#65533;{X&#65533;q&#65533;]`eV&#65533;8
&#65533;&#65533;&#65533;&#65533;<
#yE&#28950;h&#65533;3&#65533;D&#65533;98X	s&#65533;&#65533;~&#65533;w&#65533;&#65533; &#65533;6&#65533;&#65533;&#65533;&#65533;&#65533;&#65533;&#65533;z&#65533;&#65533;(&#65533;(H&#65533;&#65533;&#65533;&#65533;&#65533;&#65533;&#65533;&#65533;h&#65533;d;&#65533;&#65533;7&#65533;&#65533; &#65533;@&#65533;&#65533;&#65533;&#65533;&#65533;
&#65533;X&#65533;&#65533;H&#65533;jqq&#65533;0&#65533; &#65533;&#65533;:wve&#65533;5&#65533;@Lht0&#65533;Sl!4x;]p&#65533;cd&#65533;0&#65533;&#65533;&#65533;&#65533;>&#517;#&#65533;&#1776;&#65533;&#65533; 1w}&#1639;&#65533;&#65533;&#65533;;&#65533;(&#65533;&#65533;&#65533;&#65533;&#65533;&#65533;&#65533;2-5|&#65533;CF&K&#65533;&#65533;	&#65533;&#65533;&#65533;&#65533;q&#65533;&#65533;*&#1614;&#65533;P9v&#43394;&#65533;0&#65533;Hyjh&#65533;&#65533;&#65533;&#65533;&#65533;&#65533;&#65533;&#65533;&#65533;&#515;0 '&#581;)&#65533;&#65533;&#65533; &#1618;a&#65533;s;&#65533;svE{&#65533;&#65533;W&#65533;G&#65533;&#65533;&#65533;4vo&#65533;o&#1035;&#65533;&#65533;wB9&#65533;(&#65533;&#65533;&#65533;FY&#65533;8&#65533;/&#65533;s&#65533;W0&#65533;&#65533;&#65533;&#65533;k9 sE&#65533;E.&#65533;&#65533;&#65533;pAy&#65533;bY&#65533;Y&#65533;&#1616;j&#65533;xl&#65533;&#65533;&#65533;WoR&#65533;@&#65533;&#390;l9&#65533;&#65533;&#65533;5&#65533;&#65533;w&#65533;&#65533;&#65533;V&#65533;&#65533;&#65533;F&#65533;&#65533;y&#65533;
&#1042;&#596;<w?g&#65533;P&#65533;Sy&#65533;qw\&#65533;R&#65533;BHOW	H&#65533;&#65533;&#473;C	&#65533;&#65533;&#65533;&#65533;%P&#65533;k)&#65533;I&#65533;$&#65533;&#65533;&#1048;s&#65533;&#65533;&#1560;&#65533;&#65533;#.wd&#65533;X&#65533;})&#65533;D&#65533;g&#1627;%&#65533;&#65533;J&#65533;&#65533;M&#65533;&#65533;&#65533;&#65533;&#65533;8&#65533;&#65533;Y&#65533;&#65533;&#65533;&#65533;&#65533;&#65533;&#65533;&#65533;&#65533;
W&#65533;&#65533;9&#65533;d&#38593;	&#65533;&#65533;&#65533; ,&#65533;&#65533;&#65533;&#65533;n&#65533;0&#65533;%&#65533;&#65533;&#65533;&#65533;g&#65533;:)&#65533;w&#65533;0q(&#65533;}&#65533;&&#65533;!(&#65533;&#65533;&#65533;%0&#1737;&#65533;&#65533;y&#65533;&#65533;&#65533;5&#65533;o&#65533;7&#65533;&#65533;&#65533;&#65533;A&#65533;&#65533;7&#65533;&#542;H&#65533;p&#65533;&#65533;&#65533;&#65533;&#65533;)&#65533;&#65533;&#65533;&#65533;S&#65533;a&#470;<&#65533;vP	&#65533;&#65533;7&#65533;&#65533;&#65533;W)&#65533;&#65533;&#65533;tG&#65533;|&#65533;X&#65533;&#65533;:&#65533;&#65533;&#65533;&#65533;y&#65533;&#65533;i&#65533;&#2009;&#65533;&#747155;&#65533;{&#65533;yh&#65533;2&#65533;X&#65533;&#53858;&#65533;&#65533;&#65533;F&#65533;u&#65533;)&#65533;:&#65533;&#65533;	7)&#65533;O&#65533;0&#65533;&#65533;(&#65533;&#65533;&#65533;&#65533;&#65533;&#65533;&#65533;	*]&#65533;&#65533;}&#65533;&#65533;&#1433;&#65533;&#65533;K&#65533; &#43303;&#65533;&#65533;&#65533;;&#65533;&#65533;&#65533;5&#65533;&#145;Y&#65533;%zds&#65533;&#65533;V&#1504;_
&#65533;&#65533;I&#65533;&#65533;Z&#65533;1Js&#65533;&#65533;&#65533;&#65533;7C&#65533;Z&#65533;&#65533;&#65533;%&#65533;&#65533;&#65533;2&#65533;&#65533;(&#65533;&#65533;<dOp&#65533;
&#65533;:&#65533;&#65533;&#65533;0&#65533;*&#65533;Z&#65533;&#65533;j&#65533;&#65533;&#65533;&#65533;&#65533;j&#65533;^ }F&#65533;&#65533;Z ^P &#65533;$=`$&#65533;&#65533; &#65533;&#65533;Fu&#65533;0&#65533;&#65533;v&#65533;e&#65533;&#65533;&#65533;o j&#65533;&#65533;6&#65533;t&#65533;`&#65533;0&#65533;^&#65533;?&#65533;&#560;&#65533;&#65533;m&#65533;&#65533;&#65533;&#686;&#65533;
&#65533;&#65533;&#65533;&#65533;Z&#65533;&#65533;&#65533;&#65533;&#65533;U&#65533;&#65533;0^&#65533;&#65533;
&#65533;&#65533;&#65533;k&#65533;?&#65533;Wt&#65533;&#65533;51&#65533;&#65533;&#65533;::&#65533;&#65533;J&#65533;&#65533;&#65533;>&#65533;:&#65533;&#65533;`&#65533;&#57390;&#65533;&#65533;&#65533;&#65533;&#65533;&#65533;;&#65533;&#65533;Z&#65533;${&#65533;&&#65533;&#65533;&#65533;&#65533;
L&#65533;&#65533;0Y&#65533;*&#65533;:&#65533;&#65533;Z&#65533;&#1952;&#65533;t5+&#65533;B&#65533;&#65533;&#602;r&#65533;&#65533;&#65533;(&#65533;&#65533;Zc&#65533;-&#65533;&#65533; |&#65533;&#65533;&#65533;z&#65533;&#65533;
&#65533;@&#65533;L&#65533;%&#65533;	d&#65533;^@&#65533;@&#65533;9s6&#65533;&#65533;2)ts&#65533;;&#65533;q&#1704;&#65533;e@3&#65533;.&#65533;E8	&#65533;W&#487;
- }N&#65533;&#65533;&#65533;	0&#65533;k&#65533;1&#65533;&#65533;FX&#65533;3)&#65533;&#65533;Y&#65533;>&#65533;&#65533;&#65533;&#65533;&#65533;E&#65533;&#65533;&#65533;r&#65533;):&#65533;O&#65533;x&#65533;&#65533;&#65533;&#65533;P&#65533;J&#1060;0yv:C{m&#673;o*(&#65533;fX&#65533;&#65533;&#65533;&#65533;&#65533;&#65533;)tjw&#65533;0K&#65533;pJ&#65533;u&#65533;J
&#65533;-0&#65533;&#65533;&#65533;6&#65533;
;&#65533;&#65533;w&#65533;-Kxo;&#65533;H&#65533;&#65533;&#65533;&#65533;v	&#65533;&#65533; Wz&#65533;&#65533;&#65533;Z&#65533;&#65533;&#65533;&#600;&#65533;&#1723;&#65533;&#65533;&#65533;
&#65533;&#65533;&#65533;&#65533;&#65533;%P&#65533;&#65533;&#1053;&#65533;&#1494;&#65533;Y&#65533;&#65533;yoi&#65533;&#65533;i[&#65533;&#65533;&#65533;&#65533;m&#65533;&#65533; &#65533;&#1739;&#65533;&#65533;J&#65533;&#1936;&#65533;&#1952;&#65533;&#65533;&#65533;&#65533;,&#65533;&#65533;&#65533;|&#65533;&#65533;0&#65533;&#65533;,&#65533;&#65533;T&#65533;&#65533;&#65533;&#65533;d K
 K&#65533;	&#65533;:K0&#65533;1&#65533;[W&#218;&#65533;&#65533;&#1562;Pr"&#65533;XD&#65533;[)zur&#65533;K&#65533;&#65533;+&#65533;*9&#65533;&#65533;&#65533;0&#65533;p&#65533;>&#65533;&#65533;Ua&#65533;&#65533;&#65533;d &#65533;\&&#65533;P&#65533;&#65533;&#65533;A&#65533;&#65533;&#65533;&#65533;D&#65533;&#65533;&#65533;&#65533;&#65533;&#65533;&#65533;9&#65533;&#65533;&#65533;&#65533;&#65533;,P&#65533;J&#1087;&#65533;&#65533;W&#65533;&#65533;{&#65533;&#65533;&#65533;i&#65533;&#65533;&#65533;&#65533;f<l&#65533;p,&#65533;U&#1145;1Y&#65533;&#65533;&#65533;&#65533;&#65533;&#65533;&#65533;?&#65533;&#65533;&#65533;&#65533;.@+&#65533;SL\'&#65533;PV&#65533;|&#65533;&#65533;&#65533;\&#65533;&#65533;&#65533;h&#65533;&#65533;X&#65533;&#65533;&#65533;lP&#65533;,Z&#65533;&#65533;qM1&#65533;&#65533;[&#65533;z&#65533;&#65533;l&#65533;"&#65533;8&#65533;NyW&#65533;r&#65533;I&#65533;&#65533;&#65533;&#65533;&#65533;k&#65533;&#485;&#65533;&#65533;1-&#34377;&#65533;&#65533;]&#65533;_xS&#65533;&#65533;&#65533;&#65533;&#65533;&#65533;V&#65533;`&#65533;&#65533;&#65533;%&#65533;&#65533;Il&#65533;&#65533; 5&#65533;x&#65533;v7&#65533;j&#65533;&#65533;L&#65533;U&#65533;&#65533;&#65533;L{&#65533;&#65533;&#65533;\&#65533;
&#65533;&#65533;&#65533;0&#65533;&#65533;&#65533; yP&#792;&#65533;#r&#65533; &#65533;&#1079;&#65533;&#65533;&#65533;Gv&#65533;&#65533;&#65533;A&#65533;&#50908;&#65533;i&#759;&#65533;&#65533;#&#65533;&#65533;&#65533;&#65533;n&#65533;&#65533;sP&#65533;&#1087;J0&#65533;&#65533;&#65533;h&#65533;&#65533;&#65533;&#65533;^&#65533;dp&#65533;&#1020;&#65533;%@&#65533;&#65533; 0&#65533;
&#65533;&|&#65533;,&#65533;;f&#180;&#65533;8&#65533;&#65533;&#65533;&#65533;&#65533;&#65533;ov&#65533;7&#1030;&#65533;&#65533;&#65533;&#65533;&#65533;,P&#65533;&#65533;&#65533;,&#65533;&#65533;&#65533;&#65533;@&#65533;(&#65533;&#65533;C-&#65533;?|&#1089;i&#65533;&#65533;&#65533;&#65533;e&#65533;&#65533;&#65533;	X&#65533;&#404;&#65533;x&#65533;&#65533;6&#65533;=p~&#65533;&#65533;l@&#65533;(.&#65533;&#65533;n&#65533;&#65533; &#65533;&#65533;&#65533;&#65533;&#65533;o &#65533;&#65533;&#65533;C-&#65533;p&#65533;&#65533;&#65533;&#65533;&#65533;&#1310;&#65533;&#65533;&#65533;&#65533;&#65533;&#65533;"=&#65533;&#65533;&#65533;&#65533;&#65533;&#65533;&#65533;`&#65533;&#65533;1&#65533;3q&#1578;&#65533;&#65533;&#1919;=-&#65533;a&#65533;&#65533;?&#65533;&#65533;&#65533;Kq-V&#65533;&#65533;K&#65533;&#65533;%0o=	&#65533;&#65533;
&#65533;
o&#65533;&#65533;&#65533;&#873;&#65533;&#65533;&#65533;&#65533;=&#65533;0@#&#65533;M&#65533;jG|&#65533;&#65533;&#65533;	&#65533;&#65533;s&#65533;&#65533;&#65533;&#65533;&#65533;&#65533;&#65533;&#65533;&#65533;|&#65533;&#65533;&#65533;&#65533;&#65533;&#65533;&#65533;&#893;&#65533;y&#65533;.&#65533;&#65533;rf&#65533;&#65533;&#65533;&#65533;&#65533;&#65533;,&#65533; s&#65533;E&#65533;<&#65533;P&#65533;-&#65533;&#65533;&#65533;U)a&#65533;&#65533;+1y&#65533;nz&#65533;`&#65533;`&#65533;&#65533;&#65533;&#65533;&#65533;P&#65533;ZW&#65533;&#65533;&#65533; &#65533;|&#65533;q&#65533;&#65533;&#65533;Kz=&#65533;&#65533;&#65533;\&#65533;D8W/&#65533;=gL&#1254;$0&#65533;;&#65533;SR&#65533;&#65533;.-lp$&#65533;&#65533;&#65533; l@&#65533;&#65533;&#65533;&#65533;"&#65533;&#65533;&#65533;&#65533;&#65533;&#65533;&#65533;o&#65533;&#65533;&#65533;&#65533;&#65533; &#65533;	K=&#65533;0:&#65533;W&#65533;&#65533;$=&#65533;&#395;&#65533;&#65533;U (&#65533;&#1977;L&#65533;&#65533;p1&#65533;&#65533;&#65533;&#65533;&#65533;&#65533;&#65533;&#65533;&#65533;&#65533;`&#65533;&#65533;&#65533;G&#65533;&#65533;&#65533;&#65533;&#65533; `Km^&#912;&#65533;&#65533;&#65533;&#65533;&#505;&#65533;&#65533;&#65533;=&#65533;&#65533;Aa&#886;=&#65533;&#8061;&#65533;&#65533;M&#65533;I&#942;_&#65533;&#65533;$&#65533;g"&#65533;&#65533;&#65533;&#65533;&#65533; &#65533;j&#65533;u&#65533;
#&#65533;&#65533;O&#65533;&#65533;&#65533;&#65533;% &#65533;z&#65533;&#65533;&#65533;&#65533;&#65533; &#65533;&#65533;"&#65533;Jt&#65533;&#1671;6&#65533;a&#65533;&#65533;&#65533;;&#65533;&#65533;K&#1276;&#65533;&#65533;D>&#2004;&#65533;&#65533; &#65533;V6l&#65533;~&#65533;V&#65533;&#65533;l&#65533;c&#65533;~&#65533;
&#65533;&#65533;  &#65533; &#65533;S &#65533;(&#1075;&#65533;&#65533;R&#65533;&#65533;&#65533;S#&#65533;%bN&#65533; &#65533;0&#65533;s&#1084;&#65533;&#65533;&#65533;&#65533;&#65533;-&#65533;!H&#65533;6&#65533;&#65533;:&#65533;&#65533;.&#65533;9&#65533;&#65533;>&#65533;~n&#65533;0&#65533;&#65533;&#65533;&#1084;&#65533;^&#65533;		&#65533;&#65533;&#65533;&#65533;X&#65533;A&#65533;&#65533;k&#65533;&#65533;&#65533;{&#65533;&#65533;&#1379;&#65533;&#65533;=|&#65533;&#65533;&#65533;	&#65533;&#65533;&#65533;&#65533; &#65533;&#65533;&#65533;&#65533;&#65533;&#65533;y&#65533;TG&#65533;&#449;N&#65533;^p 1W&#65533;(&#65533;-wE&#65533;&#65533;&#65533;&#971;&#65533;&#65533;&#65533;&#65533;&#65533;&#65533;-&#65533;&#65533;u&#65533;8C&#65533;A&#65533;Ph&#65533;&#65533;&#65533;K`&#65533;~&#65533;J&#65533;{ *&#65533;&#65533;>p&#65533;&#65533;>v&#65533;v&#65533;g&#65533;f&#65533;&#65533;&#65533;&#65533;G&#65533;&#65533;&#65533;/&#65533;amw&#65533;3&#65533;&#65533;&#65533;E&#65533;&#65533;&#65533;&#65533;&#560; O&#65533;&#65533;&#65533;&#65533;%&#65533;&#65533;,&#65533;&#65533;&#65533;}&#65533;&#65533;v$&#65533;&#65533;o&#65533;&#470;&#65533;&#65533;S *&#65533;&#1774;K&#65533;f&#65533;&#5769;u&#65533;&#65533;G&#1006;op&#65533;7&#65533;&#65533;&#65533;&#65533;@+&#65533;&#65533;<?p&#65533;"&#65533;s&#65533;&#65533;&#14538;&#65533;&#65533;_&#65533;6F&#65533;&#65533;&#65533;S&#65533;o&#65533;&#65533;&#65533;&#65533;!&#65533;&#65533;&#65533;m&#65533;&#65533;s1&#65533;&#65533;W&#65533;&#65533;NMx&#65533;a&#65533;&#65533;&#65533;&#65533;&#65533;\&#65533;&#65533;^&#65533;&#65533;&#65533;&#65533;&#65533;&#65533;I&#65533;4&#65533;&#65533;&#65533;&#65533;Qnl&#1087;e&#65533;&#427;&#65533;&#65533;L&#65533;pop&#65533;a&#65533;&#65533;HZ&#65533;&#65533;&#65533;&#65533;&#65533;&#65533;=&#65533;&#65533;e&#1678;&#65533;+&#65533;l_&#65533;	&#65533;[O&#65533;),&#65533;X&#65533;3+&#65533;[)&#65533;z&#65533;&#65533;&#65533;&#65533;&#65533;&#65533;
&#65533; ';&#65533;&#65533;&#65533;m&#65533;&#65533;&#65533;&#65533;&#65533;&#65533;d&#65533;&#65533;}pK=&#65533;x&#65533;&#65533;&#65533;-&#65533;&#65533;M&#65533;^~&#65533;7&#65533;&#65533;&#65533;#X&#65533;&#65533;A&#65533;	.d&#65533;&#65533;&#65533;C&#65533;&#65533;HLR&#65533;&#65533;7&#65533;2&#65533;&#65533;&#203;&#1801;&#65533;&#65533;&#221;7d&#1920;y[l&#1890;u&#65533;VCseMo&#65533;&#65533;&#65533;&#65533;&#65533;S&#65533;?&#65533;&#65533; %Z&#65533;&#65533;m%J\	v!C&#65533;&#65533;&#65533;x&#65533;&#65533;&#1764;&#65533;0(&#65533;-&#65533;&#65533;c`-X AJ(P&#65533;U&#65533;&#65533;&#65533;&#65533;[&#65533;nh&#65533;&#65533;]&#65533;C&#65533;M&#1271;b&#65533;a&#65533;A#&#65533;&#65533;&#65533;&&#65533;&#65533;&#65533;X&#65533;&#13904;U&#65533;d&#65533;&#65533;g&#1056;y5UY&#65533;R2&#65533;&#65533;e&#65533;*&#65533;&#65533;&#65533;`&#65533;&#65533;&#65533;Z&#65533;ca&#470;ee &#65533;&#65533;k&#65533;&#65533;~+&#65533;&#65533;f&#65533;&#65533;&#65533;J&#65533;&#65533;&#65533;E&#65533;{&#65533;:&#65533;I&#65533;(#O&#65533;&#1627;&#65533;&#65533;&#65533;b&#65533;'T&#65533;w&#65533;(	&Uz&#65533;G&#65533;&#65533;&#65533;O{[&#65533;&#65533;a&#65533;a&#65533;6&#65533;6wn&#1979;&#65533;&#65533;&#65533;?!_&#65533;&#65533;&#757;&#65533;<
&#65533;Hr&#65533;&#65533;&#65533;&&#65533;&#65533;&#65533;&#65533;lb&#65533;&#65533;W&#65533;&#65533;&#65533;;&#65533;&#65533;[g<&#65533;Ds&#65533;4&#65533;ai&#65533;J$l,&#65533;d+&#65533;&#65533;&#65533;&#65533;`&#65533;&#65533;&#65533;k&#65533;&#65533;2&#65533;Q8 &#65533;&#65533;&#65533;&#65533;&#65533;&#65533;@+&#65533;&#65533;s&#65533;$&#65533; 4&#65533;&#65533;&#65533;R&#65533;z&#65533;&#65533;&#65533;&#65533;C&#65533;dP&#65533;&#65533;&#65533;2&#65533;@&#65533;&#65533;&#65533;oJ|&#65533;+h&#65533;l&#65533;&#65533;&#65533; F&#65533;&#65533;&#65533;&#65533;&#65533;&#65533;"&#60363;&#65533;&#65533;&#65533;&#65533;&#65533;&#65533;&#65533;&#1254;i&#65533;&#65533;B/&#65533;&#65533;W&#65533;l&#65533;g&#65533; &#65533;a&#65533;&#65533;B&#65533;&#65533;&#65533;&#65533;&#1955;&#437;&#1554;[&#1150;5ukS&#65533;&#65533;j<tT&#65533;&#65533;p,/&#65533;9&#65533;!iO&#65533;VP&#65533;nZ&#65533;&#65533;
&#65533;&#65533;&#65533;&#1339;&#65533;&#65533;&#65533;&#65533;@O4&#65533;&#65533;j&#65533;&#65533;$s&#65533;3&#65533;b1-&#65533;&#1930;&#65533;Sy&#65533;&#65533;!9&#65533;;.&#65533;&#65533;:z&#65533;&#316;Y%Z&#65533;&#65533;&#65533;u&#65533;&#65533;&#65533;PC&#65533;%&#65533;&#65533;`<  5&#65533;$&#65533;&#65533;&#65533;2&#1131;K&#65533;S&#65533;,&#65533;t&#239;&#65533;j&#65533;5X!SuL#&#65533;4&#65533;Q5&#65533;N7:t+&#65533;	&#65533;&#65533;&#65533;5W]w=&#65533;!/&#65533;&#65533; &#65533;&#1586;K/)-q&#65533;3&#65533;&#65533;v&#65533;N?&#65533;&#65533;c&#65533;&#65533;6@&#65533;>&#65533;&#65533;&#65533;<2&#65533;&#65533;^`&#65533;UPZeh&#65533;C&#65533;h&#65533;Kb`&#65533;&#65533;&#65533;&#65533;8&#65533;&#65533;&#65533;&#65533;F&#65533;&#65533;b&#65533;y&#65533;&#65533;&#65533;&#65533;A&#65533;&#65533;A&#65533;@&#65533;k^&#65533;y#f&#65533;MjE&#65533;&#65533;&#65533;&#65533;&#65533;&#65533;kZA&#65533;&#65533;&#65533;q&#65533;&#65533;a %%(d@&#65533;	)&#65533;Z&#43643;&#65533;&#65533;&#65533;<&#65533;&#65533;&#65533;,&#65533;&#65533;&#65533; [&#65533;V&#65533;&#65533;&#65533;&#65533;M&#65533;Z+&#385;e&#65533;&#65533;q&#65533;&#65533;F&#65533;&#30569;&#65533;&#65533;&#65533;&#65533;X&#65533;&#65533;&#65533;&#65533;ipo
&#65533;&#65533;wv;F&#65533;&#65533;m&#65533;&#1056;&#65533;&#65533;&#65533;&#65533;`&#1957;&#65533;9&#65533;&#65533;u&#65533;	&#65533;V&#65533;&#65533;-E&#65533;B&#65533;&#65533;E&#65533;&#65533;*x&#65533;ks&#65533;&#373;	&#65533;&#65533;&#1027;&#65533;7&#42498;&#65533;I}?`&#65533;&#193;&#65533;&#65533; x&#65533;&#65533;&#65533;&#65533;&#65533;I&#65533;]fj{&#65533;6&#65533;&#65533;+  =&#1562;R<&#65533;%&#65533;&#65533;gK&#65533;&#65533;&#65533;&#65533;,hU f2&#65533;&#65533;&#65533;u&#65533;&#65533;&#65533;]D>&#65533;y&#1911;P&#65533; =&#65533;Ol&#65533;O@G C&#65533;^&#65533;&#65533;
x&#65533; H&#65533;&#65533;M&#65533;J%C&#65533;&#65533;&#65533;&#65533;LCX:w=&#65533;&#65533;Ix&#65533;&#1786;'7~0a&#65533;&#65533;k&#65533;7&#65533;4&#65533;&#65533;&#65533;&#65533;&#5508;&#65533;n&#65533;&#65533;{&#65533;F&#65533;Oxs{&#65533;&#65533;&#65533;&#65533;&#65533;@)&#65533;&#65533;&#65533;p&#65533;&#65533;\&#65533;&#65533;-CSu3-&#65533;a1&#65533;&#65533;!w&#65533;&#65533;&#65533;&#65533;&#1048;&#65533;iW3&#65533;&#65533;'2&#65533;&#65533;&#65533;&#65533;&#65533;v&#1132;&#65533;"&#1660;&#65533;C&#65533;&#65533;$,&#65533;&#65533;&#65533;S&#65533;&#65533;\&#65533;6V,]~&#65533;1&#65533;Y$&#65533;&#65533;&#65533;&#65533;=&#65533;s&#65533;&#65533;&#65533;&#65533; &#65533;W0`&#65533;&#65533;&#65533;&#65533;&#65533;&#1592;&#65533;]&#65533;J	&#65533;S&#65533;&#65533;G&#65533;LS&#65533;*1I~&#65533;'S&#65533;&#65533;e&#65533;&#1405;&#65533;(&#65533;oj&#65533;#9&#65533;&#65533;k&#65533;z&&#44032;&#65533;s&#65533;
P&#65533;&#65533;&#65533;&#65533;G&#65533;&#65533;&#65533;p&#65533;&#65533;&#65533;&#65533;&#65533;&#65533;T&#65533;X4&#65533;<&#65533;&#353;]Z&#65533;&#65533;&#65533;|&#65533;z&#65533;'}&#65533;&#65533;&#65533;&#65533;s&#65533;p&#65533;e&#956;H&#65533;&#65533; -&#65533;&#65533;[&#65533;H&#65533;&#65533;&#65533;&#65533;~6&#65533;&#65533;&#65533;&#65533;q&#65533;&#65533;<L &#65533;j&#385; &#65533;@&#65533;&#65533;&#65533;&#65533; ^&#65533;&#65533;f&#65533;&#65533;&#65533;m&#65533;&#65533;3&#65533;&#65533;&#65533;&#65533;- &#1234;z&#65533;g7&#65533;&#65533;&#65533;~&#65533;&#65533;&#65533;&#65533;A&#65533;&#65533;P&#65533;&#65533;&#65533;I&#65533;5&#65533;E&#65533; &#65533;&,&#65533;C&#1640;&#65533;&#65533;&#65533;FS&#65533;zQn&#603;&#65533;&#65533;l&#65533;&#65533;&#65533;T$&#65533;U&#65533;&#65533;&#65533;s&#65533;&#65533;&#65533;P&#65533;&#65533;f&#65533;U&#65533;&#65533;&#65533;&#65533;&#65533;	&#65533;V&#65533;d&#65533;&#65533;eE+&#65533;E&#65533;&#65533;&#65533;> &#65533;&#65533;-OX^&#617;&#65533;&#65533;&#65533;r&#65533;&#65533;U&#65533;&#65533;lz&#65533;&#65533;L&#65533;E&#65533;&#65533;&#65533;]&#65533;&#65533;&#65533;A&#65533;&#65533;&#65533;&#65533; &#65533;?b&#65533;&#65533;c@&#65533;+&#65533;&#65533;G&#65533;&#65533;&#65533;=&#65533;&#65533;+&#65533;&#65533;v&#65533;3h&#17246;c&#1283;&#65533;&#65533;0}&#65533;&#65533;d&#65533;n&#65533;[&#65533;^KW&#65533;&#65533;P%&#65533;&#65533;k&#65533;h&#65533;cNO&#65533;n&#65533;T]m&#65533;&#65533;&#65533;%#&#65533;&#65533;`&#65533;:p0&#65533;t%&#65533;&#65533;&#65533;&#65533;^(P&#65533;&#65533;&#65533;M/&#65533;z&#65533;l0qL&#1504;oXb&#65533;BU&#65533;&#65533;&#65533;H&#65533;K&#1161;h0&#65533;,_v&#65533;&#65533;&#65533;F&#65533;S&#65533;dHC&#128;:&#65533;&La &#65533;&#65533;&#65533;&#65533;FA&#65533;&#65533;&#65533;(&#65533;k&#65533;k.s&#65533;+&#65533;&#1680;&#65533;-&#65533;&#1609;qY7w&#65533;M9&#65533;&#65533;&#65533;q&#65533;&#65533;O&#65533;&#65533;},&#65533;&#65533;&#65533;8>&#65533;A~S&#65533;P}&#65533;'&#65533;|&#65533;&#65533;&#65533;&#65533;&#65533;&#65533;VFqUW&#65533;6&#65533;&#65533;/F&#65533;&#65533;&#65533;&#65533;&#65533;r&#1212;?^s&#65533;I&#65533;?Vb&#65533;`&#65533;ohRN&#65533;&#65533;wF|l.Y&#65533;"hp&#65533;l&#65533;&#65533;Q%&#65533;&#65533;n(z&#65533;k&#65533; y&#65533;9m&#65533;&#65533;&#65533;&#65533;Ao&#65533;&#701;&#65533;`S|&#65533;&#65533;h0&#65533;V*HL=&#65533;%(A&#65533;c&#65533;I7&#65533;7&#65533;&#65533;&#1612;nuo&#65533;4&#65533;&#65533;&#65533;:>M&#65533;t!&#65533;+&#65533;^w&#65533;&#1000;&#65533;&#65533;r8&#65533;&#65533;b&#65533;&#65533;&#65533;o`&#65533;l&#65533;i&#65533;&#65533;&#65533;d&#65533;&#65533;&#65533;&#65533;&#65533;&#65533;&#65533;ga&#65533;&#65533;&#65533;&#65533;x6m&#65533;&#65533;}=n&#65533;&#65533;f&#1584;s&#65533;lE&#65533;&#65533;90 zKP&#65533;@&#65533;&#65533;&#65533;hO&#65533;&#65533;&#65533;&#65533;&#65533;f&#65533;D&#65533;-&#65533;&#65533;&#65533;&#65533;&#65533;&#65533;#&#65533; U&#750;&#65533;l&#65533;C&#65533;&#65533;8&#65533;&#65533;&#65533;&#65533;1h&#65533;&#65533;&#65533;vs&#65533;j&#65533;&#65533;&#65533;L5s&#65533;&#65533;&#65533;C&#65533;B&#65533;Q&#65533;&#65533;!-y&#65533;&#65533;&#65533;&#65533;Z&#65533;&#65533;qA&#65533;)&#65533;l\&#65533;&#65533;&#65533;&:q&#65533;9&#65533;&#1811;Az&#65533;;&#65533;&#65533;	&#65533;`O&#59557;	B&#65533;&#65533;e&#65533;y&#65533;&#65533;&#65533;&#65533;&&#65533;m&#65533;o&#65533;&#65533;bg&#65533;&#65533;I,&#1462;&#65533;&&#65533;&#65533;" aK&#65533;5&#65533;&#65533;&#65533;ToC&#65533;&#65533;vG&#65533;Ul&#65533;&#65533;&#65533;&#65533;PXAO=4`+&#65533;h &#65533;&#65533;&#65533;&#65533;&#65533;&#65533;&#1964;>|&#65533;d&#65533;p&#65533;&#65533;&#65533;&#65533;&#65533;&#65533;&#65533;&#65533;&#65533;&#65533;&#65533;&#65533;&#65533;&#65533;#E&#65533;*&#65533;&#65533;&#1179;&#65533;&#65533;&#65533;L&#65533;o&#65533;j&#65533;y&#65533;S&#1467;^&#65533;&#65533;X&#65533;&#65533;[DEsg&#65533;?&#65533;&#65533;&#65533;&#651;Oa&#65533;l-GB&#65533;&#1354;HA&#65533;&&#65533;R&#65533;n&#65533;&#65533;&#65533;N&#65533;~&#65533;&#65533;a &#65533;&#65533;&#65533;&#65533;&#65533;9&#65533;&#65533;&#65533;&#65533;&#65533;.+&#65533;&#65533;9&#65533;$&#1540;&#65533; H&#65533;t&#65533;&#65533;4h&#65533;)&#65533;?&#65533;&#65533;?&#37574;*&#65533;&#65533;&#65533;R&#65533;n3<&#65533;&#65533;y9&#1314;_&#65533;&#65533;k-&#65533;&#65533;&#65533;&#65533;&#65533;&#65533;L&#65533;$HD&#65533;&#65533;&#65533;@&#65533;k&#65533;	&#575;3Q&#65533;&#65533;1&#65533;&#65533;&#65533;J>&#65533;&#65533;(&#65533;&#1540;X&#65533;d&#65533; |&#65533;4P%&#65533;!&#65533;&#65533;&#65533;&#65533;&#65533;{&#65533;?6&#65533;&#65533;&#65533;&#65533;q&#65533;6&#65533;&#65533;&#65533;1&#65533;i	B&#65533;?&#65533;&#65533;rT&#65533;&#65533;&#65533;$\&#65533;N0&#65533;XH&#65533;J&#65533;&#65533;7`&#65533;n&#515;s&#65533;&#65533;&#65533;&#65533;&#610;&#65533;&#65533;6&#65533;0&#65533;c&#65533;L9&#65533;24C&#65533;"B&#65533;B&#65533;&#65533;t&#65533;&#65533;@&#65533;&#65533;]&#65533; &#65533;&#65533;&#65533;7&#65533;.&#65533;6G&#65533;6?&#65533;-+P&#65533;&#65533;&#65533;&#1576;&#65533;&#65533;c.&#65533;
 &#65533;`&#65533;u&#65533;;GJ8&#65533;&#65533;&#65533;Mp&#65533;@&#65533;&#65533;@&#65533;"2&#65533;&#65533;&#1090;	L&#65533;P&#65533;6&#65533;k &#65533;r&#65533;&#65533;&#65533;&#65533;-C&#65533;&#65533;DlE&#65533;&#65533;&#337;&#65533;&#65533;CL&#65533;[&#65533;m&#65533;&#65533;S&#65533;n&#65533;&#65533;F&#65533;&#65533;&#65533;OX*'C&#65533;{&#65533;&#65533;&#65533;&#65533;1&#65533;&#65533;VlEi&#65533;F&#747;Ff&#65533;,&#65533;&#65533;&#65533;&#65533;h#&#65533;^t&#65533;&#65533;&#65533;>$&#463;S&#65533;&#65533;&#65533;?S&#65533;;'&#65533;(v&#65533;&#65533;w&#65533;&#65533;&#65533;BCG&#316;&#65533;&#65533;2T&#65533;&#65533;&#65533;&#65533;a&#65533;'`73}&#65533;&#65533;f &#65533;rL&#65533;&#65533;&#65533;&#65533;&#65533;&#157;y&#65533;&#65533;&#65533;&#65533;&#65533;&#65533;&#455;&#65533;&#65533;X?:&#65533;F&#65533;;`&#65533;d &#65533;&#65533;) " &#65533;&#65533; &#617;i&#65533;&#307;>&#65533;x&#65533;&#65533;'&#1648; &#65533;I&#65533;&#65533;&#466;:&#65533;&#65533;&#171;&#65533;&#65533;QC&#65533;&#65533;-R&#65533;E2&#65533;&#65533;	&#674;4&#672;@&#65533;&#65533;&#65533;&#65533;&#65533;<;&#65533;+9&#65533;&#65533;&#65533;&#65533;&#65533;W&#65533;&#681;&#65533;9&#65533;a-a&#65533;&#685;&#65533;*\&#65533;FX&#65533;&#65533; &#65533;$&#657;$I\`&#65533;&#65533;&#65533;X&#65533;&#65533;&#65533;&#65533;&#65533;&#65533;&#65533;
&#65533;&#65533;E&#65533;&#730;Q&#65533;&#65533;"&#65533;&#65533;B&#65533;&#65533;&#65533;&#52398;&#65533;&#65533;&#65533;a &#65533;5X&#65533;K&#65533;&#65533;f8X`L&#65533;&#14886;\.&#65533;&#65533;\3'( &#796;.&#65533;&#65533;&#65533;|&#65533;%&#65533;&#65533;.;&#65533;~60  &#65533;&#65533;&#65533;&#65533;f&#65533;&#65533;C&#65533;	XX&#65533;&#65533;$Bj*&#65533;<&#65533;&#65533;&#65533;K(&#65533;x&#65533;&#65533;Nj&#65533;k&#65533;M&#65533;&#65533;9.K&#65533;d&#65533;<\X h&#65533;&#65533;&#65533;&#65533;d&#865;l&#65533;&#65533;l4m P"&#65533;&#65533;*&#65533;M&#65533;$-&#65533;|&#286;&#65533;&#684; 8 &#65533;hH&#65533;&#65533;&#662;&#65533;&#65533;"TY&#65533;t&#65533;t"&#65533;=&#65533;&#65533;O8M&#65533;&#65533;&#65533;J"8+ &#1041;In&#65533;n&#65533;&#65533;s&#65533;Q&#65533;,&#65533;] 0&#65533;`&#65533;&#65533;&#270;
O&#65533;&#65533;&#65533;&#65533;&#65533;=8&#1025;}&#65533;&#65533;&#65533;H&#65533;?&#65533;&#65533;&#65533;&#65533;:.&#65533;dX 6`&#65533;O&#65533;lN&#65533;&#65533;&#65533;&#65533;$L&#65533;$+8eQ&#148;N&#65533;|&#65533;&#65533;mX &#65533;&#65533;:&#65533;YP&#65533;&#65533;&#65533;XE&#65533;K&#65533;`&#65533;3d&#65533;&#65533;&#65533;T&#65533;&#65533;&#65533;3aP*m&#65533;dh &#65533;&#65533;R--Q&#65533;&#65533;uN5HQ0&#65533;8&#65533;5 0&#65533;8Qh&#65533;&#65533;&#65533; 59&#65533;&#65533;L;&#65533;Msj&#65533;=&#65533;&#65533;&#65533; X&#65533;L9&#1600;4&#65533; @H@H@&#65533;&#65533;&#65533;&#65533;o&#65533;U_&#65533;&#65533;&#65533;dPJ&#65533;P&#65533;ITE]&#65533;`&#65533;&#65533;O.&#65533;T/&#65533;O/=MO&#65533;&#65533;GuS R8&#65533; &#65533;s&#806;zP&#563; ;&#65533;PvX&#65533;	pU!&#65533;U)XW) w}&#65533;]]&#65533;M &#65533;M&#65533;&#65533;M&#65533;&#65533;z&#65533;[&#65533;.&#65533;8&#65533;t&#65533;&#65533;&#194;&#65533;@V&#65533;F&#65533;&#65533;--Q&#65533;}X&#65533;mVQ&#65533;&#65533; U&#65533;&#65533;&#65533;M&#65533;&#65533;L&#65533;RU( Jt&#65533;&#65533;pW) B@T0Y&#65533;E&#65533;X&#65533;&#65533;u&#65533;]&#65533;&#65533;X&#65533;&#65533;[&#65533;|&#65533;&#65533;J&#65533;W8$&#65533;u&#65533;&#65533;0&#65533;9&#1568;IX&#65533;]&#1413;=ZFE&#65533;=p&#65533;STm&#65533;J#VQUv&#65533;&#65533;8&#65533;&#65533;&#65533;<u%&#65533;xY&#65533;} :&#65533;&#65533;&#65533;&#65533;&#65533; &#65533;m :&#65533;D&#65533;M%&#65533;W~&#65533;&#65533;Al&#65533;n$&#65533;1&#65533;Z&#65533;IV8]&#1696;!5&#65533;&#65533;LI&#65533;%&#1191;&#65533;&#782;m  X&#1196;&#65533;&#65533;P&#1490;E&#65533;[&#65533;&#65533;&#1843;&#65533;R(&#65533;L(&#65533;&#1844;&#65533;]&#65533;&#65533;&#1627;VHj&#65533;3)&#65533;&#65533;$&#65533;&#65533;&#65533;&#65533;H&#65533;&#65533;&#65533;&#65533;@&#65533;[ :&#65533;
&#65533;&#65533;&#65533;&#65533;t&#718;"&#65533;U%8`&#65533;V}&#65533;N&#65533;%&#65533;%&#65533;>&#65533;\&#65533;&#836;&#65533; &#65533;&#65533;&#65533;&#836;L&#65533;\&#65533;&#65533;]h&#65533;]&#65533;&#988;&#65533;&#65533;~D&#65533;O&#65533;&#65533;&#65533;0&#65533;&#65533;&#65533;;&#65533;&#65533;V&#65533;&#65533;"&#65533;&#65533;&#65533; &#65533;C&#65533;d&#65533;oh&#65533;8W&#65533;&#65533;4X&#65533;U@h&#65533;E&#65533;&#65533;&#65533;(&#65533;&#893;&#65533;&#65533;^&#1543;}&#65533;&#65533;&#65533;&#65533;&#65533;N&#65533;&#65533;&#65533;&#65533;&#65533;&#1629;&#65533;!]&#65533;&#65533;&#65533;N&#65533;&#65533;&#65533;&#65533;L&#1989;&#65533;:S8Y&#65533;Jv8&#65533;@`&#65533;&#65533;&#65533;_&#65533;&#65533;&#65533;&&#65533;&#65533;&&#65533; &#65533;&#65533;]&#65533;&#65533;-&#65533;&#65533;&#65533;}H&#65533;Dh&#65533;&#65533;&#65533;&#65533;&#65533;&#65533;&#65533;&#65533;&#65533;]&#65533;&#65533;Y|@&#65533;]&#65533;3TR&#65533;&#65533;&#65533;&#65533;&#65533;&#1468;:\f&#65533; &#65533;;a8X&#65533;0 &#65533;d&#65533;&#1281;&#65533;&h&#65533;&#65533;&#65533;[h&#65533;`&#65533;&#65533;&#845;&#65533;P&#65533;&#65533;&#65533;&#65533;c&#65533;&#65533;&#65533;^#f[&#65533;&#2030;&#65533;&#2023;a&#65533;&#65533;M&#65533;&#65533;`>~J&#65533;;( &#65533;c&#65533;&#65533;&#65533; Y/&#65533;0&#65533;&#65533;M&#65533;dM&#65533;&#65533;c5fc&#65533;^&#65533;a~`	&#65533;&#65533;d&#65533;&#65533;&#65533;&#65533;W&#65533;&#65533;&#65533;&#65533;(@~e&#65533;&#65533;b&#65533;&#886;)d&#65533;&#65533;v&#65533; tPd6&#65533;&#65533;=p&#65533;Gv&#65533;&#65533;&#65533;I&#65533;Mc&#65533;LM.*&#65533;&#65533;N6&#65533;O&#65533;&#65533;&#65533;&#65533;&#65533;&#65533;T&#65533;D~&#65533;&#65533;&#65533;[&#65533;&#65533;:&#65533;&#65533;&#65533;@~e-&#65533;Z&#65533;esb&#65533;kH&#65533;&#65533;\Gfava2&#65533;de&#65533; }&#65533; s0f&#65533; &#65533;&#65533; &#65533;N&#65533;&#65533;&#65533;&#65533;&#65533;&#65533;]&#65533;dX&#65533;@&#65533;}&#65533;&#65533;&#65533;&#65533;&#65533;&#65533; 8&#65533;&#1454;0&#65533;&#65533;&#65533;JKg&#65533;&#65533;49d&#65533;e8&#65533;R6h&#65533;&#65533;&#65533;bz&#65533;acINf}&#65533;&#65533;~f&#65533;th*x&#65533;#&#65533;i&#65533;&#65533;&#65533;&#65533;\&#65533;&#65533;&#65533;]&#65533;&#65533;z&#65533;&#65533;$&#65533;Rm&#65533;&#65533;&#65533;]&#1593;&#65533;&#65533;&#1402;&#65533;%\&#65533;&#65533;&#65533;*&#65533;&#65533;&#65533;&#65533;>&#65533;NT&#65533;l5&#65533; `^&#65533;&#65533;&#65533;&#65533;b>&#65533;~A&#65533;&#65533;&&#65533;'8&#65533;'h&#65533;6&#65533;&#65533;f N&#65533;&#65533;&#65533;^&#65533;E&#65533;z&#65533;&#65533;4( l&#65533;Vm&#65533;&#1760;&#65533;]&#65533;`&#184;&#65533;&#65533;Nl&#65533;&#65533;&#65533;YlQ&#65533;&#65533;&#65533;F&#65533;&#65533;VT-=&#65533;_Vi&#65533;&#65533;"{~&#65533;|&#65533;g&#65533;& &#65533;&&#65533;#@&#65533;&#65533;~&#65533;&#65533;h#&#65533;&#65533;D&#65533;i&#65533;&#65533;&#516;&#65533;&#65533;\&@[&#65533;&#65533;&#65533;{m&#65533;4&#65533;e&#65533;&#1572;&#65533;&#65533;&#65533;&#65533;&#65533;]&#65533;&#65533;]A&#65533;&#1617;&#65533;"&#318;HJnt&#65533;&#65533;&#65533;&#65533;F&#65533;&#65533;&#65533;&#65533;&#65533;&#65533;&#65533;%{&#65533;dK}Fk&#65533;&#65533;$&#65533;&#65533;F$0m<&#65533;&#65533;-8&#65533;&#1374;&#65533;H&#65533;&#65533;- &#65533;&#1925;X@&#65533;&#65533;&#65533;$&#65533; F&#65533;&#65533;kQF- &#65533;&#65533;&#65533;ej&#1593;&#65533;&#65533;Yn&#65533;h5&#65533;&#65533;&#65533;&#964;mT&#65533;yn&#798;&#65533;k&#65533;l1&#65533;i&#65533;v&#65533;&#65533;o> o&#65533;&#65533;&#65533;&#65533; (&#65533;&#451;b&#65533;i&#65533; &#65533;- &&#65533;&#46629;&#65533;&#65533;%v&#832;5&#65533;Tk&#65533;&#65533;&#65533;m,EE&#65533;q&#65533;f&#65533;&#65533;&#65533;&#65533;D&#65533;&#65533;d&#65533;&#65533;&#65533;<&#65533;&#65533;"&#65533;p	&#65533;&#65533;p&#65533;&#65533;l&#65533;>&#65533;&#65533;*&#65533;o&#65533;.&#65533; &#65533;r<&#65533;k<Po/Nc&#65533;&#65533;H&#65533;&#65533;u&#65533;&#65533;M&#65533;&#65533;&#65533;&#65533;&#65533;&#65533;&#65533;&#65533;&#65533;&#65533;&#65533;Wj&#65533;E&#65533;-&#65533;&#65533;}&#65533;$&#65533;NYr&#65533;&&#65533;&#65533;>&#65533;&#65533;&#65533;&#65533;! D&#65533;pEw<&#65533;.'h6.&#65533;&#65533;.&#65533;>(s&#65533;}B&#65533;&#65533;&#65533;&#65533;.0&#65533;&#65533;\&#65533;I}Nk&#65533;V&#65533;X&#65533;l&#65533;E&#65533;fuT&#65533;&#65533;&#65533;K&#65533;&#65533;&#65533;&#65533;''t&#1046;rGt_ &#65533;o&#65533;6m&#65533;.&#65533;I&#65533;\&#65533;\&#65533;&#65533;m&#65533;]&#65533;s8&#65533;N&#65533;5&#65533;&#65533;NR&#65533;6ws&#65533;&#65533;X&#65533;}&#65533;&#65533; &#65533;u&#65533;+&#65533;u]&#65533;&#65533;@wiB(f(&#65533;&#65533;]G>>&#65533;u+&#65533;w&#65533;&#65533;&#65533;&#65533;~f*sJ&#65533;K_&#65533;g&#65533;sx&#65533;&#65533;/x &#65533;+(P5&#65533;vNesl&#65533;V&#65533;&#65533;&#65533;&#65533;&#65533;&#65533;&#65533;=K &#65533;&#65533;BwR&#65533;&&#65533;g|^&#65533;m&#65533;wz&#65533;&#65533;+'m&#65533;&#65533;i&#65533;&#65533;&#65533;&#65533;wJ&#65533;\&#65533;&#65533;f3'&#65533;g0&#65533;yE&#65533;= &#65533;*8P&#65533;WM0U&#863;&#65533;&#65533;&#65533;&#65533;&#65533;$o&#65533;h&#65533;&#65533;&#65533;x&#65533;&#65533;9\&#65533;&#65533;v&#65533;&#65533;Fk&#65533;w_&#65533;z_&#65533;&#65533;&#65533;&#65533;&#65533;i&#65533;&#65533;G&#65533;7&#65533;~YT&#65533;&#65533;&#65533;&#65533;&#65533;&#65533;&#65533;NMr2&#65533;&#65533;&#65533;W&#65533;=&#65533;hhz&#65533;zz&#65533;&#65533;&#65533;&#65533;&#65533;&#65533;>&#65533; &#65533;&#65533;D?&#65533;y&#65533;&#65533;&#65533;|*  &#65533;~f&#65533;&#65533;wM^q&[A&#65533;&#65533;G&#65533;/x&#65533;W&#65533;&#65533;&#65533;&#65533;5&#65533;{v&#65533;&#65533;&#65533;&#65533;&#65533;&#65533;l&#65533;&#65533;&#65533;|+7&#65533; &#65533;  &#65533;&#65533;w&#65533;.&#65533;t&#65533;&#65533;M0c&#65533;mW&#65533;Hh&#65533;&#65533;7Kh&#65533;&#65533;&#1611;H~i&#65533;y&#65533;V|E&#65533;w&#65533;&#65533;&#65533;!&#65533;&#65533;&#65533;&#65533;&#1054;~&#65533;ffs&#65533;&#65533;&#1847;B&#65533;Bh@&#65533; H &#65533;s ~W~&#65533; ~AOf&#65533;&#65533;&#65533;&#65533;^7&#65533;&#65533;Gty&#65533;~&#65533;&#65533;&#65533;&#65533;&#65533;&#65533;g&#65533;[5j&#65533;k&#65533;dBH&#65533;&#65533;k&#65533;&#65533;!&#264;'R&#65533;&#65533;&#65533;&#396;7r&#65533;&#65533;&#65533;#&#528;"G&#65533;,i&#65533;&#65533;&#65533;7l2&#65533;&#65533;&Mf&#65533;&#65533;I&#65533;&#65533; H&#65533;&#65533;&#65533;&#65533;gO&#65533;&#65533;&#65533;&#65533;&#65533;$G&#65533; 4h&#65533;&#65533;&#65533;t&#65533;f
&#65533;&#65533;eF&#65533;	&#65533;$h&#65533;&#65533;"&#1584;b&#65533;,k&#65533;,&#1716;jA&#65533;D&#65533;&#65533;%L!B&#1140;y&#65533;(&#991;&#65533;&#65533;2&#65533;&#65533;5&#65533;H(&#65533;&#65533;&#65533;&#65533;K3&#65533;&#65533;
&#65533;Z&#65533;&#65533;]&#65533;.k&#65533;2&#309;&#65533;7s&#65533;|v@&#1783;c
&#65533;	&#65533;f:&#65533;:wZ&#65533;&#65533;'`kF&#65533;&#65533;@`&#65533;&#1255;&#65533;/&#65533;&#65533;&#65533;q&#65533;&#531;&#65533;b.~&#65533;3&#65533;&#65533;&#65533;;&#65533;^&#65533;&#678329;3&#865;&#65533;I&#65533;&#65533;N&#65533;z&#65533;&#65533;&#65533;+&#65533;h&#65533;K~
&#65533;&#1829;&#65533;&#65533;&#65533;&#65533;&#65533;&#65533;b&#65533;&#1263;o_$&#65533;&#65533;,&#65533;&#65533;&#65533;Du&#65533;0&#65533;&#65533;`H&#65533;&#65533;_&#65533;%&#65533;`&#65533;&#65533;&#65533;8&#65533;&#65533;&#65533;&#65533;o&#65533;EvH3&#65533;&#567;aE&#65533;y&#65533;&#65533;}&#65533;&#65533;&#65533;!&#65533;E&#65533;_u&#65533;&#65533;&#65533;_
0&#65533; E&#65533; a&#65533;go&#65533;0vU{&#65533;m Ir8df y&#65533;f&#968;&#65533;A&JwZuG&#65533;&#65533;9&#65533;&#65533;k&#65533;&#65533;6[RJ&#65533;&#65533;&#65533;&#65533;&#65533;&#65533;3&#65533;&#65533;\&#65533;&#65533;#qD&#65533;&#65533;&#65533;m&#65533;y&#65533;3&#65533;&#65533;&#65533;$\&#65533;&#65533;VWj&#65533;&#65533;h`&#65533;/&#65533;&#65533;&#65533;&#65533;g#&#65533;c&#65533;G!V>&#65533;&#1050;k&#65533;&#65533;(&#65533;=&#65533;&#65533;&#65533;iZ&#65533;G&#65533;&#65533;k|&#65533;&#65533;_E&#65533;&#65533;&#65533;&#65533;&#65533;r&#65533;HPA&#65533;&#65533;h&#65533;DF:&#65533;q&P)'N&#65533;&#65533;mU&#65533;&#65533;&#65533;W&#65533;`&#65533;}YT&#65533;(&#65533;#&#65533;&#65533;&#65533;&#65533;&#65533;&#426;&&#65533;&#1402;i&#47958;&#65533;&#65533;M&#65533;L9&#65533;&#65533;&#65533;&#65533;&#65533;_Eq&#65533;`&#65533;&#65533;&#65533;j&#65533;X&#65533;:"h&#65533;L;&#65533;&#65533;&#65533;&#65533;3	d&#65533;D&#65533;v&#65533;`&#65533;4&#65533;&#679;&#65533;&#65533;&#65533;[&#65533;9&#65533;&#65533;&#65533;S.&#65533;&#65533;oi&#65533;h:&#65533;&#737;&#65533;&#65533;7&#65533;9&#65533;&#65533;@G&#65533;&#65533;aZ&#1216;&#65533;&#65533;OX&#65533;(,f&#65533;F&#65533;&#65533;&#65533;_&#65533;&#65533;&#65533;9&#65533;&#65533;J&#65533;&#65533;#&#65533;&#65533;&#65533;i&#65533;&#65533;r&#65533;&&#65533;&#65533; M&#65533;%&#575;)
&#65533;&#65533;;,&#65533;&#65533;9&#65533;&#65533;n&#65533;@&#65533;l&#65533;7&#65533;R?&#65533;X&#65533;s|@&#65533;&#857;&#65533;)&#65533;&#65533;t&#65533;&#65533;* &#65533;j&#65533;W&#65533;&#65533;&#65533;&#65533; `&#65533;z&#65533;&#65533;&#65533;&#65533;)&#65533;j&#65533;Am&#65533;^&#65533;&#65533;&#1541;&#65533;&#369;&#65533;)t &#65533;&#65533;&#65533;AiT&#65533;&#1434;&#65533;/VT&#65533;&#65533;&#65533;=so&#1141;&#65533;&#65533;&#65533;&#65533;n&#65533;&#1475;g8&#65533;(&#65533;&#65533;&#65533;&#65533;fw&#65533;&#65533;&#65533;k&#65533;y&#65533;N&#65533;&#65533;&#65533;6jmS}&#65533;&#65533;Yk&#65533;&#65533;&#65533;n:f&#65533;+O&#1188;&#65533;&#65533;&#65533;&#65533;&#65533;+&#65533;&#65533;50&#65533;&#65533;&#1474;&#65533;9nP&#65533;yu&#65533;6t~&#65533;#&#65533;&#65533;&#65533;K&#65533;z&#65533;&#1087;N&#65533;&#65533;~&#730;P&#65533;&#65533;&&#65533;*&#65533;K5u8&#65533;V&#65533;
e%g0&#65533;&#65533;&#65533;7&#65533;1P#&#65533;&#65533;&#65533;&#65533; &#65533;mMEiR&#65533;_&#65533;5&#65533;K0&#65533;&#65533;T&#65533;A&&#65533;5A#9&#65533;&#65533;J&#65533;@&#65533;4&#65533;&#65533;&#65533;&#65533;X"&#65533;&#65533;{&#65533;&#65533;	L&#65533;	D&#65533;
G&#65533;\v&#65533;.&#725;K6Q&#65533;&#65533;d*s0q*&#65533;&#1186;H[L&#65533;&#65533;&#65533;&#65533;&#65533;-&#65533;&#65533;
+\`&#1911;&#65533;z&#65533;&#65533;,&#65533;1&#65533;&#65533;&#65533;&#65533;Yxc
&#65533;(XjQ3&#65533;-&#65533;6&#1441; &#65533; &#65533;*H&#65533;
(&#65533;HLF_B&#65533;"&#65533;&#184;&#65533;&#65533;)&#65533;b&#65533;&#65533;=f&#65533;{&#65533;qY&#65533;&#65533;&#65533;`&#65533;&#65533;&#65533;\&#65533;j&#1622;xg&#65533;&#65533;&#65533; $)B&&#65533;&#65533;&#65533;&#65533;&#65533;?&#65533;&#65533;&#65533;A&#65533;8&#65533;&#65533;&#65533;!h&#65533;Lr&#65533;&#65533;p&#65533;'&#65533;R&#142;f&#65533;=&#65533;&#65533;6&#65533;B,&#65533;&#65533;#lA&#65533;&#65533; t9&#65533;G&#65533;r,&#65533;T&#65533;`(?Lj&#1176;&#65533;|c(Gi&#65533;TL&#65533;9&#65533;*&#65533;&#65533;*&#65533;2&#65533;&#65533;,$"&#65533;I&#65533;.&#65533;&#65533;+_)&#65533;9&#65533;i&#65533;I&#65533;+q2&#65533;&#65533;=6QN&#65533;&#65533;Y&#65533;&#65533;&#65533;&#65533;&#65533;+a.j&#65533;&#65533;&#65533;&#65533;yMBT&#65533;&#65533;&#65533;%9&#65533;&#65533;&#65533;$&'&#65533;&#65533;dfa&#65533;0D)A&#65533;L!%0&#65533;&#65533;&#65533;o&#65533;lA%&#65533;&#65533;#t&#65533;&#65533;.d&#65533;*])K&#65533;&#65533;&#65533;J&#65533;&#65533;&#65533;&#65533;tcj&#65533;&#65533;9&#384;{0&#675;&#65533;8(}&#65533;&#65533;&#65533;#-&#65533;l&#65533;&#65533;&#65533;&#65533;O&#65533;cT5&#65533;Ba"@&#65533;&#65533;&#65533;L&#65533;	&#987;&#945;&#65533;&#65533;&#1904;&#65533;&#453;&#65533;
&#65533;&#65533;i&#65533;ZzS&#65533;{&#65533;C&#65533;&#65533;&#1335;v(&#65533;r&#65533;&#65533;Sb&#65533;u&#65533;&#65533;*g0&#672;&#65533;o&#65533;x&#65533;`&#65533;&#212;&#1402;rJ&#65533;d!&#65533;X
&#49233;&#65533;<GJ)K&#65533;fl&#65533;&#65533;&#65533;,&79Sx&#65533;&#65533;&#65533;v&#65533;&#65533;x&#65533;&#65533;U&#65533;&#65533;&#65533;C}6&#65533;j&#65533;&#65533;&#65533;&#65533;&#65533;l&#65533;n&#65533;&#65533;[k&#65533;&#65533;c&#65533;&#65533;&#65533;&#65533;zUOfU&#65533;&#65533;%&#65533;&#1228;5&#295404;&#65533;&#65533;'6a+[&#65533;&#65533;v2&#65533;&#65533;mv#&#65533;&#65533;zu&#65533;l&#65533;&#65533;&#65533;]1&#65533;&#65533;&#65533;Q&#65533;|&#65533;=y:&#65533;.}&#65533;)&#65533;D&#65533;b&#65533;Z&#65533;&#65533;r&#365;&#65533;&#65533;&#65533;~i&#65533;&#65533;t&#65533;&#65533;o^+J&#65533;Q&#913;&#65533;W&#65533;&#65533;&#65533;&#65533;&#65533;&#65533;U&#65533;&#65533;&#65533;|&#65533;:[&#65533;&#65533;7H&#65533;&#65533;&#65533;~3&#65533;&#65533;&#65533;&#1042;g&#65533;&#65533;]&#65533;&#65533;&#65533;d&#65533;$&#65533;wR&#65533;Z&#1780;&#65533;&#65533;%&#65533;b&#65533;K[&#65533;F&#1440;8&#432;&#65533;!&#65533;<2V&#65533;&#65533;3&#65533;)&#65533;&#1624;&#65533;&#65533;&#65533;&#65533;&#65533;&#65533;^&#65533;5I3<&#65533;[%&#65533;&#65533;&#65533;&#65533;&#1188;&#65533;dje&#65533;&#65533;&#65533;,&#65533;i&#65533;&#65533;&#65533;&#65533;&#65533;&#65533;*\&#65533;j&#65533;&#65533;s&#65533;I&#65533;tVi&#65533;&#65533;&#65533;e&#65533;eb&#65533;)&#65533;&#65533;>&#65533;K&#65533;&#65533;&#65533;&#65533;&#65533;g$&#65533;&#65533;y&#65533;&#1900;x=&#65533;&#65533;P&#65533;&#65533;&#65533;&#65533;&#65533;&#65533;&#65533;&#65533;%jl&#65533;LK6&#65533;&#65533;t&#65533;&#65533;+L&#65533;Y&#65533;"&&#65533;&#65533;&#65533;j&#65533;w&#65533;4h&#65533;+m&#65533;&#65533;&#65533;8&#1459;&#65533;2&#65533;1mk&#65533;&#65533;&#65533;H&#65533;&#65533;!:&#65533;&#65533;&#65533;&#65533;=oW&#65533;&#65533;V=~o&#65533;&#65533;4+&#65533;knJ&#65533;&#65533;(&#65533;&#65533;&#65533;&#65533;"&#65533;y&#1676;@&#65533;&#65533;&#65533;l&#65533;R&#65533;&#65533;&#65533;\p>&#65533;&#65533;n&#65533;&#65533;&#65533;&#65533;}&#65533;u&#65533;&#65533;&#65533;&#65533;&#65533;&#65533;&#65533;&#65533;&#65533;&#65533;&#65533;(s&#65533;&#65533;&#65533;,o(&#65533;)&#65533;f&#65533;[&#65533;(&#65533;&#65533;G[9t&#471;&#65533;&#65533;&#65533;&#65533;I&#65533;oj?|c&#65533;&#65533;p*&#65533;&#65533;&#65533;&#65533;&#65533;&#65533;q%&#65533;[V&#65533;&#65533;&#65533;0&#65533;&#65533;'t&#65533;=]YCv2&#65533;&#65533;&#65533;&#65533;s&#65533;r&#65533;&#65533;&#1056;&#65533;x'&#65533;&#65533;L&#65533;z'&#65533;&#65533;]\&#65533;H&#65533;&#65533;&#65533;}l&#65533;-&#65533;t&#65533;,}9c&#1887;&#65533;&#65533;z&#65533;&#65533;x&#65533;&#65533;&#65533;&#65533;&#65533;&#65533;&#65533;f]v&#65533;&#65533;k)?"&#65533;F&#65533;&#65533;&#65533;^&#65533;&#65533;t&#65533;&#65533;&#65533;4^&#65533;2&#65533;t&#65533;Rni$&#65533;&#65533;E&#65533;&#65533;&#65533;&#65533;&#1515;{g&#65533;&#65533;&#65533;H&#65533;&#65533;&#65533;\&#65533;&#65533;a&#65533;W&#65533;4&#65533;s:,&#65533;&#65533;}0'{&#65533;&#65533;&#65533;&#65533;&#65533;&#1241;&#65533;~&#65533;p&#65533;;&#998;&#963;&#65533;&#65533;&#65533;$D&#65533;&#65533;&#65533;g&#65533;&#65533;&#65533;&#65533;w&#65533;&#65533;L&#65533;&#65533;<&#65533;yo6I&#65533;&#65533;&#843;&#65533;&#65533;&#65533;&#65533;&#1657;&#65533;&#65533;{ &#65533;&#65533;C&#65533;&#65533;&#65533;&#65533;W!&#65533;~&#65533;
;?&#65533;&#65533;Z&#65533;&#65533;&#65533;&#65533;&#65533;&#1505;&#65533;&#65533;&#65533;&#65533;Iz&#65533;&#65533; Q &#65533;&#65533;&#65533;&#65533;&#65533;q&#65533;B&#65533;&#65533;&#65533;M&#65533;YY&#65533;&#65533;&#65533;&#65533;}&#65533;&#65533;}5C&#65533;Y&#65533;&#65533;&#65533;E&#65533;qX&#65533;&#65533;_&#65533;&#65533;&#65533;&#65533;U&#65533;|^&#65533;&#65533;m&#65533;&#65533;&#65533;&#65533;%&#65533;&#65533;&#65533;VRQ&#65533;&#65533;E&#65533;N&#65533;&#65533;l&#65533;&#65533;&#65533;&#1559;&#65533;Z&#65533;&#65533;&#65533;a&#1313;&#65533;&#65533;&#65533;[&#65533;d&#65533;R&#65533; ]&#65533;&#65533;&#65533;ZA[&#65533;&#65533;&#65533;&#65533;&#65533;E&#65533;&#65533;&#65533;&#65533;&#65533;&#1859;]&#65533;&#2000;&#65533;&#65533;&#65533;X!&#17298;&#65533;
 QRP&#65533;&#65533;`&#65533;|&#65533;_&#65533;&#65533;
fH4$&#65533;&#65533;-&#65533;&#65533;&#65533;&#65533;&#65533;L&#65533;&#1241;&#65533;`&#65533;&#65533;i\&#65533;&#65533;&#65533;&#65533;&#65533;	&#65533;z&#65533;&#65533;&#65533;&#65533;&#65533;&!2!n&#65533;&#65533;&#65533;&#65533;&#65533;xM&#65533;E&#65533;B&#65533;&#65533;AQ$&#65533; &#65533;&#636;"&#1033;al&#65533;X&#65533;&#65533;6\"&#65533;&#65533; ]YR&#65533;%^&#65533;&#65533;T &#65533;O`&#65533;&#65533;O%&#65533;&#65533;%&#65533;=&#65533;&#65533;Z&#65533;-&#1181;b!"*&#65533;&#65533;&#65533;O&#1673;&#65533;%]&#65533;x&#65533;&#65533;V&#65533;3&#65533;&#65533;&#65533;&#65533;&#65533;-&&#65533;&#65533;&#65533;!&#65533;q&#65533;&#65533;#1&#65533;H4&#65533;yY3&#65533;&#65533;&#1888;&#65533;EG&#65533;&#65533;&#65533;&#65533;&#65533;xa\(&#65533;Z8	&#65533;&#65533;&#1113;&#65533;)&#65533;&#65533;GT&#65533;&#65533;^3Wd&#65533;&#1753;&#65533;h&#65533;&#546;&#65533;&#65533;&#818;&#65533;S	b&#65533;(&#65533;&#65533;&#65533;#&#65533;&#65533;?&#65533;D&#65533;&#65533;&#65533;&#65533;}&#65533;9>&#65533;&#337;&#65533;-&#65533;&#65533;Qj-YR`&#65533;<(r&#65533;&#65533;MX0&#65533;`8^dG&#65533;"&#412;9bV&#65533;&#65533;Z-SO`B.&#65533;&#65533;5$&#65533;&#65533;=&#65533;&#65533;&#65533;&#65533;
&#65533;cL&#65533;&#65533;F&#65533;&#65533;&#65533;]g!&#65533;&#65533;Y*l&#65533;-.Y&#675;Q&#65533;&#65533;|!&#65533;
.&#65533;&#65533;&#65533;S:P&#65533;#~&#65533;L&#65533;h&#65533;G-&#65533;&#65533;e&#65533;&#65533;"D&#65533;"&#65533;%&#65533;UdS&#65533;%C&#65533;&#65533;"&#65533;3&#65533;c&#65533; &#65533;Y"&#65533;&#774;&#65533;	W&#65533;&#65533;&#65533;&#65533;M&#65533;}1L&#65533;&#65533;SF&#65533;&#65533;&#65533;+&#65533;eN&#65533;VA&#65533;&#65533;T!`G-X&#65533;&#65533;&#65533;&#65533; &#65533;6Bd@Id&#65533;&#65533;X*]Yb&#65533;Ke&#65533;A&#65533;&#65533;&#65533;&#65533;'YT! &#65533;&#65533;a%zb&#65533;&#65533;&#306;&#65533;a&#65533;y&#65533;t&#65533;-)%&#65533;&#65533;%f&#65533;c&#65533;g.&#65533;]&#65533;&#65533;&#65533;&#65533;&#65533;)&&#65533;&#65533;\Nt&#7301;&#65533;]B&#65533;dz&#65533;8&#65533;&#65533;sBgh&#65533;&#65533;h&#65533;&#65533;f&#65533;&#65533;&#65533;3.S3	&#65533;*&#65533;&#1864;&#65533;Q&#65533;&^&#65533;&#65533;&#65533;	&#1324;m&#65533;&#65533;&#65533;&Yf&fI&#65533;~&#65533;&#65533;&#65533;&#1620;&#65533;&#65533;@\&#65533;NI&#65533;Gj&#65533;&#65533;&#65533;%rF&#65533;-&#65533;&#65533;^&#65533;X&#65533;&C&#65533;]&#65533;&#65533;'ufE&#65533;&#65533;&#65533;I(&#65533;d%x&#65533;q&#65533;&#65533;<&#65533;a&#65533;y] nn9gzbt&#65533;(&#65533;&#65533;NNeE&#65533;&#65533;&#65533;&#65533;&#65533;Xj&#65533;&#65533;'&#65533;|!eK&#65533;&#65533;&#1370;&#65533;&#65533;&#65533;Ef&#65533;&#65533;-&#65533;&$&#65533;&#65533;&#65533;]e*$_I
&#65533;j&#65533;&#65533;]&#65533;&#65533;J& &#65533;g&#65533;&#65533;&#65533;&#65533;&#65533;&#65533;&#42626;&#65533;g&5h&#65533;%A"&#65533;&#65533;&#65533;~q&#65533;%h&#65533;J>)&#65533;&#65533;&#65533;&#65533;&#253;)&#65533;&#65533;`&#65533;tL
&#65533;&#65533;2Z&#65533;
&#65533;3&#65533;h&#65533;&#65533;U&#65533;T&#65533;Z&#65533;'&#65533;&#65533;]&#65533;b&#65533;r&#65533;tS&#65533;&#1245;&#65533;&#65533;&#65533;Z&#17734;&#65533;&#65533;_&#65533;&#65533;&#65533;Nfg&#65533;&#65533;U&#65533;&#520;vIqe&#65533;&#65533;&#65533;qckj&#65533;1e&#65533;&#65533;$&#65533;&#65533;&#65533;&#65533;i&#65533;W&#65533;!&&#65533;Z&#65533;}V&#65533;&#65533;|&#65533;&#65533;h(&#65533;&#65533;!&#65533;&#65533;7&#65533;&#65533;&#65533;k&#65533;&#65533;t.2&#65533;2&#1572;:&#65533;3&#1428;&#65533;%&#65533;&#1357;&#65533;~z&#65533;&#65533;&#65533;&#65533;	&#65533;&#65533;&#65533;&#65533;.&#65533;i&#65533;(*&#65533;&#65533;&#500;&#65533;tvd&#65533;&#65533;&#1872;&#1687;f&#43410;&#65533;fh&#65533;I%&#65533;:&#1408;VfW&#65533;C&#65533;&#65533;+&#65533;hk~&#65533;'&#65533;dM&#65533;F&#65533;&#65533;U&#65533;&#65533;&#65533;&#65533;&#65533;&#564;jd^&#65533;&#65533;*0
b&#65533;Rl&#366;&#65533;&#378;&#65533;z&#144;&#65533;!+6h&#65533;&#65533;&#65533;E&#65533;d&#65533;&#65533;&#65533;&#65533;&#65533;&#65533;HU&#65533;
]r(F&#65533;.&#65533;&#65533;&#65533;&#65533;&#65533;3&#65533;&#65533;&#65533;&#65533;w&#65533;&#65533;r&#65533;'egF&#65533;&wV&#33094;g&#65533;&#65533;k&#65533;]+&#65533;&#65533;&#746;&#65533;&#65533;&#65533;&#65533;&#65533;
&#65533;&#65533;X%il3
l&#65533;l*&#65533;U&#65533;&#65533;a&#65533;y!&#65533;&#65533;&#65533;&#65533;&#65533;j&#65533;.gJl)&#65533;-&#65533;2*&#65533;:O&#65533;b-&#65533;&#65533;L&#65533;&#1478;&#65533;_&#65533;XI
'^-&#65533;&#65533;&#65533;&#65533;A&#65533;>&#65533;c&#65533;&#65533;&#65533;&#65533;&#65533;&#65533;m&#65533;&&#65533;&#65533;&#65533;2&#65533;&#65533;|&#65533;&#65533;&#65533;&#65533;&#65533;&#65533;mx$&#65533;&#65533;.l&#65533;%&#65533;!.81g&#65533;@&#65533;&#65533;^&#65533;&#65533;Z &#65533;&#65533;'&#65533;&#65533;&#65533;pIbO&#65533;`&#65533;&#65533;c&#65533;&#65533;n&#65533;&#65533;.&#65533;&#65533;kR&#65533;&#65533;y&#65533;&#65533;c&#65533;j&#65533;&#65533;6&#65533;&#65533;&#1729;&#65533;&#65533;:k56&#65533;&#65533;&#130;"!-&#65533;
h&#65533;5&#241;&#65533;&#65533;*&#65533;&#65533;&#65533;&#65533;(&#65533;&#65533;&#65533;pAn&#65533;ym&#65533;&#65533;l&#65533;N&#65533;&#65533;&#65533;&#65533;.&#65533;&#65533;R@
&#65533;m&#65533;&#65533;/&#65533;&#65533;_t&#65533;&#65533;&#65533;&#65533;Z&#65533;>#&#65533;&#657;&#1034;
&#65533;v&#65533;&#65533;.tYk&#65533;2&#65533;&#65533;&#65533;l&#65533;&#65533;&#65533;&#65533;o&#65533;&#65533;S&#65533;<&#65533;&#65533;&#65533;g&#65533;F$z,4&#65533;&#65533;&#65533;&#65533;I&#65533;&#65533;f&#65533;&#65533;j7&#65533;.sVX3&#65533;0	&#65533;&#65533;&#65533;B&#65533;&#65533;&#65533;i&#65533;&#65533;o6k&#65533;R&#65533;&#65533;&#65533;&#65533;&#65533;N<A&#65533;&&#65533; &#65533;&#65533;&#65533;
&#65533;&#1942;&#65533;&#65533;,&#65533;RR
o)&#65533;&#65533;&#2029;&#65533;&#65533;&#65533;&#622;&#65533;?o&#65533;&#65533;ou&#65533;a&#65533;&#65533;&#65533;n	&#207;wm&#65533;&#65533;rq/kFYb R &#65533;o&#65533; h&#65533;&#65533;&#65533;b&#65533;13&#65533;&#65533;h$&#65533;&#65533;d&#65533;n&#65533;&#65533;&#65533;TV&#65533;&#65533;&#65533;1`&#65533;&#65533;&#65533;2&#65533;2l&#65533;l&#65533;&#65533;l*&#65533;C0&#65533;&#65533;V-&#65533;a]&#65533;&#65533;&#65533;m*&#65533;m&#65533;&#65533;&#65533;4&#65533;&#65533;z&#65533;c&#65533;&#65533;&#65533;f"'&#65533;&#65533;&#65533;?&#65533;&#65533;g
&#65533;&#65533;J"&#65533;bT&#65533;*&#65533;I&#65533;gx&#65533;1t&#65533;&#65533;&#65533;/g&#65533;)&#65533;&#65533;a&#739;&#65533;&#65533;&#65533;&#65533;,&#65533;&#65533;nE(}l&#562;&#33408;-^&#1074;7[&#65533;~2
&#65533;n)b&#65533;D6&#751;&#65533;!c*&#65533;0J&#65533;~&#65533;h
&#65533;-&#65533;-&#65533;&#65533;-&#65533;3&#65533;.g(&#65533;&#65533;-B&#65533;&#65533;l&#65533;&#65533;>"&#65533;&#65533;&#65533;&#65533;&#65533;+&#65533;
&#65533;NT&#65533;&#65533;6&#65533;&#65533;2&#65533;.-<&#65533;%&#65533;&#65533;/3&#65533;&#65533;>C3p&#65533;&#65533;,uZg&#65533;&#65533;$&#65533;&#65533;f!&#65533;&#65533;?&#65533;&#65533;:714&#65533;&#1589;z&#65533;&#65533;$&#65533;&#65533;XI&#65533;&#65533;I7CL&#65533;L&#65533;&#65533;&#65533;&#65533;
&#65533;&#65533;&#65533; &#65533;&#65533;qI&#65533;m&#65533;&#65533;&#65533; #\B&#2006;/5&#65533;/&#65533;&#65533;&#65533;&#65533;FapE&#65533;&#65533;"3M#13m&#2010;qAG1&#65533;&#65533;&#65533;&#65533;H7&#65533;WW&#65533;&#326;u&#65533;uTZA&#65533;;&#65533;o&#65533;&#65533;&#65533;U&#65533;&#65533;>&#65533;07*&#65533;&#65533;l_&#65533;s=&#65533;s&#65533;M&#65533;&#65533;&#65533;)nu&#65533;Q&#65533;&#65533;&#65533;_&#65533;A&#65533;=B&#65533;&#65533;&#65533;@V&#65533;E&#65533;qF&#65533;VNo2<A\&#65533;q5+&#65533;SnQve_&#65533;&#65533;f6&#65533;4CL&#65533;cU&#65533;&#65533;#D2h&#65533;0&#65533;
Vj&#65533;0&#65533;n!@&#65533;4&#65533;jV?&#65533;=&#65533;j&#65533;f&#65533;m&#65533;6&#65533;+&#65533;&#65533;ow&#65533;_S p+&#65533;,&#65533;&#65533;&#65533;&#65533;oM&#65533;4s
&#65533;]&#65533;bW&#65533;ko.5&#65533;&#65533;&#65533;N&#65533;dSl^&#65533;k&#65533;&#65533;&#65533;n?&#65533;c10&#65533;&#65533;&#65533;w6&#65533;"&#65533;r#mk{&#65533;-&#65533;&#65533;\7Nw&#65533;U&#65533;mW6&#65533;j7f&#65533;g&#65533;7&#65533;&#65533;&#65533;&#65533;&#192;&#65533;i&#2029;Q$&#65533;4%6&#65533;&#65533;kG3!H{0&#65533;&#65533;7S&#65533;u_w1"&#65533;&#65533;&#65533;vo&#65533;"8"&#65533;Z&#4176;&#65533;&#65533;f&#65533;``&#65533;p{&#65533;j\o.7>&#65533;&#65533;&#65533;[(^Wx=Km&#65533;*&#65533;o&#65533;&#65533;&#65533;U!%&#65533;&#65533;&#65533;&#65533;/&#65533;&#65533;J&#65533;2&#65533;nlrXR&#65533;}&#65533;&#65533;&#1188;&#65533;&#65533;6[i&#65533;!m&#65533;,&#65533;6Q&#65533;&#65533;
&#65533;?&#65533;&#65533;&#65533;&#65533;{&#65533;3]&#65533;&#65533;&#65533;&#65533;Bh&#65533;uc&#65533;8&#65533;&#65533;?4[&#65533;w&#65533;&#65533;&#65533;&#65533;R&#65533;&#65533;+%6k&#65533;y&#65533;&#65533;&#65533;"&#65533;u&#65533;%o:=&#65533;&#65533;&#65533;+_?4&#65533;&#65533;&#65533;&#65533;&#65533;yQR&#65533;[&#65533;PM&#65533;@&#65533;xs&#65533;&#65533;&#65533;x.&#65533;5&#65533;S&#65533;&#65533;"z&#65533;&&#65533;&#65533;&#65533;&#65533;?&#65533;&#1490;;&#65533;  &#65533;&#65533;a&#65533;&#65533;a&#65533;&#65533;kzO&#65533;w&#65533;u
:fSy&#65533;&#65533;&#65533;&#65533;&#65533;9&#65533;&#65533;"&#1362;&#65533;+{&#65533;&#65533;&#65533;&#65533;&#65533;3&#65533;-7&#65533;&#65533;&#65533;K&#65533;&#65533;!&#65533;&#65533;&#65533;&#65533;&F,&#65533;&#65533;&#65533;y&#65533;w&#65533;'&#177;&#65533;;D@&#65533;&#65533;&#65533;&#65533;-&#65533;v&#65533;&#65533;&#65533;&#65533;&#65533;#&#65533;k&#65533;&#65533;&#1787;f&#65533;{M6 &#65533;R"&#65533;G@&#65533;<1[&#65533;AS&#65533;RFW&#65533;&#65533;mK&#65533;F&#65533;;g?&#65533;&#65533;+R&#65533;&#65533;{&#65533;<&#65533;w|&#65533;&#65533;<&#65533;&#65533;&#65533; VN
&#65533;&#65533;z&#65533;&#65533;<m&&#65533;&#65533;&#65533;cQ@&#65533;K&#65533;&#65533;#&#65533;&#65533;&#65533;&#65533;&#1355;:(?&#65533;d3&#65533;oD&#65533;+:&#1147;)&#65533;&#65533;&#65533;&#65533;_<&#65533;&#65533;Q{QE&#65533;&#65533;;}t0&#65533;&#65533;&#65533;&#65533;W&o{E&#65533;C|6w=G{W&#65533;&#65533;d{&#65533;&#65533;&#65533;6&#65533;&#65533;&#65533;&#65533;{&#65533;&#65533;+&#65533;&#65533;\&#65533;&#65533;-&#65533;D&#65533;&#65533;}F#&#65533;;&#65533;}A&#65533;&#65533;"&#395;&#65533;&#65533;&#65533;&#65533;&#65533;K:c&#65533;&#65533;&#65533;&#65533;&#65533;&#65533;&#65533;<H,>&#65533;7&#65533;1&#65533;=&#65533;&#65533;&#65533;&#65533;&#65533;&#65533;&#65533;{&#65533;&#65533;{&#65533;Kw&#65533;&#65533;&#65533;{&#65533;&#65533;>m#&#65533;&#36407;W&#65533;[&#65533;&#65533;C&#65533;W>&#65533;&#65533;&#65533;&#65533;?|G\&#65533;&#65533;&#65533;&#65533;L&#65533;&#65533;9d&#65533;&#65533;&#65533;&#65533;&#1347;&#65533;-&#65533;2 8#R&#65533;?G &#65533;+&#65533;Sn&#65533;&#65533;&#65533;&#65533;&#65533;;&#65533;kxx&#2002;2(pW&#65533;.U&#65533;+&#65533;&#65533;/&#65533;&#65533;&#65533;w`&#65533;C&#65533;&#65533;D&#65533;]&#65533;&#65533;eO&#65533;=&#65533;0&#65533;&#65533;&#65533;&#65533;A&#65533;&#858;&#65533;{&#65533;cF&#65533;&#65533;u&#65533;&#65533;dH&#65533;#I&#65533;4yR&#65533;F&#65533;+Y&#65533;t&#65533;fL&#65533;3i&#444;h&#65533;g&#65533;&#65533;%&#65533;&#65533;,AP&#65533;C&#65533;JD&#65533;p&#65533;&#65533;	(Z&#65533;&#65533;&#65533;T&#65533;S&#65533;V&#65533;:&#65533;fV&#65533;[&#65533;v&#65533;&#65533;&#65533;&#1826;N&#65533;;wVz(&#1248;g&#65533;VD&#65533;&#65533; &#65533;&#65533;g&#65533;&#65533;&#65533;zo^&#65533;&#65533;~&#65533;&#65533;p`&#65533;b	&#65533;&#65533;&#628;g[&#65533;>{&#65533;&#65533;y.&#65533;&#65533;fc&#65533;&#65533;{sI&#65533;&#65533;9w&#65533;&#65533;&#65533;N&#65533;h3;&#65533;&#65533;&#942;&#65533;Y&#65533;&#65533;&#65533;vl&#65533;7C&#65533;&#65533;Y;&#65533;j&#683;&#65533;&#65533;&#65533;mUvp&#65533;&#65533;_&#65533;>&#65533;X7&#65533;&#1856;7'&#65533;*q&#65533;&#1225;&#65533;&#65533;IV9g&#65533;&#953;&#65533;&#65533;&#65533;|&#65533;U&#65533;&#65533;&#65533;3&#65533;&#65533;&#65533;&#1611;&#65533;&#65533;&#65533;&#65533;&#65533;&#65533;&#65533;&#1511;y&#65533;T&#65533;&#65533;&#65533;&#65533;&#65533;&#65533;_&#65533;&#65533;&#65533;&#65533;&#65533;<p&#65533;&#65533;2&#65533;M=|&#65533;&#65533;&#65533;H=&#65533;&#65533;&#65533;P&#65533;&#65533;
 !&#65533; &#65533; ,&#65533; ?4 &#65533; &#65533;	H&#65533;&#65533;&#65533;&#65533;*\&#560;&#65533;&#199;#J&#65533;H&#65533;&#65533;&#65533;&#65533;3&#65533;&#65533;&#561;&#65533;&#463; C&#65533;I&#65533;&#65533;C&#65533;(S&#65533;&#65533;h&#65533;&#65533;&#727;0c&#668;)p&#65533;&#859;)i&#65533;&#65533;&#627;&#65533;&#974;8&#65533;
&#65533;&#65533;&#65533;&#65533;&#1123;HM]&#65533;c&#1191;P&#65533;JmJ&#65533;&#65533;&#1323;X&#65533;&#65533;&#65533;&#693;&#65533;&#1455;`&#65533;:&#51683;&#65533;&#1638;b&#1258;&#65533;&#1711;m&#1651;p&#65533;&#65533;&#65533;K&#65533;h&#1787;o&#65533;&#65533;&#65533;Y&#65533;&#65533;_&#65533;w&#65533;&#65533;Kx&#65533;&#65533;&#200;+^<&#65533;&#65533;c&#65533;&#65533;#KF&#65533;&#65533;r&#65533;&#472;&#65533;N&#1948;&#65533;&#65533;&#65533;&#800;&#65533;rM&#1523;&#65533;&#737;3&#65533;^&#65533;&#65533;i&#65533;&#1826;&#65533;kF&#65533;v&#65533;&#65533;fY&#65533;&#65533;&#1716;&#65533;CD&#65533;&#65533;@|BU&#65533;N&#65533;6n&#65533;&#65533;&#65533;&#65533;&#65533;}w&#65533;&#65533;-V&#65533;&#65533;&#65533;;&#65533;}&#65533;&#65533;&#65533;&#65533;&#65533;+&#65533;N[&#65533;s&#65533;&#65533;&#65533;&#65533;~&#65533;z&#65533;&#65533;lL&#65533;&#65533;&#1314;&#65533;&#65533; &#65533;&#65533;_&&#65533; x:&#34845;&#625;&#65533;&#65533;{9&#65533;'!`&#65533;&#65533;w&#1989;&#65533;%&#65533; t&#65533;&#65533;&#65533;Q l&#65533;c&#201;&#65533;&#65533;y+&#65533;&#65533;&#65533;&#65533;M(#H&#65533;Y&#65533;a8&#65533;A2$&#65533;&#65533;&#65533;&#65533;&#65533;&#65533;$&#65533;&#65533;&#65533;&#65533;H"&#65533;&#65533;&#65533;@&#65533;v&#65533;#K3VIQe&#65533;e&#65533;&#65533;?I&#65533;c&#65533;^&#65533;&#856;b~3&#65533;&#1504;y&#65533;&#65533;#&#65533;Iv&#65533;$&#65533;&#65533;&#65533;=&#65533;&#65533;|>&#65533;&#65533;8&#65533;	fAS&#34886;&#65533;(5P&#65533;(5gB&#65533;&H&#65533;&#65533;&#65533;&#65533;&#65533;(&#65533; {{&#65533;&#65533;)e&#65533;&#65533;e`J&#65533;1^2&#65533;h&#65533;&#65533;&&#65533;&#34287;R&#65533;c&#65533;&#65533;?&#65533;l\
&#1949;R&#65533;&#65533;&#65533;U'j8~y&#65533;&#65533;&#65533; [&#65533;&#65533;&#65533;2k(5&#882;&#65533;(&#65533;g&#65533;i&#65533;&#65533;&#65533;&#65533;&#65533;&#65533;5&#65533;'hU&#65533; &#65533;wiY&#65533;&#65533;&#65533;2&#65533;&#65533;&#65533;&#65533;&#65533;&#500;&#65533;,&#65533;&#65533;&#65533;&#65533;&#65533;#&#65533;&#1027;&#65533;&#65533;&#65533;&#65533; ,&#65533;&#65533;	fP@&#65533;&#65533;H`&#65533;&#65533;&#1622;&#65533;&#65533;Z&#65533;&#65533;&#65533;&#65533;&#65533;&#65533;
m&#65533;&#65533;k&#65533;7&#65533;&#65533;#&#65533;i&#65533;G&#65533;&#65533;(7le?&#65533;&&#65533;&#65533;*&#1076;&#65533;&#65533;&#65533;&#65533;&#1706;&#844;~&#65533;1&#65533;#'&#65533;&#65533;&#65533;(m&#65533;&#65533;2&#65533;&#65533;&#65533;&#65533;e&#65533;1&#65533;&#65533;&#1932;&#65533;OS&#65533;&#65533;$_g&#65533;&#65533;#-_a.&#65533;&#65533;&#65533;&#65533;J&#1772;&#65533;&#65533;&#65533;&#1613;&#65533;}&#65533;&#65533; _&#65533;&#65533;&#65533;Zs&#885;&#1531;0&#776;&#65533;&#65533;&#65533;&#65533;&#65533;jK&#65533;q&#65533;&#65533;\Sx6&#65533; &#65533;4&#65533;<o&#1346;&#65533;&#65533;&#65533;&#65533;_&#65533;&#65533;&#65533;uvo&#65533;&#65533;j&#65533;;q&#2016;#&#65533;&#65533;&#397;*&#65533;J+&#65533;&#65533;:
&#65533;&#65533;&#65533;:&#65533;7&#59938;&#65533;s\6&#65533;_Ht&#65533;)o>Y&#65533;S<&#65533;&#65533;&#65533;};&#65533;&#65533; &#65533;:
&#65533;3&#65533;
&#65533;C/}&#65533;(&#65533;&#186;&#65533; >&#65533;&#65533;&#65533;B+&#65533;&#65533;&#65533;> &#65533;&#65533;&#65533;&#65533; &#65533;&#65533;&#65533;w&#65533;~z&#65533;5&#65533;c&#65533;&#65533;&#65533;Q&#65533;&#65533;&#65533;&#65533;_&#65533;&#65533;&#65533;G&#2044;&#65533;0&#65533;&#51510;&#65533;&#65533;&#65533;Mw%&#65533;Nf&#65533;&#65533;&#65533;}&#65533;#&#65533;&#65533;&#161;Nz&#65533;x&#65533;*6&#65533;
/&#65533;&#65533;"xCG(B2&#65533;&#65533;&#65533;&#65533;&#65533;&#65533;&#65533;?&#65533;q&#65533;Lfk&#1522;p77&#65533;)p&#65533;Gk`]De5T&#65533;
]@&#65533;&#65533;1&#65533;&#65533;'?&#65533;UB&#65533;H&#65533;&#65533;0&*a,&#65533;&#65533;H&#65533;9xa^&#65533;Dp?&#65533;&#65533;/&#65533;&#65533;&#65533;&#1320;~|5,Yq&#65533;&#65533;}}&#65533;B\fA&#65533;&#65533;a&#65533;8x&#65533;&#1936;&#65533;O&#65533;&#65533;&#65533;&#65533;&#65533;&#65533;@H7&#65533;&#65533;S&#65533;&#65533;&#65533;%&#65533;`u&#65533;b&#65533;&#65533;&#65533;.>OH?J4/WU.&#65533;&#65533;&#65533;+&#65533;F&#65533;&#65533;q}&#65533;c&#65533;5D&#65533;&#65533;1&#65533;sP&#65533;&#65533;B&#65533;r&#65533;0&#549;.w&#65533;&#65533;E&#65533;&#65533;,&#65533;$&#24579;-rq&#65533;&#65533;S&#65533; &#65533;&#65533;P|7&#65533;]J&#65533;&#65533;I&#65533;i&#65533;&#65533;&#65533;&#65533;J&#65533;<&#65533;qK f!k&#65533;Z*&#65533;&#65533;&#65533;&#65533;%6`0&#65533;u&#65533;3&#65533;&#65533;&#65533;&#65533;&#65533;LIR&#65533;&#65533;c^&#65533;&#65533;&#65533;=&#65533;=&#65533;lX&#65533;4CM&#65533;t&#65533;l&#1684;`&#65533;h&#65533;&#65533;IQ	qD-'&#65533;&#65533;tN&#65533;&#262;F7&#65533;Ql&#65533;S&#65533;&#65533;&#65533;<#ILc"&#65533;z&#65533;&#65533;&#65533;?&#65533;&#65533;O
M&#65533;&#65533;h?
&#65533;&#65533;&#65533;F&#65533;!&#65533;h&#65533;C&#65533;0&#65533;(!k&#65533;P&#65533;@&#65533;&#65533;R&#65533;m&#65533;&#65533;?&#65533;z&#65533;4&#65533;&#65533;N&#65533;&#65533;	&#65533;&#65533;T&#65533;5&#65533;E&#65533;%&#65533;`Kx&#65533;X&#65533;7^0&#65533;0&#65533;Z=&#65533;$k&#65533;hJ&#65533;&#65533;Qy &#496;Y1t&#65533;&#65533;&#65533;&#65533;G9&#65533; %uD=&#65533;Urf&#65533;&#65533;=lb&#65533;X&#65533;6u&#65533;&#65533;&#65533;&#65533;T&#65533;jT&#65533;z&#65533;&#65533;X&#65533;f&#65533;jVh&#1324;P &#65533;F@&#65533;V6&#65533;&#65533;)&#65533;&#65533;A&#65533;&#65533;P=&#274;z&#65533;&#65533;?&#65533;&#65533;%&#65533;&#65533;&#65533;&#65533;0D[&#65533;2,&#65533;n'&#65533;O&#65533;	yTS&#65533;hc&#65533;&#65533;&#65533;&#65533;j&#65533;+]E&#65533;;&#65533;`&#65533;&#65533;&#65533;(:1&#65533;&#65533;W&#65533;&#251;&#65533;&#65533;&#65533;x&#65533;&#65533;]&#65533;&#65533;w&#65533;&#65533;&#65533;CG&#65533;9R&#65533;&#65533; &#65533;&#65533;R4"&#65533;&#65533;&#65533;t&#65533;OJ_&#65533;&#65533;&#65533;l&#65533;F+&#65533;:Q&#65533;&#918;&#65533;&#65533;&#65533;e;{&#65533;&#65533;&#65533;T&#65533;|&#65533;&#65533;&#65533;k&#65533;&#65533;&#65533;&#65533;/%&#65533;L&#65533;&#65533;k&#65533;&#65533;~&#65533;'5P&#65533;&#65533;&#65533;&#65533;&#65533; m&#65533;Q6&#65533;&#65533;:&#65533;&#65533;\&#65533;?mw(&#65533;Bs&#65533;&#65533;&#65533;)cu&#65533;&#65533;%&#1013;&&#65533;&#65533;&#65533;&#65533;b&#65533;`#&#54640;&#65533;[&#65533;&#1461;&#65533;s&#65533;t&#65533;q&#65533;c&#65533;&#65533;$8&#65533;x&#65533;;F+D0&#65533;&#65533;t
&#65533;X0V&#65533;&#65533;b%&#65533;&#65533;z)&#65533;&#65533;8i(P&#65533;&#65533;&#65533;S&#65533;	&#298;&#1454;TQ"&#65533;&#713;&#65533;W&#65533;7+&#65533;&#65533;&#65533;E@
&#65533;&#65533;t&#65533;&#65533;d&#65533;&#1272;&#65533;&#65533;&#65533;&#65533;$-{&#65533;&#65533;TI8&#65533;&#65533;&#1166;Hw&#65533;&#65533;&#65533;n&#65533;&#1597;&#65533;<&#65533;&#65533;&#65533;6&#65533;W&#655;&#65533;M&#65533;&#65533;U	d&#65533;8&#65533;&#65533;&#65533;&#65533;&#65533;gN&#65533;&#65533;'&#65533;c|&#65533;&#65533;M&#65533;&#65533;P&#65533;&#987;&#599;j&#65533;T&#65533;i7ku&#65533;&#2032;W=&#65533;&#65533;&#65533;s&#1095;&#65533;&#2027;&#65533;3W&#1011;h&#65533;&#65533;1Z7&#65533;;$s&#65533;&#65533;&#65533;&&&#65533;A&#1461;Ld&#65533;&#65533;M&#65533;<&#65533;&#65533;&#789;u&#65533;&#65533;}30&#65533;&#65533;&#65533;&#65533;&#65533;GZ&&#65533;UR&#65533;&#65533;A&#65533;&#65533;&#65533;&#65533;nv&#65533;{
&#65533;&#65533;&#65533;&#65533;V&#65533;&#65533;&#65533;A&#65533;v&#65533;wG&#65533;&#65533;&#65533;&#65533;]y&#65533;"8-&#65533;]&#49144;;&#65533;&#65533;&#65533;&#65533;&#65533;%{G9&#65533;&#65533;&#65533;&#65533;G&#65533;Vc&#65533;&#65533;&#65533;&#65533;x&#65533;&#65533;&#65533;&#65533;)&#65533;Z&#65533;&#65533;h&#1735;.&#65533;a&#65533;-&#65533;Y&#65533;&#65533;-&#65533;<+A&#966;&#65533;F&#65533;Ns}$&#65533;&#65533;LqKM.P&#65533;&#65533;!&#65533;&#65533;&#65533;^=&#65533;s&#65533;&#65533;2&#65533;9M`&#65533;OZ&#65533;(&#1747;&#65533;q&#65533;&#65533;c&#65533;Ww&#65533;&#65533;>&#65533;&#65533;ag:b&#65533;|&#65533;&#65533;W&#65533;&#65533;+-&#65533;&#65533;&#65533;&#65533;&#65533;dj3&#65533;&#65533;5H&#65533;u&#65533;&#65533;`	H&#65533;@$&#65533;&#65533;&#65533;-&#65533;&#65533;&#65533;&#65533;&#65533;&#65533;1&#65533;&#65533;&#65533;s&#65533;&#65533;}&#65533;&#65533;&#65533;&#65533;bGz&#65533;&#65533;&#65533;&#65533;w&#65533;X&#65533;p&#65533;{&#65533;&#65533;&#65533;I&#65533;Q(O&#65533;&#65533;%&#65533; &#65533;&#65533;X&#65533;&#65533;&#65533;&#65533;&#65533;&#65533;&#65533;'&#65533;&#65533;&#65533;&#65533;;&#65533;0&#65533;L&#65533;&#65533;&#958;&#65533;g&#65533;0&#65533;,`&#65533;&#65533;\s&#65533;O&#65533;&#65533;&#65533;&#65533;&#65533;r&#65533;a &#65533;B.&#65533;~&#65533;`&#65533;&#65533;`&#65533;"&#65533;&#65533;&#65533;&#65533;?&#65533;&#65533;&#65533;?&#65533;&#65533;&#65533;&#65533;&#65533;&#65533;$&#65533;&#65533;Va5	`F&#65533;@F;gj&#65533;cu&#65533;W&#65533;fq&#65533;&#65533;S\&#65533;{&#65533;|&#65533;&#1904;t1Q
 }4!m/&#65533;&#65533;&#65533;L+l&#65533;FU&#65533;@h&#65533;&#65533;o&#882;x&#65533;&#65533;i0&#65533; &#65533;&#65533;l&#65533;tz&#65533;6&#65533;X:&#65533;6WL&#65533;&#65533;<&#65533;m&#65533;&#65533;vp&#1410;&#65533;&#65533;/&#1632;S%F[&#65533;t&#65533;?&#65533;:hk&#65533;&#65533;Z&#65533;\$re-&#65533;&#65533;Fl&#65533;&#65533;&#65533;/&#65533;4kF&#65533;&#65533;6Q&#65533;&#65533;&#65533;&#65533; W&#65533;@&#65533;b[=#&#65533;s&#65533;&#65533;}&#65533;&#65533;@J8ce,-&#65533; =&#65533;GN&#65533;&#65533;&#65533;&#65533;p&#65533;&#65533;f&#65533;&#65533;&#65533;&#277;I&#65533; &#65533;I@uc&#65533;;}x&#65533;M&#65533;(jxi&#65533;&#65533;
, V&#65533;&#65533;t&#65533;&#65533;`&#65533;&#65533;V&#881320;&#1546;&#65533;&#33453;&#522;&#65533;(V&#1079;&#65533;&#65533;&#65533;&#65533;WV&#65533;&#65533;mdcP&#65533;&#65533;|X&#65533;&#65533;7,=9&#65533;C&#65533;]&#65533;H&#65533;&#65533;&#65533;&#65533;&#65533;o|&#65533;&#65533;&#65533;~&#65533;&#65533;&#65533;&#1496;&#65533;&#65533;h&#65533;`&#333;A&#65533;&#65533;&#65533;&#65533;&#65533;&#523;&#65533;&#65533;Y&#65533;*)&#65533;&#65533;&#65533;&#65533;&#65533;&n&#65533;&#1161;&#65533;&#65533;N&#65533;&#65533;&#65533;Xp&#65533;U|Q&#65533;>[, QJ &#65533;i&#65533;Y&#65533;&#65533;eG&#65533;O$B+&#65533;
/&#65533;d&#65533;&#65533;&#65533;m&#65533;;&#65533;t&#65533;&#65533;&#65533;xxut|&#65533;g&#65533;&#65533;&#65533;&#65533;8s&#65533;X&#65533;&#65533;&#65533;*I)iX&#65533;&#65533;&#65533;&#65533;0&#65533;&#65533;4a)ea&#65533;&#65533;&#65533;&#65533;*&#65533;&#65533;H&#65533;-&#65533;&#65533;&#65533;V&#65533;HH&#65533;Dp~&#65533;&#65533;&#65533;Xk00&#65533;3&#65533;0)&#65533;3yv&#1398;p_x&#65533;7&#65533;&#65533;-xx&#65533;h(&#65533;G&#65533;NJw&#65533;&#65533;&#527;;aOY1&#65533;i&#65533;P	&#612;R&#65533;&#65533;;;y&#65533;~/&#65533;&#65533;&#1317;Sxu]`&#65533;n,&#65533;&#65533;%&#65533;]&#65533;&#65533;!&#65533;&#65533;@&#65533;&#65533;Y&#65533;&#65533;	&#65533;G!Qu &#65533;&#65533;&#65533;Fm&#65533;s(x/%&#65533;&#65533;!)qIw0&#65533;w&#65533;&#65533;&#65533;&#65533;&#65533;~6&#65533;c&#65533;n1&#65533;H&#65533;&#751270;&#65533;&#65533;&#1626;2!&#65533;(&#65533;&#65533;7&#65533;?&#65533;&#65533;DW&#65533;A&#65533;&#65533;&#65533;h&#65533;#;&#65533;&#65533;&#65533;&#65533;)q&#65533;RA&#65533;&#65533;]&#65533;&#65533;&#65533;&#271;&#65533;&#65533;]&#65533;Y|&#65533;&#65533;&#65533;&#1482;&#65533;&#65533;&#65533;&#541;au&#65533;&#65533;(&#65533;&#65533;&#65533;&#65533;&#65533;i&#65533;&#65533;&#65533;&#65533;E&#65533;p&#65533;&#65533;ECxm&#65533;&#65533;&#65533;&#65533;6{@&#65533;I&#65533;&#65533;&#65533;&#65533;	&#65533;Q&#535;&#65533;9s&#65533;x&#65533;&#65533;7o &#65533;E&#65533;4&#65533;&#65533;&#65533;&#65533;&#65533; &#65533;=&#65533;&#65533;I;&#65533;&#65533;m&#65533;&#65533;&#65533;&#65533;%&#65533;"8&#65533;&#65533;{&#65533;&#65533;]&#1177;&#65533;&#65533;&#65533;&#65533;i&#65533;X&#65533;^,:&#65533;&#65533;-&#65533;&#65533;&#1027;-1&#65533;2&#65533;&#65533;:&#65533;^&#65533;&#65533;=r&#65533;2&#65533;S&#65533;Wq&#65533;h&#65533;Q,&#65533;&#65533;&&#65533;&#65533;&#65533;&#65533;&#65533;&#65533;f&#65533;&&#65533;]&#65533;[b%^~&#65533;%0:Z^&#65533;&#65533;&#65533;8	&#65533;@&#65533;&#65533;&#65533;&&#65533;=&#65533;&#65533;W7~V-:C+&#65533;tH$Z&#65533;Y&#65533;
!&#65533;&#65533;&#65533;^&#65533;&#65533;%&#65533;&#65533; &#65533;p}Dx&#65533;&#65533;FZ&#65533;k&#65533;u=&#65533;*&#65533;&#65533;&#65533;&#65533;&#65533;u&#65533;I&#65533;
m&#65533;x&#2008;&#65533;&#65533;1&#615;{&#65533;&#65533;&#1248;&#65533; &#65533; ?&#65533;&#65533;m&#65533;C&#65533;&#65533;ws&#65533;q&#417;&#65533;e6&#65533;")0&#65533;E	&#65533;|&#65533;W&#65533;&#65533;p&#65533;Q&#65533;&#65533;A
&#1065;:
&#65533;u &#65533;/ ?&#65533;X&#65533;a&#65533;&#65533;&#65533;Q&#65533;&#65533;&#65533;c&#65533;"F&#65533;&#65533;&#65533;K&#65533;`&#65533;&#65533;&#65533;&#65533;)&#65533;&#65533;j&#65533;&#65533;&#65533;P d&#1065;1&#65533;S &#65533;&#65533;&L&#65533;ppy&#65533;i&#65533;q&#486;&#65533;&#65533;1&#1074;&&#65533;B&#65533;&#65533;&#65533;it&#65533;&#65533;&#65533;&#65533;&#1079;&#65533;(&#65533;&#65533;&#65533;&#65533;j&#65533;L&#65533;X&#65533;&#65533;P &#65533;&#65533;&#65533;&#65533;0&#65533; &#1495;:&#65533;T&#65533;&#65533;&#65533;2s9S&#65533;&#65533;_IJ~&#65533;&#65533;(mB$8&#65533;Oz&#65533;$&#65533;&#65533;&#65533;&#65533;&#65533;&#65533;&#65533;i0&#65533;&#65533;&#65533;&#65533;&#65533;0N&#65533;&#65533;&#65533;8&#65533;&#65533;*&#65533;&#659;iP&#65533;y4&#65533;au&#65533;R&#65533;&#65533;:D&#65533;&#65533;&#65533;&#65533;%&#65533;&#65533;'
,&#1042;&#65533;&#65533;&#65533;&#65533;P &#65533;P&#65533;&#13974;/V	&#65533;Hj2>*&#65533;m&#65533;&#65533;&#65533;5E&#65533;DE&#65533;&#65533;&#65533;&#65533;:&#65533;&#1925;&#65533;&#65533;&#65533;&#65533;%`
&#752;h	&#65533;&#324;fe&#65533;&#65533;&#65533;&#65533;&#65533;v&#65533;&#65533;&#65533;J_&#65533;CDD&#65533;&#65533;&#65533;&#65533;&#65533;&#65533;&#65533;&#65533;&#65533;&#65533;Z&#65533;&&#65533;&#65533;03&#65533;&#65533; F&#65533;&#65533;&#65533;&#65533;&&#65533;&#65533;JP&#65533;J,jq&#65533;&#65533;&#65533;&#65533;&#65533;:x&#65533;&#65533;&#65533;&#65533;&#65533;&#65533; P=&#206832;&#26293;(&#65533;&#65533;:g@g: &#65533;&#65533;Ww!&#65533;{{C&#65533;N&#65533;&#65533;&#65533;y&#65533;&#65533;8L&#811;&#65533;&#65533;&#65533;&#65533;&#65533;&#65533;W&#65533;^&#65533;	&#65533;&#65533;p$X	&#65533;I_Xc&#65533;&#65533;&#723;?KJA+&#65533;&#65533;&#65533;&#65533;&#65533;)l&#65533; &#65533;&#59099;&#65533;&#65533;&#65533;&#65533;&#65533;&#65533;&#65533;YK&#65533;9&#65533;y&#1720;&#65533; d&#65533;# &#65533;&#65533;b&#65533;&#65533;&#65533;cR;&#65533;&#65533;&#65533;&#65533;&#65533;v&#65533;{&#65533;4&#1244; &#702;&#65533;&#65533;&#65533;&#65533;&#65533;&#65533;&#65533;Y&#65533;&#65533;&#65533;&#65533;&#65533;&#65533;&#65533;&#65533;&#1786;&#65533;{E~
&#65533;(&#65533; &#1269;&#65533;#&#65533;}&#65533;2&#65533;&#65533;\&#65533;&#65533;&#65533;&#65533;&#65533;&#65533;r&#65533;&#65533;&#65533;&#65533;&#65533;P|&#65533;w&#65533;&#65533;~&#65533;I&#65533;&#65533;)&#65533;'&#65533;&#65533;Z&#65533;[W&#65533;W&#65533;t&#65533;<&#65533;E@y&#65533;%&#65533;?&#65533;4&#65533;&#65533;`.&#65533;1&#65533;"&#65533;&#65533;@&#65533;A&#65533;&#65533;&#65533;Q&#65533;s&#65533; {&#65533;&#65533;d&#65533;D&#65533;&#65533;5&#65533;
&#65533; 2&#65533;&#65533;I&#65533;9&#65533;]&#65533;&#65533;Y&#65533;&#65533;l{&#65533;"&#65533;&#65533;&#65533;&#65533;W&#65533;&#65533;&#65533;~&#65533;|&#65533;&#65533;&#65533;&#65533;[&#65533;{&#65533;j&#65533; ^
 $\&#65533;&#65533;&#65533;	u@
&#65533;s&#65533;&#65533;}*&#65533;V\4&#65533;&#65533;&#1316;&#65533;\&#65533;s&#65533;&#65533;&#65533;&#65533;&#65533;&#65533;&#65533;dl&#65533;&#65533;&#65533;&#65533;g&#423;&#65533;`&#65533;k&#65533;X&#65533;&#301;{ &#65533;&#65533;&#65533;u&#65533;&#65533;S&#499;z&#65533;0&#65533;LMV&#65533;&#65533;J&#65533;=c&#65533;z9&#65533;\&#562;&#65533;D&#65533;ElZ&#65533;i&#65533;H\&#65533;}V&#65533;j&#65533;n&#65533;.)&#65533;&#65533;&#65533;)G&#65533;&#65533;&#65533;,&#65533;&#65533;&#65533;&#65533; &#65533;\|&#65533;&#65533;&#442;&#65533;&#65533;&#65533;&#65533;&#840;|&#65533;}A&#65533;&#65533;&#65533;&#65533;&#65533;0	&#65533;S=+&#65533;6&#65533;\2&#65533;&#65533;&#65533;o&#65533;*)8&#65533;&#65533;&#65533;y&#65533;&#65533;&#65533;&#1014;&#65533;&#65533;
&#65533;&#65533;&#65533;J>p-&#65533;&#65533;X}dZ;&#65533;bo&#65533; &#65533;&#65533;\&#65533;@&#65533;&#65533;&#65533;,-&#65533;,&#65533;&#65533;&#65533;&#710;\&#65533;&#65533;&#65533;&#65533;&#65533;&#65533;~a&#65533;,&#65533;&#65533;0	&#65533;
&#65533;h&#65533;&#65533;&#65533;&#65533;s&#65533;&#65533;&#65533;&#65533;, &#65533;#&#65533;"pz&#65533;&#65533;WV?&#65533;!&#65533;~&#65533;GB&#65533; &#65533;2+&#65533;,&#65533;&#65533;&#65533;u&#65533;&#65533;&#65533;&#65533;L&#65533;&#65533;r4&#65533;&#65533;fAz&#65533;&#65533;&#65533;tj&#727;&#65533;X&#65533;&#65533;9&#65533;)%&#65533;&#65533;3y&#65533;e\&#65533;&#65533;$@&#65533;/&#65533;&#65533;q-q&#988;&#652;Z8&#65533;#&#65533;,0&#65533;W&#65533;&#65533;&#65533;&#65533;&#65533;+&#65533;#&#65533;&#65533;&#65533;&#65533;&#65533;Gx&#65533;B&#65533;&#65533;&#65533;<&#65533;&#65533;0w4&#65533;a&#65533;&#1192;(`&#65533;&#65533;`[JPk@`&#1790;&#65533;&#1528;'&#65533;&#65533;P&#65533;&#65533;&#65533;p[d-&#65533;}Jo B&#65533;K_&#65533;&#65533;&#1210;&#65533;&#65533;3&#1355;Z:&#65533;"&#65533;o&#65533;&#65533;aId&#65533;&#65533;&#65533;&#65533;K&#65533;&#65533;&#65533;&#65533;&#65533;0&#1076;&#65533;&#65533;4&#65533; &#65533; &#65533;,p&#65533;c&#65533;L&#65533;&#65533;&#65533;$&#65533;&#65533;&#65533;&#65533;&#65533;&#65533;&#65533;&#65533;&#10669;&#65533;:J&#65533;&#65533;[pn&#65533;u
&#65533;XJN&#65533;&#65533;&#65533; 19&#65533;w&#1789;&#572;}&#65533;&#851;&#65533;&#65533;&#65533;&#65533;m&#2021;&#65533;&#65533;9&#1870;R&#65533;DRS&#65533;&#65533; :&#65533;!&#875;&#65533;L]&#65533;].&#65533;&#65533;6&#65533;8&#65533;P0&#65533;&#65533;&#65533;r&#65533;&#65533;&#65533;&#65533;.&#65533;j=/@$&#65533;p&#65533;Wx&#65533;&#65533;&#65533;n &#65533;O[&#65533;=&#65533;H&#65533;&#278;i'i.&#65533;^>q7&#65533;&#65533;j@j&$/&#65533; opt&#65533;&#65533; 	Vk\&#65533;&#65533;&#65533;
&#65533;&#65533;&#65533;&#65533;NkkB&#65533; d&#65533;`&#65533;d&#65533; \&#65533;f&#65533;-&#65533;&#65533;&#65533;&#65533;&#65533;M&#65533;&#65533;L3&#65533;&#65533;#&#65533;&#65533; &#65533;K &#65533;&#65533;&#65533;&#1913;&#65533;g&#65533;&#65533;&#65533;&#65533;&#65533;&#65533;&#1775;&#65533;&#65533;	&#65533;@&#65533;-&#65533;>&#65533;p&#65533;<&#65533;&#1269;&#65533;&#65533;&#65533;1m&#65533;p%&#65533;&#65533;TF9&#65533;&#65533;:&#65533;K&#65533;a&#65533; j^k&#65533;&#65533;&#65533; \&#65533;f&#65533;zG&#65533;j.&#1232;i&#65533;P&#65533;&#65533;&#65533;&#65533;S&#65533;&#65533;&#65533;&#65533;@w&#65533;NMl&#65533;>&#65533;T&#65533;&#65533;s&#65533;&#65533;&#65533;&#65533; &#65533;gJ|&#65533; &#65533;&#65533;&#65533;&#65533;&#1180;&#65533; @&#65533;&#65533;}/M&#65533;&#65533;+&#65533;&#65533;&#40688;R@&#1860;&#65533;&#65533; >&#65533;=&#65533;(Z&#65533;e&#65533;~&#65533;np&#65533;&#65533;&#880;-`=&#65533;&#65533;69&#65533;&#65533;&#65533;&#65533;j&#65533;&#65533;&#65533;&#65533;&#65533;/y&#65533;&#65533;&#65533;&#65533;&#65533;&#65533;&#65533;&#65533;&#65533; (&#65533;&#65533;&#65533;V&#65533;A+`&#65533;&#65533;z&#65533;&#65533;&#65533;>&#65533;&#65533;@&#65533;&#65533;S&#65533;&#65533;&#65533;&#65533;&#65533;}&#65533;&#65533;&#65533;&#65533;&#65533;&#36605;p&#1790;&#65533;l&#65533;&#65533;&#65533;N&#1978;&#65533;&#65533;&#65533; &#65533;P;2&#65533;&#65533;&#65533;&#922;&#65533;+U8&#65533;p&#65533;'&#65533;Sp&#65533;&#65533;}&#65533;p&#65533;&#65533;=&#65533;&#65533;m&#65533;&#65533;&#1839;&#65533;&#65533;!&#65533;&#65533;&#65533;6&#65533; P&#65533;i&#65533;&#65533;O&#65533;v&#65533;&#65533;&#65533;%5&#65533;6&#65533;&#65533;(&#65533;u&#65533;&#65533;&#65533;&#65533;&#65533;&#65533;>&#65533;&#65533;&#65533;&#65533;&#65533;@j\r&#957;&#65533;(&#2028;n&#65533;&#65533;&#65533;&#65533;&#65533;;g& &#65533;&#65533; &#65533;n&#65533;&#65533;&#866;&#65533;&#65533; &#65533;X&#1738;&#65533;&#1635;&#65533;&#65533;-&#65533; ^5&#65533;`&#65533;'?&#65533;&#65533;8&#65533;h\t&#65533;8&#65533;So&#65533;}}&#65533;&#1742;&#65533;&#65533;&#65533;&#65533; e&#2045;&#65533;=j&#65533;&#65533;z&#65533;&#65533;&#65533;&#65533;.&#65533;u&#1984;&#65533;&#65533;&#65533;&#65533;&#65533;&#65533;Hb&#65533; ^&#58379;.&#65533;&#65533; `&#65533;&#65533;&#65533;&#65533; a&#65533;&#65533;&#65533;P&&#65533;&#65533;&#65533;&#65533;&#65533;&#65533;>&#65533;&#65533;&#1095;K&#65533;&#65533;&#65533;&#65533;&#65533;&#65533;8R&#65533; &#65533;&#65533;&#65533;[&#65533;&#65533;&#65533;&#65533;&#65533;&#65533;~&#1753;&#65533;&#65533;&#65533;;0&#65533;`A&#65533;	.d&#65533;&#65533;&#65533;C&#65533;&#65533;&#35889; 5&#462;e&#824;q 	vP*&#65533;&#65533;W&#65533;&#65533;&#595;U&#65533;d&#65533;&#65533;&#65533;K&#65533;1HS3I7j&#65533;&#65533;%P&#65533;&#65533;&#65533;&#1305;&#65533;D&#65533;&#65533;WI&#65533;*&#65533;&#65533;&#65533;&#65533;iI&#65533;C&#418;&#1963;&#65533;
&#65533;y&#65533;&#977;BG&#65533;d&#65533;%&#65533;P&#65533;l@&#1737;Q&#65533;N E@Y&#65533;&#2047;&#65533;w&#65533;&#65533;&#65533;&#65533;&#65533;&#65533;&#65533;4&#65533;&#65533;&#65533;&#65533;Q':|&#65533;II&#65533;&#65533;(&#65533;&#65533;&#65533;_&#65533;@&#25409;&#65533;z&#65533;&#65533;&#65533;&#65533;&#65533;&#65533;&#65533;&#65533;&#65533;&#65533;&#65533;l&#65533;	&#65533;l7&#65533;&#65533;&#65533;&#65533;&#65533;&#630;k/&#65533;i&#1849;u&#65533;\s0&#65533;&#65533;&#65533;}&#65533;&#65533;3&#65533;(&#65533;S&#65533;@&#65533;&#65533;&#65533;&#65533;&#927;&#65533;)&#65533;&#65533;o&#65533;#&#1147;&#65533;;$&#65533;F&#65533;k&#65533;&#65533;&#65533;w&#65533;_&#1808;&#1070;&#65533;w&#65533;{&#65533;&#65533;{&#65533;&#65533;i&#65533;&#65533;&#65533;&#65533;oJ&#65533;BD&#65533;:`&#65533;3&#65533;&#65533;&#65533;&#65533;&#65533;&#65533;8;P &#44171;o&#65533;f&#65533;@h&#65533;bm &#65533;y-&#65533;&#65533;&#65533;&#65533;K&#65533;C1&#65533;&#65533;n&#65533;&#65533;&#65533;&#65533;&#65533;&#386;o*&#65533;h&#65533;2X&#65533;2&#65533; &#65533;&#65533;&#65533;&#65533;f&#65533;&#65533;&#65533;Q3`>9 &#65533;u&#65533;&#65533;k&#65533;sk&#65533;&#65533;H&#65533;P6&#65533;&#65533;K&#65533;J,#&#65533;&#64988;&#65533;j&#65533;&#65533;d\!&#65533;%&#65533;&#65533;&#65533;%&#65533;&#65533;&#65533;i&#65533;x&#65533;G`<&#65533;G4s&#65533;&#65533;&#65533;r&#65533;s@&#65533;P5&#65533;&#65533;&#65533;P&#65533;&#65533;H&#65533;&#65533;6&#65533;@&#65533;&#65533;s&#65533;,&#65533;-	&#65533;V&#65533;&#65533;&#65533;VP&#65533;&#65533;E&#65533;&#65533;&#804;&#65533;@&#425;&#36649;&#65533;&#65533;&#65533;d&#65533;#&#198;&#1137;&#65533;O<&#65533;&#65533;&#65533;HC&#65533;&#1323;&#65533;&#65533;&#65533;X&#65533;5&#65533;&#65533;%&#65533;&#716;&#65533;&#65533;V&#65533;p&#65533;&#540;302"&#65533;G&#65533;4M&#65533;&#65533;&#65533;v&#65533;&#65533;&#65533;	&|&#65533;&#65533;&#65533;f&#65533;k$*=&#65533;v\}&#65533;&#65533;c0&#65533;&#65533;J/}&#65533;(}&#65533;ca&#65533;e&#65533;&#1386;WH&#65533;g&#65533;&#65533;&#65533;&#65533;&#65533;V&#65533;%w&#65533;&#65533;&#65533;H&#65533;&#65533;&#65533;&#65533;w`&#65533;&#65533;&#46462;s&#65533;:&#65533;VXq&#65533;&#65533;&#65533;Q&#65533;%&#65533;b&#65533;&#65533;l&#65533;WP&#35273;rq&#65533;&#65533;&`&#65533;lH&#65533;&&#8692;&#65533;&#65533;.&#65533;&#65533;&#65533; &#65533;&#65533;&#65533;&#65533;CK&#65533;&#65533;&#65533;&#1142;$&#65533;&#65533;&#65533;:&#65533;&#65533;R=xq
}t&#65533;&#65533;&#65533;&#65533;x|&#65533;^}&#65533;&#65533;A&#65533;\&#65533;&#65533;&#65533;&#65533;z&#65533;9&#65533;mN=#&&#135;&#1342;4O&#65533;(&#1641; 
&#65533;K:W&#65533;&#65533;&#65533;k&#65533;G&#65533;&#65533;&#65533;&#65533;oZiW&#65533;w&#65533;R M`&#65533;r&#65533;9&#65533;&#65533;&#65533;!&#65533;&#65533;<&#65533;&#65533;&#65533;&#65533;&#65533;!&#65533;o&#1278;c&#1465;&#65533;&#65533;&#65533;
&#65533;&#65533;&&#65533;[&#65533;&#65533;&#65533;u&#65533;&#65533;&#65533;X#&#65533;&#65533;FA&#65533;&#65533;&#65533;&#65533;^&#1000;bA&#65533;]&#65533;<!&#65533;&#65533;3&#592;&#65533;&&#65533;&#65533;K7V&#65533;c&#65533;&#65533;X 0&#65533;`&#1534;,&#65533;M&#65533;8&#65533;c&#65533;%&#65533;c&#65533;&#65533;&#65533;&#65533;&#65533;&&#65533;$&#65533;&#65533;&#65533;&#1444;&#65533;&#13391;&#65533;&#65533;&#65533;,j&#65533;&#65533;&#65533;&#65533;>]$(Di&#65533;6 j{$&#65533;&#65533;
>u&#65533;&#65533;&#65533;&#65533;X0Q&#65533;&#65533;Y&#65533;&#65533;B?6&#65533;5&#65533;&#65533;/&#65533;&#65533;&#65533; &#65533;:&#65533;&#65533;>&#65533;&#65533;&#65533;y@2v\c-X*PB@&#65533;p\&#65533;&#65533;x&#65533;&#65533;&#65533;&#65533;&#65533;Y&#65533;&#291;<&#65533;&#65533;3&#65533;&#65533;G0&#65533;&#65533; 4&#65533;z8&#65533;&#65533;&#182;&#65533;h&#65533;&#65533;&#65533;&#65533;'&#1442;&#65533;x&#65533;I&#65533;)	&#65533;&#65533;L&#65533;{3Z&#65533;s&#65533;k<&#65533;&#65533;&#65533;&#65533;&#65533;NT"h@Cj&#65533;<&#65533;:&#65533;H&#65533;&#65533;`M&#65533;%	&#65533;&#65533;&#65533;R&#65533;&#65533;H&#65533;S&#65533;Z&#65533;&#557;'-&#65533;wCGX&#65533;&#65533;&#65533;6g&#65533;&#65533;@&#65533;&#65533; bH&#65533;&#65533;&#1445;&#65533;&#65533;'&#65533;&#65533;D+jb&#65533;4&#65533;&#65533;Y&#65533;X&#65533;&#65533;&#65533;&#65533;
2&#65533;&#65533;S&#785;/&#65533;HFfi&#65533;@h&#65533;&#65533;&#65533;W&#65533;&#65533;P&#65533;&#2018;^ &#65533;8`>`&#65533;&#65533;&#65533;&#65533;3&#65533;1T&#65533;B
&#65533; )g&#65533;&#65533;.?&#65533;DA6&#65533;&#65533;[@ &#65533;L&#65533;@/|%e
@&#65533;$&#65533;&#65533;
RuP2&#65533;&#65533;"&#65533;&#65533;H&#65533;&#65533;&#65533;+&#65533;&#65533;f&#65533;!Z&#65533;
&#496;&#65533;
0&#65533;&#65533;Cl&#65533;&#65533;g&#65533;&#65533;9J&#65533;:&#65533;R&#65533;&#65533;(MY&#65533;&#65533;&#65533;&#65533;&#65533;&#65533;	&#65533;qR@` jVt&#65533;'}&#655;&#65533;&#65533;&#65533;'|&#65533;&#65533;&#65533;&#65533;"&#65533;&#65533;Pp&#65533;&#1242;IR`$M30Q>&#218;	`&#65533;
0&#65533;`4&#65533;&#65533;e &#65533;&#65533;&#65533;0]&#65533;IB,1&#65533;&#65533;&#65533;&#65533; &#65533;&#65533;Df&#65533;&#65533;&#65533;&#65533;&#65533;i	&#65533;&#1050;&#65533;&#65533;|,&#65533;4&#65533;+0sCWl&#65533; &#65533;IF&#65533;&#65533;WYY&#65533;P&#65533;k&#65533;3&#65533;&#65533;&#65533;-&#65533;&#65533;	&#65533;B
{&#65533;RD&#65533;&#65533;&#65533;#&#65533;(*ba&#65533;Md6&#65533;*bQ&#65533;&#65533;QB&#65533;&#65533; &#65533;&#65533;&#65533;Ve&#65533;R&#65533;&#65533;&#65533;	<%e5&#1178;&#378;&#65533;&#1454;d&#1133;?&#65533;&#65533;&#65533;&#65533;&#65533;&#65533;&#65533;_&#65533;bS&#65533;UE&#65533;)b&#65533;f&#65533;t&#65533;&#65533;nu&#65533;&#65533;`W&#65533;#&#65533;,ec|&#65533;&#65533;&#65533;&#65533;4&#65533;&#65533;&#65533;H&#65533;8&#65533;&#65533;@:L&#65533;Qtc*&#65533;&#65533;JZE&#65533;&#65533;&#65533;cj&#65533;+vp&#65533;[ &#65533;s&#65533;&#65533;H&#65533;&#65533;:&#65533;&#65533;T&#65533;MkZB&#65533;&#1727;&#65533;`&#65533;h&#65533;s&#65533;&#65533;&#65533; &#65533;>&#65533;
<&#65533;&#65533;=`W#&#942;"&#65533;&#65533;Lp &#65533;t&#65533;I&#65533;&#65533; &#65533;&#65533;&#65533;5&#65533;Xo&#65533;+&#65533;&#65533;&#65533;-]&#65533;:R&#65533;&#65533;X&#65533;C>&#65533;&#65533;&#29764;&#65533;&#65533;>&#65533;&#65533;L]2l&#65533;&#65533;~Zi&#65533;&#65533;&#65533;=&#65533;(&#65533; A&#65533;&#65533;&#65533;`&#65533;&#65533; cV&#65533;>&#65533;&#65533;X&#65533;&#65533;&#65533;&#65533;&#65533;&#65533;.4a&#65533;&#65533;&#65533;&&#65533;&#65533;&#1391;
&#65533;u&#65533;&#65533;:&#65533;O{U&#541;&#65533;)&#65533;`l&#65533;&#65533;y}&#65533;&#1058;t\(&#65533;c>`nM&#65533;&#65533;sDw&#65533;;&#65533;2&#65533;@P&#65533;:]&#65533;
(&#65533;&#65533;3&#65533;&#65533;&#65533;&#65533;T&#1024;@&#65533;9&#65533;&#65533;(&#65533;&#65533;&#65533;&#65533;Ez&#65533;&#65533;&#65533;&#38515;z&#65533;&#65533;&voM&#65533; &#65533;<&#65533;[>&#65533;&#42027;&#65533;H8&#663;&#65533;&#65533;S&#65533;aNgy3H&#65533;DMD #Nf&#65533;F&#65533;&#357;`u&#65533;as]&#65533;&#65533;&#65533;(D&#65533;&#65533;q"X&#65533;$&#65533;&#65533;&#65533;n&#65533;&#65533; &#65533;&#65533;&#65533;&#65533;&#65533;&#65533;&#65533; &#65533;.v&#193;&#65533;&#65533;4&#65533;&#65533;}&#65533;&#65533;Lh&#65533;g&#65533;O~(&#65533;&#65533;m-*K&#65533;&#65533;X&#65533;&#65533;bP$ &#65533; +&#65533;6&#65533;M]&#65533;D&#65533; &#875;nu'&#65533;&#65533;8&#65533;P&#65533;&#841;(, &#65533;d&#65533;x&#65533;:D0&#65533;&#65533;&#65533;i&#65533;9&#65533;&#65533;G&#65533;@&#65533;&#65533;v&#65533;&#65533;&#65533;APH&#65533;&#65533;"ay<&#65533;&#65533;@&#65533;&#65533;&#65533;&#65533;2&#1857;cY&#65533;&OER&#65533;&#65533; !&#65533;T&#65533;&#65533;&#717;nF&#65533;<&#65533;)&#65533;&#65533;.&#65533;&#65533;w&#193;&#65533;u&#65533;&#65533;g&#65533;J&#65533;&#65533;&#65533;&#65533;Q9&#65533;&#65533;f&#65533;&#65533;z&#201;&#65533;S8&#65533;&#65533;=&#65533;_Ih7G&#65533;&#65533;&#65533;x&#65533;eml&#65533;}&#65533;'w{*&#65533;&#65533;$&#65533;9&#65533;;&#65533;&#65533;a&#65533;&#65533;&#65533;&#65533;|&#65533;&#65533;&#65533;&#65533;&#65533;-x&#65533;1-P&#65533;8&#65533;_&#65533;&#65533;J8@&#65533;&#3184;&#65533;^&#65533;Cck,O&#65533;y&#65533;&#65533;>&#65533;&#1987;&#65533;M&#65533;&#65533;&#65533;[y&#65533;&#65533;>y*\&#65533;
&#65533;?&#65533;>&#65533;&#65533;r
&#65533;&#65533;&#65533;&#65533;&#298;&#65533;&#65533;f&#65533;&#65533;&#65533;_"'&#65533;&#65533;o&#65533;&#65533;3 q&#65533;&#65533;>!&#65533;"X&#65533;&#65533;,&#65533;R&&#979;&#65533;86X
&#65533;&#65533;]&#65533;.&#65533;S&#65533;m+&#65533;&#65533;&#65533;K?0H9$x&#65533;'&#65533;&#65533;-32c&#65533;b&#65533;?&#65533; &#65533;W{&#65533;&#65533;3&#65533;&#65533;&#65533;&#65533;X%
y&#65533;h x^&#65533;7p&#65533;&#65533;&#65533;&#65533;&#65533;&#65533;I&#65533;m&#65533;:&#65533;)m&#65533;&#65533;&#65533;X&#65533;&#65533;s&#65533;&#65533;&#65533;8&#65533;&#65533;&#65533; QX &#65533;$?&#65533;&#1200;&#65533;+&#65533;p&#65533;A4>&#65533;=&#65533;|?#&#65533;&#65533;&#65533;C5&#65533;C&#65533;&#65533;&#65533;&#65533;&#65533;A&#65533;&#65533;&#65533;I&#65533;&#65533;&#65533;X&#65533;J&#65533;&#65533;`	8&#65533;!&#65533;&#65533;&#65533;&#65533;&#65533;mh&#65533;'&#1325;&#65533;&#65533;&#65533;&#65533;&#65533;&#65533;&#65533;Q&#65533;te&#65533;&#312;0p!&#65533;&#65533;&#65533;&#65533;+	?&#566;&#65533;+?&#65533; > &#65533;B0X$&#65533;#x&#65533;Y#`&#65533;&#65533;;&#65533;&#65533;[5Vk&#65533;&#65533;&#65533;&#65533;&#65533;c&#65533;E&#65533;&#65533;I&#65533;IX&#65533;JxM&#65533;&#65533;&#65533;&#65533;&#65533;&#65533; &#65533;&#65533;E&#65533;&#65533;&#65533;[&#65533;&#65533; &#65533;#!I2&#65533;&#65533;&#65533; &#65533;&#65533;	hRd&#65533;&#65533;&#65533;2T\&#65533;Bh&#65533;!&#65533;5&#65533;EXC@&#65533;'p&#65533;'&#65533;&#65533;/cAFP&#65533;&#65533;&#65533;4&#65533; &&#65533;&#65533;&#65533;=&#65533;&#65533;&#65533;aAF&#65533;I&#65533;&#65533;{&#65533;C:}&#65533;N&#65533;<&#65533;k&#65533;-"&#65533;&#65533;&#65533;`hH&&#65533;Y&#65533;M&#65533;&#65533;&#65533;&#65533;8r&#65533;8&#65533;&#65533;Cx&#65533;t&#65533;kC&#65533;&#65533;&#65533;&#65533;@4&#65533;&#65533;BH&#65533;5&#65533;&#65533;&#65533;I>@A>&#65533;E<0&#65533;\dA:&#65533;D&#65533;&#65533;5s&#65533;&#65533;&#65533;t <&#65533;I&#65533;&#65533;&#65533;l&#65533;{ T>&#65533;&#65533;&#65533;&#65533;&#65533;H&#65533;:&#65533;P8&#65533;&#65533;A&#65533;d&#65533;&#65533;Gr&#65533;&#65533;ch"hI&#65533;&#65533;0l&#65533;&#65533; &#65533;3\E&#65533;&#65533;&#65533;z&#65533;&#605;dC*&#65533;&#65533;/&#65533;&#65533;E3&#65533;&#65533;&#65533;&#65533;@&#65533;.|&#65533;.&#65533;Y&#65533;B&#65533;&#65533;ZT.&#65533;1&#65533;H &#65533;J&#65533;&#65533;&#65533;&#65533;&#1222;f&#65533;:X0&#65533;OX&#65533;&#65533;&#65533;&#65533;(yMA&#65533;8.rxK&#65533;,&#65533;u<E4&#65533;w<C&#65533;$&#65533;&#65533;&#65533;GC&#514;&#65533;$A&#1571;&#65533;;&#65533;-&#65533;&#225;&#65533;E&#65533;+&#674;&#65533;X&#65533;,)&#65533;E0&#65533;S&#65533;&#65533;&#65533;?&#65533;	H&#65533;&#65533;7&#65533;&#65533;x&#65533;&#65533; &#65533;$&#65533;&#65533;&#292;&#65533;[$mx&#65533;M&#65533;&#65533; &#65533;&#1281;&#65533;&#65533;6P&#65533;k&#65533;&#65533;&#65533;:d&#65533;&#65533;&#65533;&#65533;&#319;r&#65533;&#65533;&#65533;M&#65533;&#65533;&#65533;&#65533;&#65533;&#65533;&#65533;&#65533;3&#65533;I&#65533;&#65533;&#65533;&#65533;&#65533;,0&#65533;&#65533;&#65533;&#65533;&#65533;&#65533;k&#65533;&#65533;&#65533;KA\3&#65533;C&#65533;R(&#65533;]&#65533;(B&#65533;&&#65533;:'!&#65533;&#564;&#65533;j&#65533;N?&#289;Z&#65533;&#65533;&#65533;N` &#65533;&#257;OP&#65533;&#65533;&#65533;* &#65533;&#65533;&#65533;&#65533;,&#65533;"&#65533;X&#65533;&#65533;h&#65533;TM&#65533;&#65533;&#65533;&#65533;&#65533;&#65533;&#65533;&#65533;&#1144;&#65533;Mp&#65533;d&#65533;$	92&#65533;N+&#65533;&#65533;Iy<&#65533;&#65533;&#65533;$N=Nd&#65533;&#65533;&#65533;P{&#65533; &#65533;&#65533;&#65533;&#65533;&#65533;&#65533;NM&#65533;&#65533;&#65533;&#65533;TZBjX%&#65533;&#1283;K&#65533;Fm R'&#65533;&#65533;TI&#65533;I'&#65533;0&#65533;&#65533;&#65533;&#65533;|&#65533;&#65533;&#65533;&#65533;t4&#1448;!X&#65533;/mt&#65533;&#65533;@vT;&#65533;SS&#65533;&#65533;5&#65533;&#1085;&#65533;GX&#65533;&#65533;&#65533;&#65533;&#65533;e&#65533;&#65533;t&#65533;&#65533;&#65533;S&#65533;&#65533;C:x&#65533;&#65533;G&#65533;T&#65533;&#65533;5:T&#233;&#65533;&#65533;!&#65533;E&#65533;&#65533;&#65533;hn&#65533;&#65533;hN&#65533;R(&#65533;V &#65533;&#65533;&#65533;&#65533;d&#65533;c&#65533;5&#65533;&#65533;SE&#65533;&#65533;/&#65533;o;W}&#65533;&#65533;,&#65533;N[}&#380;&#65533;&#65533;7&#65533;&#65533;8&#65533;!&#65533;&#65533;&#705; V&#65533;&#65533;2&#65533;.=&#65533;Nme]&#65533;&#65533;9&#65533;&#65533;&#65533;y&#1421;8/aaj] VH&#65533;X s&#65533;&#65533;&#1616;}&#65533;&#1372;R?!&#65533; &#65533;&#65533;x}4U&#65533;&#65533;k&#65533;&#65533;{}&#65533;&#65533;C&#65533;&#65533;KE&#1427;&#65533;5|Ez&#65533;&#65533;U&#65533;I>&#65533;&#65533;_%H&#65533;:&#65533;2b&#65533;&#65533;&#65533;&#65533;&#65533;e%f= c&#65533;,I!&#429;&#65533;&#65533;m&#65533;&#65533;|&#65533;t&#65533;&#65533;d8[&#65533;&#65533; &#65533;&#65533;&#65533;$.&#65533;Y'!&#65533;&#65533;&#65533;&#65533;&#65533;&#1659;I&#65533;&#65533;&#65533;&#65533;X*&#65533;&#65533;&#65533;l&#65533;I~&#65533;&#65533;6%N]NLZkPZ_&#65533;`\ &#65533;&#65533;T&#65533;&#530;N&#65533;&#65533;&#1545;&#65533;&#65533;&#65533;".&#65533;&#65533;Bu&#65533;
&#65533;&#65533;&#65533;&#65533;&#65533;
&#65533;C&#65533;Q&#65533;&#65533;,&#863;&#65533;&#65533;&#65533;.&#65533;[X&#65533;	&#65533;[&#65533;&#65533;&#65533;ME5&#65533;&#65533;&#65533;&#65533;&#65533;&#65533;tE^}=&#365;&#65533;k&#517;&#65533;&#65533;X&#65533;&#65533;5/&#65533;C&#65533;z&#65533;&#661;&#65533; (&#65533;&#1691;hV&#65533;mY&#65533;7&#65533;e&#1221;&#65533;&#65533;&#65533;\z&#65533;&#65533;K&#65533;9&#65533;&#65533;&#1733;
S&#65533;&#65533;2&#65533;43];&#65533;NC&#65533;U[&#65533;U&#65533;&#65533;&#65533;S&#65533;-&#65533;&#65533;&#65533;U&#65533;&#65533; &#65533; &#65533;5^&#517;&#65533;&#65533;&#1831;&#65533;*&#65533;&#65533;&&#65533;&#65533;&#65533;qQ&#65533;&#1919;&#65533;&#65533;?&#65533;E%&#65533;!T&#65533;&#65533;&#65533;&#65533;&#65533;`&#65533;&#65533;d&#65533;d &#65533;V=&#65533;&#65533;8&#65533;&#65533;]&#65533;u&#65533;W&#65533;U&#65533;&#65533;&#65533;&#65533;E
=Z&#65533;&#65533;_&#65533;&#65533;_&#65533;&#65533;HpX&#65533;7Rk&#65533;&#54442;&#65533;r^&#65533;&#65533;&#65533;&#65533;&#65533;&#65533;^A%I~&#65533;&#65533;&#65533;&#65533;&#65533;4>&#1322;F&#1077;\(6&#65533;&#1422;&#65533;&#65533;&#65533;E&#1246;&#65533;&#65533;&#65533;\&#65533;&#65533;]&#65533;&#65533;_&#65533;&#65533;&#65533;&#65533;&^&#65533;&#65533;+&#65533;5&#65533;&#65533;=Q&#65533;&#65533;aQ:&#65533;&#65533;^G)&#65533;&#65533;-(&#65533;Xx&#65533;c&n&#65533;H&#65533;&#65533;&#65533;r&#65533;&#65533;b/&#65533;&#65533;+&#1933;&#65533;T&#65533;&#65533;<C&#65533;[aXDa&#65533;_&#65533;&#65533;]&#65533;&#65533;&#65533;&#65533;Mc&#65533;&#65533;dp&#65533;a&&#65533;p&#65533;>&#65533;M&#65533;(&#65533;z&#65533;&#65533;%&#65533;&#65533;&#65533;f&#65533;&#65533;~&#65533;w&#65533;WZn&#65533;&#65533;&#65533;&#65533;&#65533;&#347;&#65533;&#65533;&#65533;^&#65533;&#65533;&#65533;[2&#65533;&#65533;&#65533;K&#65533;/&#65533;&#65533;G<&#65533;&#65533;UZ&#65533;&#65533;dVc&#65533;&#65533;w8)&`&#65533;`&#65533;>M&#65533;&#65533;g&#65533;b&#65533;&#65533;&#65533;&#65533;	=&#65533;7|&#65533;&#65533;@v`w&#65533;&#65533;&#65533;&#22288;&#65533;&#65533;&#65533;&#1531;!ISda&#65533;&#65533;&#65533;Y3,&#65533;3/&#65533;G&#65533;&#65533;dn&#65533;&#65533;{ak ^&#65533;&#65533;i&#65533;&#65533;N&#65533;p0&#65533;&#65533;fs&#65533;&#65533; &#65533;&h&#65533;&#65533;:.<&#65533;	(&#65533;&#65533;&#65533;n&#65533;&#65533;^v&#65533;&#65533;,ug&#65533;&#65533;Y&#65533;-z.U&#65533;|&#65533;&#65533;	&#65533;}&#65533;&#65533;&#65533;L&#65533;&#65533;5&#65533;&#65533;&#65533;b&#65533;_IF&#65533;g&#65533;&#65533;&#65533;E&#65533;4&#65533;a&#65533;&#65533;&#65533;&#65533;wsP'&#65533;&#65533;&#65533;&#65533;&#35517;j&#65533;)&#65533;&#65533;!&#65533;`&#65533;&#65533;e>&.&#65533;e&#65533;E&#65533;&#65533;&#65533;Z&#65533;iv&#65533; 8h(+&#65533;i&#65533;&#65533;[&#65533;&#65533;I&#65533;&#65533;6&#65533;&#65533;&#65533;0&#65533;&#65533;8}a&#65533;&#65533;P&#65533;Vj&#65533;&#65533;f&#65533;&#65533;q&#65533;&#65533;K!&#1028;&#65533;&#65533;&&#65533;j2&#65533;j&#65533;&#65533;&#65533;&#1937;&#65533;4`&#65533;4&#65533;e|&#65533;n`&#59767;&#1344;i&#65533; &#65533;z&#65533;ev&#65533;g&#65533;y2"&#65533;&#65533;&#65533;|E&#65533;T<f&#65533;&#65533;&#65533;ef&#65533;%X2^&#65533;&#65533;d&#65533;j&#65533;&#65533;^&#65533;w@l&#65533;nl&#65533;~lr&#65533;l&#65533;0&#65533;!&#65533;&#65533;4i&#65533;&#65533;e)&#65533;&#65533;ZpQ&#65533;l&#1166;&#65533;&#1198;nv&#65533;&#65533;y&#65533;88 &#65533;X.&#65533;~&#65533;&#65533;&#65533;i&#65533;|d&#65533;&#65533;&#65533;&#65533;&#16526;Egf&#324;~&#65533;jP&#65533;&#65533;&&#65533;&#65533;&#65533;_&#65533;.l^&#65533;&#65533;&#65533;&#65533;&#65533;n&#51902;&#65533;&#65533;f&#65533;p&#65533;s&#65533;n&#65533;&#65533;&#65533;&#790;&#65533;(&#65533;n
&#65533;p
&#65533;n&#65533;&#65533;R&#65533;HmQ o&#65533;e"&#65533;|P&#65488;&#65533;3&#65533;&#65533;&#65533;/&#65533;b&#65533;&#65533;&#65533;&#1988;&#65533;&#65533;&#65533;&#897;&#65533;&#65533;&#65533;&#65533;&#65533;op&#65533;&#65533;&#65533;&#65533;w(&#65533;&#65533;F&#60086;&#43661;l&#65533;&#65533;&#65533;&#65533;s&#65533;&#58494;&#65533;k&#65533;9&#65533;&#65533;9&#65533;&#65533;&#65533;*&#65533;&#65533;&#65533;&#65533;p)&#65533;o&#65533;&#65533;&#65533;&#65533;&#65533;&#65533;pO/&#65533;C +[_&#65533;&#65533;;&#65533;&#65533;&#1025;&#65533;oz&#65533;&#65533;&#65533;E&#1797;l&#2046;&#65533;&#65533;&#65533;q&#65533;&#65533;K p ?&#65533;.r&#65533;&#65533;X<&#65533;&#65533;&#65533;&#65533;N&#1525;&#65533;O&#65533;&#65533;9&#65533;&#65533;
&#65533;Z&#65533; t&#65533;&#65533;Xk &#65533;&#65533;r&#1539;&#65533;&#65533;O&#65533;&#65533;&#65533;&#65533;&#65533;&#65533;&#514;5&#65533;&#65533;&#65533;o&#65533;&#65533;q&#65533;&#65533;o&#65533;^&#65533;nY&#65533;&#65533;On!&#65533;(@&#65533;&#65533;&#65533;t&#65533;&#65533;^&#65533;E&#1651;M&#65533;@X[k&#65533;&W&#65533;Jgr.&#65533;&#65533;}5&#65533;q&#1025;*sO&#65533;&#65533;&#65533;&#65533;&#65533;4&#65533;&#65533;,&#65533;&#65533;^a8of2&#65533;o4&#65533;q;&#65533;u&#65533;&#8576;Zr&#65533;j]&#65533;u&#65533;&#65533;&#65533;&#65533;1Y&#65533;DY&#65533;v|w&#65533;&#65533;}&#65533;m50&#65533;.&#65533;&#65533;&#65533;v&#65533;~&#65533;&#65533;*&#65533;e&#65533;H&#65533;oe.&#65533;E&#65533;&#65533;&#65533;^Z&#65533;N&#65533;&#65533;&#65533;&#65533;qp8lv&#65533;s?&#65533;xy&#65533;&#65533;&#65533;&#65533;N&#65533;TO-&#65533;&#65533;,  b&#65533;r&#65533;&#65533;&#65533; R1j&#65533;&#65533;7x&#65533;&#65533;s&#65533;mO&#65533;&#65533;&h7o&#65533;&#65533;m&#65533;qN&#65533;q&#65533;q&#65533;&#65533;wy&#65533;7	Z5&#65533;&#65533;}&#65533;&#65533;M&#65533;M&#65533;&#65533;MuRH &#65533;}R&#1539;&#1100;&#65533;&#65533;&#65533;&#65533;&#65533;P*&#65533;[YE&#1234;c&#65533;&#65533;dU&#65533;&#65533;&#65533;&&#65533;&#65533;&#65533; s&#65533;ht&#65533;rP)&#65533;6p&#65533;Vn\&#65533;z&#65533;&#65533;&#65533;&#65533;&#65533;*R!R&#65533;&#65533;=0R&#65533;&#65533;y&#65533;&#65533;&#65533;&#65533;4&#65533;lGn&#65533;&#65533;&#65533;t&#65533;&#65533;]u&#65533;%z_5&#65533;&#65533;>&#65533;;&#65533;&#65533;&#65533;&#65533;&#65533;&#65533;'&#65533;&#65533;&#65533;&#65533;&#65533;m8&#65533;&#65533;M+x&#65533;&#65533;t<&#65533;&#65533;&#65533;&#65533;g&#65533;&#65533;b&#2038;ngs.&#65533;&#65533;&#65533;&#65533;MZ&#65533;}&#65533;&#65533;&#65533;.l&#65533;&#65533;&#65533;>n&#65533;vz&#65533;v&#65533;&#65533;&#65533;&#65533;qY&#65533;&#65533;O;&#65533;&#65533;&#65533;&#65533;|&#65533;&#65533;K^&#65533;k&#2013;&#65533;&#65533;{&#65533;&#65533;&#65533;t&#65533;&#65533;&#65533;V}&#65533;g&#65533;&#65533;&#65533;/|&#65533;~&#65533;;;&#65533;m&#65533;&#65533;Y&#65533;R&#65533;&#65533;&#65533;&#65533;
c&#65533;G D&#65533;|&#65533;P&#65533;h&#65533;Z&#65533;46&#65533;&#65533;&#65533;&#65533;&#528;<&#65533;&#65533;&#65533;&#65533;&#65533;&#65533;%Bj&#65533;&#65533;&#65533;&#65533;&#65533;&#65533;27&#65533;g&#65533;&&#924;:w&#65533;&#65533;&#65533;&#1056;B&#65533;-j&#65533;(&#1188;J&#65533;2m&#65533;&#65533;)T&#65533;&#65533;&#65533;&#65533;&#65533;&#65533;&#65533;Q&#65533;h&#65533;&#65533;&#65533;k&#65533;&#65533;a*,+1&#65533;&#65533;!&#65533;L&#65533;&#65533;1 GC&#65533;$iw&#65533;%!+Y&#140;9s@M&#65533;&#65533;&#65533;&#65533;0&#65533;&#266;&#65533;3^&#65533;&#65533;&#65533;&#65533;&#65533;f&#1914;&#65533;&#65533;@&#65533;c&#65533;$<X&#65533;a&#309;+Z&#65533;1#&#505;t&#65533;&#65533;9&#65533;9&#65533;-]&#156;)3p&#65533;&#1850;s6&#65533;&#65533;&#65533;7&#65533;&#65533;DW&#65533;&#65533;&#65533;&#65533;e&#65533;b9s&#65533;&#65533;s&#65533;B&#1134;&#65533;h&#65533;&#65533;&#397;:~&#65533;{&#65533;.&#65533;4&#65533;&#65533;[&#65533;6&#65533;&#65533;&#65533;so&#65533;&#65533;=&#65533;&#65533;S&#65533;&#65533;&#65533;&#65533;&#65533;&#65533;&#65533;&#801;&#65533;&#65533;&#65533;z[&#65533;&#65533;&#65533;&#65533;j &#65533;&#65533;AI&#65533;&#65533;C TRm15&#65533;&#65533;z&#65533;j&#65533;&#65533;c&#65533;M&#65533;&#65533;&#65533;a&#65533;&#65533;XdqV&#65533;t9&#65533;VulY&#65533;V\&#1901;&#65533;&#65533;k0HE"&#65533;D(&#65533;L&#65533;8&#1542;A
9$Q	$&#1025;U&#65533;&#65533;r`&#65533;V3&#65533;&#65533;&#65533;Y&#65533;&#65533;8Q&#65533;&#1569;F&#65533;v &#65533;h I&#65533;&#65533;G&#65533;&#65533;F&#65533;cm&#65533;&#65533;&#1935;m&#65533;D$&#65533;q&#65533;7&#1361;b &#65533;C&#65533;LF&#65533;&#1374;On&#65533; )B&#278;h&#65533;Gy9#&#65533;v&#65533;H@e&#65533;B&#65533;&#65533;a&#65533;&t&#1538;&#65533;-/&#65533;&#65533;&#65533;&#65533;:*&#65533;&#65533;&#65533;z*&#65533;&#65533;&#65533;&#796461;&#65533;&#65533;dU]&#65533;&#65533;&#65533;{&#65533;Gb&#65533;&#65533;)$@+&#65533;&#65533;u90`&#65533;_"&#65533;&#65533;&#65533;b6hf"&#65533;&#65533;&#65533;&#65533;&#65533;&#65533;&#65533;	&#65533;s&#65533;?&#65533;j&#65533;-&#65533;&#65533;z&#65533;-&#65533;&#65533;:.&#65533;Nu(&#65533;q&#65533;&#65533;`&#65533;~&#65533;}&#65533;&#65533;&#65533;&#65533;HZF*Z&#65533;&#65533;&#65533;&#65533;&#65533;(&#65533;F$&#65533;&#371;&#65533;R&#65533;&#65533;T&#65533;&#65533;3&#65533;*&#65533;0&#65533;&#65533;&#65533;0&#65533;C&#839;&#65533;dx&#65533;.~~&#65533;ybBg&#65533;1i&#65533;e&#65533;%w&#65533;&#65533;L4&#65533;&#65533;*8&#65533;&#65533;&#65533;&#65533;p&#65533;5&#65533;&#65533;p&#65533;9&#65533;{n&#65533; "&#65533;nQ&#65533;G&#1454;&#65533;ED&#1135;&#65533;ji&#65533;\&#65533;"&#65533;(c&#65533;&#65533;&#65533;0#Im	 |3&#65533;]k&#65533;3&#1582;&#65533;|&#65533;?&#65533;*t&#65533;&#65533;&#65533;+Zj&#65533;v&#65533;&#65533;[2&#65533;&#65533;-&#65533; &#65533;-W-&#65533;&#65533;&#65533;6&#1228;&#1473;&#65533;6&#65533;pN&#65533;ey&#65533;&#65533;g&#65533;&#65533;vl&#65533;&#65533;&#65533;&#65533;"&#65533;`7&#65533;&#65533;!&#65533;;&#65533;&#65533;R-p&#65533;}g}&#834;&#65533;&#65533;p&#65533;kxn
&#65533;&#65533;w&#1630;B&#65533;&#65533;&#65533;&#1723;m]&#65533;/&#65533;k/&#65533;&#65533;&#65533;k#&#65533;yS3&#65533;g&#65533;&#65533;&#65533;&#65533;&#65533;:&#65533;&#65533;M&#65533;&#65533;}&#958;\&#65533;&#65533;;&#65533;hj&#65533;&#65533;1&#65533;V&#65533;&#65533;R30&#65533;&#65533;O&#65533;&#65533;&#65533;w&#65533;<&#65533;&#65533;&#65533;a&#65533;o5&#65533;&#65533;C&#65533;&#65533;&#65533;&#65533;m&#65533;&#65533;&#65533;&#1917;&#65533;&#65533;1&#65533;m&#203;Vdv>&#65533;1&#65533;k&#65533;{ cxf&#65533;-&#65533;qYx&#65533;a&#65533;&#1849;m-qV&#65533;2w,&#65533;&#65533;&#65533;Fej&#65533;(:&#65533;&#65533;&#65533;&#65533;&#65533; 9&#65533;&#65533;&#65533;O+L&#65533;v`&#65533;&#65533;&#65533;&#65533;?&#65533;&#65533;5&#65533;'7&#65533;&#65533;&#65533;X'C&#65533;&#65533;&#65533;4)&#65533;Q&#65533;&#65533;]&#65533;&#65533;R&#65533;)&#65533;&#65533;&#65533;&#65533;&#65533;R&#65533;:X
&#65533;ib&#65533;;&#65533;&#65533;kA+;&#65533;&#728;X<(nM&#65533;&#65533;"&#65533;&#65533;:&#778;+M&#1665;@t&#65533;C&#65533;T&#65533;&#1120;&#65533;S&#65533; 	&#65533;&#65533;s&#65533;&#65533;&#65533;7-&#65533;&#65533;3_&#65533;&#65533;&#65533;8Rr83D@&#65533;B&#65533;&#65533;&#65533;1mU&#65533;&#65533; y&#65533;&#65533;&#877;K&#65533;:&#1025;&#65533;&#65533;&#65533;&#65533;&#65533;&#65533;X&#65533;B3Z(I&#65533;U&#65533;&#65533;&#65533;A&#65533;&#65533;g&#494;&#558;&#65533;&#65533;&#1743;&#65533;&#65533;"&#522;`&#65533;&#65533;K&#65533;&#65533;D&#65533;&#65533;&#65533;1HR&#65533;J!h<#&#65533;r&#65533;&#627;e%yf'&#65533;5)&#65533;&#65533;&#65533;Y&#65533;&#65533;P&#65533;-&#65533;L&#65533;&#65533;G&#65533;P&#65533;l&#65533;5&#1223;MJ&#65533;~&#65533;&#65533;&#65533;V&#65533;&#65533;&#65533;&#389;SE&#65533;&#65533;&#65533;&#65533;r @&#65533;&#65533;R;a#A&#65533;&#65533;&#65533;.&#65533;&#65533;&#65533;'q&#1651;&#65533;!'&#65533;&#65533;&#65533;&#65533;~BC&#65533;a&#65533;ai&#65533;2&#65533;&#590;u&#65533;H&#65533;R&#65533;N&#65533;&#65533;&#65533;&#65533;P&#65533;A&#65533;&#65533;&#65533;$&#65533;(8?&#65533;\&#65533;~&#65533;&#65533;&#65533;&#65533;&#65533;&#65533;&#65533;	qX&#65533;!&#65533;j&#65533;&#65533; *(1`&#65533;k&#65533;
c&#65533;RZ&#65533;&#65533;&#65533;$&#65533;&&#65533;#_&#65533;R!&#65533;&#65533;u&#65533;92 "&#65533;@&#65533;Z&#65533;*&#65533;&#65533;&#65533;=8k&#65533;&#65533;&#65533;R&#65533;TJ&#65533;&#65533;1&#65533;&#65533;U&#65533;&#65533;&#65533;vM&#65533;W&#65533;&#65533;&#65533;&#65533;&#692; &#65533;_$&#1371;&#65533;Bka+&#65533;]+&#65533;&#65533;J&#65533;&#65533;&#1681;&#65533;T&#65533;Y&#65533;bPN&#65533;P&#65533;2$&#65533;&#1065;&#65533;&#65533;L&#65533;&#65533;&#65533;&#65533;#E&#65533;&#65533;&#65533;&#65533;t&#65533;m&#65533;K)&#228;&#65533;s&#65533;P*Q&#65533;&#65533;?Q&#65533; )kJ8R&#65533;B3&#65533;&#65533;Eki&#65533;vZ&#65533;A&2&#65533;&#65533;hE/&#65533;X(&#65533;q&#65533;&#65533;&#65533;!t&#65533;&#65533;&#1217;j&#65533;.BX&#65533;Z&#65533;i&#65533;&#65533;xJ&#65533;i&#65533;K&#65533;g&#65533;O&#65533;&#65533;&#871;&#65533;ZK&#1475;&#65533;&#65533;|&#65533;^&#65533;)&#168;&#65533;&#65533;&#65533;/&#65533;&#65533;`&#65533;&#65533;7k&#65533;&#65533;\&#65533;xg8A&#65533;&#65533;R&#65533;&#65533;&#65533;#&#65533;b&#65533;A`&#65533;&#65533;:""&#65533;&#65533;&#65533;&#65533;&#65533;&#65533;&#704;&#65533;&#65533;&#65533;+Y&#65533;_&#65533;&#65533;:&#65533;&#65533;&#65533;2U&&#65533;&#65533;&#65533;&#65533;3&#65533;&#65533;&#65533;&#65533;&#65533;E&#65533;&#65533;&#65533;&#65533;&#65533;k&#65533;&#65533;&#690;U&#65533;&#65533;&#65533;&#65533;E@&#65533;&#65533;a&#65533;&#65533;&#65533;&#65533;&#1041;&#65533;&#65533;!&#65533;&#693;&#65533;&#65533;' &#65533;&#65533;`&#65533;J.&#65533;y&#65533;&#65533;&#65533;?&#65533;&#65533;&#65533;x"&#65533;&#65533;c&#65533;&#65533;b&#65533;M&#65533;VV&#65533;&#65533;,&#65533;&#65533;&#65533;z&#65533;8&#65533;&#65533;&#65533;"Rj&#179;p+&#65533;&#65533;&#65533;n&#65533;k]~&#65533;D&#65533;&#65533;&#65533;W?H6&#65533;&#65533;~&#65533;U&#65533;\&#65533;n3&#65533;&#65533;&#65533;&#897;&#65533;&#1516;&#65533;hc&#65533;&#65533;{&#65533;q&#65533;N&#65533;{&#65533;%W&#65533;l&#65533;&#65533;&#65533;+n&#65533;5"Pd&#65533;&#65533;&#65533;&#65533;K&#65533;v&#65533;H&#65533;H&#65533;u&#65533;b&#65533;=\&#65533;i2+&#65533;&#65533;:&#65533;XO3&#65533;E2&#65533;O%&#65533;f&#65533;&#65533;&#673;&#65533;&#65533;&#65533;FgVw&#65533;&#65533;r&#65533;Sq\W+&#65533;hz&#65533;&#65533;k&#65533; ]5&#65533;E#\-&#65533;PO&#65533;]&#65533;TO3&#65533;&#790;&#65533;&#65533;&#65533;TiLf&#65533;I&#65533;&#65533;u&#65533;&#65533;&#65533;&#65533;B&#65533;m&#65533;&#65533;q&#65533;[
	l&#65533;:MjO&#65533;&#65533;&#65533;&#65533;=&#65533;`&#65533;U&#65533;&#65533;&#1021;&#65533;tN&#65533;&#65533;&#65533;5]k?&#65533; !&#65533;&#950;(&#65533; 2d&#65533;&#65533;&#65533;&#65533;&#65533;E&#65533;l&#65533;&#65533;Vx&#65533;>$&#65533;&#65533;&#526;5&#65533;>q&#65533;&#65533;&#65533;5E&#65533;Q1i&#65533;Ih&#65533;9&#65533;@&#65533;&#65533;&#65533;:&#65533;gGJ3&#241;L8&#663;&#65533;r]&#65533;&#65533;&#65533;w0&#65533;&#65533;2&#65533;h8&#65533;Vi0&#65533;&#65533;6$&#65533;I&#65533;&#65533;N<&#65533;&#65533;&#65533;&#65533;Io&#65533;&#65533;7D&#65533;	2v&#65533;&#191100;Q(&#1248;&#65533;&#65533;"&#65533;@&#65533;&#65533;&#65533;1&#65533;&#65533;e&#65533;&#65533;&#65533;ef&#65533;Gk&#65533;&#65533;JO{&#65533; &#65533;&#65533;&#65533;&#65533;&#65533;&&#65533;&#65533;i&#65533;&#65533;&#65533;?&#65533;4W&#65533;V &#65533;&#65533;&#65533;&#65533;&#1146;&#65533;6&#65533;&#65533;&#65533;cWk&#454;O9&#65533;&#65533;&#65533;hjg&#65533;P&#65533;&#65533;&#65533;&#354;&#48723;&#65533;&#65533;&#65533;&#65533;w\&#65533;~&#65533;&#65533;&#65533;s&#65533;&#65533;&#65533;`y-&#65533;&#65533;&#65533;[&#65533;W{3&#65533;PF#`I&#65533;&#65533;#&#65533;e&#65533;&#65533;'D&#65533;&#65533;&#65533;v^}zH&#65533;J&#65533;&#65533;!&#65533;&#65533;&#606;&#65533;U&#65533;&#463;&#65533;c &#1221;=&#65533; &#65533;*&#65533;v&#65533;#&#65533;&#65533;:&#65533;&#65533;&#65533;Cm&#65533;&#65533;F&#65533;&#65533;_&#65533;&#65533;&#65533;3&#65533;^&#65533;&#65533;i&#65533;&#220;&#65533;&#65533;&#65533;&#65533;I0#&#65533;&#65533;,D&#65533;AI&#65533;I&#65533;&#65533;&#65533;YVF&#65533;&#65533;&#65533;&#65533;&#65533;T&#65533;|_o&#65533;&#65533;+&#65533;&#65533;&#65533;!&#65533;&#65533;)&#65533;{<&#65533;&#65533;&#65533;A 
&#65533;&#65533;I&#65533;&#65533;0&#302;i&#1021;&#65533;&#65533;&#65533;	&#65533;y&#65533;&#65533;5&#65533;\&#65533;A&#65533;JA&#65533;
&#65533; :&#65533;O&#65533;4&#65533;&#65533;P&#65533;&#65533;E&#65533;&#65533;&#65533;&#65533;Q'&#302;IG&#65533;&#65533;&#65533;&#65533;&#65533;&#65533;i&#65533;&#65533;&#1037;`&#65533;&#65533;^&#65533;<&#65533;	b&#65533;?&#65533;&#65533;6L&#65533;&#501;D&#65533;&#65533; 0&#65533;
0&#65533;&#65533;&#65533;I q&#65533;&#65533;&#1897;&#65533;&#65533;&#65533;&#65533;&#65533;&#65533;`o&#65533;&#65533;&#65533;&#1149;a&#65533;&#65533;{&#65533;&#65533;&#65533;&#65533;&#65533;a"&#65533;&#65533;&#65533;&#65533;	S[&#65533;[m&#65533;&#65533;&#65533;j&#65533;&#65533; &#65533;&#65533;".T&#65533;5&#65533;?\$F&#65533;$&#65533;&#65533;&#65533;a
&#288;&#65533;$B1&#65533;\1&#65533;&#65533;I&#494;&#65533;&#65533;&#65533;&#65533;&#65533;&#65533;M&#65533;E&#1559;&#65533;&#65533;&#65533;&#65533;"^X&#65533;,&#65533;"&#65533;&#65533;b&#65533;&#65533;"&#65533;=Z&#65533;bQ@&#65533;&#65533;&#65533;&#65533;Bs&#65533;1&#65533;&#65533;&#65533;q&#65533;&#65533;}[2@ PX&#65533;i&#65533;&#65533;%&#65533;&#65533;&#65533;Q#Z&#65533;#-F!&#65533;T&&#65533;&#65533;&#65533;&#65533;c&#65533;&#65533;XD9v&#65533;&#65533;&#65533;&#1313;Y&#65533;&#65533;&#65533;&#163;&#65533;H&#65533;&#65533;&#65533;#&#65533;&#65533;&#65533;&#65533;&#65533;LE%&#65533;pc&#65533;A&#65533;&#65533;&#65533;A&#65533;&#65533; &#65533;Br:f&#65533;:&#65533;&#65533;:&#65533;&#65533;&#7717;&#65533;VK&#65533;E~F&#65533;_,&#65533;#&#65533;&#65533;A&#65533;&#65533;?>A&#65533; Ae&#65533;]OK)&#65533;Kw "&#65533;Y&#65533;1"&#65533;&#65533;4Z&#65533;N. 6R&#65533;%P&#65533;&#65533;c% &#65533;&#65533;}!B&#65533;c)&#65533;&#65533;q&#65533;&#65533;&#65533;&#65533;;&#65533;&#65533;]&#65533;Q$N&#65533;&#65533;]&#65533;5&#65533;d&#65533;aW&#65533;dHRA  &#65533;&#65533;&#65533;&#65533;Tf}&#65533;22&#65533;&#65533;9&#1173;=c&#65533;&#65533;%]r&#65533;].&#65533;cT&#65533;6&#65533;&#65533;P&#65533;W6HxdDO&#65533;&#65533;Jv	H=&#65533;&#65533;KN&#65533;SL"P&#65533;&#65533;^&#65533;&#65533;&#65533;c^dd
&#65533;3Tb"&#65533;G&#65533;&#65533;ej&&#65533;&#65533;&#65533;&#65533; &#65533;&#65533;&#65533;1H&#65533;9db&#65533;&#65533;v,Udk&#65533;&#65533;kb%en&#65533;GFJ&#65533;D@x<J:V'K&#65533;Fx&#65533;#Q&#65533;&#65533;&#65533;&#65533;j&#65533;%g].'s&#65533;&#65533;^&&#65533;e~&#65533;&#1509;&#65533;&#65533;&#65533;!&#65533;%&#65533;hNY&#65533;&#65533;&#65533;w&#65533;VhJ&#65533;y&#65533;&#65533;yfB&#65533;-"&#65533;#&#65533;&#65533;m&#65533;&#65533;t&#65533;&#65533;&#65533;&#65533;x&#65533;&#65533;&#65533;&#65533;	![&#65533;w&#65533;f&#65533;r&#65533;'d&#65533;'&#65533;&#65533;b8&#65533;&#65533;&#65533; {&#65533;&#65533;&#65533;&#65533;&#65533;Co&#65533;&#65533;W=&#65533;>$DR@&#65533;)&#65533;&#65533;d&#65533;&#65533;n&#65533;&#65533;NVhp&#65533;mF&#65533;t 08&#65533;&#254;&#65533;Nx&#65533;@X&#65533;&#65533;Cv&#65533;&#65533;&#396;&#65533;z&#65533;?Tek&#1960;&#65533;5&#65533;6&#65533;mbf) &#37446;&#65533;GD( N(&#65533;^X~B#Ei&#65533;*'&#65533;.`44&#65533;V&#65533;&#65533;&#65533;(D@&#65533;2&#65533;9i	&#65533;&(iLDvdx6 &#65533;&#65533;i5&#65533;)&#65533;&#1479;"&#65533;t%fJg&#65533;&#65533;&#65533;;&#65533;/&#65533;(i&#65533;&#65533;&#65533;&#1429;I&#65533;&#65533;Q%&#65533;&#65533;&#65533;&#65533;b%6j&#65533;v&#65533;W:&#65533;&#65533;&#65533;&#65533;9&#65533;&#478;&#65533;&#65533;&#65533;&&#65533;3&#65533;&#65533;+A&#65533;+:f&#65533;~j&#65533; &#65533;lv&#65533;z"(&#65533;&#65533;)&#65533;&#65533;&#65533;&#65533;&#65533;#&#65533;(&#65533;&#65533;&#65533;&#65533;+&#65533;C&#65533;z&#65533;&#65533;Jf&#65533;&#65533;!&#65533;&#65533;tn&#65533;W&#65533;dL&#65533;&#65533;&#65533;'&#65533;&#65533;T&#65533;&#65533;j&#65533;6&#65533;&#65533;&#358;&#65533;&#65533;&#65533;&#65533;zbf&#65533;F@&#65533;P&#65533;}&#65533;#c&#65533;&#1952;.&#65533;?&#65533;&#65533;&#65533;&#65533;<a&#65533;&#65533;&#1934;&#65533;A&#65533;&#65533;&#65533;&#65533;&#65533;&#65533;&#65533;&#65533;O&#65533;),&#65533;&#65533;&#65533;&#65533;&#65533;zh#"&#65533;UjvcW
+~,4&#65533;j&#65533;-&#65533;&#65533;&#65533;&#65533;d&#65533;a&#65533;v&#65533;&#65533;^&#65533;2$$t#&#65533;j&#65533;&#65533;k,)+&#65533;&&#65533;&#398;&#65533;&#65533;z&#65533;&#65533;a&#65533;a&#65533;&#65533;&#65533;hL &#65533;i&#762;&#65533;&#746;]&#65533;&#65533;&#65533;&#428;>vTAB&#65533;Q&#65533;&#65533;Ji&#65533;&#65533;&#65533;&#65533;T-d&#550;>&#65533;&#65533;&#65533;&#65533;aD[&#65533;&#65533;&#65533;n&#65533;&#65533;>&#65533;&#65533;l%R&#65533;&#65533;&mM&#793;E&#65533;:&#65533;&#1546;Ml&#65533;&#65533;&#65533;&#65533;l&#65533;z&#54034;&#65533;P&#65533;m&#65533;&#65533;-&#65533;&#65533;NOb#6&&#65533;&#65533;U&#65533;&#65533;&#65533;9&#65533;&#65533;&#65533;m&#65533;&#65533;&#65533;&#65533;&#65533;&#65533;&#65533;&#65533;&#65533;&#65533;&#65533;
&#65533;&#65533;-&#65533;&#65533;&#1362;&#65533;&#65533;&#65533;&#65533;&#1525;$&#65533;&#65533;m&#65533;FL&#65533;>.&#65533;J#&#65533;>CQ&#65533;m&#65533;&#65533;&#65533;&#65533;F&#65533;cD&#65533;-&#65533;n&#65533;&#65533;&#65533;&#65533;~&#65533;&#65533;.&#65533;&E&#65533;&#65533;k&#65533;&#65533;n&#1592;&#65533;S /&#65533;j&#65533;&#65533;o&#65533;&#65533;n&#65533;N&#65533;2&#65533;6o%!&#65533;&#65533;&#65533;&#65533;V&#65533;-*&#65533;BT&#65533;noK&#65533;&#65533;&#65533;6Ur&#65533;&#65533;ZM)&#65533;&#65533;oN&#65533;&#65533;iY&#65533;&#65533;"5&#65533;&#65533;xA"&#65533;&#431;
&#65533;/&#65533;&#1391;&#65533;&#65533;&#65533;&#65533;&#23495;&#65533;/&#65533;&#65533;&#65533;&#65533;&#65533;o&#65533;&#65533;&#65533; O&#1721;&#65533;G&#65533;&#1750;-0&#65533;oi90&#65533;A&#65533;CI&#65533;&#65533;&#339;&#65533; &#65533;V&#65533;f0>n&#65533;&#65533;`&#65533;_%&#65533;&#65533;&#65533;&#65533;&#65533;&#65533;&#65533;&#65533;0
&#65533;&#65533;&#65533;&#65533;h&#65533;,&#65533;pP !&#65533; &#65533; ,v A &#65533; &#65533;	H&#65533;&#65533;&#65533;&#65533;*\&#560;&#65533;&#199;#J&#65533;H&#65533;&#65533;@3j&#65533;h&#65533;&#65533;&#463; C&#65533;I&#65533;&#65533;&#579;S&#65533;\y&#65533;&#65533;&#727;0c&#652;&#1647;f?+s&#65533;&#65533;8&#65533;&#65533;&#991;@&#65533;&#65533;&#65533;I&#65533;&#65533;&#931;;&#65533;*]&#692;i&#738;P&#65533;"&#65533;&#65533;&#1257;&#1387;X&#65533;&#65533;&#65533;'&#1391;,&#65533;&#65533;K&#65533;$&#1523;^&#65533;&#65533;MY&#65533;&#65533;&#1783;&#65533;&#65533;M&#65533;&#65533;nF&#65533;x&#65533;&#727;&#65533;&#1919;z&#695;&#65533;&#1343;&#65533;9^&#65533;&#1580;a&#65533;=tH&#65533;L&#65533;&#65533;&#65533;&#728;3W&#65533;C&#65533;&#416;&#65533;>M&#65533;&#65533;&#65533;&#1064;S/=&#65533;&#65533;&#65533;i`&#206;M[&#65533;&#65533;&#65533;sCU&#859;&#65533;a&#1524;&#65533;N&#65533;&#65533;&#65533;&#1655;u&#65533;&#65533;&#860;&#65533;&#65533;&#65533;&#403;&#65533;IB&#65533;&#65533;&#65533;&#65533;&#1319;n&#65533;&#65533;&#65533;&#65533;&#65533;&#65533;&#65533;&#65533;&#65533;
|&#65533;&#65533;,&#65533;G&#65533;&#65533;}&#65533;&#65533;I,`&#65533;~&#65533;&#65533;w&#65533;&#65533;&#65533;:{zu&#65533;&#65533;&#65533;&#65533;&#65533;&#65533;&#65533;Z `z&#65533;aW&#65533;w&#65533;&#65533;&#65533;&#1988;NEe^|&#65533;!&#65533;&#65533;&#65533;H &#65533;&#448;&#65533; &#65533;&#65533;YG\wFE&#4740;5u&#65533;G&#65533;&#65533;
X#&#65533;"&#65533;"&#65533;$&#65533;X&#1865;&#65533;&#65533;H&#65533;D&#65533;dt&#1325;g&#65533;1&&#65533;&#65533;&#65533;9~&#65533;;6h&#65533;pA
YS&#65533;\&#65533;D&#65533;p&#65533;8P&#65533;&#65533;&#65533;&#65533;QR&#65533;&#65533;&#65533;!&#65533;&#65533;&#65533;&#65533;&#65533;A&#65533;e&#65533;t~td&#65533;2&#65533;(&#65533;&#65533;M&#65533;&#65533;&&#65533;i&#65533;&#65533;&#65533;#&#65533;H_&#65533;&#65533;&#65533;Y&#65533;&#65533;4 &#65533;{2&#65533;&#65533;&#65533;&#65533;9&#65533;&#65533;b&#65533;i&#65533;#&#65533;&#65533;&#65533;2*jC&#65533;&#65533;&#65533;&#65533;&#65533;c&#696;&#65533;&#65533;&#65533;&#65533;&#65533;&#43329;&#65533;&#65533;&#65533;)&#65533;&#65533;&#65533;j&#65533;A&#65533;L&#65533;&#65533;&#65533;&#65533;&#65533;&#65533;&#19161;&#65533;&#65533;>&#65533;h&#65533;&#65533;&;@&#65533;&#65533;u&#65533;&#13503;&#47796;&#65533;f&#65533;&#65533;&#65533;&#65533;~*d&#65533;&#1802;&#65533;!&#65533;&#65533;&#65533;&4&#65533;@c.4\&#65533;&#65533;n&#65533;&#65533;BC(&#65533;9b&#65533;%&#65533;&#65533;q&#65533;&#65533;&#65533;N&#65533;&#1083;!C&#65533;5&#65533;`&#65533;
&#65533;&#608;&#65533;&#65533;&#65533;|&#65533;&#65533;&#65533;Pe&#65533;&#65533;&#666;&#1916;)&#65533;&#1765;&#65533;&#65533;&#65533;l&#65533;&#65533;&#65533;&#65533;J+(&#65533;&#65533;&#65533;zT&#65533;&#65533;&#65533;&#65533;&#65533;&#65533;&#65533;(&#65533;l2
&#65533;05&#65533;N&#65533;&#65533;&#65533;"&#65533;&#65533;&#65533;&#150; &#65533;7:&#47879;4R#r&#65533;(&#65533;,&#65533;O;&#65533;&#65533;T&#65533;15&#65533;"&#65533;&#65533;r&#65533;z&#65533;,p+;e&#65533;q&#65533;&#65533;x&#65533;2&#65533;$&#65533;k&#65533;&#65533;&#65533;K&#65533;&#65533;&#65533;s&#817;&#65533;s&#65533;&#65533;&#65533;{&#65533;&#65533;&#65533;&#65533;,&#65533;]&#65533;Wg&#65533;&#65533;&#65533;%6&#65533;n&#65533;&#65533;&#65533;rg&#65533;7&#1870;&#65533;n&#65533;&#65533;J_sr&#65533;t/&#65533;&#65533;n&#65533;&#65533;#,&#65533;n&#65533;&#65533;;&#65533;&#65533;s&#65533;5&#65533;*#&#65533;0&#65533;8J&#65533;&#65533;d&#65533;[Z&#65533;&#65533;&#65533;Z&#65533;&#65533;nG&#65533;9&#604;&#65533;&#65533;O&#39567;&#65533;&#65533;&#65533;O&#65533;S&#65533;0&#65533;0T_&#65533;&#919;^7&#65533;"&#284;8&#65533;&#65533;&#822;&#65533;e&#65533;;oi(&#65533;3&#65533;&#65533;o&#65533;!&#65533;"&#65533;&#65533;&#65533;&#65533;3oz&#65533;&#65533;&#65533;&#65533;&#65533;&#65533;G&#65533;=u&#65533;Z%'&#65533;&#65533;&#65533;L|&#65533;Q&#65533; w&#65533;&#1060;oA&#65533;2&#525;6D&#65533;&#65533;u&#65533;&#65533;&#65533;=&#65533;M !a&#65533;&#65533;`&&#65533;^&#65533;&#65533;vmv&#65533;&#65533;d%&#65533;1&#65533;&#65533;&#65533;&#65533;&#65533;&#65533;&#65533;>}Q&#65533;}2:4&#65533;Z&#65533;,a &#65533;K&#65533;&#65533;&#65533;'Bl&#65533;&#201;P&#65533;&#65533;&#65533;&#65533;&#65533;z&#65533;&#65533;&#65533;&#65533;g@@=&#65533;D'2#&#65533;&#65533;&#65533;&#65533;[5bE&#65533;&#65533;&#65533;hpt&#1195;^	A&#65533;*&#65533;&#65533; l&#65533;&#65533;J62h-V`\&#65533;r&#424;&#65533;&#65533;&#65533;!"E0&#65533;&#65533;&#17230;&#65533;&#65533;&#65533;H(ZQzy&#65533;bk&#495;
rw&#65533;&#65533;&#65533;&#1054;&#1398;&#65533;&#65533;&#65533;&#65533;&#800;#2h:9&#65533;`&"&#65533;&#65533;Z8&#65533;&#65533;&#65533;&#65533;&#65533;
&#65533;&#65533;n&#689;&#65533;qJ}&#65533;&#65533;&#65533;$F&#65533;&#65533;tQ&#65533;&#65533;H&#606;X&#65533;&#65533;S&#65533;&#65533;,&#65533;&#1525;M&#65533;&#65533;&#65533;L&#65533;t&#65533;&#65533;^&#65533;&#65533;&#65533;z_)&#65533;&#65533;&#65533;&#65533;&#65533;&#65533;&#65533;cS&#65533;&#1101;;&#65533;&#65533;&#65533;&#65533;#F&#65533;N&#65533;&#65533;q&#65533;&#65533;fV|&#65533;&#65533;&#65533;D&#65533;&#65533;&#65533;&#65533;&#65533;`&#65533;%&#65533;0+ &#65533;&#65533;PM&#65533;"S&#65533;&#65533;=&#65533;&#65533;K}:&#65533;w 2%&#65533;&#65533;&#65533;&#65533;&#65533;t&#65533;&#65533;^3&#65533;&#65533; &#65533;&#65533;a	d` &#65533;80&#65533;Q&#65533;q&#65533;'x,&#65533;G&#65533;hR&#65533;F6P&#65533;H"&#65533;-'8A(A	;&#1569;@&#65533;&#65533;&#65533;M&#65533;&#65533;26&#65533;&#65533;)S&#65533;|&#65533;&#65533;&#65533;&#65533; &#65533;&#905;&#259;&#65533;&#65533;&#65533; &#65533;?&#65533;jTKx&#65533;`&#65533;&#65533;&#1870;.&#65533;&#65533;&#65533;HU(&#65533;&#65533;`&#65533;fD&#65533;l&#65533;a&#65533;&#65533;&#65533;&#65533;2&#632;4&#65533;&#65533;&#65533; &#65533;^&#65533;&#65533;?&#65533;o&#65533;&#1801;&#65533;[&#65533;&#65533;OA&#65533;&#65533;w&#65533;F%Jw&#65533;&#65533;MKX&#65533;?&#1409;`x&#243;&#65533;@gA&#65533;Y&#65533;v&#65533;&#65533;&#65533;-jC&#65533;Z&#1050;&#65533;&#65533;&#65533;&#65533;D\3	&#65533;&#65533;&#65533;&#65533;`WS&#1638;&#65533;Ovs&#65533;?I&#65533;M&#65533;&#65533;&#65533;M&#65533;~!&#65533;4&#65533;&#65533;&#65533;&#65533;'&#65533;&#65533;kFX&#65533;&#333020;D[&#65533;&#65533;&#65533;&#65533;&#65533;QIH&#1258;$e\~&#65533;0x&#65533;+&#65533;&#65533;&#65533;&#65533;"&#65533;DQW*O&#65533;&#65533;&#65533;vo&#65533;&#65533; &#65533;&#65533;&#65533;u&#65533;&#65533;&#1588;&#65533;&#65533;&#65533;&#65533;&#65533;&#65533;&#65533;&#65533;]&#65533;RF*&#65533;&#1537;&#65533;&#65533;Y+j&#65533;&#65533;&#65533;&&#1453;&#65533;u&#65533;p$^Q&#65533;&#65533;e&#65533;&#65533;
x&#65533;&#65533;&#65533;&#65533;&#65533;&#65533;&#65533;=V&#65533;&#65533;&#65533;&#65533;&#65533;&#65533;L&#65533;&#65533;&#65533;&#65533;R&#65533;&#65533;i?&#65533;X&#65533;&#65533;,h&#65533;q&#65533;&#65533;C@&#65533;&#65533;&#65533;3^s&#65533;&#65533;&#65533;&#65533;H&#65533;&#65533;C&#65533;&#65533; &#65533;BW6hYl&#65533;x&#65533;i&#65533;K&#65533;&#65533;&#65533;&#65533;&#65533;&#65533;&#65533;&#65533;&#65533;&#65533;&#65533;&#65533;&#65533;2IV&#65533;&#65533;]&#65533;@?&#65533;&#65533;&#65533;W~Y&#65533;J@&#65533;O`[o&#65533;&#65533;&#65533;`&#65533;&#65533;&#65533;'l3&#65533;r&#65533;L&#65533;&#65533;&#65533;:&#65533;R&#65533;|&#65533;*&#1552;&#65533;&#65533;U&#65533;&#65533;`foOXPR&#65533;&#65533;&#65533;&#65533;%=+&#65533;I8s%&#65533; i&#65533;
&#65533; &#65533;iU&#65533;B&#65533;*6&#892;&#65533;&#65533;&#65533;&#65533;L&#65533;Qb&#65533;$&#1100;&#65533;&#65533;&#65533;&#65533;h&#65533;&#65533;&#65533;&#65533;&#65533;	p_6&#65533;I&#65533;(&#65533;*&#65533;&#65533; &#65533;Ma&#65533;&H{&#65533;b&#65533;&#65533;&#65533;8&#65533;&#65533; i&#65533;&#65533;A&#65533;&#65533;X3&#65533;6E&#65533;&#65533;6$c|&#65533;&#65533;&#65533;E&#65533;&#65533;]&#65533;Au
&#65533;&#65533;b&#51644;&#65533;$&#65533;`&#65533;<&#65533;&#65533;&#65533;&#65533;&#65533;&#65533;D&#65533;&#65533;&#65533;:&#65533;&#65533;r8#&#65533;&#65533;&#65533;&#65533;M{&#1313;&#65533;eBjS&#65533;&#65533;&#65533;&#65533;&#65533;&#65533;^&#65533;&#65533;g75&#65533;&#65533;&#65533;&#65533;xD&#65533;m&#65533;my.&#&#65533;&#65533;&#65533;ez9&#65533;y&#65533;r=&#65533;&#65533;&#65533;&#65533;GO&#65533;&#1111;&#65533;t&#65533;pv&#65533;&#65533;&#65533;`_&#65533;Va~H&#65533;&#65533;&#65533;&#65533;&#65533;B&#65533;kT&#65533;&#65533;D&#65533;&#36285; ?&#65533; &#65533;yE&#65533;&#65533;&#65533;u&#65533;&#65533;&#65533;l&#65533;;{QK4&#65533;&#65533;/&#65533;A.k&#65533;&#65533;&#65533;[&#65533;&#65533;m@&#65533;v&#65533;+&#65533;l&#65533;~v&#65533;="&#65533;&#65533;^d&#65533;&#65533;&#65533;&#65533;oP&#65533;p&#65533;&#65533;"&#65533;`&#65533;&#65533;&#1684;&#1418;J,&#65533;t_ &#513;\&#65533;&#65533;KD&#65533;`6&#65533;&#65533;&#65533;[&#65533;&#1246;&#3631;}K&#65533;&#65533;(;&#300;&#65533;&#65533;]&#65533;&#65533;+D+hA&#65533;&#65533;&#65533;fU~[U&#65533;~&#65533;z&#65533;D&#65533;Bv&#65533;>&#65533;&#65533;<&#65533;%&#1656;&#65533;&#65533;&#65533;qw&#1004;&#65533;&#65533;
9D&#65533;&#65533;q_4&#458901;&#65533;i&#65533;&#65533;&#65533;&#65533;7^&#65533;joH&#65533;&#65533;)(&#65533;&#65533;_&#65533;f&#65533;&#65533;~gs&#65533;C8cW&#65533;&#65533;&#65533;&#65533;&#65533;`g&#65533;&#65533;&#65533;&#1568;&#65533;~#SO0|&#65533;'x&#65533;Wx&#65533;&#65533;>&#65533;&#65533;c&#65533;&#65533;h}&#65533;z1nz&#65533;
&#65533; @0&#65533;&#65533;&#65533;$C&#65533;A0w~#XD&#65533;~&#65533;&#65533;#LE2&#65533;&#65533;<$$ZHb&#65533;}!lM&#65533;&#65533;YUH&#65533;&#65533;5	&#65533;&#65533;|&#65533;lGcA(&#65533;~&#65533;&#65533;d&#65533;&#65533;:"&#65533;YM&#65533;z&#65533;&#65533;^Ow&#65533;&#65533;&#65533;Yt&#65533;}O7w#&#65533;sf&#65533;kFudx-&#65533;&#65533;M&#65533;&#65533;!k&#65533;&#65533; &#65533;R&#65533;&#65533;&#65533;S&#65533;&#65533;J&#65533;&#324;&#65533;7&#65533;&#65533;&#65533;&#65533;&#65533;nz&#65533;~E&#65533;p>&#65533;y`&#65533;D l`&#65533;&#65533;&#65533;dk}"&#65533;
&#65533;&#1350;	&#65533;&#65533;r&#65533;&#65533; &#65533; O&#65533;PV7%&#65533;&#65533;&#65533;U&#65533;z&#65533;&#65533;StLKB&#65533;@&#65533;&#65533;&#65533;&#65533;&#65533;&#65533;&#65533;x&#65533;&#65533;&#65533;&#65533;p&#65533;&#65533;#I&#65533;&#65533;g&#65533;(k&#647;&#65533;>&#65533;&#65533;s&#65533;cv&#65533;&#65533;&#65533;!&#65533;&#65533;1&#65533;&#65533;(&#65533;n&#65533; 6&#65533;&#65533;)&#65533;1&#65533;#h:@x&#65533;`-C$?&#65533;L&#65533;^&#65533;8&#65533;&#65533;&#65533;&#65533;%@&#65533;	&#65533;B&#65533;&#65533;&#65533;&#461;&#65533;&#65533;~&#65533;x&#65533;&#65533;&#65533;&#65533;MULhh7o&#65533; |&#65533;7'&#65533;7&#65533;&#65533;&#65533;&#65533;&#1272;&#65533;&#65533;R&#65533;n1&#65533;l&#1912;%aX&&#65533;6G9&#292;9&#65533;&#65533;&#65533; &#65533;6}&#560;Z>	[?Iw+b&#65533;&#65533; &#65533;&#65533;&#65533;/&#65533; &#65533;/&#65533;&#65533;f&#65533;&#65533;u&#65533;&#65533;/$&#65533; &#65533;6}&#65533;Z|hZs&#1557;&#65533;%&#65533;&#65533;&#65533;&#65533;
&#65533;&#65533;#&#65533;&#1492;A8x&#65533;w&#65533;m&#65533;&#65533;6&#65533;m&#65533;&#65533;&#65533;&#1043;&#65533;&#341;x&#65533;&#1655;"&#65533;P&#65533;n&#65533;&#65533;a&#65533;L9&#65533;&#65533;W&#65533;&#65533;gqTr&#65533;
&#65533;ks&#65533;&#65533;&#65533;&#65533;&#65533;%&#65533;&#65533;&#65533;Z&#65533;)&#65533;@&#65533;&#65533;xY&#65533;&#65533;&#65533;D&#65533;&#65533;&#65533;n&#65533;( .&#65533;*&#65533;&#65533;&#65533;&#65533;|&#65533;"&#65533;&#65533; &#65533;6}&#34137;)&#1815;fr&#65533;v&#65533;UAIZ&#65533;!klp]&#65533;G#&#65533;H&#65533;&#65533;&#65533;j&#65533;&#65533;&#65533;&#65533;&#65533;MyD&#65533;is&#65533;,8Zy&#65533;&#65533;&#65533;&#65533;&#65533;Y&#65533;d&#65533;e&#65533;&#65533;&#65533;&#65533;&#65533;&#65533;`_i&#65533;&#65533;Zg|&#1136;P&#65533;~&#65533;d&#65533;&#65533;&#65533;gh&#65533;&#65533;Z&#65533;&#65533;Z&#65533;&#65533;Z&#65533;&#65533;&#65533;&#65533;&#65533;Z&#65533;%&#65533;dU -p&#65533;&#65533;4&#65533;B>X&#65533;&#65533;x&#65533;z&#65533;&#65533;Hd&#65533;?&#65533;&#65533;&#65533;&#65533;&#65533;5w&#65533;&#65533;Z&#65533;&#65533;&#65533;xy&#65533;J&#65533;0:&#65533;|`&#65533;V&#65533;&#65533;&#1912;&#65533;j&#65533;m)&#65533;8&#65533;4'&#65533;m&#65533;i&#65533;&#65533;	&#65533;&#65533;&#65533;&#65533;&#65533;&#65533;&#65533;&#65533;&#65533;&#65533;&#65533;&#65533;&#65533;l fiX4&#65533;
&#65533;y&#65533;&#65533;R&#65533;n&#65533;V	S&#65533; &#65533;&#65533;&#65533;^
&#65533;m7&#65533;&#65533;&#65533;&#65533;Q&#65533;&#65533;&#65533;Oy&#65533;&#65533;&#65533;&#65533;&#65533;hLy&#65533;E1&#65533; &#65533;g&#65533;e&#65533;/8&#65533;J 9&#65533;&#65533;&#65533; z*Z&#65533;&#65533;
&#65533;j&#65533;&#65533;&#65533;
@&#65533;c&#1700;&#65533;gi=h&#65533;&#65533;&#65533;u&#65533;&#65533;&#65533;3&#65533;4&#1280;&#65533;&#65533;DB&#65533;Gb&#65533;&#65533; &#65533;G&#65533;&#65533;&#65533;Y&g&#65533;+&#65533;o*&#65533;&#65533;G&#65533;&#65533;*s&#65533;&#1062;&#65533;JCm&#65533;&#65533;g,pB&#65533;J&#65533;&#65533; &#65533;	&#65533;&6&#65533;a&#65533;&#65533;`
&#65533;I&#65533;miiJ&#1632;j:$&#65533;W&#65533;&#65533;&#1700;
:&#65533;#&#65533;&#65533;C n&#65533;&#65533; &#65533;&#65533;Yp d0O&#539;&#65533;&#65533;&#65533;&#65533;&#65533;
z3&#65533; P UJ&#670;&#65533;&#65533; p&#65533;[&#65533;TA&#65533;&#65533;Jd``&#65533;J&#65533;x &#65533;:&#65533;	q &#65533;@&#65533;&#65533;&#65533; d&#65533;&#65533;&#65533;&#65533;*&#65533;#&#162;0&#65533;&#65533;&#65533;&#65533;&#65533;2&#65533; &#65533;s &#65533;\&#65533;&#65533;^&#65533;&#65533;v&#65533;&#65533;f&#65533;Pp&#65533;	&#65533;&#65533;%z&#65533;&#65533;f&#65533;&#65533;z~&#65533;&#65533;~V &#65533;&#65533;(&#65533;&#65533;0&#65533;6&#65533;&#65533;j&#65533;Q&#65533;&#65533;&#1043;&#65533;&#65533;&#65533;i&#65533;&#65533;96$&#65533; &#65533;&#65533;&#65533;&#65533;2&#1642;h5j&#65533;&#65533;j&#936;&#65533;&#65533;&#65533;)&#65533;&#65533;1&#65533;6p&#65533;7&#65533;)&#552;Ix&#65533;&#65533;&#65533;&#65533;'"&#65533;&#65533;&#65533; &#1888;^&#200111;&#65533; rfk[R&#65533;&#65533;&#65533;&#65533;p&#65533;&#65533;B&#65533;&#1712;&#65533;&#1394;&#65533;&#65533;&#65533;%&#65533;&#65533;6&#65533;&#65533;&#1306;&#65533;u&#65533;&#65533;d&#65533;@&#65533;&#65533;&#65533;&#65533;V&#65533;S&#65533;&#65533;&#65533;&#65533;&#65533;(&#65533;K+&#65533;]#&#1566;d+&#65533;j&#65533;&#65533;&#65533;H&#1139;&#65533;m&#65533;
&#65533; &#65533;L(&#65533;
@&#65533;&#65533;`&#65533;w{&#65533;	&#65533;*&#65533;/&#65533;&#65533;&#65533;&#65533;&#65533;&#65533;&#65533;&
&#65533;&#1139;z&#65533;z&#65533;1&#65533;&#65533;&#65533; ;&#65533;
c^&#65533;&#65533;&#65533;y&#65533;&#65533; &#65533;&#391;|&#65533;)&#65533;&#65533;&#65533;&#65533;&#65533;&#65533;U&#65533;&#65533;5&#65533;#&#65533;&#65533;&#65533;&#65533;V&#65533;&#65533;&#1134;pJ9h&#65533;&#65533;+&#65533;0i|&#21170;"&#65533;/&#65533;&#65533;Q&#65533;g&#65533;j&#65533;Q&#65533;&#65533;&#65533;&#65533;&#65533;&#65533;&#65533;&#65533;&#65533;&#65533;&#65533;&#65533;x&#65533;&#65533;&#65533;yc&#65533;1&#65533;&&#65533;:&#65533;&#65533;J&#65533;^
p &#65533;z&#65533;&#65533;&#65533;&#65533;9&#65533;&#44129;&#65533;&#65533;&#65533;&#65533;/J&#65533;&#65533;gl*&#65533;&#65533;&#65533;&#65533;c&#65533;PD,0&#1162;&#65533;&#65533;&#1720;&#65533;z $F&#65533;1&#1585;&#65533;&#65533;&#65533;g-&#65533;&#3566;&#65533;&#65533;g&#65533;&#65533; &#65533;v)&#65533;*7"P't&#65533;&#65533;z&#65533;
l&#65533;&#65533;&#65533;&#65533;O&#65533; &#65533;).H&#65533;%&#65533;"&#65533;y&&#65533;	&#65533;\ "&#65533;&#65533;&#307;&#44910;x&#65533;&#65533;&#65533;_&#65533;&#65533;&#65533;&#65533;I*&#65533;&#65533;x&#65533;1K,&#1024;&#65533;&#65533;&#65533;&#65533;9&#65533;;&#65533;&#65533;&#65533;&#65533;&#65533;&#65533;&#65533;
P&#65533;&#379;&#65533;&#65533;&#327;&#65533;y<&#65533;rz&#65533;&#65533;&#65533;&#65533;&#65533;&#65533;
&#65533;&#65533;
&#65533;&#65533;$&#65533;&#65533;&#65533;&#65533;&#65533;&#865;&#65533;G,^j&#65533;:&#65533;N9&#65533;&#65533;,%f&#65533;m&#65533;j&#65533;\&#65533;&#774;&#65533;&#65533;&#65533;&#65533;j&#1831;&#65533;&#65533;?&#65533;&#65533;&#65533;&#65533;=+?Lp&#65533;&#65533;&#65533;&#65533;&#65533;&#65533;&#159;xXJ&#65533;r&#65533;&#65533;&#65533;&#65533;&#65533;&#65533;&#65533;
&#65533;Kb&#65533;K&#65533;&#65533;:R&#65533;&#65533;%&#65533;&#65533;]L?lp&#65533; &#1797;&#65533;&#65533;@&#65533;&#65533;:&#65533;C#D&#307;&#65533;S&#65533;e&#65533;&#65533;i`&#65533;&#65533;&#65533;7E&#65533;&#65533;qH$&#65533;p`&#65533;&#65533;&#65533;m
&#65533;d,&#65533;F2&#65533;S&#65533;&#65533;&#613;R&#65533;&#65533;5!&#65533;g&#65533;h&#65533;&#65533;&#65533;4g&#65533;&#65533;&#65533;&#65533;&#65533;&#65533;& &&#65533;@&#65533;3&#1636;;&#65533;3{&#65533;F&#65533;j`&#65533;&#65533;5&#65533; &#65533;&#65533;9 &#65533;&#65533;&#65533;]&#65533;&#667;&#65533;&#65533;&#65533;&#132;&Ek&#65533;&#65533;>&#65533;!&#65533;&#648;&#65533;&#65533;+&#65533;&#65533;&#65533;c)#u&#65533;p&#65533;&#1168;]m&#65533;&#65533;
&#65533;w&#65533;&#1117;&#65533;&#65533;z&#65533;c&#65533;M^D&#65533;$&#65533;&#65533;JM=&#65533;&#65533;&#65533;&#65533;&#931;&#65533;&#65533;P&#65533;%&#65533;J|&#65533;z&#65533;&#65533;&#65533;&#1346;}&#65533;&#65533;&#65533;&#65533;&#65533;&#65533;J&#65533;dV&#65533;&#65533;GL,&#65533;&#65533;&#65533;&#2000;6&#65533;D&#65533;/@&#65533;&#2008;&#65533;0&#65533;|&#65533;&#65533;a&#65533;#&#65533;&#65533;&#65533;&#65533;&#65533;&#65533;&#65533;^}&#65533;}&#704;L&#65533;&#65533;&#65533;&#65533;&#65533;1&#65533;&#65533;Vm:&#65533;'&#65533;&#65533;&#65533; -&#65533;&#65533;&#65533;&#65533;uu&#65533;&#65533;&&#65533;&#65533;&#65533;&#65533;&#65533;&#65533;&#65533; 8P&#65533;&#65533;&#65533;0&#65533;]&#65533;&#65533;&#65533;x&#65533;$&#65533; u&#65533;\&#65533;jM&#65533;R&#65533;&#65533;`&#65533;&#65533;s&#54092;L&#65533;P&#65533;&#65533;R&#65533;&#65533;T&#65533;&#65533;-4}&#1666;&#65533;&#65533;`&#65533;&#65533;A=&#1897;&#65533;&#65533;&#65533; &#65533;&#65533;&#65533;&#65533;b&#65533;&#65533;dxS&#65533;&#65533;&#65533;0&#65533;{&#65533;&#65533;&#65533;&#65533;&#65533;&#65533;&#65533;&#794;;&#65533;-&#65533;,&#65533;I &#65533;&#65533;-&#65533;&#65533; I&#65533;&#65533;f-&#65533;&#65533;&#65533;&#65533;&#65533;&#65533;G&#65533;YQ&#65533;&#65533;&#65533;B#~K&#65533;&#65533;&#65533;&#65533;&#65533;&#65533;&#65533;&#65533;}&#65533;&#65533;]&#65533;&#65533;|&#65533;&#65533;l&#65533;X&#65533;M`&#65533;	&#65533;&#65533;P{&#65533;j&#209;+j&#1133;Q{&#65533;| (&#65533;	d&#65533;Aq\&#1170;b&#65533; &#65533;&#65533;&#1302;&#65533;s-&#65533;&#65533;*&#65533;&#65533;&#65533;&#65533;&#65533;&#65533;,?&#65533;&#65533;s&#65533;&#65533;D&#65533;?&#65533;&#623;&#65533;&#65533;&#65533;&#65533;&#65533;&#65533;&#65533;Y&#65533;]&#65533;r&#65533;&#65533;&#544;&#65533;&#65533;&#65533;&#65533;W&#65533;ve&#65533;m&#65533;]&#65533;&#65533;&#65533;&#65533;=&#65533;)&#65533;?
&#65533;Sr&#65533;&#65533;&#65533;Uh&#65533;/&#65533;&#65533;_V&#1472;&#65533;&#65533;
&#65533;\&#65533;&#65533;5(&#65533; x&#65533;&#65533;o&#65533;yp&#65533;$t&#65533;&#65533;0&#65533;U)q&#65533;\&#65533;&#65533;m&#65533;1&#65533;h&#65533;&#65533;&#65533;-&#1129;&#65533;&#480;V&#65533;&#65533;5P&#1057;&#65533;t&#65533;@
Y7 <&#65533;&#65533;i&#65533;&#65533;&#65533; &#65533;&#65533;p&#65533;+&#65533;&#65533;.&#65533;j`6&#65533;
&#65533;&#65533;&#65533;&#65533;&#65533;&#65533;&#65533;&#65533;&#65533;
S&#65533;&#65533;&#65533;9P&#65533; 
!&#3008;56M&#65533;+u&#65533;&#65533;ea&#65533;(%&#65533;E$`&#28541;&#65533;&#65533;D0&#65533;&#65533;zEM&#65533;&#65533;&#750;&#65533;&#644;Lb&#65533;
&#65533;&#65533;&#65533;&#65533;>&#1593;`&#65533;8 &#65533;&#65533;%i&#65533;&#65533;p&#65533;&#65533;&#65533;&#65533; &#65533;
&#65533;&#65533;&#65533;C&#65533; 
&#65533;&#65533;&#880;&#65533;&#65533;&#65533;1[&#65533;&#65533;9&#65533;,&#65533;&#1178;&#65533;5|&#201;&#65533;[m&#65533;m&#65533;&#65533;(@l&#65533;&#65533;N&#65533;&#65533;&#65533;}&#65533;=p&#65533;&#65533;B9&#332;&#65533;&#65533;7^&#65533;&#65533;&#65533;&#65533;&#65533;&#65533;&#65533;hM&#65533;&#65533;&#621;&#65533;&#1107;&#65533;&#65533;>&#65533;e&#65533;&#65533;n&#65533;&#65533; &#65533;`&#65533;mB&#65533;1&#65533;+Ps&#65533;&#65533;&X%E[&#65533;&#65533;gs&#65533;&#65533;&#65533;&#940;&#65533;?&#65533;&#65533;&#1912;&#65533;&#65533;
Xo&#65533;]m0 &#65533; &#65533;&#65533; &#65533;B&#65533;&#65533;7-&#65533;_&#65533;>&#65533;|&#65533;*k3&#65533;&#65533;`+&#65533;r&#65533;&#65533;p&#65533;&#65533;C&#65533;&#65533;F&#65533;u&#65533;&#65533;&#65533;-C&#65533;Q&#1478;_&#65533;P&#65533;e&#65533;	&#65533;^YM&#65533;&#65533;?&#65533;g&#65533;&#65533;G&#65533;E&#65533;_&#65533;&#65533;&#65533;&#65533;&#65533;#x&#65533;	&#65533;&#65533;&#65533;&#976;&#65533;&#65533;&#65533;:&#65533;&#1081;9O&#65533;&#65533;-P&#65533;H&#65533;+&#65533;&#65533;&#65533;7&#65533;&#65533;&#65533;\&#65533;&#65533;&#65533;&#65533;&#65533;&#65533;&#1771;3&#65533;&#65533;g&#922;4&#65533;&#65533; &#65533;;&#65533;&#65533;F&#65533;)U&#65533;d&#65533;&#65533;e&#65533;	&&#65533;@&#65533;ZI&#65533;%kZ&#65533;@Jvp&#65533;&#65533;h&#65533;&#65533;&#65533;&#1123;/&#65533;.e&#65533;&#65533;&#65533;S&#65533;Q]>{&#65533; A&#65533;]&#65533;&&#65533;&#65533;&#65533;_&#65533;	:L&#65533;Y&#65533;f&#925;&#65533;,@k&#65533;B&#962;J&#65533;:"&#65533;!&#65533;u&#65533;0@&#65533;s&#65533;&#65533;&#65533;&#65533;&#65533;0d&#65533;#G !&#65533;&#65533;&#65533;'&#65533;rT+@@&#65533;IS&#65533;&#65533;&#488;&#65533;#&#65533;&#65533;'&#65533;-&#65533; e}&#65533;&#65533;k&#1585;&#65533;>;&#65533;&#65533;v&#65533;
&#65533;X; &#65533;&#65533;j3&#65533;&#65533;&#65533;&#65533; b&#65533;&#65533;7&#65533;&#65533;&#990;&#65533;&#65533;&#65533;&#65533;&#65533;&#65533;V)&#65533;&#65533;&#65533;&#65533;&#65533;Ql<8&#859;&#65533;&#65533;y&#65533;X&#65533;o&#65533;&#65533;"2&#65533;&#65533;&#65533;^&#65533;660&#65533;&#65533;9t&#414;?&#65533;&#65533;[ &#65533;k&#65533;&#65533;p@&#65533;&#65533;j&#65533;{P&#65533;&#65533;x{&#65533;&#65533;&#65533;:&#491;f&#65533;&#65533;&#65533;&#13981;l&#65533;&#65533;&#65533;&#65533;Xa&#65533;I&#65533;&#65533;:S&#65533;4&#65533;&#65533;&#65533;zV&#65533;&#65533;$6 &#65533;n
&#65533;&#65533;&#65533;Q&#46610;\*&#65533;&#65533;&#65533;&#65533;a&#65533;&#65533; &#65533;qI&<'v&#65533;b&#65533;&#65533;a&#65533;3fA&#65533;&#65533;&#65533;&#65533;&#183;&#65533;&#65533;b&#65533;}2&#6145;@&#65533;"&#65533;&#65533;&#1282;&#65533;j&#65533;{&#65533;&#65533;81E<&#65533; &#65533;Rd`&#65533;u&#65533;&#65533;&#65533;=&#65533;h2&#65533;&#65533;6&#65533;&#65533;&#65533;&#65533;2
?&#65533;*&#65533;B&#65533;|&#65533; @&#65533;&#65533;t&#65533;&#65533;R&#65533;&#65533;&#65533;(bH&#346;&#65533;0&#65533;
dH&#65533;{&#65533;F)&#65533;&#65533;F@&#65533;5&#65533;D+'&#65533;Pxa&#65533;:&#65533;O&#65533;X&#65533;&#65533;>Qd&#65533;dXT#d&#65533;&#65533;&#65533;2mV`#W&#65533;<C+&#65533;&#65533;&#65533;!
&#65533;V(J&#65533;i&#65533;5W&#65533;&#65533;&#65533;&#65533;2k&#65533;&#65533;% >  zeP&#65533;:xD&#65533;21&#65533;&#65533;I&#65533;t:&#65533;P&#65533;k0&#65533;b&#65533;7X&#65533;:28 &#65533;&#65533;@&#65533;&#65533;&#65533;&#65533;A&#65533;f&#65533;}&#65533;\&#65533;&#65533;A>8-&#65533;&#35203;w&#655;H&#65533;L&#65533;S&#65533;c&#65533;&#65533;&#65533;OC&#65533;&#65533;\r&#65533;&#65533; &&#65533;&#65533;(&#65533;r&#65533;D&#65533;&#65533;&#65533;Z;i &#65533;@&#65533;y&#65533;&#65533;&#65533;&#24715;*a&#65533;&#65533;&#65533;;&#65533;!2&#65533;X&#65533;X&#65533;&#600;&&#65533;W8&#65533;&#65533;d&#65533;j&#65533;;CI&#1757;2&#65533;TRt&#65533;f&#65533;&#65533;&#65533;&#65533;@Pg`7"&#65533;@
&#65533; y&#65533;Eu&#65533;-g)Z&#65533;&#65533;&#65533;&#65533;e&#65533;q5&#541;&#65533;Q&#65533;*&#65533;;_&#65533;&#65533;X%&#65533;&#65533;&#65533;&#974;&#65533;AQ&#63816;&#65533;&#65533;:&#65533;o[&#65533;,&#65533;&#65533;&#65533;&#65533;&#65533;u&#65533;a&#65533;JPE&#65533;&#65533;&#65533;#z&#65533;g&#65533;&#65533; &#65533;{&#65533;Ta&#65533;&#65533;;&#65533;&#65533;&#65533;k&#65533;B&#65533;M&#1120;&#65533;=D&#1596;sbY&#65533;3Y&#65533;=;&#65533;&#65533;[&#65533;b&#65533;E&#65533;&#65533;P&#65533;&#65533;&#65533;&#65533;{&#65533; &#727;&#65533;2&#65533;&#65533;u&#65533;@R&#65533;&#65533;&#65533;#@5U&#65533;!&#65533;&#65533;H&#65533;7&#65533;d&#65533;BC&#1480;&#65533;~&#65533;&#65533;8&#65533;C&#65533;&#65533;",bt&#65533;:&#65533;&#65533;&#183;&#65533;&#65533;&#65533;e&#65533;&#65533;R&#65533;&#65533;&#65533;&#65533;&#65533;v&&#65533;]kB&#65533;&#165;&#65533;+A6&#217;&#65533;BRk@ |@&#65533;&#65533;&#65533;%Bh&#65533;(&#65533;&#65533;&#65533;4(-r&#65533;&#1134;h&#65533;&#65533;h&#65533;KP&#65533;S%&#65533;0&#65533;E&#44140;Ex&#65533;:
` b&#65533;@&#65533;&#65533;L#%0@&#65533;&#470;d&#65533;f &#65533;&#65533;lZ&#65533;&#65533;&#65533;!&#65533;&#65533;&#65533;nH"&#65533;&#65533;&#65533;&#65533;&#65533;&#65533;o&#65533;&#735;D&#65533;&#65533;C&#65533;&#65533;&#65533;&#65533;Pu<{&#65533;&#65533;&#65533;G&#65533;&#65533;U+&#65533;&#65533;&#65533;6AagE0&#65533;&#65533;&#65533;Z&#65533;.&#1461;il&#65533;&#65533;&#65533;&#65533;&#65533;#&#65533;&#65533;&#65533;O ;&#65533; CJ&#65533;b&#65533;&&#65533;
:X &#65533;&#1384;&#65533;&#1809;&s&#65533; j|&#1029;>&#65533;Q&#65533;9&#65533;}&#65533;3&#65533;E&#65533;Pd&#65533;&#65533;'&#65533;&#65533;	AHU$&#65533;&#65533;}T&#65533;y&#65533;JS&#65533;(&#65533;+]]&#65533;&#65533;&#65533;D&#65533;&#65533;%&#65533;&#65533;&#65533;P&#1576;0&#65533;&#65533;:H&#65533;&#65533;1&#65533;) %&#65533;%Rv&#65533;&#65533;&#65533;&#65533;$[&#65533;L	1&#65533;e&#65533;&#1400;p&#65533;&#65533;L&#65533; &#65533;VH&#65533;Uc&#65533;&#65533;&#65533;0&#65533;Cd3&#2474;&#65533;&#65533;F&#65533;&#65533;&#65533;&#65533;&#65533;&#65533;&#65533;&#65533;d(h'&#47119;&#1021;"t&#65533; B&#65533;E&#65533;&#65533;X&#65533;$&#65533;&#65533; D &#65533;&#65533;&#65533;&#65533;fN&#65533;8&#65533;
&#65533;C&#65533;&#65533;_R&&#65533;G&#65533;$`7;&#65533;&#1768;&#65533;	&#65533;\&#65533;o|&#65533;&#65533;5C&#65533;Q&#65533;&#65533;&#65533;&#65533;|IUu&#65533;o&#65533; &#65533;&#65533;D&#65533;&#65533;&#65533;&#65533;&#65533;H2e&#65533;&#65533;DPA}\&#65533;X&#65533;&#65533;&#65533;+&#65533;T&#65533;v&#65533;X&#65533;#&#65533;&#65533;&#65533;:&#1895;&#65533;>q&#65533;&#65533;h&#65533;@!-ha&#65533;&#65533;&#65533;U&#65533;"&#65533;o&#65533;HED0z&#65533;D&#65533;&#65533;ge&#65533;GI&#65533;&#65533;pp&#65533; &#65533;&#65533;	&#65533;ih&#65533;&#65533;S&#65533;M&#65533;&#65533;
=d&#65533;&#65533;&#65533;&#65533;&#65533;6&#65533;Urp|&#65533;-&#65533;?.&#65533;)&#65533;h&#65533;&&#65533;&#65533;&#65533;@&#65533;&#65533;&#65533;:&#65533;'D&#65533;*&#65533;&#65533;&#65533;*D#~&#65533;a &#65533;&#65533;U&#65533;&#65533;g&#65533;&#65533;&#65533;X&#65533;&#65533;&#65533;&#65533;&#65533;W&#65533;&#65533;4$&#65533;&#65533;
&#65533;&#1216;fJ&#65533;&#65533;nh&#65533;&#1097;&#1336;F+&#65533;AS&#65533;]M|&#65533;@9F&#65533;h&#65533;&#65533;&#65533;&#65533;&#65533;x&#65533;&#65533;&#65533;&#65533;&#608;&#65533;&#65533; 0s.J&#65533;{b8N&#65533;&#65533;.&#65533;tRYa&#65533;,&#65533;&#65533;i &#65533;J&#65533;&#1446;3&#65533;A*&#768;&#65533;&#65533;&#65533;n&#65533;f|&#65533;&#65533;Z&#65533;&#65533;&#65533;&#65533;C&#65533;W@D4&#65533;V	T&#65533;BOH&#65533;!nig'D9&#65533;&#65533;&#65533;&#1200;&#65533;B]&#65533;`Y&#65533;X&#65533;B	Jph&#65533;&#65533; &#65533;&#65533;&#65533;bm4&#65533;&#65533;&#65533;&#65533;&#65533;YP'&#65533;>jn&#65533;	&#65533;iU&#65533;&#65533;&#65533;}Ko&#65533;@&#65533;&#1933;&#65533;w&#65533;G>2Hw&#65533;3&#65533;&#65533;O&#65533;&#65533;&#65533;m&#65533;&#65533;@&#65533;&#65533;IH&#65533;B&#65533;j&#65533;&#27443;&#65533;&#65533;7&&#65533;&#65533;a}1Z&#65533;}&#65533;J&#65533;&#65533;&#65533;&#65533;&#891;&#65533;s	 &#65533;k&#65533;Y&#1580;i&#65533;t1&#65533;&#65533;?;&#65533;&#65533;9&#65533;JDa&#65533;&#65533;y6&#1145;&#65533;Y&#65533;&#65533;tQG&#65533;b&#65533;EN+&#65533;Y&#65533;H&#65533;&#65533;&#65533;&#65533;t&#65533;&#65533;&#65533;&#65533;YP&#65533;&#65533;&#65533;&#65533;&6&#65533;&#65533;4&#65533;&#65533;&#65533;<&#65533;sj&#65533;&#65533;8&#65533;e&#1365;x&#65533;:&#65533;0&#65533;.&#65533;&#65533;&#65533;&#65533;2&#65533;\&#65533;&#65533; &#65533;5&#65533;&#65533;a&#65533;&#65533;^&#65533;&#65533;&#65533;-&#65533;ZVv3&#65533;&#65533;&#65533;(&#65533;i&#65533;&#65533;@&#65533;]&#65533;W&#65533;&#65533;&#65533;&#65533;&#65533;&#65533;&#65533;&#65533;?t8R&#65533;@^&#65533;&#65533;&#2045;&#65533;k&#65533;L&#65533;&#65533;&#65533;&#65533;K&#65533;I]j+7&#65533;,@:F&#65533;&#1513;&#65533;LB&#65533;&#65533;&#65533;&#65533;>d &#65533;&#65533;&#65533;&#65533;w&#65533;p_&#65533; &#65533;?&#65533;6&#65533;P&#65533;q&#65533;&#65533;&#65533;N&#65533;&#65533;R&#65533;&#65533;&#65533;#DAt&#65533;&#65533;HH)-&#65533;:&#65533;_oWZ&#65533;1&#65533;&#65533;&#65533;&#65533;3&#65533;&#65533;&#65533;qe&#65533;&#65533;	&#65533;&#65533;&#65533; &#65533;&#65533;:&#65533;&#65533;--c&#65533;Wp&#65533;&#65533;&#65533;&#65533;y&#65533;&#65533;c|&#65533;<&#65533;&#65533;m&#65533;&#65533;&#65533;&#65533;'&#65533;&#65533;&#65533;p&#65533;^&#65533;&#65533;	p&#65533;&#65533;?:&#65533;OWR&#65533;q&#65533;u&#65533;f&#65533;&#65533;&#65533;&#65533;&#65533;C&#65533;P&#65533;yG&#65533;&#65533; s&#65533;&#65533;&#1216;O&#65533;}Up&#65533;R&#65533;\
&#65533;&#65533;`z&#65533;&#65533;&#65533;O&#65533;&#702;-&#65533;&#65533;&#65533;&#1088;&#65533;QP&#65533;&#65533;|&#65533;&#65533;RF
[&#65533;&#1752;F&#65533;:&#65533;5wxP=&#65533;&#65533;` ,&#65533;&#65533;P&#867;4&#65533;&#65533;;Z&#65533;o&#65533;&#65533;C 9&#65533;&#65533;P	&#65533;&#65533;=&#65533;R&#65533;&#65533;&#1275;&#65533;k &#65533;&#65533; &#65533;9&#65533;A&#65533;&#65533;&#65533;T&#65533;&#60478;&#65533;&#65533;#S&#65533;7d&#65533;.s&#65533; ?,&#65533;c&#65533;i&#65533;&#65533;&#65533;&#65533;&#65533;?&#65533;&#65533;&#65533;h(&#65533;&#65533;&#65533;	@F&#65533;&#65533;3&#65533;"&#65533;,&#65533;6&#65533;&#65533;&#65533;&#65533;&#65533;&#65533;1$&#65533;h&#65533;&#65533;&#65533;ER-&#65533;&#65533;(&#65533;2&#65533;	t&#65533;l&#729;<&&#65533;&#65533;&#65533;@:@@&#65533;&#65533;P<&#65533;&#51447;s&#65533;>&#65533;&#65533;(&#65533;&#65533;J&#65533;I&#65533;&#65533;&#707;&#65533;<8,&#65533;"&#65533;&#65533;&#65533;b&#65533;  p&#65533;&#65533;&#65533;&#65533;&#65533;?&#65533;#;f&#65533;&#65533;Y&#65533;&#65533;y&#152;I&#65533;&#65533;B&#65533;&#65533;
&#65533;4n&#65533;@k7&#65533;&#65533;&#65533; s&#65533; &#65533;)M"&#65533;&#65533;R(&#65533;]&#65533;B&#65533;&#65533;&#65533;>&#65533;3&#65533;l"&#65533;h&#65533;&#65533;&#65533;x&#65533;&#65533;b&#65533;N&#65533;&#65533;C&#65533;D<+6&#65533;&#65533;&#65533;&#65533;;&#65533;s*@S&#65533;P	vX&#65533;=&#65533;JD@&#65533;Q&#65533;&#65533;&#65533;&ip&#65533;,E.7h&#65533;&#65533;(&#65533;x &#65533;t&#65533;U|&#65533;&#65533;r&#65533;&#65533;@D[&#65533;98&#65533;ENb&#65533;cp&#65533;s'&#1027;I&#65533;&#65533;7&#65533;&#65533;n&#65533;&#65533;&#65533;RF&#65533;#&#65533;	 &#65533;&#65533;g\&#65533;&#65533;&#65533;&#65533;X&#65533;F&#65533;HGA&#65533;lD	&#65533;h&#65533;&#65533;&#65533;Fs&#618;c4v!EC&#65533;&IS&#65533;&#65533;/&#65533;!&#65533;&#65533;h&#65533;&#65533;xs0&`&#65533;z	&#65533;4$)&#65533;&#65533;Z&#65533;&#65533;#&#65533;H&#65533;-&#1120;&#65533;&#65533; V&#65533;&#65533;&#65533;j&#65533;`\ &#65533;&#65533;`a&#65533;7 &#65533;H&#65533; &#65533;<&#65533;&#65533;n&#1024;Ch&#65533;&#65533;#&#65533;&#65533;&#65533;pF&#65533;&#65533;&#65533; &#65533;Q&#65533;&#65533; @&#65533;&#65533; y vH&#65533;oi&#65533;&#65533;F&#65533;&#65533;&#65533;E&#65533;B&#65533;&#65533;&#65533;&#65533;BG&#65533;&#65533;P&#65533;&#65533;!&#65533;Dx&#65533;&#65533;x&#65533;&#65533;&#65533;p&#65533;&#65533;G(&#65533;&#65533;S&#65533;V,&#65533;}D&#65533;YD&#676;\&#65533;y:t&#65533;&#65533;&#65533;&#65533;V0&#65533;&#65533;&#65533;@&#65533;N&#65533;&#65533;&#65533;2&#65533;&#65533;&#65533;&#65533;&#65533;&#65533;:&#65533;&#65533;&#65533;M&#65533;&#65533; &#65533;h6 &#65533;&#65533;t&#65533;o&#65533;&#65533;&#65533;F]q&#1420;&#65533;&#65533;&#65533;&#65533;b&#65533; &#65533;&#65533;$L&#65533;[&#65533;&#65533;,&#65533;&#65533;K-&#65533;[9k&#65533;Ir&#65533;
,E&#65533;&#65533;L&#65533;&#65533;w&#65533;&#65533;&#65533;&#65533;&#65533;D(J@@&#65533;Z&#65533;7dJ\t&#65533;&#65533;H&#547;&#65533;&#2026;&#65533;&#65533;&#65533;V&#65533;&#65533;Us'MP`&#65533;Oh&#65533;O0&#65533;K&#65533;0&#65533;&#65533;&#65533;&#65533;&#65533;&#65533;&#65533;+&#65533;&#65533;&#65533;&#65533;
I|&#65533;&#65533;&#65533;&#65533;&#1841;((90	&#65533;&#65533;&#65533;&#65533;&#65533;4&#65533;&#65533;&#65533;&#65533;&#65533;wi&#65533;G&#65533;&#65533;}s&#65533;&#799;&#65533;&#65533;D&#65533;&#65533;( YdC&#65533;lC&#65533;LM&#65533;A&#65533;&#35639;6&#65533;J&#65533;`&#65533;&#1500;&#65533;u&#65533;R&#65533;RH&#65533;l 	&#65533;&#65533;a&#910;&#65533;&#65533;&#65533;	&#65533;&#65533;E&#65533;&#37452;&#65533;P"&#65533;F"Q&#65533;M O&#7289;&#65533;&#65533;&#65533;&#65533;N$&#65533;&#396;&#65533;v&#65533;&#65533;&#524;Gx&#65533;&#65533;&#65533;^ T@&#65533;&#65533;Lz&#65533;>XT&#65533;&#65533;(&#1188;$&#65533;x&#65533;O&#65533;&#65533;-&#65533;&#65533;&#65533;&#1922;&#65533;k&#65533;L&#838;{MN}M.&#65533;R,&#65533;&#65533;&#40951;&#65533;3&#65533;&#65533;OtR!4-&&#65533;6=&#65533;&#65533;&#65533;&#65533;&#65533;}&#65533;N&#65533;SP&#65533;&#65533;&#65533;C&#65533;l&#65533;&#65533; &#65533;&#65533;&#65533;Q&#65533;w&#65533;q &#65533;w&#65533;&#65533;R&#65533;L&&#65533;&#65533;GFe&#1342;pTH&#1918;6I&#65533;&#65533;&#65533;Ct&#65533;7&#65533;XN8&#65533;&#65533;&#65533;	1&#65533;&#65533;&#65533;&#65533;f#&#65533;U&#65533;o&#65533;&#65533;fxU&&#65533;&#65533;O&#65533;L&#65533;1&#65533;R&#65533;&#1249;&#65533;dLvL&#65533;M&#296;&#65533;S&#65533;TqT&#65533;EVp(*&#65533;hZ&#65533;V&#65533;&#65533;E( 5\L&#65533;&#65533;lU&#65533;]&#65533;E&#65533;C;&#65533;&#65533;H&#65533;t&#65533;l5&#65533;<ZU&#65533;&#65533;&#65533;&#65533;W&#65533;&#65533;K&#65533;U&#65533;B9}&#65533;&#65533;,&#65533;&#1498;&#16603;&#65533;6&#65533;&#65533;`&#65533;QcT&#65533;dO&#65533;LX*Ah&#65533;&&#65533; "&#65533;&#65533;huCL&#65533;XZ&#65533;YT&#65533;VmE!T&#65533;&#528;&#65533;&#65533;&#65533;E&#65533;m&#65533; &#65533;&#1361;'&#65533;3&#65533;Z>O&#65533;Do&#65533;0&#65533;!&#65533;&#1360; G&#65533;&#65533;&#65533;Tp8&#65533;c=&#65533;c<AhX&#65533;5M&#65533;eT(&#65533;&#347;&#65533;jM&#65533;JRcR&#65533;&#65533;&#65533;`&#65533;&#428;&#65533;V&#65533;&#65533;&#65533;&#65533;&#65533;&#65533;&#65533;8&#65533;&#65533;%y&#65533;1Z&#65533;&&#65533;&#65533;&#65533;&#65533;B&#65533;&#65533;&#65533;/<&#65533;&#65533;I&#65533;?&#65533;&#65533;@&#65533;&#1787;}]pZ&#65533;[&#65533;&#65533;h&#65533;,7Lvp&#1674;&#1365;&#65533;&#65533;O&#65533;&#65533;&#65533;O&#65533;]\&#65533;-&#65533;a2&#65533;uM&#65533;&#65533;&#65533;&#65533;@-z}&&#65533;&#65533;&#65533;&#65533;e&#65533;#&#65533;&#637;&#65533;S&#65533;,G&#65533;C`&#65533;L&#65533;-&#65533;b}&#1887;%_(&#65533;=&#65533;&#1717;&#65533;"&#65533;&#65533;p&#65533;
P&#65533;4&#65533;&#65533;&#1973;	:&#65533;&#65533;&#65533;z{&#65533;&#65533;&#65533;n&#65533;&#65533;&#765;&#65533;j^&#65533;Q+&#65533;&#65533;
	&#65533;M[&#65533;][&#65533;=&#65533;&#65533;:L&#65533;U&#1914;m]&#65533;%V&#65533;&#65533;1&#65533;&#65533;&#65533;e&#65533;&#65533;E&#65533;iUJ|&#1703;&#65533;7&#65533;%&#65533;&#65533;&#65533;Z&#65533;&#65533;&#1575;E&#65533;&#65533;&#65533;{W&#65533;&#65533;-&#1774;&#65533;&#65533;G&#65533;&#65533;!O&#65533;E2v&#65533;Y9U&#65533;&#65533;&#65533;&#65533;&#65533;$_$v&#65533;@Z{&#65533;&#65533;.@&#65533;&#1558;a,aF&#65533;f&#65533;&#65533;M\&#65533;&#65533;_&#65533;}Z( `&#59028;J!&#65533;a&#65533;&#1137;&#65533;Oa&#65533;Q&#65533;&#65533;N$&#65533;BHG;}&#65533;!&#65533;&#65533;Bz&#65533;&#65533;]&#65533;MbA&#65533;w&#65533;]S1
&#65533;x&#65533;(&#65533;&#1879;&#65533;O&#65533;_v0&#65533;&#1933;T&#1470;HFz{&#65533;0N^I&#65533;h&#65533;a4~&#65533;&#65533;J&#65533;&#65533;&#65533;&#65533;&#65533;&#65533;&#65533;\[p&#65533;&#65533;&#65533;&#65533;! &#65533;&#65533;&#65533;&#65533;?&#65533;_&#65533;&#65533;@&#65533;&#65533;D@&#65533;.C>d&#65533;p&#65533;&#65533;&#65533;&#65533;0N(x&#65533;+~&#65533;I&#65533;&#65533;&#65533;S&#65533;/.&#65533;dv&#65533;&#65533;8N&#65533;&#65533;&#65533;x^q&#65533;n&#65533;j/&#65533;&#65533;I;&#65533;U&#65533;D&#65533;&#65533;S&#65533;&#65533;&#65533;&#65533;&#65533;`&#65533;&#65533;]&#65533;&#1858;A&#65533;&#65533;^&#65533;&#65533;&#65533;&#65533;
a&&#65533;*.G6&#65533;GH&#65533;a&#65533;J&#65533;	f&#65533;&#65533;1&tH&#65533;f&#65533;&#554;7&#65533;aQ&#65533;a&#65533;&#65533;U&#65533;&#65533;&#65533;&#65533;&#65533;!!&$&#65533;<&#65533;e&#65533;_>^g&#65533;&#65533;&#65533;&#65533;i&#65533;.8&#1416;&#65533;(&#65533;&#65533;&#65533;&#65533;&#65533;&#65533;j&#65533;c&#65533;n&#65533;F&#65533;&#65533;c&#65533;	&#65533;&#65533;g&#65533;&#65533;g&#65533;&#65533;d&#65533;&#65533;v8&#65533;@X &#65533;3V&#65533;&#28542;&#65533;&#65533;&#65533;&#65533;"&#65533;t&#65533;(T&#65533;&#65533;:F]i&#65533;Q&#65533;&#65533;&#65533;`&#65533;et~]?f&#65533;U&#65533;A6i Ai&#65533;&#65533;&#65533;&#65533;&#65533;f&#65533;c&#65533;h&#65533;&#65533;gG~k&#65533;&#65533;&#65533;&#65533;&#65533;L&#65533;88h 6&#65533;&#65533;*pU&#65533;&#65533;f5G&#65533;&#65533;&#244;&#65533;&#65533;&#65533;&#65533;n+>C&#65533;&#65533;v&#65533;V&#65533;&#1933;&#65533;Sa=b&#65533;~]&#65533;&#65533;&#65533;&#65533;I&#65533;.i&#65533;"k&#65533;m&#65533;ki&#65533;&#65533;IYk&#65533;Nm&#65533;6&#65533;&#65533;&#65533;&#65533;F&#65533;k&#65533;>6h&#65533; &#65533;jl&#65533;`&#34148;W&#65533;F&#65533;&#65533;[uj&#65533;&#65533;/&#65533;&#65533;B&#65533;&#65533;Y&#65533;&#65533;&#65533;>&#65533;S&#65533;&#65533;&#65533;&#65533;jvb&#65533;&#65533;&#65533;C&&#65533;&#65533;>&#65533;&#65533;N&#65533;oa&#65533;&#1470;\&#65533;nd@&#65533;k&#65533;&#65533;&#65533;&#65533;&#1025;*PK&#1854;&#65533;XE&#65533;*93 $&#65533;f&#65533;Sfl&#65533;6&#65533;X&#65533;&#65533;&#65533;
&#65533;l&#65533;&#65533;&#65533;&#65533; xn&#65533;F1&#65533;Fd&#65533;8Mp&#65533;ni4MQ&#65533; Qxp	?&#65533;o o8&#65533;&#65533;&#65533;&#65533;&#65533;&#65533;&#65533;&#65533;&#65533;&#65533;l7]&#65533;&#65533;&#65533;&#65533;&#65533;&#65533;#&#65533;}u`v&#65533;UR&#65533;&#1145;&#65533;&#65533;&#65533;Ug&#65533;&#65533;c&#65533;3!&#65533; &#3635;g&#65533;&&#65533;&#60622;&#65533;&#65533;%mHL&#65533;&#65533;&#65533;9r-m&#65533;X&#65533;&#65533;l&#65533;&#65533;&#65533;&#65533;&#65533;fH&#65533;&#65533;&#65533;&#65533;%&#65533;&#65533;&#65533;&#1639;v`&#65533;&#1761;s<&#65533;&#65533;&#65533;&#65533;X&#65533;[&#65533;=s&#65533;$N&#65533;&#65533;~&#65533;&#65533;&#65533;&#65533;&#65533;&#65533;&#65533;&I&#65533;&#65533;&#65533;o&#65533;s&#65533;&o0&#65533;5&#65533;r"&#65533;&#65533;s&#65533;rO&#65533;U&#65533;&#65533;&#1966;&#65533;&#65533;6&#65533;&#65533;&#65533;&#65533;&#65533;&#65533;L<&#65533;^E&#65533;-&#65533;c&#65533;&#65533;w&#65533;&#65533;&#65533;&#65533;&#65533;&#65533;#&#65533;MT&#65533;&#65533;&#65533;.&#65533;m&#65533;6tO&#65533;&#65533;Y&#65533;d&#65533;-&#65533;&#65533;&#65533;&#65533;B&#65533;&#65533;&#65533;:&#65533;^&#65533;yq&#65533;&#65533;u&#65533;&#65533;&#349665;&#65533;&#65533;=x&#65533;a&#65533;_ivg&#65533;&#65533;_y&#65533;8&#65533;T&#65533;g&#65533;&#65533;	&#65533;&#65533;&#65533;`&#65533;&#65533;&&#65533;6&#65533;N&#65533;&#65533;&#65533;-&#65533;bV&#65533;&#65533;_&#65533;qaT&#65533;F&#65533;`Si&#65533;I&#65533;&#65533;&#65533;.m7&#65533;&#65533;ih6&#65533;W[&#65533;&#65533;&#65533;&#65533;"c&#65533;fq;&#65533;t&#65533;e&#65533;&#65533;&#65533;&#65533;&#65533;&#65533;<6e&#65533;&#65533;&#65533;&#1785;&#65533;&#65533;m&#1114;&#65533;EOQ&#65533;}&#44266;&#65533;.&#65533;Y&#65533;;&#65533;&#65533;N&#65533;&#65533;l3&#65533;&#65533;&#65533;cZOk&#65533;x;&#65533;&#65533;N&#65533;&#65533;D&#65533;6&#206;&#65533;&#65533;&#65533;&#65533;\&#65533;&#65533;]'&#65533;&#65533;&#65533;oX.&#65533;=&#65533;l&#65533;e>wNvz&#65533;&#65533;d&#65533;&#65533;&#65533;&#65533;x&#65533;^&#65533;B&#65533;Fw7&#65533;&#65533;ZM&#65533;&#65533;&#65533;h&#65533;G&#65533;&#65533;&#65533; &#65533;&#65533;PWz{g&#65533;&#26954;&#65533;&#65533;&#65533;&#65533;&#65533;a&#65533;&#65533;&#65533;&#65533;t&#65533;^&#65533;&#65533;&#65533;&#65533;hY&#65533;o&#65533;g&#65533;O&#970;&#65533;'&#65533;&#65533;2{xQ&#65533;qQ&#65533;&#65533;Nlj&#342;&#65533;,&#65533;&#65533;;&#65533;&#590;&#65533;&#65533;&#65533;MOX&#65533;&#65533;&#65533;&#65533;&#65533;|6&#65533;&#65533;5qQ&#65533;p&#65533;u&#65533;jQv&#65533;!`e&#65533;%s&#65533;&#65533;Q&#65533;Ds&#65533;7v*&#65533;&#65533;A&#57534;&#65533;|&#65533;|&#65533;&#65533;
&#65533;&#65533;m&#65533;&#143;zsLL}&#65533;&#65533;G2&#65533;&#65533;-&#65533;&#65533;&#65533;z[^xb&#65533;w&#65533;&#65533;-&#65533;&#65533;&#759;&#65533;&#65533;&#65533;&#65533;o&#65533;n_{=&#65533;&#65533;^&#65533;&#65533;g&#65533;&#65533;&#65533;&#65533;h&#1439;&#65533;%&#65533;&#65533;&#1923;&#65533;}&#65533;&#65533;&#65533;&#65533;&#65533;&#65533;&#65533;y&#65533;?G&#65533;&#65533;&#65533;x}5&#65533;&#65533;7&#65533;&#65533;&#65533;<&#65533;&#65533;"N&#65533;A&#65533;&#65533;#@&#65533;&#65533;&#65533;D*&#65533;t8&#65533;&#65533;"&#396;7r&#65533;&#65533;&#65533;#&#528;"G&#65533;,i&#65533;$&#660;*W&#65533;l&#65533;&#65533;%L&#65533;&#65533;$&#65533;&#65533;&#65533;&#65533;Q&#65533;&#776;Q(&#65533;k&#65533;&#65533;U&#65533;6D&#65533; >&#65533;2&#65533;i&#65533;aPCdi&#65533;4&#65533;!Es&#65533;&#1461;k&#65533;h&#65533;&#65533;`V`A&#65533;jl&#65533;P&#65533;:ty&#65533;&#65533;.^&#65533;1&#65533;&#65533;&#65533;&#65533;&#65533;/&#65533;&#65533;#&#65533;&#65533;K&#65533;&#65533;v&#65533;&#920;Q(F*&#65533;&#65533;&#65533;=&#65533;&#65533;iS&#65533;R&#65533;>&#65533;z9+e&#65533;^G&#65533;0&#65533;&#65533;Y&#65533;i&#65533;.|&#65533;&#65533;&#65533; q)ti&#65533;&#65533;&#65533;m&#65533;&#65533;w&#65533;&#65533;&#65533;e&#65533;&#65533;7&#65533;&#65533;&#65533;r5&#65533;&#65533;M&#65533;&#1322;&#65533;S&#65533;"&#65533;#&#65533;&#65533;&#65533;&#65533;_I&#65533;&K&#65533;,&#1665;k&#65533;,&#65533;
\&#65533;]&#65533;&#65533;n&#65533;&#65533;7&#65533;&#65533;&#65533;&#31452;i&#65533;&#65533;<{&#65533;&#65533;<{VLa&#65533;!YH&#65533;&#65533;&#65533;}F&#65533;P&#65533;&#65533;%&#65533;i&#65533;&#65533;&#65533;j&#65533;&#65533;F&#65533;yFlAm	&#65533;&#65533;&#65533;F&#65533;8"&#65533;&#65533;v&#65533;&#65533;&#65533;&#65533;OA&#65533;RT&#65533;&#65533;h`TVu&#65533;uj&#65533;]i&#65533;}w&#65533;&#65533;&#65533;&#65533;x&#65533;&#65533;!z&#65533;&#65533;e&#65533; &#65533;&#65533;$&#65533;Q&#65533;TXM&#65533;&#65533;&#65533;_P9&#65533;h&#65533;s&#65533;S&#65533; &#65533;&#65533;&#65533;UH&#65533;&#65533;&#65533;&#65533;@!&#65533;&&#65533;&#1681;&#65533;&&#65533;#&#65533;5y&#65533;&#65533;y&#65533;)%a)&#65533;&#65533;&#65533;5v\dB&#65533;hf&#65533;&#65533;)]g
b&#352;h]&#65533;i&#65533;i?&#65533;&#65533;KyD&#65533;NA< &#65533;&#65533;\tYt&#65533;&#65533;{&#65533;zj|'
&#65533;&#65533;~&#65533;EYQ&#65533;Y&#65533;&#65533;&#65533;&#65533;6&#65533;&#65533;!&#1409;&#65533;&#65533;vj&#65533;&#22340;A	&#65533;kH&#65533;GA&#65533;&#65533;&#65533;&#65533;!&#65533;&#65533;:&#65533;&#65533;}&#65533;&#1248;&#65533;&#65533;+&#65533;&#65533;%&#65533;&#1314;z&#65533;h&#65533;&#65533;
&#65533;&#65533;m&#65533;&#65533;Zn=d&#65533;l&#45946;&#65533;{&#65533;&#65533;;&#65533;K&#65533;&#65533;&#65533;&#65533;~&#65533;&#65533;]eG)&#65533;&#65533;T&#65533;6&#65533;e|0&#65533;&&#65533;&#1889;f&#65533;@&#65533;n&#65533;&#65533;B&#65533;&#65533;&{t&#65533;!&#65533;&#65533;&#1211;1&#65533;%=-b&#65533;2&#65533;_*&#65533;V6&#65533;U&#65533;xk&#65533;k&#65533;&#65533;&#1400;
/<&#1081;B&#1814;&#65533;AP&#65533;&#65533;&#65533;&#65533;1&#65533;A&#65533;{S&#65533;&#65533;b	+eX&#65533;k&#65533;c&#65533;&#65533;\&#65533;&#65533;&#65533;H&#65533;&#65533;&#65533;&#65533;C&#65533;7g&#65533;&#65533;&#65533;q&#65533;a&#65533;;4&#65533;&#65533;zhuL&#65533;&#65533;&#33606;.s&#65533;6i&#65533;&#65533;&#65533;&#65533;&#65533;&#65533;&#65533;W"&#65533;&#65533;u{b&#65533;}6}%dC&#65533;&#65533;\&#65533;L?e&#65533;&#1272;&#65533;k0&#65533;&#65533;=X&#65533;&#65533;VgjsB}&#65533;n&#65533;^&#65533;&#65533;&#65533;&#65533;I&#65533;&#65533;&#65533;A&#65533;&#65533;1&#65533;Z&#65533;&#65533;&#65533;&#65533;c5&#65533;Js{&#65533;l2l$&#65533;&#65533;r&#65533;)8Z?&#311;&#65533;]&#65533;;:^&#65533;+/ea6j&#65533;&#65533;&#65533;&#65533;&#65533;\&#65533;(7Ec&#65533;&#65533;&#65533;-&#65533;r&#65533;E)&#65533;mn&#65533;u&#65533;n:&#65533;&#65533;&#65533;<&#65533;O&#65533;2&#65533;&#65533;&#65533;&#65533;&#65533;&#65533;&#65533;&#65533;&#65533;&#65533;&#1168;&#65533;&#65533;&#65533;&#65533;tg&#65533; &#65533;&#65533;wi&#65533;&#65533;&#65533;fc1;&#65533;o}&#65533;{&#65533;&#65533;&#65533;q&#65533;1$&#65533;&#65533;f&#65533;&#65533;&#65533;uf{&#65533;J&#65533;&#65533;&#65533;&#65533;&#65533;n|&#65533;&#65533;\&#65533;(&#65533; &#65533;5&#65533;.|&#65533;|&#1228;.&#65533;d&#65533;&#65533;&#65533;&#65533;&#65533;2&#1962;`&#65533;&#65533;iFX&#65533;&#65533;&#65533;&#65533;&#65533;K&#65533;\hc&#65533;:&#65533;N4&#65533;&#65533;P&#65533;=(&#65533;8&#65533;&#65533;
&#65533;&#65533;&#65533;UG f8X}%&#65533;&#65533;5&#772;83V\&#65533;b&#65533;&#65533;1Q/O|&#65533;`&#65533;&#65533;*u&#65533;&#65533;&#65533;&#65533;N&#65533;S&#65533;&#65533;&#65533;p*P&#65533;&#65533;&#65533;t&#65533;&#65533;a&#65533;n&#65533;R&#65533;&#65533;&#65533;&#65533;&#65533;(&#65533;xm#&#65533;9~,&#65533;H@&#65533; 	p&#65533;&#38039;&#65533;&#65533;(}n Li&#65533;1FC&#65533;&#65533;M	&#65533; &#65533;5&#65533;&#65533;&#65533;&#65533;&#65533;$.cB&#65533;s&#65533;&#65533;&#65533;`'e@&#65533; &#65533;&#65533;[&#65533;	5>&#65533;
fb,&#65533;&#65533;&#65533;c&#65533;&#65533;&#65533;s*t&#65533;-&#2003;&#65533;m&#65533;&#65533;4I)&#65533;ID T@&#65533;&#65533;&#65533;j&#65533;L&#65533;P&#65533;&#65533;&#65533;T.&#65533;U&#65533; (&#65533;&#65533;
h&#65533;&#65533;lf&#65533;&#65533;&#65533;lI/1)&#65533;Dp&#65533;
x&#65533;&#65533;&#65533;drjq&#65533;!&#32379;&#65533;iJD&#65533;&#914;&#65533;M~&#65533;&#65533;M&#65533;7C&#65533;<&#65533;&#65533;A&#65533;&#65533;&#65533;&#65533;B&#65533;&#65533;&#65533;&#65533;&#65533;N5&#65533;IHh&#65533;&#65533;&#65533;S&#65533;0I&#65533;}r&#65533;"&#65533;)Jz&#65533;&#65533; &#65533;&#65533;&#65533;@&#65533;@&#65533;#&#65533;t:&#65533;&#65533;&#65533;C&#65533;I50SE&#65533;)&#65533;&#65533;&#1118;&#65533;&#65533;^&#65533;&#65533;7&#65533;ST&#65533;F@)U))=&#65533;&#1155;&#65533;&#65533;&#65533;u&#65533;;&#65533;&#65533;"Mba&#65533;-\&#65533;K-&#65533;&#65533;&#1263;&#65533;u$T&#164;MA&#65533;
3)E&#65533;&#65533;&#65533;&#65533;2 &#65533;sd&#18278;,&#65533;&#65533;f&#65533;b&#65533;&#65533;+$&#65533;&#65533;&#1615;<#&#65533;&#65533;&#65533;&#65533;
&#65533;i&#933;"&#65533;LJ&#65533;[L&#65533;&#65533;&#65533;&#65533;&#65533;<h&#65533;+&#65533;.&#65533;2&#65533;{&#65533;,n&#65533;hIp:o&#65533;&#65533;<hBs0+&#65533;V&#65533;r4h&#65533;D{&#65533;9&#65533;1I&#65533;&#65533;m{&#65533;&#65533;n&#65533;&#65533;4lbBK&#903;`H&#65533;&#65533;E&#65533;j&#65533;&#65533;&#65533;&#1459;S&#853;&#65533;&#65533;,&#65533;&#65533;&#65533;&#65533;&#65533;&#65533;%o&#65533;&#65533;rR&#65533;!4&#65533;&#65533;C&#65533;&#65533;&#65533; &#65533;7&#65533;&#65533;Z&#65533;Eep&#65533;|&#65533;5&#65533;&#65533;u/&#65533;&#65533;&#65533;&#849;"@d5g]s&#65533;&#65533;x&#65533;&#65533;&#65533;q&#65533;M?&#65533;&#65533;&#65533;A0&#65533;:&#65533;G&#823;&#65533;u&#65533;&#65533;&#65533;d&#65533;&#65533;&#2026;U&#65533;&#65533;&#65533;&#65533;&#65533;D&#65533;&#1537;8&#1206; &#65533;uE&#65533;&#2006;3'V&#65533;*e&#65533;&#65533;&#65533;&#65533;wB&#65533;&#272;9&#65533;+&#65533;.&#65533;g&#65533;q&#65533;&#65533;:bq&#65533;&#65533; >&&#65533;&#65533;W&#65533;&#65533;&#65533;&#65533;w&#65533;&#65533;&#65533;&#926;{YO&#65533;&#60772;&#65533;;&#65533;&#65533;*c(x&#469;h	)&#65533;#&#722;&#65533;&#65533;&#65533;t&#65533;&#65533;&#407;&#65533;>&#65533;e:&#65533;&#65533;&#65533;&#65533; !&#65533;q&#65533;&#65533;"&#1207;&#65533;8&#65533;z&#65533;q&#65533;y&#65533;&#65533;F&#65533;H&#65533;&#65533;&#65533;U&#65533;(&#65533;+&#65533;*&#65533;F'?&#65533;&#65533;P&#65533;q&#65533;&#65533;J&#65533;0&#65533;&#65533;&#65533;(&#65533;!&#65533;4$&#65533;&#65533;uxw&#65533;&#65533;&#65533;&#65533;&#65533;^S&#65533;Z&#65533;&#2020;&#65533;X/PNW&#65533;!&#65533;&#65533;2
&#65533;&#65533;&#65533;Y"&#65533;&#932;.5&#65533;{}&#65533;&#65533;&#65533;
&#65533;fB:&#65533;q	&#65533;&#538;-GT6z&#65533;&#65533;&#65533;F;:&#65533;z&#65533;&#65533;7?K&#65533;L&#65533;0&#65533;&#65533;v]&#65533;b&#966;&#65533;&#65533;OR&#65533;`&#65533;&#65533;& &#65533;&#65533;b7L&#65533;Pt&#493;&#65533;&#65533;&#65533;&#1105;f&#65533;&#65533;K&#65533;&#65533;K&#65533;C&#65533;&#65533;&#65533;i&#65533;m&#65533;&#65533;&#7974;&#65533;{KV&#65533;g[&#65533;&#65533;&#1755;&#65533;&#65533;U&#65533;{<&#1704;&#65533;&#65533;WMlp&#65533;&#65533;!_t&#65533;6&#65533;&#65533;2&#65533;&#65533;&#65533;&#65533;&*&#65533;&#65533;)&#65533;V&#65533;&#21080;Hn&#65533;&#65533;&#65533;2)&#65533;&#1404;&#65533;&#65533;&#65533;&#65533;&#65533;7&#65533;&#65533;&#65533;&#65533;&#65533;&#1819;&#65533;M&#65533;w@&#65533;&#65533;<&#65533;&&#65533;&#65533;&#917;K&#1211;0&#477;3&#65533;&#65533;.G3&#65533;&#65533;"i&#65533;6&#65533;&#65533;&#65533;G&#1533;&#65533;v&#65533;&#65533;&#65533;&#65533;&#65533;'M.&#65533;&#65533;.&#65533;=&#65533;l&#65533;{&#731;&#65533;&#65533;&#65533;2&#65533;&#65533;
>&#65533;&#65533;&#1662;k&#311;&#65533;c&#65533;G&#65533;&#65533;&#65533;K|&#65533;~D&#65533;<&#65533;&#65533;&#65533;	&#65533;KSr$&#65533;=&#65533;-&#65533;1&#65533;&#65533;&#65533;O	&#65533;_/&#65533;&#65533;&#65533;z&#65533;&#65533;/&#65533;&#65533;o&#65533;&#65533;&#65533;&#65533;{&#65533;&#65533;&#65533;&#65533;&#65533;&#65533;&#65533;&#65533;
&#65533;&#65533;$i&#65533;&#65533;|&#65533;)&#65533;&#65533;&#65533;&#65533;&#65533;?&#65533;&#65533;I&#65533;&#65533; &#65533;&#65533;&#65533;&#65533;&#65533;&#65533;&#65533;uT&#65533;&#65533;&#65533;&#519;'&#65533;y&#65533;K&#65533;&#65533;&#65533;<&#65533;&#65533;/&#65533;&#65533;&#65533;&#65533;&#65533;&#65533;w?&#65533;&#65533;&#65533; !&#65533; &#65533; ,e 'E&#65533;  &#65533; &#65533;	H&#65533;&#65533;&#65533;&#65533;*\&#560;&#65533;&#199;#J&#65533;H&#65533;b&#65533;&#65533;3j&#1816;&#65533;&#65533;&#463; C&#65533;I&#65533;&#65533;&#595;
9&#65533;\&#626;&#663;0c&#668;I&#65533;&#65533;&#65533;&#65533;8sr&#65533;&#627;&#65533;&#991;@?&#65533;JTc&#1059;H&#65533;*}Y&#65533;&#65533;S&#65533;K&#65533;J&#65533;J&#65533;&#65533;&#1259;M&#65533;j&#65533;&#65533;%&#1455;O&#65533;&#65533;Kv&#65533;&#65533;&#65533;&#1058;[&#65533;&#65533;&#1783;\u&#65533;;7&#65533; &#65533;i&#65533;&#65533;K&#65533;/[&#65533;p&#1682;&#65533;^&#65533;I&#65533;$Y&#65533;&#65533;q&#12047;&#1765;&#65533;&#65533;&#65533;&#65533;&#728;&#65533;&#65533;&#65533;&#65533;x&#65533;b&#65533;,&#65533;N&#65533;i&#65533;<3&#65533;<yn&#21209;c&#758;&#65533;&#65533;sc&#1318;Z8&#65533;4&#65533;&#1980;{&#65533;V9/&#24563;&#65533;+OX&#65533;&#65533;&#65533;&#65533;&#65533;&#65533;&#65533;&#65533;Xh&#65533;&#65533;EO&#65533;Z&#65533;q&#65533;&#65533;&#65533;'&#65533;&#65533;x&#65533;q&#65533;&#65533;&#65533;[&#65533;z&#65533;&#65533;&#65533;V&#65533;&#65533;a&#65533;&#65533;&#65533;&#65533;&#65533;&#65533;&#65533;&#65533;&#65533;M'Pu&#65533;S p&#65533;f&#65533;q&#65533;a&#65533;&#1987;dez&#65533;&#65533;&#1502;&#65533;&#65533; {n&#65533;&#65533;&#65533;&#65533;&#65533; &#65533;_Ah&#65533;VM&#65533;[A&#65533;x&#65533;&#65533;&#65533;&#65533;&#65533;&#65533;'Zj&#65533;5&#1417;<"u&#65533;\&#65533;&#65533;&#65533;&#65533;z&#1385;&#65533;^&#65533;Hr&#65533;&#65533;3&#1672;&#65533;}k&#65533;&#65533;&#65533;<&#65533;&#65533;p&#65533;&#65533;G6&#65533;_2)&#65533;&#65533;&#65533;&#65533;v&#65533;h&#916;&#65533;g&#65533;	&#65533;&#65533;p&#65533;&#65533;%&#65533;s&#65533;&#65533;${&#1837;&#65533;c[i&#65533;iR?&#65533;&#65533;&#65533;&#65533;J&#65533;&#65533;I&#65533;&#65533;t&#65533;W&#65533;|&#65533;)&#65533;G$A&#65533;@&#65533;&#65533;Ih&#65533;av&#65533;&#34892;&#65533;	&#65533;{I9&#65533;&#65533;&#65533;[&#65533;n&#65533;&#65533;1&#65533;d&#65533;C&#65533;5&#65533;&#65533;zM+&#65533;&#65533;J&#878;&#65533;zjpz&#65533;&#65533;&#65533;24&#65533;&#65533;r&#65533;&#65533;oZ&#65533;&#65533;&#65533;&#65533;
(T&#65533;&#65533;&#65533;bk&#65533;&#65533;&#1270;&#65533;+&#65533;&#65533;&#65533;io#B:T&#65533;&#65533;&#65533;&#65533;n &#65533;%&#65533;&#65533;N&#65533;&#65533;zT"&#189;o&#1835;&#65533;&#65533;&#1195;-
x{&#65533;&#65533;&#65533;H&#65533;c&#2013;&#65533;.&#65533;w1+&#65533;&#65533;&#65533;n&#65533;d&#65533;&#65533;&#65533;+&#65533;sd&#65533;&#65533;w&#65533;&#65533;&#65533;s,&#65533;D&#65533;o8&#65533;&#65533;&#65533;&#65533;[m&#65533;&#65533;| &#65533;&#65533;&#65533;&#65533;&#65533;&#65533;V&#65533;j&#65533;&#65533;E&#65533;&#65533;uR&#65533;&#65533;&#65533;&#65533;&#65533;&#65533;,&#65533;&#65533;&#65533;&#65533;H'&#65533;&#65533;#n8R&#65533;&#65533;$&#65533;r&#65533;&#65533;@&#65533;&#65533;&#1380;
&#65533;&#851;&#1676;&#65533;&#65533;&#65533;R3 u&#65533;B&#65533;&#693;"hl4&#65533;M&#65533;&#65533;&#65533;o7w&#65533;n&#65533;&#65533;&#65533;qr&#65533;&#65533;&#65533;<p&#65533;&#65533;&#65533;lV\&#65533;&#65533;&#65533;a&#65533;t&#65533;&#65533;&#65533;&#65533;&#65533;&#65533;&#65533;?p&#65533;&#65533;&#65533;&#65533;LO&#65533;nL&#65533;&#65533;O&#65533;&#65533;&#65533;l;u%)W&#65533;-5&#65533;v&#65533;h^NNe&#65533;}&#65533;&#65533;&#65533;&#154;&#65533;`&#65533;&#65533;?nW^7&#65533;
x&#65533;&#65533;&#65533;'&#65533;<&#65533;nt&#65533;&#65533;&#65533;p+&#65533;>Kg&#65533;2&#65533;${&#65533;&#65533;	&#65533;&#65533;&#138;B%O7&#65533;l&#65533;m<&#65533;&#65533;L6&#65533;&#65533;/&#65533;0&#65533;&#65533;|&#65533;x&#45938;&#65533;&#65533;&#65533;N.&#65533;&#65533;&#1694;~&#65533;W$ve)K&#65533;1&#65533;8&#65533;>&#65533;t&#65533;s_&#65533;&#65533;&#65533;&#65533;&#65533;&#65533;~&#65533;#&#65533;&#65533;*&#65533;&#65533;&#65533;V&#65533;&#65533;p&#65533;@*&#65533;ab&#65533;&#65533;&#65533;j<&#65533;&#65533;&#65533;&#1204;7&#65533;cl&#65533;&#65533;C&#65533;&#65533;p7&#65533;&#65533;&#65533;!&#65533;&#65533;&#65533;:&#65533;*1w<`\x&#65533;&#65533;&#65533;&#65533; *&#772;&#65533;!`&#65533;&#65533;&#65533;E&#65533;@i3H&#1732;&#65533;/&#65533;&#65533;&#65533;&#65533;h&#65533;7&#65533;&#65533;`&#65533;&#65533;&#65533;@&#65533;&#65533;8&#945;&#65533;&#65533;&#65533;?&#1681;&#65533;&#65533;&#65533;` &#65533; &&#65533;h@&#65533;&#1984;IxE,&#646;&#65533;&#65533;&#1750;
&#65533;V&#65533;c	&#65533;c&#65533;&#65533;`F4&#65533;u&#65533;&#65533;&#65533;Q&#65533;r&#65533;&#65533;(Q&#65533;&#65533;U&#65533;R&#65533;yD&#65533;7&#65533;&#65533;JPbhP&#65533;&#65533;C&#65533;)T&#1841;&#65533;&#65533;&#65533;&#65533;f&#65533;]q
lX&#65533;&#65533;0m	ft&#65533;%&#65533;&#65533;6&#65533;i &#65533;bt&#65533;&#65533;C&#65533;X&#65533;&#65533;&#65533;J&#65533;y&#65533;f !&#65533;\&#65533;&#65533;0u&#65533;&#65533;&#65533;m&#65533;&#65533;&#65533;&#140;&#65533;'&#65533;&#1780; 4z&#65533;&#65533;&#65533;&#364;&#65533;&#65533;|&#65533;&#65533;!d&#65533;Z&#1512;*7C&#65533;&#65533;JyAm&A&#65533;&#65533;&#65533;{9&#65533;&#65533;&#65533;&#65533;
lX&#65533;&#262;3XA&#65533;h&#65533;&#65533;A&#65533;)L&#65533;&#65533;J&#65533;#U8c&#1099;&#65533;SI&#65533;&#65533;Z&#65533;T&#65533;&#1138;&#65533;&#65533;0&#36990;&#65533;+.&#65533;&#65533;c&#65533;&#65533;&#65533;(H&#65533;^)&#65533;X&#65533;G&#65533;&#65533;S&#65533;4&#65533;@g|TxP&#65533;\&#65533;X&#65533;U&#1718;&#65533;d&#65533;A&#65533;@&#1322;V&#65533;&#65533;u&#65533;&#65533;h+\&#65533;&#65533;&#65533;&#25823;&#65533;&#65533;0&#65533;W&#1389;&#65533;&#65533;&#1024;&#65533;&#65533;&#65533;&#65533;#&#65533;&#65533;QR&#65533;u!&#65533;	+&#65533;h,&#65533;xF4&#65533;P&#1303;&#65533;&#1245;&#65533;U+UX TW&#65533;&#65533;JC[&#65533;z&#1588;&#65533;I&#65533; u&#65533;G=j&#65533;&#65533;&#65533;&#65533;&#1334;&#65533;w&#65533;(fq*&#65533;&#65533;&#65533;&#65533;&#65533;R!&#65533;0&#65533;$&#65533;$&#65533;C&#65533;&#65533;&#65533;&#1667;&#65533;v=y&#65533;@&#65533;&#65533;&#65533;&#65533;S;&#65533;&#65533;o&#65533;	&#1832;4&#65533;E&#65533;
UH&#65533;]-&#65533;n&#65533;&#65533;&#65533;?`&#65533;
&#65533;j&#65533;u-&#65533;g&#65533;&#65533;&#65533;gU&#65533;. &#65533;nPV &#65533;&#65533;&#65533;'S&#65533;@&#65533;*&#65533;&#65533;x&#65533;&#65533;	&#65533;(t&#65533;b&#65533;&#65533;8&#65533;R&#65533;p&#65533;:&#65533;&#2019;&#65533;&#65533;!/I7,&#65533;&#65533;Q&#65533;&#65533;&#65533;[&#65533;&#65533;&#65533;&#65533;&#65533;&#65533;&#65533;,@_&#65533;&#65533;&#65533;I&#65533;&#65533;H&#65533;&#65533;&#65533;&#65533;&#65533;&#65533;H=&#65533;c&#65533;&#65533;&#65533;&#65533;/&#65533;&#65533;&#65533;-Hc&#65533;`@&#65533;&#65533;&#65533;@&#65533;&#65533;&#65533;|&#65533;5&#65533;&#65533;"&#65533;g&#65533;w&#65533;&#65533;Zf&#65533;>&#65533;&#65533;\&#795;&#65533;&#65533;&#65533;q"&#65533;&#65533;&#1166;&#65533;&#65533;&#65533;O&#65533;&#65533;:&#65533;V&#65533;&#65533;&#65533;p~3[Y&#65533;&#65533;x&#65533;&#65533;&#65533;=&#65533;d(&#65533;&#65533;&#65533;&#65533;&#65533;&#65533;&#65533;&#65533;P&#65533;6&#65533;X&#65533;&#65533;&#65533;"?D&#65533;&#65533; &#65533;Q&#65533;B&#65533;&#65533;N&#65533;&#65533;rG&#65533;l&#65533;&#65533;!&#65533;&#65533;a&#65533;x&#65533;u&#65533;&#1197;&#65533;djCJE&#65533;V &#65533;&#65533;&#65533;l_1&#65533;Y&#65533;&#65533;&#1460;&#65533;&#65533;m&#65533;&#65533;-&#65533;a|&#65533;4L&#65533;`&#65533;d&#65533;w-&#65533;0:S&#65533;&#65533;&#65533;&#65533;&#65533;&#1457;&#65533; &#65533;<&#65533;&#65533;&#65533;w&#65533;*[&#65533;'i&#65533;

&#65533;&#65533;c	S&#65533;&#65533;&#65533;&#65533;&#65533;:&#65533;&#65533;&#65533;&#65533;!&#65533;~&&#65533;RK U&#65533;&#65533;&#65533;&#65533;3Lp&#65533;&#65533;&#65533;&#632;4v&#65533;&#65533;2t
"n&#65533;&#65533;&#65533;U&#65533;Y*v&#65533;&#65533;&#65533;f&#65533;`&#65533;&#65533;&#65533;.&#65533;&#65533;&#65533;&#65533;&#65533;&#65533;f&#65533;]&#1058;&#65533;]:&#65533;&#65533;&#65533;&#65533;vH&#65533;&#1640;&#65533;&#65533;&#65533;&#65533;!T_&#65533;k67	&#65533;=&#65533;sg*&#65533;.&#65533;&#65533;Q&#65533;Fh7|"-&#65533;7YH&#65533;&#65533;R4$&#65533;7Us>&#65533;f&#65533;a)A&#65533;&#65533;9&#181;'g#DV.E&#65533;&#65533;t%)&#65533;vT&#65533;&#65533;&#65533;&#65533; :&#65533;&#65533;W'&#65533;7&#65533;
&#65533;C&#65533;]&#65533;&#65533;&#65533;{&#65533;5&#65533;B+v &#65533;#&#65533;&#65533;&#65533;l^&#65533;8&#65533;&#65533;&#65533;w&#65533;&#65533;~&#65533;&#65533;&#65533;&#65533;#U&#65533;&#65533;&#65533;|&#65533;|&#65533;&#65533;vsi&#65533;&#65533;p&#65533;&#65533;f&#65533;&#65533;&#65533;&#65533;&#65533;&#65533;QU1&#65533;8&#65533;&#65533;G&#65533;Y&#65533;kx&#65533; "&#65533;B&#65533;:z&#65533;#^!CVN7&#65533;2dTz&#65533;<`d_&#65533;&#65533;g&#65533;f&#65533;&#65533;&#65533;&#65533;&#65533;&#65533;&#65533;!d&#460;>p VP&#65533;&#65533;N&#65533;&#65533;&#65533;&#65533;?&#65533;sx&#65533;&#65533;_&#65533;&#65533;&#65533;y7&#65533;&#65533;x&#65533;&#65533;N&#65533;&#65533;3&#65533;&#65533;)&#65533;&#65533;*L&#65533;&#65533;oN&#65533;&#65533;&#65533;.~&#65533;y&#65533;&#65533;Z&#65533;&#65533;0&#65533;BKB&#65533;&#65533;xxE&#65533;&#1783;z&#1315;Y&#65533;&#65533;&#65533;&#65533;&#65533;Vq&#65533;&#65533;~v&#65533;P&#65533;J&#65533;P&#65533;k5Y,8JnD&#65533;&&#65533;`{(U&#65533;q&#65533;&#65533;u&#65533;&&&#65533;&#65533; &#65533;&#65533;9&#65533;
&#65533;&#65533;v&#65533;t*&#65533;0>`&#65533;~&#1653;S&#65533;&#65533;&#65533;`{BEZ&#65533;&#65533;u&#773;pvn&#65533;JQ&#65533;f&#65533;{&#65533;&#65533;&#65533;P &#65533;X7h8&#65533;T&#65533; h&#65533;a&#1296;l&#65533;~&#65533; z?&#65533;J&#65533;(&#65533;&#65533;8&#65533;&#65533;(&#65533;.&#65533;&#65533;&#65533;&#65533;J&#65533;&#65533;&#65533;&#65533;&#65533;&#65533;&#65533;&#65533;&#65533;P&#65533;NHw&#1621;ir8&#65533;&#65533;6&#65533;_&#65533;tq&#65533;	&#65533;&#65533;Z&#65533;x-&#65533;j&#998;V&#65533;&#65533;&#65533;&#65533;&#65533;&#65533;&#65533;6&#65533; &#293;(Iu&#65533;&#65533;&#65533;:&#65533;&#65533;&#65533;!&#65533;&#133;&p4&#65533;#b&#65533;&#65533;Jn&#65533;j&#65533;v&#65533;4i&#65533;&#65533;&#65533;(WhX&#65533;&#65533;&#65533;&#65533;&#65533;6&#65533;m&#65533;e0l&#14795;A>@&#65533;&#65533;&#65533;U&#65533;&#65533;6 &#65533;&#65533;p?&#65533;&#65533;&#65533;&#1538;&#65533;&#65533;&#65533;&#65533;h&#65533;&#65533;uJ&#65533;&#65533;&#65533;KQMX&#65533;(~<&#65533;&#65533;&#65533;t&#65533;&#65533;&#65533;&#65533;GvlP&#65533;&#65533;H&#65533;&#65533;&#65533;&#65533;X&#65533;&#65533;8&#65533;&#65533;(&#65533;N(syf&#65533;&#65533;&#65533;&#65533;&#65533; "&#65533;-&#65533;_&#65533;^&#65533;&#65533;[&#65533;(&#65533;&#65533;&#65533;&#65533;9&#65533;T!n-&#65533;&#65533;&#65533;&#65533;&#65533;&#65533;&#65533;&#65533;&#65533;M&#65533;&#65533;l&#65533;qP&#65533;'&#65533;FH&#65533;&#65533;&#520;&#65533;&#1296;H&#65533;&#65533;yIT&#65533;&#65533;l&#1030;&#65533;u &#65533;;&#65533;&#65533;&#65533;X >&#65533;!&#65533;&#65533; 6&#65533;p<&#65533;&#65533;
&#65533;&#65533;2uC&#65533;&#65533;
&#65533;H&#65533;&#65533;p]&#65533;&#65533;&#65533;&#65533;&#65533;m&#65533;&#65533;&#65533;x&#65533;B%^&#65533;qPx&#65533;&#65533;V&#65533;&#65533;h&#1272;&#65533;&#65533;&#65533;&#17925;29&#65533;])&#65533;P h{`&#133;	&#65533;9t/AJg&#65533;&#1712;-&#65533; &#65533;&#65533;$*t:y&#65533; )&#65533;~w(b&#65533;l`q&#65533;&#65533;"F&#65533; &#65533;&#65533;&#65533;"q &#1288;b@eQ&#1720;y^&#65533;&#65533;g&#65533;&#37985;&#65533;&#65533;&#65533;&#65533;$&#65533;&#65533;&#65533;b	&#65533;&#65533;
@&#65533;)Q&#65533;Id Q1&#65533;&#65533;&#65533;&#65533;	&#65533;)&#65533;0@@&#65533;wx  X&#65533;&#65533;&#65533;&#65533;q&#65533;:&#65533;&#65533;)A&#65533; &#65533;&#65533;
eIM1am,&#65533;&#65533;cAs&#65533;&#65533;&#65533;&#65533;q\(V&#65533;q&#65533;~&#65533;e&#65533;&#65533;&#65533; @&#65533; &#65533;&#65533;p)&#65533;&#65533;WsY&#65533;3&#65533;i &#65533;&#65533;&#65533;&#65533;Y&#65533;&#65533; &#65533; Z&#65533;&#65533;&#65533;`&#65533;&#65533;&#65533; &#65533;V&#65533;&#65533;&#65533; p&#65533;!&#65533;&#65533;60&J&#65533;&#65533; &#65533;>&#65533;yb&#65533;&#65533;j&#65533;&#65533;&#65533;
&#65533;&#65533;&#65533;&#65533;&#65533; &#65533;&#65533;&#65533;&#65533;>&#65533;&#65533;	&#65533;L&#547;t&#65533;,"&#482;q0V d&#1657;&#65533;&#65533;&#65533;&#65533;&#65533;&#65533;&#65533;&#65533;i&#65533;&#65533;NV@#&#65533;:&#65533;S:&#65533;&#65533;	&#65533;&#65533;X&#65533; &#65533;j@g&#1700;O&#65533;^&#1568; %&#65533; &#65533;&#65533;HW&#65533;&#65533;\q&#65533;&&#65533;&#65533;&#65533;)&#65533;&#65533;U&#65533;&#65533;&#65533;V'&#65533;:&&#65533;&#65533;@&#65533;zf1q&#65533;&#65533;&#65533;&#65533;W&#65533;&#65533;&#65533;&#65533;&#65533;T \&#65533;+&#65533;\*cz&#65533;0&#65533;&#65533;e&#65533;6&#65533;&0&#65533;&#65533;Z&#65533;0&#65533;&#65533;5&#65533;&#65533;&#65533;&#65533;$@&#65533;&#65533;02&#224;V&#65533;	t&#65533;&#65533;q&#65533;&P&#65533;&#202;&#65533;11&#65533;&#65533;*6
Fpu&&#65533;&#65533;&#65533;&#65533;&#65533;&#65533;&#65533;&#65533;i&#65533;Au&#65533;B&#65533;@&#65533;&#138;&#65533;&#1689;&#65533;&#65533;Y&#65533;Jd&#65533;RmI&#65533;&#65533;&#65533;&#65533;Q&#65533;&#65533;&#65533;&#65533;ze &#65533;&#65533;z&#65533;?	&#65533; &#65533;&#65533;j&#65533;&#65533;	&#65533;1&#65533;&#65533;&#65533;&#65533;&#65533;
"&#65533;j&#65533;&#65533;&#65533;
)&#65533;*&#65533;4Ww&#65533;@&#65533;f&#1709;&#65533;&#65533;$q&#65533;&#737;&#65533;&#65533;q&#65533;jl&#65533;&#65533;:&#65533; &#65533;:`&#65533;&#65533;&#65533;i&#65533;&#666;]	&#65533;&#65533; &#65533;j&#65533;&#65533;1(&#65533;h&#65533;&#65533;J&#65533;C&#65533;a&#65533;&#65533;&#65533;b&#65533;
&#752;{&#65533;&#65533;q&#65533;&#65533;&#65533;&#65533;e&#65533;*&#65533;V&#65533;&#65533;j&#65533;Q(@"P*&#65533;[&#65533;u&#65533;&#1984;&#65533;%&#65533;'{r&#43502;c &#65533;*&#65533;d
&#65533;u)&#65533;&#65533;&#65533;
s&#65533;&#65533;&#65533;p"&#65533;&#65533;&#65533;&#65533;&#65533;`&#65533;@&#752;&#65533;&#65533;&#65533;`&#65533;d&#65533;&#65533;&#65533;&#65533;+&#65533;&#65533;@&#65533;&#65533;&#65533;&#1382;Q"&#65533;M&#65533;&#65533;0&#65533;&#65533;@ i&#65533;&#1135;&#65533;Q&#65533;&#65533;K'&#65533;&#65533;&#65533;]&#759;&#65533;u&#65533;pP&#65533;&#65533;&#65533;Hk V&#65533;&#65533;&#65533;&#65533;
 &#65533;q&#65533;C&#65533;
&#65533; &#65533; &#65533;;&#65533;B0 &#65533;&#65533;p+&#65533;&#65533;&#65533;X&#44253;&#752;&#65533;&#65533;&#65533;&#65533;I&#65533;&#65533;&#65533;&#65533;&#65533;kK]@&G?fm&#65533;&#65533;@&#65533;&#65533;&#1085;&#65533;kII&#65533;p&#65533;&#65533;&#65533;&#65533;!Ayk&#65533;+&#65533;=@&#65533;9kc&#65533;&#65533;&#65533;&#65533;&#65533;&#65533;&#65533;k@&#65533;J&#65533;&#758;&#65533;&#65533;&#65533;&#765;&#1819;&#65533; 
&#65533;t&#65533;&#65533; &#65533;&#65533;&#65533;&#65533;\&#65533;&#65533;^&#65533;j&#65533;&#65533;`	&#65533;z&#65533;f&#65533;&#65533;&#65533;&#65533;&#65533;AV&#65533;&#65533;&#179;&#65533;&#65533;&#65533;&#65533;&#65533;&#24864;&#65533;&#65533;&#65533;&#65533;&#65533;&#65533;&#65533;&#65533;&#65533;&#65533;*\
`&#65533;&#65533;&#65533;&#65533;&#65533; &#65533;&#65533;&#65533;&#65533; &#65533;YG&#65533;&#65533;&#65533;&#65533;`&#65533;&#65533;o+&#65533;&#65533;&#65533;&#65533;&#65533;&#65533;&#65533;&#65533;x&#65533;&#1833;&#65533;n&#1107;>&#65533;(
&#65533;&#65533;M&#816;1\&#65533;&#65533;5+w
&#218;&#65533;&#65533;&#65533;&#65533;^`L&#65533;| &#65533;,Q&#65533;&#65533;v!&#65533;k4&#65533;&#65533;&#1553;&#65533;@&#65533;&#65533;Z&#65533;*p&#65533;&#65533;&#65533;&#65533;&#65533;|&#65533;6&#65533;&#65533;^y&#65533;kf
d&#65533;	&#65533;+b"vu@M&#65533;&#405;2&#65533;&#65533;'&#65533;X&#65533;y&$p`Y&#65533;&#65533;C&#65533;7d&#65533;[&#65533;&#65533;&#65533;awS&#65533;&#65533;DL&#65533;&#65533;)&#65533;&#65533;&#65533;$&#65533;&#65533;-0&#65533;&#65533;ak&#65533;&#65533;&#65533;&#65533;&#65533;&#418;+@&#65533;&#65533;&#65533;&#65533;&#65533;&#235;W&#65533;f&#65533;&#65533;&#65533;&#65533;&#65533;&#65533;&#65533;&#65533;$&#65533;&#65533;&#65533;&#65533; &#65533;&#65533;a&#65533;LH&#65533;Xh#	t@&#65533;@&#65533;P&#65533;&#65533;&#65533;N&#65533;&#65533;&#65533;&#65533;^&#65533;K&#65533;&#65533;%Qkf&#317;&#1557;S&#65533;3p&#65533;&#65533;&#65533;D&#65533;&#65533;a+&#65533;&#65533;Hs&#65533;&#65533;&#65533;&#65533;jJd&#65533;&#65533;&#65533;\&#65533;&#65533;&#65533;&#1430;&#65533;&#65533;&#65533;,&#65533;&#65533;&#65533;&#65533;Lq&#65533;y&#65533;&#65533;0B$@&#65533;>&#65533;"&#864;V&#65533;}*&ug&#817;&#65533;&#1032;&#65533; &#65533;&#65533;&#65533;R&#65533;&#65533;&#65533;&#760;&#65533;RJ&#65533; &#65533;gE&#65533;U!&#65533;Ng&#65533;&#65533;A&#65533; l .&#65533;&#65533;&#65533;&#65533;sZw22&#65533;$&#65533;&#65533;&#65533;k&#65533;d&#65533;	&#65533;
1&#65533;&#65533;&#65533;&#65533;^&#65533;J;&#65533;&#65533;&#65533;&#65533;"@&#65533;&#1420;&#65533;E&#65533;q
&#65533;w&#65533;&#65533;Z:&#65533;l}5[EYG}}fid&#65533;&#65533;,&#65533;&#65533;SA{}&#65533;&#65533;&#65533;$&#65533;&#65533;&#65533;&#65533;&#65533;(jHb&#65533;&#65533;:yP&#65533;qr{&#65533;&#65533;&#65533;&#65533;'&#65533; 6&#65533;&#65533;1Z;w&#65533;&#65533;$&#65533;- &#65533;&#65533;HM&#65533;J&#65533;&#65533;&#65533;P&#65533;&#65533;&#65533;&#65533;&#65533;&#65533;&#65533;&#65533;&#65533;
&#65533;&#65533;&#65533;&#65533;&#65533;9&#65533;&#65533;&#65533;&#65533; &#1485;`&#1968;`&#65533;&#65533;@m&#65533;&#65533;&#65533;]Q&#65533;&#65533;&#65533;eAP&#65533;&#65533;&&#65533;{&#65533;&#65533;&#65533;&#65533;&#1736;(cj8@&#65533;Z&#65533;&#65533;&#65533;&#65533;&#65533;&#65533;&#65533;^,=&#65533;&#65533;&#65533;&#65533;&#65533;9&#65533;&#65533;&#65533;&#65533;y&#65533;	&#65533;&#65533;~&#65533;\Pq&#65533;&#65533;&#65533;&#65533;&#65533;l&#65533;b+&#65533;P&#65533;^&#65533;&#65533;z&#65533;up&#65533;1&#65533;&#65533;&#65533;g&#65533;-K&#65533;&#65533;k&#65533;5t&#65533;&#65533;&#65533;-&#65533;J!&#65533;&#65533;&#65533;,_&#65533; &#65533;&#65533;,&#65533;.&#65533;7&#65533;w&#65533;\(8@&#65533;u&#65533;F&#65533;Z&#65533;&#65533;&#65533; &#65533;&#65533;9&#65533;&#1642;&#65533;R&#65533;&#65533;&#65533;&#1724;&#65533;&#65533;&#65533;&#65533;&#65533;&#65533;U&#65533;&#65533;O&#65533;&#65533;&#65533;&#65533;&#2037;&#65533;&#65533;I&#65533;E&#65533;&#65533;&#65533;&#65533;V0>&#65533;VN&#65533;H&#65533;&#65533;q-&&#65533;&#65533;$0&#65533;&#65533;&#65533;&#65533;&#65533;&#65533;	&#65533;&#65533;&#65533;&#65533;&#65533;&#65533;&#65533;&#65533;&#65533;r&#65533;?SJp&#65533;&#65533;&#65533;&#65533;&#65533;&#65533;&#65533;&#65533;0&#65533;&#65533;&#65533;&#65533;&#65533;&#65533;&#65533;&#65533; 
&#65533;Z&#65533;d&#65533;_,&#1345;K &#65533;e&#65533;Qqu&#65533;&#65533;&#65533;&#65533;&#65533; >`&#65533;&#65533;&#976; 	&#65533;]&#65533;&#65533;&#65533; &#65533;+&#65533;Wz&#65533;"&#65533;
H&#65533;&#65533;=,&#65533;&#65533;pp&#65533;?bC&#65533;&#65533;d&#65533;&#65533;&#65533;d&#65533;&#65533;&#65533;V&#65533;'&#65533;&#16987;&#65533;&#65533;&#65533;R&#65533;]&#65533;&#65533;&#65533;&#65533;P&#65533;l&#65533;.{&#65533;&#65533;&#65533;	p&#65533;&#65533;P&#65533;)&#65533;&#65533;&#65533;^&#65533;&#65533;~&#65533;S_9J&#65533;&#65533;&#65533; &#65533;"&#65533;&#65533;&#65533;&#65533;&#65533;&#65533;&#65533;&#65533;{R&#65533;&#65533;&#65533; &#65533;&#65533;;&#65533;&#305;0`&#43668;&#65533;&#65533;&#65533;5>\`&#65533;&#65533;&#65533;&#65533;p`&#65533;&#65533;&#65533;T&#65533;&#65533;&#65533; Q&#65533;&#65533; &#65533;&#65533;&#65533;&#65533;&#65533;&#65533;&#65533;&#65533;&#900;&#65533;+fc&#65533;&#65533;&#65533;&#65533;@VS&#65533;4&#65533;&#65533;B&#65533;|&#65533;&#65533;X&#65533;M&#65533;&#65533;
&#65533;>&#1580;
3|P&#65533;4&#65533;P&#65533;&#65533;&#65533;&#65533;&#279;&#65533;&#65533;*&#65533;&#65533;
3&#65533; g&#65533;1/&#65533;&#65533;&#65533;&#942;;&#65533;<&#65533;&#65533;4`z@
80&#65533;C&#65533;&#65533;&#65533;&#434;&#1789;p&#65533;<&#65533;&#65533;tqD&#65533;&#65533;&#65533;&#65533;R[1&#65533; &#65533;&#65533;&#65533;P &#65533; &#65533;&#65533;&#65533;\&#65533;&#65533;`&#65533;kT&#65533;&#65533;2&#65533;&#65533;&#65533;&#65533;/_&#65533;~V@>&#65533;&#65533;9&#65533;&#1621;&#65533;#&#65533;}r&#65533;`&#65533;&#65533;&#65533;&#65533;m&#1854;1[&#65533;&#65533;&#65533;&#65533;W&#65533;&#65533;&#65533;&#65533;!I!_<&#65533;&#65533;&&#65533;i(&#65533; Q0f&#65533;&#65533;!&#65533;&#65533;&#65533;&#65533;2@h&#65533;&#65533;]&#65533;U&#65533;&#65533;&#65533;&#65533;&#65533;&#65533; &#65533;&#65533;B&#608;o@&#65533; ~&#1260;&#65533;&#65533;&#65533;&#65533;&#482;&#65533;&#65533;<&#65533;Sa @&#65533;%&#341;&#65533;W&#50329; &#65533;&#65533;&#65533;A&#65533;.d&#65533;&#65533;&#65533;C&#65533;%N&#65533;X&#65533;&#65533;&#330;&#65533;&#65533;&#65533;eF*k&#65533;&#65533;&#65533;&#789;# &#65533;tLJEH&#65533; A&#65533;{&#65533;&#65533;T&#65533;C&#65533;&#65533;\;f&#65533;&#31839;>-&#65533;&#65533;&#65533;@D}&#65533;&#528;&#65533;'&#65533;&#65533;&#65533;&#65533;QK&#65533;K3&#65533;&#1968;n&#65533;&#1680;&#65533;	&#65533;,P&#65533;&#65533;&#999;&#65533;c-&#65533;&#65533;RA&#65533;&#65533;&#65533;Z&#65533;&#65533;]&#65533;u5&#65533;@&#65533;&#65533;c&#65533;\$G&#65533;&#65533;&#65533;r&#65533;
/<&#65533; &#65533;&&#65533;#&#65533;&#65533;'&#65533;e&#65533;&#65533;Z&#65533;&#65533;&#65533;N&#65533;W&#65533;&#65533;&#65533;G&#218;&#65533;&&#65533;&#1307;&#65533;&#65533;&#48945;6[&#65533;&#65533;&#65533;&#65533;&#22551;&#65533;`W&#65533;5U&#65533;&#65533;]&#65533;&#65533;q&#65533;&#65533;~4X&#65533;&#65533;\
&#65533;d&#65533;&#227;Y&#65533;C&#65533;s&#65533;&#22521;&#65533;&#65533;&#65533;&#65533;cJ&#65533;&#65533;N&#65533;&#65533;\&#65533;~&#65533;&#65533;&#65533;*&#65533;&#65533;&#65533;&#65533;F&#65533;&#65533;&#65533;&#1719;&#65533;&#65533;&#42996;&#65533;"&#65533;-&#65533;&#65533;&#65533;&#65533;s&#65533;A&#65533;&#65533;Z.k&#65533;&#65533;A0s&#65533;&#410;   &#65533;dPA&#65533;GTp,P&#65533;@2&#65533;r&#65533;I&#65533;&#65533;ZA&#65533;&#65533;&#65533;C&#1001;~r&#65533;Q>&#65533;^&#65533;&#65533;&#65533;@!&#65533; A&#65533;&#65533;&#65533;
h&#65533;&#65533;m&#65533;&#65533;x&#65533;&#65533;&#65533;&#65533;X&#65533;&#65533;&#65533;r&#715;&#65533;9&#65533;/&#65533;(&#65533;&#65533;&#65533;&#65533;Pk&#65533;&#65533;#>\&#65533;&#65533;&#65533;&#65533;&#65533;&#65533;&#530;&#65533;&#65533;|&#65533;&#65533;&#65533;h|C	&#65533;^&#65533;g	=&#65533;&#65533;B@&#65533;OG&#65533;f&#65533;*!M&#65533;~A!l&#65533;&#65533;&#65533;5&#65533;&#65533;'&#65533;`T&#65533;&#65533;+`&#65533;&.!M[uU&#65533;&#65533;:3&#65533;T&#65533;|&#65533;$u&#65533;Q&#1232;B(D/&#65533;&#65533;&#65533;L&#65533;2wi t&#65533;
&#65533;'&#65533;=D`&#65533;xBS&#65533;&#65533;&#65533;f&#65533;&#65533;p=n&#65533;
&#65533;!&#65533;$!&#65533;&#65533;&#65533;}&#65533;!&#65533;&#65533;s&#65533;P&#65533;"P&#65533;R+ &#65533;&#65533;&#65533;r^&#65533;&#65533;RV&#65533;@2S&#65533;&#65533;IS ^C&C&#65533;&#65533;&#65533;Cd&#65533;&#65533;G&#65533;9&#65533;;&#65533;&#65533;&#1822;&#65533;&#65533;&#65533;J&#65533;8OPF&#65533;&#65533;f&#65533;D&#65533;&#65533;ER&#65533;&#65533;%$&#65533;/&#65533;~&#65533;13&#65533;Ik&#65533;F&#65533;&#65533;&#65533;p&#65533;}o+&#65533;&#65533;&#65533;T&#65533;&#65533;&#65533;`&#65533;&#65533;;8&#65533;bC&#65533;rb^'6&#65533;*&#65533;&#65533;`&#65533;b&#65533;&#65533;@&#65533;:&#65533;&#65533;Y&#65533;&#65533;&#65533;SF&#65533;&#65533;14&#65533;&#65533;&#65533;o&#65533;*Z&#65533;:&#65533;i&#65533;\&#65533;&#65533;"&#48082;5TP&#65533;&#65533;-&#65533;A&#65533;&#65533;&#65533;&#65533;&#65533;g&#65533;&#65533;k
&#65533;a&#65533;&#65533;6&#65533;l&#65533;S&#65533;b*&#65533;&#65533;&#65533;&#65533;8&#65533;&#65533;&#65533;&#65533;e&#65533;&#65533;&#65533;&#65533;&#65533;&#65533;f&#65533;&#912;B&#65533;u&#65533;p&#65533;"&#65533;"&#65533;&#65533;F&#65533;~p&#65533;&#65533; <-k&#65533;rz&#65533;)+@&#65533;&#65533;&#65533;|&#65533;&#65533;4&#65533;u&#65533;&#65533;k=0&#65533;&#65533;&#65533;&#65533;l&#65533;{-&#65533;&#65533;Vb&#65533;D&#65533;&#65533;^q&#65533;@&#65533;&#65533;&#65533;&#65533;eZ&#65533;&#65533;6^&#65533;`,&#65533;&#65533;&#65533;&#65533;&#65533;&#65533;&#65533;8eyD&#65533;
&#425;&#65533;.{g&#65533;]&#1318;$&#65533; `N|&#65533;#aF&#65533;&#65533;&#65533;&#65533;o$&#65533;&#65533;&#65533;&#65533;&#65533;?&#65533;|&#65533;&#65533;&#65533;&#65533;&#65533;Y$bv&#65533;Y&#65533;&#65533;&#65533;&#65533;X&#65533;&#65533;&#65533;&#65533;- \&#65533;
&#65533;R&#65533;&#65533;&#65533;&#65533;,x&#579;B&#65533;T&#65533;&#65533;I&#65533;4$Q<&#65533;E&#65533;p&#65533;G&#65533;&#65533;Fm&#546;= &#65533;&#65533;!&#65533;\&#65533;&#65533;&#65533;&#65533;P&#65533;1&#65533;&#65533;&#65533;[mqt&#65533;&#65533;&#65533;?J&#65533;Op&#65533;ZB,&#65533;&#65533;/E&#65533;&#65533;&#65533;dl@&#65533;(mZz &#65533;@*&#65533; @O&#65533;8&#65533;pIHY&#42054;&#65533;L*A;&#65533;+`@&#65533;&#65533;@[&#65533;&#65533;~&#65533;u&#65533;I.r&#65533;&#65533;&#65533;&#65533;&#65533;Q&#65533;
&#65533;&#65533;_&#65533;x&#65533;&#65533;hh|&#65533;# &#65533;9&#65533;&#65533;H&#65533;&#65533;&#65533;&#65533;&#65533;&#65533;m &#201;&#65533;l'&#65533;&#65533;&#65533;&#1632;V&#65533;&#65533;W,&#65533;&#65533;&#65533;Q2&#65533;&#65533;#&#65533;&#65533;&#65533;&#65533;@W?&#65533;&#65533;&#65533;@/u&#65533;:&#1123;&#65533;1'+&#65533;&#65533;&#65533;&#65533;&#65533;P&#65533;E(&#65533;r&#65533;D&#65533;a&#65533;&#65533;&#28359;1C&#65533;5&#65533;0&#65533;B&#65533;&#65533;3&#65533;&#65533;h
`&#1440;AJ&#65533;Y&#65533;8&#65533;@&#65533;pc>&#65533;&#65533;&#65533;@&#65533;d&#65533;&#65533;&#65533;&#65533;&#65533;&#65533;N&#65533;&#65533;}"&#65533;Q*8&#65533;&#65533;:k)4&#65533;@q&#512;,3&#65533;&#60515;W
fD&#631;&#65533;&#65533;z&#65533;&#65533;&#65533;&#65533;v&#65533;a2&#65533;S&#1222;&#65533;IM&&#65533;&#65533;.&#65533;!MP&#65533;&#65533;4 iA,Pf&#65533;&#65533;u&#65533;&#168;=b&#65533;;&#65533;#&#65533;he!&#65533;R &#65533;&#65533;#&#65533;&#65533;G&#331;A&#696; )&#65533;&#65533;&#65533;&#65533;&#65533;&#65533;z&#65533;k&#65533;&#65533;&#305;&#65533;U&#65533;:k0Lt&#65533;&#65533;=:&#65533;,&#65533;n#&#65533;ZJJ&#65533;&#65533;&#65533;&#65533;:Xi&d&#65533;&#65533;&#1536;r&#65533;]L&#65533;&#65533;&#65533;h h&#65533;&#65533;&#65533;&#65533;L	&#65533;&#65533;)&#65533;&#65533; `&#65533;&#65533;xq&#65533;&#65533;&#65533;!F-&#65533;z&#65533;6&#65533;&#65533;&#65533;&#65533;
&#65533;&#65533;WZ&#65533;&#65533;&#65533;&#65533;&#65533;&#65533;{P[ &#65533;&#65533;&#65533;jNB&#65533;SWs&#65533;U&#65533;IL&#65533;&#65533;B"&#65533;&#65533;H[&#65533;&#65533;{&#65533;B|`&#65533;&#65533;&#65533;&#65533;&#65533;)^0&#65533;7&#65533;&#65533;&#65533;X"&#65533;&#560;2 \&#65533;z&#65533;&#65533;-6&#65533;',}&#65533;&#65533;h&#65533;%  &#65533;"Tk\HY&#65533;R	
&#65533; &#65533;9F_&#65533;&#65533;&#65533;&#65533;&#65533;LT&#65533;x_&#65533;&#65533;u&#65533;&#65533;&#65533;!DZ&#65533;&#1097;&#309;&&#65533;&#65533;\&#152;&#65533;&#65533;&#840;F4&#65533;&#65533;&#65533;g&#65533;&#65533;."&#65533;&#65533;&#65533;&#65533;&#65533;`@o&#65533;C<BC3&#65533;&#65533;"Q&#65533;&#65533;h&#65533;@&#65533;`&#65533;&#65533;.C&#65533;2( &#1925;&#65533;'&#65533;1&#65533;\A&#65533; &#65533;&#65533;&#65533;&#65533;2m4n&#65533;
JC&#65533;&#65533;/&#65533;&#65533;&#161;GF&#65533;&#821;c&#65533;$PVS3O&#65533;&#65533;,(&#65533;&#65533;!i^&#65533;r&#65533;V&#65533;&#65533; &#65533;zI&#65533;&#65533;<c:h&#65533;&#65533;&#65533;&#65533;&#65533;&#1024;*&#1147;&#65533;&#897;&#65533;&#65533;+z&#65533;2/x&#65533;3&&#65533;&#65533;&#65533;mH&#65533;&#404;&w&#65533;&#65533;2+Tij&#65533;z#B9&#65533;&#65533;c&#129;o&#65533;]uj&#65533;|d&#65533;&#65533;HB&#65533;&#65533;]&#65533;J&#65533;&#65533;&#65533;&#65533;G&#65533;d&#65533;<&#1653;&#65533;_&#65533;&#65533;&#1217;.&#65533; &#65533;x&#65533;?&#65533;1 &#65533;&#65533;IH&#65533;&#65533;&#65533;&#65533;eCcF&#65533;&#65533;B&#65533;&#65533;&#65533;&#65533;U&#1787;%&#65533;&#65533;&#65533;&#65533;&#65533;&#65533;&#65533;&#65533;&#65533;&#65533;]n&#65533;&#65533;&#65533;&#65533;Y&#65533;&#65533;&#1020;&#65533;o*&#65533;i&#65533;&#65533;lP&#65533;G&#65533;@!&#65533;&#65533;&#65533;&#65533;&#65533;&#65533;d&#65533;qLO&#65533;N&#65533;&#65533;&#65533;)&#65533;*&#65533;e&#65533;/&#65533;j=&#65533;L'&#1531;~L~&#65533; #&#65533;&#65533;B:&#65533;&#65533;&#65533;&#1453;I&#448;99C&#65533;<4&#65533;Q&#65533;&#65533;6&#65533;&#65533;mq&#65533;=&#65533;&#65533;r~xr&#65533;&#65533;!=W&#65533;L&#65533;h&#65533;&#65533;&#65533;&#65533;&#65533;&#65533;Y&#683;&#65533;^&#65533;X&#65533;Mwz&#65533;&#65533;&#65533;&#65533;&#65533;I&#65533;&#65533;S&#65533;&#65533;V&#65533;S&#65533;\&#65533;7W&#65533;a|&#65533;&#65533;b&#65533;q&#65533;S!&#65533;yA&#65533;&#65533;N&#65533;x&#65533;n&#65533;&#65533;&#65533;p&#65533;n&#65533;=&#65533;&#65533;&#65533;&#65533;H&#774;v&#65533;&#65533;&#65533;&#65533;@s5h&#65533;&#65533; &#65533;&#65533; &#65533;W&#65533;&#65533;&#1478;t&#65533; (&#65533;&#65533;&#65533;&#65533;{&#65533;&#65533;&#65533; &#65533;&#65533;&#65283;b&#65533;&#65533;&#65533;&#65533;VP&#65533;_&#65533;Z&#65533;R&#65533;r&#65533;&#65533;&#750656;&#65533;&#65533;s&#65533; &&#65533;&#65533;;&#65533;s&#65533;8&#65533;E&#65533;=&#65533;K&#65533;;	a&#65533;&#65533;&#65533;&#65533;)&#65533;(
&#65533;&#65533;&#65533;&#65533;W` w"&#65533;m&#65533;2&#65533;&#65533;`( &#65533;&#65533;&#65533;&#65533;>&#227;1&#65533;&#65533;&#65533;&#65533;&#65533;mP&#65533;&#65533;&#65533;&#65533;|&#65533;&#65533;&#65533;&#65533;&#65533;&#65533;&#65533;&#65533;&#65533;C&#65533;&#65533;&#65533;/,&#65533;&#65533;&#65533;9&#65533;&#65533;&#65533;&#65533;[&#65533;(&#65533;&#65533; &#65533;&#65533;&#65533;p&#65533;r&#65533; &#1723;&&#45624;&#65533;&#65533;@x&#65533;&#65533;&#65533;&#65533;&#65533;8&#65533;&#65533;h'&#65533;&#65533;&#65533;&#65533;nh&#65533;&#65533;&#65533;&#65533;&#65533;%&#65533;;&#65533;b&#65533;A&#65533; 7C&#65533;&#65533;m&#65533;&#65533;&#65533;&#65533;A&#65533;k .0&#65533;S&#65533;Qa&#65533;&#65533;&#65533;&#65533;&#65533;&#65533;8 &#65533;&#65533;k&#65533;&#65533; (\:&#65533;W&#65533;CX&#65533;!&#65533;&#65533;&#65533;&#65533;:&#65533;{=&#65533;=0&#65533;Z|&#65533;K&#65533; &#65533;&#65533;5&#65533;&#65533; &#65533;&#65533;&#65533;|;p&#65533;pR&#65533;V&#65533;=&#65533;&#984;&#65533;u&#65533;3><&#65533;gl&#65533;q&#65533;.j&#65533;&#65533;m&#65533;&#65533;E&#65533;&#65533;f&#65533;&#65533;C&#65533;v&#65533;&#65533;pR#&#65533;I}qt0&#65533;&#65533;DEQ&#65533;*
	&#65533;'c&#65533;)&#65533;&#65533;&#65533;&#65533;&#65533;T&#65533;&#65533;Q!&#65533;&#65533;&#65533; &#65533;&#65533;&#65533;Ep&#65533;&#65533;&#65533;&#65533;1,&#65533;&#65533;^&#65533;=_&#785;&#65533;>&#65533;"B&#65533;p&#65533;&#65533;Ajy6&#65533;8'&#65533;3&#65533;`&#65533;E&#65533;&#65533;C&#65533;&#65533;C&#65533;#&#65533;k&#65533;33&#65533;&#65533;&#65533;vB&#617;DO{Qh+&#65533;,u&#65533;&#65533;&#65533;&#65533;&#65533;c2&#65533;&#65533;?f:&#65533;z5&#65533;d&#65533;&#1443;:|&#65533;&#65533;&#65533;&#129;&#65533;&#65533;|^&#65533;E\&#65533;8&#65533;8&#65533;S&#65533;_d&#65533;6&#65533;8&#65533;&#65533;8"&#65533;)&#65533;&#65533;Hjy&#65533;I&#1027;7X&#65533;&#65533;&#65533;F=KD&#65533;%p#xH&#65533;W&#65533;&#441;@I&#1025;O&#65533;+&#65533;)G&#65533;l&#65533;N#Bvh*6`&#65533;&#65533;&#65533;&#65533;A&#65533;&#65533;&#65533;&#65533;&#65533;!&#65533;&#65533;&#789;(&#65533;*4&#65533;&#65533;&#65533;&#65533;C8&#65533;&#65533;&#65533;&#65533;&#65533;d&#65533;&#65533;\&#65533;4H&#65533;J&#1883;&#65533;&#65533;dH&#65533;|C=&#65533;	&#65533;&#65533;h&#65533;dP&#65533;h&#65533;J` &#984;6&#65533;)SzG&#65533;&#65533;&#65533;&#65533;O8 &#65533;&#65533;&#65533;&#65533;&#65533;&#65533;Y"&#65533;4&#65533;f@&#65533;* &#65533;-.&#65533;1&#65533;c&#635;&#65533;&#65533;&#65533;D&#65533;`#&#65533; &#65533;&#65533;&#65533;L&#828;XL&#65533;(&#65533;Ak&#65533;V&#1047323;&#65533;S&#65533;q&#65533;&#65533;&#65533;C&#65533;X&#640;dJ&#65533;&#192;&#65533;&#65533;J
&#65533;P&#195;H&#65533;~&#65533;wyH	&#65533;;&#65533;&#65533;jX6.&#65533;&#65533;&#65533;&#65533;=X&#65533;u&#65533;}&#33176;Q&#65533;uxK&#198;D&#65533;&#65533;D&#65533;'@&#65533;	@&#65533;&#65533;D&#65533;G&#65533;D&#65533;&#65533;&#65533;L&#65533; &#65533;&#65533;&#65533;&#65533;&#65533;&#65533;&#65533;&#65533;bL&#65533;W&#65533;L&#65533;a&#65533;SL&#65533;&#65533;&#65533;,&#65533;Gi&#65533;OC&#65533;&#65533;&#65533;&#65533;&#961;$ *0&#65533; =&#65533;a<=PwqH&#65533;|6&#65533;&#216;&#65533;<	&#65533;&#65533;dx&#65533;&#65533;9&#65533;&#65533;hF&#65533;@Q&#65533;&#134;n&#65533;&#65533;)&#65533;&#65533;:&#65533;0&#65533;&#65533;&#65533;&#65533;&#65533;o&#65533;&#933;y&#65533;"&#131;Z&#65533;]&#65533;	x&#65533;&#332;&#65533;&#65533;&#65533;:&#65533; &#65533;&#65533;B&#65533;&#65533;&#1169;&#65533;&#65533;&#65533;c&#65533;&#65533;&#65533;&#65533;H&&#65533;&#65533;&#65533;&#65533;&#65533;w &#65533;&#65533;R#P&#65533;GH&#65533;4&#1029;&#65533;&#65533;4 &#65533;$ &#65533;&#65533;jP&#65533;&#65533;	&#65533;&#65533;&#65533;k&#65533;8{ &#65533;&#65533;H^]&#65533;X&#65533;&#65533;Ux&#65533;0S4&#65533;e&#859;JV_&#65533;&#1401;&#65533;&#65533;&#65533;&#65533;&#501;&#65533;&#65533;&#65533;&#65533;D&#1355;s&#65533;&#65533;&#65533;&#1322;Th~&#1250;=JO&#65533;&#65533;*&#65533;&#65533;&#65533;LO&#65533;t=&#65533;&#65533;NmR&#65533;d&#65533;Hp * &#65533;E&#65533;&#65533;tV}&#65533;9/&#65533;C=!fKX\&#65533;8&#65533;&#65533;&#65533;&#65533;I&#65533;02} j&#65533;&#65533;&#65533;<Fh&#802;&#65533;@u&#634;&#65533;+&#65533;8&#65533;0&#65533;B&#65533;m&#65533;
&#65533;o&#65533;&#65533;&#1855;&#65533;&#65533;?z&#65533;T&#65533;&#65533;&#65533;4R$&#65533;G&#65533;&#65533;&#65533;tJO&#65533;Tq&#65533;&#65533;|&#65533;T&#65533;_&#65533;wiH&#1412;&#65533;&#65533;&#65533;&#65533;&#65533;&#1303;vSX&#65533;e&#1541;U&#65533;k&#518;&#65533;&#65533;&q&#65533;&#65533;&#65533;&#65533;j&#65533;&#274;&#65533;&#1094;&#65533;p&#65533;&#65533;E&#65533;nUY&#65533;&#65533;I&#65533;&#65533;(&#65533;&#65533;LgBE+&#65533;&#65533;&#65533;&#65533;Bw&#65533;&#65533;$H&#65533;&#65533;&#989;&#65533;W&#65533;CR&#65533;RF|&#65533;&#65533;&#65533;&#65533;&#65533;&#65533;&#65533;$4&#1551;&#65533;&#546;&#65533;o|&#65533;&#343;&#1905;&&#65533;&#65533;&#65533;#A&#65533;&#65533;&#65533;9#&#65533;\(((&#65533;)&#65533;&#65533;h&#65533;&#65533;&#1866;S+O&#65533;&#65533;&#65533;&#65533;&#65533;&#65533;&#65533;&#65533;&#65533;&#65533;&#1659;5@&#65533;yW&#65533;&#1822;&#65533;`J&#65533;&#65533;Y&#65533;&#65533;R&#65533;e&#267;@&#65533;4P\&#65533;U&#65533;&#65533;R&#65533;uq&#158;&#533;,&#65533;3(&#65533;&#65533;&#65533;o&#65533;&#65533;&#65533;u&#65533;&#65533;
&#65533;&#65533;&#1861;&#65533;
&#65533;&#65533;&#65533;I]&#65533;X[Q&#65533;`2G&#65533;7&#65533;;W&#65533;&#65533;[{&#65533;]"&#65533;G&#65533;&#65533;2&#65533;M&#65533;&#65533;&#65533;0&#65533;&#1885;Z&#65533;^)&#65533; &#65533;&#65533;&#65533;@\&#65533;\^&#65533;&#65533;.uMk"&#65533;H&#65533;&#65533;&#65533;&#65533;z*&#949;^&#65533;L@&#65533;X&#65533;e&#282793;2&#65533;.yB&#65533;K2&#1663;&#65533;&#879;W&#65533;]+&#65533;
&#65533;&#1327;3	&#65533;&#65533;&#1894;H&&#65533;&#1631;U&#65533;&#65533;%&#65533;)&#65533;&#65533;nU^&#65533;&#65533;&#65533;&#65533;a&#65533;&#659;&#65533;&#65533;2/&#65533;&#65533;Q%&#65533;!#^&#65533;&#65533;T&#65533;5[&#65533;a
&#330;*aZQ&#65533;&#65533;a&#65533;S&#65533;tm&#65533;r&#65533;&#65533;A&#65533;&#65533;&#65533;a&#65533;&#988;W&#65533;t&#65533;&])U
8ZFd&#65533;&#65533;^^&#65533;b&#65533;&#65533;#6:&#65533;:&#65533;'&#65533;,'>&#65533;&#65533;*&#65533;b&#65533;@&#65533;&#65533;&#8768;&#65533;&#65533;-&#65533;u2&#65533;[O &#65533;!&#65533;EE5&#65533;YK5R&#65533;&#65533;&#65533;&#65533;&#65533;N&#65533;&#65533;0&#65533;&#65533;z&#65533;|5U&#65533;c;&#65533;<N^=&#65533;&#65533;&#65533;&#65533;&#65533;b&#65533;&#65533;Dd9|)&#461;&#65533; &#65533;6bdy[&#65533;s&#65533;&#65533;P&#65533;&#65533;q&#65533;T(R&#32367;>&#65533;&#65533;k&#65533;5a&#65533;K&#65533;.e&#65533;L0&#65533;O&#65533;&#65533;aQ&#65533;}-&#65533;:F&#65533;
H^(&#65533;&#65533;D&#65533;&#65533;]&#65533;e&#30576;at&#65533;&#65533;&#349;	&#65533;*&#65533;D&#65533;2f&#65533;@f;&#65533;&#65533;&#65533;&#65533;vU&#65533;&#65533;d&#65533;=\&#366;&#65533;:&#65533;&#65533;$H&#65533;5&#23036;&#65533;Q%&#65533;&#65533;q&#57524;+g&#65533;&#65533;&#65533;&#65533;cvP`ZYb&#65533;gb&#787;&#1069;&#65533;&#65533;&#65533;&#65533;&#65533;&#65533;*+A]}n&#65533;8&#65533;dWq&#65533;&#65533;&#65533;&#65533;&#1549;_&#65533;&#65533;d&#65533;&#65533;Y&#65533;&#65533;f&#65533;`&#65533;gNec'&#65533;h&#65533;g &#53259;&#65533;h&#65533;&#65533;&#65533;&#65533;h<&#65533;&#65533;&#65533;cwYw&#65533;3&#1165;&#65533;fF&#65533;&#65533;y&#65533;fv$&#65533;&#65533;&#65533;$&#65533;&#65533;&#65533;5J&#65533;&#65533;/&#65533;&#65533;&#65533;&#1789;&#65533;Z&#65533;&#65533;\&#1159;&#65533;Y6&#65533;&#65533;ejWfB&#65533;2<&#65533;v&#65533;h&#65533;&#65533;[&#65533;^&#65533;q&#65533;&&#65533;&#65533;Df&#65533;&#45144;&#65533;&#65533;&&#65533;&#36908;W/v&#65533;&#65533;&#65533;&#65533;&#65533;&#65533;&#65533;&#65533;-&#65533;&#65533;/&#65533;&#65533;n\&#65533;&#65533; (]&#65533;V&#65533;kM&#65533;j*&#65533;&#65533;&#65533;&#166;jZ&#65533;&#65533;*X&#65533;{l&#65533;&#65533;&#65533;&#65533;N&#65533;&#65533;&#65533;&#65533;&#65533;&#65533;&#65533;&#65533;&#65533;&#65533;&#65533;"(3&#65533;&#1170;&#1858;&#65533;&#65533;xa&#65533;Dc&#65533;.j&#65533;e&#65533;&#65533;&#1892;^&#65533;imW&&#1558;&#65533;&#65533;&#65533;m&#65533;&#65533;muf&#1962;F&#65533;&#65533;^`&#1926;l&#2046;gQh &#65533;&#65533;&&#65533;n&#65533;	&#65533;^&#65533;e&#931;&#65533;&#65533;d&#65533;1&#65533;&#65533;&#65533;i,&#65533;Bd:&#65533;X&#65533;_%e&#65533;x&#65533;T&#65533;U&#65533;(U&#65533; &#65533;&#65533;..P)P&#65533;KvH&#1940;&l&#65533;6&#65533;Y>&#65533;&#65533;&#65533;&#65533;&#65533;&#65533;&#65533;g&#65533;&#65533;0&#65533;=&#60510;(&#65533;&#65533;F&#65533;&#65533;]&#65533;gv&#65533;&#65533;&#65533;&#65533;G2&#1960;&#65533;V&#65533;#%&#65533;Y,e&#65533;nz&#65533;&#65533;&#65533;&#65533;l.y&#65533;D&#65533;&#65533;Z _&#1865;Dn,&#65533;&#65533;&#65533;&#65533;&#65533;&#65533;&#65533;g&#65533;&#65533;NqG&#65533;&#65533; &#65533;&#65533;&#65533;&#65533;&#65533; 1&#65533;&#65533;|&#65533;&#65533;&#65533;&&#65533;&#65533;&#65533;T&#65533;F=*;&#65533;)>&#65533;&#65533;&#65533;|=&#65533;.m&#65533;&#65533;&#65533;&#65533;_&#65533; &#65533;a&#65533;&#1948;&#65533; 5&#65533;&#65533;b&#65533;&#65533;@&#65533;&#65533;fY&#65533;6&#65533;r&#2040;tK&#65533;&l&#65533;&#65533;`X&#65533;&#65533;4&#65533;G&#2046;@&#65533;.n_v]&:&#65533;&#65533;&#1313;&#65533;&#65533;0c&#65533;&#65533;G&#65533;AwJS6e`(&#65533;-&#65533; ^&#65533;p&#403;(/!&#65533;&#65533;S&#1069;&#65533;&#1673;&#65533;&#65533;&#65533;&#65533;&#65533;&#65533;&l&#65533;kH&#65533;&#65533;&#65533;PG&#65533;4OY&#65533;&#65533;g&#65533;&#65533;b-d&#65533;&#65533;&#65533;!&#65533;s=&#65533;&#65533;&#65533;&#65533;&#65533;&#65533;_x]c7t'U&#65533;q6Znh&#65533;&#65533;&#65533;&#65533;&#65533;&#65533;&#65533;&#65533;-fV8&#1545;f9h_&#65533;//&#65533;Y@8&#65533;&#65533;X 6h X&#65533;1#u&#65533;6&#65533;&#65533;N&#65533;&#65533;U&#65533;d&#65533;&#65533;2?h&#65533;&#946;&#65533;H&#65533;j&#65533;&#65533;&#65533;6&&#65533;&#65533;&#65533;&#65533;&#65533;W}&#65533;&#65533;&#65533;r&#65533;&#65533;&#65533;&#65533;&#65533;b&#65533;_&#65533;&#65533;r&#65533;*/&#65533;&#65533;&#448;@H&#65533;dV&#65533;_v&#65533;&#65533;	 &#65533;&#65533;oo&#65533;&#65533;(&#65533;l&#65533;&#65533;&#1144;&#65533;[&#65533;&#65533;&#65533;i&#65533;&#1655;u&#65533;k&#65533;f^&#65533;L&#65533;,{#&#65533;&#984;O&#65533;}mj&#65533;n&#65533;g&#65533;&#65533;m&#65533;"&#1539;*&#65533;y &#65533;&#1216;&#65533;eg&#65533;eo&#65533;o&#65533;X&#65533;&#65533;&#65533;Ls&#65533;&#65533;&#65533;0&#65533;g&#65533;\5&#65533;&#65533;q&#65533;q&#65533;&#65533;z&#65533;R&#65533;O&#65533;&#1300;&#65533;&#65533;&#65533;&#65533;&#65533;@7r&#1368;&#65533;c&#65533;&#65533;y&#65533;&#65533;h&#65533;&#65533;&#65533;&#65533;	 &#65533;&#65533;&#65533;&#65533;&#65533;&#65533;	&#65533;x&#65533;1kNG|&#65533;&#65533;&#65533;&#65533;o&#65533;8G8&#65533;&#65533;??B&#65533;&#65533;&#65533;+&#65533;&#65533;&#65533;n&#65533;>&#65533;|@&#65533;&#65533;y&#65533;O&#65533;&#65533;&#65533;(&#65533;W:&#65533;&#65533;&#654;&#65533;&#65533;D&#65533;z&#65533;O&#65533;X&#65533;&#65533;&#65533;w&#65533;&#65533;&#65533;9&#65533;_W&#65533;CH-&#65533;1&#65533;O&#65533;k&#65533;&#65533;w&#65533;7j&#65533;&#65533;Y&#65533;m&#65533;P&#65533;&#65533;~&#65533;&#65533;o&#65533;&#65533;&#65533;&#65533;&#65533;RY&#725;KZ.k&#65533;"@&#65533;!&#65533;&#65533;BP&#65533;"F&#65533;!E|&#65533;g&#575;&#65533;J&#65533;FRZ&#65533; h&#65533;&#65533;&#65533;&#65533;^1&#65533;&#65533;'&#65533;&#65533;&#860;7k&#65533;$@&#65533;&#65533;&#65533;D&#65533;ty&#65533;&#65533;(&#1188;J&#65533;&#65533;k&#65533;&#65533;)&#1320;R&#65533;R&#65533;j&#65533;*&#1452;Z&#65533;r&#65533;&#65533;&#65533;&#65533;):t&#65533;&#65533;`G&#65533;(3&#65533;R72a5k&#65533;<&#65533;8QcF&#65533;#vl&#65533;/&#65533;&#65533;\nIL&#65533;&#65533;&#65533;&#729;5o&#65533;2&#953;&#65533;&#65533;;&#65533;|&#65533;&#65533;&#761;&#65533;&#65533;5&#65533;&#65533;&#65533;3&#65533;&#1058;G_}6&#65533;Xg&#1262;(&#65533;&#65533;B&#65533;&#65533;&#65533;&#347;woG&#65533;&#65533;|K&#65533;$J&#65533;,[&#65533;&#65533;&#65533;&#65533;&#65533;&#65533;w&#65533;'&#65533;&#65533;&#65533;&#65533;&#795;&#65533;'%m&#65533;:&#65533;&#65533;&#1721;&#65533;M@&#1452;&#1413;&#65533;ym-nC&#1908;&#65533;^l&#65533;&#65533;P&#65533;&#65533;&#65533;&#65533;&#65533;}&#65533;p&#65533;&#65533;q&#65533;<&#65533;&#65533;18&#65533;&#65533;&#65533;*&#65533;]f&#65533;Q&#65533;&#65533;:&#65533;&#65533;W&#65533;&#65533;5&#65533;=&#65533;&#65533;y"&#65533;&#65533;Pz&#65533;7&#65533;mq4&#65533;n&#65533;FI&#65533;&#65533;O&#65533;5&#65533;b&#65533;&#65533;|&#65533;&#65533;v&#65533;&#65533;&#65533;
B&#65533;#&#65533;=:&#65533;]j&#65533;&#65533;Vk&#65533;zs&#65533;&#65533;&#65533;{&#65533;8&#65533;C~Us&#65533;})&#65533;&#65533;K4!&#65533;&#65533;N9	H`&#65533;&#65533;&#65533;&#65533;&#65533;t>&#65533;y&&#65533;&#65533;=sj&#65533;6&#65533;E&#65533;T&#65533;J&#65533;&#65533;a&#65533;&#65533;&#65533;&#65533;n Q&#65533;bWW&#65533;L&#65533;&#65533;&#65533;&#1995;91GE&#65533;&#1537;tdn&#65533;&&#65533;&#65533;Z&#65533;n
&#65533;V&#65533;l&#65533;gP&#65533;ty&#65533;W&#65533;A)@C &#65533;iR&#65533;&#65533;
7(L<A&#395;&#65533;&#65533;}&#65533;h&#65533;D%(&#65533;R&#65533;&#65533;&#65533;+&#65533;au&#65533;Z&#65533;&#65533;M&#65533;P&#65533;&#65533;I&#65533;EY&#65533;&#65533;&#65533;|&#65533;&#65533;6&#65533;5&#65533;&#65533;&#65533;&#65533;/&#65533;&#65533;&#65533;&#65533;%:&#65533;O&#65533;&#65533;H&#65533;&#65533;&#65533;
,&#65533;&#65533;>&#65533;]x3&#65533;&#65533;Jy&#65533;&#65533;U&#65533;G&#65533;&#65533;IjFY&#65533;&#65533;&#65533;M&#65533;&#65533;O&#65533;&#65533;&#65533;&#65533;&#23988;v&#65533;&#65533;r&#65533;u &#65533;&#65533;r&#65533;.&#65533;&#65533;&#65533;&#65533;9&#65533;tq&#65533;Z&#65533;&#65533;&#65533;P\&#65533;.&#65533;aF&#65533;u&#65533;GMY{p&#65533;&#65533;d3&#65533;&#65533;hr=&#65533;+.t&#65533;&#65533;&#65533;&#65533;sW&#65533;tW#80&#65533;&#65533;	Q&#1744;&#65533;&#65533;VT&#65533;&#65533;&#65533;}&#65533;&#65533;*&#65533;Z&#666;&#65533;&#65533;_&#65533;(&#65533;&#65533;3&#65533;a&#65533;-&#65533;3&#65533;&#65533;&#65533;@]&#65533;&#65533;&#65533;DQHy&#65533;)&#65533;&#65533;&#65533;z=iHQ&#65533;}&#1184;&#65533;&#65533;a&#65533;*f&#1249;&#65533;%nP&#65533;&#65533;&#65533;&#65533;Qc;&#65533;xS>&#65533;&#65533;E
k_x"&#65533;&#65533;&#65533;2&#65533;&#65533;&#65533;MG&#65533;P5&#65533;	v&#65533;&#65533;W&#65533;2&#65533;0&#65533;&#65533;&#65533;&#65533;&#65533;xu&#65533;&#65533;.&#65533;9h&#65533;&#65533;]&#65533;&#65533;PJ)?94&#65533;]&#65533;k&#2025;%&#65533;f&#65533;&#65533;S-x&#65533;[v&#65533;&#1536;&#65533;&#65533;z#&#65533;&#65533;&#2046;&#65533;&#65533;&#1120;&#65533;v
]t@A"&#65533;&#65533;Ot&#65533;m&#65533;&#65533;&#65533;&#65533;8&#316;&#65533;aw&#65533;&#65533;&#65533;J&#65533;&#65533;h&#65533;&#1692;=R&#65533;'&#65533;&#65533;&#65533;rdA&#65533;
"&#65533;&#65533;&#65533;6	&#65533;&#65533;&#65533;?&#65533;U)eTc&#65533;&#65533;`V8/M&#65533;'&#65533;&#65533;&#65533;&#65533;&#65533;&#65533;&#65533;{F3&#65533;#>7&#65533;&#65533;
&#65533; 
&#65533;&#65533;A&#65533;}&#65533;joVu&#65533;&#65533;O[V&#65533;&#65533;j&#65533;?&#65533;T&#65533;f]h&#65533;&#65533;a&#65533;%B,w&#65533;; _H&#65533;#&#65533;&#65533;NB&#65533;&#65533;px&#65533;^z&#65533;&#65533;R&#65533;&#65533;0#%&#65533;L<#&#65533;P(&#65533;&#65533;&#65533;2xa&#65533;&#65533;/&#65533;&#65533;
"@&#65533;&#65533;&#65533;&#65533;&#65533;&#65533;,&#65533;&#65533;&#65533;6D&#65533;|PvGL&#65533;&#1128;&#65533;_&#65533;MnR&#65533;&#64000;&#65533;*&#65533;L&#65533;q&#65533;&#65533;?&#65533;&#65533;&#65533;&#65533;Gz7&#65533;Udp=&#65533;!r&#65533;&#65533;&#65533;&#65533;&#65533;&#65533;F7.&#65533;1&#65533;!]RU-&#65533;9&#65533;&#65533;&#65533;&#329;&#65533;&#65533;4H*&#544;&#65533;L@Gx&#65533;aZ&#65533;&#65533;x&#65533;&#65533;7&#65533;SE)&#65533;&#65533;Q&#65533;V&#65533;&#65533;&#65533;&#65533;J&#65533; &#65533;/&#65533;7&#65533;R&#65533;&#65533;&#65533;J&#65533;&#65533;&#65533;J2&#65533;}&#65533;&#65533;4)MNLz<x8&#65533;&#65533;&#737;@jW&#65533;&#65533;&>&#65533;&#65533;H7!&#65533;&#65533;c&#128;K&#65533;X&#65533;U&#65533;\&#65533;-&#65533;9=&#65533;&#65533;Q&#65533;B&#65533;&#65533;&#65533;&#65533;&#969;&#65533;(&#65533;&#65533;;&#65533;&#65533;1&#65533;9&#65533;V&#65533;&#65533;&#65533;&#65533;&#65533;&#65533;&#65533;	/&#65533;&#1283;FxD&#65533;&#65533;&#65533;DR&#65533;&#65533;;&#65533;'&#65533;;&#65533;#&#65533;&#65533;k&#65533;&#65533;A&#65533;Lz&#65533;	&#65533;B&#65533;(&#65533;(7&#65533;&#65533;M&#65533;
!&#65533;&#65533;R&#65533;&#65533;# 8h&#65533;&#1337;&#65533;~4&#65533;9HB&#915;(&#65533;&#65533;T&#65533;&#1696;&#65533;0&#65533;&#65533;&#65533;,&#65533;&#65533;&#65533;&#65533;&#65533;y%]&#65533;-c&#65533;U/&#65533;\&#65533;`&#65533;&#65533;V&#65533;6;j&#65533;]&#65533;&#1516;&#65533;&#1188;&#65533;C&#65533;&#65533;?m&#65533;&#1228;&#65533;&#65533;&#65533;v&#65533;
&#65533;q&#65533;&#65533;4&#65533;&#65533;&#65533;&#65533;&#65533;&#65533;U&#65533;A&#65533;gD-&#65533;&#65533;&#65533;Z&#65533;&#65533;&#65533;,J&#65533;sx&#65533;'&#65533; &#65533;&#65533;Wp&#65533;&#65533;!&#65533;&#65533;LI&#65533;&#65533;&#65533;Nmm&#65533;&#65533;&#65533;&#65533;s&#65533;6&#65533;Eu&#65533;c&#65533;&#65533;#P&#1480;g&#65533;*q&#65533;;p&#1514;&#645; m&#65533;&#250;&#65533;r&#65533;&#65533;&#65533;1&#65533;u+&#65533;Z&#65533;&#65533;&#65533;3&#65533;=&#65533;8&#65533;&#65533;"&#65533;AT&#65533;&#65533;0&#65533;>jv&#65533;n{&#1817;&#65533;&#65533;9E&#65533;w&#65533; &#65533;K&#65533;&#65533;&#65533;b&#65533;&#65533;<Q&#65533;&#65533; V&#65533;&#65533;0&#65533;&#65533;&#65533;^&#65533;N&#65533;&#65533;-G&#814;&#65533;_&#65533;&#65533;&#65533;O&#65533;o&#65533;&#65533;S&#65533;&#65533;&#1197;&#65533;&#65533;%%&#65533;&#65533;&#65533;).&#65533;0D&#65533;&#65533;_&#65533;&#65533;&#65533;&#65533;Y&#65533;N&#65533;&#65533;&#65533;&#65533;&#65533;&#65533;8&#65533;&#65533;&#65533;&#65533;O&#65533;&#65533;T&#65533;&#65533;t&#65533;>~&#65533;V&#65533;{&#65533;$x&#65533;&#65533;&#65533;&#65533;t&#65533;X&#65533;&#65533;P&#65533;2U&#65533;&#1164;p&#65533;&#1275;&#65533;&#65533;&#65533;&#65533;H&#65533;DHq&#65533;&#65533;.&#65533;&#65533;\_4&#65533;&#65533;&#65533;&#65533;r&#65533;;&#65533;d&#65533;@&#65533;,&#65533;ACHuFf&#817;\"&#65533;&#65533;&#1023;=&#65533;&#65533;	-i&#65533;&#65533;x&#65533;n:&#65533;d[&#65533;&#65533;Rv&#65533;&#65533;t&#65533;'-j&#65533;v&#65533;&#65533;&#65533;#&#65533;&#65533;(G&#65533;&#65533;fM&#65533;&#65533;cMj57&#65533;&#65533;&#65533; 12&#65533;&#65533;5&#65533;&#65533;q&#65533;&#65533;;&#65533;8&#489;&#65533;&#65533;`3&#65533;)&#65533;&#65533;Y3&#65533;T6&#65533;&#65533;&#65533;&#65533;q&#65533;&#65533;m&#65533;F&#65533;lO&#65533;&#65533;&#65533;&#65533;@-na&#65533;,*&#65533;&#65533;&#65533;-&#65533;e&#65533;&#65533;&#65533;&#65533;&#65533;&#65533;&#65533;&#65533;&#65533;&#699;&#65533;P&#65533;&#65533;&#65533;-&#65533;|&#65533;&#65533;&#1676;&#65533;7&#65533;&#65533;")&#65533;&#65533;&#65533;&#65533;&#65533;&#65533;&#65533;&#65533;yc{&#65533; !&#65533; &#65533; ,X .H&#65533;  &#65533; &#65533;	H&#65533;&#65533;&#65533;&#65533;*\&#560;&#65533;&#199;#J&#65533;H&#65533;b&#65533;~&#65533;0b&#65533;&#561;&#65533;&#463; C&#65533;I&#65533;&#65533;&#65533;~(S&#65533;\&#65533;2&#65533;&#599;0c&#668;I&#65533;&#65533;&#65533;&#65533;8s&#65533;&#65533;h&#65533;&#65533;&#991;@&#65533;~&#65533;I&#65533;hK&#65533;H&#65533;*]&#1256;&#1255;+&#65533;J&#65533;J&#65533;&#65533;A&#65533;X&#65533;&#65533;&#693;&#65533;W&#65533;Z&#65533;f&#65533;J&#65533;&#65533;Y&#65533;D&#65533;&#65533;&#65533;m&#65533;&#65533;p&#65533;]&#65533;V,&#755;x&#65533;&#889;6n&#65533;&#65533;&#65533;,&#65533;&#65533;&#1901;z+&#65533;R-\&#65533;&#65533;,X&#65533;,&#65533;&#65533;1&#722;/W&#65533;,9p&#65533;$p&#65533;]L&#65533;tS&#65533;&#65533;!O&#65533;|Ysk&#65533;1c-[rd&#65533;s&#65533;6&#891;7&#469;n&#65533;N&#396;P3A&#65533;&#65533;OZ&#65533;V&#65533;&#1059;/T&#65533;:&#65533;j&#65533;&#65533;&#65533;&#65533;&#65533;&#65533;&#65533;&#65533;&#2037;W&#65533;&#65533;<&#65533;o&#65533;&#65533;&#1255;O&#65533;&#65533;/&#65533;&#65533;&#65533;&#65533;8&#65533;&#65533;&#1499;;&#65533;n&#65533;&#65533;&#65533;&#65533;&#65533;&#65533;&#65533;Yd&#317;&m&#65533;&#65533;&#65533;&#65533;&#65533;&#65533;x&#65533;&#65533;T V&#65533;J&#65533;G&#65533;&#65533;Y&#1434;&#65533;&#65533;&#65533;&#65533;ax&#65533;&#65533;'a[&#65533;Y&#65533;bW~&#65533;k&8&#65533;x&#65533;&#65533;c&#65533;8&#65533;X&#65533;11"7&#65533;&#65533;&#65533;&#65533;&#65533;S+9U?&#65533;!&#65533;&#65533;L&#65533;&#65533;&#65533; B&#65533;c&#65533;1j&#65533;&#65533;mB&#65533;&#29969;\2&#1423;&#65533;&#1989;9bCQ&#65533;9&#65533;&#65533;U&#65533;hf&#65533;I&#65533;&#1814;]&#65533;I&#65533;&#65533;DMq>x#&#65533;j&#65533;&#65533;f&#65533;i&#65533;&#65533;_np&#65533;ihI_&&#1117;x&#65533;&#537;&#65533;&#65533;&#65533;&#65533;&#65533;&#65533;I&#65533;&#65533;Zu&#65533;!&#65533;&#65533;@w
*&#65533;&#65533;&#65533;&#65533;H&#65533;5&#65533;\&#65533;&#682;&#65533;&#65533;&#65533;*5gJ&#65533;Z*&#65533;KZ&#65533;Q&#65533;&#65533;&#42085;&#65533;*k&#65533;&#65533;&#65533;&#65533;
&#65533;&#65533;a&#65533;&#65533;&#65533;Al+(`&#65533;*5&#65533;RJ+&#65533;&#65533;JhQ&#65533;f&#65533;&#65533; I&#65533;&#65533;?&#65533;8&#65533;&#65533;&#65533;[&#65533;o&#65533;&#65533;&#65533;&#65533;&#65533;&#65533;&#65533; B%&#65533;6&#65533;&#65533;5&#65533;&#65533;&#1699;&#65533;&#65533;&#1802;&#65533;&#65533; #&#65533;-&#65533;&#65533;&#65533;&#65533;k&#65533;&#65533;@&#236;&#32171;,&#65533;&#65533;n8R&#65533;&#334;PL&#65533;n(1&#65533;&#65533;&#65533;,&#65533;&#65533;j&#65533;l&#65533;&#65533;i&#65533;,&#65533;&#214;&#65533;&#65533;&#65533;;&#1783;&#65533;|5&#65533;&#65533;&#65533;&#65533;&#65533;&#65533;@&#65533;,t&#65533;>/0&#65533;&#65533;4&#65533;&#65533;`p42&#65533;&#65533;&#65533;&#65533;e&#65533;S&#65533;&#65533;&#65533;$~&#65533;&#65533;!&#65533;&#1056;&#65533;&#506;<&#65533;&#65533;?&#65533;&#65533;&#65533;*j&#65533;&#65533;&#65533;&#65533;p&#65533;&#65533;6&#65533;s&#65533;&#65533;&#65533;\p4&#65533;&#65533;&#65533;5&#65533;&#65533;&#65533;&#65533;&#65533;NX&#65533;J&#65533;&&#65533;&#65533;&#65533;&#65533;&#65533;&#65533;&#65533;3
&#65533;&#65533;A1Ar&#65533;&#1910;kg~9&#65533;c~y&#65533;n? :yCC&#65533;&#65533;&#1658;&#65533;&#65533;:&#65533;4&#65533;u&#65533;&#1629;|&#65533;",&#65533;Aj&#65533;&#207;&#65533;n&#65533;&#65533;&#65533;`&#65533;&#65533;0|&#65533;&#65533;&#65533;&#65533;&#65533;&#65533;&#65533;&#65533;+r+&#65533;Lim*_&#65533;z&#65533;U,&#65533;&#65533;&#65533;/xs+&#65533;&#65533;]&#65533;&#65533;l&#65533;&#832;&#65533;0(`&#65533;40`#&#65533;&#65533;&#65533;&#1487;&#65533;&#65533;O&#65533;|&#65533;,&#65533;+&#65533;&#65533;|3&#65533;&#65533;&#163;&#65533;Y'&#65533;3R4&#65533;+p&#65533;Q&#65533;9&#65533;&#65533;W&#65533;&#65533;)Am(^&#65533;&#65533;G&#65533;&#65533;&#65533;xS&#65533;&#65533;&#65533;&#65533;&#65533;&#65533;&#65533;2(&#65533;vT7&#65533;&#65533;%PE&#1899;&#65533;&#65533;&#65533;&#65533;&#65533;
9&#448;D&#65533;37cKX&#65533;?&#65533;6(&#65533;!O&#65533;&#65533;&#65533;&#65533;&#65533;&#65533;HR&#65533;Y&#1919;^&#65533;&#65533;&#65533;&#65533;&#65533;)<&#65533;&#65533;&#65533;&#65533;&#65533;b&#65533;&#256;%&#65533;&#65533;Ba&#65533;V&#65533;&#65533;
&#65533;2&#65533;&#65533;rB&#65533;*&#65533;nG&#65533;&#65533;&#65533;@u&#65533;&#65533;b&#65533; d&#65533;&#65533;&#65533; &#65533;!&#65533;&#65533;0&#65533;&#65533;&#65533;F2R&#65533;&#65533;|&#65533;#&#65533;o&#65533;?&#65533;&#65533;&#65533;6&#65533;v<&#65533;&#65533;&#65533;&#65533;&#65533;b#E&#65533;&#65533;1:Dh&#2046;6&#65533;6j6&#65533; H&#65533;&#65533;&#65533;&#65533;@ &#65533;P&#65533;:&#65533;` c&#65533;&0&#65533;)&#65533;b&#65533;&#65533;&#65533;&&#65533;/b&#65533;&#65533;7Lw&#65533;>mgDpq&#65533;)yC\&#65533;Aq%&#65533;&#65533;&#1546;7&#65533;&#65533;c&#65533;e&#65533;&#65533;&#65533;C&#65533;&#65533; &#65533;&#65533;&#65533;(&#65533;z&#65533;&#65533; ,x&#65533;x&#65533;&#65533;K(bo&#1324;&#65533;("Gmns1&#65533;&#65533;xTpi&#65533;(&#65533;&#65533;#"H&#65533;&#65533; &#65533;&#65533;%B&#65533;x&#65533;w&#291;).R&#65533;&#65533;&#65533;&#65533;&#65533;&#65533;&#65533;7P&#65533;&#65533;a&#65533;j=h^&#65533;&#65533;&#65533;dPSv&#65533;&#1245;&#65533;&#65533;&#65533;9L&#65533;^0Z &#1497;&#65533;C2$1&#65533;&#65533;	&#65533;&#65533;EX`oyq`&#65533;=&#65533;&f8a&#65533;&#65533;&#65533;&#65533;dC, d&#65533;2&#1099;*&#65533;&#65533;P&#65533;H_&#65533;&#65533;&#65533;IH)&#1326;&#65533;&#65533;&#65533;&#1044;V&#65533;lP&#65533;&#65533;3G&#65533;&#65533;&#65533;&#65533;66|&#65533;&#65533;/&#65533;g=&#65533;&#65533;&#65533;$b&#65533;dA0&#65533;&#65533;&#1464;>&#65533;Re&#65533;&#1276;v&#65533;&X(~&#65533;RL&#65533;i&#65533;D&#65533;I&#65533;D&#65533;&#65533;&#65533;|&#65533;k]&#65533;E&#65533;.&#182;&#65533;F)[&#1639;j&#65533;&#65533;/&#65533;lU=&#65533;f&#65533;&#65533;&#65533;xdv&#65533;&#65533;B&#65533;&#65533;&#65533;f&#65533;&#65533;!i&#65533;H1&#65533;q&#65533;&#65533;&#65533;&#65533;&#65533;&#65533;&#65533;?&#65533;&#65533;&#65533;&#65533;$5&#65533;&#65533;&#65533;4&#65533;x:&#65533;&#1169;&#65533;^y&#65533;&#65533;&#65533;!;&#65533;&#65533;&#65533;&#65533;X&#65533;&#65533;K:&#65533;&#65533;&#65533;0 &#65533;&#65533;5	&#65533;&#65533;J&#65533;@&#65533;r&#65533;-&#65533;&#65533;k&#65533;&#65533;&#65533;&#65533;cH&#65533;^!&#1973;&&#316;1&#65533;&#65533;C:&#65533;&#65533;&#65533; &#65533;&#65533;'B&#65533;&#65533;&#65533;N(][&#65533;9&#65533;&#65533;T1ntTC&#65533;&#65533;&#65533;&#65533;a&#65533;X &#65533;&#65533;&#65533;wF&#65533;!&#65533;dmC&#65533; ^&#65533;&#676;/&#145;&#65533;&#65533;n&#65533;&#65533;&#65533;&#65533;X*V&#65533;R&#65533;&#65533;&#65533;Gj&#65533;U&#65533;&#1309;F&#65533;&#65533;&#1734;&#65533;&#65533;!&#65533;&#587;&#65533;&#65533;&#65533;8&#65533;&#65533;&#65533;WNJBE&#65533;&#65533;;%&#65533;&#65533;&#65533;&#65533;~&#1888;&#65533;n&#65533;Y Gf&#65533;&#65533;&#65533;&#65533;&#65533;&#65533;:'%f,P&#65533;&#65533;9)&#65533;C&#65533; &#65533;N&#65533;Axa&#65533;6&#65533;Lf&#65533;&#65533;&#65533;!&#65533;&#65533;Iu0K&#65533;6M&#911;&#65533;I*&#65533;&#65533;&#20700;JA&#65533;O&#65533;&#65533; C&#319;&#65533;&#65533;&#1731;&#65533;&#65533;&#65533;&#65533;7N&#65533;O&#65533;&#65533;&#65533;&#65533;T&#65533;v2j&#65533;0&#65533;Y$&#65533;f&#65533;&#65533;"&#65533;&#65533;i&#65533;&#65533;&#65533;&#65533;#!2&#65533;QLB/&#65533;&#65533;&#65533;la&#65533;d&#65533;`&#65533;`&#65533;&#65533;&#65533;b>4^&#65533;=lhA&#65533;&#65533;,&#65533;&#65533;&#65533;&#65533;1	.$&#65533;O&#65533;&#65533;]&#65533;m&#456;f&#65533;>1X&#65533;&#65533;&#65533;&#65533;f&#551;&#626;/&#65533;&#65533;&#65533;&#65533;&#65533;&#65533;&#65533;&#65533;Bp&#65533;&#65533;2&#65533;g&#65533;&#65533;j&#65533;&#65533;5&#65533;&#65533;&#65533;0&#65533;x&#65533;A&#44880;$G&#65533;&#65533;I&#65533;&#65533;H&#65533;&#65533;&#65533;&#65533;Eu&#65533;_&#65533;U&#65533;&#65533;(;&#65533;&#65533;A&#65533;&#65533;&#65533;yo4&#65533;
&#65533;8Y&#65533;Q&#65533;&#65533;&#65533;&7&#65533;w&#65533;&#65533;&#65533;I&#65533;&#65533;A&#65533; k&#65533;#&#65533;&#65533;
tb&#65533;1&#1308;&#65533;&#313;pM&#65533;&#65533;`u&#65533;z&#65533; &#65533;&#65533;WL&#65533;*gd&#65533;&#65533;&#65533;&#65533;&#296;y!&#65533;&#65533;Z&#65533;&#65533;@q&#65533;&#65533;=&#65533;&#65533;&#65533;&#65533;v&#65533;&#65533;&#65533;`&#65533;A&#65533;&#65533;8&#65533;&#65533;&#65533;&#65533;&#65533;B&#65533;q[&#65533;&#65533;&#65533;/M4&#65533; 64&#65533;&#65533;&#65533;>&#65533;^H&#65533;&#1805;&#65533;e&&#65533;&#65533;@cj&#65533;|&#65533;7&#65533;1C2&#65533;Y$&#65533;&#65533;6&#65533;&#65533;&#65533;&#65533;^&#65533;Q, &#65533;&#65533;&#65533;5&#65533;5<&#65533;
&#65533;&#65533;}G&#65533;&#65533;&#65533;B(LF&#65533;&#65533;/o&#65533;&#65533;&#65533;&#65533;@&#65533;&#65533;&#65533;&#65533;*&#1176;&#65533;&#65533;&#65533;1&#65533;b&#65533;&#65533;&#65533;&#65533;H2&#65533;&#65533;	&#65533;&#65533; &#65533;&#65533;}1- r>v'&#65533;qtg E&#65533;u&#65533;&#65533;~XqgQ>&#65533;  }&#65533;&#65533;z&&#65533;&#65533;&#65533;z'&#65533;&#65533;U&#65533;e&#65533;&#65533;u&#65533;&#1472;gd&#65533;&#65533;&#1350;&#65533;&#65533;Z&#65533;f&#65533;zQ&#65533;g2&#65533; 6&#65533;&#65533;&#65533;&#65533;7u&h&#65533;&#65533;}&#65533;&#65533;&#65533;r{>@~ `/h&#65533;&&#65533;&#65533;Fh&#65533;7&#65533;2x|&#65533;KZ&#65533;+`&#65533;[Sc&#65533;&#65533;&#65533;%X&#65533;16&#65533;P&#65533;#Y&#65533;h D&#65533;yO!^2X&#65533;5&#65533;&#65533;Vo&#65533;&#1477;&#65533;&#65533; &#65533;cRr\&#65533; !8&#65533;$&#65533;&#65533;jhX&#65533;\f*&#65533;&#136;-&#65533;w&#65533;l&#65533;&#65533;|&#65533;h&#532;&#65533;h&#65533;]
@a\&#65533;&#65533;R&#65533;&#65533; l &#65533;#8&#65533;.&#65533;q>`l&#65533;&#65533;ll sH&#65533;&#65533;&#65533;&#65533;d&#580;&#65533;&#65533;8&#65533;&#65533;H[&#65533;X&#65533;&#65533;&#65533;m&#65533;&#65533;H&#65533;Hg&#65533;&#65533;ex&#65533;h8&#65533;&#65533;&#65533;&#65533;'&#65533;#=&#65533;&#65533;	&#65533;g `&#65533; &#65533;&#65533;vtX&#65533;k&#65533;(&#65533;e&#65533;&#65533;~8&#65533;&#65533;:&#65533;&#65533;&#65533;^&#65533;&#196;"&#33327;&#65533;&#65533;(U&#65533;n&#65533;(|&#264;H#&#65533;&#65533;hFs]B&#65533;&#65533;m&#65533;ZxS&#65533;-&#65533;&#65533;4&#65533;&#65533;&#65533;&#65533;&#65533;&#65533;&#65533;:&#65533;U8&#65533;&#65533;&#65533;&#65533;&#65533;i#sT&#65533;r&#65533;fJ1&#65533;X)&#65533; l&#65533;&#65533;&#65533; &#65533;!&#65533;	&#65533;}&#65533;&#65533;5&#65533;`rH&#65533;&#1680;&#65533;,).&#65533;c>`z&#65533;$
&#65533;&#65533;&#29199;&#65533;&#65533;&#65533;q&#65533;&#65533;RQ&#65533;0i &#65533;&#65533;&#65533;(d&#65533;&#65533;&#65533;	P+&#65533;&#65533;6&#65533;E&#65533; -&#65533;&#65533;&#65533;X&#65533;&#1286;7&#65533;&#65533;S&#576;D&#65533;&#65533;+&#65533;&#65533; q &#65533; PfQ&#65533;S&#65533;4&#65533; &#65533;8=&#65533;&#65533;Ii&#65533; X&#65533;&#65533;U&#65533;@j&#65533;&#65533;'&#65533;{ &#65533;&#65533;b	&#65533;%&#65533;tU	&#65533;  )3Bp&#65533;&#65533;h&#65533;&#65533;&#65533;&#65533;A&#65533;&#65533;}$&#65533;'&#65533;&#65533;'&#65533;&#65533;&#65533;+&#65533;i&#1847;&#65533;Sv_&#65533;&#65533;&#65533;&#65533;)&#65533;iAY%&#65533;E_I&#65533;&#65533;&#65533;?1qh&#65533;&#65533;G_hlk&#65533;@&#65533;&#1480;&#65533;&#65533;=&#65533;&#65533;&#65533;&#65533;&#65533;y&#65533;B{&#1625;&#65533;&#585;>A&#65533;&#65533;&#65533;&#65533;&#65533;&#65533;&#65533;@&#65533;&#1560;&#65533;>(&#65533;VI&#65533;&#65533;&#65533;pla&#65533;pl&#1028;ai&#65533;&#65533;@&#65533;&#65533;&#65533;&#65533;9i&#65533;Qi9&#65533;&#65533;&#65533;i&#65533;#&#65533;&#65533;&#65533;&#65533;&#65533;&#65533;0&#65533;9+ &#65533;
F&#65533;&#65533;&#1559;&#65533;I&#65533;`V4&#65533;&#65533;&#1568; L&#65533;P&#65533;p&#65533;q&#65533;:&#65533;&#65533;&#65533;&#65533;&#65533;&#65533;&#65533; 3[&#65533;T>&#65533;&#65533;&#65533;:&#65533;F&#65533;&#65533;&#65533;\&#65533;I&#65533;@w&#473;&#65533;&#65533;i\@&#65533;UB&#65533;&#65533; &#10782;'js0	&#65533;P&#1657;r&#65533;&#65533;&#65533;	J&#65533;#WR&#65533;O&#65533;&#65533;&#65533;)a&#65533;6P&#65533;e&#65533;&#65533;&#65533;	J8 
*&#65533;
&#65533;Pi&#65533;VGZ&#65533;0`&#65533;&#65533;!G}&#65533;	&#65533;&#65533;Y&#65533;&#65533;F&#65533;R&#65533; &&#65533;&#65533;vJ"&#65533;M B&#65533;j1&#65533;&#65533;T,&#65533;&#65533;^&#65533;Mah&#65533;&#65533;nq&#609;#&#65533;&#65533;&#65533;&#65533;\&#65533;&#65533;&#2017;&#65533;&&#1049;&#65533;)&#65533;#1(a&#65533;&#65533;&#65533;&#65533;P&#65533;`&#65533;L&#65533;kJ&#65533;&#65533;&#65533;|pz3&#65533;!3&#65533;&#65533;&#65533;&#65533;&#65533;Z&#65533;B&#65533;&&#65533;R&#65533;&#65533;:&#65533;"&#65533;
&#65533; &#65533; &#1754;&#65533;M0 " &#65533;a&#65533;&#65533;i&#65533;&#65533;&#65533;&#65533;p&#65533;&#65533;&#874;&#65533;`&#65533;&#65533;O&#545;wi&#65533;&#65533;`&#65533;&#685;&#65533; &#65533;&#65533;&#65533;&#1936;fMi&#65533;&#65533;8&#65533;&#65533;$w&#65533;&#65533;&#686;&#65533;xu:T&#65533;&#65533;(&#65533;#&#65533;M&#1069;&#65533;&#65533;&#65533;&#65533; 
&#65533;&#65533;&#65533;5X\&#1112;&#65533;2&#65533;&#65533;&#65533;&#65533;l&#42985;&#65533;&#65533;e&#65533;&#65533;*&#65533;+&#65533;9&#65533;&#65533;&#1834;&#65533; &#65533;&#65533;&#65533;&#65533;1&#65533;K&#65533;}l >&#65533;J&#1124;>@&#65533;&#65533;j&#65533;	\\t&#65533;>`&#65533;&#65533;
&#65533;&#65533;
&#65533;&#65533;&#65533;&#65533;&#65533;`&#65533;&#65533;&#65533;	&#65533; &#65533;&#65533;&#65533;4&#65533;&#65533;H&#65533;}&#65533;&#65533;&#65533;}&#65533;&#65533;&#65533;i&#65533;&#906;&#65533;({=$J&#65533;&#65533;&#65533;!&#65533;.&#65533;&#65533;&#65533;&#65533;j_&#1191;&#65533;`0&#65533;w&#65533;&#65533;&#65533; &#65533;%&#65533;%&#65533;SC3'S&#65533;;&#65533;&#65533;&#65533;&#65533;&#65533;&#65533;&#65533;'	,&#65533;&#65533;&#65533;
&#65533;&#65533;HR&#65533; M&#65533;%u&#65533;{&#65533;I&#65533;&#65533;Y&#65533;&#65533;I&#65533;`&#65533;&#65533;&#65533;&#65533;i&#65533;&#65533;J&#65533;"Qd&#65533;&#65533;)P&#65533;&#65533;Q &#65533;&#65533;vNH&#664;Aks&#65533;&#328;kz&#65533;&#65533;I&#65533;&#65533;(&#65533;&#65533;&#65533;NK&#65533;P&#1787;&#65533; h0	z&#1083;6&#65533;[\&#65533;H2;&#65533;B&#65533;&#65533;&#65533;&#1782;&#20074;&#65533;&#65533;c&#65533;&#1524;&#65533;&#65533;&#65533;#Qd@&#65533;@d KH&#65533;&#65533;S&#65533;xY%"&#773;&#65533;W&#65533;&#65533;&#65533;&#65533;3&#65533;&#65533;&#65533;&#65533;&#65533;[&#65533; 1QEf&#65533;K&#65533;H&#65533;{ &#65533;y_&#65533;&#65533;p7;&#65533;&#65533;&#65533;&#737;m&#65533;&#65533;Q	&#65533; &#1086;&#65533;H&#65533;&#65533;&#65533; &#65533;&#65533;]&#65533;k\!&#65533;Q&#65533;&#65533;&#65533;&#65533;&#65533;&#65533;&#65533;&#65533;@P&#65533;&#65533;3&#65533;Z&#65533;&#65533;E&#65533;&#65533;&#65533;&#158;&#65533;&#65533;j&#65533;i&#65533;&#65533;R&#65533;&#65533;&#65533;&#65533;&#65533;D0&#65533;=
)Ri&#65533;F;&#65533;%&#65533;&&#65533;N&#65533;:&#65533;$&#65533;T&#65533;&#65533;&#65533;&#65533;&#65533;E&#65533;&#65533;Jlx	E&#65533;&#65533;&#65533;&#65533;&#65533;&#65533;&#65533;
@&#65533;
&#65533;&#65533;d &#65533;&#65533;&#65533;@&#65533;)&#65533;)&#65533;&#65533;V;&#65533;@&#65533;&#1082;F&#1766;h&#65533;&#65533;&#65533;&#65533;&#65533;&#65533;$l&#65533;&#65533;&#65533;&#65533;&#65533;d&#65533;&#65533;&#65533;&#65533;&#65533;J&#65533;K&#65533;&#65533;&#65533;&#65533;/c&#65533;l&#65533;&#65533;y&#65533;&#65533;$&#65533;A&#65533;:0&#65533;
&#65533;&#65533;&#65533;\&#65533;~k&#65533;{&#65533;/&#65533;&#65533;8Wo4@&#65533;&#65533;&#65533;&#65533;&#65533;IM&#65533;&#65533;&#65533;
&#65533;6&#65533;&#65533;R&#65533;&#65533;x&#65533;'$ &#65533;&#65533;&#65533;l&#65533;r*&#65533;:D&#65533;&#65533;6&#65533;&#65533;zZ(&#65533;c&#65533;&#777;j&#65533;&#65533;&#65533;&#65533;@&#65533;+&#65533;&#65533;&#65533;&#863;&#65533;&#65533;"&#65533;x&#65533;:Q| &#65533;&#65533;?S&#65533;m*&#65533;k&#65533;Pr&#65533;?H&#65533;c)&#65533;|o1&#65533;K&#65533;&#65533;&#65533;D*&#65533;&#65533;&#65533;`5&#65533;&#65533;&#65533;&#65533;&#65533;(Q&#65533;L&#65533;&#65533;&#65533;&#65533;&#65533;&#65533;(y&#65533;B&#65533;p&#65533;m &#65533;&#65533;&#65533;&#65533;&#65533;k&#65533;&#65533;5&#65533;&#65533;d&#65533;q~*&#65533;&#65533;.$ K<&#65533;&#65533;&#65533;&#65533;9&#65533;&#49955;.]<kI2&#65533;U$@dL&#65533;-]&#65533;f++	S&#65533;
&#65533;&#65533;+&#65533;&#65533;yA&#65533;&#65533;J&#1236;&#65533;&#1325;&#65533;&#65533;!y	&#65533;&#65533;0#&#65533;&#65533;m&#65533;
&#65533;&#65533;&#65533;6&#65533;
&#457;&#65533; n]&#65533;&#65533;f&#65533;M&#65533;&#65533;&#65533; $&#65533; &#65533;&#65533;&#65533;&#65533;P&#65533;&#65533;b&#65533;&#65533;	P&#65533;bY)&#65533;'&#65533;|&#65533;V&#65533;
d&#65533;&#65533;&#65533; &#65533;&#65533;zlb+&#65533;?&#65533;'&#65533;4m7-
l&#65533;&#65533;G&#65533;)&#65533; &#65533;&#65533; ) &#65533;]`&#1586;&#65533;&#65533;&#65533;`&#65533;&#65533;&#65533;+&#65533;E	&#65533;&#65533;&#65533;s&#65533;&#65533;eIr&#65533;m[\&#65533;+&#65533;&#65533;&#65533;&#1879;&#65533;r&#65533;$&#65533;&#65533;&#65533;&#65533;v&#976; )&#65533; 3&#65533;
&#65533;0&#65533;&#65533;0 &#1735;&#65533;&#65533;V&#65533;&#65533;&#65533;&#65533;&#65533;O&#65533;&#457;&#65533;W&#65533;&#65533;&#65533;&#1033;&#65533;4x&#65533;&#65533;&#65533;&#65533;I!&#65533;N&#65533;&#65533;8]&#430;{&#65533;&#65533;&#65533;f`&#65533;&#65533;
Q&#65533; &#65533;&#65533;0&#1970;=&#65533;V&#65533;&#65533;&#65533;I&#65533;$&#65533;&#65533;&#65533;I&#65533;&&#65533;p&#65533;4&#65533;>&#65533;&#1573;&#65533;&#65533;&#65533;=&#65533;\#&#65533;q&#65533;&#65533;&#65533; @P&#65533;&#65533;s&#65533;&#65533;;Pf&#65533;&#65533;&#1802;&#65533;P
&#65533; * &#4493;&#65533;.&#65533;&#65533; -&#65533;&#65533;}.&#65533;&#65533;!&#65533;&#65533;&#65533;y(&#65533;;&#65533;&#65533;&#1357;&#65533;!(&#65533;&#65533;&#65533;&#65533;&#65533;&#65533;w&#65533;]pQ&#65533;@&#65533;&#65533;@&#65533;&#1818;&#65533;`}P
&#65533;&#65533; >&#65533;&#65533;A&#65533;{&#65533;2&#65533;&#65533;&#65533;&#65533;&#65533;&#65533;&#65533;&#17645; &#65533;&#65533;E&#65533; &#592;)&#65533;&#65533;p &#65533;&#65533;Zb&#65533;&#65533;F&#65533;&#54658;<&#65533;PM&#65533;]&#65533;  &#65533;b&#65533;&#65533;&#1773; P
@>~&#65533;{&#65533;&#65533;&#65533;	&#65533;&#65533;v&#65533;$]I&#65533;&P&#65533;&#65533;&#65533;&#65533;&#65533;
0&#65533;&#65533;)&#65533;I&#65533;$M&#65533;&#65533;z &#65533;&#25942;&#65533;&#65533; &#65533;|N&#589;&#65533;/&#65533;5&#65533;P &#65533; &#65533;M&#65533;c&#65533;&#65533;&#1897;&#65533;&#65533;&#1152;&#65533;&#65533;&#65533;&#65533;9&#65533;0l&#65533;&#24973; &#65533;&#65533;&#65533;&#65533;>&#65533;&#65533;&#65533;ig&#65533;&#65533;&#65533;&#65533;{cVHQ&#65533;M@U&#65533;&#65533;&#65533;&#65533;&#65533;&#65533;Q&#65533;&#65533;&#65533;A!_ &#65533; &#65533;A&#65533;&#65533;&#65533;&#65533;&#65533;W&#65533;&#65533;&#65533;&#65533;&#65533;&#65533;&#65533;A &#65533;`;n&#65533;=&#65533;&#65533;&#65533;&#65533; &#65533;&#65533;![&#65533;&#65533;a&#65533;0k&#65533;&#65533;&#65533;R&#65533;0}&#65533;&#65533;s&#65533;SM2&#65533;n&#65533;kze&#1533;&#65533;&#65533; &#65533;&#65533;&#65533;&#65533;z&#65533;&#65533;0&#65533;@ L&#65533;&#65533;[&#65533;&#65533;&#65533;&#65533;&#65533; &#65533;&#65533;&#65533;&#65533;&#33800;32}?&#65533;&#65533;w&#65533;&#65533;&#65533;z&#65533;&#65533;:&#65533;1&#65533;&#65533;&#65533;~E&#65533; ]|&#65533;/1&#65533;&#65533;B&#65533;.7]p&#65533;L_C&#65533; Q@&#65533;&#65533;&#65533;&#65533;.&#65533;  &#65533;&#65533;&#65533;2 &#65533;&#65533;MX_&#65533;&#65533;	&#65533;&#65533;&#65533;O5K[ &#65533;&#65533;&#65533;p\t&#65533; &#65533;z&#65533;&#65533;0&#65533;&#65533;j&#65533;&#65533;&#65533;x&#1029;&#65533;0&#65533; &#65533;&#65533;&#65533;&#65533;&#65533;=Zn(N4m&#65533;&#65533;&#65533;@`&#1182;&#65533;&#65533;&#65533;&#65533;5&#65533;&#65533;&#65533;&#65533;&#65533;&#65533;&#65533;C`&#65533;&#65533;&#65533;@ @&#65533;&#65533;&#65533;U&#65533;Y&#65533;&#65533;p&#65533;&#65533;&#65533;&#815;&#65533;&#65533;&#65533;;o&#65533;^d&#65533;&#65533;&#65533;P&#65533;&#65533;&#65533;K&#65533;&#65533;!b&#65533;} p&#65533;h	&#65533;&#65533;X&#65533;c&#65533;A*y&#65533;3Uy&#65533;u&#65533;&#933;&#65533;&#65533;`F*k&#65533;rI[&#1552;&#65533;&#65533;\&#65533;&#65533;Y`(D&#65533;a3&#65533;!&#65533;&#65533;&#65533;&#65533;G:&#65533;,&#&#65533;(G$&#65533;c&#65533;&#65533;1&#65533;0&#65533;&#372;&#65533;&#65533;j&#65533;z&#65533;H&#65533;&#65533;|&#65533;&#65533;&#1135;&#65533;Ck&#1196;&#65533;&#65533;W&#65533;&#65533;S&#65533;&#65533;&#65533;S&#65533;&#65533;?`O_)&#65533;&#65533; &#1658;%&#65533;&#65533;&#65533;&#65533;M&#65533;U&#65533;i&#1390;&#65533;J&#65533;&#65533;5&#65533;0&#65533;&#65533;&#65533;r&#65533;&#65533;&#65533;*T&#65533;&#1250;&#65533;?&#65533;&#65533;&#65533;&\&#65533;&#65533;a&#265;&#65533;&&#65533;p/&#65533;&#65533;&#65533;
!N&#65533;&#65533;nE&#65533;5gQ&#65533; &#65533;RT&#65533;I!&#65533;&#596;'w&#65533;&#65533;&#65533;%&#888;&#65533;&#65533;&#65533;1%&#65533;O&#1849;y&#65533;`&#65533;a@&#65533;D&#65533;S[&#65533;&#65533;N&#65533;&#65533;S&#65533;[&#65533;&#65533;&#832;`&#65533;&#65533;&#65533;j&#1850;&#65533;H@&#65533;&#65533;&#65533;&#65533;&#65533;g&#65533;C'_&#65533;&#65533;&#65533;&#65533;;x&#65533;P&#65533;C&#65533;sMRQ&#65533;&#65533;&#65533;Y&#65533;&#65533;&#65533;(c&#65533;=J:)%:	&#65533;&#65533;\&#65533;&#65533;&#1518;Y&#65533;&#65533;:&#65533;&#65533;m&#162;&#65533;6&#65533;G&#65533;&#65533;&#65533;B&#65533;&#65533;&#65533;X&#65533;M&#65533;&#1048;d&#65533;&#65533;C&#65533;&#65533;&#65533;5&#65533;j&#65533;&&#65533;&#65533;&#65533;"&#65533;&#65533;GE{&#65533;&#65533;gR@&#65533;&#65533;&#1803;&#65533;&#521;&#2188;&#65533;&#65533;o&#65533;&#65533;&#65533;&#65533; &#65533;&#65533;( &#65533;&#65533;2&#65533;v	&#65533;&#65533;-x&#65533;%h0`&#65533;:&&#65533;&#65533;&#65533;~&#65533;&#65533;&#65533;n&#65533;[&#65533;&#65533;&#65533;i&#65533;&#65533;6&#65533;&#65533;&#65533;G&#136;h&#65533;1&#65533;&#1710;(&#65533;&#65533;!<&#65533;&#65533;T&#65533;tQ&#65533;r&#65533;&#65533;B&#776;&#65533;2&#65533;.&#144;&#796;&#65533;&#65533;&#65533;H&#65533;&#65533;&#65533; &#65533;FPC&#39189;Z&#65533;.&#1534;&#65533;&#65533;&#65533;Jp&#65533;&#65533; 2&#65533;	Z&#65533;&#65533;&#65533;&#65533;@&#65533;%&#65533;9 :`&#65533;iN&#65533;$&#65533;&#65533;@s&#65533;&#65533;&#65533;$&#65533;&#65533;&#65533;&#65533;|&#65533; ;&#65533;d&#65533;&#65533;)&#65533;&#65533;c&#65533;
&#65533;w&#65533;&#65533;&#65533;&#65533;a&#65533;&#65533;QG&#65533;#&#65533;S&#65533;&#65533;&#65533;2}r&#65533;45&#65533;	<&#65533;&#65533;&#657;:Pa&#65533;)	&#65533;&#65533;&#65533;U&#65533;&#65533;kP&#65533;7j&#65533;	2 j&#65533;&#65533;&#1521;*&#65533;&#65533;&#65533;A&#65533;&#65533;V&#65533;&#65533;$&#65533;&#65533;&#65533;&#609;&#65533;&#65533; &#65533;&#1831;&#65533;Y&#65533;&#65533;&#65533;&#65533;&#762;&#65533;h&#65533;
t&#65533;
e&#65533;yT&#65533;&#65533; {&#65533;&#1158;&#65533;&#65533;G&#65533;&#65533;&#65533;&#65533;&#1322;&#65533;&#65533;&s<JD&#1297;9m&#65533;S&#65533;S&#1752;&#65533;&#65533;&#65533;=D&#65533;CZ&#1840;&#65533;&#65533;&#65533;&#65533;+&#65533;e:&#65533; 6 &#65533;h&`&#65533;&#65533;&#65533;&#65533;&#65533;&#65533;n&#65533;[&#65533;&#65533;&#65533;&#65533;&#65533;&#65533;&#1569;&#65533;&#65533;Z&#65533;]&#65533;&#65533;f&#65533;hN&#65533;|*iC&#65533;,&#65533;&#65533;&#65533;&#65533;&#65533;&#65533;&#356;-Qa&#65533;&#65533;&#65533;lZ&#65533;&#65533;&#65533;&#65533;&#65533;+:&#65533;+J&#65533;#k&#65533;&#65533;&#1858;k[&#65533;z&#65533;&#445;&#65533;&#65533;9Q&#65533;&#65533;?L !&#65533;&#65533;]&#65533;&#65533;&#65533;&^y7=&#65533;&#65533;&#65533;C&#65533;|&#65533;\r&#65533;!&#65533;&#65533;&#65533;K&#65533;&#65533;&#65533;lP8&#65533;6&#65533;_YnE&#65533;G&#684;&#65533;`v&#65533;&#65533;0&#65533;&#65533;&#65533;&#65533;/&#65533;^&#65533;&#65533;&#65533;x&#65533;#&#65533;Z w&#65533;=&#65533;H&#65533;C&#1851;&#65533;&#504;&#65533;e&#65533;)Y0&#65533;e"&#65533; &#65533;&#65533;r2&#65533;W&#65533;&#65533;Sq&#65533;j&#65533;&#65533;&#65533;&#65533;&#65533;&#65533;AV&#65533;&#65533;&#65533;:&#65533;&#65533;X&#65533;Y&#65533;c&#65533;&#65533;1P&#65533;C&#65533;Zx&#65533;&#65533;4&#65533;Z&#1345;
&#798;&#65533; t&#65533;&#65533;&#65533;]`
&#65533;D&#65533; n=
4&#65533;&#17636;&#65533;Xd&#65533;{&#65533;&#65533;&#65533;9(&#65533;H9&#65533;9@5&#65533;Q&#65533;&#65533;T&#65533;&#65533;&#65533;m&#65533; &#65533;&#65533;-&#65533;5&#65533;&#65533;&#65533;XMb&#1045;"&#65533;`,&#65533;d&#65533;J&#65533;&#24886;&#65533; "K&#65533;G&#65533;B&#65533;&#65533;&#65533;&#65533;&#65533;N2&#65533;&#65533;&#65533;-fTw&#65533;7(P SD&#65533;&#65533;&#65533;,6&#65533;&#65533;&#65533;&#65533;%wA&#65533;($&#65533;&#65533;&#65533;#@&#65533;&#65533;L&#65533;cV0&#65533;&#1552;&#65533;o&#65533;&#65533;&#65533;s&#65533;5Z&#65533;0Y&#65533;dsa&#65533;j&#533;i!&#65533;&#65533;
&#65533;&#65533;&#65533;&#65533;-&#65533;&#65533;&#65533;D=&#65533;Rf:B&#65533;&#65533;&#65533;&#65533;D&#65533;&#65533;f&J&#65533;&#65533;_&#65533;&#65533;&#65533;#&#347;&#65533;&#65533;&#65533;&#65533;=&#65533;&#65533;R\iAv&#65533;&#65533;2d4&#65533;E5<&#65533;&#65533;&#65533;&#65533;&#1612;&#65533;`&#592;c&#65533;.9&#65533;&#65533;&#65533;baSP&#65533;W&#65533;&#65533;&#65533;`&#65533;_&#65533;&#65533;+&#65533;&#65533;&#65533;&#65533;@&#65533; &#65533;&#65533;"}&#65533;&#65533;&#65533;#&#65533;&#65533;e4A&#65533;u^&#65533;D&#65533;&#65533;&#65533;&#65533;&#65533;(&#65533;&#65533;{&#65533;&#65533;]DS%&#65533;%&#65533;ENy	9&#65533;4&#65533;&#65533;&#65533;&#65533;1a&#65533;&#65533;R&#65533;&#65533;&#65533;h&#65533;&#65533;:xcM:&#65533;qmaZ n&#1447;&&#65533;&#65533;&#65533;N<9)&#65533;&#65533;&#65533;<&#65533;&#65533;&#65533;&#65533;&#65533;+&#65533;Q&#65533;&#65533;&#65533;V(':&#65533;Y&#65533;F&#65533;&#65533;&#65533;5|&#65533;&#65533;&#65533;&#65533;g&#65533;L &#65533;&#65533;&#65533;&#65533;&#65533;&#65533;g>&#65533;&#65533;E&#65533;&#1636;&#449;&#65533;i&#65533;B&#65533;B9&#65533;&#65533;&#65533;&#65533;J@&#65533;hT&#65533;&#65533;9]&#1346;bT&#65533;V&#65533;"&#65533;&#65533;&#65533;&#65533;[U&#65533;z&#65533;&#65533;X%U&#65533;"D&#65533;lC&#65533;&#65533;&#65533;&#65533;&#65533;&&#65533;&#65533;<&#65533;8&#65533;t'&#65533;&#65533;&#65533;/&#65533;G'&#65533;&#65533;&#65533;L`&#65533;&#65533;&#65533;zRP&#65533;"Q&#65533;&#65533;&#65533;&#866;&#65533;&#65533;TNIOIb&#65533;a|&#65533;"&#65533;} &#65533;&#65533;W&#65533;&#65533;&#65533;f&#65533;&#65533;&#65533;&#65533;&#65533;D1L&#65533;&#65533;50&#65533;Z2&#65533;&#65533;5?&#65533;&#65533;&#65533;'O"v &#65533;&#65533;#bd&#65533;&#65533;7&#65533;&#65533;&#65533;&#65533;&#65533; #&#65533;
0>q [&#65533;d&#65533;&#65533;&#65533;&#65533;&#65533;0&#65533;&#65533;&#65533;]&#65533;&#65533;&#65533;&#1316;[O&#65533;&#65533;&#65533;K^F&#65533;SH&#65533;&#65533;&#65533;&#65533;Y&#65533;&#65533;by&#65533;&#65533;&#65533;,&#65533;(8=&#65533;"&#65533;RO&#65533;&#65533;?"&#65533;_&#65533;0(&#1135;&#65533;&#65533;VGc5&#65533;&#244; t&#65533;&#65533;^$&#65533;9b&#65533;&#65533;<&#65533;&#432;0&#65533;A&#65533;&#65533;&#1224;
J&#65533;,&#65533;&#65533;&#65533;&#65533;&#65533;&#65533;?&#65533; &#65533;#&#65533;W  c&#65533; &#65533; h&#65533;&#65533;,#L&#65533;//6&#65533;&#65533;(l Y S&#65533;x&#65533;,e}&#65533;T&&#65533;&#65533;y&#65533;z&#65533;z&#65533;z&#1383;&#65533;&#65533;&#65533; /&#65533;&#65533;&#65533;K&#65533;T&#65533;p@&#65533;:&#65533;&#65533;@60&#65533;&#65533;Y|V&#65533;&#65533;&#65533;^&#65533;G&#342;&#65533;W@{-&#65533;'&#65533;2D&#65533;&#65533; &#65533; &#65533;&#65533;&#65533;i&#65533;d&#65533;&#65533;<&#65533;hG&#65533;[&#65533;&#65533;&#65533;`&#65533;&#65533;&#65533;)0&#65533;1&#65533;&#65533;&#65533;;n5@&#65533;C&#65533;&#65533;&#65533;&#65533;A&#65533;^6yX&#65533;O&#65533;&#65533;A&#65533;&#65533;Vy2H&#65533;5~0&#65533;[&#65533;G&#65533;&#65533;c%&#65533;|U&#65533;:j&#65533;l&#65533;@&#65533;l&#65533;2&#65533;
4&#65533;&&#2022;o&#65533;&#65533;&#65533;D0&#65533;&#65533;8:&#65533;dp&#65533;b~s #WXw&#65533;&#65533;&#65533;n&#1550;&#65533;&#65533;&#65533;&#65533;&#65533;&#65533;&#65533;&#65533;AA&#65533;P?&#65533;7z&#779;^#!.&#65533;&#65533;&#65533;&#65533;jN&#65533;Z &#65533;PrCz&#65533;X&#65533;`&#65533;Y&#65533;&#65533;&#65533;'~&#65533;\B{W&#65533;&#65533;c&#65533;&#65533;N&#65533;n&#65533;\&#65533;&#65533;0&#65533;&#65533;&#65533;}&#65533;&#65533;&#65533;M &#65533;&#65533;&#65533;j&#65533;&#65533;x&#65533;n&#65533;&#65533;&#65533;&#65533;@&#65533;&#65533;&#65533;&#65533;	&#65533;/wQ&#65533;#&#65533;eV&#65533;x&#65533;M&#65533;<G&#1203;&#65533;*$&#65533;_w&#1490;1&#65533;)&#65533;sF&#65533;&#65533;m&#65533;1&#65533;&#65533;&#65533;~ &#758;&#65533;&#65533;%nkql&#65533;?!s6&#65533;>f8t7&#65533;&#65533;%&#65533;&#65533;=&#65533;`p&#65533;#&&#65533;h&#65533;&#65533;'K&#65533;3&#65533;m&#65533;&#65533;+&#65533;&#65533; H|&#65533;&#65533;&#65533;&#215; h&#1105;6&#65533;&#65533;&#65533;\&#65533;&#65533;w&#65533;&#65533;&#65533;c&#65533;tn- G&#65533;&#65533;y&#65533;"/&#65533;&#1304;M&#65533;&#65533;S&#65533;&#65533;'K&#65533;&#65533;&#65533;&#65533;p&#65533;Y&#65533;=&#65533;;;&#1851;5[&#1778;]`&#65533;Lx&#65533;
6	" X c&#65533;&#65533;&#65533;
tj&#65533;x&#65533;`&#65533;7&#65533;3#$&#65533; 2X&#65533;b s&#65533;0&#65533;&#65533;&#65533;c&#65533;+H<5 &#65533;&#65533; h4G&#65533;&#1024;&#65533;&#65533;&#65533;&#65533;@&#65533;&#65533;f&#65533;4&#65533;0!&#65533;&#1710;&#65533;&#65533;&#65533;
(&#65533;&#65533;@&#65533;&#65533;;&#65533;&#65533;?t&#1151;&#65533;&#65533;&#65533;2=&#65533;3&#65533;&#65533; #&#65533;Z&#65533;&#65533;&#65533;*&#65533;&#65533;&#65533;;&#65533;&#65533;S@&#65533;q&#65533;&#565;J&#65533;&#65533;=#&#65533;g &#65533;&#65533;&#65533;&#65533;c&#65533;&#65533;&#65533;&#65533;&#65533;o&#65533;jPX&#65533;9&#65533;&#65533;K&#65533;&#65533;P &#65533;&#65533;i&#65533;&#65533;O&#65533;6O &#65533;+&#65533;9&#65533;? &#65533;Dm;7&#65533;&#65533;&#65533;;$0"&#65533;&#65533;&#65533;&#65533;)&#234;<&#65533;&#65533;&#65533;&#65533;&#65533;
t&#65533;~&#65533;&#65533;&#65533;&#65533;&#65533;9&#65533;&#65533;&#65533;&#65533;S
b&#65533;&#65533;&#1703;1&#65533;&#65533;&#65533;&#65533;&#65533;#@ip&#65533;&#65533;&#65533; p&#65533;2T&#65533;wX&#65533;8;&&#65533;&#65533;*&#65533;
&#65533;;&#65533;&#65533;&#65533;&#65533;&#65533;&#65533;&#65533;&#65533;&#65533;pD&#65533;&#65533;A&#65533;R&#65533;&#65533;Z&#65533;&#65533;&#65533;A &#65533;!&#65533;O(&#65533;J&#65533;&#65533;&#65533;&#65533;&#65533;$#l&#65533;&#65533;b@&#65533;nd&#65533;&#65533;9&#65533;&#65533;&#65533;&#65533;&#1084;X&#65533;&#65533;&#65533;&#65533;T0&#65533;&#65533;&#1708;&#65533;&#35627;&#65533;&#359;P&#65533;&#65533;02&#65533;&#65533;&#65533;*&#65533;	 ZK&#65533;&#65533;&#65533;[k&#393;{
&#65533;&#65533;&#65533;#&#65533;&#65533;.0#&#65533;&#65533;&#65533;&#65533;F&#65533;&#65533;3&#65533;&#643;&#65533;k&#65533;H&#65533;h&#65533;X&#65533;X&#65533;&#65533;&#65533;i&#65533;&#65533;&#65533;&#65533;X` J&#65533;&#65533;I/@&#65533;&#65533;1&#65533; &#65533;&#65533;&#65533;$&#65533;&#65533;8&#65533;&#65533;HE&#65533;&#65533;V&#65533;
v`&#65533;C&#65533;?&#65533;$&#65533;&#65533;?*&#65533;2&#65533;c&#65533;c&#65533;&#65533;b&#65533;,&#65533;`T&#65533;1&#235;ZY&#65533;H^&#65533;&#65533;f&#65533;6&#65533;&#65533;e&#65533;&#65533;&#65533;&#65533;8&#65533;81)&#65533;&#65533;&#65533;&#65533;C&#65533; GhP&#65533;o&#1083;&#65533;@&#687;&#65533;&#65533;&#65533;tJ&#65533;)&#65533;&#65533;(`M`M&#65533;&#65533;&#65533;%P&#65533;&#65533;$&#65533;f 66X&#186;h&#65533;&&#65533;&#65533;&#65533;Z&#63039;)K&#65533;D -&#65533;&#65533;I9%&#65533;?&#65533;&#65533;&#65533;&#65533;&#65533;&#65533;2&#65533;&#169;&#65533;&#65533;&#65533;<@&#65533;[&#65533;&#65533;I&#65533;`F[# *&#1538;=8&#65533;&#65533;M&#65533;&#65533;&#65533;*HLN&#65533;Gn&#65533;&#65533;U|
p&#65533;.P>TX&#65533;&#65533;&#65533;&#65533;\&#65533;&#65533;&#65533;`&#65533;&#65533;&#65533;&#65533;	Mo8&#65533;&#65533;&#65533; }\&#65533;@pt&#65533;&#290;&#65533;'&#65533; &#552;&#65533;&#65533;d&#65533;7&#65533;&#65533;&#65533;s)2&#65533;@&#65533;&#794;&#65533;&#65533;`&#65533;&#65533;&#65533;V&#65533;H&#1427;&#65533;&#65533;l&#65533;&#65533;&#65533;K&#65533;{&#959;|
&#65533;\&#434;C&#65533;=H&#65533;&#65533;T&#65533;&#65533;E&#65533; &#65533;cs&#811;&#65533;&#65533;@&#65533; &#65533;<&#65533;`&#65533;&#65533;O@zO&#65533;&#65533;L&#65533;R&#65533;D&#65533;U@&#65533;n&#65533;)&#65533;&#65533;b#&#65533;"O&#65533;S&#65533;&#65533;1P)&#65533;&#65533;]&#65533;*&#65533;&#65533;&#65533;&#65533;&#65533;H&#65533;E&#65533;*N&#65533;M+B2Y&#65533;&#65533;&#1635;&#65533;&#65533;&#65533;+Q^x&#65533;&#65533;&#65533;&#65533;xC9}C&#65533;4&#65533;GPQ&#65533;&#65533;R&#65533;4H&#65533;$&#65533;Q&#65533;&#1016;`&#65533;&#65533;z&#580;&#65533;T&#65533;&#65533;&#65533;i&#65533;&#65533;&#65533;&#65533;&#65533;E R&#1052;&#65533;&#65533;&#65533;&#65533;)&#65533;&#65533;&#65533;d&#65533;&#65533;lq&#65533;&#65533;":&#65533;0,A8&#65533;,M&#65533;&#65533;&#65533;&#65533;--&#65533;&#65533;/&#65533;H&#65533;&#65533;V&#65533;&#65533;&#65533;4&#65533;&#1435;&#65533;:FTF&#65533;tN&#65533;&#65533;
&#65533;<;&#65533;T&#65533;&#65533;\&#65533;&#65533;h) (&#65533;&#65533;@&#65533;Ca&#65533;&#65533;&#65533;&#65533;&#65533;&#65533;&#65533;=&#65533;x&#65533;l&#65533;&#65533;&#65533;VK&#65533;&#65533;&#65533;!o&#65533;&#65533;x&#65533;J&#65533;=@&#65533;V&#65533;h&#65533;&#65533;>&#65533;&#65533;&#65533;&#65533;zv&#65533;&#65533;B&#1627;T&#65533;
)VM/3&#65533;&#65533;&#65533;&#65533;&#65533;&#65533;1T&#65533;0&#65533;23&#65533;&#65533; &#65533;&#65533;d4&#65533;am&#199;&#65533;x&#65533;&#65533; P&#65533;&#65533;&#65533;=}f&#65533;&#65533;A&#65533;&#65533;z&#65533;&#65533;s
A&#65533;&#65533;&#65533;T&#65533;&#65533;&#65533;&#65533;Ix&#65533;u`Y&#65533;&#65533;&#65533; &#1493;]&#65533;8OEX&#65533;&#298;;&#65533;z&#65533; ="&#65533;&#65533;&#65533;&#65533;B&#65533;&#65533;&#65533;&#65533;&#65533;<&#65533;&#65533;(&#65533;4&#65533;Xu&#713;S&#65533;&#65533;U&#65533;&#65533;U&#65533;;5&#65533;&#65533;7&#65533;Z6I&#65533;L[;&#596;\Id%(&#65533;XAM&#65533;y}	&#65533;&#65533;'&#1375;D&#65533;E5O&#65533;&#65533;E&#65533;[&#65533;&#65533;LA&#65533;&#65533;OU&#65533;&#52788;&#65533;&#65533;#&#65533;M"*&#65533;&#65533;d&#65533;W&#65533;-Z&#65533;(&#65533;s&#65533;&#65533;&#65533;(&#65533;&#65533;&#65533;0%&#65533;&#65533;&#65533;2&#65533;&#65533;&#65533;HS&#20808;]@&#65533;&#65533;&#65533;&#65533;-&#65533;;-&#817;5fMv&#1296;&#65533;)3\&#65533;&#65533;9*Y&#65533;mW&#65533;-Y&#65533;&#1902;&#1472;&#1472;tQ%Y&#65533;b&#65533;=&#65533;&#65533; &#65533;&#65533;2&#65533;&#65533;&#65533;T&#65533;&#65533;&#65533;&#65533;&#65533;&#65533;&#65533;N_&#65533;*&#65533;)&#234;r&#65533;&#65533;=&#65533;^5&#65533;e&#65533;\&#65533;{C&#1013;5&#65533;&#65533;&#65533;&#65533;N&#65533;4&#65533;
(&#65533;&#65533;&#65533;&#499;:&#65533;(&#65533;&#65533;e&#2042;@,&#65533;:&#65533;&#65533;&#65533;&#65533;&#65533;&#65533;&#65533;P5"&#1644;M&#65533;;&#65533;&#65533;&#65533;_v&#1831;&#65533;&#65533;y&#65533;|5*&#65533;&#65533;Bh\&#65533;I&#65533;&#65533;&#65533;P>H&#65533;&&#65533;\2()&#65533;&#65533;&#65533;&#65533;u&#1581;I&#65533;I&#65533;Sp&#65533;&#65533;&#65533;&#65533;X&#65533;&#65533;1_&#65533;Um&#65533;CbjaM&#65533;&#65533;U&#1117;l&#7086;\&#65533;&#65533;&#1907;&#65533;&#65533;&#1989;&#65533;
 )`&#65533;u &#65533;QZW&#65533;,&#65533;&#65533;&#65533;c&#65533;&#65533;,C0N>&#65533;&#65533;5C&#65533;^&#65533;&#65533;\7&#65533;&#65533;&#65533;&#65533;g$ 0&#65533;*&#65533;&#65533;&#65533;<BI&#65533;&#65533;&#65533;&#65533;-&#65533;&#65533;=&#65533;&#65533;[&#65533;C3n&#65533;&#65533;&#65533;u&#65533;&#65533;&#65533;&#1917;&#65533;$BB&#65533;&#65533;&#65533;J&#1383;S&#1844;,&#65533;E&#65533;&#65533;0}Z&#65533;-&#65533;&#65533;&#65533;&#65533;&#65533;x=&#65533;&#65533;&#1799;&#65533;&#65533;7&#65533;&#65533;^F&#65533;&#65533;&#65533;&#65533;Xjy&#65533;&#65533;.&#65533;&#65533;Jc&#65533;e?&#65533;&#65533;&#65533;&#65533;&#65533;&#65533;&#65533;&#65533;0:&#65533;&#65533;&#65533;&#65533;]&#65533;f&#65533;R&#65533;&#65533;(@Z&#65533;&#65533;/4&#65533;$n&#65533;&#65533;&#65533;&#65533;`&#65533;&#65533;bfN&#65533;&#65533;&#65533;~&#65533;9]f9a&#65533;TI&#65533;&#65533;F&#65533;!cf=]&#1325;&#65533;&#65533;&#65533;&#1825;&#65533;#9&#65533;&#65533;M&#65533;c]a&#65533;_&#65533;&#1547;&#65533; 6&#65533;&#65533;,m&#65533;&#65533;z[l&#65533;&#65533;&#65533;&#65533;[&#65533;B&#65533;&#65533;&#65533;{&#65533;2d&#65533;&#65533;&#65533;&#65533;b&#65533;&#65533;&#65533;&#65533;Zen&#231;&#65533;X.&#65533;D&#65533;&#65533;0&#65533;&#65533;%O&#65533;di>T&#65533;!&&#65533;0&#65533;<&#65533;&#65533;&#65533;&#65533;&#65533;4 &#65533;0gB1&#65533;Y.K&#65533;&#65533;B!&#65533;"&#65533;ua^^n&#65533;&#65533;&#65533;]&#65533;&#65533;bZ&#65533;&#65533;&#65533;&#65533;&#65533;I&#65533;&#65533;&#65533;4&#65533;&#65533;c1&#65533;)P&#65533;$H&#65533;4hVk>[V9&#65533;=6&#65533;U&#65533;N[&#65533;&#65533;$&#65533;`&#65533;&#65533; &#65533;&#65533;h&#65533;&#65533;&#65533;(i&#722;&#65533;&#1419;&#65533;z^&#65533;&#65533;g&#65533;M&#65533;
~&#65533;FFetS&#65533;,&#65533;6-&#65533;&#65533;&#1548;&#65533;&#65533;&#65533;g8?&#65533;&#65533;ka&#65533;>&#65533;&#356;;>&#65533;f9"l&#65533;t&#65533;mV&#65533;&#65533;&#65533;H&#65533;&#65533;&#65533;&#65533;<&#65533;|&#65533;Bh&#65533;X&#65533;*&#65533;&#65533;3
&#65533;g&#65533;&#65533;W+&#65533;`^&#65533;=&#65533;|k&#65533;V&#65533;&#65533;&#65533;&#65533; &#65533;&#65533;&#65533;'z&#65533;&#65533;&#65533;&#65533; &#65533;c0&#65533;3Fj&#65533;n_?&#65533;&#65533;&#65533;s&#65533;&#65533;&#65533;jels&#65533;&#65533;kh&#65533;	 &#65533;+<&#65533;&#65533;&#65533;j&#65533;&#65533;
k_<=&#65533;&#65533;&#65533;a&#65533;&#65533;&#65533;&#65533;g&#65533;Ff&#65533;&#65533;&#58476;S8&#65533;&#65533;&#65533;<&#65533;.&#65533;d&#65533;%&#65533;fhM&#65533;&#65533;mi&#1414;&#65533;d&#65533;&#1446;&#65533;&#65533;&#65533;&#65533;&#65533;&#60038;&#65533;c&#65533;&#65533;*&#65533;&#65533;{&#65533;ZD&#65533;"Q&#65533;&#65533;j&#725;&#65533;,&#65533;&#404;&#65533;&#65533;!xbX2C&#65533;UCe&#65533;&#65533;_&#65533;&#65533;#h*&#65533;X&#65533;&#65533;&#65533;k+&#65533;&#1638;m&#65533;`&#65533;&#65533;&#65533;s:6N[&#65533;)&#65533;&#65533;nt`Y&#65533;&#65533;&#65533;&#65533;&#65533;&#65533;5&#65533;&#65533;N&#65533;b*&#2023;&#65533;&#65533;g&#65533;&#65533;&#201;i&#1142;Zh	&#65533;X8}&#65533;FI]&#65533;B}&#65533;&#65533;O&#65533;k&#65533;&#65533;&#65533;&#65533;m&#65533;v&#65533;A-&#65533;&#65533;&#65533;&#65533;3&#65533;&#65533;fm&#65533;f8&#65533;q&#65533;n:&#65533;&#666;lt&#65533;&#65533;&#1988;U&#65533;&#65533;&#65533;Y&#65533;g&#65533;K&#65533;b&#65533;sc$&#65533;&#65533;&#65533;&#65533;&#65533;=&#65533;%&#65533;&#65533;~&#65533;&#65533;&#65533;	&#65533;&#975;c&#65533;cP&#65533;+&#65533;&#65533;&#65533;&#65533;m&#65533;&#65533;&#65533;&#65533;&#65533;&#65533;&#65533;&#65533;1&#65533;oQh&#65533;&#65533;&#65533;&#65533;&#65533;<1x&#65533;[&#65533;&#65533;6&#65533; &#1516;7&#65533;&#65533;1&#65533;n`p&#65533;&#65533;&#65533;<&#65533;&#65533;5&#65533;&#65533;&#65533;ZK&#65533;&#1593;N&#65533;c&#65533;&#65533;F&#65533;&#65533; )&#65533;&#65533;`&#65533;$blKgo&#65533;6vc'&#65533;Kn-s&#65533;&#65533;3G&#65533;&#65533;&#65533;&#65533;&#65533;X&#65533;$pw^&#65533;*CH&#65533;&#65533;p&#842;g&#65533;&#65533;&#1067;&#65533;Z?&#65533;&#65533;&#1779;p&#65533;VI&#65533;.&#65533;&#65533;}&#1795;&#65533;&#65533;&#65533;f	t&#65533;&#65533;e&#65533;&#65533;K&#65533;.&#65533;&#65533;X+8&#65533;&#65533;{bx6&#65533;&#65533;H^<&#65533;o &#65533;&#65533;&#65533;F&#65533;g&#45627;&#65533;t&#65533;8&#65533;&#65533;&ww]&#65533;x&#65533;&#65533;*&#65533;&#65533;`&#65533;&#65533;:t\~&#65533;w8&#65533;X"@&#65533;M &#65533;H&#65533;&#65533;V2r?u^&#65533;`&#37441;&#545;&#60646;&#65533;&#65533;x&#65533;&#65533;.&#65533;5Dft&#65533;p&#65533;/&#65533;Dhr&#65533;&#65533;&#65533;x&#65533;S"8t&#65533;&#65533;&#65533;&#65533;(&#65533;&#65533;&#65533;k&#65533;^vG&#65533;QQ&#65533;&#65533;&#65533;h &#65533;&#65533;&#65533;&#65533;&#65533;h&#65533;@&#65533;&#65533;8/&#65533;&#65533;\%&#65533;&#65533;&&#65533;<&#65533;i&#1198;b&#65533;-&#65533;6V&#1085;&#65533;G&#65533;.&#65533;x&#65533;&#65533;zjMX &#65533;&#65533;&#65533;&#65533;v&#65533;&#687;&#65533;k&#65533;|8H&#65533;d&#65533;&#65533;`&#65533;&#65533;y&#65533;o&#65533;cy&#65533;	&#65533;&#65533;3&#65533;uA&#65533;#dT?&#65533;'#V&#65533;\&#65533;&#65533;&#65533;&#65533;F@
N&#65533;&#65533;&#65533;&#65533;&#65533;OQn0|&#65533;'&#1582;&#65533;&#65533;o|&#65533;@~h&#65533;o&#65533;&#65533;&#65533;X&#65533;h&#65533;&#65533;&#65533;,&#65533;fh&#65533;.&#65533;H<&#65533;+Z&#65533;&#65533;.&#65533;&#65533;&#1978;&#65533;&#159;Y&#65533;&#2024;^&#65533;EF&#65533;&#65533;&#65533;I&#65533;&#65533;gtf/&a&#65533;&#65533;&#65533;&#65533;~&#65533;&#65533;&#65533;s &#65533;fl&#65533;&#132;
2l&#65533;&#65533;!&#264;&#65533;&#65533;;&#65533;,A&#65533;](E&#65533;5k&#1388;"@&#65533;&#65533;&#65533;&#65533;B&#65533;&#65533;&#65533;&#728;,C&#65533;<&#65533;&#65533;&#65533;&#65533;\:&#65533;Y&#65533;&#65533;&#65533;'&#1055;&#65533;r@&#65533;&#391;&#65533;x&#65533;&#65533;T8qO&#65533;:&#65533;:&#65533;)8&#65533;$RA&#65533;Kb&#466;-KV"&#1716;j&#1522;m&#65533;&#65533;-&#1848;l1&#65533;&#53248;B&#65533;Lb&#65533;&#65533;&#65533;B)g&#65533;,&#65533;e&#65533;6&#65533;&#65533;&#65533;&#65533;&#65533;&#65533;1&#1054;B&#65533;E&#65533;&#65533;P&#65533;^&#65533;&#65533;&#511;&#65533;T&#65533;z&#65533;r&#65533;,j&#65533;rW&#65533;n&#65533;&#65533;5l&#65533;&#65533;tI&#65533;&#65533;&#65533;D&#65533;&#65533;&#65533;#&#65533;&#65533;&#661;&#65533;&#1004;	8&#65533;5&#65533;&#65533;/*mhe&#65533;2&#65533;`j&#65533;3&#65533;w&#65533;&#65533;eMzO&#65533;g&#65533;&#463;&#65533;m&#65533;<&#65533;&#65533;&#65533;%^&#65533;&#65533;&#1134;&#65533;R8&#65533;C&#65533;&#65533;&#65533;&#65533;&#65533;/, dN&#65533;&#65533;&#65533;d&#65533;e&#65533;NY&#65533;&#65533;T&#65533;]&#61459;T&#65533;&#65533;&#65533;G&#65533;zz&#65533;!&#65533;o5&#65533;Fw&#624;[:G6&#65533;L,e&#65533;`|0&#65533;&#65533;N=I&#26369;N&#65533;Kf&#65533;U&#22543;&#65533;QH&#65533;m&#65533;a&#65533;I*&#65533;d&#65533;&#65533;&#65533;g&#65533;&#65533;&#65533;&#65533;	&#65533;&#65533;&#65533;M&#65533;	&#65533;W&#65533;&#65533;	&#65533;\&#65533;&#65533;U&#65533;&#65533;&#65533;&#65533;Q&#65533;]&#65533;D&#65533;u&#65533;xL&#65533;&#65533;&&#65533;&#65533;&#65533;&#65533;&#65533;&#65533;&#65533;&#65533;&#149;!&#65533;&#65533;|&#65533;E&#65533;s7&#65533;&#65533;Q*&#65533;&#65533;S&#65533;1&#65533;&#1859;Ne&#65533;&#65533;h]Q&#65533;A3l&#65533;'&#65533;&#65533;j&#65533;V4&#65533;&#65533;&#65533; &#65533;q&#65533;D&#65533;&#65533;%&#65533;~6&#65533;&#1239;e&#65533;e&#65533;:&#65533;`&#65533;N&#65533;&#65533;P&#65533;&#65533;i&#65533;&#65533;&#65533;)&#65533;&#65533;
&#65533;&#65533;&#65533;&#65533;&#65533;A)Z&#65533;J1`&#65533;>&#65533;3T&#65533;&#65533;&#65533;&#65533;&#65533;e2x&&#65533;b&#65533;&#65533;&#65533;;.&#65533;n6&#65533;i&#65533;&#65533;&#65533;&#65533;&#65533;Y&#65533;&#65533;'I&#65533;&#65533;J &#65533;&#1212;&#65533;cU&#65533;Z&#65533;&#65533;>&#65533;&#65533;&#65533;hnY&#65533;|0&#65533;&#342;&#65533;&#65533;{&#65533;&#65533;b$&#65533;-d&#65533;U&#65533;cu&#65533;1&#65533;m&#65533;VI)&#65533;&#65533;+&#65533;%&#65533;&#65533;&#1977;$v@&#65533;&#65533;&#65533;&#65533;&#65533;&#1567;&#65533;ETs&#65533;^,&#65533;9k&#65533;&#65533;&#65533;&#65533;&#65533;&#65533;&#65533;9&#65533;Y'}tk
&#247;o9&#65533;&#65533;&#65533;&#65533;&#65533;&#1889;
6&#65533;1&#65533;&#65533;A&#65533;m&#65533;{&#65533;J&#65533;XH&#65533;=6\&#65533;&#65533;r)#&#65533;&#65533;&#65533;H4&#65533;&#65533;&#65533;#&#65533;&#65533;g>&#65533;qv&#65533;r&#65533;G_&#65533;&#65533;&#1601;&#65533;&#65533;&#65533;&#65533;&#475;94&#65533;,(P&#218;&#1304;L&#55027;&#65533;Um&#65533;&#65533;&#65533;&#65533;]&#65533;&#65533;&#65533;{&#65533;P4f&#65533;&#65533;n&#24595;C&#65533;q&#2028;&#65533;N&#65533;&#65533;7&#65533;&#65533;&#65533;f&#302;&#65533;&#65533;9&#65533;&#65533;&#65533;&#65533;l$&#65533;&#65533;&#65533;&#65533;&#65533;&#65533;z&#65533;D&#65533;&#65533;&#65533;&#65533;V&#2029;mT&#65533;}Pa&#65533;B&#65533;&#65533;{&#65533;[?x&#65533;&#65533;a&#65533;&#65533;Z&#65533;&#65533;t3&#65533;<&#65533;S=J&#65533;R&#65533;&#65533;&#65533;&#65533;_&#65533;~&#65533;&#65533;&#65533;&#65533;[S&#65533;&#65533;	R&#65533;&#65533;&#65533;&#65533;fBu+&#65533;$&#375;JQ&#65533;z&#65533;;&#65533;&#65533;B&#65533;:1&#65533; L0&#1917;0f5&#65533;l;&#65533;C&#65533;&#65533;&#65533;!&#65533;m&#65533;&#65533;&#65533;J&#65533;6s&#65533;{G&#65533;&#1602;fE&#65533;&#1473;&#65533;y&#65533;&#65533;J&#65533;&#65533;@@&#65533;}&#65533;&#65533;c+&#65533;
2Q
@&#65533;{&#65533;B&#65533;&#65533;;&#65533;&#65533; h&#65533;m&#65533;D&#65533;&#65533;N&#65533;'&#65533;&#65533;&#65533;&#65533;&#65533;I&#65533;&#65533;&#65533;
&#65533; &#65533;|&#65533;&#65533;&#65533;h&#65533;f$`&#65533;&#65533;yD&#65533;v&#65533;K&#65533;O&#65533;&#65533;&#65533;&#1028;d&#65533;}%&#65533;+&#65533;&#65533;h&#65533;g&#65533;lt'2&#65533;  &#65533;&#65533;1g&#65533;
&#65533;&#65533;&#65533;A&#65533;&#40017;#&#65533;&#65533;f&#65533;&#65533;R&#65533;C&#65533;&#65533;&#65533;&#65533;&#1044;&&#65533;<&#65533;&#65533;#Ci&#65533;&#65533;&#65533;>&#514;"z&#65533;:&#65533;P&#65533;B&#65533;&#65533;<&#65533;E0&#65533;&#65533;&#65533;&#65533;&#65533;"&#65533;V&#65533;&&#65533;o&#65533;&#65533;&#1932;`&#65533;&#65533;=&#65533;H&#291;-&#65533;9&#65533;&#65533;&#65533;ia&#65533;&#65533;!+&#65533;7N&#65533;o^&#65533;%-&#65533;&#65533;M`&#65533;&#65533;IH&#65533;*Y&#65533;&#65533;R&#65533;&#65533;&#65533;&#130;Mn&#65533;&#65533;&#65533;*&#65533;&#65533;xy&#65533;VR&#65533;&#65533;4&#65533;:&#65533;&#65533;&#65533;}&#137;&#65533;&#65533;&#65533;]&#65533;&#65533;&#65533;&#65533;j&#65533;*&#65533;&#65533;:&#65533;&#65533;&#965;jj6f&#65533;&#65533;#T &#65533; P!&#65533;&#65533;&#65533;5g8K&#65533;rS|&#65533;SmBj&#65533;&#65533;A^&#65533;&#65533;'&#65533;&#1109;&#65533;&#65533;"sJ&#65533;l0&#1164;&#65533;&#65533;{&#65533;&#65533;5&#65533;&#65533;&#1181;&#65533;&#65533;&#65533;9G4,"&#65533;&#65533;3&#65533;<=&#65533;&#65533;&#65533;&#65533;G&#65533;<!E&#65533;R&#65533;&#676;&#65533;.&#65533;&#65533;R&#65533;&#65533;&#65533;&#1417;&#1389;f&#65533;\&#65533;j&#65533;&#65533;	&#1457;.I&#65533;d=&#65533;&#65533;&#65533;&#65533;&#1461;&#65533;iCN&#65533;'[&#65533;&#65533;!q&#629;&#65533;a5&#65533;]&#65533;&#1680;&#65533;  !&#65533; &#65533; ,P 5H&#65533;  &#65533; &#65533;	H&#65533;&#65533;&#65533;&#65533;*\&#560;&#65533;&#199;#J&#65533;H&#65533;&#65533;&#65533;~3j&#65533;&#65533;Q&#65533;&#335; C&#65533;I&#65533;&#65533;&#595;(&#65533;u\&#626;%&#404;0c&#668;I&#65533;&#65533;L&#65533;8sv&#65533;&#627;&#65533;&#991;@G&#65533;J&#65533;c&#1059;H&#65533;*&#65533;&#65533;s&#65533;&#65533;i&#65533;J&#65533;J&#65533;&#36898;;&#65533;j&#65533;&#693;&#65533;&#341;O&#1224;M&#65533;&#65533;&#65533;&#1651;h&#846;&#65533;&#65533;&#65533;K&#65533;p&#65533;&#645;&#65533;&#1129;X&#65533;&#65533;,&#65533;&#1387;7&#64577;}&#65533;&#65533;&#65533;{vl&#1762;s+^&#65533;&#65533;#T&#65533;I,&#65533;h&#65533;Xe&#65533;&#65533;-&#65533;&#65533;&#65533;2g&#65533;j&#65533;&#696;&#65533;&#65533;&#65533;&#65533;&#65533;&#65533;l&#65533;&#65533;&#65533;&#640;&#65533;z6&#65533;&#65533;3e&#65533;G&#65533;<&#891;wR&#65533;&#65533;'&#65533;<&#1141;&#1986;zs_&#65533;&#40697;&#65533;&#65533;&#65533;&#65533;&#65533;f&#65533;&#435;g>>&#65533;&#65533;_&#65533;ID/&#65533;&#65533;&#65533;&#65533;&#65533;&#65533;&#65533;&#1107;L'H&#65533;&#65533;&#65533;&#65533;&#65533;m&#759;.&#65533;&#65533;ej&#65533;;&#65533;&#65533;&#65533;&#65533;&#65533;a&#65533;d&#65533;&#65533;&#65533;&#65533;!&#65533;_&#65533;6(5&#65533;YV&#65533;h!&#65533;&#65533;&#65533;&#1433;{&#65533;i&#65533;]&#65533; ~(&#65533;k!&#65533;W~&#65533;I^T^&#65533;bs&#65533;&#65533;Ye&#53332;Y&#65533;8&#65533;E"}&#65533;u&#65533;&#65533;x,&#65533;(&#65533;i&#65533;&#65533;XP&#65533;)&&#65533;&#65533;{4&#65533;&#65533;&#65533;N&#65533;e&#65533;&#65533;@&#65533; a&#65533;&#65533;&#1168;\&#661;&#65533;j&#65533;&#888;&#65533;JBif&#65533;g&#65533;k:6&#65533;&#65533;e&#65533;&#65533;e&#65533;tjUdd$&#65533;Q&#65533;i&#65533;&#65533;&&#65533;MZI&#65533;e(z&#65533;&#1615;.&#1385;hP_&#65533;VCR&#65533;	&#34770;&#65533;%&#65533;&&#65533;8&#65533;&#65533;-&#65533;iO&#65533;y&#65533;&#65533;&#65533;~C4&#65533;p&#65533;*p&#65533; &#65533;&#65533;&#65533;&#65533;&#65533;*&#65533;&#65533;P&#65533;&#65533;&#65533;&#65533;	&#65533;f#&#65533;8!&#65533;-}*lJ|&#65533;&#65533;&#65533;&#65533;-X&#65533;&#65533;&#1332;&#65533;
&#65533;< &#65533;*Qk&#65533;*?P&#65533;&#65533;&#65533;H&#65533;&#65533;&#65533;\&#65533;Z &#65533;lNI&#65533;Bq;&#65533;"i&#65533;&#65533;2&#65533;&#65533;{&#65533;AI&#65533;5&#65533;&#65533;&#65533;&#65533;&#956;a&#65533;?o(&#65533;&#65533;?&#65533;T&#65533;&#65533;&#65533;&#65533;0&#65533;&#65533;1&#65533;&#65533;o&#65533;P&#65533;(`&#1034;&#65533;&#65533;&#1176;&#13408;e&#65533;(&#65533; O&#1292;&#65533;:h&#65533;&#65533;&#65533;&#30170;&#65533;&#65533;&#65533;&#65533;soA&#65533;ls&#65533;8&#65533;&#65533;p&#65533;&#65533;1&#65533;(\c&#65533;'&#65533;&#65533;&#65533;_T&#65533;&&#65533;&#65533;!7&#65533;&`&#65533;m&#65533;&#65533;v&#65533;1&#1080;,&#65533;&#65533;&#65533;&#65533;&#65533;^P&#65533;&#65533;&#65533;5&#65533;&#65533;&#65533;f&#65533;&#65533;&#65533;"&#65533;G+B&#65533;J&#65533;&#65533;mF&#1034;L;&#65533;wAD&#65533;&#65533;&#65533;&#65533;qF&#65533;&#65533;&#65533;&#65533;&#65533;P	&#65533;e&#65533;&#65533;^&#65533;&#65533;x&#65533;dG>&#65533;&#65533;>O&#65533;&#65533;C&#65533;yryQ&#65533;&#65533;&#1952;&#65533;3&#65533;`&&#65533;{&#65533;&#422;&4(l]&#65533;A	/&#65533;&#65533;&#65533;c+&#65533;S(&#65533;T,&#65533;&#65533;&#65533;&#65533;Y&#65533;&#65533;&#65533;z&#65533;, lA&#65533;]|S&#65533;&#65533;&#65533;&#65533;L&#65533;&#65533;/&#65533;&#65533;0t&#65533;&#65533;4&#65533;(&#65533;J;&#65533;&#65533;&#1230;&#65533;&#65533;&#65533;&#65533;&#65533;&#65533;^&#65533;&#65533;&#65533;&#65533;&#65533;&#65533;m&#65533;FSz&#65533;&#65533;&#65533;&#65533;&#65533;&#451;&#65533;|&#65533;:W&#65533;&#65533;&#65533;<&#65533;`y&#65533;&#65533;d&#65533;8`&#65533;&#65533;?&#65533;oL&#65533;&#65533;&#65533;&#65533;7*w&#65533;&#65533;&#65533;&#65533;&#65533;&#65533;&#65533;&#65533;u&#65533;U&#65533;R&#1235;&#65533;G&#65533;&#65533;&#65533;&#65533;J^&#65533;&#65533;F&#65533;&#65533;&#65533;&#65533;&#65533;X0&#65533;&#65533;l
&#65533;S&#65533;;&#65533;&#65533;&#65533;&#65533;c`a&#65533;&#65533;&#65533;v&#65533;-a	JX?&#65533;&#65533;&#65533;&#65533;U,&#65533;&#65533;&#65533;m&#65533;4Ne&#65533;&#170;&#65533;&#65533;^&#65533; C&#65533;-z&#65533;&#65533;@&#65533;&#65533;%&#65533;{<&#65533;&#65533;&#65533;<&#65533;{&#65533;sD&#65533;Pp1&#65533;&#65533;Jx5&#65533;&#65533;&#65533;:FE&#65533;D&#65533;&#65533; Cj&#65533;&#65533; l&#65533;&#65533;&#65533;&#449; &#65533;&#65533;y&#65533;E&#65533;&#65533;&#65533;)&#65533;vsh
&#65533;1(>q&#65533;>&#65533;1^!&#65533;&#1335;&#65533;%&#65533; #j&#65533;z&#65533;&#410;&#65533;M\&#65533;cr&#65533;&#65533;)L	o&#65533;D&#65533;&#65533;%&#65533;`)&#65533;\&#20826;aW&H&#65533;&#65533;k&#65533;?D&#65533;C&#65533;&#65533;!&#65533;&#1899;$B&#65533;&#65533;I&#65533;&#65533;G&#65533;7&#65533;&#65533;&#65533;(!&#65533;Td@%&#65533;&#65533;&#65533;o>&#65533;&#65533;&#65533;&#65533;	&#65533;s&#65533; j2&&#65533;&#65533;&#65533;&#65533;"&#65533;&#65533;i&#65533;&#65533;&#65533;&#65533;I%&#65533;&#65533;"&#65533;X&#65533;"&#65533;&#65533;Eq&#65533;D&#65533;&#65533;:&#65533;P&#65533;z&#65533;&#65533;[&#65533;F&#65533;&#65533;3&#65533;%B&#65533;&#65533;&#65533;&#65533;&#65533;&#65533;&#65533;&#65533;zP&#65533;s&#65533;4^&#65533;vq&#65533;&#65533;f&#65533;nJd&#65533;\G-&#65533;&#65533;]r&#65533;8E&#65533;;&#65533;&#65533;A&#65533;Z&#65533;M>&#65533;&#65533;&#65533;&#65533;&#65533;&#65533;&#65533;y @z-&#65533;z@Lkw&#65533;R!&#65533;0&#65533;MwJ&#65533;`&#65533;&#65533;&#65533;T&#65533;,BB&#65533;<&#65533;`JU&#65533;&#1215;&#65533;&#65533;&#65533;-2&#65533;I&#294;&#65533;`B&#65533;Il&#65533; &#65533;P&#65533;&#65533;&#65533;&#65533;&#65533;.&#65533;&#65533;|+o&#65533;a.&#65533;G&#65533;&#65533;:FF&#65533;&#65533;C&#65533;&#65533;C&#65533;&#65533;&#65533;h&#65533;$&#65533;&#65533;&#65533;"&#65533;<b
nF"u&#65533;dyC&#65533;&#65533;&#65533;U&#65533;P7d&#65533;1Z!&#65533;&#65533;n
,Dbf&#65533;&#65533;!&#65533;&#65533;&#65533;b&#65533;T%e9u#&#65533;&#65533;M4&#65533;WJ&#65533;4)P&#65533;&#65533;&#65533;&#65533;FP&#65533;&#65533;&#65533;&#65533;)mI*&#65533;&#65533;&#65533;v&#65533;Wz&#65533;Q&#65533;&#65533;fV5Y&#65533;2&#65533;l&#65533;&#65533;6!&#65533;C&#65533;9&#65533;x&#65533;&#65533;
 &#65533;&#65533;&#65533;Z&#65533;3K&#65533;,{&#65533;&#65533;o0&#65533;&#65533;5&#1536;&#65533;&#65533;&#65533;&#65533;&#65533;&#65533;&#65533;h&#65533;&#65533;&#65533;&#65533; &#65533;&#65533;&#65533;\&#65533;'"&#65533;~q&#65533;&#65533;9$&#65533;&#65533;&#65533;&#65533;&#65533;

P&#65533;&#65533;&#65533;&#65533;&#65533;&#65533;&#65533;&#65533;oC&&#65533;&#65533;&#65533;	Y(AF1&#65533;I&#65533; \&#65533;bnr&#65533;&#65533;Tw&#65533;>(&#65533;&#65533;&#230;&#65533;4 qx&#65533;#h&#12424;&#65533;!&#65533;&#65533;&#65533;aB	0&#65533;&#65533;/Ha&#65533;&#65533;&#65533;&#65533;:&#65533;&#65533;+Uh&#65533;&#1106;f&#65533;&#65533;j&#65533;q&#65533;r&#65533;&#65533;&#65533;w&#65533;
!kM&#65533;&#65533;o&#375;&#65533;&#65533;4&#65533;[&#1980;+&#65533;&#65533;&#65533;&#65533;&#65533;&?1&#65533;&#65533;8&#65533; \&#65533;F&#65533;&#65533;e&#65533;l&#65533;!&#65533;I&#65533;_&#65533;&#65533;&#60781;&#65533;T&#65533;,[F+e84&#65533;y&#65533;	[&#65533; &#65533;&#65533;&#65533;&#65533;&#65533;z+&#65533;`&#65533;F&#65533;&#65533;?F&#1134;&#1418;&#65533;&#65533;,&#65533;Q&#65533;&#663;&#65533;&#65533;&#65533;5&#65533;iN&#799;&#65533;&#65533; L&#65533;n;	nu&#65533;&#65533;k&#65533;&#65533;Gn&#65533;&#65533;L` K&#65533;&#65533; \&#65533;&#65533;@&#65533;&#514;&#65533;&#65533;&#65533;&#65533;&#65533;&#65533;&#65533;&#65533;&#65533;&#65533;&#65533; o[&#65533;&#65533;&#65533;&#65533;&#65533;:H&#65533;&#65533;>&#65533;4&#65533;re&#65533;qb&#65533;h&#65533;&#65533; &#65533;&H72&#1091;&#65533;w 8&#65533;&#65533;C>rA'&#65533;&#65533;&#65533;&#65533;&#65533;&#65533;9).&#65533;&#65533;&#65533;&#65533;&#65533;g&#58310;&#65533;&#65533;ab1f&#65533;l &#65533;&#65533;  B&#65533;&#65533; sP&#65533;L:Ey&#65533;t&#65533;^;.DXJ&&#65533;&#65533;@&#65533;&&#65533; &#65533;ins&#65533;4&#65533;&#65533;HZ&#65533;_(}k\O 5&#65533;6N&#65533;&#65533;t&#65533;&#65533;o&#65533;{&#65533;&#65533;	&#65533;`&#65533;`n&#65533;\&#65533;&#65533;&#1020;&#65533;=y&#65533;&#65533;oHQ#&#407;^&#65533;?@p&#65533;hT{&#65533;$&#65533;|&#65533;BD&#65533;O&#65533;&#65533;uy\Pn9&#65533;RpW&#65533;&#65533;&#65533;&#65533;x&#65533;0&#65533;u&#65533;&#65533;?&#65533;miK&#65533; &#65533;&#65533;8&#65533;&#65533;&#65533;t&#65533;&#65533;@R&#65533;&#65533;`~&#65533;y&#65533;iB&#65533;pFP&#65533;&#65533;&#65533;`q"&#65533;<Y&#65533;&#65533;&#65533;n&#65533;^3&#65533;&#65533;5&#65533;&#65533;E&#65533;&#65533;&#65533;&#65533;d&#65533;&#65533;&#65533;&#65533;c8&#65533;&#65533;&#207;I3&#65533;&#65533;&#65533;-&#390;&#65533;x&#65533;&#65533;&#65533;}&#65533;K&#65533;&#65533;_&#65533;&#65533;-9&#65533;/&#65533;&#65533;@f}3&#65533;~l&#65533;{Q"M&#1984;-&#65533;&#65533;&#65533;~&#65533;q-v"&#65533;!&#65533;wiq&#65533;z&#65533;>&#65533;&#65533;&#65533;G?&#65533;G&#65533;&#65533;y,&#65533;V&#65533;&#65533; >&#65533;&#65533;(&#65533;.$&#65533;!8d&#65533;t\}&#65533;}!}&#65533;}rpg}&gV&#65533;&#65533;&#65533;#&#65533;&	&#65533;u+&#514;%e@(&#65533;a[&#65533;q&#65533; &#65533;&#65533;c&#65533;&#65533;&#65533;AN&#65533;S&#65533;&#65533;&#65533;^xy`&#65533;&#65533;t7&#65533;k%Hx&#65533;&#65533;6&#65533;&#65533;&#65533;&#452;$qlP`&#65533;\&#65533;b3s&#65533;&#65533;/&#65533;R-7&#65533;23?&#65533;\&#65533;~&#65533;&#65533;'&#65533;u&#65533;&#65533;|X&#65533;r8b&#65533;+'"&&#65533;&#65533;sDpYg&#65533;&#65533;C=HD&#65533;&#65533;0:yG8&#65533;UpJ&#65533;&#65533;&#65533;P&#65533;+e]&#65533;Qq V &#65533;)V&#65533;P{ &#65533;oKA&#65533;&#65533; g&#65533;H&#65533;&#65533;&#65533;K&#65533;A&#65533;\&#65533;s1&#65533;&#65533;&#65533;&#65533;q &#65533;pc&#65533;&#65533;Kq&#65533;qr&#65533;\&#65533;&#65533;&#65533;&#65533;&#524;1&#65533;r&#65533;&#65533;&#65533;wi&#1545;11Gd&#65533;_&#65533;&#65533;&#65533;&#65533;&#65533;&#65533;0:&#65533;&#65533;1~p`~&#65533;h&#65533;&#65533;8&#65533;bR&#65533;x~&#65533;&#65533;Ft&#65533;&#65533;P&#65533;&#65533;}c&#65533;I&#65533;+&#1569;&#65533;&#65533;&#65533;	&#65533;&#65533;&#65533;8.	R%&#65533;m&#65533;&#1552;[!&#65533;=1&#65533;&#65533;&#65533;&#65533;T&#65533;w&#1617;A-&#65533;&#65533;P&#65533;KX&#65533;F&#65533;XsI&#65533;]&#65533;&#1952;&#65533;&#65533;&#65533;&#65533;1R&#65533;&#65533;&#457;[G&#65533;AP?&#65533;D~/&#65533;&#65533;	&#65533;&&#65533; [&#65533;c
&#65533; &#65533;Z=&#65533;&#65533;.I&#65533;&#65533;}&#65533;&#65533;4R?M&#65533;{&#65533;&#65533;&#65533;(A&#65533;p 
A&#65533;@BSI&#65533;ty&#65533;Aq{&#65533;n&#65533;U9&#65533;j&#65533;&#65533;k&#65533;&#65533;?S&#65533;&#65533;f h&#65533;
&#65533;&#65533;&#65533;&#65533;&#65533;&#65533;0	&#65533; &#65533;&#65533;&#65533;1{&#65533;&#65533; &#65533;&#65533;&app&#65533;&#65533;&#65533;&#65533;N&#65533;+&&#65533;H&#65533;&#1368;8`&#65533;
&#65533;e&#65533;&#65533;&#65533;G1:p&#65533;1&#65533;&#65533;&#65533;&#65533;&#65533;&#65533;|cOh+L&#65533;&#65533;(&#65533;2Q"&#65533;M B&#65533;NQ&#65533;&#1367;&#65533;&#65533;I&#65533;A&#65533;N"&	&#65533;3&#604;~&#65533;T&#65533;&#65533;ap&#65533;6&#65533;219&#65533;&#65533; &#65533;&#65533; &#65533;&#65533;h&#65533;Dpw&#65533;&#65533; &#65533;&#65533;&#65533;&#65533;!CUf:&#65533;&#65533;{X&#65533;&#65533;0&#65533;
&#65533; &#65533;)&#65533;&#65533;5&#65533;&#65533;$r&#65533;&#65533;qZa&#65533;&#65533;&#65533;&#163;[
X&#39520;Q&#65533;&#65533;&#65533;[&#65533;&#65533;&#65533;(iQq&#65533;&#65533; &#65533;&#65533;&#65533;&#65533;(P&#65533;&#65533;8A&#65533;9&#65533;xG a&#65533;&#65533;&#65533;&#65533;&#65533;&#65533;&#65533;&#65533;02&#65533;&#65533;~&#65533;qu&#65533;&#65533;&#65533;&#65533;&#65533;&#65533;&#65533;*&#1424;&#65533; 
&#1123;H&#65533;&#65533;&#324;?T&#65533;&#65533;1&#65533;&#65533;&#65533;&#65533;n&#65533;&#596;<I&#65533;p&#65533;'1 &#65533;!&#65533;&#65533;
9H&#65533;y&#65533;]~p &#65533;2&#65533;&#665;&#65533;&#65533;	e	OzA&#65533;>&#65533;&#65533;eZ&#65533;j&#65533;`&#65533;	&#1236;&#65533;&#65533;&#65533;:&#65533;-&#65533;&#65533;z&#65533;&#65533;Q&#65533;&#65533;P&#65533; &#65533;p4&#65533;&#65533; &#65533;&#65533;&#65533;(&#65533;&#65533;VZ&#65533;&#65533;P$&#1872;aFi?&#65533;&&#65533;&#65533;iw&#65533;&#65533;i&#65533;&#65533;5&#65533;=&#65533;apj0&#65533;J&#65533;&#65533;&#65533;	&#65533; M&#65533;!spZ=&#65533;IvI&#65533;
&#65533;&#65533;+_p`h&#65533;&#65533;&#65533;&#65533;P&#65533;&#65533;N&#65533;&#65533; &#65533;&#65533;z&#65533;P&#65533; $&#65533;&#65533;ig&#65533;y}&#65533;&#65533;y	&#65533;YC&#65533;a
&#65533;&#65533;:&#186;Oa&#65533;D&#65533;&#65533;njC&#65533;
"&#65533;&#65533;&#65533;C&#65533;y&#65533;O&#65533;ZC60&#65533;&#65533;&#65533;&#65533;&#65533;;&#65533;[5&#65533;&#65533; 0&#65533;9&#65533;,P&#65533;nw&#65533;I&#1135;&#65533;bp&#65533;&#65533;(&#1710;&#65533;i&#65533;!&#65533;R&#65533;C&#65533;&#65533;&#688;&#65533;&#65533;&#65533;&#65533;&#65533;^&#65533;&#65533;*&#623;&#65533;X1a9&#65533;&#65533;&#65533;i&#65533;&#65533;b&#65533;&#65533;&#65533;*&#65533;2A&#65533;j&#65533;	q &#65533;z&#65533;&#65533;&#65533;&#65533;&#65533;1aF&#65533;&#65533;&#65533;&#65533;&#65533;&#65533;l&#65533;'	&#65533;31&#65533;&#65533;&#65533; e&#65533;&#65533;&#65533;&#65533;&#65533;<&#1984;&#65533;A&#65533;-&#1039;&#65533;&#65533;&#65533;&#65533;hk&#65533;&#65533;e8&#65533;K+)&#1526;}&#65533;&#65533;5&#65533;r&#65533;mK&#65533;&#65533;
&#65533;&#65533;&#65533;>&#65533;&#65533;&#65533;J&#65533; g{&#65533;&#65533;&#65533;&#65533;&#65533;&#65533;&#65533;&#65533;&#65533;jp&#65533;&#65533;A&#65533;&#65533;&#65533;&#65533;_&#65533;#/&#65533;&#65533;&#65533;&#65533;Z&#65533;&#65533;&#65533;1f&#65533;X[\y&#65533;&#65533;AK@&#65533;&#65533;5&#65533;&#65533;&#65533;f&#65533;&#65533; &#65533;&#1787;*J&#65533;kK1&#635;0&#65533;&#65533;&#65533;Z&#65533;&#65533;D&#65533;&#65533;q&#65533;?Q&#65533;T&#65533;i]y&#65533; O[&#65533;P	&#65533;&#65533;&#65533; &#65533;&#1307;\&#65533;Y&#65533;&#1082;&#65533;&#65533;&#65533;&#65533;h&#65533;_&#65533;	&#65533;9q+&#65533;&#65533;&#65533;[&#65533;jI&#65533;&#65533;&#65533;&#1534;<&#65533;&#65533;!&#65533;_&#65533;7&#65533;6{:&#65533;&#65533;j0&#65533;&#65533;=&#65533;&#65533;&#65533;x&#65533;&#65533;Ql&#65533;9VE&#65533;&#65533;&#65533;p&#732;R&#65533;J&#65533;b&#65533;&#65533;	k&#65533;&#65533;0&#65533;&#65533;w#&#65533;H "&#65533;&#65533;P&#65533;&#65533;p@&#65533;"&#65533;C&#65533;&#65533;'&#65533;&#65533;&#65533;&#65533;&#65533;;*5B!,&#65533;+&#65533;7&#65533;K&#65533;&#65533;
;&#65533;#&#65533;&#65533;d&#65533;&#65533;&#65533;&#65533;b$p6&#65533;&#65533;Kl&#65533;Yl&#65533;1&#65533;Sl&#65533;Mc&#65533;&#65533;6pLB&#65533;&#65533;&#634;&#65533;&#65533;&#65533;&#65533;k*&#65533;&#65533;&#65533;3:&#65533;4q&#65533;&#65533;&#65533;&#65533;&#65533;&#65533;&#65533;(&#65533;9W%&#65533;&#65533;&#162;F&#65533;&#65533;<=&#65533;&#65533;&#65533;L&#65533;&#65533;p&#65533;&#65533;As%&#65533;#V&#65533;*&#608;sO&#2032;OHBP&#65533;d&#65533;&#65533;rh&#599;|	&#65533;&#65533;NIsU&#65533;&#65533;#ic&#1702;&#65533;L~&&#65533;&#65533;k&#65533;5q&#65533;&#65533;7&#65533;y&#65533;A&#65533;&#65533;&#65533;&#65533;ls&#976;Q0&#65533; &#65533;&#65533;&#65533;&#65533;&#687;&#65533; &#65533;<sP&#237;&#65533;&#65533;&#65533;&#65533;3&#65533;I&#65533;Y&#65533;&#65533;&#65533;c9&#65533;&#65533;g]&#444; +&#65533;	px`&#65533;:&#65533; &#65533;p&#65533;&#65533;&#65533;&#65533;]&#65533;2w&#65533;7gT+&#65533;&#65533;xL&#65533;&#65533;&#65533;&#65533;&#65533;A@&#65533;&#65533;&#65533;z&#65533;I&#65533;&#65533;N6&#65533;&#65533;&#65533;&#65533;&#65533;&#691;@&#1244;&#65533;&#65533; ~'u&#65533;UJ&#65533;!Q|&#65533;|I&#65533;c2&#751;&#65533;&#65533;d&#65533;&#65533;P&#65533;&#349;&#65533;&#435;&#65533;&#65533;P&#65533;|&#65533;Uj&#65533;0&#65533;&#65533;&#65533;0&#878;&#65533;)&#65533;&#65533;&#65533;0&#65533;&#250;H&#65533;1&#65533;M`k&#65533;JA]&#65533;&#1124;|&#65533;&#65533;&#558;f&#65533;&#65533;&#65533;m&#65533;&#65533;9 B &#65533;`&#65533;&#65533;&#65533;&#65533;$=s&#65533;&#65533;6l[&#65533;&#65533;&#65533;&#65533;&#65533;wy &#65533; @1]H&#65533;&#65533;&#253;Um&#65533;&#65533;~A&#65533;&#65533;&#65533;&#812;&#65533; 3&#65533;&#65533;e}&#65533;5* &#65533;P
*p&#65533;&#65533;<&#65533;&#65533;&#65533;{&#65533;&#65533;&#65533;v&#65533;&#65533;Sb&#65533;@p&#65533;6&#65533;

@d&#65533;A~&#65533;&#65533;&#65533;6t9Xl &#65533;=&#65533;&#65533; &#65533;&#65533;BL&#65533;&#65533;P&#65533;&#65533;MO&#65533;&#65533;;&#65533;
b&#65533;&#65533;&#65533;I&#65533;5
&#65533;9`&#65533;02`&#65533;J&#65533;&#65533;{&#65533;2&#65533;&#65533;&#65533;&#65533;	&#65533;&#65533;@8&#65533;D&#65533;`&#65533;K&#65533;1t8&#65533;h&#65533;S&#65533;qC&#65533;i&#65533;&#65533;&#65533;77&#65533;&#65533;a&#65533;Ll &#65533;6&#65533;)&#65533; 1&#65533;&#65533;@]&#65533;6j9&#65533;B&#65533;@&#65533;&#65533;&#65533;&#65533;&#65533;&#65533;&#65533;	&#65533;0&#65533;)&#65533;*u&#65533;&#65533;l&#65533;5&#65533;&#65533;&#65533;(&#65533;G&#1650;&#65533;&#65533;&#65533;52L%&#65533;&#65533;&#65533;o|&#65533;&#65533;3&#65533;	p&#65533;1&#65533;&#65533;&#65533;m&#65533;&#65533;j&#65533;PCP&#65533;@&#1289;&#65533;&#65533;-&#65533;M&#65533;&#65533;&#65533;L&#65533;9&#65533;&&#65533;&#1925;&#65533;
&#65533;&#65533;&#65533; &#65533;`&#65533;&#65533;P&#65533;&#65533;{&#65533;&#570;&#65533;9&#65533;&#65533;;&#65533;P&#65533;p&#65533;&#65533;&#65533; ) &#65533;&#65533;l&#65533;~&#65533;0r~&#65533;&#65533;&#65533;&#1135;&#65533;&#65533;`&#65533;F&#65533;P&#65533;&#65533;&#65533;!&#65533;&#65533;zM&#65533;&#65533;L&#65533;&#65533;&#65533;&#65533;7&#65533;&#65533;&#1697;	&#65533;A&#65533;U{
P&#65533;&#65533;K&#65533;b9&#65533;Q&_&#65533;&"&#65533;\&#65533;] N&#65533;&#65533;]&#65533;&#65533;9&#65533;0;. &#65533;&#65533;&#65533;&#65533;!PL&#65533;&#65533;@ &#65533;&#65533;N&#65533;F^
#&#65533;n&#65533;&#65533;J	&#65533;8&#65533;5`4&#65533;&#65533;/&#65533;BLy&#65533;&#65533;~&#65533;&#65533;&#65533;&#65533;'i&#65533; &#65533;M6@&#65533;&#65533;&#65533;&#65533;j~&#65533;&#65533;n&#65533;l&#65533;&#65533;`q&#65533;&#65533;&#65533;&#65533;@ &#65533;&#65533;2p&#65533;&#65533;&#65533;&#65533;&#65533;E&#65533;&#65533;&#65533;&#65533;&#65533;S	&#65533;~&#65533;x&#65533;&#65533;&#65533;z&#65533; &#65533;&#65533;&#65533;&#1098;&#65533;&#65533;~&#65533;M*&#65533;&#65533;[&#65533;&#65533;&#65533;P&4&#65533;&#65533;&#65533;3%&#65533;\&#65533;&#65533;&#65533;-:&#1116;&#65533;&#65533;&#65533;V&#65533;&#65533;&#65533;N&#1440;&#65533;&#65533;&#43934;&#65533;&#65533;&#65533;!p?&#65533;*&#65533; &#65533;&#65533;P&#65533;&#65533;&#65533;IC&#65533;\X&#65533;&#526;W&#65533;&#65533;&#65533; &#65533;&#65533;&#65533;M0 G&#65533;&#65533;XZ&#65533;}#:&#65533;&#65533;"&#65533;&#65533;&#65533;&#65533;&#65533;&#65533;&#65533;&#65533;&#65533;n&#1621;&#65533;o~&#65533;&#65533;&#65533;&#65533;.?&#65533;&#65533;0&#65533;p&#65533;"O&#65533;&#65533;&#65533;&#65533;	&#65533;N.F&#65533;&#65533;>&#65533;	&#65533;&#65533;&#65533;&#65533;Z&#65533;&#65533;p&#65533;{AP&#65533;&#65533;&#65533; &#65533;&#65533;&#65533;=&#65533;Ly7%&#65533;&#65533;!c&#65533;l&#65533;&#65533;`&#65533;1P&#65533;&&#65533;&#65533;p&#65533;&#65533;f&#65533;&#65533;&#65533;&#65533;&#65533;N&#65533;0&#65533; 6&#65533;&#65533;z^&#65533;&#65533;t&#65533;&#65533;&#65533;V&#65533;&#65533; -` [&#65533;&#65533;	A&#65533; &#65533;.&#65533;&#65533;&#65533;&#65533;0KD4t&#65533;&#65533;,&#65533;&#65533;&#65533;2&#65533;&#65533;&#65533;&#65533;\&#65533;&#65533;&#65533;.&#65533;.&#65533;&#65533;&#65533;e&#1866;&#65533;>&#65533;&#65533;&#65533;&#65533;&#65533;&#208;|0&#65533;&#65533;&#65533;&#65533;^&#65533;&#65533;&#65533;)r s47&#65533;%N&#65533;&#65533;@&#65533;&#65533;&#65533;&#65533;&#65533;&#65533;&#42999;E,&#65533;&#65533;:@&#65533;&#65533;u&#65533;>&#65533;Q`&#65533;&#65533;E&#65533;5n&#65533;H&#65533;&#65533;5&#65533;Ry,&#65533;I&#65533;&#65533;*@iP&#65533;&#65533;Ke&#932;Y&#65533;&#65533;M&#65533;&#65533;%&#65533; Jk&#65533;&#65533;J&#65533;E&#65533;h&#1122;&#65533;&#65533;2&#65533;P&#65533;aP&#65533;FF3&#65533;]#d&#65533;A&#65533;&#65533;&#65533;,&#65533;8&#65533;&#65533; 6&#65533;5&#65533;i-4	-&#65533;&#65533;0&#65533;E{U&#65533;&#769;&#65533;&#1874;&#65533;&#1060;&#582;~&#65533;&#65533;X&#65533;&#65533;N#0oJ>&#65533;&#65533;&#65533;"S&#65533;&#26892;&#65533;'Cn&h&#65533;ZHP*&#65533;c&#65533;Lne&#1321;U&#65533;~v.E3&#65533;=Z;&#65533;&#65533;4&#65533;&#1388;b&#65533;&#65533;T&#65533;K&#65533;'&#65533;]&#65533;&#65533;&#65533;&#65533;&#65533;&#65533;
d&#65533;rh&#65533;1&#65533;kM&#65533;&#65533;&#65533;&#65533;&#65533;&#65533;t&#65533;&#65533;&#433;&#65533;&#65533;4|&#65533;&#65533;&#65533;b&#65533;z&#65533;jx&#65533;&#65533;&#65533;"&#65533;&#65533;m&#65533;h&#65533;:&#65533;&#65533;<(&#65533;&#65533;&#65533;&#65533;4&#65533;t&#65533;&#65533;&#65533;:&#65533;&#31200;&#65533;BJkl#&#65533;&#65533;xJ8&#65533;q&#65533;,&#65533;&(&#65533;&#65533; #f&#65533;&#65533;&#65533;+&#65533;&#1082;.;&#65533;F&#128;L&#65533;k&#65533;&#65533;&#65533;h&#65533;&#65533;&#43620;&#65533;&#65533;&#65533;'&#65533;&#65533;&#65533;&#65533;R&&#65533;\&#48821;>&#65533;&#65533;&#65533;VZ&#65533;&#65533;sL&#65533;ZK&#65533;&#65533;R&#65533;B6&#65533;&#65533;&#65533;\ts&#695;aF&#65533;j&#65533;bM&#65533;rHG&#65533;"&#65533;&#65533;&#65533;&#65533;fI$&#65533;h&#65533;&#65533;&#65533;&#65533;&#65533;&#65533;o&#65533;&#65533;%&#65533;$#dSm&#65533;z&#65533;&#65533; &#65533;&#65533;I&#65533;R2/&#65533;@&#65533;&#65533;&#65533;1&#65533;$T&#65533;@&#65533;&#65533;&#65533;&#65533;LZi&#65533;&#1025;&#65533;&#65533;&#65533;P&#65533;\&#65533;y&#65533;Iu:|j&#65533;;e&#65533;&#65533;
&#65533;&#65533;&#65533;&#65533;JQ&#65533;&#65533;&#65533;T!F&#65533;h&#65533;&#65533;,5#&#65533;&#65533;k&#65533;&#65533;R&#65533;a&#65533;i&#65533;&#65533;&#65533;yo&#65533;&#65533;&#65533;&#65533;&&#65533;V&#65533;Vh &#65533;KZ&#65533;&#65533;.&#65533;H&#421;Y&#65533;&#65533;?&#65533;&#1052;!&#65533;d&#65533;lsI9&#65533;%&#65533;&#65533;&#65533;GO]&#65533;&#65533;&#65533;0&#65533;(x&#65533;&#65533;d&#65533;v&#65533;FQz&#65533;&#65533;&#65533;`&#65533;"*&#65533;&#65533;&#65533;W&#65533;%&#14470;&#65533;&#65533;&#34137;+&#65533;a !4&#65533; &#641;&#65533;&#65533;@U&#65533;&#65533;&#65533;"&#65533;* &#65533;c&#65533;i&#670;y&#65533;*&#65533;&#65533;M&#65533;&#65533;&#65533;&#65533;&#65533;&#65533;a&#65533;&#65533;&#65533;&61&#65533;&#65533;~&#65533;Av&#65533;`&#65533;&#65533;&#65533;@&#65533;L"`d&#65533;&#65533;%&#65533;&#65533;z&#65533;G+&#65533;&#65533;&#65533;&#65533;Q&#65533;&#65533;&#65533;&#65533;9&#65533;&#65533;u3&#65533;2&#65533;b&#65533;&#65533;r&#65533;F(&#65533;&#65533;#&#65533;&#65533;@&#65533;H&#65533;`%8&#65533;
j&#65533;g&#65533;&#577;&#65533;f&#65533;Ua79&#65533;F&#65533;&#65533;&#65533;&#65533;&#65533;&&#65533;D&#65533;&#65533;&#65533;&#65533;&#65533;>&#65533; &#65533;A&#65533;&#65533;	&#65533;FFL#&#65533; &#65533;&#65533;&#65533;&#65533;&#65533;&#65533;<,&#65533;L)&#65533;&#65533;@&#65533;r&#65533;^&#65533;@5"L&#65533;&#65533;Q&#65533;&#65533;2&#65533;&#65533;&&#65533;&#65533;&#65533;K&#65533;&#65533;"&#65533;a&#65533;p&#65533;&#65533;&#65533;&#65533;'X&#65533;&#65533;|&#65533;&#65533;&#65533;&#65533;il&#65533;cR&#65533;&#65533;&#65533;&#65533;&#65533;&#65533;y( &#65533;&#65533;5&#65533;
u+YH&#65533;&#65533;k4&#65533;u&#65533;&#65533;&#65533;v&#65533;&#65533;&#65533;&#65533;hE&#65533;&#65533;3>&#65533;4&#65533;&#65533;&#65533;&#65533;u&#65533;&#65533;%W&#65533;#ta&#65533;&#65533;&#65533;x2&#65533;&#65533;&#65533;&#65533;We&#65533;&#65533;&#65533;|&#65533;&#65533;z&#65533;]&#65533;&#65533;r1&#65533;]&#65533;w&#65533;X&#476;&#20495;u&#65533;&#65533;&#65533;&#65533;e&#1552;T&#65533; &#65533;&#65533;&#65533;P&#65533;&#65533;VuxR&#65533;&#65533;t4AT&#65533;&#65533;&#65533;Q&#65533;&#1304;jh'&#65533;&#65533;Re&#65533;.)~/&#65533;&#65533;&#65533;\&#65533;&#65533;&#65533;&#65533;iuI&#1821;&#65533;|D FL8&#65533;&#65533;&#65533;&#65533;% &#65533;&#1156;V&#944;&#65533;&#26912;i0&#65533;@`&#65533;l]&#65533;\D&#65533;3x&#65533;p&#65533;&#65533;&#65533;Q&#65533;7&#65533;&#65533;1&#65533;QB&#65533;&#65533;J&#65533;&#65533;p&#65533;#f@&#65533;&#65533;&#65533;q&#65533;$I&#65533;&#65533;&#65533;&#65533;&#487;&#65533;*
9&#65533;S&#65533;&#65533;&#65533;&#65533;&#65533;*`&#65533;&#65533;&#65533;`5$&#65533;&#65533;fG&#65533;P&	^\B}&#65533;&#65533;
&#1372;.$@./i&#65533;
(&#65533;&#65533;u&#65533;&#65533;h+D&#65533; &#65533;&#65533;&#65533;+g&#65533;&#65533;c	&#65533; >&#65533;&#65533;th@&#65533;&#65533;O2&#65533;S@a
}&#65533;&#65533;Ue&#65533;&#65533;&#1737;&#65533;&#1178;&#65533;L&#65533;I&#65533;`@y$71&#404;&#65533;!&#65533;&#65533;&&#65533;FJI&#65533;&#65533;&#65533;/x q&#65533;(&#65533;jN6&#65533;&#65533;&#65533;- &#65533;Q&#65533;&#65533;&#65533;
=x&#65533;R&#65533;&#65533;`M&#65533;&#65533;&#65533;L1&#65533;RA&#65533;&#65533;`Xu&#65533;o&#65533;&#65533;j|&#65533;&#65533;&#65533;M&#65533;&#65533;&#65533;\&#65533;&#65533;?&#65533;NI&#65533;&#65533;t&&#65533;N&#283;&#65533;&#65533;&#65533;"&#65533;&#65533;?j'&#65533;&#65533;U&#65533;M&#65533;&#65533;P&#65533;.&#65533;&#65533;&#65533;S&#65533;&#65533;8&#65533;A&#65533;&#65533;+x&#65533;&#1401;&#65533;sL&#65533;&#65533;&#65533;Q7#&#769;X&#65533;&#65533;^&#65533;^Y&#65533;&#65533;&#65533;&#65533;&#528;&#65533;x&#65533;&#65533; &#65533;ju<&#65533;&#874;K&#65533;Z&#65533;&#65533;&#65533;
+d&#65533;H8&#65533;Vq.&#65533;&#65533;&#65533;	&#1050;V&#65533;q&#65533;C
!&#65533;&#65533;hv&#65533;&#65533;&#65533;&#65533;
S&#65533;~&#65533;6%&#65533;a+&#65533;8&#65533;&#65533;^I &#65533;&#65533;N&#65533;Up;&#65533;&#65533;&#65533;1&#65533;Q&#65533;:t&#243;&#65533;&#65533;&#65533;6&#65533;;$ &#65533;&#65533;&#65533;-&#65533;H&#65533;&#1466;&#65533;&#65533;&#65533;%&#65533;@&#65533;Q&#65533;&#65533;#&#65533;I&#65533;?&#65533;&#65533;&#65533;&#65533;5	 $3&#65533;IC&#65533;&#65533;&#65533;T&#65533;j&#65533;&#65533;&#632;&#65533;&#65533;&#65533;
X&#65533;c&#65533;&#65533;5&#65533;&#65533;+At&#65533;c]H&#65533;9&#65533;&#65533;&#65533;C &#4758;]&#65533;&#65533;q[GTS@&#65533;z_q.`u
 &#65533;~&#65533;&#65533;&#65533;+&#65533;v
&#65533;&#65533;T&#65533;&#65533;&#65533;&#11561;&#65533;&#65533;&#65533;&#65533;AxAW&#65533;A&#65533;| `   M&#65533;&#65533;I&#65533;&#65533;&#65533;&#65533;W0W&#1386;&#65533;B:H&#65533;&#65533;sb&\Qk&#65533;E&#65533;&#65533;R*W
&#1525;&#65533;-}&#65533;4$&#65533;&#65533;c&#259;la&#65533;&#65533;GD&#65533;L&#65533;&#288;V&#65533;&#65533;&#65533;o\&#65533;&#65533;&#65533;,&#65533;&#65533;Q&#65533;Xo &#65533;4&#65533;L2&#65533;vq&#65533;?&#65533;H&#65533;+ &#65533; &#65533;&#65533;&#65533;&#65533;&#65533;Oh /&#65533;&#65533;D&#65533;=&#65533;&#65533;&#65533;&#65533;=&#65533;&#65533;?&#65533; &#24660;&#65533; d&#65533; &#65533;&#65533;&#50032;&#65533; l&#65533;Fm?&#65533;a&#65533;s&#65533;&#65533;&#65533;Qg;&#65533;d'F&#1562;&#65533;&#65533;+CJ3&#1033;&#65533;&#65533;&#264;&#65533;W^&#65533;j&#65533;&#65533;%qaN&#65533;&#65533;&#65533;1&#65533;&#65533;&#65533;&#65533;&#65533;&#65533;&#65533;&#65533;&#65533;&#65533;3&#65533;&#65533;I&#65533;&#65533;35>RG&#65533;Ox9S&#65533;&#65533;-&#65533;&#65533;$&#65533;:&#65533;q&#65533;&#65533;| &#65533;X&#65533;=F&#65533;&#65533;=5d &#65533;&#65533;?&#65533;&#65533;l&#65533;&#65533;&#65533;q&#65533;&#65533;K&#65533; &#65533;&#65533;&#360;&#65533;&#65533;H&#65533;&#142;&#65533;&#65533;i&#65533;&#65533;&#65533;@\&#65533;B&#65533;&#65533;&#65533;\&#65533;fWw&#65533;&#1317;|&#65533;ft&#65533;{&#65533;&#65533;X&#65533;&#65533;&&#65533;&#65533;!mXs&#65533;B[&#65533;X&#65533;&#65533;&#65533;&#65533;&#65533;&#65533;D&#1362;Q&#65533;E&#65533;V&#65533;&#65533; &#65533;:&#65533;&#65533; &#65533;^&#65533;&#1391;&#65533;5&#65533;U&#65533;&#65533;;[*79&#65533;S&#65533;&#65533;&#65533;^&#65533;~&#65533;F&#65533;)&#65533;4&#65533;&#1413;&#65533;G&#65533;&#65533;r:&#65533;&#65533;&#65533;&#65533;p&#65533;&#65533;aE&#65533;T&#65533;rY;&#65533;5&#65533;24&#65533;&#65533;&#65533;&#65533;&#65533;b&#65533;&#1932;&#65533;w&#65533;3&#65533;o%&#65533;,n&#65533;5&#65533;&#65533;"&#65533;8(K&#65533;XIr&#65533;Q^&#65533;X&#65533;*&#65533; &#65533;&#65533;&#65533;&#65533;&#927;~&#65533;P &#65533;&#65533;&#65533;&#512;&#65533;&#65533;}&#65533;g &#65533;&#65533;&#65533;?~&#65533;g@&#65533;&#65533;&#65533;&#65533;&#65533;xJal&#65533;&#163;
&#65533;&#65533;q&#65533;&#65533;&#65533;L&#65533;=&#65533;&#65533;&#65533;gh&#65533;&#65533;&#65533;&#65533;AR&#65533;8Y&#65533;	[&#65533;v&#65533;&#65533;&#65533;&#65533;&#65533;o&#65533;&#65533;E+&#65533;F&#65533;&#65533;&#65533;&#65533;&#65533;+&#65533;&#65533;&#65533; &#65533;&#65533;&#65533;&#65533;	`8 &#65533;&#65533;&#65533;&#65533;&#65533;-F&#65533;hx&#65533;&#65533;oX&#65533; &#65533;&#65533;uA&#65533;vh&#65533;[ &#65533;?",B#&#65533; &#65533;&#65533;]z?&#65533;&#65533;9&#65533;J&#65533;&#1554;&#65533;bA"0n3&#65533;&#65533;&#65533;&#65533;@&#65533;8&#65533;rS&#65533;&#65533;&#65533;&#65533;&#65533;u4C&#65533;&#65533;;7&#65533;&#65533;&#65533;&#65533;&#65533;z&#65533;@^h4&#65533;&#65533;{&#65533;&#65533;&#65533;zp&#65533;&#65533;D&#65533;&#65533;f&#65533;&#65533; 	|&#1628;&#65533;&#65533;&#65533;&#65533;z&#65533;&#65533;&#65533;&#65533;GlD&#65533;C&#65533;&#65533;A/&#65533;J&#65533; &#65533;&#65533;&#65533;&#65533;&#65533; /&#65533;vH&#65533;0&#65533;*
> &#65533;-&#65533;&#65533;+&#65533;&#65533;<&#65533;:.,&#65533;D@&#65533;&#65533;3&#65533;Q&#65533;u&#65533;&#65533;&#1235;0<
&#65533;&#65533;0&#65533;&#65533;@&#65533;&#65533;)&#65533;R4,&#65533;&#65533;&#65533;=h&#65533;@:$&#65533;-&#65533;?@&#65533;&#65533;X t &#65533;lq&#65533;&#65533;&#65533;&#65533;o&#65533;.&#65533;&#65533;&#65533;*&#65533;rD&#65533;[G&#65533;&#65533;&#65533;@u&#65533;&#562;J&#65533;GQ&#65533;&#65533;5&#65533;Q,E&#65533;A&#65533;&#65533;&#65533;z	m&#65533;&#65533;&#65533;c&#65533;|&#65533;BQb&#65533;&#65533;&#65533;@&#65533;&#65533;&#65533;Z&#65533;/D 0&#65533;71<"&#65533;&#65533;	S&#65533;b&#65533;r&#65533;&#65533;["&#65533;&#65533;&#65533;&#65533;&#65533;&#65533;&#1579;&#65533;9&#65533;=}kF&#65533;&#567;}c4&#65533;&#65533;&#65533;  #@ &#65533;!&#65533;P&#65533;(&#65533;&#65533;:&#65533;m&#65533;(r&#65533;AFT&#65533;GD&#65533;4J&#65533;G&#65533;&#65533;&#65533;&#65533;&#65533;"&#65533;&#65533;xK&#1088;fP;&#65533;&#65533;&#65533;&#65533;-&#1122;B&#65533;&#65533;-m&#65533;&#65533; l&#65533;&#65533;Y&#65533;l&#65533;H&#65533;&#65533;&#65533;&#65533;9&#65533;&#65533;3&#65533;&#65533;5,&#65533;&#65533;z&#65533;
&#16474;&#65533;@<&#65533;@&#65533;&#65533;=&#65533;&#65533;  *P&#65533;)&#65533;&#220;&#65533;I&#65533;(&#65533;T&#65533;6D&#65533;#E|&#65533;&#65533;J&#65533;d&#483;D&#65533;&#65533;T&#65533;&#65533;;&#65533;Pw&#65533;L\G l(?6&#65533;&#65533;5kL&#65533;H&#65533;&#65533;&#65533;&#65533;&#65533;c&#65533;&#65533;&#65533;&#65533;&#65533;&#65533;`+>&#65533;H&#65533;l@
F&#65533;&#65533;H&#65533;C&#65533;&#65533;&#65533;&#65533;&#65533;&#65533;&#65533;f&#65533;K&#65533;&#65533;&#65533;&#65533;&#65533;G&#65533;I&#65533;&#65533;	&#65533;DA&#65533;&#65533;&#622;&#65533;&#65533;o&#65533;&#65533;J&#588;&#65533;,&#65533;&#65533;4&#65533;G|&#65533;J&#65533;u4&#65533;t&#65533;*&#65533;&#515;)&#65533;&#65533;&#65533;Jo|&#65533;&#65533;P&#65533;V0&#65533;dH&#65533;&#65533;Z4&#65533;LK&#65533;, &#65533;E&#65533;\.&#1307;&#65533;5&#799;&#65533;|&#65533;&#65533;&#65533;de&#65533;C|&#65533;&#65533;=^&#65533;:	&#65533;&#65533;,LLA&#1352;N&#420;&#907;&#65533;j&#65533;E&#65533;&#65533;&#604;A&#65533;4&#65533;&#65533;LQ&#65533;,Jo&#65533;XO@&#65533;l&#65533;&#65533;&#65533;&#65533;&#200;l;&#520;&#65533;&#65533;&#65533;&#65533;3&#1601;&#65533;&#65533;&#65533;T@2&#65533;H&#65533;&#65533;&#65533;&#65533;&#65533;0bt&#65533;&#65533;&#65533;&#65533;7&#65533;@&#65533;b&#65533;&#65533;&#193;&#65533;&#65533;&#65533;&#65533;&#65533;	&#65533;)*0&#65533;pNp&#65533;&#65533;&#65533;&#65533;N&#65533;<H&#65533;&#65533;uA&#65533;&#588;&#65533;&#65533;&#65533;&#65533;dG9&#995;D|&#65533;&#65533;&#65533;V&#65533;?P&#65533;&#65533;"&#65533;&#65533;&#65533;&#65533;&#65533;Q&#65533;`	%&#65533;&#65533;8&#65533;\4&#65533;&#65533;&#65533;j&#65533;H_&#65533;H&#65533;K&#65533;"&#65533;GB"C{&#65533; X&#65533;MN$&#65533;F&#65533;Pp&#65533;(&#65533;&#65533;D&#65533;)i&#65533;t &#65533;&#65533;&#65533;4X&#822;&#65533;&#65533;j&#65533;&#65533;&#65533;x&#65533;&#65533;G:]&#65533;&#65533;z&#65533;&#65533;&#65533;&#65533;U.&#65533;&#65533;V&#65533;&#65533;[&#65533;&#65533;&#65533;>&#65533;&#65533;Vi&#65533; Y&#65533;3&#65533;4"&#1899;&#65533;&#65533;&#65533;&#65533;&#65533;&#65533;_&#770;%&#65533;!cC&#65533; 8&#65533;&#65533;&#65533;&#65533;&#65533;;&#1367;&#65533;&#65533;	&#1911;&#65533;&#1591;v&#65533;&#65533;&#65533;&#65533;/&#65533;&#65533;&#65533;t&#65533;v&#65533;opU&#65533;&#65533;J&#65533;I&#65533;!&#65533;&#65533;&#65533;[]&#65533;r&#65533; &#65533;$&#65533;ux ^}Xop&#65533;\} tA&#65533;Q&#65533;&#65533;,Uy&#65533;&#65533;&#65533;U1&#65533;&#65533;&#65533;&#65533;i&#65533;&#65533;&#65533;I&#65533;&#65533;,7q&#65533;&#65533;&#65533;&#65533;&#65533;&#65533;&#65533;&#553;&#65533;J&#65533;&#727;b=uNH&#65533;E&#65533;&#65533;&#65533;7{sI&#65533;&#65533;&#65533;=|%&#65533;i'X v`&#65533;WM&#65533;&#65533;&#270;&#65533;&#65533;&#65533;&#1016;&#65533;&#65533;&#65533;&#65533;lh@&#65533;&#65533;Z=&#65533;&#1709;m&#65533;&#65533;&#65533;lQWd&#1693;&#65533;6&#65533;&#65533;"T&#65533; &#65533;C)&#65533;L2@3&#65533;O^&#65533;&#65533;!&#65533;V&#65533;&#65533;J&#65533;&#65533;&&#861;7&#592;s&#65533;&#65533;&#65533;&#65533;&#1662;&#65533;PP&#65533;4&#65533;&#65533;&#65533;&#65533;&#65533;=&#65533;R0}NZ&#1094;=0&#65533;$&#65533;(xU&#65533;[8|&#65533;#&#65533;i&#65533;	0&#65533;&#65533;xZ&#65533;l8]j@&#1867;&#65533;"C&#65533;6X6&#65533;1&#65533;&#65533;Q&#65533;&#65533;QK&#65533;&#65533;&#65533;&#65533;$Y"&#65533;A&#65533;&#65533;&#65533;4I&#65533;MG&#65533;T	&#269;
$\i$,Q&#65533;C}[\&#65533;I*&#65533;&#65533;E&#65533;&#1177; )&#65533;&#65533;P&#65533;&#65533;&#65533;&#397;&#65533;&#65533;&#65533;&#65533;&#1868;&#1864;o&#65533;&#65533;&#65533;&#65533;&#65533;\&#784;&#1864;fH&#65533;(&#65533;eZ&#65533;&#65533;=&#65533;@&#65533;)&#65533;&#65533;+&#65533;S&#1049;&#65533;.&#65533;&#65533;&#65533;&#65533;]^&#1723;&#65533;R&#65533;&#1825;%Z&#65533;&#1604;&#65533;&#65533;&#65533;&#65533;&#1829;X&#65533;&#65533; *_&#65533;&#65533;&#65533;:R&#65533;&#1581;&#166;&#65533;&#1037;&#65533;X]&#1989;k_&#65533;&#65533;&#65533;ch&#65533;&#21075;&#65533;Ya&#65533;&#65533;r&#65533;&#65533;&#65533;&#65533;5&#65533;&#65533;]&#65533;$&#65533;&#65533;&#65533;&#65533;sPFs&#65533;v&#840;}&#65533;&#65533; 0&#65533;&#65533;3E&#65533;&#65533;&#709;&#65533;]ZX&#65533;\&#65533;&#65533;+^&#65533;&#65533;&#65533;&#417551;Ev&#1544;b&#65533;&#65533;&#65533;&#65533;x&#65533;&#65533;&#65533;B&#65533;&#65533;&#65533;&#65533;V&#65533;6&#65533;&#65533;&#65533;&#65533;[3LR&#65533;&#65533;@&#65533;&#65533;c&#65533;&#65533;@&#65533;`9,`G[I	&#65533;&#65533;&#65533;&#65533;&#65533;=&#65533;\&#65533;E&#65533;h&#65533;`&#65533;d&#65533; lS&#65533;&#65533;;&#294;&#65533;Q&#65533;&#65533;&#1246;&#65533;&#65533;&#65533;&#65533;li&#65533;&#65533;=a&#65533;{&#530;e&#65533;&#65533;<@]&#65533;
&#65533;&#65533;&#65533;$W^&#65533;&#65533;&#65533;&#65533;&#65533;&#65533;&#65533;=L&#65533;!&&#65533;"&#65533;&#65533;#&#65533;B"X&#65533;@v`b&#65533;&#65533;&#65533;xJ&#65533;&#65533;&#65533;QI&#65533;,&#65533;&#65533;&#65533;-N&#65533;M&#65533;&#65533;&#1009; &#65533;z&#65533;0&#65533;BH&#65533;]t&#65533;^&#65533;a&#65533;&#65533;J&#875;l&#65533;&#65533;*&#65533;(&#65533;&#65533; &&#65533;&#65533;&#65533;7&#65533;eU&#65533;&#65533;CA&#65533;p&#65533; @&#65533;&#65533;`bv&#65533;^&#65533;hb&#65533;&#65533;&#1818;&#65533;d&#65533;'&#65533;5&#65533;&#65533;&#65533;&#65533;&#65533;&#65533;g&&#65533;&#65533;&#65533;&#65533; .K&#65533;&#65533;K5eH&#65533;&#65533;&#65533;
l
&#65533;&#65533;&#65533;@&#65533;&#65533;&#65533;a&#65533;"`v&#65533;&#65533;U&#1793;&#65533;I&#65533;e&#65533;&#65533;=&#65533;H&#65533;&#65533;e*&#65533;HZ=	b~b&#65533;&#65533;F&#65533;?&#65533;&#65533;Ohu&#65533;5ah&#65533;&#65533;&#65533;&#65533; &#65533;J &#65533;&#65533;]D&#65533;n&#65533;h&#65533; g&#65533;&#65533;"g&#65533;&#65533;&#65533;&#65533;"NO&#65533;&#65533;\&#65533;&#65533;@&#172;&#65533;y&#1224;&#65533;&#65533;{&#65533;I&#65533; f&#65533;e&#65533;7j&#949;&#65533;&#65533;&#65533;iM&#65533;&#65533;&#65533;&#65533;&#65533;#&#65533;&#1352;&#65533;Y&#65533;dx&#65533;>2&#65533;f&#65533;
&#65533;&#65533;w!$n&#65533;T&#65533;KR&#65533;&#235;&#65533;&#65533;&#65533;6A&#65533;&#65533;&#65533;e&#65533;&#65533;:&#1338;u&#65533;)&#65533;&#65533;&#65533;B&#65533;v&#65533;hD>&#65533;&#65533;V&#65533;&#65533;&#65533;\&#65533;fk&#65533;*>,&#65533;<&#65533;e&#65533;&#65533;k93j&#65533;&#65533;sh&#65533;&#65533;H&#65533;&#65533; H&#65533;pj&#65533;&#65533;|&#65533;o&#65533;+5&#65533;H&#65533;=&#65533;&&#65533;~&#65533;u&#65533;&#1630;&#65533;&#65533;&#65533;$L&#65533;k&#65533;&#65533;l&#65533;[&#65533;&#65533;<&#1590;&#65533;`&#1420;(T&#65533;&#65533;&#65533;i&#65533;&#65533;d&#65533;%&#65533;_^h&#65533;&#65533;6&#65533;&#65533;g&#65533;k/&#65533;_&#65533;x&#65533;&  &#65533;Z&#65533;&#65533;&#65533;Q&#65533;&#65533;&#65533;h&#65533;&#65533;:D&#65533;&#65533;t'&#65533;Sn&#65533;N&#65533;gL&#65533;z&#65533;&#65533;&#65533;l&#65533;&#58224;&#65533;U]&#65533;&#65533;&#65533;&#65533;&#65533;&^&#65533;b&#65533;&#65533;'_&#65533;qU&#65533;>a&#65533;nh&#65533;^&#65533;h )/&#65533;&#65533;	0&#65533; &#65533;Al&#65533;>C&#2024;&#65533;&#65533;g5&#65533;&#65533;&#65533;l/N{&#65533;f&#65533;&#211;&#65533;&#65533;&#65533;R
&#65533;)|&#65533;p&#65533;a&#65533;&#65533;&#65533;IW&#65533;m}v&#1371;&#65533;&#65533;&#65533;p<j&#65533;&#65533;&#65533;o&#65533;o`&#65533;c&#65533;E&#65533;&#65533;Q&#65533;R&#65533;&#65533;A &#65533;n5&#65533;&#65533;&#65533;&#65533;&#65533;&#65533;&#65533;U&#65533;q&#534;&#65533;gFG&#65533;C&#65533;&#65533;&#65533;G&#65533;&#65533;&#65533;&#65533;lpg&#65533;&#65533;?&#65533;n&#65533;&#65533;p)O&#65533;&#65533;&#65533;,U~&#65533;&#65533;W&#65533;&#65533;&#65533;&#65533;&#65533;rK'8&#65533;1O&#65533;.&#65533;&#65533;&#65533;x&#65533;3&#65533;&#65533;&#65533;&#65533;t&#65533;$n&#65533;&#65533;&#65533;g&#65533;&#65533;6&#65533;&#65533;.&#65533;>&#65533;C&#65533;V&#317;?&#1986;GP&#65533;kt!y	&#65533;'oUKG&#65533;&#65533;&#65533;&#65533;_>v&#65533;M&#65533;vf&#65533;v&#65533;&#65533;&#65533;8qD&#65533;&#65533;A3&#1989;R&#65533;&#65533;rs&#65533;&n&#65533;s&#65533;&#65533;&#65533;u&#65533;&#65533;,]p#0L&#65533;g^W&#65533;h t6X&#65533;d&#65533;&#65533;<jvz&#65533;&#65533;.&#65533;&#65533;c&#65533;&#65533;&#65533;&#65533;Zl&#65533;&#65533;&#65533;
&#65533;o&#65533;&#65533;&#65533;&#65533;&#65533;&#65533;&#65533;&#1534;:n;&#65533;=r&#65533;&#65533;P&#65533;&#65533;&#65533;&#65533;|&#65533;&#65533;&#65533;u&#65533;&#65533;&#65533;&#65533;{&#65533;&#65533;@8&#65533;_&#65533;w&#65533;&#65533;w@&#65533;&#65533; &#65533;M&#65533;&#65533;g&#65533;&#65533;&#65533;@&#65533;3H&#65533;H0&#65533;@&#65533;&#65533;.&#65533;8&#65533;hpw&#65533;p/&#65533;&#65533;&#65533;?&#65533;s&#65533;t&#65533;&#65533;_o&#65533;&#1062;&#65533;d&#65533;Q&#65533;&#65533;&#65533;&#65533;&#65533;&#65533;8&#65533;&#65533;&#65533;&#65533;&#65533;i.&#65533;3(&#65533;H&#65533;'xpg&#65533;&#65533;&#65533;+&#65533;&#65533;M&#65533;&#65533;@&#65533;&#65533;&#65533;&#65533;&#65533;"&#65533;^G&#65533;&#65533;W+_&#65533;&#65533;. 0&#65533;'o&#65533;&#65533;&#65533;t&#65533;V!o&#65533;W&#65533;&&#65533;c@.H&#65533;`&#65533;&#65533;&#65533;	&#65533;&#65533;ul&#65533;&#65533;Ps&#65533;&#65533;&#65533;&#65533;pnl&#65533;6&#65533;&#65533;7&#65533;&#65533;WQ&#65533;{&#65533;[&#65533; 8&#65533;&#65533;&#65533;%&#65533;{&#65533;&#65533;&#65533;f&#65533;"&#65533;5&#65533; m&#65533;6&#65533;&#65533;&#65533;&#65533;&#1935;|6&#65533;> &#65533;&#65533;&#65533;&#65533;&#65533;=&#65533;&#65533;&#65533;i&#65533;Y&#65533;&#65533;O&#65533;B&#65533;&#65533;<IC&#65533;H&#65533;[{;&#65533;&#65533;@&#65533;&#65533;Y&#65533;&#65533;g&#65533;7&#65533;f&#65533;D&#65533;&#65533;&#65533;&#65533;&#65533;&#65533;&#65533;h&#65533;&#65533;&#65533;&#65533;&#65533;. &#65533;&#65533;	&#65533;|"&#65533;&#65533;_&#65533;&#65533;&#65533;z2F&#65533;;"&#65533;!Cb&#65533;Z&#65533;\&#65533;$R&#65533;h&#65533;&#65533;4i9&#1056;&#65533;&#65533;&#65533;D&#65533;&#65533;N&#65533;&#596;&#65533;&#1965;l&#65533;&#65533;&#65533;?q&#65533;>P&#65533;bDE&#65533;s&#65533;v&#65533;&#65533;&#65533;&#65533;&#2047;&#65533;B&#65533;-j&#65533;(&#1188;J&#65533;2m&#65533;&#65533;)&#1320;R&#65533;B}&#1445;&#65533;&#65533;']&#65533;C<&#65533;h&#65533;&#65533;Eih+J&#817;&#65533;&#65533;&#466;rQ&#65533;&#65533;&#65533;R&#65533;I&#65533;(y&#65533;#@%H"]~&#65533;I&#65533;0&#65533;&#266;&#65533;3n&#65533;h&#65533;&#65533;]8PQjFL&#65533;6&#65533;&#439;A&#65533;$&#65533;&#65533;$&#724;(W&#65533;&#65533;&#65533;o#r&#65533;&#65533;&#65533;6&#65533;&#1850;w&#65533;&#65533;&#65533;,+&#65533;Ggd&#65533;&#65533;&#65533;.&#65533;Y&#65533;&#65533;r-W&#65533;9t&#65533;p&#65533;&#65533;E&#65533;&#65533;&#65533;u&#65533;Ay&#65533;&#65533;k3&#65533;&#65533;m&#65533;.o&#65533;<&#65533;&#65533;V&#65533;&#65533;&#65533;:+Q)A&#65533;hT\&#65533;&#65533;&#65533;&#65533;!G^g&#65533;&#65533;.k&#65533;y&#65533;4a&#65533;)&#65533; &#65533;>&#65533;&#65533;o&#65533;! &#65533;.&#65533;&#65533;3Qs&#65533;Y&#65533;Q &#65533;F&#65533;I!8&#65533;JA&#65533;&#65533;&#65533;?&#65533;|&#65533;&#65533;M&#65533;!X&#65533;&#65533;1&#65533;8#&#65533;&#65533;L&#65533;g$R4$&#65533;F&#65533;&#65533;i&#65533;&#65533;&#65533;]Hbl&#65533;u&#65533;&#779;?&#65533;8%&#65533;U&#65533;Md&#65533;&#65533;bY&#65533;<ZG&#65533;&#65533;$&#65533;R&#65533;&#65533;&#65533;e&#65533;ID&#65533;&#65533;bl*&#65533;&#65533;L&#65533;>Y9'&#65533;uJ&#65533;&#65533;U8&#65533;B&#65533;&#65533;!&#65533;B&#65533;7&#65533;\&#65533;&#65533;r&#65533;(&#65533;&#65533;&#65533;&#2025;&#65533;d&#65533;r&#65533;9)&#65533;&#65533;&#65533;&#65533;qY&#65533;&#65533;	*&#65533;]-&#65533;&#65533;&#65533;&#65533;1&#65533;&#65533;m&#65533;&#65533;a&#65533;&#65533;&#65533;*&#65533;x"&#65533;Ue`fN&#65533;p&#65533;D&#65533;&#65533;&#65533;z&#65533;u&&#65533;h&#65533;{&#65533;&#65533;N&#65533;*&#65533;,&#65533;&#65533;b&#65533;&#65533;&#65533;#"&#282;q&#65533;&#65533;&#2002;&#65533;&#65533;(&#65533;&#65533;&#65533;]&#65533;&#65533;l&#65533;&#794;{&#65533;&#65533;&#65533;d&#65533;&#1366;&#65533;&#65533;&#65533;&#65533;% &#489775;&#65533;&#65533;&#65533;&#1001;,&#65533;g,&#65533;<&#65533;&#65533;/&#65533;&#65533;&#65533;)&#65533;,M&#65533;&#1558;&#65533;&#65533;J&#65533;&#65533;&#65533;W"*6n&#65533;[|&#65533;m&#65533;jE|&#1238;&#65533;&#65533;&#65533;f&#65533;&#65533;/?z,&#65533;&#65533;&#65533;&#65533;bf&#65533;&#65533;e&#65533; $&#1163;&#65533;A&#65533;n&#65533;&#65533;&#65533;&#65533;3&#65533;Q&#65533;(&#65533;
2&#65533;1m&#65533;&#1413;,&#65533;&#65533;R&#65533;&#65533;!=&#65533;4&#65533;U'&#65533;.p&#65533;&#65533;&#65533;%6&#65533;j&#65533;:&#65533;&#65533;mR[}6&#65533;E&#65533;&#65533;&#65533;&#65533;&#65533;-_&#65533;&#65533;D{&#65533;gv&#65533;y&#65533;1&#65533;2&#65533;&#65533;]&#65533;N&#65533;:&#65533;m&#65533;&#65533;S&#65533;x&#65533;&#65533;&#1928;&#65533;&#65533;&#65533;J&#65533;&#546;&#65533;v'&#14175;=t&#65533;&#65533;F`&#65533;r>&#65533;{&#65533;z&#65533;&#65533;j&#65533;&#65533;A&#65533;&#65533;&#65533;&#65533;}w&#65533;&#65533;N5&#65533;y&#65533;&#65533;?l&#65533;&#65533;&#65533;&#65533;&#65533;&#65533;&#65533;|N&#65533;)$&#65533;|3&#65533;0&#65533;&#65533;&#65533;s&#65533;<&#65533;?7&#65533;g&#65533;<&#65533;=O&#65533;[&#65533;=&#65533;AC&#65533;&#65533;3&#65533;X&#65533;j&#65533;&#65533;S&#65533;&#65533;&#65533;&#65533;&#65533;&#65533;&#65533;&#65533;&#65533;4&#65533;&#65533;&#65533;&#65533;2&#65533;&#65533;&#65533;O?y&#65533;&#65533;&#65533;LJ<`&#65533;&#65533;&#65533;V)  !&#65533; &#65533; ,K 9G&#65533;  &#65533; &#65533;	H&#65533;&#65533;&#65533;&#65533;*\&#560;&#65533;&#199;#J&#65533;H&#65533;&#65533;&#65533;~3j&#1832;&#1122;&#463; C&#65533;I&#65533;&#65533;&#595;9&#65533;\&#65533;#&#663;0c&#668;I&#65533;f&#731;8U&#65533;&#65533;&#627;&#65533;&#991;$o&#65533;f@&#1123;F&#65533;&#65533;&#65533;&#65533;&#1255;P&#65533;&#65533;TI4M&#65533;$X&#65533;&#65533;&#1226;&#65533;B&#1516;X&#65533;]&#65533;T&#65533;&#1651;h&#65533;^&#65533;h&#65533;jW&#65533;&#65533;&#65533;pl &#1915;&#65533;z;&#65533;&#65533;&#1727;&#65533;&#65533;&#65533;&#65533;6&#65533;&#1921;&#65533;&#65533;&L&#65533;n&#65533;x&#65533;nMb&#65533;lK&#65533;&#65533;3k&#65533;&#65533;&#65533;h&#1532;&#65533;&#65533;2HM`i&#65533;vC&#2029;&#65533;&#65533;W&#65533;nn&#65533;M;sg&#65533;&#65533;W;&#427;&#65533;w&#65533;&#2016;&#165;\Tv&#65533;&#65533;&#543;f&#65533;j8&#65533;&#65533;&#1401;!'.m&#65533;4H&#65533;&#65533;c&#65533;L&#957;{&#65533;&#65533;]G&#65533;T&#65533;|n&#65533;&#65533;&#65533;S&#1470;&#1211;&#65533;&#65533;&#65533;yFM&#65533;&#65533;&#65533;&#65533;rM&#1269;^&#65533;1&#65533;&#65533;{&#65533;|&#65533;FW&#65533;]~&#65533;5&#65533;`z
&#1312;&#65533;B7&#65533;z&#65533;&#65533;&#65533;&#65533;$&#65533;&#65533;s&#65533;&#65533;f^}&#65533;Q&#65533;&#1992;!&#65533;&#65533;&#65533;1&#65533;6&#65533;p&#65533;&#65533;&#65533;&#65533;&#65533;\c&#65533;&#65533;&#65533;F&#65533;c&#65533;&#65533;&#65533;#v&#65533;eH&#13403;&#65533;&#65533;x>&#65533;&#65533; ]&#65533;&#65533;&#65533;Z&#65533;-F&#65533;i&#65533;^&#65533;5&#65533;&#17856;5&#65533;Ba&#65533;c&#65533;&#65533;7&#65533;j&#65533;	&#65533;&#65533;TW&#65533;va(#&#65533;xF&#65533;&#65533;6D&#65533;&#65533;&#65533;&#65533;&#65533;F%&#65533;&#65533;E&#65533;"&#65533;&#65533;&#65533;&#65533;&#65533;LD\{yF
&#65533;
\&#65533;&#65533;&#65533;&#65533;&#65533;%&#65533;&#65533;Rs\`&#65533;&#488;&#65533;&#65533;&#65533;
&#65533;rM&#65533;&#65533;&#65533;&#682;tq&#65533;&#65533;U&#18258;&#65533;*S3&#65533;b&#65533;&#65533;M+(&#65533;Q&#65533;&#65533;&#65533;&#65533;&#65533;*&#65533;&#65533;&#65533;"&#65533;&#65533;"&#65533;P&#65533;&#65533;&#65533;&#65533;&#65533;sf&#65533;&#65533;vnd&#65533;/M&#65533;&#65533;&#65533;&#65533;&#65533;)g&#65533;&#65533;R&#65533;o&#65533;&#65533;&#65533;@^&#65533;"&#65533;#n&#65533;S&#65533;&#65533;:b&#65533;?&#65533;*&#65533;C%&#1258;&#65533;h&#65533;yiy&&#65533;It&#65533;&#65533;&#65533;M&#65533;u&#65533;>y&#65533;5&#65533;&#65533;!&#65533;K&#65533;@/C&#65533;&#65533;K&#65533;&#65533;&#65533;G&#65533;&#65533;&#65533;*&#65533;&#65533;&#65533;&#65533;U&#65533;6,&#65533;D&#65533;&#65533;&#65533;&#65533;R&#65533;&#65533;&#65533;j&#812;&#65533;&#65533;t&#65533;&#65533;;&#65533;#K,o&#65533;&#65533;,&#65533;&#65533;&#65533;L&#65533;&#65533; \@&#65533;2&#65533; &#65533;&#65533;&#65533;&#65533;3w&#65533;P3@``&#65533;tqY&#65533;&#65533;p&#1088;3J ]&#65533;&#65533;&#65533;{&#65533;o<&#65533;&#65533;L;&#65533;&#65533;&#65533;SC&#65533;&#65533;*&#65533;@&#65533;#&#65533;^^&` &#65533;\&#65533;:d6(<&#65533;&#65533;&#65533;mP&#65533;K&#65533;k&#65533;&#65533;S&#65533;&#65533;&#65533;&#65533;/&#65533;&#65533;&#65533;&#65533;n&#65533;&#65533;&#65533;&#65533;&#65533; &#65533;&#65533;}-&#65533;p&#65533;&#65533;&#65533;t&#65533;	\lYP&#65533;&#65533;&#65533;&#65533;.&#65533;&#1504;&#65533;&#65533;B&#65533;;&#65533;&#1822;7&#65533;&#65533;c36&#65533;&#65533;&#65533;&#65533;?&#65533;TO&#65533;&#65533;3&#1020;nt&#65533;=&#65533;;2G&#65533;WS&#65533;&#65533;&#1459;&#65533;&#65533;5-\&#65533;&#65533;t&#65533;&#65533;7'5(T&#1206;&#65533;&#65533;M&#65533;&#65533;+!&#65533;A&#65533; &#65533;B&#65533;&#65533;PS0&#65533;<6>=&#65533;j`C&#65533;R\&#65533;%&#65533;&#588;}&#65533;j&#65533;t&#65533;c6}&#65533;&#65533;&#65533;&#65533;2.&#65533;&#813;y&#65533;&#65533;&#65533;&#65533;<<{&#65533;&#65533;&#65533;&#65533;&#65533;&#65533;J&#65533; &#65533;J^(&#65533;-2&#65533;pj&#1846;&#65533;t&#65533;k&#65533;&#65533;&#65533;\&#65533;L&#65533;&#65533;&#65533;!&#65533;Y2&#65533;&#65533;*Z&#65533;J&#65533;bO&#65533;&#65533;&#65533;u&#65533;&#65533;&#65533;s&#65533;"&#65533;~&#65533;&#65533;[&#65533;&#65533;&#65533;\&#65533;&#65533;&#65533;@&#65533;W{&#1806;&#65533;'"d&#65533;y&#65533;@&#65533;&#65533; &#65533;q&#65533;&#65533;2&#65533;&#65533;@-^&#65533;Z&#65533;X;&#544;&#972;g&#65533;&#65533;w&#65533;D&#65533;&#65533;\&#1312;&#65533;&#65533;&60&#65533;
Y&#65533;&#131; C&#65533;&#65533;D&#65533;?N&#65533;&#65533;&#65533;1z&#65533;&#65533;&#65533;&#65533;0 &#65533;&#65533;&#65533;&#65533;Jx)c$&#65533;d&#65533;FU2.p&#65533;&#65533;&#65533;b&#65533;&#65533;y&#65533;&#65533;M&#65533;&#65533;&#65533;&#65533;#[&#65533;&#65533;&#65533;2Z&#65533;rFUH&#65533;&#65533;&#65533;&#65533;&#65533;p&#65533;H&#65533;&#65533;&#65533;L&#65533;i&BJiU&#65533;1"&#1347;&#65533;&#65533;&#65533; &#65533;rJ(&#556;w&#65533;MM`&#65533;&#65533;&#65533;&#9357;&#65533;&#65533;m&#65533;r&#65533;&#65533;H&#65533;xC&#65533;&#65533;&#65533;)&#65533;&#65533;B&#65533;8&#65533;&#65533;&#65533;&#65533;OL&#65533;&#65533;5&#65533;g&#65533;&#65533;`&#65533;-&#65533;E&#65533;&#65533;
D&#65533;@&#65533;`&FBE&#65533;P&#65533;&#65533;A&#65533;06o6(v
&#65533;&#65533;H&#65533;&#65533;&#65533;&#65533;P&#65533;&#65533;&#65533;B&#65533;&#65533;o&#65533;%e;&#65533;&#65533;&#65533;&#659;&#65533;&#65533;&#65533;&#65533;&#65533;&#65533;]&#65533;=+&#65533;f~&#1400;]c3%&#65533;Q"&#65533;z&#65533;&#65533;Y&#65533;&#65533;:9optNB&#65533;&#719;&#65533;&#65533;&#65533;&#65533;v&#65533;VQ&#65533;B&#65533;5$t&#65533;K|	DrJ>6V&#65533;&#65533;pld!)&#65533;&#65533;?XC]&#65533;&#65533;HsU&#65533;&#65533;~EN3Z&#65533;Q&#65533;|&#65533;1gUC&#65533;Pt&#65533;&#65533;y%A&#65533;u&#65533;J1&#65533;||&#65533;Ds;JBj6&#65533;l&#65533;A, &#65533;&#65533;&&#65533;&#65533;&#65533;&#65533;*]&#65533;&#1088;8&#65533;hk&#65533;	2&#65533;J&#65533;&#65533;&#65533;&#65533;&#65533;(c&#65533;&#65533;&#65533;&#312;&#65533;&#65533;&#65533;&#65533;&#65533;&#65533;&#65533;&#65533; &#65533;=&#65533;?`&#65533;&#1758;&#65533;&#65533;&#65533;`C&#65533;I%&#65533;$&#65533;&#65533;&#65533;o`&#65533;&#65533;>s5&#65533;:&#65533; &#65533;j&#65533;&#65533;&#65533;j&#65533;&#65533;&#65533;$#&#65533;&#65533;&#65533;73a&#65533;&#65533;&#65533;B3M&#65533; &#65533;Q&#65533;?&#65533;P&#65533;/&#65533;&#65533;&#19226;|&#65533;]&#65533;>&#65533;/&#65533;()5=e&#65533;8&#65533;v&#65533;0 &#65533;L&#65533;&#65533;&#65533;&
h#%&#65533;&#65533;&#65533;&#65533;/6&#65533;&#65533;1N;&#65533;.&#65533;&#65533;1&#65533;1:&#65533;%&#65533;@	T&#65533;&#65533;&#65533;&#65533;&#65533;*O0dA%Zg&#65533;+&#65533;&#1025;&#65533;&#65533;&#65533;c&#65533;&#65533;H&#65533; &#65533;&#65533;8&#65533; &#65533;&#65533;a &#65533;&#65533;&#65533; &#65533;L&#65533;&#65533;&#65533;&#65533;m&#65533;&#65533;&#65533;ZA&#65533;&#65533;&#65533;&#65533;&#65533;&#1032;.3Z&#65533;\&#65533;&#65533;&#65533;16&#65533;j&#65533;&#65533;h<Q&#65533;}&#65533;C&#51990;f &#65533;:f&#65533;}&#1216;h&#1095;V&#65533;Y&#65533;&#802;.v&#65533;lp&#65533;saL&#65533;gX&#65533; &#65533;&#819;&#65533;&#2042;&#65533;=&#65533;V &#65533;E&#65533;@`&#369;&#65533;L&#65533;K&#65533;&#65533;jUK&#65533;&#1126;&#65533;&#65533;&#65533;&#65533;&#65533;[&#65533;&#65533;H&#65533;m[&#65533;kT&#65533;&#65533;&#65533;|&#65533;W&#65533;&#65533;U&#65533;&#65533;w&#65533;&#65533;pS&#65533;S7&#65533;&#65533;N93^$l.&#65533;&#65533;&#65533; B&#65533;o&#65533;V&#65533;&#65533;&#948;8o&#65533;&#65533;&#65533;&#65533;&#65533;&#65533;Fu&#65533;&#65533;hS5&#65533;82&#65533;&#65533;l/&#65533;&#1787;&#65533;&#65533;&#65533;&#65533;&#65533;&#65533;&#65533;&#65533;&#1851;&#65533;L&#65533;a&#65533;b&#65533;)P&#65533;&#65533;V&#65533;&#65533;&#915;f&#65533;x7&#65533;|&#65533;^&#65533; &#65533;X&#65533;3S9&#65533;&#65533;&#1621;H&#65533;&#65533;&#65533;&#65533;G9&E]&#65533;&#1398;&#65533;l6L@&#65533;,&#65533;&#65533;
&#65533;F&#65533;Z&#65533;6&#65533;s&#65533;7-p_&#65533;u&#65533;{&#65533;&#65533;&#65533;3&#65533;&#65533;d&#65533;h]G&#65533;s&#65533;&#65533;@&#65533;Q&#65533;&#65533;9|`&#65533;&#65533;&#65533;&#608;9&#65533;&#65533;&#65533;s&#65533;&#65533;u&#65533;&#65533;7&#65533;&#65533;&#1791;g&#65533;&5cCO-&#65533;c`&#65533;|Ot&#65533;g&#65533;OuO&#65533;&#65533;&#65533;v&#65533;j+&#65533;&#65533;&#65533;&#65533;&#65533;,| C/&#65533;&#1091;&#65533;&#65533;&#65533;K&#1575;&#65533;&#65533;f&#790;&#65533;&#65533;c&#65533;\&#65533;:z&#65533;5&#65533;G&#65533;&#65533;>"&#65533;r&#65533;N&#65533;&#65533;&#65533;*"O'-&#65533;&#65533;&#65533;_&#65533;r&#65533;&#65533;WGr&#65533;;O&#65533;3&#65533;&#65533;&#65533;H&#65533;&#65533;&#65533;QS&#65533;tc&&#65533;h&#65533;o&#65533;&#65533;&#65533;b&#65533;&#65533;fi&#65533;&#65533; &#65533;&#1311;I&#65533;bxAj&#65533;&&#65533; &#65533;F&#1851;Q7&#65533;Pg~'&#65533;&#65533;eBt'k&#65533;`&#65533;7&#65533;&#65533;nEE?&#65533;v&#65533;&#65533;_q6&#65533;H&#65533;`&#1685;&&#65533;q&#65533;Ps&#65533;&#65533;{q &#65533;&#65533;o&#65533;&#65533;&#65533;&#65533;>QT0b&#65533;&#65533;&#65533;&#385;&#65533;&#65533;&&#65533;U&#1286;^&#65533;WU&#65533;&#65533;&#65533;L&#65533;&#65533;V,&#65533;}?a l&#65533;&#65533;&#65533;&#65533;&#65533;9&#65533;&#65533;&#65533;h!&#65533;yY'{QA]&#65533;&#65533;&#65533;eR-b|&#65533;X~S&#65533;&&#65533;&#65533;&#65533;Mxi&#65533;{(&#65533;&#65533;&#65533;aO&#65533;8&#65533;&#65533;yRx&#65533;qM&#65533;S
&#65533;;l&#65533;^ &#65533;&#65533;[hx&#966;f<&#65533;&#65533;&#65533; @&#1031;~&#65533;g>&#65533;&#65533;X&#448;&#65533;0H`}
&#65533;	&#65533;0	&#1033;=&#65533;t&#65533;&#65533;\&#65533;&#65533;%~&#581;&#65533;g&#65533;&#65533;(a&#65533;&#65533;&#65533;P&#65533;o&#65533;&#65533;1&#65533;Eg&#65533;&#65533;&#65533; 3&#65533;o&#1029;&#65533;&#65533;X?&#65533;xH0&#65533;e&#65533;&#65533;&#65533;&&#65533;Yi&#65533;n&#65533;\&#65533;7QFc!&#65533;QB &#65533;!u`t&#65533;mQ&#65533;9&#65533;|(&#65533;&#65533;&#65533;X(y5\&#65533;&#65533;8 &#65533;&#65533;&#65533;&#65533;!&#65533;&#65533;V&#65533;(t&#65533;$uK&#65533;&#65533;a&&#65533;&#65533;D&#65533;&#65533;&#65533;|X8&#1104;&#65533;(&#65533;
&#65533;`&#65533;`&#65533;&#65533;&#65533;X&#65533; &#65533;&#65533;X&#65533;@UO&#65533;&#65533;(&#65533; &#65533;&#65533;&#65533;&#65533;&#65533;~5&#65533;Hn&#65533;&#65533;5&#65533;Q0 I&#65533; &#65533;&#65533;&#65533;dx	&#65533;&#65533;*?b&#65533;&#65533;&#65533;(&#65533;6]&#65533;&#65533;&#65533;&#65533;&#65533;&#65533;'&#65533;M&#65533;&#1168;&#65533;&#65533;&#65533;&#65533;`&#65533;&#65533;&#65533;&#65533; *9[f&#65533;&#65533;&#65533;$&#65533;V&#65533;Q&#65533;&#65533;B"&#65533;P&#65533;&#65533;&#1556;/1 &#65533;&#65533;[&#65533;&#65533;(&#65533;&#65533;B&#65533;&#65533;aK&#65533;&#1558;n&#65533;-&#65533;dU1yq&#65533;&#65533;0  &#65533;`&#65533;&#65533;")n5]J&#65533;&#65533;R1Z+c&#65533;&#65533;&#65533;i&#65533;pwOH&#65533;h &#65533;&#65533;&#65533;/q&#65533; &#65533;0&#65533;&#65533;!&#65533;4&#65533;	w&#65533;W&#65533;&#65533;f&#65533;9&#65533;&#65533;&#65533;&#65533;n&#65533;&#65533;\P&#65533; pv&#65533;B
&#65533;E&#65533;&#65533; &#65533;X)&#65533;P&#65533;P&#65533;u&#65533;&#65533;&#65533;&#65533;Fea&#38593;&#65533;&#65533;X&#65533;&#65533;q&#65533;&#65533;a&#65533;d`&#65533;	&#65533;
&#65533;&#65533; &#264;\&#65533;0%&#65533;&#65533;>&#65533;zh&#2032;&#65533;&#65533;9&#65533;&#65533;v!&#65533;&#65533;&#1435;&#65533;&#65533;&#604;@&#65533;&#65533;2o0&#65533;&#65533;&#65533;Z&#65533; @jN&#65533;|&#65533;&#65533;&#65533;&#65533;y&#65533;4)j&#65533;1xwa&#65533;&#1633;1&#65533;&#65533; &#65533;@|&#65533;5&#65533;1u&#629; &#65533;&#65533;v&#65533;h&#65533;'zg&#65533;J&#1968;&#65533;&#65533;!.&#65533;$`p&#65533;&#65533;29uz8&#65533;1&#65533;@ &#57764;/&#65533;&#65533;&#65533;i!&#65533;&#65533;&#65533;l$&#65533;t:&#65533;4:D&#65533; &#65533;&#65533;I&#65533;%&#65533;&#65533;&#65533;&#65533;h!^&#65533;&#65533;&#65533;te&#65533;Jjy&#65533;aK&#65533;&#65533;&#65533;#&#65533;&#65533;q &#65533;&#65533;BX&#65533;&#65533;gARY&#65533;$P]z&#65533;4*aY&#65533;Ry&#65533;&#65533;A&#65533;&#65533;&#65533;&=&#65533;}&#65533;e&#65533;&#65533; &#65533;'&#65533;&#65533;&#65533;&#65533;; &#1312;@&#65533;&#65533;&#65533;ej&#65533;"&#65533;: &#65533;N&#65533;&#65533;&#65533;t&#65533;:&#65533;g&#65533;&#1041;~p&#65533;&#65533;&#65533;&#65533;&#65533;3&#65533;p&#65533;&#65533;&#65533;&#65533;&#65533;&#65533;&#65533;J&#65533;&#65533;&#65533;(&#65533;1&#65533;j`&#65533;&#65533;&#65533;&#65533;X&#65533;&#65533;&#65533;o&#1066;&#65533;&#65533;&#65533;:&#1067;&#1961; s&#65533;&#65533;&#65533;&#65533;&#65533;&#65533;&#65533;&#65533;&#65533;jy&#65533;&#65533;$p&#65533;&#65533;)&#65533;U&#65533;&#65533;Bd&#464;w&#65533;*&#65533;&#65533;%&#2891;&#65533;&#65533;H&#65533;&#65533;&#1582;Y&#65533;;&#65533;`a&#65533;&#65533;Uu&#65533;&#65533;w&#65533;&#65533;&#65533;&#65533;njyF&#65533;X&#65533;&#65533;&#65533;&#65533;&#65533;&V&#65533;8$&#65533;&#65533;*&#65533;&#65533;r&#65533;(&#65533;&#65533;b;T>&#65533;z
Ap&#65533;&#65533;&#65533;&#65533;&#65533;&#1664;&#65533;<&#65533;hK&#65533;&#65533;&#39540;S&#65533;&#65533;&#65533;K!+&#65533;3&#65533;&#65533;&#1565;&#65533;W&#65533;&#1328; ui&#65533;&#65533;&#792370;cwA &#65533;<;&#65533;> =&#65533;qj&#65533;&#65533;&#65533;&#65533;&#65533;0&#65533;L;&#65533;&#65533;&#1069;&#65533;cl&#65533;U&#65533;5&#65533;&#643;&#65533; &#65533;$+&#65533;F)<3&#65533;aan&#65533;&#65533;&#65533;B&#65533;&#65533;xR{X&#65533;P&#65533;&#65533;6&#65533;&#65533;&#65533;p&#65533;&#65533;	&#65533;&#65533;[&#65533;Z(#h&#65533;^&#65533;&#65533;&#615;3RT&#65533;&#65533;3pAP&#65533;&#65533;&#65533;&#65533;	p&#65533;h&#65533;&#65533;]&#65533;&#65533;G&#65533;m.&#65533;7&#65533;&#65533;-&#65533;&#65533;&#65533;&#65533;7	j&#65533;Vj &#65533;&#65533;M>&#65533;&#65533;&#65533;&#65533;&#65533;&#65533;`	&#65533; 3&#65533;
f	&#65533;&#65533; &#65533;&#65533;&#65533;	 u&#65533;p&#65533;&#65533;b &#65533;&#65533;;3j>&#65533;&#65533;&#65533;&#65533;&#65533;ve^&#65533;&#65533;Q&#65533;&#65533;&#65533;h1&#65533;	&#65533; )&#65533;&#65533;&#65533;&#65533;p@@uC&#65533;&#65533;&#65533;0+`l&#65533;
&#65533;&#65533;&#65533;&#65533;&#65533;]&#65533;&#65533;P&#65533;&#65533;&#65533;Z&#65533;H&#65533; &#65533;@&#1115;&#65533;[&#65533;&#870;&#65533;&#65533;b&#65533;&#65533;&#65533;C&#65533;F&#65533;&#65533;&&#65533;@&#65533; B;{&#65533;;f&#65533;&#65533;\&#65533;&#65533;&#65533;&#65533;`#p&#65533;&#65533; &#65533;&#65533;&#65533;u&#65533;&#65533;&#65533;/q&#65533;Z&#65533;&#65533;&#65533;l&#65533;3&#65533;&#65533; 8&#65533;p	&#65533;&#65533;&#65533;&#65533;&#65533;&#65533;&#65533;&#65533;&#65533;\i&#65533;	&#65533;&#65533;@9&#65533;&#65533;&#521;hV@pTG[K&#65533;&#65533;&#65533;&#65533;!&#65533;3&#65533;&#65533; p&#65533;&#65533;&#65533;)1&#65533;&#65533;/&#65533;&#65533;&#65533;\  &#65533;`&#65533;&#65533;&#65533;	&#65533;&#65533;2&#65533;	&#65533;&#65533;p&#65533;&#65533;&#65533;td&#65533;U&#65533;
&#65533;&#65533; &#65533;&#65533;&#1873;Fj(&#65533;Z&#65533;&#65533;&#65533;+&#308;c&#65533;P-&#65533;&#65533;&#65533;|&#65533;&#689;&#65533;&#65533;P#&#65533;g0&#527;&#65533;&#65533;&#65533;	&#65533;&#65533;&#65533;&#65533;&#579;l&#65533;pn&#65533;&#65533;&#65533;&#65533;0	&#65533;&#65533;
&#428;!D&#65533;&#65533;j"&#65533;&#65533;P&#65533;&#65533;&#1844;&#65533;&#65533;&#65533;&#65533;&#65533;&#65533;&#65533;&#65533;&#65533;,&#65533;&#65533; &#65533;2 &#65533;)&#65533;&#65533;*&#65533;|&#65533;&#65533;&#65533;	#&#65533;&#65533;&#65533;&#65533;K&#65533;&#65533;
&#65533;&#65533;&#65533;!8&#65533;&#65533;&#1841;&#65533;&#65533;A&#65533;&#65533;&#1725;&#65533;s&#65533;&#65533;&#65533;P,&#360;&#65533;R&#65533;&#65533;, !`L&#65533;	P&#65533;&#65533;L20&#952;l&#65533;p&#65533;&#65533;&#65533;Fy&#65533;J&#65533;&#65533;&#65533;&#65533;BP&#65533;&#65533;P	&#65533;|&#65533;YZGo&#65533; vZt&#65533; w<&#65533;S&#65533;&#65533;Y`!&#65533;&#65533;| &#65533;&#65533;09&#65533;&#65533;L&#65533;&#65533;&#65533;K&#65533;&#65533;&#65533;&#65533;&#65533;&#65533;
&#65533;&#65533;5&#65533;9 &#65533;@&#65533;&#65533;L &#65533;$:T&#65533;@&#65533;_&#65533; &#65533;&#65533;[y&#65533;&#65533;&#65533;&#65533;&#65533;_9:&#65533;&#65533;=-Y &#65533;&#65533;&#65533;P&#65533;<&#65533;&#65533;<&#65533;&#65533;2cC~&#65533;j&#65533;&#65533;p&#65533; )&#65533;&#65533;B&#65533;",d&#65533;&#65533;]&#65533;<&#65533;&#65533;&#65533;-&#65533;&#65533;&#297;&#65533;&#65533;&#65533;_&#65533;l:=<@5&#65533; &#65533;&#65533;0G}&#729;&#65533;#&#65533;&#65533;&#65533;8&#65533;&#1791;&#65533;z&#65533;&#65533;&#65533;&#65533;x&#65533;&#65533;1+&#65533; &#65533;&#65533;&#65533;xB&#65533;&#54246;|&#65533;&#65533;M&#65533;
&#65533;&#65533;=-&#65533;&#65533;| WLD&#65533;&#65533;&#65533;&#65533;&#65533;&#65533;&#65533;&#65533;7&#65533;~V&#65533;&#65533;\&#65533;&#65533;
&#65533; &#65533;,&#65533;&#65533;&#65533;&#65533;&#65533;&#65533;;DAy!&#65533;P&#65533;&#1173;&#65533;'d}&#474;m&#65533;k&#65533;QnM&#1891;-&#65533;~&#65533;!&#65533;&#65533;&#65533;0&#65533;&#65533; &#65533;&#1305;&#65533;&#65533;&#65533;U&#65533;&#65533;&#65533;M&#65533;&#65533;/&#65533;&#65533;&#65533;&#65533;&#65533;p&#1152;&#65533;tr&#65533;&#65533;&#65533;&#65533;lA&#65533;&#65533;&#154;=&#65533;&#65533;}&#65533;R&#65533;&#65533;;&#65533;&#65533;&#65533;&#65533;&#65533;8&#65533;&#65533;&#65533;&#65533;0&#65533;&#65533;9&#65533;&#65533;&#65533;M&#65533;&#65533;&#65533;&#65533;A&#65533;&#65533;&#65533;&#65533;.&#65533;&#65533;&#65533;}&#631;(&#65533;&#65533;B&&#65533;&#65533;-&#397;&#65533;W; &#65533;
4&#65533;&#65533;2&#65533;&#65533;]&#65533;8m&#65533;!&#65533;&#65533;M2&#65533;&#65533;&#65533;&#65533;&#65533;{}&#715;&#65533;&#65533;&#65533;*R&#65533;+/&#65533;&#65533;3&#65533;Q "&#65533;&#65533; &#65533;&#65533;&#65533;z&#65533;@ZU&#65533;&#65533;	?&#65533;e&#65533;&#65533;&#65533;/&#65533;5	&#65533;&#65533;&#65533;&#65533;&#65533;&#65533;n&#65533;&#65533;~&#65533;
&#65533;&#65533;&#65533; &#65533;&#65533;&#65533;@N&#65533;&#65533;0&#65533;&#65533;	&#65533;QL&#65533;67&#815;&#65533;Bu 3M`&#65533; &#65533;&#65533;&#65533;1Q&#65533;
&#65533;P	I&#65533;&#65533;&#65533;&#65533;@&#65533;#a&#65533;g&#65533;H&#65533;&#397;&#65533;&#65533;] &#65533;&#65533;&#65533;Q<&#860;M&#65533;)`I&#65533;o&#65533;&#65533;a0&#1424;&#65533;&#719;P&#1327;M&#65533;&#65533;&#65533;&#65533;&#65533;&#65533;&#65533;&#65533;<[!&#65533;z &#65533;a&#65533;8&#65533;0i&#65533;&#65533;&#65533;&#65533;g&#65533;2&#65533;&#65533;\&#1520;&#65533;&#65533;&#65533;m&#65533;&#65533;&#65533;]9&#1065;&#65533;	]&#65533;&#65533;&#65533;&#65533;&#65533;&#65533;	&#65533;&#65533;`&#65533;&#65533;4 uM&#65533;-&#65533;&#65533;s&#65533;&#65533;0&#65533;prf&#65533;&#65533;&#65533;&#65533;&#65533;&#65533;Vu&#65533;h&#65533; &#65533;&#65533;|DE&#65533;&#65533;&#65533;@T<&#65533;&#65533;Iy&#65533;5&#65533;*b&#65533;M&#65533;&#65533;&#65533; &#65533;(&#65533;{,&#65533;|L&#65533;9&#65533;&#65533;^&#65533;&#65533;&#65533;`N&#65533;&#65533;9&#65533;&#65533;# &#65533;9,&#65533;&#65533;&#65533;`&#65533;&#1498;I&#65533;G&#65533;&#65533;<J&#65533;&#65533;&#65533;&#65533;&#65533;&#65533;&#65533;&#65533;o&#832;&#65533;'&#65533;>&#65533;q&#65533;$`&#65533;&#65533;&#65533;&#65533;&#65533;&#65533;&#65533;&#1937;n&#65533;X&#65533;&#65533;]&#65533;\&#65533;&#137;&#65533;9 V&#65533;6\&#65533;[0&#65533;&#65533;&#65533;9}/I&#65533;A&#65533;e)&#1552;&#65533;	Q&#65533;u&#65533;&#65533;P&#65533;&#65533;&#65533;&#65533;&#65533;&#65533;&#1088;\k&#65533;a&#65533;&#477;&#145;r&#65533;[&#65533;&#65533;&#65533;^i&#65533;&#65533;&#65533;&#65533;6&#65533;&#65533;&#65533;&#65533;&#65533;&#65533;&#65533;&#65533;&#65533;&#65533;)4 &#65533;&#65533;&#65533;&#65533;&#65533;&#65533;&#65533;IFR&#65533;l1&#65533;&#65533;p&#65533;&#65533;
`&#65533;&#65533;&#65533;/&#65533;P8`z&#65533;&#65533;NL&#65533;Iq&#65533;&#65533;&#65533;&#65533;&#1419;&#65533;'&#65533;&#65533;&#65533;&#65533;&#65533;b&#65533;b&#65533;&#65533;&#65533;&#65533;& &#65533;&#65533;&#65533;&#65533;S&#65533;&#65533;&#65533;C&#65533;&#65533;&#65533;&#65533;Z&#65533;\&#65533;&#65533;&#65533;f-b&#65533;&#65533;j&#65533;&#65533;uA&#65533;f&#65533;&#65533;&#65533;&#65533;e&&#65533;Z`8v&#770;&#65533;c&#65533;n&#65533;&#65533;y&#65533;56U&#65533;&#65533;D&#65533;I&#65533;.}&#65533;&#801;&#65533;B$Z&#65533;&#65533;S&#65533;L&#65533;&#65533;&#65533;fSg&#1501;9#B&#65533;P&#65533;&#65533;
&#65533;Y&#1390;e&#1750;&#65533;RY&#65533;XW&#65533;4&#65533;&#65533;J&#65533;&&#65533;P&#132;
&#65533;&#65533;&#65533;E&#65533;5u&#65533;\&#65533;&#12518;]2&#65533;&#65533;B&#65533;A&#65533;&#65533;d&#65533;&#65533;
&#65533;7&#65533;&#65533;&#65533;&#65533;D&#65533;&#65533;3&#65533;&#65533;5&#65533;uJ&#65533;&#65533;&#65533;&#65533;&#65533;&#65533;&#65533;&#65533;\&#65533;&#65533;My&#65533;&#65533;Y&#65533;k&#65533;&#65533;&#65533;&#65533;&#65533;&#65533;P4&#65533;&#65533;&#65533;s&#65533;	&#65533;2&#65533;&#1134;]kw&#65533;k&#65533;6&#65533;o&#65533;&#65533;&#65533;&#1606;0&#65533;z]&#65533;xq&#65533;&#65533;&#65533;!&#65533; &#65533;*y2&#65533;Y&#65533;&#65533;&#65533;B&#65533;&#65533;&#65533;D&#65533;!J&#65533;&#65533;+&#65533;&#65533;Bf&#65533;&#65533;A&#425;&#65533;&#65533;&#65533;&#65533;&#65533;2&#65533;Q&#65533;b&#65533; &#1498;j&#65533;&#65533;4&#65533;p"&#65533;&#65533;
DA&#65533;&#65533;c&#65533;&#65533;s&#280;1&#65533;rIl1&#65533;v&#65533;K&#65533;!L0&#65533;&#65533;4R0#&#755;&#65533;"&#65533;&#65533;&#65533;(C&#65533;&#65533;&#65533;[FPa&#65533;:8)&#65533;&#65533;&#65533;&#65533;g&#65533;B&#65533;&#65533;4q&#65533;f4&#65533;A2&#522;&#65533;Y&#65533;&#65533;&#65533; &#65533;( !&#65533;&#65533;xe&#65533;&#1506;Yh&#65533;&#65533;(&#65533;N&#65533;&#65533;&#65533;&#65533;&#17795;qFH{;'&#65533;R&#65533;NJ&#65533;&#65533;C&#65533;"&#65533;&#65533;d&#545;#CU&#528;!&#65533;Y;&#65533;&#65533;{/=&#65533;t|(&#65533; >&#65533;:d&#65533;&#65533;&#65533;:8&#65533;&#65533;&#65533;&#65533;a&#65533;&#65533;&#65533;{&#65533;L&#65533;&#65533;bA&#65533;\&#65533;&#65533;{&#65533;&&#65533;&#65533; &#65533;%&#65533;&#65533;G=&#65533;&#1632;:+Q&#65533;2J&#65533;&#832;J&#65533;&#65533;&#65533;p&#65533;i&#65533;
&#65533;E&#65533;&#65533;"&#65533;w&#65533;gp &#65533;&#65533;K&#65533;&#65533;&#65533;&#65533;&#65533;I"&#1634;&#65533;Ss&#65533;;&#65533;|&#65533;&#65533;h&#65533;&#65533;p&#65533;&#65533;J&#65533;&#65533;&#65533;&#65533;&#65533;&#65533;&#65533;+&#65533;J&#65533;	&#65533;&#65533;]&#65533;l&#65533;R
&#65533;&#65533;&Bo&#65533;}h&#65533;V&#65533;&#65533;&#65533;"b&#65533;Oq&#65533;]@&#65533;2&#65533;&#65533;&#65533;&#65533;Sp^&#65533;&#65533;&#65533;&#65533;&#65533;m&#1274;&#65533;&#65533;n&#65533;A&#65533;X&#65533;&2&#65533;T&#65533;&#65533;|&#65533;&#65533; ^&#65533;&#65533;&#65533;&#65533;K4&#65533;&#65533;GP&#65533; &#65533;gxmf6&#65533;&#65533;&#609;`&#65533;&#320;&#65533;N&#65533;Y&#22810;u&#65533;(8&#65533;&#65533;{&#65533;&#65533;_{&#384;&#65533;&#65533;p'&#65533;b&#65533;]M&#65533;&#65533;&#65533;9&#65533;&#65533;(&#65533;2&#65533;i&#65533;&#65533;&#65533;&#65533;/&#65533;&#65533;&#65533;-R&#65533;t&#65533;&#65533;&#65533;&#65533;&#65533;y&#65533;X&#65533;&#65533;)&#65533;[&#65533;&#65533;&#65533;2&#65533;&#65533;&#65533;D&#65533;\t&#65533;V&#65533;&#65533;&#65533;wV&#65533;e&#65533;&#65533;g&#731; o&#673;&#65533;&#65533;&#65533;qu{
:"v]&#65533;K/1GZ&#65533;&#65533;&#65533;\J~?&#65533;&#59435;kk&#65533;L&#65533;q&#65533;&#65533;&#65533;&#65533;&#1533;&#65533;&#65533;&#65533;ul^h/&#65533;!&#65533;&#65533;C&#65533;(&#65533;(&#65533;%\i,s&#65533;Ap$a%&#65533;&#65533;&#65533;[&#65533;&#65533;&#65533;A,C&#65533;&#65533;&#65533;&#65533;A)&#65533;&#65533;&#65533;sD&#65533;&#65533;&#65533; &#65533;-!&#65533;<&#65533;&#65533;&#65533;&#65533;&#65533;&#65533;J&#65533;9Qh&#65533;&#65533;t%|&#65533;&#65533;&#65533;&#807;&#65533;&#65533;pd;&#65533;&#65533;wDU$&#65533;&#65533;gk&#65533;H&#65533;&#65533;&#65533;&#65533; 8&#65533;<&#65533;&#65533;&#65533;&#65533;&#65533;^`&#65533;&#65533;8[&#65533;va&#65533;Y8 WZ&#65533;B&#65533;V&#13369;&#65533;'6!V&#65533;n&#65533;yh&#65533;2,&#65533;&#65533;p&#65533;&#65533;'?.&#65533;` &#65533;&#65533;&#65533; 6x,@&#65533;#&#1668;B`|&#65533;
&#65533;Y &#65533;&#182;h&#65533;&#65533;ST'dFI&#65533;G&#14412;&#65533;&#377;&#65533;0q&#65533;&#65533;&#65533;&#65533;z&#65533;&#65533;&#65533;&#65533;&#65533;SIL&#65533;&#65533;&#65533;&#65533;&#65533;&#65533;p$&#65533;&#65533;8 VEp &#65533;!&#65533;&#65533;&#65533;84&#65533;;
`&#65533;w&#65533;&#65533;W&#65533;| &#65533;J&#65533;&#65533;&#65533;F+X&#65533;G&#65533;8T&#65533;&#65533;!&#65533;v&#65533;W&#65533;&#65533;6 &#65533;&#65533;L&#65533;Kp&#65533;&#65533;A&#65533;!&#65533;&&#65533;`&#65533;! &#65533; @&#65533;O&#65533;&#65533;&#65533;)&#65533;PC&#65533;&#65533;#CO9&#65533;T&#65533;&#65533;R:Gs&#65533;&#65533;u&#65533;&D)&#65533;/&#65533;CVBP&#65533;&&#65533;&#65533;-&#65533;&#65533;_&#65533;&#65533;&#65533;&#65533;&#65533;!X&#1314;8&#65533;&#65533;&#65533;L&Ke<#D&#65533;5&#65533;+&#65533;s&#65533;5P x&&#65533;A)AQP&#65533;&#65533;&#65533;&#732;;s&#259;&#65533;<&#65533;&#65533;0'&#65533;J@&#65533;`&#65533; [hR&#65533;A$&#65533;L";(&#65533;&#65533;=w&#65533;&#65533;ru&#65533;&#65533;&#65533;e&#65533;&#65533;@I&#65533;&#65533;&#65533;e)&#65533;&#65533;(qI	{&#1706;&#65533;r&#65533;&#65533;&#65533;"&#65533;c&#65533;b&#65533;&#65533;&#65533;&#65533;+&#65533;v&#65533;Mi:&#65533; &#65533;G&#65533;&#65533;&#65533;w&#65533;0cR&#65533;A7&#65533;=0&#65533;]&#65533;
*1&#65533;&#65533;&#65533;&#65533;?&#65533;AR
`&#65533;&#65533;@&#65533;>0A\&#65533;&#65533;^(@&#65533;pZ6&#65533;&#65533;&#65533;p&#65533;&#65533;&#65533;lu&#65533;E&#65533;j4&0&#65533;B&#65533;m&#65533;e-+Z&#65533;&#65533;(&#65533;&#65533;U-&#65533;X&#65533;&#65533;s&#65533;&#65533;B&#65533;~AO&#65533;8*l-GN&#65533;ec&#65533;K&#65533;"&#65533;lii1&#65533;K&#65533;=t&#65533;	&#65533;&#65533;@&#65533;&#65533; &#65533;1o=&#65533;	&#65533;P&#65533;&#65533;:&#65533;&#65533;.&#65533;&#65533;"&#65533;&#65533;X&#65533;&#65533;F02&#65533;&#65533;_ &#65533;m&#65533;!&#65533;&#65533;#&#65533;l&#65533;&#65533;&#65533;[sz&#65533;`&#65533;5&#65533;7V&#65533;.&#65533;7l&#65533;&#65533;*&#1911;l&#65533;s]e{&#65533;d*!&#65533;&#955;XCRj&#65533;9&#65533;t&#65533;u>z&#65533;
+Lb&#65533;&#65533;)&#65533;e&#65533;b&#65533;F&#65533;3P&#65533;&#65533;JkH&#65533;&#65533;&#65533;d&#65533;&#65533;&#65533;&#65533;
&#65533;&#65533;iRB&#65533;&#65533;C&#65533;&#65533;`CX&#65533;kf&#65533;?,&#65533;f8_&#65533;
 V
k&#65533; &#65533;@C&#65533;5&#65533;	SV&#65533;.&#65533;&#65533;B&#65533;&#1093;&#65533;e'u/cj&#65533;&#65533;&#65533;_8&#65533;&#65533;&#65533;%&#65533;UPS&#65533;]&#65533;&#65533;&#65533;&#65533;&#65533;4&#65533;[<&#65533;;6&#65533;,&&#65533;l0&#65533;&#65533;&#65533;&#596;&#65533;b&#65533;n&#65533;&#65533;&#63367;.&#65533;&#65533;~P&#65533;&#65533;:f&#65533;0&#63363;h0&#65533;}&#65533;&#65533;5_&#65533;&#65533;&#65533;X&#65533;P&#65533;0&#65533;O`@&#65533;&#65533;N&#65533;J&#625;&#65533;&#65533;&#65533;F&#65533;[p#&#65533;&#65533;&#65533;:K2&#65533;&#65533;&#65533;&#65533;c&#65533;&#65533;#&#65533;LZX&#65533;&#65533;&#65533;&#65533;&#65533;Mvd3&#65533;&#65533;&#65533;H6.&#65533;z)&#65533;&&#65533;&#65533;LB+%Uh`~%&#835;&#65533;&#65533;x&#65533;&#65533;\V&#65533;03&#65533;ea&#65533;j;v&#65533;&#65533;`H&#65533;H&#65533;+&#65533;`/x&#65533;&D&#65533;P&#65533;q&#65533;<{%&#65533;&#65533;B&#65533;]&#65533;d<&#65533;&#65533;q+*&#65533;sQ)&#65533;&#65533;&#65533;<&#65533;&#65533;!^&#65533;a4&#65533;&#65533;&#65533;&#65533;C&#65533;vR&#65533;nZ&#65533;L^r&#65533;Q&#65533;Xq|&#65533;
[&#65533;&#174;^&#65533;&#65533;&#65533;&#65533;AW>Y%4fh&#65533;/&#65533;&#65533;&#65533;&#65533;&#65533;2&#65533;'\&#65533;&#65533;p&#65533;&#1456;[&#65533;K&#65533;&#65533;&#65533;8&#445;0&#65533;v&#65533;9&#65533;rz&#65533;+4&#65533;q_&#65533;v#M&#1429;&#65533;&#65533;\C&#65533;+&#65533;H&#65533;&#65533;&#65533;9&#65533;&#65533;&#65533;#&#65533;&#65533;&#65533;&#65533;$&#65533;$#>&#65533;S4+`&#65533;&#65533;&#65533;&#65533;C&#65533;@'&#65533;#&#65533;&#65533;t&#65533;X&#65533;N&#65533;&#65533;&#65533;&#65533;&#65533;&#65533;&#65533;:&#65533;&#65533;`[&#65533;^&#65533;Td;&#65533;&#65533;k/H &#65533;&#65533;|{&#65533;&#2046;&#65533;AJ&#65533;&#65533;
&#65533;&#65533;6&#65533;p\8$&#65533;&#65533;9&#65533;&#65533;l&#142;&#65533;&#65533;K&#65533;&#65533;\&#65533;g&#65533;L#&#65533;,&#65533;&#65533;&#65533;&#65533;&#65533;&#65533;?a&#65533;Q\&#65533;&#65533;*=&#65533;&#65533;\i&#65533;&#65533;&#65533;&#1957;&#65533;&#65533; Tx&#65533;&#65533;&#65533;&#65533;&#65533;&#65533;52&#65533;&#65533;&#65533;&#65533;&#65533;&#65533;=&#65533;&#65533;=0&#765;[+&#65533;&#65533;v&#65533;	AK&#65533;&#65533;&#65533;&#65533;2&#65533;@&#65533;&#65533;&#65533;&#65533;n&#65533;6 &#65533;0&#65533;1&#65533;&#65533;3P:&#65533;&#65533;&#65533;|+%&#65533;&#65533; &#48264;l&#65533;&#65533;&#65533;&#65533;S&#65533;#&#65533;(%Q%!&#65533;&#65533;&#65533;&#65533;&#65533;&#65533;';&#65533;&#65533;&#65533;?&#65533;(B$C
&#65533;S&#65533;&#65533;;5&#65533;x&#65533;&#65533;&#65533;&#65533;)&#65533;&#65533;6&#65533;5&#65533;&#65533;&#65533;&#65533;&#65533;&#65533;.L>&#65533;=&#65533;&#65533;&#65533;c&#65533;&#65533;c&#65533;W&#65533;l&#65533;h&#65533;b&#65533;&&#65533;&#1260;&#1088;&#65533;&#65533;`ikA&#65533;i&#65533;(&#65533;&#65533;@&#65533;r&#65533; &#65533;1&#65533;&#65533;Q&#65533;&#65533;Z&#65533;&#65533;17&#65533;(2v&#65533;&#65533;&#65533;"z5N&#65533;7&#65533;&#65533;p&#65533;&#65533;.05<|&#65533;*c&#65533;&#65533;&#65533;&#65533;)7&#155;&#65533;&#65533;&#65533;&#65533;=1T&#65533;0&#65533;&#65533;0&#65533;&#65533;&#65533;`&#65533;&#65533;&#65533;Y&#65533;i&#65533;U&#65533;}&#65533;&#65533;Jp&#65533;2&#65533;&#65533;&#65533; g&#65533;
:&#65533;(h &#65533;c+&#251;l&#65533;rCs4&#65533;&#202;&#65533;&#65533;&#65533;y&#65533; &#269;&#65533;<#&#65533;%KB *&#65533;,&#65533;Mk/.&#1215; @ &#65533;r&#65533;&#65533;  &#65533;D&#65533;@>s6j*j@@&#65533;+&#65533;T&#65533;EV&#65533;&#65533;d@d&#65533;`C&#65533;&#65533;&#65533;&#65533;&#65533;>&#65533;z(HCF&#65533;c&#65533;&#65533;&#694;!R&#65533;&#65533;c&#65533;&#65533;&#65533;c
&#65533;&#65533;&#65533;&#65533;%MQ&#65533;&#65533;&&#65533;B:pt&#65533;&#65533;P/&#65533;&#65533;&#65533;&#65533;&#65533;0&#65533;&#65533;+&#65533;&#65533;D>&#65533;:&#65533;h&#65533;&#65533;&#65533;j&#65533;&#65533;V@&#65533;z&#65533;9P &#672;&#673;J&#65533;d&#65533;&#65533;,J&#65533;-&#65533;ht&#65533;&#65533;C	&#65533;fs5&#65533;F&#65533;t&#65533;M&#65533;&#65533;&#65533;1D)&#1145;ACx&#65533;"&#65533;.&#65533;!7&#65533;I&#65533;	&#65533;&#65533;&#65533;<&#65533;&#65533;%{K&#65533;&#65533;"&#65533;&#65533;&t&#65533;&#65533;K(&#65533;&#65533;&#65533;&#65533;&#65533;&#65533;&#65533;8&#65533;z&#65533;&#605;&#1283;J&#65533;H&#65533;B&#65533;&#65533;&#596;&#65533;)&#65533;=xJ&#65533;&#65533;&#65533;V&#65533;&#65533;u&#65533;&#65533;&#65533;|&#65533;<<&#65533;&#65533;(>L&#65533;&#65533;A&#65533; K&#65533;k&#65533;&#65533;(CD&#709;Q&#65533;&#65533;&#65533;_"I$k&#65533;&#65533;&#290;&#65533;<&#65533;K4&#65533;&#65533;h3&#65533;J&#65533;&#65533;&#65533;&#65533;&#65533;O&#65533;&#65533;1&#65533;&#65533;&#65533;&#65533;3&#65533;&#518;&#65533;&#65533;&#65533;&#65533;T&#65533;&#65533;d&#65533;&#668;&#65533;&#65533;)&#65533;L&#764;L`&#65533;&#774;&#553;I&#65533;J&#65533;&#65533;a6&#65533;&#65533;&#65533;&#65533;&#65533;&#65533;<<&#65533;k[F&#65533;sF&#65533;!&#306;&#65533;&#65533;&#65533;&#65533;\&#65533;&#65533;&&#65533;4&#65533;&#65533;Q#&&#65533;&#65533;&#65533;&#65533;&#65533;&#65533;s$&#65533;)[&#65533;g&#65533;&#65533;(`P&#65533;&#65533;t&#65533;t1&#65533;&#65533;&#65533;V&#65533;&#65533;&#65533;&#65533;I-&#1117;l&#65533;l&#65533;=&#65533;&#65533;&#649;&#65533;&#579;&#65533;&#235;&#65533;&#65533;M&#65533;&#65533;&#65533;`&#65533;&#65533;?&#65533;&#1137;H&#65533;"K&#65533;&#65533;q[&#65533;&#65533;d?&#65533;	I,&#65533;&#65533;*&#65533;4p&#65533;<&#65533;C&#65533;&#65533;&#65533;R&#65533;Y&#65533;&TG&#65533;@&#65533;
&#65533;&#605;(&#65533;&#65533;&#65533;&#665;4&#65533;&#65533;2&#65533;&#65533;R&#65533;)&#65533;&#65533;&#65533;!&#65533;ai&#65533;&#65533;&#65533;P&#65533;&#65533;&#65533; M&#65533;&#65533;&#65533;&#65533;JuFqsM!&#65533;&#65533;&#65533;(  KK&#65533;&#65533;A&#65533;`D&#65533;,&#65533;"P3&#584;5&#65533;D&#65533;&#65533;K&#65533;&#65533;H(&#65533;&#65533;1&#65533;/&#65533;&#65533;x&#65533;&#65533;&#65533;8&#65533;i&#1076;>2&#1132;2&#65533;&#65533;E&#65533;PJ&#65533;(&#65533;\Vy&#65533;&#65533;&#65533;&#65533;&#65533;&#65533;H&#65533; &#65533;&#65533;&#65533;&#1276;&#65533;5)&#65533;&#866;&#65533;4y&#65533;&#65533;&#65533;&#65533;&#65533;&#65533;
vl v&#65533;T&#65533;&#65533;,[O&#65533;&#65533;	2A&#65533;D&#65533;&#456;&#65533;V&#65533;B(&#65533;&#65533;P&#65533;&#65533;&#65533;8&#65533;^&#65533;!&#65533;:&#65533;&#65533;&#65533;&#65533;0#&#65533;&#65533;o{C&#65533;&#65533;&#65533;&#65533;&#65533;&#65533;B&#65533;&#1608;&#65533;`&#65533;&#65533;&#65533;&#851;Dq&#65533;&#65533;SB*&#65533;&#65533;f&#65533;T&#65533;|&#1415;x&#65533;;&#65533;
&#65533;RN-&#65533;k5+&#65533;1W&#65533;<U&#65533;x6&#65533;&#65533;o&#65533;&#65533;&#65533;&#1124;h&#65533;J&#65533;G&#65533;&#65533;Dx&#65533;&#528;&#65533;RA|4&#1556;&#65533;&#65533;I<e%&#65533;	I):&#2020;Rb&#65533;&#1630;&&#65533;&#65533;)geX&#65533;&#65533;&#65533;K%&#65533;
e&#65533;&#65533;eN&#65533;tQ&#65533;&#65533;&#1448;]&#65533;8&#65533;&#65533;R&#65533;B&#65533;jU&#65533;&#256;*&#65533;&#65533;&#65533;q+&#728;&#65533; T&#65533;&#65533;&#65533;0&#65533;N&#65533;&#997; &#65533;j&#65533;<E$&#65533;T&#65533;"&#65533;Fx3&#65533;&#65533;;&#65533;&#65533;PN&#65533;T&#65533;T&#1541;5&#1700;0&#65533;_&#65533;&#65533;&#65533;`&#65533;ZP&#65533;&#322;&#65533;3&#65533;qN&#65533;T&#65533;&#65533;Q7&#65533;&#65533;&#65533;&#1672;&#65533; ;$&#65533;<&#49335;I&#65533;38&#1541;&#65533;&#65533;jxx&#65533;F#D#&#65533;&#65533;&#248;&#65533;PM`&#65533;u&#756;G$&#65533;b%&#609;3G
H&#65533;&#65533;&#65533;&#65533; 5&#65533;L&#65533;&#65533;.&#65533;\&#65533;Qo&#65533;&#65533;&#65533;V&#65533;&#65533;&#1027;&#1310;&#65533;&#65533;&#65533;&#773;tH&#65533;&#853;&#65533;@ 
&#1538;hs&#65533;x&#65533;&#65533;h&#65533;&#65533;M&#65533;i&#65533;J&#65533;&#65533;$&#65533;W&#65533;y&#65533; &#65533;'MB&#65533;z&#65533;&#65533;$&#65533;&#65533;^&#65533;&#65533; &#65533;X&#65533;u&#65533;w\&#65533;s)W&#65533;&#65533;V5&#65533;CV#9&#65533;]`&#65533;^&#65533;8&#65533;&#65533;&#65533;&#65533;:MH&#65533;&#65533;8&#65533;&#65533;&#65533;-&#65533;-&#2027;9&#65533;&#65533;1&#65533;&#65533;&#65533;&#698;]&#65533;&#65533;r&#65533;&#65533;5:&#65533;&#65533;Mee:&#65533;&#65533;R&#65533;&#65533;&#65533;&#65533;&#65533;&#65533;&#65533;&#65533;M&#65533;&#65533;&#65533;&#65533;)O"&#65533;&#65533;&#1822;-&#65533;&#65533;&#65533;=&#65533;&#781;X8&#65533;&#1928;:&#65533;&#65533;&#530;&#65533;&#65533;>&#65533;WO&#65533;&#1607;&#65533;Y&#65533;&#65533;&#65533;a&#65533;+&#444;`&#1211;U&#65533;wsM+&#65533; &#65533;cV&#65533;&#65533;v&#65533;&#65533;&#65533;&#65533;&#1458;&#65533;&#65533;+&#65533;&#65533;G&#65533;&#65533;	&#65533;&#65533;&#65533;u&#1693; &#65533;&#65533;I[&#65533;A [ &#65533;>&#65533;`&#216;MB]&#65533;&#65533;&#65533;&#65533;&#65533;&#65533;d&#23809;]T&#65533;\I|&#65533;&#65533;4&#65533;&#65533;f&#65533;  &#65533;&#65533;a &#65533;T&#65533;&#65533;3&#65533;&#65533;,S&#65533;1&#65533;X>v`?&&#65533;&#65533;&#65533;B&#65533;
v&#65533;&#65533;&#65533;:&#65533;&#65533;,&#65533;&#65533;&#1429;MI&#212;&#65533;&#65533;i@T&#65533;%'&#65533;&#65533;&#65533;D(-&#65533;&#65533;&#65533;&#65533;&#65533;MN&#65533;f&#65533;&#65533;&#65533;&#65533;7&#65533;&#65533;&#65533;e&#65533;9x&#65533;&#201;&#65533;	>&#65533;&#1445;xc&#65533;m&#65533;&#65533;!&#65533;g&#65533;&#65533;u &#65533;m&#65533;'~&#65533;&#65533;TU&#65533;Hm&#65533;&#65533;&#65533;a&#65533;d6f&#65533;&#65533;R&#65533;R&#65533;f&#65533;&#65533;j&#65533;as6&#65533;
&#65533;D&#65533;&#65533;&#65533;U&#65533;&#65533;pf=>^&#65533;W&#65533;&#15536;&#65533;&#65533;&#65533;&#65533;>A&#65533;&#65533;Y&#1538;R&#65533;&`&#65533;&#65533;&#65533;*6&#65533;D&#65533;&#65533;&#65533;J&#65533;i&#65533;ml2*&#65533;b&#65533;&#956;ePxfh&&#65533;zOn&#65533;&#65533;&#65533;PNh&#65533;%gO&#65533;&#65533;+&#65533;h=&#65533;F\mf&#65533;&#65533;&#65533;Xt&#65533;f&#65533;&#65533;i&#65533;&#65533;&#65533; &#65533;&#65533;&#65533;&#65533;p&#730;8&#65533;&#65533;&#65533;&#65533;&#65533;f)I&#65533;&#65533;d&#65533;n&#65533;&#65533;]&#65533;s8c4&#65533;&#65533;%&#65533;&#65533;&#65533;d&#65533;&#65533;&#65533;k&#65533;&#422;&#65533;&#47928;&#65533; &#65533;h&#65533;	&#65533;Z&#65533;]&#65533;9&#65533;D&#65533;X&#65533;$&#65533;&#65533;&#65533;m&#65533;Z&#65533;&#1741;x&#65533;lDI&#65533;&#65533;aZ&#65533;&#455;&#65533;T&#65533;&#65533;iM&#65533;&#65533;&#65533;d h6&#65533;&#65533;&#65533;k&#65533;^m&#1454; &#65533;X+&#65533;&#65533;d&#65533;&#65533; [H&#65533;0&#65533;&#65533;&#65533;&#65533;&#65533;&#65533;&#65533;]&#65533;&#65533;g&#314;&#65533;&#65533;&#65533;&#65533;&#65533;]&#65533;&#1048;&#65533;m&#65533;&#65533;&#65533;* hct&#65533;&#65533;&#65533;&#65533;n&#65533;&#65533;&#65533;&#65533; &#65533;g&#65533;&#65533;f&#65533;&#65533;Y&#65533;]>&#65533;9&#65533;[f&#1317;&#65533;&#65533;&#65533;&#65533;s&#308;Nf&#65533;N&#65533; &#65533;{&#65533;~k&#65533;&#65533;&#65533;	&#65533;0&#65533;&#65533;QHm&#65533;&#65533;k@&#65533;d@&#65533;&#65533;j&#65533;6&#65533;AF&#65533; &#65533;K&#65533;e&#65533;&#65533;&#65533;&#65533;'&#65533;&#755;Vk'&#65533; P&#65533;&#65533;&#65533;&#65533;&#65533;&#65533;N^&#65533;6&#65533;H&#65533;)&#65533;&#65533;&#65533;TQ&#65533;&#65533;@h&#65533;hX&#65533;-&#65533;&#65533;&#65533;&#65533;m:&#65533; &#65533;[&#65533;&#65533;&#65533;&#65533;&#65533;_&#65533;b&#65533;N&#654173;2&#65533;&#65533;m&#65533;&#65533;%&#65533;*&#65533;k&#1458;&#1586;6X .&#65533;r&#65533;r5&#65533;&#65533;&#65533;&#65533;p&#65533;&#65533;%&#65533;&#65533;mpH<$&#65533;&#65533;&#65533;&#65533;&#65533;#&#65533;&#65533;+:I&#65533;6Bb&#65533;?t|rJ5s??&#65533;&#1743;&#65533;&#65533;?&#458;&#65533;VbH&#65533;R&#65533;@a&#65533;&#734;&#63086;&#65533;&#65533;^P&#65533;&#65533;&#65533;-tN&#65533;&#65533;&#65533;j&#65533;I&#65533;&#65533;M&#65533;&#65533;&#65533;&#65533;&#65533;&#65533;ucuc5&#65533;aj/&#902;&#65533;vr>'qO&#65533;u]g&#65533;$vg#&#65533;&#65533;t@&#65533;tn&#65533;&#65533;[Jv&#65533;&#17800;2n&#65533;[&#65533;ug&#65533;&#65533;&#65533;m&#65533;^Xt&#65533;&#65533;U/&#65533;b&#65533;i=&#65533;&#65533;{&#65533;H=XM&#65533;th/wsO&#65533;&#65533;&#65533;P&#65533;&#65533;-&#65533;t#&#65533;&[r&#65533;&#65533;&#65533;e&#65533;&#65533;!&#65533;&#65533;&#65533;f?w~&#65533;&#65533;&#65533;K&#65533;G&#65533;&#65533;&#65533;_m&#65533;&#65533;&#65533;Ma&#65533;c&#65533;P/&#65533;e&#65533;}&#65533;w&#65533;&#65533;w&#65533;
N&#65533;&#65533;&#65533;Q&#65533;&#65533;<&#65533;1&#65533;&#65533;oT/f&#65533;&#65533;sq\&#65533;x&#65533;7sPO	wn&#65533;r&#65533;&#65533;&#65533;4&#65533;&#65533;&#65533;K&#65533;K&#65533;&#65533;&#65533;&#65533;&#65533;&#65533;&#65533;,&#65533;&#65533;-(&#65533;%&#65533;g'&#65533;wO&#65533;?Rs&#65533;&#65533;&#65533;y&#65533;/&#65533;&#65533;&#65533;&#65533;&uq&#65533;&#65533;&#65533;&#65533;&#378;&#65533;e&#65533;&#65533;[&#65533;&#65533;&#65533;&#65533;z&#65533;n&#65533;$V&#65533;&#65533;&#65533;K&#65533;&#65533;z&#65533;&#65533;&#65533;&#65533;&#1899;&#65533;s&#65533;_&#65533;??t&#65533;&#65533;vB&#65533;&#65533;&#65533;L[2&#65533;[:}?z&#65533;&#65533;&#65533;]Ow&#65533;1&#65533;&#65533;&#65533;{J&#65533;&#65533;w&#65533;&#290;O{&#65533;&#65533;{&#399;f4&#65533;	ohuX&#65533;[p&#65533;&#65533;&#65533;&#65533;n|&#65533;&#65533;ui&#65533;&#65533;]t&#65533;&#65533;&&#65533;'&#65533;?&#65533;&#65533;&#65533;&#65533;|&#65533;&#65533;&#65533;&#65533;Qw&#65533;-H&#65533;&#65533;&#65533;H&#65533;D&#65533;_&#65533;&#65533;&#65533;&#65533;&#65533;&#65533;x&#65533;&#65533;&#65533;=&#65533;&#65533;"&#65533;&#65533;&#65533;y&#65533;&#65533;}&#65533;&#65533;&#463;Gp#&#65533;|&#65533;&#65533;O~&#65533;&#65533;t&#65533;?&#65533;4&#65533;&#65533;H 
&#65533;&#65533;&#65533;}&#1903;~&#65533;&#65533;&#65533;&#65533;D	&#65533;&#65533;&#65533;O&#65533;&#65533;_N&#65533;&#65533;s&#65533;&#65533;'w&#65533;&#65533;&#65533;?&#65533;&#65533;&#65533;&#65533;\&#65533;8~&#65533;&#65533;,h&#65533; &#132;
2l&#65533;&#65533;!&#264;&#65533;&#65533;&#65533;o"&#396;7r&#65533;&#65533;&#65533;#&#528;" !&#65533; &#65533; ,I <E&#65533;  &#65533; &#65533;	H&#65533;&#65533;&#65533;&#65533;*\&#560;&#65533;&#199;#J&#65533;H&#65533;b&#65533;~3j&#1800;&#1122;&#463; C&#65533;I&#65533;&#65533;&#595;9&#65533;\&#626;&#663;0c&#668;Is&&#65533;8&#65533;&#65533;&#65533;sg&#918;k
J&#65533;&#65533;Q&#65533;u&#65533;L&#65533;&#65533;B&#65533;,@&#65533;&#65533;&#1318;L}uy&#65533;&#65533;&#1519;`_n\&#44330;&#65533;cg&#65533;
<F0-Z&#65533;T&#65533;je&#65533;&#65533;&#1915;xSf&#65533;&#65533;&#65533;*&#65533;l&#65533;&#65533;&#65533;&#65533;&#2039;RFe&#65533;$&#1916;&#65533;#K&#65533;q'U&#65533;&#65533;&#65533;&#65533;&#65533;&#65533;&#65533;&#65533;o	&#65533;&#65533;u&#65533;&#65533;&#616;S&#65533;v&#65533;q S&#65533;n1&#65533;&#65533;y0&#65533;&#65533;j&#65533;&#65533;]&#65533;&#65533;i&#65533;&#1259;&#65533;&#65533;&#65533;:M&#65533;&#1976;&#65533;V.&#65533;&#65533;&#65533;&#65533;m&#65533;>&#65533;&#65533;&#65533;`&#65533;&#65533;9&#65533;&#65533;&#65533;k?&#65533;V&#65533;&#65533;&#65533;&#65533;&#65533;&#65533;l&#65533;SW&#65533;WqV&#65533;&#65533;&#65533;&#711;&#65533;&#65533;&#65533;z&#65533;&#65533;&#65533;K&#65533;{-&#65533;&#65533;&#65533;&#65533;Yb&#65533;&#65533;&#65533;v&#65533;%&#65533;`E&#65533;5%y&#65533;A&#65533;_&#65533;&#65533;M&#65533;Ou&#65533; &#65533;P&#65533;&#1090; &#65533;&#65533;&#65533;wih&#65533;&#65533;(Z&#65533;&#65533;&#460;&#65533;ab&#65533;&#65533;\rNe&#65533;&#65533;&#65533;8&#65533;&#65533;&#65533;?&#65533;-'&#1867;2&#65533;d&#65533;@b&#65533;Vx@
&#38797;&#65533;&#65533;d|&#65533;&#65533; &#65533;tF&I&#65533;&#65533;X:`&#65533;&#65533;w&#65533;Y&#65533;w&#65533;tjy&#65533;&#65533;h&#65533;&#65533;&#65533;6&#65533;3&#21109;&#65533;&#1681;t&#65533;&#65533;o&#1913;&#65533;&#65533;&#65533;Y&#65533;\Lr&#65533;&#26640;&#65533; 4s&#65533;&#65533;&#65533;5z&#65533;&#65533;iqi&#65533;&#65533;&#65533;&#65533;&#1536;&#65533;a&#65533;"T&#65533;E&#65533;`&#65533;&#65533;5Z*W*&#65533;&#65533;&#65533;)g&#65533;&#1333;&#65533;$&#65533;&#65533;&#65533;&#65533;V"B%z&#32834;&#65533;&#65533;Z&#65533;k&#65533;.&#65533;X&#65533;&#65533;&#65533;;&#1306; &#679;&#65533;&#65533;,u&#65533;`0&#65533;s&#65533;&#65533;&#65533;?&#65533;&#65533;3&#65533;&#65533;:&#65533;&#65533;&#65533;&#65533;@&#65533;&#65533;5x^&#65533;&#65533;d&#65533;&#65533;&#65533;&#65533;;&#65533;7&#65533;9&#65533;t&#65533;&#65533;I
&#65533;V&#706;&#65533;&#65533;@n&#65533;Sp&#65533;e&#65533;m&#65533;<&#65533;4&#65533;&#65533;&#616;&#65533;&#65533;Y&#65533;&#65533;&#65533;f\&#65533;	&#1496;&#65533;&#65533;&#65533;Rw
&#65533;&#65533;&#65533;&#65533;|&#65533;@^,&#65533;&#65533;&#65533;)&#65533;r&#65533;&#65533;&#1180;&#65533; J&#1885;&#65533;5&#65533;&#65533;l&#65533; J&#65533;&#65533;D{&#65533;mQ&#65533;"b&#65533;B&#65533;E&#65533;3&#65533;*,0A+&#65533;&#65533;&#65533;.&#65533;?1&#65533;F%(@&#65533;&#30187;&#65533;y&#65533;&#65533;&#65533;6D$&#741;sp&#65533;&#65533;&#65533;&#65533;&#65533;d&#65533;&#65533;&#65533;g&#65533;mP&#65533;4O&#65533;2&#65533;n&#65533;(&#65533;&#65533;@JT[I+&#65533;&#65533;x&#65533;&#65533;&#65533;&#65533;&#65533;Uq&#65533;&#65533;&#65533;>Z&#65533;&#65533;]&#65533;G&#65533;&#65533;\P&#65533;(/q&#65533;&#65533;S&#65533;&#65533;&#65533;&#65533;&#65533;&#642;&#65533;&#65533;?&#65533;&#65533;&#65533;A&#65533;&#65533;IW&#65533;&#65533;a.&#65533;A l&#65533;[a&#65533;&#65533;:5y&#65533;&#65533;&#65533;^,&#65533;&#65533;@&#65533;&#65533;&#65533;2K&#65533;&#65533;&#65533;?&#65533;`&#65533;=6&#65533;&#65533;&#65533;&#65533;?&#65533;x&#65533;}&#65533;0&#65533;o&#65533;&#65533;(&#65533;&#65533;&#65533;&#65533;&#65533;/&#65533;&#65533;&#65533;&#65533;&#65533;?A&#65533;5w&#65533;&#65533;=S&#65533;&#65533;P&#65533;&#65533;it/|&#65533;H&#65533;&#65533;&#65533;=&#65533;&#65533;c	&#65533;`&#65533;&#65533;=`&#65533;lZ&#65533;&#326;V&#65533;&#65533;ECs&#65533;j&#65533;&#65533;8&#65533;&#65533;&#65533;&#65533;&#65533;Z&#65533;N&#1466;&#65533;=&#65533;&#65533;X0&#65533;&#65533;&#65533;C{&#65533;a&#65533;n&#65533;&#65533;&#65533;,m&#65533;&#65533;_&#65533;&#65533;v&#65533;&#65533;&#65533;+6<k&#65533; @&#65533;&#65533;&#65533;znh&#65533;DA&#198; c &#65533;&#65533;r&#65533;E&#65533;&#65533;JIW&#65533;`&#1734;/&#65533;}Nm&#65533;Y^&#65533;&#65533;5&#65533;QMk&#1602;&#65533;4&#65533;
&#65533;x&#65533;&#65533;&#65533;D&#65533;&#65533;&#65533;&#65533;_&#65533;13F&#65533;&#65533;&#65533;@&#65533;K&#65533;@&#65533;&#65533;D&#65533;&#65533;#&#65533;%&#65533;&#65533;&#65533;o&#65533;&#65533;r
&#65533;w6&#65533;E&#65533;&#65533;,&#65533;p&#65533;.1&#65533;?&#65533;i&#65533;&#65533;Elx#&#65533;&#65533;&#65533;&#65533;%&#65533;#&#65533;&#65533;&#65533;4fG&#65533;9&#65533;AR\&#65533;&#65533;&#65533;P&#65533;-!`>&#65533;L/&#65533;EoK&#65533;&#65533;`&#65533;@&#65533;P&#65533; T&#65533;A&#65533;&#65533;iL&#65533;d&#65533;#&#65533;&#65533;&#65533;&3MQ&#65533;&#65533;r&#65533;v.Tq1Sa&#65533;*2&#708;&#1042; 3&#65533;H&#65533;&#65533;&#65533;>&#65533;u&#65533;&#65533;N&#65533;&#65533;9CT&#65533;d&#65533;&#65533;T&#65533;;%&#65533;Dd&#65533;&#65533;&#65533;A&#65533;%&#1329; &#65533;&#1062;E&#65533;&#65533;&#65533;a&#65533;Wh&#65533;&#65533;&#65533;&#65533;B&#65533;&#65533;&#65533;L&#65533;&#65533;&#65533;M &#1380;&#65533;,&#65533;Y\6&#17335;&#65533;)2t&#65533;&#65533;&#65533;c&#65533;&#65533;&#65533;`&#65533;2&#65533;&#65533;1&#65533;t>&#880;A&#1922;&#65533;Dd&#65533;x&#65533;KQ6&#65533;D&#65533;A&#65533;-o)&#65533;|j&#1382;w&#65533;&#65533;;&#65533;&#65533;&#65533;&#65533;&#65533;!u1&#65533;u&#65533;&#65533;&#65533;&#65533;SB0&#65533;&#65533;&#65533;A&#65533;&#65533;I=&#65533;&#65533;&#65533;&#65533;UR
	&#65533;&#65533;*&#65533;	3Z&#65533;&#65533;I&#65533;&#1403;F&#65533;&#65533;%&#65533;jQ&#65533;17&#65533;~L&#65533;&#65533;XL&#65533;n&#65533;lP&#65533;&#65533;D&#65533;k&#65533; &#65533;jK1&#65533;&#65533;&#65533;4";-	6` .=&#65533;P
XiY&#65533;g&#65533;&#65533;&#65533;kL)4&#65533;UZ&#65533;&#65533;
dQ&#65533;J$&#65533;W&#1726;r&#65533;&#65533;Og&#65533;`&#65533;&#1890;&#65533;&#65533;\T&#65533;&#65533;k&#65533;A&#65533;E&#65533;]&#65533;{&#65533;&#65533;~e&#65533;&#65533;j&#65533;Pc&#258;&#65533;&#1210;&#65533;i&#65533;	&#65533;&#65533;&#65533;hi0&#65533;&#65533;&#65533;&#65533;&#65533;&#65533;&#65533;'&#65533;&#65533;y]'Ra&!&#65533;h&#65533;t&#65533;`&#65533;&#65533;f&#65533;N&#65533;&#65533;&#65533;  &#65533;&#65533;&#65533;%B>`BS&#65533;h&#65533;j&#65533;&#65533;<&#65533;&#65533;&#65533;&#65533;&#65533;;r&#65533;d@&#65533;&#65533;&#176;&#65533;&#65533;&#65533;l&#65533;j&#65533;A&#65533;g&#65533;d&#65533;v&#65533;&#65533;|&#65533;&#65533;B(&#65533;@q&#65533;U&#65533;&#65533;|&#65533;g&#65533;&#65533;5l ^&#65533;&#65533;&#65533;&#65533;I&#65533;*&#65533;&#65533;v&#65533;(&#65533; &#65533;	&#65533;&#65533;&#65533;&#65533;&#65533;&#65533;B&r^F&#65533;;&#65533;&#65533;9&#65533;&#65533;&#65533;?&#65533;Zc)&#196;&#65533;&#65533;ui&#65533;>&#65533;C&#65533;&#65533;a&#65533;]&#65533;&#65533;(&#65533;&#65533;&#65533;Q5&#65533;A&#65533;&#65533;|&#65533;.&#65533;&#65533;&#65533;&#65533;d&#65533;&#65533;&#65533;Y&#993;b}&#65533;s_Eu&#65533;Q&#65533;&#65533;fy&#65533;&#65533;E&#65533;&#65533;&#1088; &#65533;&#65533;a12&#65533;cR&#65533;w&#65533;&#65533;&#65533;D&#65533;:&#65533;Z&#65533;c&#65533;_&#65533;q^&#65533;Lg&#65533;&#65533;n&#65533;3&#65533;Q&#54628;N:RP&#65533;&#65533;sd&#65533;f+&#65533;8$&#65533;H&#65533;iM&#65533;[&#65533;:&#65533;&#65533;J&#65533;p&#65533;&#65533;&#65533;&#65533;&#1330;&vM &#65533;;&#65533;y&#65533;&#65533;]&#65533;&#65533;&#65533;&#65533;T&#65533;'A&#65533;-&#65533;&#65533; w$
8&#65533;3&#65533;|n&#65533;&#65533;&#65533;P&#65533;;i&#65533;&tL&#65533;&#65533;@&#65533;v;D&#65533;&#65533;&#65533;&#65533;@&#65533;jo\s&#65533;&#65533;&#65533;6L&#65533;a&#65533;&#65533;&#65533; 	&#65533;&#65533;&#65533;>&#65533;"&#65533;&#65533;W&#65533;&#65533;`&#197;&#65533;X&#65533;&#294;Y&#65533;&#65533;
&#65533;f&#65533;&#65533;&#504;&#65533;F2t0l&#65533;eob*&#65533;n&#65533;5&#65533;x&#65533;&#65533;y&#65533;&#65533;6t{4&#65533;eC&#65533;}&#65533;C&#65533; h&#65533;&#65533;M&#65533;W&#65533; &#65533;#pf6f)q{#d&#65533;&#65533;&#65533;&#65533;K&#65533;%}&#65533;&#65533;T&#65533;&#65533;ac&#65533;,&#65533;&&#65533;&#65533;.	&#65533;!B&#65533;9$&#65533; &#65533;&#65533;@P&#65533;s2CK&#65533;{&#65533;Q&#65533;&#65533;&#65533;~&#65533; &#65533;X &#65533;&#65533;&#65533;p&#65533; a&#65533;&#65533;	&#65533;K2&#65533;
>&#65533;m&#65533;&#65533;&#65533;&#65533;/&#65533;$V&#65533;:[6&#65533;'&#876;T&#65533;&#65533;&#65533;&#65533;&#65533;^&#65533;y$&#65533;41#&#65533;&#65533;&#65533;(&#65533;&#65533;$&#65533;{{&#65533;&#65533; &#65533;F&#65533;
&#65533;&#65533;m%?&#65533;w&#65533;X&#65533;#&#65533;5&#65533; &#65533;&#65533;$:&#65533;&#65533;&#65533;&#65533;.&#65533;v&#65533;'I&#65533;&#65533;A&#65533;&#65533;&#65533;&#65533;EYA&#65533;)&#1436;&#65533;&#65533;&#65533;&#65533;B&#65533;&#65533;?2&#65533;&#65533;%	;&#65533;&#65533; &#65533;8&#65533;&#65533;&#65533;w3a p',r!&#65533; n&#65533;7q&#65533;#&#65533;B {&#65533;&#65533;Wd CAx&#65533;&#65533;&#65533;&#65533;)I&#65533; @^AxQ&#65533;2&#65533;o&#65533;&#65533;"&#65533;&l&#631;&#65533;Q&#65533;D7&#65533;}&#65533;7&#65533;&#65533;&#65533;7&#65533;&#65533;&#65533;&#65533;29X&#65533;&#65533;M&#65533;&#65533;&#65533;&#65533; &#65533;
qE&#65533;S<(@&#65533;&#65533;&#65533;{.X@&#65533;4&#65533;&#65533;t&#65533;Z&#65533;&#1410;&#65533;U&#65533;F&#65533;P"&#65533; &#65533;&#65533;4&#65533;&#65533;&#65533;
&#65533;eW&#65533;&#65533;t&#65533;&#65533;~TX&#65533;&#65533;T&#65533;&#65533;)=&#65533;&#65533;&#65533;d6(z0 5&#65533;&#65533; &#65533;&#65533;9&#65533;&#65533;P&#65533;gW&#65533;VD&#65533;	&#65533;21&#65533;&#65533;{uh&#65533;QHD&#65533;4&#65533;r$p&#65533;&#65533;&#65533;&#65533;&#65533;&#65533;&#65533;z&#1030;&#65533;&#65533;o^&#65533;&#65533;&#65533;&#65533;&#65533;&#65533;&#65533;&#65533;37&#65533;&#65533;&#65533;&#65533;	&#65533;ejCq &#65533;
&#65533;&#65533;&#65533;@&#65533;&#65533;(9&#65533;&#65533; C_&#65533;l&#65533;jf&#65533;0&#65533;&#65533;8&#65533;
&#65533;&#65533;!`a&#65533;|^h&#65533;&#344;&#65533;&#65533;&#65533;
&#65533;&#65533;&#65533; x&#65533;f$&#65533;FD&#65533;&#65533;H&#65533;q&#65533;&#65533;BB$&#65533;&#375;p&#65533;h&#65533;t&#65533;@QB&#65533;&#65533;&#65533;&#65533;P{&#65533;|]!*&#65533;&#65533;&#65533; &#65533;&#65533;&#65533;(_&#65533;&#65533;!&#65533;&#65533;Z&#65533;w"&#65533;fH&#65533;&#65533;@&#65533;&#65533;0uC,&#65533;&#65533;&#65533;\E&#65533;&#65533;f&#65533;{&#65533;(&#65533;Af&#65533;&#65533;,YxK&#65533;Z&#65533;i&#65533;&#65533;&#65533;p	9@ B&#65533;&#65533;"&#65533;w&#65533;&#65533;&#65533;?&#1484;&#65533;`b/	&#65533;7&#65533;&#65533;^&#65533;&#65533;&#65533;&#1428;&#65533;w&#65533;&#65533;
`&#65533;b&#65533;1&#65533;&#65533;P&#65533;n&#65533;(T&#65533;(&#65533;u&#65533;Ni&#65533;&#65533;G&#65533;h^'&#65533;	a&#65533;&#65533;p v&#65533;&#65533;@&#65533; &#65533;&#65533;d &#65533;'5&#65533;&y&#65533;&#65533;r&#65533; Q&#65533;&#65533; &#65533;k&#65533;9&#65533;&#65533;&#65533;j&#65533;&#65533;&#65533;&#65533; &#65533; &#65533;&#65533;5&#65533;|&#65533;J &#65533;&#65533;
 &#65533;&#1096;&#65533;&#1476;&#65533;&#65533;/!*&#65533;'&&#608;&#65533;&#65533;9&#65533;C#&#592;Z&#65533;Xo&#65533;&#65533;&#65533;GA&#65533;&#65533;)(r&#65533;&#65533;+&#65533;?L&#65533;&&#65533;p&#65533;y&#65533;G&#65533;&Ye&#1354;8G!P&#65533;9&#65533;+&#65533;'j&#65533;&#65533;7&#65533;t&#65533;9&#65533;W\&#65533;s&#65533;&#65533;)-&#65533;&#65533;&#65533;	Owf&#65533;%y
&#65533;o8&#65533;&#1616;WpV9&#65533;&#65533;w&#65533;hs&#65533;&#65533;&#65533;%&#65533;&#65533;&#65533;&#65533;&#29225;F*?D&#65533; L9&#65533;.(&#65533;iCgq&#65533;&#65533;y&#65533;&#65533;&#65533;C&#65533;&#65533;Ho&#65533;z&#65533;!&#65533;`:&#65533;&#65533;&#65533;&#65533;&#65533;w|&#65533;T&#65533;&#65533;&#65533;&#65533;(&#65533;m&#65533;P)&#65533;&#65533;&#65533;qe$&#65533;&#65533;X&#65533;'&#65533;&#65533;&#65533;&
&#65533;]&#65533;P&#65533;H&#65533;3qQZS&#65533;@K&#65533;Ea&#65533;&#65533;'3J&#65533;a&#65533;&#65533;'H&#65533;+&#65533;&#65533;y&#65533;&#65533;HC$&#65533;&#65533;D&#65533;&#65533;&#65533;&#65533;q&#65533;XZE&#65533;%@&#65533;l &#65533;!&#65533;&#65533;&#65533;&#65533;#&#1124;&#65533;&#65533;2 &#65533;&#65533;C8z&#65533;!
n&#65533;&#65533;!&#65533;&#65533; &#65533;j&#65533;/&#65533;!&#65533;&#65533;&#65533;&#65533;@&#65533;[z!&#65533;&#65533;&#65533;&#65533;*&#65533;(p&#65533;&#65533;:&#65533;]&#65533;&#65533;x&#1117;&#65533;&#65533;*&#65533;0i&#65533;m&#65533;n&#65533; &#65533;&#65533;&#65533;&#65533;0&#65533;uq&#65533;g&#65533;&#65533;&#65533;&#65533;&#65533;z&#65533;&#65533;&#65533;h&#65533; &#65533;:|z&#65533;_&#65533;>&#65533;ub&#65533;&#65533;&#65533;&#65533;&#65533;g&#65533;&#65533;$8&#65533;&#65533;Q&#65533;g&#65533;&#65533;~Q&#65533;&#65533;&#65533;*&#65533;$&#65533;&#65533;f&#65533;&#65533;&#65533;&#65533;D&#1122;vql&#65533;&#65533;J&#51245;ojr&#65533;rf&#65533;&#65533;&#6820;&#65533;P&#65533;#@C&#65533;G&#65533;&#1511;&#65533;&#65533;&#65533;+%r&#65533;c&#65533;&#65533;%9&#1205;$0&#65533;&#65533;:&#65533;	&#65533;6&#65533;u&#65533;z&#65533;&#65533;&#65533;[	m&#65533;P&#65533;Ef&#65533;&#451;"&#65533;&#65533;&#65533;&#65533;&#65533;h&#65533;`&#65533;&#65533;s&#65533;&#65533;&#65533;v&#65533;&#65533;"Q&#65533;gZ&#65533;X&#65533;#V&#65533;B$`&#65533;
i&#65533;vb&#65533;w&#65533;p&#65533;&#65533;"&#65533;g&#65533;&#65533;&#65533;&#65533;y&#65533;)&#65533;&#65533;!&#65533;MH(&#65533;&#65533;&#65533;3&#65533;LUa%&#65533;@&#65533;&#65533;&#65533;&#65533;&#65533;&#976; B&#65533;&#65533; )&#65533;^&#65533;u|&#65533;]&#65533;X&#65533;F&#65533;&#65533;&#65533;Z&#65533;*L&#65533;A&#480;&#65533;xb)&#65533; 30)&#65533;&#65533;	&#65533;&#65533;]&#65533; &#65533;h&#65533;C'&#1687;"&#694;w&#65533;q&#65533;&#65533;B&#65533;AP&#65533;&#65533;z}'&#65533; 0&#65533;`&#65533;`&#65533;&#65533;&#65533;@)&#65533;&#65533; &#65533;t&#65533;t&#65533;H&#1909; &#65533;&#65533;&#65533;~&#65533;G&#65533;&#65533;@P &#65533;&#65533;[`&#65533;Qf`&#65533;h&#65533;&#65533;&#65533;&#65533; &#65533;&#65533;&#65533;&#65533;@k&#65533;B&#65533;30Rj&#65533;;&#65533;~&#65533;8xx&#65533;&#65533;&#65533;	&#65533;&#65533;s\&#65533;;&#65533;0&#65533;#@g0g&#65533; ]&#65533;&#65533;&#65533;h&#65533;Z'&#65533;&#65533;;&#65533;#Q&#65533;&#65533;&#65533;&w%A&#65533;P}$&#65533;&#65533;&#65533;&#65533;&#65533;&#65533;&#65533;(&#65533;&#65533; h&#715; &#65533;&#65533;&#65533;&#65533;b+&#65533;;& &#65533;x&#1515;&#65533;&1&#65533;&#65533;&#65533;U``t+&#52272;&#65533;;D&#65533;&#65533;&#65533;&#65533;0&#65533;&#65533;&#65533;a&#65533;9&#65533;&#65533;&#65533;&#65533;K&#65533;&#65533;&#65533;(&#65533;&#65533;&#65533;&#65533;&#65533;?&#65533;Qn	&#65533;&#65533;&&#65533;
w$=Sv&#65533;0&#65533;L&#65533;&#65533;m&#65533;&#65533;&#65533;-<<&#65533;;&#187;&#65533;&#65533;8&#65533;&#232;&#65533;H5@*&#65533; &#65533;K&#65533;&#65533;2`&#65533;&#65533;&#65533;# 
&#65533;r"l&#65533;&#65533;U&#65533;_&#65533;Ph&#65533;&#65533;&#65533;&#65533;&#65533;F&#65533;&#65533;I$P&#65533; &#65533;&#65533;U&#65533;&#65533;;&#65533;&#65533;&#65533;&#332;<&#65533;&#65533; &#65533;&#65533;P&#65533;&#65533;&#65533;&#65533;&#65533;&#65533;&#65533;&#65533;k&#65533;&&#65533;I&#65533; &#65533;4&#65533;@z\s@/&#65533;1 (&#65533;&#65533;&#65533;&#65533;yO&#65533;&#65533;&#65533;+&#65533;&#65533;P&#65533;s&#65533;1&#65533;&#65533;&#65533;&#65533;&#333;L&#65533;^<&#65533;&#65533;0p5&#4019;&#65533; &#65533;&#65533;&#65533;&#65533;&#65533;&#65533;&#65533;&#65533;&#65533;v%&#65533;&#65533; j&#65533;h:G@&#65533;&#65533;&#65533;&#65533;&#65533;p&#65533;&#65533;1&#65533;&#65533;&#65533;1K&#65533;&1J&#65533;&#65533;&#65533;PP&#65533;&#65533;,/&#65533;&#65533;&#65533;X&#65533;Z&#65533;&#65533;&#65533;&#65533;&#65533;( &#65533;!P&#65533; &#65533;0&#65533;&#65533;&#65533;&#1148;&#65533;l&#65533;.X&#65533; &#65533;~&#65533;&#65533;&#65533;&#65533;`0&#65533;&#65533;&#65533;&#65533;&#1992;nHKa&#65533;T&#65533;&#65533;*wl&#65533;i&#65533;>0&#992;&#65533;&#65533;&#65533;L&#65533;&#65533;&#65533;&#65533;	&#65533;A&#65533;&#65533;&#65533;&#65533;! &#208;&#65533;T &#65533; &#65533;&#65533;* &#65533;,&#65533;&#65533;&#65533;ba&#65533;"&#65533;`&#65533;s&#65533;&#65533;D&#65533;&#65533;&#65533;&#65533;&#1205;&#65533;&#65533;:&#546;&#65533;&#65533;&#65533;&#517; &#65533;A&#65533;&#65533;0&#65533;&#65533;9&#65533;;&#65533;&#65533;|&#65533;	&#65533;&#65533;g&#65533;&#65533;;F&#65533;&#65533;&#65533;\&#65533;&#65533;&#65533;&#65533;A&#65533;&#65533;m&#65533;&#65533;9pS&#65533;&#65533;&#65533;{E&#65533;b&#65533;&#65533;PP&#65533;&#65533;&#864;&#65533;{&#65533;&#65533;&#65533;P<&#65533;L&#65533;&#65533;&#65533;l&#65533;
!&#65533;R&#65533;@&#65533;&#65533;*@&#65533;k&#65533; n&#65533;&#65533;{&#65533;&#65533;&#740;&#65533;&#65533;a&#65533;&#65533;&#65533;&#65533;v&#65533;&#65533;&#65533;&#65533; &#65533;+&#65533;$&#65533;&#823;&#65533;&#65533;3&#65533;&#65533;h&#65533;e}&#65533;&#65533;R0&#65533;&#65533;&#65533;&#65533;;D]&#65533;u&#65533;&#65533;g&#440;:&#65533;&#65533;&#1888;&#65533;X&#232;&#65533;T&#65533;&#65533;m[&#65533;&#65533;b&#65533;P$ ,".&#65533;^&#65533;&#65533;&#65533;&#65533;&#65533;x&#65533;&#65533;=i&#65533;&#65533;&#65533;| &#65533;&#65533;0&#65533;&#65533;&#65533;&#65533;M&#65533;&#65533;&#65533;o&#65533;r!&#65533;wu&#65533; &#1241;&#65533;~&#65533;
&#65533;&#65533;&#310;&#65533;m&Pg&#65533;HP&#65533;@&#65533;&#65533;&#65533; &#65533; &#65533;&#65533;|&#65533;4<&#65533;m&#65533;&#65533;H&#65533;&#65533;&#65533;@ R g&#65533;&#65533; &#1885;|x&#65533;&#65533;{&#65533;u&#65533;&#65533;\L&#65533;&#65533;&#65533;&#65533;n&#65533;&#65533;&#65533;
 CcI&#65533;'$l:&#65533;&#65533;&#65533;&#65533;&#65533;	&#1849;&#65533;4&#65533;&#65533;d&#65533;&#65533;&#65533;&#65533;&#65533;^&#65533;&#65533;&#65533;m&#65533;G&#65533;&#65533;&#65533;&#65533;=&#65533;t}&#1291;&#65533;$&#65533;&#65533;&#65533;m&#65533;QB@&#65533;&#65533; &#65533;|w~{8`&#65533;&#65533;8@&#65533;"!_&#65533;b&#65533;M+&#65533;&#65533;&#65533;&#1809;&#65533;&#65533;]&#65533;m&#65533;&#65533;]&#65533;a&#65533;&#65533;&#65533;&#65533;f=&#65533;&#1222;  `L&#65533;&#764;&#65533;&#65533;i&#65533;#&#65533;eR*_&#65533;&#65533;Q&#65533;&#65533;
i&#65533;I@&#65533;&#65533;p&#65533;
&#65533;pB&#65533;&#65533;-&#65533;&#65533;6|&#65533;c&#65533;&#65533;&#65533;l,&#65533;&#65533; &#65533;&#65533;&#65533;&#65533;^L&#2007;&#65533;&#65533;&#65533;&#65533;_&#65533;&#1435;>&#65533;&#65533; &#576;@&#65533;AM&#65533;&#65533;&#65533;&#1049;&#65533;&#65533;@&#65533;Aj.9&#467;0	&#65533;ZqK%Y	&#65533;0 0&#65533;0 &#65533;&#65533;y2)!mq&#65533;P&#65533;&#65533;1!&#65533;&#65533;&#65533;&#65533;&#65533;&#65533;,&#65533;c&#65533;&#65533;&#65533;.&#65533;&#65533;&#65533;f- C&#65533;Z|&#65533;R@e~&#65533;2&#65533;&#65533;C<&#65533;1 \0&#65533;U&#807;$&#65533;&#65533;qE&#65533;&#65533;P&#65533;&#65533;ipQ&#65533;&#65533;6t&#65533;R*&#222;&#65533;R&#65533;T&#65533;&#65533;g&#65533;&#65533;]&#1242;m
_&#65533;>&#65533;&#65533;&#65533;H&#65533; *&#65533;&#1988;&#65533;&#65533;m&#65533;&#65533;&#65533;&#65533;&#65533;A&#65533;@W&#65533;&#65533;U&#65533;&#65533;M&#65533;P&#65533;&#65533;&#65533;u &#65533;&#65533;&#65533;&#65533;%&#65533;)&#65533;&#65533;?&#65533;&#65533;	&#65533;&#65533;1&#65533;&#65533;&#65533;8&#781;&#65533;&#65533;&#65533; &#65533;&#65533;&#65533;x/&#65533;N&#65533;&#65533;M&#65533;&#65533; &#65533; &#65533; &#65533;&#65533;&#65533;C&#65533;&#65533;&#65533;&#601;&#65533;`&#65533;?&#65533;9&#65533;&#65533;`&#65533;&#65533;QG\&#65533;.a&#65533;&#65533;&#65533;\=9&#65533;&#65533;&#65533;F(&#462;&#65533;&#65533;&#65533;]\&#65533;&#280;&#65533;}&#65533;y&#65533;&#65533;iM&#65533;`&#65533;^/&#65533;&#65533;M&#845; &#65533;;n&#65533;klg&#65533;l&#65533;&#65533;&#65533;_AE,0&#65533;&#65533;&#65533;&#65533;&#65533;&#65533;N&#65533;z&#65533;&#65533;l&#65533;)&#65533;&#65533;7&#65533;&#65533;&#65533;&#65533;&#65533;&#65533;&#65533;&#65533;dm&#1456;&#65533;&#65533;&#65533;&#283;&#65533;&#65533;&#65533;&#65533;B&#65533;&#1620;<&#65533;N_&#65533;&#65533;]P&#65533;&#65533;&#65533;&#65533;;&#65533;&#65533;[&#65533;S&#65533;&#65533;%&#858;&#65533;&#65533;&#65533;6&#65533;&#65533;&#65533;&#65533;&#65533;C&#65533;&#65533;&#65533;&#329;X&#1122;&#65533;&#65533;Y&#65533;&#65533;&#65533;&#65533;&#207;$*T`&#65533;&#65533;&#65533;?&#65533;)U&#65533;d&#65533;&#1189;&#65533;g&#65533;He&#65533;_B&#65533;9s&#65533;&#65533;&#65533;S&#65533;?C&#65533;BZ&#65533;&#65533;Q&#65533;I&#65533;&#65533;&#986;&#65533;\6&#65533;&#65533;D&#531;j&#65533;&#65533;8&#65533;`V&#65533;]T&#65533;&#532;iE&#65533;f&#65533;&#65533;&#65533;&#65533;&#65533;&#65533;&#65533;?&#65533;&#65533;qiZ2'&#65533;&#65533;&#65533;&#65533;/Kd&#65533;B&#65533;5&#65533;`&#65533;&#65533;Z&#65533;&#65533;&#65533;pB&#65533;tJ&#65533;&#65533;&#65533;&#65533;
&#65533;D&#65533;E&#65533;&#65533;&#65533;g&#65533;&#65533;%p0&#65533;f&#65533;&#65533;&#65533;Ru8D&#65533;P&#65533;He+&#65533;mH&#65533;&#65533;&#65533;jOWL&#65533;3&#65533;&&#65533;&#65533;&#65533;:&#65533;&#227;YV&#65533;E&#65533;&#65533;&#65533;H&#65533;&#65533;&#65533;#[&#65533;&#65533;Z&#65533;	z&#65533;&#65533;%&#65533;&#65533;&#65533;&#65533;0^&#65533;c&#65533;&#65533;U&#65533;&#65533;j&#65533;&#65533;&#65533;&#639;&#65533;U<&#65533;o&#65533;	l&#65533;Z&#65533;&#65533;&#65533;&#65533;&#65533;*&#65533;&#65533;&#65533;B3&#65533;&#65533;&#65533;P&#65533;g&#65533;&#65533;*&#65533;!i&#65533;&#65533;H&#65533;s&#65533;&#65533;&#438;T&#65533;&#65533;i&#65533;&#65533;x&#65533;&#65533;&#65533;&#65533;&#65533;&#65533;@
(p&#65533;&#65533;R&#65533; &#65533;s&#65533;r&#65533;&#65533;&#65533;n&#65533;&#65533;&#65533;&#65533;&#65533;&#65533;&#1070;&#65533;&#65533;Y&#65533;&#65533;A&#65533;&#65533;&#65533;H&#65533;&#65533;~&#65533;a&#1154;)&#65533;f<&#65533;^&#65533;&#65533;&#65533;&#968;&#65533;a&#65533;&#65533;&#65533;&#65533;&#65533;&#65533;.&#65533;&#65533;&#65533;8&#65533;H4&#65533;&#65533;&#65533;&#65533;&#65533;7s&#65533;3!k&#65533;0&#65533;h&#65533;m&#993;&#65533;&#65533;&#65533;&#65533;
&#65533;&#65533;&&#65533;~&#65533;&#65533;&#65533; >&#65533;&#65533;&#65533;&#65533;&#65533;&#65533;;&#65533;&#65533;&#65533;.~t&#65533;&#65533;&#65533;&#65533;&#65533;&#554;&#65533;&#65533;&#65533;f,&#65533;&#65533;&#65533;II&#65533;@&#65533;S+z&#65533;,?k&#65533;h&#65533;N&#65533;&#65533;b'&#65533;cL&#65533;W&#65533;&#65533;y&#26585;:\&#65533;&#65533;&#65533;&#65533;&#65533;&#65533;;&#65533;&#65533;&#65533;&#1636;&#65533;z
&#65533;&#65533;"d	&#65533;&#1297;& >&#65533;&#65533;^x&#65533;DBT&#65533;&#65533;Z&#65533;Q&#65533;&#65533;`&#65533;&#65533;&#1647;.&#65533;&#65533;&#65533;6b<)*_2M%*Z<W_&#65533;/&#65533;f|&#65533;&:&#65533;p&#65533;,@29vb&#65533;&#65533;&#65533;&#65533;4&#65533;z&#65533;&#65533;D&#65533;0&#65533;MO&#65533;&#65533;&#65533;T&#65533;yzh'&#65533;&#65533;&#65533;[px&#65533;&#65533;&#65533;f&#65533; &#65533;IH@F&#65533;&#1410;f&#65533;&#65533;&#65533;&#65533;&#65533;l&#65533;~G%8&#65533;&#65533;(0&#65533;^&#65533;FOb&#65533;&#65533;&#65533;3+&#65533;&#65533;&#65533;&#65533;&#65533;&#1876;&#65533;.#p;&#65533;&#65533;vHA&#65533;&#65533;&#65533;&#65533;&#65533;<6p&#65533;&#65533;r&#65533;&#65533;&#1705;^&#65533;&#65533;!p&#65533;&#65533;p/qT&#367;\D&#65533;&#65533;v&#65533;&#65533;&#65533;&#65533;>&#65533;&#65533;!j&#65533;&#65533;&#65533;W&#65533;&#65533;&#65533;C&#65533;_&#65533;^-A&#65533; 0 &#65533;&#65533;&#65533;&#65533;&#65533;&#65533;s&#65533;]e&#65533;&#870;X&#65533;&#65533;1c*&#65533;kG&#65533;&&#65533;B&#65533;}?&#65533;4P&#65533;&#65533;0[&#65533;&#65533;J&#65533;&#65533;&#65533;%f&#65533;&#65533;&#65533;&#65533;!&#65533;0&#65533;&#65533;.o7&#65533;*&#65533;&#65533;#&#319;&#65533;8@&#65533;|<`hi&#65533;pD&#65533;W&#65533;&#65533;%P K&#65533;;&#65533;&#65533;%L&#65533;&#65533;&#65533;j:&#65533;L&#65533;8&#65533;$&#65533;s]&#65533;:33&#65533;&#65533;/j&#669;v2<1&#65533;C&#65533;]&#65533;&#65533;&#173;&#65533;%/o&#65533;Y&#1942;&#65533;&#65533;7 &#65533;8&#65533;&#65533;P-j&#65533;F&#65533;&#65533;%z&#1867;DxU[2&#65533;v&#65533;&#65533;&#65533;;&#65533;!_XP&#65533;2&#65533;&#65533;&#65533;&#65533;&#65533;&#65533;/%&#65533;Kc&#65533;&#65533;7|T@&#65533;&#65533;&#65533;	7&#410;&#65533;&#65533;&#65533;&#65533;&#65533;"P&#65533;&#65533;;&#65533;8&#65533;PI&#65533;&#65533;&#65533;2&#65533;1\&#65533;7(&#65533;&#1025;&#65533;T
P)&#65533;]&#65533;$pK&#65533;L7&#65533;-@<L&#65533;&#65533;`&#65533;lX@#&#65533;
GB&#65533;&#65533;&#65533;x&#65533;&#65533;&#65533;&#65533;o&#65533;\@z&#65533;&#65533;&#65533;!&#65533;T	  @&#65533;&#65533;&#65533;&#65533;&#65533;^&#65533;&#65533;&#1215;z&#65533;-3&#65533;`GT&#65533;`&#65533;&#65533;&#65533;hP&#65533;TSA&#65533;8D(&#65533;!b0&#65533;&#65533;&#65533;&#65533;P-9c&#65533;&#65533;&#65533;&#65533;&#65533;&#65533;&#65533;x&#65533;&#65533;&#273;7p&#65533;9&#65533;&B&#65533;&#65533;L&#65533;&#65533;&#65533;C%&#1000;&#65533;&#529;&#65533;t&#65533;Sr&#65533;
&#65533;&#65533;&#65533;(Ad`&#65533;@&#65533; yP&&#65533;&#65533;&#65533;w&#65533;70#&#65533;12&#65533;Y&#65533;D&#65533;&#65533;&#65533;&#65533;)K0&#65533;&#65533;h&#65533;:B&#65533;E$&#65533;:&#65533;&#65533;
&#65533;&#65533;&#65533;Gb&#65533;@+3!&#65533;&#65533;&#65533;&#65533;I&#65533;&#65533;&#65533;d!&#65533;&#65533;&#65533;B&#65533;&#65533;&#65533;c&#65533;&#1972;&#65533;&#65533;>Do2W{&#65533;&#65533;t%&#65533;&#65533;b&#65533;Z&#65533;p&#65533;&#65533;U&#65533;t&#65533;&#65533;
pP&#65533;n&#65533; &#65533;&#65533;&#767;&#65533;AO{#&#65533;*C?&#65533;&#65533;`xA&#65533;aB&#65533;&#965;&#65533;%&#65533;p&#65533;&#65533;*&#65533;+&#65533;`G<]]\&#65533;&#65533;&#65533;`T3&#65533;&#65533;h&#65533;&#65533;&#1089;&#65533;#$&#65533;U&#65533;&#65533;&#1028;&#65533;	&#65533;I&#65533;&#65533;&#65533;&#65533;&#65533;<&#65533;&#65533;Mr&#840;lp&#65533;:&#65533;&T&#65533;g&#65533;Q%&#65533;&#65533;r&#65533;&#65533;P&#65533;&#65533;$&#65533;NU&#65533;C&#65533;jl{[&#65533;&#65533;#	C&#65533;&#65533;&#65533;&#65533;v&#65533;&#65533;J&#65533;?|&#65533;&#65533;&#65533;t&#65533;a&#65533;&#65533;fIK6&#1842;&#65533;)9&#65533;&#65533;&#65533;+&#65533;Fn4)&#65533;&#65533;?%&#65533;.&#65533;eN&#65533;&#65533;k&#65533;to&#65533;m&#65533;5&#65533;&#65533;^7&#65533;],y&#65533;sH&#65533;&#65533;.Mg&#65533;ti&#65533;;3)[&#65533;&#65533;J&#65533;Fj?{+\&#65533;u&#65533;*Y&#65533;C&#65533;&#65533;&#1746;&#65533;*&#65533;G3@&#65533;&#65533;&#65533;Y$&#65533;&#65533;&#65533;K 2 &#65533;Nw%g*M/&#65533;&#1884;
(&#65533;:&#65533;l&#65533;&#65533;&#65533;&#65533;&#65533;F&#335;]fD&#65533;&#65533;&#65533;o&#65533;&#65533;&#65533;&#65533;p#{&#65533;&#65533;jr0&#65533;&#65533;x&#407;&#65533;&#65533;&#13654;&#65533;Y&#65533;R&#65533;&#337;&#65533;&#65533;&#65533;2d[&#65533;"&#65533;&#65533;&#65533;Lp&#65533;&#65533;&#65533;`&#65533;&#65533;&#65533;&#65533;Md&#65533;&#65533;a&#65533;Tj&#65533;@h@&#65533;O'&#65533;0l&#65533;&#65533;&#65533;hE|&#65533;&#65533;&#65533;@vs&#65533;V&#65533;$-&#65533;&#65533; .&#65533;&#65533;&#65533;f
_&#65533;&#65533;&#65533;&#65533;|K45&#65533;	&#65533;ib&#65533;&#65533;@&#65533;*&#1605;&#65533;[gG&#65533;.i&#65533;&#65533;uD&#65533;&#65533;&#236;B&#65533;&#747;&s0p&#1765;EMD&#65533;HW&#65533;>>$G&#65533;{.&#65533;| &#65533;&#65533;
&#65533;M&#65533;M&#65533;m&#65533;&#65533;&#65533;&#1275;&#65533;
An&#65533; &#65533;zc&#50574;&#65533;&#459;&#65533;&#65533;&#65533;&#65533;&#65533;lE&#65533;&#65533;&#1246;&#65533;&#65533;
*&#65533;BdTvp&#65533;&#65533;&#65533;u&#65533;]&#65533;&#65533;u&#278;TS&#65533;&#936;&#65533;&#65533;e~"&#65533;&#65533;d&#65533;&#65533;&#586;&#199;&#65533;&#65533;}&#65533;&#65533;|&#65533;&#65533;lt&#65533;K^&#65533;&#65533;R'3&#29168;Tv&#65533;eu&#65533;&#65533;&#65533;&#65533;v7&#65533;]&#65533;&#65533;&#65533;&#65533;&#65533;DT&#65533;&#65533;_FY&#65533;&#65533;7%&#65533;m&#65533;E(K #H&#65533;&#65533;&#65533;&#65533;0&#65533;d&#65533;&#65533;&#65533;p&#65533;&#65533;]e*&#65533;:&#65533;@&#65533;?~P`"}&#65533;&#65533;&#65533;g;&#65533;>PzC&#65533;/Uz6`0&#65533;d&#65533;R2&#1891;&#65533;;&#65533;k($#&#65533;"&&#65533;J&#65533;&#65533;1&#65533;&#65533;,^6mrL
&#65533;h7U&#65533;&#1890;	pS&#65533;&#65533;&#65533;&#65533;l&#65533;&#65533;&#65533;a]'&#65533;0%
Mo&#994;&#65533;&#65533;4&#65533;=e&#65533;&#65533;&#65533;&#65533;u&#65533;&#1244;&#65533;-&#65533;&#65533; &#65533;z&#65533;+B0&#65533;u&#65533;(h&#65533;&#65533;&#65533;B:&#65533;&#65533;'h$&#65533;&#65533;&#65533;&#65533;;&#65533;z&#65533;&#65533;&#65533;m&#65533;;&#65533;@B5&#65533;&#65533;%!&#65533;&#65533;,&#65533;*4&#65533;(&#65533;M&#65533;B&#65533;&#65533;&#65533;l5&#65533;&#65533;mS&#65533;]j&#65533;&#65533;k&#65533;#^&#65533;&#2031;+&#65533;j&#65533;Z&#65533;X&#65533;2&#65533;"&#65533;&#65533;@&#65533;&#659;&#65533;?&#65533; lt(&#65533;&#429;&#65533;&#65533;&#65533;&#65533;&#65533;&#65533;&#65533;{&#65533;&#65533;&#65533;b&#65533;&#65533;Z	&#65533;H;	I6&#65533;h1&#65533;h&#65533;&#65533;&#65533;&#65533; &#65533;&#65533;0&#65533;m&#65533;&#65533;&#65533;&#65533;&!c#i&#65533;&#65533;&#65533;[4q&#65533;4r&#65533;>("(`y&#65533;!A&#65533;&#65533;&#65533;k&#65533;/X`%x&#65533;&#65533;A$i&#65533;&#65533;&#65533;$&#65533;&#65533;t&#65533;7P&#515;)&#65533;&#65533;VX&#65533;&#65533;"O3&#65533;uK&#65533;&#840;&#65533;&#65533;&#65533;&#65533;(&#65533;&#65533;&#65533;&#65533; &#65533;1&#65533;&#65533;&#65533;d&#65533;&#65533;&#65533;{&#65533;&#65533;*&#65533;p&n&#65533;&#65533;ks#\&#65533;&#65533;&#65533;&#65533;I)&#65533;&#65533;&#65533;&#65533;&#65533;&#65533;<%&#65533;(&#65533;&#65533;]{&#65533;B&#65533;J&#65533;&#65533;n&#65533;!@&#65533;&#852488;&#298;&#65533;l&#65533; =&#65533;&#65533;uj.&#65533;&#569;&#65533;&#65533;&#65533;%(:&#65533;(&#65533;	&#65533;|&#65533;&#65533;+l&#65533;=&#65533;&#65533;06Ol&#65533;&#426;&#65533;oy&#65533;&#65533;H/o&#65533;,&#65533;j9&#65533;&#65533;6&#65533;&#65533;&#65533; A&#65533;&#65533;/:L=&#65533;&#1620;&#65533;&#209;^T&#65533;&#65533;&#65533;&#65533;&#65533;)1DdD&#65533;n&#65533;?&#65533;[&#65533;"&#65533;&#65533;&#65533;<&#65533;&#65533;&#65533;J&#65533;JL&#1489;=&#65533;&#65533;&#65533;&#65533;&#65533;&#65533;&#65533;.&#65533;.&#65533;&#65533;&#65533;&#65533;&#65533;&#65533; k&#65533;&#65533;;&#65533;&#65533;1w|&#65533;
&#65533; l&#65533;&#327;&#65533;/&#65533;E&#65533;&#65533;u&#65533;+&#65533;&#65533;&#65533;&#65533;&#65533;&#65533;lh&#65533;&#65533;&#65533;&#65533;X&#65533;d&#65533;&#65533;&#65533;:l&#65533;&#65533;:= &#65533;&#65533;&#65533;7&#65533;/&#65533;&#65533;c&#65533;&#65533;&#65533;&#65533;Z&#65533;G&#65533;&#65533;&#65533; )&#65533;	)&#65533;&#65533;&#65533;.&#65533;&#65533;+6&#65533;
 	&#65533;&#65533;oI#&#65533;2&#874;I&#65533;&#65533;@&#65533;&#65533;&#65533;r&#65533;&#65533;&#65533;8 	&#65533;&#65533;2-%t8&#65533;[&#65533;V&#65533; &#65533;&#65533;9&#65533;&#65533;:&#65533;&#65533;&#644;&#65533;&#65533;&#65533;&#65533;J&#65533;&#65533;{F{i"v[8&#65533;&#65533;&#65533;&#65533;&#65533;&#65533;&#65533;&#65533;4&#65533;g@&#65533;7&#65533;&#1787;&#65533;*&#19343;&#65533;&#65533;/&#65533;&#65533;&#65533;Y&#65533;	&#65533;3
C&#65533;&#614;mcGE&#65533;[&#65533;='&#65533;d&#65533;&#65533;&#65533; 9&#65533;&#65533;&#65533;5&#65533;&#65533;&#65533;&#65533;EXz&#65533;&#65533;l&#65533;&#65533;&#65533; &#65533;&#65533;L&#65533;&#65533;L&#65533;&#65533;&#65533;a2j&#65533;G'#&#749;c&#65533;&#65533;h&#65533;&#65533;&#65533;&#65533;&#65533;@&#65533;&#65533;S&#65533;&#65533;&#65533;D&#65533;&#65533;QL&#65533;&#65533;&#65533;K&#65533;+&#65533;2>&#65533;&#65533;1&#65533;F&#230;&#65533;s&#65533;n&#65533;6&#65533;&#65533;EI&#65533;&#65533;|&#65533;&#65533;X&#65533;&#65533;&#65533;4u&#65533;&#65533;&#65533;&#1812;&#65533;&#65533;D&#65533;&#65533;&#111373;&#65533;&#65533;&#65533;&#65533;&#65533;&#65533;Y&#65533;y&#597;&#65533;8&#65533;8&#65533;(&#65533;&#65533;`j&#65533;n|&#65533;&#65533;>&#65533;&#65533;@&#65533;P&#65533;&#65533;&#65533;&#65533;pI&#65533;&#65533;)l&#65533;IEkG4&#1824;x&#65533;&#65533;&#65533;l&#918;h&#65533;*&#65533;&#768;&#65533;&#65533;r2&#65533;Q&#65533;jT<&#65533;a8t&#65533;&#65533;&#65533;B-&#65533;&#65533;&#65533;&#65533;&#65533;G&#65533;&#65533;H&#65533;@M&#65533;@pB&#65533;&#65533;&#65533;&#65533;&#1225;&#65533;&#65533;&#65533;&#65533;8&#65533;&#1748;R&#65533;&#65533;&#65533;&#65533;&#65533;&#65533;&#65533;&#65533;&#65533;,"&#65533;@&#65533;&#65533;!&#1755;q&#65533;C&#65533;9&#65533;&#65533;h&#65533;&#65533;&#65533;&#65533;&#65533;P[Y2v{&#65533;'C-e&#65533;&#65533;,M0&#65533;&#65533;&#65533;)&#65533;&#1165;|&#65533;c`&#65533;&#65533;&#65533;(J&#65533;.@&#65533;G&#65533; s&#1592;:i&#65533;&#65533;3&#65533;i!&#65533;h&#65533;&#65533;jS&#65533;j&#475;&#1708;G&#65533;&#65533;h&#65533;G`C&#65533;,&#65533;&#1064;/H&#65533;&#65533;&#65533;%sDtZ&#65533;&#757;&#632;5&#65533;l7&-%l&#65533;&#65533;&#65533;&#65533;A&#968;h &#65533;L&#65533;H&#65533; &#65533;D&#1541;&&#65533;&#65533;X3&#65533;8&#1937;Oqt&#65533;j U&#65533;&#65533;&#875;x&#65533;Z&#65533; &#1049;LC&#65533;&#65533;&#65533;<7&#65533;s[6&#1557;&#332;&#65533;T/&#65533;&#20659;+&#65533;&#65533;&#65533;&#65533;&#65533;3-&#65533;&#65533;h&#65533;P&#65533;&#638;&#65533;&#65533;&#65533;J$&#65533;9&#65533;G &#65533;.&#65533;&#65533;D(@&#65533; &#65533;&#65533;&#65533;mS&#960;&#65533;C&#65533;&#65533;H&#65533;&#65533;r&#65533;&#65533;dy&#65533;&#65533;&#65533;S&#65533;&#742;&#65533;K4&#65533;&#65533;&#65533;&#65533;&#65533;U_%&#65533;#&#65533;&#65533;,&#65533;&#65533;&#65533;&#65533;]&#65533;L&#65533;&#65533;&#65533;Na.&#65533;&#65533;&#65533;&#65533;\I&#65533;M&#65533;k&#65533;V&#65533;8&#1025;&#65533;&#65533;s@&#65533;t&#65533;T
8&#65533; !@&#65533;A,p&#65533;&#65533;8&#65533;&#65533;U&#65533;&#608;m&#1705;H&#65533;&#65533;G&#1254;&#65533;&#23325;&#65533;&#65533;&#65533;&#65533;&#65533;&#65533;&#65533;&#65533;Bu&#65533;jHi=V%&#65533;#&#387;!&#65533;&#65533;$O &#65533;&#65533;`&#65533;	0Q&#65533;i&#65533;i&#65533; &#65533;&#65533;&@&#65533;&#455;@&#65533;&#65533;i&#1100;c&#1118;&#65533;&#65533;&#65533;&#1851;=]/&#65533;&#65533;&#65533;9&#65533;&#65533;&#65533;:&#65533;	8&#65533;&#65533;(T&#65533;&#65533;&#65533;/)&#65533;&#65533;&#65533;X&#148;J&#65533;&#255;&#65533; &#65533;&#65533;&#65533;(&#65533; &#65533;&#1545;&#65533;n&#65533;3P&#65533;R&#65533;&#1698;&#65533;;&#65533;&#65533;&#65533;
&#65533;MqI&#65533;P&#65533;6B&#65533;&#65533;&#65533;)&#794;&#65533;&#65533;&#65533;#R&#65533;- mQ&#65533;[%-&#1541;&#65533;PHD&#65533;*U'&#65533;&#65533;MAB&#65533;]&#65533;&#65533;&#65533;&#65533;&#65533;&#65533;W&#65533;i&#65533;&#65533;O)&#65533; U]1&#65533;*I&#65533;YI&#65533;&#65533;&#65533;&#65533;h&#65533;&#65533;ZuG &#65533; x&#65533;=&#65533; &#65533;}](&#65533;" Va&#65533;[&#65533;E&#65533;HF&#65533;XI&#65533;PH&#65533;/ &#65533;&#65533;&#65533;&#65533;\&#65533;|&#65533;P&#65533;P%&#65533;<AY&#65533;&#65533;&#558;]&#65533;&#65533;&#65533;&#65533;S&#65533;[&#65533;Q cG&#65533;R&#65533;=L5&#1217;H&#2015;e]&#65533;j<&#65533;&#65533;I&#65533;&#65533;&#65533;&#1997;&#65533;&#65533;&#65533;>&#65533;&#65533;_8&#65533;"p&#1869;J&#65533;&#65533;M&#65533;G&#65533;&#65533;&#65533; *8&#65533;&#65533;5&#65533;&#65533;&#65533;	&#65533;&#65533;&#855;&#137;&#65533;sI&#65533;&#65533;&#65533;j&#65533;&#65533;&#65533;|`&#65533;U &#65533;&#978;&#65533;	&#65533;f&#65533; &#65533;&#3965;&#65533;&#65533;&#65533;5Ou&#2016;M\&#65533;=a&#65533;(&#65533;&&#65533;&#65533;&#1896;&#65533;&#65533;#; &#65533;M@&#65533;&#65533;&#65533;&#65533;&#65533;&#1831;h	d&#65533;O&#65533;&#65533;&#65533;M/p&#65533;O&#65533;:C>&#65533; p&#65533;&#65533;&#65533;m&#65533;}b5`&#65533;&#1637;]&#65533;&#65533;%&#65533;&#65533;&#65533;&#65533;&#65533;,&#65533;&#65533;b&#65533;&#65533;&#65533;&#65533;&#65533;d0"&#65533;&#1997;z&#65533;25P&#65533;&0&#65533;Q&#65533;&#65533;&#65533;U&#65533;v&#65533;&#13752;&#65533; &#65533;&b&#65533;D&#65533;U&#65533;&#65533;&#65533;&#65533;&#65533;_A&#65533;`&#65533;]&#65533;&#65533;&#65533;@&#65533;)^(0&#65533;E&#65533;/bc&#65533;d&#65533;a`&#25341;-	c@&#65533;&#65533;&#65533;&#65533;&#65533;9&#65533; ) &#65533;a&#65533;&#65533;&#65533;OA&#65533;&#65533;&#65533; &#65533;Q=&#65533;&#65533;qf&#65533;&#65533;&#65533;[&#65533;&#65533;&#65533;Z X t&#65533;e&#1709;&#65533;&#65533;&#65533;&#65533;&#32736;]&#1523;&#65533;X&#65533;E&#1934;&#65533;Z&#65533;&#65533;[&#65533;&#65533;B&#65533;8fW&#65533;[Y&#65533;&#65533;:&#65533;,H&#65533;W&#65533;&#65533;W&#65533;&#65533;&#65533;WN&#65533;Q&#65533;&#65533;Lg&#65533;&#65533;&#65533;f8_h&#65533;C&#65533;&#65533;)F_&#65533;6 &#65533;	@g{&#65533;o&#65533;	
&#65533;&#1838;&#65533;8>&#65533;\&#65533;c&#65533;a&#65533;&#65533;B&#65533;&#65533;&#65533;&&#65533; &#65533;&#65533;&#65533;&#65533;-&#65533;&#1357;&#65533;x&#65533;&#65533;&#65533;&#65533;)i&&#65533;d&#65533;f&#65533;@&#65533;&#65533;n&#65533;g&#65533;&#65533;&#65533;&#65533; @&#65533;~&#65533;&#65533;&#65533;&#65533;d&#65533;&#65533;&#1945;b&#65533;&#65533;c&#65533;&#65533;&#65533;"f&#65533;U&#65533;&#65533;1&j&#65533;&#65533;&#65533;*8&#65533;&#65533;&#65533;kxv&#65533;&#65533;&#65533;Hi&#65533;f&#65533;&#65533;&#65533;D&#65533;&#65533; &#65533;&#895;x&#65533; &#1457;&#65533;&#65533;&#65533; &#65533;&#65533;&#65533;&#1492;@&#65533;&#65533;&#65533;Y&#65533;&#65533;&#65533;&#65533;&#65533;=0&#65533;X&#65533;&#65533;&#65533;k|&#65533;kh 6h&#65533;&#65533;"&#65533;f&#65533;va&#65533;@&#65533;&#65533;-&#65533; &#65533;)&#65533;&#65533;`]8>m&#65533;@&#65533;z&#65533;{&#65533;&#65533;&#65533;kr&#65533;(&#810;&#65533;l&#12168;.&#65533;&#65533;	&#65533;&#65533;P&#65533;hn&#65533;~&#65533; &#65533;8&#65533;	Hm&#65533;&#65533;2&#1502;hM&#65533;&#65533;/&#65533;BnaE&#1173;&#65533;&#65533;Q&#65533;&#65533;&#65533;i&#65533;&#65533;@.n&#65533;&#65533;sh+P&#65533;&#65533;&#65533;o&#65533;~o&#65533;&#65533;&#65533;u&#65533;&#65533;Q&#65533;&#65533;&#65533;:&#369;&#65533;&#65533;&#65533;&#65533;i&#65533;&#65533;U&#65533;n&#65533;&<&#65533;npw&#65533;g8&#65533;&#65533;9c&#516;0y&#65533; &#65533;&#65533;oq&#65533;&#65533;^&#65533;&#65533;6C3|z|p?q`&#65533;&#65533;&#65533;X&#65533;&#65533;&#65533;&#65533;&#65533;,&#65533;&#65533;&#65533;&#65533;U/&#842;h&#65533;&#65533;G*&#65533;&#65533;.n&#65533;q 	Nn&#65533;On&#65533;&#65533;Z&#52931;E&#65533;&#65533;6W&#65533;&#1632;f&#65533; &#65533;r*&#65533;&#65533;O&#65533;&#65533;&#65533;&#65533;&#65533;&#65533;6&#65533;&#65533;&#65533;v&#65533;^&#65533;wX&#65533;&#65533;}&#65533;&#65533;*Os5&#65533;&#65533;&#65533;&#65533;&#65533;3 YT0&#65533;t&#65533;^&#65533;Yo&#65533;&#65533;q&#65533;]&#65533;&#65533;V&#65533;^s?&#65533;&#65533;h I&#65533;&#65533;Y&#65533;h&#65533;&#65533;Q4{&#65533;&#65533;&#65533;&#65533;I&#65533;&#65533;?&#65533;tI&#65533;&#65533;G&#65533;&#65533;&#65533;&#65533; z&#65533;&#65533;S>&#65533;&#65533;t&#65277;&#65533;xs&#65533;tT&#65533;&#65533;&#65533;&#65533; &#65533;U:h&#65533;,&#65533;=&#65533; o&#65533;&#65533;o	&#65533;Nu]&#65533;s&#65533;n&#65533;&#65533;&#1920;r&#65533;&#65533;!&#65533;&#65533;v>y&#65533;&#65533;>&#65533;ue&#65533;r&#65533;&#65533;Y@.]&#65533;&#65533;q&#65533;&#65533;e&#65533;v5&#65533;&#65533;+w&#65533;U&#65533;Z&#65533;b/ jm?w?&#65533;\&#65533;&#65533;&#65533;g&#65533;&#65533;Kh&#65533;&#65533;&#65533;W&#65533;0&#65533;yDst&#65533;w/&#65533;&#65533;&#65533; 4n&#65533;@95&#65533;W&#65533;&#65533;G[&#65533;w&#65533;&#65533;&#65533;!&#65533;&#65533;&#1534;&#65533;E&#65533;iiz&#65533;d?xM&#65533;GqiV&#65533;9&#65533;>*&#65533;&#65533;k&#65533;s&#65533;&#65533;&#65533;&#65533;x&#65533;&#65533;g&#65533;&#65533;&#65533;Q&#65533;&#65533;&#65533;&#65533;&#65533;&#65533;x&#65533;_y&#65533;N&#65533;SWN&#65533;&#65533;gy&#65533;gvJ&#65533;g&#65533;G2&#65533;&#65533;&#65533;&#65533;&#65533;&#65533;&#65533;y&#65533;o&#65533;&#65533;  !&#65533; &#65533; ,I >B&#65533;  &#65533; &#65533;	H&#65533;&#65533;&#65533;&#65533;*\&#560;&#65533;&#199;#J&#65533;H&#65533;&#65533;&#65533;~3j&#65533;h&#65533;&#65533;&#463; C&#65533;I&#65533;&#65533;&#587;3X&#65533;re&#660;'c&#668;I&#65533;&#65533;M&#65533;*&#65533;&#1625;$&#65533;??&#65533;&#65533;&#65533;g&#65533;&#65533;^&#65533;&#65533;&#628;&#65533;&#1255;P?f&#65533;d&#65533;&#65533;-&#65533;JP&#65533;&#1389;D-M&#65533;1&#65533;&#1651;h&#1246;&#296;&#1255;O&#65533;&#65533;&#65533;&#65533;&#65533;&#65533;XV&#65533;q&#65533;f&#65533;	t,L&#65533;&#65533;&#65533;#&#993;u&#65533;&#65533;%&#65533;x&#65533;&#65533;v&#65533;:&#65533;+&#65533;j&#65533;	k&#65533;&#65533;&#65533;$&#1758;&#65533;%#&#65533;&#46450;&#65533;&#65533;]&#65533;z&#65533;\&#65533;&#65533;&#65533;&#1520;&#65533;k&#65533;?j	%&#65533;&#65533;&#65533;k]&#1188;&#65533;&#65533;&#65533;&#65533;q&#883;A&#65533;&#65533;&#65533;&#65533;&#65533;&#65533;&#65533;&#1438;^Z&#65533;o&#65533;&#65533;Vc^z&#65533;&#65533;&#65533;&#65533;&#65533;v&#65533;&#65533;&#65533;N7&#65533;&#65533;&#65533;&#65533;&#65533;&#65533;&#65533;Q&#65533;&#65533;&#65533;&#65533;&#65533;<&#65533;&#65533;&#65533;&#65533;&#65533;&#65533;&#65533;&#479;?b&#65533;&#65533;E&#65533;&#65533;|8&#65533; &#65533;&#65533;s&#65533;Q&#65533;&#65533;&#65533;-&#65533;&#1540;	=x&#65533;X&#65533;&#65533;&#65533;&#65533;3A&#65533;vp&#65533;E&#65533;&#65533;t
*&#65533;&#65533;j&#65533;&#65533;&#65533;F&#65533;h >4 c7&#65533;g&#1865;&#65533;7&#65533;@&#65533;F&#65533;?	H&#65533;&#65533;HW&#65533;8h&#65533;t&#65533;5&&#65533;&#65533;&#65533;~P&#65533;&#1995;&#65533;%&#65533;k>` &#65533;&#65533;*^&#65533;&#65533;y<&#65533;&#65533;Xt&#65533;9&#65533;^&#65533;&#65533;&#65533;&#1623;t
&#65533;?\M~&#1041;YPul&#65533;vM+\p&#65533;&#65533;&#65533;&#65533;
&#65533;&#65533;&#65533;Vk&#65533;fmk&#65533;&#65533;e&#65533;&#65533;&#65533;&#65533;Lv&#65533;&#65533;&#65533;^&#65533;e&#65533;`t&#1332;&#65533;&#65533;"&#65533;1&#65533;o&#65533;&#65533;&#65533;?s&#65533;&#65533;&#65533;&#65533;&#65533;s&#65533;&#65533;&#427;<&#65533;4&#65533;&#65533;&#65533;&#65533;p&#65533;ed&#65533;&#65533;k-&#65533;	&#65533;&#65533;&#65533;j&#65533;&#65533;&#65533;&#65533;&#65533;j&#65533;,&#65533;&#65533;@&#65533;x&#65533;&#65533;n&#65533;&#65533;?^&#65533;*&#65533;@`&#65533;&#65533;&#65533;"&#65533;&#65533;+&#65533;nu&#65533;&#65533;&#65533;&#65533;4&#65533;?{je&#1978;Y&#65533;
&#65533;&#426;&#65533;@&#65533;n{m&#65533;9b&#65533;&#65533;&#1662;J&#65533;&#65533;&#65533;&#65533;@%d&#65533;&#65533;&#65533;N)&#1820;&#65533;fR4U4&#65533; dS&#65533;5&#65533;p&#65533; &#65533;,l&#65533;&#65533;&#65533;f&#65533;&#65533;&#65533;&#65533;a&#65533;&#65533;0&#65533;s-&#65533;"&#65533;&#65533;&#65533;&#65533;?&#65533;&#1968;mQ3+l&#65533;Uv&#65533;&#65533;2&#65533;&#65533;&#65533;&#65533;G&#65533;&#65533;, 0&#65533;,&#65533;6&#65533;&#65533;@T&#65533;2&#65533;,&#801;G&#65533;&#1397;&#65533;&#65533;h&#65533;-&#65533;&#65533;i&#65533;H&#65533;]z!S&#65533;A%&#65533;&#65533;&#65533;&#65533;&#65533;4[&#65533;]P&#65533;&#65533;~&#65533;&#65533;.&#65533;2&#65533;5W&#65533;&#65533;&#65533;DW)&#65533;&#65533;&#65533;6&#1748;#&#65533;|&#65533;&#1813;&#65533;&#65533;W&#65533;&#65533;&#1180;&#65533;&#65533;#~8Kx&#65533;&#65533;?&#65533;`&#250;@&#65533;&#65533;&#65533;&#65533;&#65533;&#65533;`;&#65533;J,&#65533;&#65533;Ao@&#65533;i&#65533;&#65533;&#65533;ud&#65533;&#65533;&#65533;&#1228;	X`&#65533;m-"&#65533;4&#65533;&#65533;&#65533;7&#65533;1&#65533;&#1975;&#65533;&#65533;&#65533;&#65533;0&#65533;&#65533;C&#65533;	&#65533;&#65533;&#65533;?&#65533;B:7^U.T&#65533;&#65533;&#65533;&#65533; &#65533;&#65533;9&#65533;vs&#65533;&#65533;&#65533;a&#65533;X&#65533;&#65533;&#65533;0h&#65533;A&#65533;wo&#65533; K &#65533;&#65533;w&#65533;@|&#65533;p&#65533;&#65533;&#65533;+&#65533;&#65533;&#65533;7&#65533;&#65533;&#65533;&#65533;&#65533;v&#65533;&#65533;&#65533;S&#65533;&#65533;&#65533;&#65533;#&#65533;&#65533;lj&#65533;&#65533;#&#65533;&#65533;d$d&#65533;0&#65533;19&#65533;L(!A&#65533;&#65533;j&#65533;o&#65533;&#65533;&#65533;&#65533;&#65533;&#65533;\Cz&#65533;&#65533;&#65533;\&#65533;=&#65533;".&#65533;B&#65533;1&#65533;YQV&#65533;&#65533;&#65533;h&#65533;&#65533;&#65533;&#65533;h&#1031;&#65533;Z&#65533;&#65533;&#65533;&#65533;^&#65533;&#65533;:&#65533;&#65533;n65&#65533;&#65533;&#65533;&#65533;2d&#65533;&#65533;&#65533;`&#65533;4`&#65533;&#65533;Yk:[&#65533;&#65533;&#65533;f&#65533;/&#65533;&#65533;N&#65533;&#65533;&#28134;k&#65533;p ,`&#65533;&#65533;:o&#65533;&#1033;1`&#65533;"&#326;`&#65533;SB%&#65533;&#65533;&#65533;e&#65533;&#65533;O&#65533;<$&#65533;&#65533;&#65533; -&#65533;M&#65533;c&#65533;&#65533;&#65533;&#65533;&#65533;&#65533;k&#65533;\&#65533;Z&#65533;&#65533;&#135;&#65533;&#65533; &#65533;&#65533;&#65533;'&#65533;&#440;c&#65533;&#65533;7:L&#65533;&#546;J:&#65533;&#65533;@&#65533;&#65533;&#65533;&#65533;&#65533;&#65533;[]&#65533;e&#65533;&#65533;<&#65533; &#65533;&#65533;&#65533;A&#65533;&#65533;&#585;&#524;&#65533;&#65533;sd&#65533;53I&#65533;h&#65533;5&#65533;&#65533;&#65533;&#65533;KH&#65533;&#65533;
&#65533;&&#65533;&#65533; &#65533;r|&#65533;C&#65533;@&#65533;z&#224;vD&#65533;;&#1809;&#65533;`&#65533;&#65533;&#65533;&#65533;Ud&#65533;&#65533;Cb&#65533;&#65533;@nK&#65533;,&#65533;&#65533;Nh&#65533;3Z&#65533;&#65533;&#65533;m*&#65533;1&#65533;J&#65533;;&#65533;&#65533;&#65533;&#65533;&#65533;H&#65533;&#65533;2&#65533;&#65533;h|&&#65533; &#1812;&#65533;&#65533;&#65533;&#65533;F&#65533;&#65533;d
#	&#65533;M&#65533;&#65533;?T&#65533;&#65533;&#65533;!&#65533;&#65533;&#65533;&#65533;&#65533;4>&#832;f&#65533;LcJ&#65533;&#65533; F)ALjzs"(&#65533;6&#65533;&#65533;Q^&#65533;lK&#65533;;&#65533;*&#65533;f&#65533;&#65533;f&#65533;&#65533;@<&&#65533; f#e&#65533;K}&#65533;a:&#65533;N&#65533;&#65533;&#65533;$&#65533;&#65533;&#65533;&#65533;8U&#65533;\&#65533;f&#65533;U P&#65533;@&#65533;&#65533;&#65533;>$&#65533;L&#65533;(&#65533;&#65533;&#65533;Q&#65533;H&#65533;&#65533;&#65533;3&#65533;(&#65533;"&#65533;&#65533;&#65533;&#65533;&#65533;?&#65533;&#65533;W&#65533;&#65533;(&#65533;)&#65533;&#65533;&#65533;3U&#65533;&#65533;5&#65533;&#65533;&#65533;G&#65533;5&#65533;`@&#65533;E&#65533;	h&#65533;/&#974;d&#65533;&#65533;&#65533;]&#65533;&#65533; X&#65533;&#65533;&#65533;j&#65533;&#65533;j\&#65533;b&#65533;&#65533;
.>&#65533;&#65533;&#65533;H&#65533;a&#65533;&#65533;&#65533;&#65533;&#65533;&#65533;70&#65533;&#65533;&#65533;&#65533;9^&#65533;T&#65533;HH]&#65533;&#65533;&#65533;&#65533;^&#65533;&#65533;&#46627;y&#65533;9&#1550;X&#65533; &#65533;&#215;b&#65533;&#65533; +&#65533;&#65533;&#65533;&#65533;@2&#65533;&#65533;]. &#65533;&#65533;}"&#65533;&#65533;&#65533;&#65533;-&#65533;#&#65533;T&#65533;&#65533;&#65533;&#1541;'&#65533;&#65533;yUZ&#65533;/&#65533;#D&#65533;&#65533;&#65533;9{&#65533;&#504;>&#65533;0&#65533;5&#65533;&#65533;&#65533;T&#65533; @&#65533;&#65533;&#65533;X&#65533;&#65533;&#1892;&#65533;m<e&#65533;&#65533;&#1852;1&#65533;{ib*&#65533;&#65533;jX&#65533;o&#65533;&#65533;&#65533;,`B&#65533;`&#65533;h&#65533;PE
&#65533;&#65533;M&#65533;Q&#65533;0b&#65533;$&#65533;&#65533;wn0&#65533;&#1403;g[&#65533;&#65533;Z&&#65533;&#65533;&#65533;%cn&#65533;&#65533;@&#65533;&#1090;4&#65533;Y-Y&#1372;"&#65533;cPX&#65533;+&#65533;&#1104;&#65533;&#65533;yH&#65533;&#65533;&#65533;&#65533;+&#65533;X&#65533;&#65533;E2&#65533;l&#65533;hL&#65533;&#65533;&#981;&#65533;&#65533;:?-b&#65533;/~&#65533;h77&#1640;&#65533;C&#65533;&#65533;e&#65533;Z&#65533;9&#65533;&#65533;&#65533;*&#65533;t&#65533;\6vG&#65533;1&#65533;i&#65533;T&#65533;}&#65533;Y&#65533;&#65533;&#65533;K&#65533;&#65533;&#65533;&#65533;&#65533;&#65533;n&#65533;&#65533;R&#65533;z&#65533;&#65533;&#65533;=uH&#65533;&#952;&#1445;tNw&#65533;&#65533;&#65533;&#65533;&#65533;I[&#333;G&#65533;@^4&#65533;!&#65533;H1&#65533;&#65533;Mh&#65533;Z&#1015;&#65533;&#65533;Y="|&#65533;&#1489;;.&#65533;&#65533;&#852;x&&#65533;WQ&#320;	
n&#65533;8&#65533;&#65533;	&#65533;=&#65533;&#65533;&#65533;pO&#65533;$&#65533;XAO&#65533;&#65533;U&#65533;6c&#65533;&#65533;&#65533;v&#65533;h6{-&#65533;&#65533;&#65533;3H(&#65533;B&#65533;H&#65533;?8&#65533;&#1119;r&#65533;yJudz&#65533;/&#65533;s> &#65533;u1$&#65533;q&#65533;{&#65533;&#65533;f&#65533;&#65533;N1&#65533;&#65533;UK&#65533;a&#65533;T?IV&#65533;%QIx &#65533;&#65533;&#65533;
%x3V&#65533;&#65533;d&#65533;x4&#65533;&#65533;&#65533;
hO;I&#65533;h&#65533;$f&#65533;&#65533;&#65533;)r x&#65533;&#65533;mO&#65533;5lx&#65533;&#65533;&#65533;{2&#65533;&#65533;&#65533;s&#65533;&#65533;#&#65533;!!&#65533;&#65533;'B&#65533;&#65533;&#65533;a&#65533;A:&#65533;E&#65533;h&#65533;i&#65533;&#65533;-?V&#65533;H&#65533;&#65533;9X&#65533;={&#65533;&#65533;&#65533;&#65533;^87R&#65533;&#65533;&#65533;&h&#65533;&#65533;&#65533;c&#65533;&#65533;&#65533;"&#65533;&#65533;C$*&#65533;4&#65533;&#65533; U&#65533;&#1815;&#65533;&#65533;U;&#65533;&#65533;elL&#65533;&#1854;&#65533;&#65533;&#65533;C&#65533;"&&#65533;&#65533;&#65533;2&#65533;L&#65533;&#65533;&#65533;&#65533;E&#65533;&#65533;&#65533;<&#65533;{&#65533;&#65533;	&#65533;M&#65533;,&#65533;&#65533;&#65533;&#65533;Whc&#65533;h&#65533;B&#65533;&#65533;d&#65533;&#65533;}&#65533;w
&#65533;B&#65533; 0	&#65533;pw&#65533;
Xde&#65533;T&#65533;*&#65533;&#65533;&#65533;!}&#65533;21&#65533;&#65533;y&#65533;&#65533;&#65533;w &#65533; "&#65533;&#65533;o&#65533;x	q-&#65533;&#65533;B&#65533;7,8&#65533;QYg&#65533;"8@&#65533;_<&#65533;]	(&#65533;%&#65533; &#65533;X"&#65533;M B&#65533;+Q&#65533;&&#65533;Y&#65533;+pu&#65533;L&#65533;&#65533; !8&#65533;Qd&#65533;S\&#65533;&#65533;g &#65533;&#65533;1Q&#65533;&#65533;&#65533; &#65533;P:&#65533;	AN&#65533;w;G&#65533;b&#576;fd&#65533;0v&#65533;&#65533;y?&#65533;d
&#65533;&#65533;&#65533;&#65533;@&#65533;&#65533; &#65533;P&#65533; &#65533;Gb&&#65533;m>&#65533;h&#65533;4?&#65533;&#65533;hn8&#65533;A&#65533;&#65533;b\`F&#1350;Q1 &#65533;&#65533;P&#65533;0 (0&#65533;p|&#65533;}3&#65533;u"6&#65533;&#65533;x&#1120;&#65533; &#65533;<&#65533;'&#65533;g&#65533;&#1184;&#65533;&#65533;hsH&#65533;v ,v6&#65533;a9$)^!&#65533;&#65533;&#65533;&#65533;&#1091;&#65533;n&#65533;{%rb&#65533; -&#65533;K&#65533;t&#65533;QA6P&#65533;[&#65533;&#65533;&#525;ql *HZ` lxpQQ&#65533;&#65533;&#65533;&#65533;&#65533;(&#65533;&#65533;(y&#65533;z&#65533;&#65533;+&#65533;&#65533;&#65533;&#65533;G&#65533;Q&#65533;|&#65533;E&#65533;g &#65533;&#65533;8&#65533;&#65533;&#65533;@&#65533;&#65533; &#65533;aV&#65533;z&#65533;&#65533;Wy&#65533;U&#65533;&#65533;	&#65533;(&#65533;&#65533;"gT&#65533;&#65533;&#65533;&#65533;&#65533;8 5 &#65533;&#65533;a&#65533;&#65533;Lf1&#1271;k&#65533;&#65533;&#65533;/&#65533;U&#65533;c&#65533;&#65533;j&#518;&#31757;2&#65533;
"&#65533;!&#65533;ANd&#65533;dZr&#65533; &#65533; &#65533;/&#65533;e&#65533;&#65533;&#65533; &#65533;&#65533;&#65533;iA&#65533; &#65533;&#65533;&#65533;&#65533;v&#65533;&#65533;A&#65533;2aW&#65533;qL&#405;&#65533;Iive&#65533;kBV7&#65533;
&#65533;f&#1344;d&#65533;&#65533;&#598;5&#65533;&#65533;U+$&#65533;+ &#65533;&#65533;OeY&#65533;&#65533;&#1359;&#65533;I&#65533;&#65533;h+&#65533;J&#65533;r/&#65533;d&#65533;)&#65533;&#65533;$M&#65533;&#65533; &#65533;&#65533;Z&#48133;M!}9&#65533;X&#65533;&#65533;&#65533;&#1557;qaZQ&#65533;j	&#65533;q&#65533;q&#65533;D	$_X&#24026;&#65533;h{oB&#65533;&#65533;)&#65533;3&#65533;l&#65533;&#65533;4&#65533;&#65533;&#65533;xJH&#65533;&#1623;
&#65533;]&#65533;WX&#65533;j&#65533;&#65533;&#65533;7&#65533;&#65533;&#65533;&#65533;&#65533;s&#65533;&#65533;&#1832;a&#65533;&#65533;&#65533;`&#65533;{&#65533;1&#65533;&#65533;)N&#1109;&#65533;S"q&#65533;&#65533;&#65533;<&#65533;&#65533;"&#65533;&#335;:u&#65533;I&#65533;q/p&#65533;h&#65533;	&#65533;o\&#65533;l&#65533;&#65533;P&#65533;&#65533;&#65533;@fq< &#65533;p|I&#65533;&#65533;&#65533;A"
 &#65533;%&#65533;V&#65533;Y&#65533;:&#65533;G\*&#65533;p&#65533;,&#65533;Zz&#39029;&#65533;d&#65533;&#65533;&#65533;&#65533;9X&#65533;g&#65533;&#65533;&#65533;&#65533;Az.&#65533;&#65533;&#65533;&#65533;+&#65533;
&#65533;p&#65533;&#65533;I&#65533;&#65533;&#65533;&#1216;&#65533;2q-&#65533;E&#65533;&#65533;TZ&#65533;&#65533;a7&#65533;H^&#65533;&#65533;&#65533;i&#65533;)&#65533;&#65533;&#170023;$k&#678;y&#65533;@!&#65533;&#65533;Q&#65533;&#65533;a&#65533;&#65533;I&#65533;}&#65533;&#65533;&#65533;@&#65533;<&#755;j&#65533;&#65533;&#65533;Cx&#65533;:$&#65533;!
&#65533;&#65533;D`#&#65533;&#65533;E&#65533;&#65533;&#65533;V&#65533;&#65533;&#65533;&#65533;&#65533;3&#1641;l*&#65533;&#65533;&#65533;%&#65533;&#65533;&#65533;&#65533;&#65533;&#65533;&#65533;&#65533;&#65533;
$&#65533;&#65533;Uj&#65533;&#65533;&#65533;&#65533;&#65533;&#65533;&#65533;o&#65533;&#65533;&#65533;&#65533;a=&#65533;"&#65533;:&#65533;"&#65533;&#65533;q&#65533;&#65533;`&#65533;&#521;&#65533;<ht&#65533;&#680;&#65533;~81&#65533;pf3&#65533;&#65533;&#65533;#&#65533;A$P&#65533;&#65533;J4&#65533;4Q&#65533;%T2&#684;L&#65533;@&x&#65533;@&#65533;&#65533;&#65533;*&#65533;&#65533;&#65533;&#65533;&#65533;x&#65533;&#65533;&#65533;&#65533;vi&#65533;1&#65533;&#65533;&#65533;&#65533;&#65533;&#65533;&#1071;T&#65533;oD&#65533;A&#65533;&#65533;&#480;d&#65533;&#65533;&#260;&#65533;&#65533;&#65533;Y&#65533;9?&#65533;c&#65533;p\&#65533;f_*[V &#65533;&#65533;&#65533;`'&#65533;i&#65533;jw&#65533;j&#65533;L&#65533;&#65533;&#65533;&#65533;0&#65533;W&#65533;&#65533;&#65533;@[k&#30383;&#65533;&#65533;&#351;&#65533;q&#65533;&#65533;*&#65533;P0&#65533;(&#65533;+&#65533;&#65533;&#65533; ]&#65533;&#65533;a&#65533;"&#65533;&#65533;o>&#65533;&#65533;z&#65533;`&#65533;&#65533;$ g7&#65533;B&#65533; &#65533; *&#65533;	0&#65533;&#65533;&#65533; Q&#65533;n&#65533;9"&#65533;&#1313;&#65533;1Ay&#65533;M&#65533;1&#65533;&#65533;&#65533;$&#65533;&#65533;G{T{)&#65533; Q1&#65533;)&#65533;&#65533;)&#65533;Y&#65533;nDY&#65533;{2K&#65533;6&#65533;`&#277;9&#65533;U^&#65533;&#65533;&#65533;&#65533;F&#65533;	&#65533; ;0&#65533;P9`&#65533;@&#65533; ]&#65533;&#65533; &#65533;fk&#65533; &#65533;&#65533;Y&#65533;(&#65533;Lq&#65533; &#65533;e&#65533;&#65533;[&#65533;&#65533;&#65533;&#65533;&#1272;&#65533; 3&#65533;`&#65533;H&#65533;3&#65533;20g&#65533;p&#65533;)&#65533;&#65533;&#65533; i&#65533;Ef&#65533;&#65533;K&#1024;&#65533;&#65533;&#65533;t&#65533;^[+&#65533;lC&#65533;&#65533;&#65533;&#65533;&#65533;[&#65533;&#872;t@g0&#65533;&#65533;&#65533;&#65533;&#65533;T{9&#65533;R}&#65533; &#65533;&#65533;&#65533;
v&#65533; &#65533;Z&#65533;9&#65533;7&#65533;%?&#65533;Z=+&#65533;C&#65533;&#65533;&#3505;k&#1376;&#65533; &#65533;&#65533;&#1168;B &#65533; &#65533;&#65533;&#65533;&#65533;*]&#65533;&#65533;&#65533;'&#660;-&#40431; z&#65533;&#65533;&#65533;s&#65533;&#65533;8&#65533;&#65533;&#65533;)\%&#65533;[~CF&#65533;&#65533;&#65533;&#65533;k&#65533;&#65533;)&#65533;#&#65533; &#65533;&#65533;&#65533;&#65533;`&#65533;&#65533;&#65533;&#65533; 2&#65533;	&#65533;&#65533;6,&#65533;w&#65533;&#65533;&#65533;&#65533;&#65533;M&#65533;&#65533;A&#65533;
&#65533;&#65533;&#1252;&#65533;&#65533;&#65533;%a&#65533;g&#65533;,&#65533;P&#65533;&#65533;d&#65533;&#1400;	pQPf&#65533;&#65533;&#65533;&#65533;&#65533;&#65533;&#65533;&#65533;&#65533;p&#65533;&#763;&#65533;&#65533;:&#65533;&#65533;	&#65533;0]{S>&#65533;#&#65533;&#65533;&#65533;4&#65533;&#65533;&#65533; &#65533;&#65533;T&#65533;^x&#65533;&#65533;$&#65533;dJD&#65533;&#65533;&#65533; $&#65533;&#65533;&#65533;&#65533;N$&#65533;&#1435;
(&#65533;+&#65533;&#65533;&#65533;&#65533;&#1424; 0&#65533;&#65533;g @&#65533;&#65533;`&#65533;&#65533;&#65533;&#65533;&#65533;&#65533;)zs&#65533;&#65533;T&#65533;9&#65533;&#65533;&#65533;&#65533;&#65533;&#65533;&#65533;q&#65533;&&#65533;&#65533;&#65533;&#65533;`&#65533;"&#65533;$$&#65533;o;&#65533;&#65533;&#65533;&#65533;\&#65533;&#65533;&#65533;&#65533;<`&#65533;&#65533;&#65533; &#65533;&#1851;&#65533;&#65533;&#65533;&#65533;&#65533;n,1;&#65533;&#65533;0&#65533;A&#65533;-4&#65533;Q&#65533;1a&#65533;&#65533; `&#65533;p&#65533;&#65533;#&#65533;&#65533;&#65533;;&#65533;&#65533;&#65533;&#65533;,&#65533;2]&#65533;&#65533;&#65533;`m&#65533;&#65533;* &#213;&#65533; *&#65533;&#65533;0&#65533;@"[&#65533;3&#65533;
&#65533;&#65533;&#65533;X&#65533;a&#65533;&#65533;D&#65533;L&#65533;W?QP&#65533;h&#65533;t&#65533;&#65533;;&#65533;&#65533;
&#65533;&#716;&#65533;<&#65533;&#65533;&#65533;&#814;8&#65533;`:=Y&#65533;P
&#65533;&#65533;&#65533;&#65533;&#65533; &#65533;&#65533;	&#65533;&#65533;&#65533;	&#65533;&#65533;&#65533;4&#65533;&#65533;&#65533;M0l&#65533;K&#65533;&#2023;|w{B&#284;&#65533;B&#65533;&#65533;&#65533;&#65533;&#65533;f&#65533;&#65533;&#65533;&#65533;&#65533;L&#65533;lm9&#65533;&#65533;@
]&#65533;&#65533;B&#65533;&#870;&#65533;i&#65533;B&#65533;&#65533;q 0`&#65533;&#65533;8[LT&#65533;&#65533;&#65533;&#65533;N&#1104;&#65533;&#65533;&#65533;Yq&#65533;*&#65533;&#2033;&#65533;&#65533;&#65533;&#788;&#65533;&#65533;&#65533;`&#65533;e&#844;)&#65533;&#65533;&#65533;&#65533;&#65533;9=&#65533;!&#65533;&#65533;&#65533;&#65533;&#65533;&#65533;&#1787;0&#65533;&#65533;]&#679;loz&#65533;&#65533;=&#65533;  &#65533;&#65533;&#65533;&#65533;&#65533;&#65533;&#65533;&#65533;&#65533;E&#65533;&#65533;K\y&#65533;S[1&#65533;QC&#65533;&#65533;A&#65533;%\&#65533;&#65533;;&#65533;1&#65533;&#65533;3]&#65533;&#65533;&#65533;&#1373;9]`,&#65533;P&#65533;&#65533;&#65533;&#65533;z&#65533;-
Y"$I&#65533;&#65533;&#65533;&#65533;&#65533;P &#65533;A!&#65533;&#65533;&#65533;&#65533;"&#65533; z &#65533;$a&#65533;H&#65533;X&#65533;&#65533;Z&#65533;&#65533;&#65533;&#65533;&#65533;Q0&#65533;&#65533;&#65533;&#65533;&#65533;&#65533;&#65533;&#1456;&#65533;)|&#65533;&#65533;&#65533;!&#65533;	R &#65533;&#65533;&#1787;&#65533;&#65533;C-&#65533;o&#65533;#&#65533;&#65533;{8&#65533;L&#65533;&#65533;
&#65533;&#65533;&#65533;PV&#65533;&#65533;&#65533;@y&#65533;\1&#65533;i&#2018;&#65533;&#369;&#65533;_&#65533;&#815;&#1548;f&#65533;&#65533;&#65533;0&#65533;Q&#65533;9M&#65533;\&#65533;&#65533;@&#65533;v-&#1130;&#65533;&#65533;%&#65533;}&#65533;(&#65533;&#65533;&#65533;h&#65533;&#65533;s&#65533;&#65533;u&#65533;&#65533;n&#65533;P&#65533;T&#65533;&#65533;"&#65533;- M{&#65533;/${&#65533;&#65533;/&#65533;&#65533;&#785;<&#65533;	&#65533;!&#65533;&#65533;&#65533;M&#65533;A&#65533;9m|&#65533;t&#65533;&#65533;&#1083;&#65533;&#65533;MpP&#65533;&#65533;&#65533;&#65533;;&#65533;pG,x3&#65533;@&#65533;q&#65533;&#65533;,&#65533;	&#65533;&#65533;&#65533;&#65533;&#65533;1M&#65533;&#65533;&'&#65533;e,&#65533;&#65533;&#65533;p&#65533;&#65533;|&#65533;<^&#65533;a&#65533;A&#65533;&#65533;&#65533;&#65533;&#1405;&#65533;&#65533;N&#65533;!`  &#65533;&#65533;=M3&#65533;&#65533;L&#65533;&#65533;BW&#65533;&#65533; s&#65533;&#65533;0&#65533;&#65533;&#1457;a&#65533;&#65533;M&#65533;&#65533;&#65533;&#65533;&#65533;:+&#65533;&#65533;&#65533;&#65533;&#65533;&#65533;&#65533;&#65533;&#65533;h&#65533;&#65533;&#65533;bp&#65533;b}&#65533;=&#65533;&#1707;&#1414;&#65533;&#65533;&#65533;&#65533;!&#65533;C&#65533;&#65533;&#65533;X
||~&#65533;&#65533;&#65533;	&#65533;	|&#65533;&#65533;&#65533;Y&&#65533;&#65533;&#1163;&#65533;&#65533; O&#65533;&#65533;>&#65533;	&#65533;'&#65533;&#65533;K'&#65533;n&#1617;&#65533;&#65533;sH&#1465;P&#1425;&#65533;&#65533;&#792;^&#65533;>&#65533;&#65533;&#1405;&#65533;&#65533;> @&#65533;|&#49083;&#65533;&#65533;pW&#65533;&#65533;r&#65533;9&#65533;1&#65533; <_&#65533;)&#65533;&#65533;&#1648;'&#65533;&#380;!&#65533;&#65533;&#604;&#65533;&#65533;&#65533;&#65533;@n&#65533;N&#65533;Z&#65533;&#65533;&#65533;&#65533;&#65533;~&#65533;lt&#65533;&#65533;&#65533;&#65533;g&#65533;&#65533;&#65533;&#65533;&#65533;ha&#65533;&#65533;&#65533;&#65533;&#65533;a&#65533;&#65533;	&#65533;&#65533;m&#65533;t7V fBrA&#65533;`&#65533;(&#65533;$&#65533;-&#65533;&#65533;&#65533;&#65533;&#805;&#1996;T&#65533;&#65533;&#65533;^&#65533;&#65533;&#65533;Y &#65533;&#65533;&#65533;1-&#65533;0 a\&#65533;&#65533; &#65533;&#65533;0&#65533;&#65533;w7&#65533;F&#65533; Q&#65533;&#65533;V&#65533;&#65533;&#65533;<&#65533;&#65533;&#65533; &#65533;x4&#65533;&#65533;	o&#65533;&#65533;&#65533;&#65533;P&#762;&#65533;=&#65533;)p&#65533;l&#65533;&#65533;=&#65533;&#65533;'&#65533;&#65533;m=&#65533;Z&#65533;&#65533;&#65533;&#65533;&#65533;&#65533;&#65533;	$8&#65533;M &#65533;&#65533;&#65533;A&#65533;TD&#65533;P&#65533;&#65533;F{&#65533;&#65533;&#65533;&#65533;?&#65533;9R&#65533;x&#65533;&#65533;?&#65533;U&#65533;d&#65533;&#65533;&#65533;&#65533;&#1465;&#65533;Y&#65533;#2&#65533;p&#65533;`n`.&#65533;&#65533;&#65533;&#65533;&#65533;&#65533;+&#65533;6&#65533;\&#65533;@&#65533;_&#462;OEZPI&#65533;&#65533;Gt)&#65533;n&#65533;&#65533;&#65533;kR&#65533;a&#222;K&#65533;&#65533;&#65533;&#65533;&#65533;&#65533;&#65533;&#65533;&#65533;r&#65533;@u&#65533;  &#319;&#65533;&#65533;&#65533;&#65533;&#65533;&#1751;&#65533;_&#65533;{C24&#65533;&#65533;&#1666;&#65533;&#65533;&#65533;g&#65533;&#65533;&#65533;&#65533;t&#65533;%&#65533;b&#65533;]&#65533;&#65533;[A&#65533;)H&#65533; CF&#65533; $&#65533;W&#65533;&#65533;&#65533;y&#65533;zk==&#65533;&#65533;h2@&#65533;&#65533;&#65533;&#65533;T&#65533;&#65533;&#65533;&#65533;&#65533;&#65533;V&#65533;&#1425;dh&#65533;P>B&#65533;&#65533;&#65533;&#65533;s&#65533;^&#330;}&#65533;&#65533;l&#65533;&#65533;k&#1662;U&#65533;8&#65533;5&#65533;&#65533;&#65533;&X/&#65533;&#65533;&#65533; &#65533;.&#65533;w&#65533;&#65533;il&#65533;3&#65533;&#793;g&#65533;`&#65533;hK6,&#65533;&#65533;&#65533;&#65533;&#65533;&#553;&#65533;&#65533;Y&#65533;4&#65533;d&#65533;N%oV&#65533;&#65533;V&#65533;&#65533;)&#65533;9
&#65533;	6&#65533;h&#65533;&#65533;|&#65533;#&#65533;&#65533;&#65533;&#65533;A&#65533;N,&#65533;&#65533;9+k&#65533;j/.i&#65533;&#709;F&#65533;&#65533;&#65533;F &#65533;&#65533;&#65533;*&#65533;&#65533;&#65533;0&#65533;&#65533;&#65533;>i4@&#65533;Y(x((x&#65533;9&#65533;&&#65533;&#26130;&#65533;"&#65533;&j&#65533;&#65533;A&#65533;XK1&4\	o&#65533;8&#65533;&#65533;h&#65533;3&#65533;@l&#65533;&#65533;&#65533;lL<Q[&#65533;g"r ;&#65533;&#65533;n&#65533;&#65533;&#65533;q&#65533;&#65533;&#65533;r&#65533;&#65533;3D="m&#65533;&#65533;H&#65533;r&#65533;q&#65533;)&#65533;>:&#65533;&#65533;Y8Q%&#65533;R&#65533;&#65533;F&#65533;&#65533;&#65533;&#65533;+&#65533;&#65533;P&#790;&#65533;A&#65533;%Gl&#65533;&#65533;&#65533;<*&#65533;@&#65533;&#65533;

:&#65533;y5Od[&#65533;&#65533;&#65533;&#65533;!3&#65533;j&#65533;%&#65533;&#65533;1&#65533;j&#65533;&#235;&#65533;F&#65533;&#65533;&#65533;iUB&#65533;&#65533;&#65533;&#1971;&#65533;&#65533;x&#65533;&#65533;&#65533;&a&#65533;&#65533;"B&#65533;&#65533;f<,)&#65533;&#65533;&#65533;U0&#65533;&#65533;&#65533;&#65533;rE&#65533;&#1429;&#65533;&#65533;G&#65533;&#35632;&#65533;&#65533;zm&#65533;#&#65533;P-&#65533;N&#65533;&#65533;&#65533;&#65533;&#65533;&#65533;&#65533;8&#65533;&#65533;&#65533;&#65533;[&#65533;j&#65533;&#1104;m&#65533;b&#65533;&#65533;!&#65533;)R&#420;&#1962;6 t?X&#65533;&#65533;! &#65533;&#34988;Y&#929;&#65533;&#65533;&#65533;&#65533;&#65533;&#1286;i&#65533;&#65533;X&#65533;&#65533;&#65533;&#65533;W&#1596;&#65533;&#65533;&#65533;&#65533;2*&#65533;,I*:&#65533;&#65533;&#65533;&#65533;&#65533;&#65533;&#1400;&#65533;&#65533;C&#65533;;&#65533;p&#65533;K[mZ&#65533;0&#236;	&#65533;Z&#65533;&#65533;&&#65533;&#65533;A&#65533;x&#65533;op&#65533;!
&#65533;&#65533;&#65533;g&#65533;[&#65533;_}&#65533;&#65533;&#65533;&#65533;&#65533;&#65533;A&#65533;&#65533;zK&#65533;m&#65533;Lqa&#65533;&#65533;#&#65533;|&#65533;Qn95&#65533;E&#65533;&#65533;C&#65533;Y&#65533;&#65533;.&#65533;&#65533;H&#65533;	<&#65533;c&#65533;&#65533;&#65533;&#1163;[n&#65533;G&#65533;&#65533;s?&#65533;&#65533;&#65533;&#65533;&#65533;G&#65533;&#65533;k D&#65533;&#65533; B &#65533;)]&#65533;7&#65533;>&#65533;&#65533;.&#65533;&#65533;&#65533;&#65533;V&#65533;&#65533;&#65533;X&#65533;{&#65533;a&#65533;&#65533;~@&#395;&#65533;&#65533;&#65533;%&#65533;yu<&#65533;&#65533;&#65533;&#65533;&#65533;&#65533;8&#65533;t&#1303;M&#65533;O&#65533;&#65533;Edh+&#65533;&#65533;&#65533;"E5
w{y&#1296;37&#65533;&#65533;&#65533;n4C8x&#65533;7&#65533;&#65533;&#65533;&#65533;&#65533;&#65533;&#65533;&#65533;&#65533;N&#65533;,&#65533;MVp%&#1033;hqT&#65533;&#65533;V&#65533;=&#65533;&#65533;&#65533;&#65533;B0&#1102;u c&#65533;9&#1825;Wt&#65533;C&#65533;&#65533;&#65533;&#65533;&#65533;
 &#65533;A&#65533;hL`GkJIv*L&#65533;)_&#65533;&#65533;s&#65533;V&#65533;?&#65533;e=&#65533;H&#65533;r&#65533;#m&#65533;/nka&#65533;"I&#65533;#&#65533;a&#760;&#65533;Q&#65533;&#65533;&#65533;gT	&#65533;&#65533;&#65533;&#65533;u&#1095;!&#65533;&#65533;:`&#65533;mm%pjX&#65533;&#65533;&#65533; &#65533;B&#65533;\b0z&#65533;xa&#65533;&#65533;L,	K&#65533;&#65533;&#65533;kd0&#65533;X&#65533; &#65533;%&#840;&#219;&#65533;E|&#65533;N+i&#65533;&#362;&#65533;&#65533;&#65533;&#65533;E/JM&#65533;&#65533;kd&#65533;d&#65533;##&#65533;&#1187;&#65533;Hm&#65533;Z&#65533;	&#65533;&#65533;&#65533;&&#511;&#1649;&#65533;&#65533;S&#65533;6&#65533;&#65533;&=&#65533;,	&#65533;MvE&&#65533;&#65533;&#65533;z#&#65533;D&#65533;E&#65533;&#65533;%A&#65533;a.p&#65533;`&#65533;3^`&#65533; &#65533;&#65533;Nw&#65533;S&#65533;=&#65533;&#65533;'&#65533;	 &#65533;I&#65533;+!0 "`&#65533;&#65533;&#65533;&#65533;&#65533;^)&#65533;u&#65533;E&#65533;R&#65533;&#65533;
&#65533;&#65533;r&#65533;
A2&#65533;&#65533;&#65533;&#65533;`&#65533;,&#65533;^&#65533;"%)2K*R^&#65533;c&#65533;L&#65533;&#65533;&#65533;L &#65533;&#65533;&#1519;R5&#65533;V&#65533;A&#65533;&#65533;CLl&#65533;&#65533;Xa&#65533;&#65533;F&#65533;&#65533;&#65533;@&#65533;=&#65533; S{`&#65533;x&#65533;+HU&#65533;Qmh&#30208;&#65533;)d
&#65533;&&#65533;U&#65533;&#65533;:(X&#65533;E&#65533;,&#65533;(&#65533;oy&#65533;{&#65533;6&#65533;&#65533;&#1550;&#65533;&#65533;3c&#65533;&#65533;J@&#65533;&#65533;Mo&#65533;&#65533;Gz&#65533;&#65533;t%&#65533;&#65533;["8&#1413;&#65533;2)+&#65533;&&#65533;4&#65533;@&#65533;&#65533;<&#292;&-&#65533; d&#1363;G&#65533;&#65533;:&#65533;&#65533;&#65533;B&#65533;&&#65533;&#65533;&#65533;&#65533;&#65533;&#65533;&#65533;aZ&#65533;&#65533;&#65533;&#65533;(&#65533; leuI,U&#65533;@&#589;&#65533;*y&#65533;w&#131;@&#65533;u&#65533;&#65533;&#65533;q&#65533;[&#65533;j&#65533;&#65533;&#65533;&#65533;&#65533;&#65533;&#65533;H&#65533;&#65533;\&#65533;B&#1474;&#65533;&#65533;`3&#65533;&#65533;&#65533;&#65533;P&#65533;\j&#65533;&#1290;J&#65533;&#65533;5&#65533;,y&#65533;;&#65533;!r&#65533;&#65533;&#65533;9j0&#65533;&#65533;&#65533;H&#65533;p&#65533;R}&#65533;&#65533;ZT&#65533;&#65533;,I&#65533;li&#65533;&#65533;&#65533;&#65533;&#65533;1&#65533;CkQ&#65533;$&#65533;v&#65533;&#65533;&#65533;Y&#65533;&#65533;&#65533;ny&#65533;rq&&#65533;&#65533;&#1316;&#65533;&#65533; J?&#65533;)&#65533;p&#65533;&#65533;hKRI&#65533;l&#65533;&#65533;@&#65533;,&#65533;4&#65533;&#65533;vR&#65533;&#65533;&#65533;&#588;&#65533;&#65533;^`&#65533;&#65533;(X&#65533;&#65533;&#65533;&#65533;S&#65533;k]&#65533;&#65533;(&#65533;&#65533;&#1996;i&#65533;,&#65533;&#65533;`]&#65533;&#65533;&#65533;&#65533;&#65533;d
V &#65533;&#65533;S&#65533;&#65533;&#269;&#65533;SIw&#65533;&#65533;.&#65533;
V%ff&#65533;&#65533;&#65533;A&#65533;&#65533;o< &#65533;&#65533;&#65533;f,&#65533;Mw&#65533;|&#65533;\&#65533;&#65533;pq&#65533;&#65533;&#65533;&#65533;&#65533;T&#65533;C%&#65533;:g|hu&#1936;`*&#65533;$K&#65533;&#1165;`@%N&#65533;RjI&#65533;&#1999;&#65533;w%&#65533;0&#65533;m&#1729;&#65533;&#65533;&#65533;8&#65533;2]&#65533;&#65533;6&#65533;&#65533;U 0&#65533;&#65533;q&#65533;Qu]&#65533;o(&#65533;&#65533;&#65533;5<k[&#65533; TH&#65533;&#65533;",&#65533;%&#65533;S&#65533;Th@&#65533;&#65533;]&#65533;? &#65533;lZ&#65533;v&#65533;C%4<&#65533;9&#65533;vDh+&#65533;&#65533;F7&#65533;&#65533;&#65533;cc9&#65533;&#65533;&#65533;&#65533;a&#65533;&#65533;2&#65533;d&#65533;C&#65533;#&#65533;im&#1336;F&#65533;\&#65533;&#65533;&#65533;3&#65533;#\&#65533;\
&#65533;X&#65533;yg&#65533;&#65533;&#65533;&#65533;&#65533;&#783;&#65533;4&#65533;&#65533;&#65533;T&#65533;&#65533;&#65533;t&#65533;!!$&#65533;D&#65533;${&#65533;&#65533;&#65533;^&#65533;&#65533;&#65533;&#65533;"&#65533;&#65533;&#65533;&#65533;!&#666;&#65533;&#65533;&#65533;6(&#65533;*Ug&#1167;&#65533;&#65533;J&#65533;&#65533;&#370;:&#65533;&#65533;e.s07&#65533;&#65533;&#65533;(&#65533;/&#65533;&#65533;&j&#65533;&#65533;&#65533;h&#65533;Q&#65533;&#1105;&#65533;cv&#65533;&#65533;?&#65533;k&#65533;&#65533;[&#65533;C&#65533;&#500;&#65533;C&#65533;Q&#65533;T&#65533;&#65533;uo`&#65533;&#65533;&#65533;&#65533;]M-&#65533;&#65533;&#65533;&#65533;&#65533;&#65533;&#65533;='*&#65533;&#65533;?&#65533;&#65533;&#65533;a&#65533;
&#65533;&#65533;&#65533;fv&#65533;&#65533;&#65533;@p"2&#65533;`&#65533;a,&#65533;}&#65533;)&#65533;Fkq&#503;&#65533;D&#65533;^&#65533;\&#65533;w&#65533;&#1145;&#65533;v3K&#65533;
&#506;5H&#65533; l&#65533;&#65533;&#65533;&#65533;
&#65533;0q&#65533;&#1801;&#65533;]6Z&#65533;Y&#65533;&#65533;S&#65533;&#65533;&#65533;>s&#65533;H&#65533;&#65533;C&#65533;&#65533;&#65533;7&#65533;&#65533; &#65533;&#65533;6X3&#65533;	&#65533;&#65533;s&#65533;&#65533;&#65533;:&#65533;w&#65533;C#)'&#65533;&#65533;t=:&#65533;&#65533;&#65533;&#65533;&#65533;}&#65533; `]B&#65533;;&#65533;z&#65533;wx&#65533;^{8@&#65533;&#277;&#65533;Aw&#65533;&#65533;&#65533;&#65533;J&#65533;&#65533;&#65533;><	&#65533;n&#65533;6@&#65533;lX	&#65533;9}&#65533;&#968;
&#65533;*&#65533;&#65533;&#65533;&#65533;8&#65533;gy &#65533;i&#65533;&#65533;
&#65533;K
&#65533;&#1181;!&#65533;&#65533;&#65533;J2=&#65533;&#160;1&#65533;Z&#65533;&#65533;&#65533;&#65533;06&#65533;&#65533;^k&#65533;&#65533;k&#65533;&#1279;&#65533;&#65533;4BR-&#65533;&#65533;&#65533;&#65533;&#65533;&#257;&#65533;>&#65533;
$&#262;&#65533;&#1027;l&#65533;Js&#65533;&#65533;K&#65533;&#65533;&#65533;&#65533;	(&#65533;%Y&#42548;
&#65533;&#65533;7l1&#65533;D&#65533;2=&#65533;&#65533;&#65533;-[	&#65533;&#65533;&#65533;&#65533; &#65533;&#65533;Z&#1387;C&#1427;?&#65533;&#65533;]3&#65533;&#65533;&#65533;A&#65533;Y&#65533;d&#65533;&#65533;$n&#65533;&#65533;&#65533;&#116096;&#65533;V&#65533;=&#65533;&#65533;)&#65533;&#65533;CBI&#65533;DH&#65533;&#65533;'&#65533;&#65533;V&#65533;&#65533;&#65533;[-&#65533;R&#65533;&#65533;/&#65533;&#65533;&#65533;&#65533;&#65533;&#65533;Y&#65533;C&#65533; u&#562;." D&#65533;&#65533; &#65533;32&#65533;V&#65533;&#65533;6&#65533;2(K&#65533;u&#65533;#\S3&#65533;&#65533;5&#65533;&#65533;-&#65533;?S|&#65533;&#65533;(0&#65533;&#1080;4&#65533;&#218;&#65533;&#65533;"&#65533;q&#65533;l B&#65533;&#65533;9&#65533;&#65533;K&#65533;&#65533;n GK&#65533;K&#65533;&#65533;:&#65533;J&#65533;Bj&#65533;B&#65533;K.&#65533;&#65533;:3&#65533;&#65533; &#65533;&#65533;&#65533;9	 &#65533;z&#65533;&#65533;"5Q]:&#65533;&#65533;`&#65533; yV&#1271;.Z&#65533;'&#65533;
b36#&#65533;&#65533;A&#65533;&#65533;C&#65533;=>&#65533;&#65533;&#65533;d,+%&#159;9;&#65533;&#65533;3&#65533;@&#65533;&#550;&#65533;&#65533;&#65533;k&#65533; &#65533;DI=X&#65533;&#65533;\&#65533;@&#65533;k&#65533;&#65533;k&#65533;&#65533;&#65533;aP&#65533;8&#65533;&#65533;/&#65533;&#65533;&#65533;j&#65533; "&#65533;i&#65533;2&#65533;&#65533;0?&#65533;(&#65533;&#65533;&#248;&#65533;&#65533;3&#65533;B&#65533;^&#65533; &#65533;&#65533;w`	4&#65533;&#65533;&#65533;&#65533;&#65533;=TdD&#65533;&#65533; &#65533;&#65533; &#65533;&#65533;n&#65533;&#65533;&#1242;&#65533;Q&#65533;m&#65533;&#65533;oH&#65533;&#65533;4&#65533;	t&#65533;&#65533;&#65533;8&#65533;>`&#65533;&#65533;&#1140;&#65533;&#65533;&#65533;R&#65533;&#461;&#65533;&#65533;U&#65533;&#65533;&#65533;40&#65533;&#65533;7^J5&#65533;&#65533;&#65533;|&#754;t5&#65533;&#65533;&#218;Y&#65533;&#65533;0&#65533;A&#65533;&#65533;R&#65533;&#65533;&#65533;&#65533;a&#65533;&#65533;:#&#65533; &#749;h&#65533;
&#65533;?&#65533;&#65533;8	&#65533;++n&#65533;?L&#65533;M&#1049;F&#65533;&#65533;I [!&#65533;&#65533;&#65533;
\&#65533;k&#65533;&#65533;&#65533;&#65533;&#65533;&#65533;&#65533;&#643;W|&#65533;[&#65533;)&#65533;2YT	&#65533;&#65533;&#1041;&#65533;&#65533;a*=X&#65533;&#65533;&#65533;&#1840;&#65533;&#65533;&#65533;)=>&#65533;&#65533;2&#878;xD&#65533;&#65533;&#65533;&#65533;I<&#65533;&#65533;IO$&#65533;,&#65533;4&#65533;&#65533;h&#65533;&#65533;B&#65533;S&#65533;&#65533;"&#65533;&#65533;&#65533;1&#1619;X&#372;&#65533;&#65533;}C&#65533;&#65533;&#65533;&#348;E&#65533;"&#65533;#&#65533;&#65533;&#65533;L&#65533;&#231;&#65533;(&#65533;&#65533;&#65533;&#65533;E&#65533;&#65533;&#65533;&#65533;&#65533;&#727;2O&#1512;6&#65533;&#65533;`O&#65533;&#65533;&#489;&#65533;I&#65533;&#1690;P&#65533;p&#65533;&#65533;z&#65533;b{&#1004;! &#65533;v`&#65533;K&#846;&#65533;&#65533;:&#65533;&#65533;0&#65533;|&#65533;%R&#65533;t&#65533;&#676;JR&&#65533;&#65533;R&#65533;&#65533;&#65533;w&#65533;&#65533;&#1731;&#65533;&#65533; @&#65533;
X&#846;l&#65533;&#65533;Y&#65533;&#65533;2O&#65533;&#65533;&#65533;=&#65533;&#65533;&#65533;&#65533;&#65533;y&#65533;	&#65533;&#65533;9&#65533;G &#65533;&#65533;.&#65533;&#65533;g8&#65533;XR&#65533;&#52032;&#65533;&#65533;`P&#65533;<&#65533;&#65533;&#65533;&#65533;j#&#65533;&#65533;&#65533;t&#65533;N&#65533;C&#65533;&#65533;&#65533;=&#65533;&#65533;&#65533;&#65533;&#65533;&#65533;h&#65533;h bSb&#65533;?&#1963;&#65533; &#65533;&#65533;&#65533;A&#65533;8i&#65533;&#65533;&#65533;&#65533;L&#65533;*&#65533;<<	&#65533;gh&#65533;&#65533;y[&#65533;&#65533;&#65533;B&#65533;&#65533;&#65533;&#65533;N$&#65533;q&#65533;GB&&#65533;&#65533;&#65533;
&#65533;E&#65533;S&#65533;&#65533;\&#65533;&#65533;&#402;b&#65533;  Q?&#65533;&#65533;&#30208; &#65533;0e&#65533;&#65533;&#65533;&#65533;r&#65533;	&#65533;m&#65533;&#65533;&#65533;l&#65533;&#65533;3&#65533;&#65533;&#65533;&#65533;&#65533;
 6&#569;==&#65533;O&#65533; F(&#65533; @&#65533;&#65533;L&#65533;1b&#65533;&#65533;NW&#65533;&#65533;&#65533;4&&#65533;&#65533;?&#65533;&#644;+&#65533;M&#65533;&#65533;&#65533;&#65533;&#65533;<&#65533;TaS1&#1919;p&#65533;V&#65533;V&#65533;$&#65533;&#65533;&#65533;&#65533;&#65533;&#65533;m&#65533;&#65533;s]8&#806;q)&#65533;&#65533;GPT&#65533;	&#867;&#65533;TB&#65533;&#65533;+&#65533;`&#65533;5z(L&#65533;&#65533;q?&#65533;&#65533;&#65533;_&#65533;&#65533;w&#65533;&#65533;&#65533;&#65533;V&#65533;&#344;	&#65533;M]Mv&#65533;&#65533;&#65533;&#65533;&#65533;= cK&#235;3&#65533;a"J&#65533;v&#65533;X&#65533;&#65533;*&#65533;&#65533;&#65533;
@&#65533;&#65533;&#65533;!m&#65533;{]	^5T&#65533;L&#65533;&#1050;I:&#65533;&#65533;)&#65533;3<&#65533;0&#65533;&#65533; HO&#65533;&#1441;&#851;g&#65533; @&#65533;&#65533;e&#420;]Z&#65533;@&#65533;Qm&#65533;B&#65533;|&#65533;&#65533;T&#1370;XM/q&#1355;I&#65533;G&#527;p &#65533;@&#65533; &#65533;&#65533;W&#65533;$H}u&#65533;&#65533;&#1256;&#65533;&#65533;&#65533;X&#65533;R=&#65533;G&#65533;[j&#65533;&#65533;&#65533;&#254;=(L&#65533;&#65533;k&#65533;X:&#65533;?&#65533;U&#65533;&#65533;&#745;&#65533;&#65533;&#65533;#&#65533;&#65533;&#525;\&#65533;{&#65533;&#65533;:&#65533;G&#65533;&#65533;(&#65533;&#65533;&#65533;&#65533;&#65533;&#65533;&#65533;&#65533;(o&#65533;E&#65533;d.2&#65533;&#65533;5&#1410;E8<&#65533;)M=&#65533;}V&#65533;Z&#65533;&#1637;&#65533;&#65533;&#1443;]A&#65533;&#65533;^!&#65533;7&#65533;,L<&#457;&#65533;&#65533;&#65533;&#65533;D&#65533;&#65533;g&#65533;&#65533; &#65533;3P: >&#65533;&#65533;<[&#65533;\&#65533;p	a&#65533;beT&#65533;&#65533;&#65533;&#65533;&#65533;&#65533;,&#65533;`\c3&#65533;M&#65533;<_&#65533;*&#65533;&#1891;m<&#65533;u&#65533;&#1818;&#65533;Y&#65533;n"!&#65533;&#65533;&#65533;0&#65533;&#65533;&#65533;W&#65533;&#65533;&#65533;&#65533;&#65533;(&#65533;&#65533;&#65533; &#65533;W&#65533;l z&#65533;&#65533;A/&#65533;(&#65533;&#65533;&#65533;&#65533;^3&#65533;^&#65533;l3&#65533;&#65533;&#65533;`.m&#65533;*&#65533;&#65533;d&#65533;&#65533;e	&#65533; \&#65533;b&#65533;]Z}&#65533;&#65533;.&#65533;Z&#65533;u&#65533;0e&#65533;&#65533;&#65533;l&#65533;&#65533;&#65533;#&#65533;H)&#65533;&#65533;{&#65533;2&#65533;k&#65533;&#65533;l	r#&#65533;&#65533;&#65533;&#65533;d&#65533;&#65533;&#65533;&#65533;
&#65533;P&#65533;&#65533;C&#65533;&#65533;&#1776;&#65533;b&#65533;m&#65533;	&#65533;6\&#1845;&#65533;&#65533;&#65533;&#65533;U&#65533;&#65533;&#65533;SQ&#65533;&#65533;&#65533;&#65533;&#65533;&#65533;1&#65533;&#65533;] &#65533;&#65533;&#65533;&#65533;&#65533;&#65533;&#65533;&#65533;&#65533;+&#1285;&#65533;&#65533;i.<&#65533;&#65533;UM*&#65533;&#65533;C,DFd"&#65533;&#65533;&#65533;&#65533;G>&#65533;%&#65533;a&#1268;&#65533;x&#845; @ &#65533;uP&#65533;&#44502;x&#65533;Z&#65533;Y&#65533;?&#65533;&#65533;4&#65533;;bVd&#65533;&#65533;&#65533;&#65533;Y&#65533;&#65533;&#65533;&#65533;6;&#65533;&#65533;<&#65533;o`&#65533;0_&#65533;&#65533;&#65533;G&#65533;_
&#65533;&#65533;D@M&#65533;p5J&#65533;&#65533;&#65533;L&#65533;q[6&#65533;T&#65533;d&#65533;%&#65533;&#65533;&#65533;J&#65533;f&#65533;~&#65533;C&#65533;&#65533; g8&#65533;&#65533;q&#65533;b&#65533;&#65533;&#65533;oX&#65533;&#65533; u&#65533;&#65533;.&#65533;&#65533;\&#65533;( @x&#65533;&#65533;&#65533;{Jk!&#65533;\&#65533;&#794;&#65533;&#65533;2&#65533;&#65533;&#65533;&#65533;P&#65533;R&#65533;&#65533;&#65533;-Eh&#65533;%"&#65533;e h&#65533;H.&#65533;&#65533;j&#1845; tX  "h&#65533;f&#65533;ID>&#65533;6&#65533;&#65533;&#65533;@H&#65533;@[&#65533;&#65533;`&#65533;Y#&#1562;&#65533;&#24630;&#65533;&#65533;m&#65533;i&#65533;&#65533;&#65533;f&#65533;&#65533;	&#65533;&#65533;h6&#65533;&#65533;k&#65533;X"&#65533;&#65533;&#65533;&#65533;m&#65533;&#65533;&#65533;h&#65533;`B@&#65533;&#65533;&#1297;	&#65533;&#65533;&#773;&#1067;&#65533;~&#65533;j&#65533;&#65533;&#1469;5]&#65533;[&#65533;&#40110;&#52168;U&#65533;&#65533;&#65533;.&#65533;l&#65533;&#65533;&#65533;&#65533;&#1755;&#65533;\&#65533;w.@0&#65533;Vk&#65533;E}R&#65533;&#65533;&#1173; &#65533;:d,&#65533;C&#65533;m&#766;m&#65533;&#1429;&#65533;I&#65533;&#65533;>&#65533;HB&#65533;R&#65533;Y&#65533;&#65533;&#65533;&#65533;&#65533;&#65533;g^&#65533;j6&#65533;&#65533;O&#65533;u8&#65533;&#65533;m&#65533;n<&#65533;&#65533;F&#65533;3&#65533;&#65533;&#1536;P&#65533;&#65533;x&#65533;~F&#65533;&#65533;J&#65533;S&#65533;&#65533;I==&#65533;&#65533;.&#65533;=&#65533;no&#65533;&#65533;&#65533;&#1870;&#65533;&#65533;j!&#65533;&#65533;&=&#61345;&#65533;&#65533;&#416;&#65533;&#65533;&#65533;&#65533;&#65533;}&#65533;&#65533;~o/p&#65533;`g&#65533;&#65533; &#65533;@&#65533;&&#65533;W&#65533;fT&#65533;#&#65533;&#964501;&#65533;&#1845;&#65533;&#65533;O1p&#65533;p&#65533;&#65533;&#65533;x&#65533;&#65533;&#65533;a&#65533;H&#65533;n&#1735;d&#65533;&#65533;&#65533;&#65533;e&#65533;&#65533;.&#65533;&#65533;p&#65533;&#65533;gX^&#65533;yg&#65533;M['&#65533;&#65533;&#65533;f&#65533;&#65533;J&#65533;&#65533;&#65533;&#65533;&#65533;&#65533;N&#65533;&#65533;&#65533;&#65533;_r&#65533;&#65533;@P&#65533;]h&#65533;0=&#65533;+&#65533;~.&#65533;L)&#65533;}V
&#65533;R&s&&#65533;`&#65533;x^&#65533;V-&#65533;&#65533;&#65533;N&#65533;*&#65533;'&#65533;p&#65533;s:o&#65533;&#65533;&#65533;&&#65533; &#65533;&#65533;&#65533;-&#65533;&#65533;) &#65533;&#65533;&#65533;&#65533;:?&#65533;&#65533;&#65533;&#65533;&#65533;\&#65533;&#65533;&&#65533;&#65533;g^s&#65533;&#65533;&#65533;&#65533;p$&#65533;RCGtM&#65533;m6f&#1926;&#65533;ohV3&#65533;N&#1413;&#65533;]&#65533;&#65533;&#65533;&#65533;M_u&#65533;Fp,&#65533;Z:h&#65533;j&#38358;&#65533;&#65533;,&#65533;&#65533;YtV&#65533;u&#65533;h&#65533;E &#65533;&#65533;aHo&#65533;Vvn&#65533;&#65533;&#65533;Vr^_&#65533;&#65533;~&#65533;&#65533;n^8&#65533;&#65533;&#65533;&#65533;&#824;&#65533;&#65533;&#65533;/'OUgvn&#65533;&#65533;&#65533;&#65533;&#65533;&#65533;&#65533;rp]&#65533;&#65533;KO n&#65533;n_&#65533;&#65533;&#25462;b&#65533;v&#65533;{e&#65533;>dv&#65533;w&#65533;&#65533;_
&#65533;&#65533;x&#65533;D&#1541;>F>eB_tu&#65533;w&#65533;&#65533;i&#65533;&#65533;&#65533;&#65533;&#65533;tx]f&#65533;&#65533;DP&#65533;&#65533;&#65533;&#65533;&#65533;&#65533;&#65533;&#65533;~&#65533;N&#904; @&#65533;c&#65533;&#65533;B?&#65533;&#65533;&#65533;x&#65533;&#65533;fv&#65533;&#65533;&#65533;%M8&#65533;&#65533;&#65533;&#65533;&#65533;*&#65533;&#65533;&#65533;&#65533;Y&#65533;&#65533;&#65533;&#65533;&#65533;~&#65533;sP>Lu&#65533;&#65533;y&#65533;&#65533;&#65533;g&#65533;&#65533;&#65533;&#65533;&#65533;&#65533;&#65533;z&#65533;&#65533;&#65533;X&#65533;y&#65533;_z&#65533;O&#35359;zn !&#65533; &#65533; ,I ?A&#65533;  &#65533; &#65533;	H&#65533;&#65533;&#65533;&#65533;*\&#560;&#65533;&#199;#J&#65533;H&#65533;b&#65533;~3b&#65533;&#561;&#65533;&#463; C&#65533;I&#65533;&#65533;&#65533;&#65533;&#65533;Y&#65533;&#65533;&#65533;&#727;IV&#65533;I&#65533;&#1124;&#859;8s&#65533;&#1833;&#65533;&#65533;&#65533;4-&#65533;g&#65533;&#65533;E&#65533;
-*0&#65533;&#781;<&#65533;J&#65533;J&#65533;&#65533;&#65533;~&#65533;&#65533;*U:&#65533;i&#65533;F&#65533;z&#65533;J-&#65533;&#1121;&#65533;b&#1204;&#694;&#65533;&#1783;64hv&#65533;Y&#65533;g&#65533;&#65533;&#65533;&#65533;&#65533;&#1190;3&#65533;
L&#65533;p&#65533;4z&#65533;&#1701;&#65533;&#65533;]&#65533;}&#65533;&#65533;&#891;4,&#65533;Xk&#65533;&#793;d&#65533;$&#65533;)7&#65533;&#65533;&#65533;&#65533;_&#65533;&#65533;M&#65533;&#65533;&#65533;&#65533;&#1520;".&#65533;&#65533;j&#617;s&#65533;m&#65533;&#65533;&#65533;&#65533;&#65533;&#65533;U&#65533;9&#65533;&#65533;&#65533;&#65533;&#65533;{&#65533;&#65533;j&#65533;&#65533;s&#65533;&#65533;:t&#65533;&#65533;G&#65533;&#65533;D&#957;&#65533;&#65533;&#65533;`&#65533;&#65533;&#65533;&#65533;&#65533;w&#65533;&#65533;y&#65533;[&#65533;1&#65533;&#65533;&#65533;&#65533;&#65533;N&#65533;&#65533;H&#65533;&#65533;S&#65533;>^|&#65533;&#65533;&#65533;&#468;A&#65533;&#65533;g&#1985;:&#65533;&#65533;\&#65533;&#65533;&#65533;A&#65533;w&#1024;&#65533;&#65533;%!Aea Q&&#65533;&#65533;5#&#65533;7&#65533;%f_KTt&#65533;&#65533;&#65533;tVvQ&#65533;&#65533;&#65533;F#D&#65533;7P&#65533;&#65533;&#65533;fZo&#65533;&#65533;&#65533;Y&#65533;Qxab&&#65533;&#65533;&#65533;8Fi\2&#65533;ieb&#65533;5y&#65533;&#65533;&#152;&#65533;&#65533;&#65533;YgAkR&#65533;&#65533;Ylp&#65533;&#65533;W.e^&#65533;&#65533;&#65533;o&#65533;#&#1629;&#65533;Ih&#65533;l>&#65533;\&#65533;&#65533;=i&#26629;&#65533;&#65533;W&#65533;&#65533;&#65533;&#65533;&#65533;u&#65533;5&#65533;&#65533;&#65533;G%o&#65533;&#65533;&#65533;@n8&#65533;&#65533;&#65533;T&#65533;&#65533;\p4&#65533;&#65533;&#1027;b&#65533;&#65533;&#65533;&#65533;:&#65533;&#65533;&#65533;&#65533;6&#65533;&#65533;GMv&#65533;Y&#65533;&#65533;!&#65533;?,&#65533;&#65533;@^&#65533;&#65533;&#65533;	&#65533;&#65533;@` *44&#65533;&#65533;%&#65533;Y&#1057;&#65533;&#65533;F&#65533;&#65533;5&#65533;&#65533;Y&#65533;&#65533;Q&#1226;&#65533;&#65533;(&#65533;&#65533;&#65533;&#65533;Sn&#65533;&#474;&#65533;)&#65533;&#65533;&#65533;(`&#65533;5KF4&#65533;&#65533;&#65533;&#65533;kR3+&#65533;&#65533;b&#65533;&#65533;&#905;&#65533;d&#65533;`&#65533;@&#65533;&#65533;T&#65533;1\&#65533;A,&#65533;&#65533;0&#65533;"&#65533;&#65533;&#65533;5&#65533;&#65533;&#65533;x&#65533;&#65533;&#65533;1H:`&#65533;&#65533;Yh&#65533;i&#65533;&#65533;Ee&#65533;&#174;&#65533;1&#65533;&#65533;0&#65533;&#65533;&#1071;&#65533;&#65533;kn&#65533;8&#65533;&#65533;(\C'&#65533;r&#65533;g&#65533;|mQ3>&#65533;3&#65533;u&#65533;%&#65533;&#1399;&#65533;41&#65533;4{T&#65533;?0&#65533;a1&#65533;&#65533;I7#sI&#65533;j&#65533;&#65533;
&#65533;&#65533;&#65533;n|VpQz&#65533;&#65533;&#65533;Z5&#65533;&#65533;&#65533;&#65533;6w&#65533;&#65533;&#65533;?K&#65533;&#65533;&#65533;40L&#65533;&#65533;&#65533;&#65533;&#65533;&#65533;N&#65533;&#65533;&#65533;d7&#65533;&#65533;&#65533;[B'`Xz,&#65533;k&#65533;.&#65533;|P&#65533;v&#65533;0!&#65533;6J&#65533;&#65533;*&#65533;&#65533;&#65533;&#65533;&#65533;QX&#65533;9.;CE=W&#65533;_o&#65533;
&#65533;@&#65533;/&#1074;&#65533;!}&#65533;7&#65533;\&#65533;:&#65533;&#65533; &#65533;&#65533;&#65533;&#65533;&#1573;Q&#65533;&#65533;.&#65533;&#65533;d&#1609;h~$&#297;&#65533;&#65533;&#65533;&#65533;4x'zD&#65533; &#65533;&#869;Z&#65533;&#65533;&#546;&#65533;bK&#65533;&#65533;	p$jAj?b&#65533;/&#65533;}&#65533;@&#65533;[&#65533;"$b&#65533;&#65533;&#65533; x&#65533;&#65533;&#65533;&#65533;V&#65533;*N :H&#65533;&#65533;W4&#65533;&#65533;&#65533;A&#953;^i&#782844;B	&#65533;&#65533;D&#65533;l&#65533;@np&#65533;#&#65533;&#65533;3;&#65533;hrJ&#65533; &#65533;&#65533;&#65533;&#65533;FI_j&#1392;<&#65533;, &#65533;$Q&#65533;&#65533;bB&#65533;&#65533;&#65533;i&#65533;&#65533;&#65533;&#65533;U&#65533; &#65533;&#65533;&#65533;"q&#65533;.&#65533;&#65533;&#65533;9&#65533;&#65533;Ap_C&#65533;&#65533;:&#65533;&#65533;&#65533;%&#65533; qT&#65533;Wx&#65533;&#65533;&#65533;'&#65533;&#65533;&#65533;&#65533;jE%&#65533;&#65533;&#65533;&#65533;%"F&#65533;&#65533;alh&#65533;&#568;&#65533;&#65533;&#65533;3v&#65533;&#65533;&#65533;&#1685;&#65533;z	&#65533;&#65533;&#65533;&#65533;h4:&#65533;!&#65533;&#65533;7DW&#65533;&#981;&#980;&#65533;&#65533;)&#65533;&#65533;&#65533;&#65533;&#65533;&#65533;u&#65533;^&#65533;&#65533;&#65533;H&#65533;&&#65533;&#65533;&#65533;[&#65533;3&#65533;G &#65533;9&#65533;d&#65533;0>&#65533;&#65533;e:&#65533;s&#65533;,&#65533;4&#65533;c&#65533;Nc9&#65533; &#65533;l&#65533;!n&#65533; &C&#65533;&#65533;&#65533;&#65533; 5(&#65533;f0P&#65533;A<&#1616;z&#65533;&#65533;&#65533;)&#65533;2-bB^U&#65533;&#65533;l&#536;&#65533;&#65533;&#65533;&#65533;&#65533;&#65533;&#65533;&#65533;&#1111;&#65533;ENsroj!1&#65533;C&#65533;IJz&#160;&#65533;"&#65533;YD&#65533;&#65533;O&#65533;&#65533;`}b&#65533;?&#65533;&#65533;   'eU&#65533;xO&#44246;&#65533;&#65533;0P&#65533;&#65533;&#65533;d&#65533;&#65533;@V SN~(|&#65533;&#65533;&#65533;&#65533;B&#1108;"gx&#65533;&#65533;B&#65533;&#65533; `&#65533;&#65533; q&#65533;(&#65533;&#65533;2*t*xsD%0J&#65533;&#65533;&#65533;&#1255;&#65533;i&#65533;E+&#65533;zQ&#65533;`J&#65533;&#65533;@&#65533;&#592;^&#65533;`&#65533;&#65533;&#65533;Z&#65533;:&#65533;^PgQ&#65533;FKW:&#65533;25$&#1560;&#65533;&#65533;&#65533;&#65533;&#65533;&&#65533;*r&#65533;	&#65533;F2&#65533;&#65533;R&#65533;LO&#65533;&#58976;[0&#65533;!Y&#65533;N&#65533;s&#65533;T&#65533;**:h&#65533;&#204;&#65533;&#65533;6@&#65533;&#65533;2i&#65533;s&#65533;FD$X&#65533;aA&#65533;&#65533;/w&#65533;&#65533;&#65533;
&#310;&#65533;l&#65533;Li&#65533;&#65533;&#65533;&#65533;&#65533;o&#65533;\&#65533;Ls &#65533;&#65533;&#65533;h}p(h&#65533;&#65533;+XPk]&#65533;&#65533;i&#65533;/&#65533;:$&#16447;u&#65533;p&#65533;&#65533;[&#518;7&#65533;&#65533;B&#65533;&#65533;N&#65533;&#65533;&#65533;&#65533;DJi&#65533;6&#65533;v&#65533;&#65533;&#65533;g&#65533;&#1715;&#303;&#65533;&#65533;Dp&#65533;o\&#65533;&#65533; .&#65533;3&#65533;;\RQ"&#65533;0&#65533;V&#65533;&#65533;&#65533;&#65533;&#65533;@&#65533;&#65533;-&#65533;9L&#65533;&#65533;K&e/&#65533;&#65533;RE&#65533;&#65533;wB&#65533;)&#65533;2U<&#65533;X&#65533;cf9&#65533;5, &#65533;IU/&#65533;&#65533;Ca_/&#65533;x&#65533;x&#65533;&#65533;&#65533;&#65533;z&#65533;&#65533;&#65533;&#65533;&#65533;'Nf&#65533;!&#65533;Y&#65533;&#65533;	&#65533;&#65533;2G&#65533;+&#65533;&#1316;U&#65533;SR0 &#65533;.&#65533;^&#65533;&#10804;&#65533;&#65533;&#65533; b%&#65533;3"&#65533;&#65533;&&#307;xv&#65533;&#65533;&#65533;&#65533;`&#65533;L&#65533;&#65533;&#65533;&#65533;&#65533;k&#65533;&#65533;3&#65533;&#65533;&#65533;fX0 &#65533;&#20409;e&#65533;c&#65533;\&#65533;:&#65533;&#65533;&#65533;&#65533;&#65533;>Y6&#65533;[&#65533;&#65533;4&#46346;)l&#65533;&#65533;?&#65533;&#65533;&#65533;=&#65533;&#65533;v&#65533;&#65533;&#65533;YL&#65533;&#65533;&#598;&#65533;6V&#65533;c&#254;&#65533;n&#65533;k&#65533;&#65533;&#844;%&#232;&#65533;&#65533;)&#65533;9&#65533;&#1921;,&#1422;&#65533;&#65533;&#65533;&#65533;&#65533;1&#65533;#!&#65533;j*&#65533;` &#65533;&#65533;&#65533;&#65533;&#65533;U&#65533;-&#65533;&#65533;&#65533;&#65533;&#65533;%,&#65533;&#65533;NX&#65533;;H&#65533;S&#65533;;&#65533; &#65533;&#65533;qTQ&#65533;k&#65533;p&#65533;l&#65533;&#65533;&#1700;&#65533;UG&#724;JLh&#65533;&#1164;8&#65533;&#65533;&#65533;&#65533;@&#65533;=&#65533;	bM&#65533;.5&#65533;&#65533;n&#65533;Jg&#65533;6A&#65533;&#65533;$&#65533;_&#65533;&#65533;a&#65533;7&#65533;&#65533;o&#65533;&#65533;i&#65533;&#65533;&#65533;,&#65533;&#65533;f8&#65533;
9 lB&#65533;a&#65533;&#65533;y&#664;&#65533;&#65533;&#65533;c&#65533;&#65533;&#65533;*m?&#65533;&#65533;97&#65533;&#65533;$9 <&#65533;{&#65533;O&#65533;DHF_&#1254;&#65533;&#65533;&#65533;&#65533;F'&#65533;
&#65533;0&#65533;&#65533; &#65533;&#65533;0&#65533;&#65533;&#65533;&#65533;V&#65533;&#65533;&#65533;&#65533;6&#65533;&#65533;P&#65533;&#65533;8=&#65533;&#65533;2AY&#65533;&#65533;9&#1367;&#65533;&#65533;&#65533;&#65533;&#65533;&#65533;MF}&#65533;&#65533;&#65533;w&#65533;&#65533;&#65533;@#sRY&#65533;d&#65533;&#65533; $&#65533;N&#65533;z&#65533;	&#65533;_o|IO&#65533;jk&#65533;&#65533;#&#65533;&#65533;&#65533;t&#135;9&#65533;d&#8745;3'&#65533;&#393714; &#65533;&#65533;&#65533;&#65533;>&#65533;&#65533;&#65533;&#65533;q&#65533;&#65533;6=*&#65533;@^OQ0&#65533;&#65533;BH&#65533;&#65533;&#65533;&#65533;'&#65533;&#389;N&#65533;d,&#65533;&#65533;&#65533;v&#65533;&#65533;&#65533;&#65533;Epw*	k&#65533;?X!M&#65533;M0&#65533;&#65533;&#65533;5&#65533;cC&#65533;7&#65533;&#65533;&#65533;Bj\C&#65533;&#65533;$'&#65533;Q&#65533;&#65533;{:&#65533;rA900&#65533;dL&#65533;7DQ&#65533;&#1906;D&#65533;o&#65533;+&#65533;a&#65533;&#65533;RP|&#65533;qUa&#65533;&#65533;&#65533; &#65533;&#65533;	#g&#65533;e&#65533;#(&#65533;&#608;&#65533;&#65533;&#65533;&#65533;csZa~&#65533;9&#65533;&#65533;
&#65533;wgU&#65533;x&#65533;2z&#65533;x9Hcl&#65533;&#65533;B!&#65533;T&#65533;d&#65533;P&#65533;&#65533;&#65533;&#65533;&#65533;&#65533;d&#65533;&#65533;A&#65533;&#1488;4OX&#65533;&#65533;_>8&#65533;&#65533;"&#65533;'&#65533;d(&#65533;l x&#65533;TQ1j&#65533;&#65533;&#65533;`&#65533;8x&#65533;
&#65533;}t&#65533;6&#65533;d&#65533;&#65533;&#65533;&#65533;&a&#65533;s)(v&#65533;6D N "h7&#65533;&#65533;&#65533;&#65533;&#65533;paD&#3074;&#1168;5@d&#65533;9,&#65533;y1&#65533;Up&#65533;&#65533;C\&#65533;&#65533;&#65533;&#65533;H#|,&#65533;wU&#33155;&#65533;&#65533;&#65533;&#65533;&#65533;q&#65533;Ax:&#65533;&#65533;&#65533;Kzt&#65533;:h3&#65533;Z}x&#65533;&#65533;&#65533;<&#65533;&#65533;3r&#65533;H`l1&#65533;G&#65533;`&#1032;&#65533;&#65533;&#65533;&#65533;&#65533;A&#65533;qV&#65533;W&#65533;&#65533;&#65533;|t&#65533;&#65533;&#65533;&#65533;&#65533;p}&#1463;D&#65533;}U2&#65533;&#65533;{&#65533;&#65533;&#65533;&#65533;Q&#65533;U&#65533;&#65533;T&#65533;0J0O&#65533;&#65533;&#65533;4@&#65533;'
 u%&#65533;$bz&#65533;Q&#65533;&#65533;&#65533;&#65533;&#65533;C&#65533;&#65533;f&#65533;&#65533;NEL	&#65533;R!&#65533;Cqj$c&#1520;&#65533;&#65533;&#65533;&#65533;&#65533;P&#65533;&#65533;X&#65533;F1&#65533;^&#65533;&#65533;p-&#65533;a&#65533;&#65533;1(i&#65533;&#65533;&#65533;\C&#65533;&#65533;Q&#65533;&#65533;&#65533;<!&#65533;&#65533;edP&#65533;&#65533;&#65533;3P4&#65533;&#65533;&#65533;Y&#65533;h&#65533;&#65533;3y&#65533;^&#65533;k&#65533;lNy9&#65533;A&#952;&#65533;;!md &#65533; &#65533;&#65533;`m&#65533;&#65533;&#65533;&#65533;&#65533;&#65533;Xa)&#65533;Bbk&#65533; h&#65533; &#65533;da&#65533;&#65533;&#65533;&#65533;PnzDm&#65533;&#65533;&#65533;&#65533;&#65533;>`&#65533;=&#65533;e$&#65533;F&#65533;&#65533;P&#65533;&#65533;T&#65533;&#65533;aBBkcq0&#65533;o[&#65533;&#65533;V%G&#65533;&#65533;&#65533;&#600;&#65533;&#65533;BX&#65533;&#65533;&#65533;&#65533;P&#65533;S{&#65533;s;&#65533;&#65533;!&#65533;&#65533;@&#65533;&#65533;&#65533;'h&#65533;X8&#65533;R&u&#65533;eW)&#65533;:&#65533;C&#65533;"&#65533;&#65533;&#65533;&#65533;9&#65533;dXY&#65533;&#65533;&#65533;7/&#13365;V &#65533;&#65533;9&#65533;&#65533;&#65533;(&#65533;A&#65533;i&#65533;!&#65533;&#65533;GV&#65533;V&#65533;0&#65533;Y&#65533;&#1610;&#65533;&#65533;&#65533;&#1865;%&#65533;&#65533;rIV&#65533;Hg&#65533;d&#65533;#'&#65533;!&#65533;&#65533;A&#65533;&#65533;&#65533;9&#65533;l
&#65533;&#65533;\59&#65533;&#65533;'&#65533;&#65533;+&#65533; &#65533;a~9&#65533;7Ak&#65533;&#65533;<Q&#65533;W&#65533;mA&#65533;0&#663;&#65533;Q&#65533;**v8@&#65533;&#65533;3G4zw&#65533;Y &#1566;&#65533;&#65533; q&#65533;&#65533;&#65533;&#65533;p&#65533;&#1219;&#65533;&#1472;&#65533;&#65533;hT&#65533;\&#65533;&#65533;&#65533;&#65533;&#65533; Cb!&#65533;&#65533; &#65533;&#65533;&#65533;1[&#65533;T&#65533;O&#65533;&#65533;&#65533;&#65533;!P&#65533;}b&#65533;*&#65533;,@&#1052;&#65533;&#65533;&#65533;\n&#65533; i
&#65533;&#65533;'&#65533;a&p&#65533;&#65533;A&#65533;&#65533;&#65533;&#65533;v+R&#65533;&#1063;&#65533;8Ir&#65533;!l@&#65533;&#1825;&#65533;&#65533;&#65533;&#65533;&#65533;&#65533; l&#65533;fe&#65533;uP&#65533;&#65533;a&#65533;V&#65533;a3&#65533;$P-&#65533;p&#65533;&#65533;6G-&#612;o&#65533;j-L&#65533;%&#65533;P>&#2594;&#65533;&#65533;z&#65533;'s@&#65533;&#65533;1&#65533;;&#65533;&#65533;&#65533;j@y&#65533;F&#65533;&#65533;z&#65533;P&#65533;&#216;&#65533;&#65533;.Zx&#65533;&#65533;&#65533;&#65533;bP M9&#65533;&#65533;&#65533;&#65533;J&#65533;qc&#65533;&#65533;&#65533;_E&#65533;&#65533;&#65533;&#65533;;&#65533;&#65533;Q&#65533; &#65533;&#65533;&#65533;&#65533;&#65533;&#65533;&#65533;p	&#65533;&#65533;K&#65533;@&#65533;&#65533;&#1123;;[B&#65533;&#65533;&#65533;z&#65533;&#65533;
&#65533;&#65533;&#65533;&#65533;	&#65533;&#65533;p-Gz&#65533;jI&#65533;&#65533;&#65533;p &#65533;i&#1630;&#65533;A&#65533;&#65533;&#65533;jt&#65533;
&#65533;	&#65533;&#65533;&#65533;]&#65533;)&#65533;&#65533;&#65533;D&#65533;,&#65533;2wB&#65533;&#65533;&#65533;E&#65533;&#1709;&#65533;&#1330;&#65533;&#65533;&#65533;1`&#65533;&#65533;&#65533;&#65533;&#65533;&#65533;	&#65533; &#65533;&#65533;&#65533;&#65533;&#65533;&#65533;&#65533;&#65533;Z0&#65533;&#65533; &#65533;&#65533;&#65533;&#65533;&#65533;&#65533;&#65533;&#65533;&#65533;&#65533;{&#65533;Q &#65533;&#65533;&#1458;&#65533;&#65533;&#65533;&#65533;&#65533;`D]&#65533;@`&#65533;&#65533;{&#65533;&#65533;&#65533;&#65533;&#65533;z$&#65533;
&#65533;&#65533;&#65533;&#65533;o0&#65533;I&#65533;Z&#65533;&#65533;$0&#65533;c+&#65533;&#65533;&#65533;	p0&#65533;`DH&#65533;&#65533;&#65533;
&#65533;P *0g`&#65533;&#65533;&#65533; &#65533;&#65533;Z&#65533; &#65533;Qh&&#65533;&#65533;&#65533;9&#65533;B&#65533;&#65533; &#65533;&#283;w&#65533;&#65533;%&#65533;&#65533;&#65533;(A&#65533;&#65533;pfz&#65533;&#65533;K&#762;&#65533;&#65533;&#65533;&#65533;&#65533; R g0&#65533;&#65533;&#65533;&#65533;&#65533;zD&#65533;&#65533;&#65533;&#65533;QDq&#65533;&#65533;jrA&#65533;&#2011;&#65533;	r0&#65533;yZ&#19122;v&#65533;Uz&#65533;&#65533;0;&#65533;`)&#65533;&#2027;&#65533;&#65533;0*p&#65533;&#65533;]&#65533;&#65533;&#65533;V&#65533;&#65533;&#65533;&#65533;0&#65533;+&#65533;&#65533; 1D&#65533;&#65533;&#65533;Z@&#65533;-&#65533;&#1114;3&#65533;&#65533;j&#65533;d&#65533;&#65533;&#65533;p&#65533;&#65533;&#65533;&#65533;&#65533;&#65533;,9PR&#65533;&#65533;&#65533;&#65533;)0&#65533;&#65533;&#3993; &#65533;&#65533;Q&#65533;&#65533; &#65533;&#65533;a&#65533;&#65533;&#432;&#65533;&#65533;&#65533;;I2&#823;~k:&#65533;&#65533;*&#65533;&#65533;&#65533;&#65533;&#65533;P&#65533;&#65533;&#65533;&#65533;&#65533;&#65533;&#65533;@&#65533; p&#65533;:"&#65533;dp&#65533;;l',v,!l2&#65533;&#65533;p&#65533;G&#65533;&#65533;4\&#65533;1&#65533;
&#65533; &#65533;&#65533;&#65533;&#65533; &#65533;
\&#65533;  |P&#65533;&#65533;Q&#65533;&#65533;J<I<L&#806;]q&#65533;[&#65533;&#65533;%< &#65533;
k&#65533;0Ih&#65533;&#65533;L&#65533;&#65533;&#65533;D2&#65533;&#65533;)&#65533;&#65533;&#65533;&#65533;&#65533;&#65533;&#206;&#65533;&#65533;`C  &#65533;&#65533;@ &#65533;g@U&#65533;&#65533;&#65533; o&#65533;&#65533;&#65533;9|ua0&#65533;xrA &#65533;,&#65533;BX&#65533;&#65533;ADbv$&#65533;&#1847;&#65533;L&#65533;&#65533;&#65533;&#65533;&#2043;&#65533;&#65533;<&#65533;\&#65533;&#65533;`&#773;@&#65533;P&#65533;g&#65533; ]&#65533;&#65533;&#65533;&#65533;&#65533;&#65533;&#65533;|&#65533;&#65533;L 4@&#442;&#65533;&#65533;&#65533;&#65533;&#65533;p&#65533;h&#65533;2&#65533;&#65533;>&#65533;&#65533;&#65533;,
&#65533;(=&#65533;&#65533; 5l&#65533;8&#65533;&#65533;&#65533;&#65533;&#65533;&#65533;, `&#65533;!0'm&#65533;&#65533; 2&#65533;&#796;&#65533;&#860;&#65533;&#65533;&#65533;>Iu&#65533;&#65533; &#65533;!
&#65533; &#65533;x&#65533;&#65533;&#65533;9&#65533;&#65533;2)&#65533;&#65533;&#65533;r&#65533;&#65533;&#65533;&#65533;&#573;&#65533;&#65533;
l&#65533;&#65533;&=&#65533;R0h&#65533;ql&#65533;&#65533;s,&#65533; &#65533;a7z&#65533;&#65533;&#65533;<&#65533;S M&#65533;&#65533;`	&#65533;&#65533;&#65533;&#65533;y#&#65533;&#65533;c&#65533;&#65533;"&#65533;P`Y&#65533;1&#65533;\&#555;{&#65533;S&#65533;U&#65533;&#65533;#M&#65533;&&#65533;! &#65533;&#65533;&#65533;&#65533;&#65533;&#65533;d&#65533;	&#65533;0&#65533; &#65533;m&#65533;&#65533;L&#65533;W9e0&#1593;&#65533;	l&#65533;&#65533;&#65533;X&#65533;p&#65533;]4&#65533;&#65533;&#65533;&#65533;&#65533;3&#1440;&#65533;&#65533;&#65533;&#1209;p&#65533;&#65533;l&#65533;&#65533;&#65533;&#65533;(M&#65533;	|&#65533;&#65533;&#65533;G<&#65533;	f#&#65533;D_>&#65533;&#65533;&#65533;&#228;N&#65533;&#65533;&#65533;&#432;&#65533;&#65533;&#65533;&#1239; &#65533;\?&#65533;5a1&#65533;&#65533;&#65533;&#65533;&#1738;&#65533;&#65533;&#65533;&#65533;&#65533;X&#65533;&#65533;)&#65533;&#65533;'&#65533;>&#65533;`t&#65533;&#65533;`&#65533;&#65533;&#65533;&#863;&#65533;s<&#65533;&#65533;0&#65533;o&#65533;N#k&#65533; &#65533;&#65533;rF&#65533;P`&#65533;&#65533;&#65533;&#65533;R&#65533;&#1577;&#65533;&#65533;&#65533;&#65533;&#65533;0&#65533;&#65533;=&#786;&#65533;&#65533;1&#65533;4&#65533;&#65533;`&#65533;&#65533;&#65533;d&#65533;Jl&#65533;&#1233;C&#65533;&#65533;&#65533;p&#65533;LJP	&#65533;&#65533;&#65533;W]_KaD1&#903;G-&#65533;&#65533;&#65533;&#65533;}&#65533;&#65533;&#65533;,N&#1377;&#65533;&#65533;=&#65533;q&#65533;4&#65533;0&#65533;&#65533;&#65533;<&#65533;C&#65533;&#65533;&#65533;N.&#65533;&#65533; !K&#65533;&#65533;+P&#65533;l&#65533;Xb&#65533;&#65533;&#65533;&#65533;A&#65533;R&#65533;&#1784;\&#65533;&#65533;&#65533;&#65533;a&#65533;&#65533;&#65533;&#65533;&#65533;&#65533;&#65533;&#65533;l&#65533;a&#65533;(c>&#65533;&#65533;&#65533;&#65533;k&#65533;&#65533;p&#65533;0&#65533;&#65533;G&#65533;&#65533; d{&#65533;e&#65533; UP&#65533;"q&#65533;&#65533;H&#65533;=t&#65533;0&#65533;+R&#65533;`&#65533;&#173;2&#65533;/&#65533; 6&#65533;&#65533;&#65533;&#65533;&#9052;&#65533;&#65533;+&#65533;&#65533;&#65533;&#65533;&#65533;-&#65533;!@&#65533;0&#65533;&#65533;&#65533;&#65533;`&#65533;.-&#65533;`-&#65533;-l&#65533;&#65533;V&#65533;l1$T&#65533;&#65533;S	rQ&#65533;+&#65533;&#65533;&#65533;&#65533;+&#1248;&#1715;.V +&#65533;&#65533;&#65533;[&#65533;&#65533;*{&#65533;&#65533;A&#65533;&#65533;&#65533;&#1736;&#65533;&#65533;Z&#65533;&#65533;&#65533; &#65533;].&#65533;&#65533;(=&#65533;&#65533;&#65533;	&#65533;&#65533;Mp&#1654;+&#65533;&#65533;&#65533;=&#65533;&#65533;&s-`&#65533;m!e&#65533;&#65533;
&#65533;@&#65533;&#65533;p&#65533;&#65533;&#65533;&#65533;a&#65533;&#65533;&#65533;&#65533;I&#65533;A&#65533;]&#65533;&#65533;&#65533; &#65533;&#65533; &#65533;&#65533;&#65533;&#65533;&#65533;&#65533;&#65533;&#65533;&#65533;&#65533;&#65533;&#65533;&#65533;&#65533;&#65533;&#65533;&#65533;&#65533;~&#65533;&#65533;&#65533;&#65533;&#65533;p&#65533;&#65533;&#65533;&#65533;&#65533;`n&#65533;&#65533;&#65533; -&#65533;O	!d&#1259;oa&#65533;&#65533;&#65533;&#65533;&#65533;8&#65533;&#65533;1%0&#1824;&#65533;p!A&#65533;&#65533;&#65533;&#65533;P&#65533;&#65533;&#65533;&#65533;\&#820;&#1408;&#65533;&#65533;&#65533;&#65533;\>&#65533;~&#65533;&#65533;&#65533;&#65533;&#719;&#65533;&#65533;4&#65533;t&#65533;`=&#65533;&#65533;&#65533;&#65533;P&#65533;Q&#65533;Q&#65533;&#65533;>&#65533;6&#65533;&#65533;NRl&#65533;N&&#65533;&&#65533;&#65533;&#65533;.&#65533;&#65533;	B&#36364; }&#65533;&#65533;&#65533;&#65533;&#65533;&#65533;&#65533;&#65533;]&#65533;&#65533;&#65533;&#65533;&#65533;,&#65533;-&#65533;&#65533;&#427;	&#65533;|&#65533;0]&#55229;+&#65533;&#65533;&#65533;k&#65533;&#65533;&#65533;@	n&#65533;&#65533;c&#65533;&#65533;&#65533; 7&P8j-&#65533;&#65533;N3&#65533;&#65533;&#65533;&#65533;&#65533;)&#65533;&#65533;&#65533;&#65533;&#65533;&#65533;<&#65533;&#65533;&#65533;n1p&#65533;&#65533;?&#65533;YN&#65533;&#65533;^m*&#65533;`Dj&#65533;ba&#65533;&#65533;&#65533;0&#65533;x&#65533;&#65533;p &#65533;$X&#65533;&#65533;&#65533;&#65533;&#65533;H&#65533; %&#65533; &#65533;1&#65533;&#65533;Q&#65533;&#65533;&#65533;cA&#65533;&#65533;01&#65533;&#65533;I&#65533;)U&#65533;&#65533;&#65533;&#65533;&#65533;K&#65533;&#65533;:tpeF&#65533;T&#1388;&#65533;&#65533;&#65533;gO&#65533;&#65533;t`&#528;&#65533;a!&#65533;.U"&#65533;QC&#65533;&#65533;&#65533;&#65533;&#65533;:&#65533;VZ&#65533;3W M&#65533;dD&#1057;&#767;G	&#65533;1$&#65533;&#65533;&#65533;F&#65533;&#65533;&#65533;{&#65533;&#65533;&#65533;h&&#65533;K9&#65533;A&#65533;&#65533;&#65533;$&#65533;p2&#65533;&#65533;m+&#65533;&#65533;+&#65533;@&#65533;l6&#65533;"A&#65533;&#65533;8&#65533;%H&#65533;`"&#65533;E&#65533;&-&#65533;&#65533;&#65533;t@P&#945501;&#65533;~&#65533;&#65533;*&#65533;&#65533;&#65533;&#65533;!F&#65533;&#65533;&#65533;&#1335;R&#65533;C&#65533;&#65533;&#65533;z&#65533;`.u&#65533;&#65533;&#65533;@&#65533;&#1798;R&#65533;dmr&#65533;&#65533;&#796;woio&#65533;&#65533;,&#65533;R&#65533;&#65533;&#65533;j3&#65533;&#65533;Z&#1912;&#65533;83&#65533;@&#65533;&#65533;&#65533;&#65533;&#65533;&#65533;G&#65533;&#65533;\
&#65533;v&#65533;'3&#65533;&#65533;&#65533;+&#20786;&#65533;(&#65533;xS&#65533;&#65533;&#65533;~&#65533;J*&#65533;&#65533;f ij&#65533;&#65533; &#65533;&#65533;&#65533;p&#65533;@%&#65533;&#65533;&#65533;&#65533;&#65533;i&#65533;&#65533;&#65533;#&#65533;&#65533;(&#65533;&#65533;o&#65533;1&#65533;&#65533;g&#65533;&#65533;&#65533;&#65533;&#65533;&#65533;&#65533;&#65533;@&#65533;&#65533;&#65533;&&#393;>&#65533;&#65533;(&#65533;b&#65533;f&#65533;&#65533;&#65533;&#65533;&#65533;PS-&#65533;&#65533;l&#65533;)6&#65533;&#65533;&#65533;&#65533;&#65533;&#65533;&#65533;&#65533;&#65533;&#65533;&#65533;J&#65533;&#65533;&#65533;&#268;3A&#65533;h&#65533;&#65533;x&#65533;E! &#65533;&#65533;f&#65533;&#65533;&#65533;&#65533;&jk&#65533;&#65533;&#65533;&#65533;&#65533;&#65533;A&#65533;&#65533;&#65533;&#65533;0`t,&#65533;0I+E&#65533;/&#65533;&#65533;&#65533;&#65533;&#1171;&#65533;5&#65533;&#65533;N3&#65533;&#65533;G&#65533;&#65533;&#65533;I&#65533;JXY&#65533;&#65533;4&#65533;:&#65533;&#501;T&#1940;-&#65533;&#65533;&#65533;*&#65533;L&#65533; ds&#1572;&#65533;*&#65533;&#65533;&#65533;&&#65533;&#65533;&#65533;&#18729;&#65533;C=yGZq&#65533;&#65533;E&#65533;&#65533;&#65533;'?&#65533;&#65533;&#65533;&#65533;>c&#65533;&#65533;|&#65533;&#65533;&#65533;&#65533;&#65533;&#65533;uB&#65533;/&#65533;e&#65533;&#65533;J&#65533;&#65533;^J&#65533;&#65533;`~&#65533;`H&#1766;&#65533;&#65533; &#65533;hZ<&#65533;&#65533;&#65533;"&#65533;&#65533;&#65533;D&#65533;&V&#65533;%&#65533;&#65533;&#65533; t@@&#65533;&#65533;&#65533;5L&#65533;d&#65533;`&#65533;&#65533;gM&#65533;&&#65533;-&#65533;&#65533;p&#65533;0&#65533;&#65533;&#65533;p&#65533;&#65533;G&#65533;&#65533;x&#65533;&#920;&#65533;P&#65533;&#65533;( &#65533;Q8;&#65533;&#65533;&#1352;8>&#65533;<&#65533;&#65533;O^&#65533;&#65533;&#65533;&#65533; &#65533;`&#65533;D&#65533;|&#65533;&#65533;&#65533;^x&#65533;&#65533;A&#65533;OW:&#65533;	|@XQ&#65533;&#20689;Q&#996;L&&#65533;&#65533;&#65533;8&#65533;&#1402;&#65533;&#65533;&#65533;9AFn&#65533;_&#65533;E&#65533;&#65533;B0&#65533;L&#65533;&#65533;&#65533;&#65533;W&#65533;&#65533;&#65533;&#65533;<&#65533;&#65533;j&#65533;&#65533;&#65533;&F&#65533;&#65533;&#65533;AY3q&#65533;0J&#65533;.&#65533;b&#65533;&#65533;=&#65533;&#65533;Z!&#65533;[ow&#65533;&#65533;!&#65533;&#65533;&#65533;:k&#65533;o&#65533; &#65533;&#65533;E&#65533;/&#65533;0&#65533;&#65533;0`&#65533;&#65533;&#65533;&#65533;bH&#65533;&#65533;+&#65533;&#65533;&#65533;l&#65533;)&#65533;>F.A&#65533;p3&#65533;&#787;	_sB&#65533;r&#65533;&#65533;&#65533;&#65533;p&#65533;<&#65533;Uq&#1567;v&#65533;Id&#65533;3H@P4&#65533;G&#65533;&#65533;N &#65533;t&#65533;(&#65533;Ab&#65533;&#65533;&#65533;&#65533;]QW;`g$&#65533;&#65533;M&#65533;&#65533;	A&#65533;5/ J0T&#65533;&#65533;&#65533;&#65533;&#65533;&#65533;,&#65533;3#,&#65533;&#65533;w&#65533;&#32356;V4&#65533;R*&#65533;B>&#65533;H%p2&#65533;&#65533;&#65533;b&#65533;&#65533;	 N>i&#65533;43&#65533;dr&#65533;&#65533;&#65533;&#65533;8 PfIA&#65533;7&#65533;*$&#65533;>&#65533;&#760;&#65533;&#65533;&#65533;V&#65533; &#65533;&#65533;&#65533;&#65533;5/y&#65533;S,M#&#65533;/&#65533;1&#65533;bH3&&#65533; h&#65533;e3&#65533;CL(&#1052;P?)tI&#65533;n&#65533;&#170;h&#65533;&#65533;?&#65533;h(&#65533;(1&#65533;!&#65533;&#65533;3&#65533;&#65533;8&#65533;C&#65533;/x&#65533;^&#65533;}&#65533;[&#65533;8JQ

&#65533;]PK4&#65533;5&#65533;-%&#65533;Ff&#65533;A&#65533;L&#65533;&#65533;&#65533;&#65533;&#65533;B&#65533;&#65533;&#65533;N&#65533;%f&#65533;ZA&#65533;&#65533;v&#65533;K!&#65533;&#65533;&#65533;&#65533;&#65533;&#65533;&#65533;%&#65533;Tt[F`t&#65533;|&#65533;
&#65533;#&#65533;&#65533;&#65533;&#65533;&#65533;&#65533;dz_&#65533;&#572;&#65533;&#65533;2%X&#65533;&#65533;&#1968;&#65533;&#65533;&#65533;!Pe&#65533;A&#65533;aP~&#65533;&#65533;ia2&#65533;a&oVO&#65533;&#65533;
{&#65533;)&#65533;&#65533;&#65533;*;&#65533;&#65533;F0&#65533;
&#65533;^_&#65533;e&#65533;"&#65533; cS&#65533;c&#65533;xw$^J$&#65533;&#447;&#65533;&#419;&#65533;`ClH&#65533;&#65533;4&#65533;&#65533;+&#65533;&#65533;>&#65533;$&#65533;&#65533;YM&#65533;\&#65533;&#65533;&#65533;&#65533;&#65533;&#65533;Ff%HC&#65533;&#65533;&#65533;!69(&#65533;@&#65533;'&#65533;;Q&#65533;f&#65533;d&#65533;&#65533;&#65533;7&#65533;M&#65533;&#65533;&#65533;&#65533; &#65533;&#65533;&#65533;qJ&#65533;4&#65533;&#65533;P&#65533;&#65533;&#65533;&#65533;V&#65533;gF\xC5&#65533;E&#65533;z&#65533;D&#65533;;u;&#65533;f&#65533;&#65533;&#65533;&#1508;&#65533;@&#65533;&#65533;	
&#65533;&#65533;&#65533;Y&#65533;&#65533;"$&#65533;JK&#518;*&#65533;T%2}&#65533;&#256; &#1908;&#65533;&#65533;&#65533;Y&#65533;&#1028;&#65533;D*Q&#65533;&#65533;&#65533;&#65533;Z&#65533;v&#65533;&#65533;qI&#65533;&#65533;<&#65533;&#65533;!&#1683;&#65533;&#65533;&#65533;&#65533;&#65533;&#65533;&#65533;@&#65533;OrQ]&#1846;4h&#65533;U&#65533;QS&#65533;@&#65533;V&#65533;N_&#65533;&#65533;(&#65533;&#65533;&#65533;&#329;&#65533;&#65533;zhEF &#65533;&#65533;&#65533;"&#65533; &#1028;B&#65533;X&#65533;&#65533;&#65533;+&#65533;&#65533;&#65533;&#65533;&#65533;&#65533;&#65533;&#65533;&#65533;&#65533;l&#634;78EN*;&#65533;&#65533;eFI<]&#65533; C&#65533;&#65533;j2&#65533;&#65533;&#65533;&#65533;&#65533;[&#65533;&#65533;h`&#65533;&#65533;&#1698;j#-5&#65533;&#65533;=&#769;&#65533;J`&#65533;\&#65533;sP n0&#65533;&#65533;3&#65533;&#65533;_&#65533;&#65533;2W.a&#65533;&#65533;h&#65533;@S t&#238;&#366;&#65533;X &#65533;&#65533;&#65533;,&#65533;*&#711;]6&#65533;&#65533;*gW&#65533;&#65533;)&#65533;<9<i&&#65533;J&#65533;f&#65533;&#623;T&#65533;&#65533;&#65533;P![&#1539;~&#65533;&#65533;&#65533;&#65533;&#65533;E&#65533;0H8&#65533;&#65533;J&#65533;!&#65533;&#65533;&#65533;%&#1165;&#65533;&#65533;&#65533;uy&#246;<&#65533; v&#65533;$&#65533;h&#65533;&#65533;_&#65533;&#845;&#65533;06&#65533;&#65533;)&#65533;&#65533;G&#65533;&#13329;&#65533;M&#65533;V`(&#65533;I&#65533;,ZM]&#65533;&#65533;&#65533;7'O&#65533;&#65533;&#65533;
&#65533;p&#65533;&#65533;&#65533;&#65533;-&#50221; &#65533;&#65533;*Nq>&#65533;@(Tg&#65533;&#65533;S&#65533;&#65533;Z&#65533;&#65533;&#65533;&#611;&#65533;I&#65533;&#65533;X&#65533;&#65533;&#1893;&#65533;&#65533;&#65533;&#65533;B&#65533;IM&#65533;&#65533;a#=&#65533;&#65533;_&#65533;&#65533; Rj&#65533;&#65533;F&#65533;vZ&#65533;m&#872;@&#65533;-P&#65533;&#65533;&#65533;"&#65533;;&#65533;"p&#65533;Yy'MZ6Z&#65533;&#65533;&#65533;&#65533;V&#1018;&#65533;&#65533;)&#65533;`&#65533;&#908;&#65533;|D&#65533;\7k&&#65533;&#65533;b&#65533;nIzz&#1929;&#65533;7m&#65533;gC&#65533;&#65533;M&#65533;&#65533;&#65533;&#65533;&#65533;ve&#65533;&#65533;Z&#65533;&#65533;&#65533;T&#65533;5&#65533;t,&#1868;L[&#65533;&#65533;&#65533;r&#65533;&#65533;&#65533;&#65533;&#1678;U47&#65533;&#65533;pjw&#65533;f&#65533;y&#65533;&#65533;q o&#65533;&#65533;U&#65533;lV&#65533;t{&#65533;o&#65533;&#65533;y&#65533;&#65533;)k&#65533;&#65533;&#1844;&#65533;&#65533;&#65533;n&#65533;.&#65533;)8*q&#65533;&#65533;&#65533;&#65533;,&#65533;f&#65533;&#65533;xT7&#65533;d&#65533;~&#65533;&#65533;&#65533;&#65533;&#65533;&#65533;&#822;>&#65533;&#65533;&#65533;Vf&#65533;-&#65533;&#65533;&#65533;0lt&#65533;&#65533;{&#65533;&#65533;fL&#65533;&#65533;&#65533;
&#65533;"&#65533;&#65533;&#65533;t&#65533;&#65533;&#65533;z4&#65533;&#65533;&#65533;&#65533;&#65533;&#65533;&#65533;V&#65533;_&#65533;&#65533;9>&#65533;&#65533;&#65533;^&#65533;&#65533;&#65533;=&#65533;8&#65533;,I&#65533;n&#65533;QB"&#65533;p&#65533;f&#1850;n&#65533;&#65533;&#65533;(&#65533;P&#65533;&#178;&#65533;&#65533;NjG&#65533;&#65533;&#65533;{hd&#65533;&#65533;h@'&#65533;&#65533;&#65533;&#65533;&#65533;&#65533;&#65533;&#65533;&#65533;d` &#65533;&#65533;&#65533;&#1821;&#65533;U.'&#65533;>$P&#65533;@|&#65533;&#65533;&#26299;&#65533;&#65533;N&#203; &#65533;&#65533;d&#65533;G&#65533;f&#65533;&#65533;Y&#65533;&#65533;&#65533;I&#65533;&#65533;i&#65533;&#65533;&#65533;zN&#65533;O}2&#65533;:n&#65533;m&#65533;&#65533;h&#1025;k&#65533;v!&#387;&#65533;&#65533;&#65533;&#65533;&#65533;&#652;&#65533;9j&#65533;@Di%&#65533;&#65533;&#65533;&#65533;&#65533;&#65533;r&#65533;6&#765;|&#65533;;&#65533;&#65533;(at&#65533;&#65533;s&#65533;\&#65533;<&#65533;Q&#65533;&#65533;&#65533;&#65533;&#65533;&#65533;&#65533;Dr
7Y&#65533;&#65533;&#65533;&#65533;C*&#65533;&#65533;'&#65533;&#65533;&#65533;&#65533;A&#65533;p2M&#65533;2*0~&#65533;:#&#65533;h&#65533;"(&#65533;&#65533;&#65533;7&#65533;&#65533;&#65533;7&#65533;&#65533;-7&#65533;&#65533;*&#65533;&#65533;&#65533;eJ	8&#65533;&#65533;&#65533;s&#65533;B&#65533;&#65533;&#65533;&#65533;&#65533;&#65533;&#1054;&#65533;a&#65533;&#65533;&#65533;&#65533;&#65533;&#65533;&#65533;&#65533;8&#65533;C&#709;&#1187;&#65533;LJ2{&#65533;C=;&#65533;&#65533;&#65533;J3&#65533;9B&#65533;&#36231;9@pS@9&#65533;&#65533;&#65533;&#65533;2&#65533;&#65533;&#65533;.T;-&#65533;e:&#65533;&#65533;&#65533;&#65533;}C&#65533;j&#65533;&#65533;&#65533;&#1126;&#65533;#&#65533;&#65533;&#65533;?&#65533;R&#65533;&#65533;!C`$&#65533;&#65533;0&#65533;&#65533;S&#65533;8&#65533;&#65533;&#65533;$j&#65533;&#65533;&#65533;D#&#65533;&#65533;.(AB,&#65533;&#65533;;&#65533;
0@&#65533;(}&#65533;7&#65533;&#65533;B&#65533;LD)&#65533;&#65533;;*&#65533;&#65533;&#65533;	&#65533;)>&#65533;<&#65533;&#65533;&#65533;&#65533;!&#65533;&#65533;&#65533;&#65533;<S,&#65533;t&#65533;&#65533;&#65533;&#65533;"&#65533;&#65533;&#65533;8&#65533;;&#65533;&#65533;&#65533;J&#65533; ;^&#65533;&#65533;Y&#65533;d	&L&#390;	&#65533;O&#65533;>zc'!&#65533;)&#65533;c(&#65533;c%&#65533;&#65533;F&#65533;h&#203;&#65533;&#65533;!&#65533;&#65533;&#65533;e&#65533;&#65533;&#65533;&#65533;r&#65533;&#65533;&#65533;&#65533;&#65533;C&#65533;?hI=Y&#65533;i&#65533;&&#65533;*@&#65533;&#65533;~:z46&#65533;&#65533;&#65533;&#65533;&#65533;&#65533;&#65533;:R&#65533;Z&#65533;@&#65533;&#65533;&#65533;c&#65533;&#65533;8P&#65533;y&#65533;&#65533;B&#65533;<S&#65533;&#65533;K&#65533;&#65533;Fa+&#65533;@;&#65533;&#65533;&#65533;,n&#65533;)wZ6E&#65533;E&#617;EMR=p&#65533;2#&#65533;&#65533;=&#65533;&#65533;,&#65533;f &#65533;dA&#65533;&#65533;}T&#65533;&#65533;L&#65533;&#65533;&#65533;,&#65533;&#65533;&#65533;&#65533;k;&#65533;&#65533;*&#65533;\&#65533;&#65533;F&#65533;&#65533;&#65533;&#65533;&#65533;\1&#65533;&#65533;&#835;:&#65533;&#65533;H&#65533;&#65533;s,2X&#65533;$&#65533;\&#65533;&#65533;&#65533;&#65533;&#65533;&#65533;6R*K&#65533;&#65533; &#65533;&#65533;dB&#65533;&#65533;&#65533;&#65533;&#1089;&#65533;l&#65533;&#65533;1&#65533;73,&#65533;&#65533;&#65533;&#65533;4&#65533;Y&#65533;&#65533;&#65533; C3&#65533;:8&#65533;&#65533;F&#65533;&#65533;,H&#65533;pb&#65533;C&#1232;&#65533;ec&#65533;i&#65533;?&#65533;&#1252;&#65533;&#65533;(&#65533;&#65533;\&#65533;'&#65533;&#65533;L&#65533;h&#65533;h&#65533;&#65533;a|<&#65533;&#65533;;&#65533;&#65533;9V&#65533;Zc&#1842;&#65533;J&#65533;&#65533; `&#65533;	&#65533;&#65533;X&#65533;&#65533;&#65533;&#65533;&#65533;&#65533;]&#65533;f&#65533;&#65533;|A&#65533;&#65533;<&#65533;c$&#65533;<?!s&#65533;&#65533;!-&#1043;#&#65533;E?<&#65533;&#65533;&#65533;&#65533;kK
0&#33557;C&#65533;&#65533;{&#65533;(&#65533;&#65533;,&#65533;>&#65533;&#65533;&#467;(&#65533;&#65533;&#65533;&#1054;#&#65533;&#65533;&#65533;vH&#65533;<&#1288;&#65533;(&#65533;&#65533;2<C&#65533;
6&#65533;&#65533;&#65533;&#65533;&#65533;H
YA&#65533;&#218;I&#65533;$&#65533;&#65533;&#65533;&#65533;J&#1731;x&#65533;-&#65533;s &#65533;&#65533;&#65533;5&#65533;
+&#65533;&#65533;&#65533;b&#65533;B&#65533;&#65533;f&#65533;&#65533;T	xM=&#65533;&#65533;&#65533;&#65533;T&#65533;<&#65533;&#65533;&#65533;IL&#65533;&#65533;,&#65533;H&#65533;I&#65533;&#65533;&#65533;&#65533;&#65533;&#292;&#65533;&#1764;&#65533;{2&#65533;&&#65533;4&#65533;&#65533;K&#65533;&#65533;z&#65533;	R(&#65533;P&#65533;P&#65533;&#65533;Bf5?=&#65533;p&#65533; &#65533;&#65533;P&#65533;`&#65533;k&#65533;&#65533;&#65533;&#65533;H&#65533;y&#65533;m,S&#65533;&#65533;&#65533;&#65533;$&#65533;&#65533;D&#65533;L/t&#43786;&#65533;&#65533;s&#65533;&#65533;&#65533;&#65533;&#65533;&#65533;&#65533;MI&#65533;A&#65533;S&#65533;&#65533; &#65533;P&#65533;0R&#65533;rR&#65533;&#65533;N&#65533;R&#844; &#65533;#@E&#65533;&#65533;&#1272;&#65533;s&#65533;&#65533;&#65533;&#65533;6&#65533;&#65533;7&#1293;&#65533;&#65533;&#65533;Oix&#336;&#65533;&#65533;&#65533;&#65533;Z&#65533;&#808;B&#65533;#;UU&#65533;9&#65533;	 &#65533;&#65533;I&#65533;PK\,:R&#65533;&#65533;,\&#65533;PCE&#65533;&#65533;&#65533;EUO}&#65533;H&#65533;X&#65533;&#862;p&#65533;&#65533;,
&#65533;@&#65533;&#65533;[L&#65533;&#65533;&#65533;&#65533;CS&#65533;&#65533;&#65533;NB &#65533;EB9&#65533;Wn&#65533;&#65533;CX&#65533;&#65533;v&#65533;&#1236;XBN&#65533;X\e&#65533;\&#65533;&#65533;&#65533;&#65533;p&#65533;m&#65533;&#65533;&#65533;&#65533;.&#65533; F(&#65533;  &#65533;^Y&#65533;&#65533;&#65533;W0E&#65533;&#65533;U&#1843;&#65533;&#65533;&#65533;&#65533;&#65533;&#65533;C"&#65533;&#65533;&#65533;;)S&#65533;]&#65533;&#1544;U&#65533;*&#65533;@&#65533;vm&#65533;L&#65533;&#65533;&#65533;&#65533;G{&#65533;`&#65533;0&#65533;&#65533;&&#65533;)&#65533;&#65533;&#65533;1&#65533;\&#65533;s:&#65533;8&#65533;
&#65533;HC&#65533;T#&#65533;&#65533;+&#65533;1&#1028;&#65533;&#65533;w&#65533;Em5&#1699;m&#65533;gh"&#65533;6&#65533;X&#65533;=!#&#65533;&#65533;&#65533;&#1686;L R2\m9&#65533;] &#65533; /&#65533;Yp&#65533;&#65533;2q:2=*&#65533;U&#65533;$s6Z$U&#65533;@&#65533;&#65533;m&#65533;&#65533;^&#65533;["&#65533;X &#65533;&#65533;[&#65533;&#65533;X&#65533;&#65533;h&#65533;	 \&#65533;\&#65533;.&#65533;&#65533;&#65533;(&#65533;H&#65533;&#65533;&#65533; [&#65533;&#65533;U&#1450;&#65533;gU&#65533;&#922;&#65533;'<&#65533;'&#65533;$8&#65533;x&#65533;Q&#65533;%]&#65533;&#783;&#65533;&#65533;&#65533;&#65533;&#65533;&#65533;e&#1865;&#65533;&#65533;&#65533;oH&#65533;&#65533;&#65533;&#65533;&#65533;&#65533;}m&#65533;&#65533;
H)&#65533;>&#65533;&#65533;U&#65533;TV&#65533;&#65533;T&#65533;&#65533;&#65533;Jj&#1663;|&#65533;&#1805;&#65533;&#65533;&#65533;M&#65533;x&#65533;&#65533;&#65533;^U&#65533;&#65533;H,06X&#65533;&#65533;&#65533;k&#65533;88&#65533;]&#65533;&#65533;@&#65533;&#65533;@h 6&#65533;X&#65533;Cx&#65533;&#65533;@`&#65533;`T&#65533;Yp&#65533;&#65533;@&#65533;&#65533;&#65533;O&#65533;%
&#65533;&#65533;OI&#65533;&#65533;&#65533;&#65533;&#529;Lv&#65533;&#65533;|*&#65533;8E&#65533;&#65533;;`>&#65533;&#1547;&#65533;&#65533;)b&#65533;8&#65533;G&#65533;&#65533;@ &#65533;&#65533;@H&#65533;&#65533;PL&#65533;&#65533;&#65533;P&#65533;:T&#65533;sL&#65533;&#65533;&#868;%&#65533;\&#65533;&#65533;J'&#65533;&#65533;N nPb&#65533;5^c&#65533;B&#65533;HBIa&#65533;&#65533;(&#65533;&#65533;&#65533;&#65533;&#65533;&#65533;&#65533;\&#721;E1&#65533;&#366;[N)&#1730;&#65533;*6NdE&#65533;&#65533;X&#65533;&#65533;(&#65533;&#65533; (&#65533;&#65533;&#65533;
>P&#1139;&#65533;T&#65533;&#65533;&#996;&#65533;&#65533;KB-^&#1567;&#65533;&#65533;B^&#65533;E^eV&#1423;gpc8Fa
PB&#1028;&#65533;d&#65533;&#65533;^J&#65533;&#65533;&#65533;T&#65533;&#65533;$&&#65533;?&#65533;&#65533;*&#65533;-&#65533;VNfe.&#65533;.p&#65533;&#65533;q&#65533;3( @@&#65533;&#65533;a&#65533;U&#65533;&#65533;u&#65533;&#65533;p&#65533;&#65533;&#65533;&#65533;_i&#65533;v|^&#65533;&#65533;K&#65533;&#65533;[fu^&#65533;h&#65533;'&#65533;&#65533;Yp_&#65533;&#65533;&#65533;&#65533; &#65533;P&#65533;&#65533;&#65533;&#65533;eY4&#65533;$Pb&#65533;&#65533;\@Dfg&#65533;N&#65533;&#65533;BQa&#65533;m>&#65533;&#65533;&#65533;I&#65533;&#65533;&#65533;X&#65533;&#65533;&#65533;&#65533;&#65533;nf&#65533;&#65533;&#65533;{
h&#65533;&#65533;&#65533;#ZL#b&#65533;>&#65533;5N g&#65533;&#65533;H&#65533;bs&#65533;&#65533;&#65533;&#65533;&#65533;M&#65533;e&#65533;&#65533;&#65533;/&#65533;|&#65533;Yb~&#65533;&#65533;m=0&#65533;&#65533;Fi&#65533;^g&#65533;&#65533;&#65533;&#65533;&#65533;9n&#65533;&#65533;&#65533;&#65533;&#65533;&#65533;U*&#65533;&#65533;L&#65533;&#65533;&#65533;>Uj&#65533;f&#65533;f&#65533; &#65533;&#65533;&#65533;3(@0&#1780;JA&#65533;&#65533;&#65533;&#65533;&#65533;&#65533;&#65533;jd&#65533;AP&#65533;<&#65533;&#65533;&#65533;j&#65533;Vc&#65533;&#65533;8&#65533;Z&#65533;&#65533; 84&#65533;&#65533;Lj&#65533;&#65533;&#65533;&#65533;&#65533;&#65533;-g9&#65533;>&#65533;V~&#65533;.&#65533;&#65533;X~&#65533;)&#65533; &#65533;&#65533;Ln&#65533;&#65533;&#65533;&#65533;&#1794;h&#65533;~^c.&#65533;9El&#65533;V&#65533;x&#65533;hi@&#1028;&#65533;&#65533;&#65533;&#65533;&#65533;&#65533;J2N&#65533;&#65533;\S&#65533;&#65533;rv=&#65533;0&#65533;&#1086;m&#65533;8&#65533;&#65533;&#65533;&#65533;] &#65533;(&#1562;>&#65533;K&#65533;&#65533;i2>&#65533;J&#65533;&#65533;]&#65533;m&#65533;N&#65533;x&#65533;F&#65533;&#65533;d8^O>&#65533;/N&#65533;&#65533;~m&#65533;&#65533;i&&#65533;&#65533;~n&#65533;^dal&#65533;@&#65533;&#65533;&#65533;&#65533;V0~&#65533;v&#65533;&#65533;&&#1697;&#65533;&#65533;&#65533;&#65533;&#65533;U&#65533;&#65533;&#65533;
&#65533;&#1861;&#65533;O&#65533;j%&#65533;m&#65533;&#65533;* &#65533;6~JU&#65533;np6vgx^&#65533;&#65533; &#65533; n&#65533;+ek&#65533;whX&#65533;^&#65533;&#65533;vp_&#65533;&#65533;B&#65533;d.&#65533;&#65533;?&#65533;&#65533;&#65533;=&#65533; &#65533;&#65533;&#65533;%qW&#65533;fpf&#65533;p&#65533;3&#65533;)&#65533;,e&#65533;&#65533;&#65533;&#65533;&#65533;[&#65533;&#65533;?rVo:h&#65533;rhq&#65533;&#65533;&#65533;[&#65533;Fr*_&#65533;&#65533;&#65533;3&#65533;&#65533;I&#65533;eq&#65533;&#65533;&#65533;&#934;&#65533;G&#65533;*/s%>&#65533;&#65533;wV&#65533;NT&#65533;&#65533;1&#65533;w&#65533;&#182;m3&#65533;sB&#65533;&#923;YP&#65533;&#65533;&#65533;&#65533;&#65533;r&#65533;6&#65533;&#65533;FU&#246;sC&#65533;X&&#65533;,&#65533;&#65533;A&#65533;:eWP&#65533;C&#65533;C&#65533;t&#65533;&#65533; &#65533;&#65533;9&#65533;p&#65533;E7&#65533;&#65533;B&#65533;tT&#65533;&#65533;&#65533;&#65533;jH&#65533;&#65533; &H^&#65533;q
&#65533;Nu\?&#65533;hHs&#65533;y&#65533;G&#1539;DPn&#65533;&#65533;J?&#65533;\?&#65533;&#65533;&#65533;p 1&#65533;~R&#65533;'&#65533;Fvi&#65533;S&#65533;@&#1356;9&#65533;s&#65533;b&#65533;':&#65533;vo?!&#245;&#65533;fP&#65533;&#65533;K3&#65533;oOwB&#65533;{&#65533;&#65533;S:Yu&#65533;&#65533;&#65533;uy&#65533;w&#65533; !&#65533; &#65533; ,K @?&#65533;  &#65533; &#65533;	H&#65533;&#65533;&#65533;&#65533;*\&#560;&#65533;&#199;#J&#65533;H&#65533;i&q&#65533;q&#65533;&#330; C&#65533;I&#65533;&#65533;&#595;(S
&#65533;&#65533;&#1090;@&#65533;&#65533;\&#65533;0&#65533;&&#856;3c&#65533;&#65533;&#65533;&#65533;&#991;@&#65533;
:&#65533;%M&#65533;7&#65533;&#65533;	&#65533;&#65533;R&#65533;&#65533;J&#65533;J&#65533;&#65533;&#1374;6&#65533;e%8&#65533;&#1217;6s^K&#65533;&#65533;&#1631;aq
&#65533;&#65533;V)&#1178;m&#65533;&#669;K&#65533;&#65533;&#903;7&#65533;&#65533;G&#65533;&#65533;&#2021;{&#65533;
LhM&#65533;G?e&#65533;Xi&#1133;&#65533;&#65533;E&#65533;&#65533;&#65533;&#65533;&#728;V&#65533;q&#65533;&#201;&#65533;&#65533;&#65533;&#65533;&#65533;&#11617;&#65533;L&#65533;/&#65533;&#65533;&#65533;s+&#65533;&#65533;&#65533;1&#15775;&#65533;L&#65533;&#65533; &#65533;&#1264;&#65533;&#65533;Z9&#65533;q&#65533;0&#65533;&Ok&#65533;1&#2039;&#65533;C&#65533;&#65533;&#65533;&#65533;&#65533;&#65533;OBw&#65533;55&#65533;&#65533;j&#65533;&#65533;&#65533;&#65533;&#65533;&#65533;&#65533;d&#65533;&#65533;g_&#65533;&#65533;!&#65533;&#65533;&#65533;	z&#65533;\&#65533;&#766;&#65533;&#65533;&#65533;&#65533;&#65533;=y&#65533;&#65533; &#65533;&#65533;
k9&#65533;\Hu&#65533;_c&#645;&#65533;_&#65533;&#65533;&#65533;&#65533;a&#65533;&#65533;`f`D&#1668; &#65533;&#65533;&#1800;:H&#65533;}FX&#65533;|j&#65533;&#65533;p\&#65533;R&#65533;}&#65533;ad8ZH!5^y&#65533;_k&#65533;5Y&#65533;&#65533;&#9327;%&#65533;&#65533;x8"r&#65533;&#65533;&#65533;?&#65533;&#65533;&#65533;&#65533;&#65533;&#65533;[*&#65533;&#65533;u(4&#65533;Uh&#65533;&#65533;P&#65533;&#65533;l&#65533;&#325;&#65533;b&#65533;b_&#65533;y5&#65533;@^
&#65533;B,p9&#65533;&#65533;x&#65533;&#65533;S&#65533;1&#65533;&#1505;
&#65533;&#65533;hYU&#65533;&#65533;"&#65533;&#65533;&#65533;&#65533;&#65533;n&#65533;&#65533;&#65533;A[:&#65533;&#65533;TR&#65533;(r&#65533;&#65533;T&#65533;&#65533;W{&#65533;'^&#65533;&#65533;<&#65533;&#65533;&#65533;~j&#65533;&#65533;Yn&#65533;&#1046;\&#65533;1&#65533;&#65533;-i(&#65533;&#65533;V&#65533;&#65533;&#65533;&#65533;?&#65533; &#65533;&#65533;~&#65533;Q&#1226;y&#65533;&#65533;&#65533;&#65533;JP&#65533;&#65533;&#65533;&#414;&#65533;&#65533;&#1098;|92	^&#65533;&#65533;d&#65533;ViM&#676;&#65533;9&#65533;&#65533;&#65533;&#65533;Z[&#65533;&#65533;&#65533;&#65533;j&#1707;&#65533;&#1586;&#65533;&#65533;&#65533;:&#65533;&#65533;`&#65533;&#65533;&#65533;&#65533;=&#65533;&#65533;s8b&#65533;?l&#65533;nL!&#65533;&#65533;`&#65533;&#65533;+ &#65533;&#65533;&#65533;@&#1556;&#65533;?0&#65533;&#65533;&#65533;B&#65533;&#65533;&#65533;]&#65533;0S&#65533;&#65533;5&#65533;*&#65533;fb<bPI&#65533;&#65533;&#65533;&#65533;@&#65533;j<&#65533;&#65533;3&#65533;A&#65533;$d-&#65533;
&#65533;y&#65533;B&#65533;A&#65533;&#65533;a&#65533;KW.i8x&#65533;o&#65533;$tD&#65533;x&#65533;&#65533;A&#65533;2&#65533;&#65533;&#65533;&#65533;&#618;U&#65533;ORm&#65533;AW7&#65533;&#65533;A&#65533;&#65533;&#65533;&#65533;&#65533;f)&#65533;&#65533;&#1596;2Q&#65533;-&#65533;&#65533;D&#65533;x&#65533;P&#65533;f&#65533;&#65533;&#65533;1c&#65533;it&#65533;&#65533;&#65533;?J&#65533;&#65533;&#65533;&#65533;nR&#65533;Dt4B&#65533;O&#65533;&#65533;@&#65533;:x&#65533;&#65533;{S&#65533;&#65533;9&#65533;&#65533;t&#65533;tM&#65533;&#414;&#65533;&#65533;*Q=,&#65533;P&#65533;&#65533;&#65533;&#65533;4'+T&#65533;&#65533;Z&#65533;&#65533;6@&#65533;&#65533;&#65533;&#65533;`&#65533;d&#65533;&#65533;b_&#65533;"&#65533;S&#65533;:&#65533;&#65533;<AV&#65533;m&#65533;qF:&#65533;l4U`&#65533;&#65533;N.vq&#65533;.Q&#65533;&#65533;
6&#65533;&#65533;:e[^&#585;&#65533;&#1335;&#65533;F&#65533;u9&#65533;&#65533;X71&#65533;p&#65533; &#65533;0&#65533;&#65533;H&#65533; 6,&#65533;g&#65533;#&#65533;&#65533;tB@EY&#65533;gZ
~&#65533;&#65533;&#65533;^&#65533;:&#65533;7&#65533;&#65533;&#65533;	iA&#65533;:&#65533;&C&#65533;&#65533;2\&#65533;;DAN&#65533;&#65533;iX&#65533;34&#65533;`&#65533;&#65533;aG&#65533;&#65533;V&#65533;&#65533;Lm&#65533;c#y`B&#65533;G&#65533;
$&#65533;F&#65533;&#65533;
W&#65533;&#244;&#65533;&#65533;L&#65533;q$&#65533;&#65533;f&#65533;&#65533;&#65533;
&#65533;&#65533;&#65533;&#65533;  Z&#65533;J2A&#65533;&#65533;M&#65533; &#65533;&#65533;&#65533;~D&#65533;	&#65533;/&#65533; c&#65533;C*&#65533;&#65533;0&#65533;Q&#65533;&#65533;&#65533;&#65533;&#65533;/$&#65533;&#65533;&#65533;&#65533;&#65533;&#65533;Ea+V&#65533;&#65533;x&#65533;&#65533;*q&#65533;&#65533;&#65533;&#65533;+6x/&#65533;
X`%&#65533;&#65533;&#65533;n&#65533;d&#65533;&#65533;&#65533;G&#65533;=&#65533;!RD&#65533;&#65533;U&#466;&#65533;&#65533;R&#65533;&#340;&#65533;&#1036;&#65533;&#65533; &#65533;(W&#65533;S6c&#65533;`6`&#188;&#65533;.&#65533;&#65533;&#65533;XN&#65533;&#65533;e	D&#65533;$k&#65533;&#65533;&#65533;`E&#65533;&#65533;s&#65533;<&#65533;&#65533;p8&#65533;=&#65533;	q&#65533;&#65533;&#65533;+`&#65533;&#65533;&#65533;&#65533; &#65533; 6a&#65533;&#65533;FA&#65533;o&#65533;&#65533;&#65533;@&#65533;QN&#65533;
	Y&#65533;G&#65533;&#373;&#65533;&#65533;&#65533;u&#65533;&#65533;&#65533;&#65533;E &#65533;x&#65533;&#65533;&#65533;E&#65533;&#65533;"&#65533;&#65533;G+&#65533;&#65533;7&#1461;&#65533;&#65533;&#65533;LB#)8W &#65533;	D&#65533;p&#65533;&#65533;C%*&#1124;eZ&#65533;!G&#65533;&#65533;&#855;&#65533;&#65533;&^iTI/&#65533;.&#65533;&#65533;&#65533;v5&#65533;&#65533;&#65533; NQ&#65533;&#65533;	YM&#65533;&#65533;E/b&#65533;&#65533;R&#65533;a&#65533;&#65533;K&#65533;D&#65533;=F<&#65533;Q07&#65533;&#65533;&#65533;8&#65533;&#65533; 4~&#65533;&#65533;d&#65533;/U&#65533;	&#65533;&#321;&#65533;r!9,HL&#65533;&#65533;D&#65533;q
&#65533;nB&#1074;f&#65533;7&#65533;&#65533;&#65533;7&#65533;HPA6&#65533; x$&#65533;&#65533;Pg&#65533;L&#65533;Y&#65533;&#65533;3&#65533;R&#65533;&#560;&#65533;)z>&#65533;P&#65533;&#65533;X&#65533;d'&#65533;&#513;&#65533;&#65533;!&#65533;&#65533;&#65533;e9&#65533;f&#65533;,&#65533;&#65533;&#65533;h	&#1228;g&#65533;&#65533; $&#65533;&#1104;&#65533;fv &#65533;&#65533;l#c:&#1385;&#65533;&#65533;&#65533;&#1607;"G&#65533;&#65533;&#65533;&#65533;.pa&#65533;iP&#1545;&#65533;6i&#65533;&#65533;?0[&#1625;B&#65533;*X &#65533;&#65533;&#65533;k&#65533;&#65533;&#65533;c&#65533;	&#65533;1X&#65533;	&#65533;j&#65533;&#65533;&#656;<xl&#65533;yufVU&#65533;]W&#65533;&#65533;B&#65533;&#65533;Vn&#65533;B. &#65533;&#65533;K&#65533;U&#65533;&#65533;5@&#65533;\&#65533;@&#65533;&#1290;&#65533;&#65533;&#65533;O&#65533;&#452;&#65533;v*&<&#9838;!&#65533;[&#65533;@`!&#65533;4j&#1068;&#65533;&#65533;&#65533;&#65533;DV&#65533;1&#692; Y&#65533;Y&#65533; &#65533;y&#65533;WYA&#65533;H#"&#65533;.&#65533;&#65533;.&#65533;&#65533;&#65533;NS&P&#65533;&#655;	&#65533;8&#65533;h#&#65533;Ow&#65533;<&#65533;&#65533;&#65533;;&#65533;&#65533;5L &#65533;&#65533;&#65533;&#65533;$%&#65533;2&#65533;&#65533;8@"&#65533;&#65533;&#65533;4&#65533;X&#65533;q	&#65533;&#65533;&#65533;;&#65533;(.&#65533;&#65533;&#65533;	
7&#65533;<.q&#51081;b&#65533;"D&#65533;Xv#&#65533;&#65533;8W&#65533;]&&#65533;?V`9&#65533;JH&#65533;H&#65533;"]v&#65533;&#65533;&#908;-&#65533;I&#65533;;&#65533;o&#65533;T!&#65533;z&#65533;&#65533;&#65533;ey&#65533;)&#65533;F\&#65533;&#65533;]c&#65533;&#65533;TO&#65533;&#65533;l&#65533;,&#65533;&#65533;&#65533;&#65533;&T`SzD&#65533;&#65533;&#65533;~S&#65533;&#65533;&#65533;&#65533;c&#65533;v)&#65533;&#65533;&#65533;1lk&#65533;&#65533;4&#65533;&#65533;&#65533;&#65533;&#65533;l$#D&#65533; &#65533;&#65533;&#65533;&#65533;s&#65533;&#65533;W&#65533;bgs&#65533;&#65533;3&#1203;@&#65533;d p&#65533;z* A&#65533;&#65533;E^&#65533;&#65533;K&#65533;&#65533;
T&#65533;` &#65533;&#65533;.IK&#65533;z(=&#65533;4U&#65533;Q&#65533;&A&#65533;&#65533;&#65533;l&#65533;BH&#65533;r&#65533;&#65533;/I&#65533;J#&#65533;4&#65533;'&#65533;Z&#65533;&#65533;` &#65533;"&#65533;">&#65533;e&#65533;&#65533;&#65533;&#65533;n&#65533;E&#65533;F&#65533;&#65533;>&#65533;&#65533;&#557;&#65533;\&#65533;#&#1200;z&#65533;j&#65533;&#65533;wy&#65533;&#65533;&#65533;'2K&#65533;X&#65533;q&#65533;&#65533;&#65533;U&#65533;0 &#65533;D&#65533;&#65533;
&#65533;m&#65533;&#65533;&#20969;&#65533;&#65533;)]K&#65533;&#65533;4?;&#65533;Y&#65533;A&#65533;&#65533;&#65533;&#65533;]&#65533;wx&#65533;&#65533;&#65533;r&#65533;"3W&#65533;&#65533;0^&#65533;&#65533;&#65533;^{&#65533;*&#1079;ea&#65533;&#65533;&#65533;)&#1185;ZH&#1701;;Q&#65533;e&#65533;&#65533;&#65533;&#65533;]&#65533;&#65533;O&#65533;&#65533;I&#65533;&#65533;_&#65533;&#65533;&#65533;&#65533;d&#65533;&#65533;,8&#65533;&#65533;&#65533;`d&#65533;&#65533;7~&#65533;&#65533;\c&#65533;g&#65533;R&#65533;&#488;&#65533;&#65533;V&#65533;&#65533;?&#65533;.&#65533;&&#65533;&#65533;&#65533;E&#65533;&#65533;&#65533;6t`T*&#65533;0&#65533;&#65533;C&#65533;&#65533;,&#65533;"&#65533;b&#65533;&#65533;T&#65533;&#65533;`Yf+&#65533;&#65533;&#65533;&#65533;R&#65533; &#65533;,d.h&#65533;J&#65533;x&#65533;&#65533;&#65533;c z&#65533;&#65533;&#65533;d&#65533;w
pE&#65533;&G&#65533;kcq v8&#65533;u&#65533;&#65533;p&#65533;a~&#65533;cpu&#65533;y&#65533;1V&#65533; &#65533;&#65533;w.&#65533;&#65533;a&#65533;Q&#65533;g&#65533;	&#65533;u&#65533; 
z&#65533;&#65533;!T#XL&#65533;&#65533;o&#65533;7&#65533;Avq&#65533;&#65533;9&#65533;A&#65533;&#65533;A~5g JXR&#65533;&#65533;'G$@RPX/e0=&#65533;a&#65533;fs!S&#65533;p8e&#65533;&#65533;F&#65533;&#65533;nDB&#65533;&#65533;sh"&#65533;&#65533;vAte!i&#65533;"h&#65533;&#134;&&#65533;&#65533;&#65533;d]&#65533;s&#65533;&#65533;&#65533;&#65533;8A3g&#65533;&#65533;5&#65533;&#65533;&#65533;&#65533;a&#65533;Qw&#65533;S&#65533;`03&#65533;C&#65533;
&#65533;"&#65533;%&#65533;&#65533;&#65533;&#65533;#D&#65533;E&#65533;&#1669;@w&WhEZ&#65533;$&#65533;&#65533;&#65533;&#65533;<&#65533;17qP&#65533;r&#65533; }u&#65533;&#65533;&#65533;q&#65533;&#65533;&#65533;hf=1&#65533;.&#65533;8&#65533;&#65533;n&#65533;A&&#65533;&#65533;@@\&#65533;&#65533;$&#65533;O&#65533;&#65533;&#65533;t&#65533;|&#65533;Q
&#65533;4V&#65533;&#519;&#65533;'&#65533;&#65533;&#65533;d&#65533;T&#65533;m&#65533;a&#65533;%`&#65533;&#65533;&#65533;&#65533;&#65533;&#65533;&#65533;(&#65533;f:0#.&#65533;7&#65533;&#33550;&#65533;zb&#65533;U&#65533;C4_&#65533;&#65533;(P&#65533;&#65533;&#65533;7"&#1185;YV6&#65533;j&#65533;%P &#65533;&#65533;y&#65533;a{&#65533;A`{_7&#50194;&#65533;&#65533;&#65533;&#65533;8&&#65533; &#65533;QVH&#65533;&#65533;6&#65533;)&#65533;&#65533;!D>&#65533;&#65533;&#65533;&#65533;9&#65533;xH&#65533;{vR*}C5&#65533;f&#65533;O}'u&#65533;EZ&#65533;&#65533;G&#65533;q$&#65533;&#624;&#65533;&#65533;73ie&#65533;&#65533;&#65533;&#65533;|&#65533;&#65533;3&#65533;&#65533;1,&#65533;&#65533;j&#65533;e&#65533;&#65533;`&#65533;!&#65533;`9%Y,&#65533;&#65533;&#65533;&#65533;&#65533;&#65533;&#65533;w&#880;&#65533;x'&#65533;&#65533;	&#65533;M&#65533;&#65533;-G&#65533;4&#65533;$&#65533; T&#65533;M6&#65533;y&#65533;1eY&#65533;}&#65533;&#65533;&#65533;	&#65533;uL&#65533;tb :VR&#65533;IHe&#65533;&#1539;1&#474;&#65533;&#65533;&#65533;&#65533;o!&&#65533;dH&&#65533;&#65533;TG&#65533;w! &#65533; &#65533;	l&#65533;&#65533;o&#65533;&#65533;&#65533;&#65533;b,l&#65533;&#65533;v&#65533;&#65533;L&#65533;&#65533; &#65533;YR&#65533;&#65533;&#602;&#65533;&#603;&#65533;&#65533;k&#65533;qvn&#65533;&#65533;I&#65533; K  &#65533;e &#65533;$&#65533;&#65533;l`&#65533;&#65533;T&#65533;&#65533;&#65533;&#65533; &#65533;Y&&#65533;&&#65533;F&#65533;&#159;
&#65533;&#65533;5 M&#65533;&#65533;}&#65533;QX&#65533;&#65533;&#65533;O&#65533;&#65533;&#65533;If&#65533;&#65533;&#65533;&#65533;&#65533;&#65533;	&#65533;pZ&#65533;5#&#65533;(&#65533;4&#65533;u&#65533;`|&#65533;L&#65533;AZ0&#65533;0&#65533;&#65533;	_&#65533; &#65533;&#1057;&#65533; ]&#65533;&#65533;&#65533;0&#65533;&#65533;&#65533;&#65533;&#65533;&#65533;&#65533;A7:&#65533;9puYg|&#65533;a&#65533;&#65533;&#65533;&#1036;&#999;&#65533;9
&#65533;&#65533; 30)&#65533;&#65533;&#65533; )&#65533;&#65533;$:&#65533;
&#65533;&#65533;&#65533;$AE&#65533;utzu&#65533;&#65533;&#65533;&#65533;8&#65533;&#65533;&#65533;&#65533;&#65533;<9&#65533;&#28710;`&#65533;PQ&#65533;{@&#65533;&#65533; &#65533;&#65533;&#65533; ]&#1057;&#65533;&#65533;>&#65533;&#65533;I&#65533;&#65533;F&#65533;"&#65533;&#65533;7*&#65533;(&#655;&#65533;&#65533;[&#65533;&#65533;3Pf`&#65533;&#65533; &#65533;&#65533;&#65533;pf&#65533;&#65533;j&#65533;V&#65533;&#65533;h>&#65533; &#65533;#q Z&#65533;$=&#65533;&#65533;a&#65533;&#65533;dX
&#65533;)&#65533; Q0&#65533;Jx&#65533;&#65533;&#65533;`L&#65533; &#65533;&#65533;&#65533;&#65533;C&#65533;:J{&#65533;&#65533;&#65533;	&#65533;&#65533;X=4!&#65533;&#65533;&#65533;<&#65533;uA&#45156;&#65533;&#65533;&#65533;&#65533;&#65533;&#65533;&#65533;&#65533;&#65533;	&#65533;&#65533;&#1068;&#65533;&#65533;y&#65533;@&#65533;&#65533;&#65533;M@*0&#65533;e&#65533;]&#65533;&#65533; &#65533;&#65533;07Q&#65533; Q8&#2006;&#65533;'&#65533; J0&#65533;&#65533;tb%&#65533;&#65533;d&#65533;&#65533;&#65533;;&#65533;&#65533;3&#65533;
v&#65533;&#65533;&#65533;B &#65533;&#65533; &#65533;&#65533;&#65533;&#65533;&#185936;	&#65533;&#65533;`g&#65533;&#65533;h&#1060; &#65533;5&#65533;&#65533;`O&#65533;m&#65533; &#2032;&#65533; &#65533;@&#65533;P$&#525;&#51225;&#1556;&#65533;%&#1772;&#65533;0&#65533;`t&#693;X&#65533;&#65533;&#65533;@ &#65533;gP*&#65533;A_&#65533;&#65533;!{&#65533;|&#65533;
&#65533;P&#65533;7 &#65533;WA&#65533;l;&#65533;&#65533;&#32814;&#42220;:&#65533; &#65533; Xk&#1178;_&#65533;&#65533;XW&#65533;`&#65533;w&#65533; &#65533;&#65533;&#65533;&#65533;&#65533;&#65533;Pi&#65533;waY&#65533;D%h&#65533;/ &$QOZ&#65533;&#65533;&#65533;&#65533;SPPt&#65533;&Qg&#65533;&#65533;Q0&#65533;w#&#65533;&#65533; &#65533;Q&#65533;&#3594;&#1781;&#411;&#65533;+ &#65533;`|&#65533;&#65533; &#65533;g&#65533;&#65533;@3&#65533;&#65533;*&#65533;
&#65533;&#65533;&#65533;&#65533;&#65533;&#65533;v,&#65533;&#65533;&#65533;&#65533;&#65533;&#65533;Qi&#65533;`H@&#65533;&#65533;&#65533;&#65533;&#65533;&#65533;[&#65533;&#65533;&#65533;&#65533;&#65533;&#65533;!&#65533;&#65533; 20g&#65533;&#65533;&#65533;&#65533;a&#65533;?&#65533;9Q&#65533;'&#65533;&#65533;&#65533;l&#65533;Bx&#65533;&#65533;X7V&#65533;&#65533;&&#65533;d-&#65533;G&#1292;~&#65533;S&#65533;&#65533;&#65533;&#65533;`&#65533;&#65533;K&#65533;&#65533;&#1781;&#65533;k&#65533;k!0-&#65533;&#891;&#65533;J&#65533;A&#65533;&#320;&#65533;&#65533;P&#65533;b&#65533;n&#65533;D[&#65533;&#65533;&#65533;@&#65533;&#65533;&#65533;])&#65533;&#65533;#&#65533;&#65533;p&#65533;_&#65533;&#65533;&#65533;&#760;&#65533;0+&#65533;&#65533;&#65533;&#65533;&#65533; L&#65533;j&#65533;&#65533;z&#65533;&#65533;&#65533;f&#65533;=&#65533;&#65533;&#65533;&#65533;&#65533;&#65533;b&#65533;@&#65533;&#65533;0&#65533;&#65533;d&#65533;k&#65533;&#760;&#65533;&#65533;&#65533;T&#65533;&#65533;&#65533;&#65533;!&#65533;J&#65533;+&#65533;&#65533;^&#65533;&#65533;&#65533;&#65533;&#65533;&#65533;&&#65533;P&#65533;g&#65533;&#65533;&#65533;&#65533;&#65533;0&#65533;&#65533;&#65533;q +&#65533;Qa&#65533;8gi7pL&#65533;&#65533;*&#65533;W&#65533;&#65533;&#65533;&#696;&#65533;&#65533;&#65533;,\.&#65533;&#65533;.L&#65533;g0&#65533;+g ^&#65533;&#65533;`&#65533;&#65533;T(Z&#65533;&#65533;z&#65533;&#65533;;p'&#65533; )!X&#24667;.&#65533;&#65533;P&#65533;&#65533;1&#65533;&#259;&#65533;&+&#65533;&#65533;&#824;&#65533;&#44582;&#65533;&#65533;&#65533;<&#65533;&#65533;&#65533;&#65533;&#65533;;&#65533;,)0&#65533;<&7,&#65533;&#256;u&#65533;&#65533;1&#65533;VG&#65533;&#65533;&#65533;;&#65533;*&#65533;A&#65533;&#65533;&#65533;&#65533;&#65533;J&#65533;&#65533;s\&#65533;X&#65533;Y&#65533;&#65533;+&#65533;&#65533;&#65533;&#65533;
!P&#65533; a&#65533;&#65533;+&#65533;&#65533;&#65533;&#65533;l d
&#65533;" &#65533;f$&#65533;#&#65533;&#65533; &#1105;R&#65533;!|&#65533;&#65533;&#65533;&#65533;&#65533;&#65533;
&#65533;&#65533;&#65533;&#65533;Q\&#65533;C`&#65533;&#65533;&#65533;&#65533;&#1916;&#65533;!`&#65533;s&#65533;&#65533;e;&#65533;&#65533;&#65533;&#65533;	&#65533;r&#65533;@&#65533;a&#65533;}&#65533;u&#65533;
)7 &#65533;&#65533;A&#65533;=b&#132;&#65533;T&#65533;&#65533;G&#65533;&#65533;&#65533;&#65533;NL&#65533;1&#65533;u&#65533;j&#1063;&#65533;&#65533;&#65533;|&#65533;&#65533;&#65533;&#1030;3&#65533;5 &#65533; &#65533;&#65533;&#65533;<&#65533;8K:|&#65533;K)&#65533;<Ic?!&#65533;P&#65533;F x&#65533;&#65533;&#65533;H|*^&#867;&#65533;&#65533;c&#65533;fm&#65533;/&#65533;&#65533;&#65533;&#65533;0&#65533;+D&#65533;&#65533;0i:&#65533;F&#65533;y&#65533;&#1497;@&#65533;pp&#1327;&#65533;=<&#65533;*d&#65533;&#65533;&#65533; D&#65533;&#65533;&#65533;[&#65533;&#65533;&#956;&#65533;`-&#65533;PL&#65533;=&#65533;U&#65533;&#65533;&#1676;&#65533;&#1916;&#65533;nM&#65533;vJM@sM&#65533;&#65533;&#65533;2p&#65533;y&#65533;M."&#65533;:WI&#65533;&#65533;K&#65533;&#1158;1&#65533;LqD_$&#65533;&#65533;&#1547;&#65533;&#65533;d
&#65533;N,&#65533;RL&#65533;&#65533;+ &#65533;&#65533;&#65533;&#541;&#65533;:=v&#65533;&#65533;P&#65533;&#65533;&#65533;|&#65533;&#65533;`D&#65533;&#65533;&#65533;&#65533;{p&#65533;>IMr&#65533;|&#65533;c8 pq_&#65533;&#65533;5&#65533;,&#65533;&#65533;H&#65533;&#65533;&#65533;<&#65533;&#65533;*&#65533;&#65533;M&#65533;C@&#65533;&#65533;k&#65533;i&#65533;&#1833;&#65533;&#65533;[&#65533;kP&#65533;&#65533;&#65533; &#65533;&#65533;&#65533;&#65533;*P&#65533; &#65533;&#65533;&#65533;&#65533;&#65533;Nq#&#65533;Tg&#65533;iIC&#65533;#&#65533;~Pr&#65533;&#65533;&#567;60&#65533;&#65533;&#65533;&#65533;&#65533;&#65533;&#44371;&#65533;&#65533;&#1516;&#65533;*&#65533;&#65533;9- &#65533;M&#65533;#&#65533;&#65533;&#65533;&#65533;0&#65533;&#65533;&#65533;&#65533;&#65533;&#65533;&#65533;&#65533;U`&#65533;&#65533;@&#65533;&#65533;&#65533;&#65533;&#65533;&#65533;&#65533;=!d&#65533;&#65533;%6&#65533;&#65533;P &#65533;&#65533;&#65533;&#65533;f&#65533;[&#65533;bG&#65533;M&#65533;&#65533;&#65533;&#65533;&#65533;"&#65533;&#65533; &#65533;:&#65533;&#157;&#65533;^&#65533;&#65533;&#65533;=[&#65533;&#65533;9_&#65533;&#65533;;&#65533;&#65533;&#65533;&#1832;0&#65533;&#1165;&#65533;&#65533;&#65533;&#65533;&#65533;y&#65533;&#1296;\&#65533;&#1835;6\&#65533;&#65533;&#65533;&#65533;a+`&#65533;&#65533;Be&#65533;a&#65533;>&#65533;&#65533;&#65533;&#65533;_&#65533; $&#65533;&#65533;&#65533;3]&#65533;&#65533;&#65533;&#65533;k&#65533;&#65533;_&#65533;&#65533;&#65533;&#65533;&#65533;a&#65533; &#65533;&#65533;@&#65533;A&#1053;RL&#65533;W6d\#f^&#65533;EY&#65533;8y&#65533;&#65533;n&#65533; %&#65533;&#65533;]&#65533;hjn&#65533;&#65533;6&#65533;&#65533;]&#65533; -&#65533;&#65533;+&#65533;&#65533;[&#65533;*\&#65533;&#65533;&#65533;&#65533;,&#65533;&#65533;3m&#65533;&#65533;.&#65533;Q&#65533;@ +&#65533;&#65533;&#65533;h&#65533; 97jW	&#65533;6&#65533;qS^`^P ^0&#65533;Y'&#65533;e3&#65533;&#65533;&#65533;&#65533;&#65533;&#65533;&#65533;&#65533;`% &#65533;>&#65533; Vl&#65533;&#65533;&#65533;&#65533;&#65533;&#65533;n,&#65533;&#65533;&#272;&#65533;&#65533;`b=&#65533;3}&#65533;|&#65533;l&#65533;{&#65533;?&#65533;/&#65533;&#65533;B&#65533; &#65533;1&#65533;&#65533;]&#65533;r&#65533;@ &#65533;=t&#65533;Z&#65533;sQ&#65533;&#65533;&#65533;0&#65533;&#65533;&#65533;&#65533;#_&#65533;-&#65533;&#65533;&#65533;&#65533;&#65533;&#65533;3&#65533;&#65533;0&#65533;7&#65533;"D&#65533;f&#65533;P&#65533;A&#65533;z&#65533;&#65533;&#65533;&#65533;&#65533;&#65533;&#65533;+&#65533;1&#65533;K&#65533;i&#65533;&#65533;&#65533;&#65533;I&#65533;,U&#65533;<&#65533;&#65533; ck&#65533;&#65533; &#65533;&#65533;&#65533;w&#65533;X;&#65533;&#65533;P&#65533;&#65533;\&#65533; (qu&#65533;O&#65533;1&#65533;&#65533;?&#65533;P&#65533;&#65533;P6&#65533;"&#65533;&#65533;&#65533;b&#65533;&#65533;&#1143;&&#65533; &#65533;{C&#65533;&#65533;&#65533;%&#65533;&#65533;'&#65533;&#65533;&#65533;&#65533;&#65533;&#65533;&#65533;[&#65533;&#2014;&#65533;&#65533;&#65533;&#65533;y*&#65533;&#65533;Y&#65533;&#65533;&#65533;&#65533;&#65533;&#65533;=-&#65533;&#65533;&#65533;&#65533;&#65533;^&#65533;&#65533;&#65533;X&#65533;a3&#65533;#s&#65533;\]&#65533;P&#65533;r&#65533;&#65533;&&#65533;:o&#65533;.&#65533;7&#65533;&#65533;j&#65533;xL&#65533;&#257;&#65533;1d&#65533;
G&#65533;!E&#65533;$Y2&#65533;?&#65533;)U&#65533;\y.E&#65533;{v&#776;&#65533;&#666;&#65533;\&#65533;&#65533;&#65533;&#20083;&#65533;&#65533;!&#65533;b&#65533;0&#65533;I&#65533;.&#65533;t&#65533;&#65533;!&#65533;&#65533;&#65533;:u&#65533;&#1374;:&#65533;@&#65533;&#65533;&#65533;x&#65533;&#65533;&#1531;&&#65533;T&#65533;&#65533;&#65533;!E&#65533;&#65533;&#65533;&#65533;l&#65533;&#330;Fn	&#795;&#65533;&#65533;&#65533;&#65533;!['p&#65533;&#65533;`GfX&#65533;X`&#65533;`&#65533;&#65533;j&#65533;&#65533;_&#65533;&#65533;Q&#65533;&#65533;9b&#65533;&#65533;1&#65533;&#65533;&#1154;&#65533;f&U&#65533;fM&#65533;&#65533;&#65533;&#65533;	&#65533;t&#65533;&#65533;&#65533;&#863;X&#65533;Y&#65533;i&#65533;gP&#65533;&#65533;&#65533;2%&#65533;&#1321;!nZ&#65533;&#65533;;&#65533;&#65533;\&#65533;&#65533;&#491;&#65533;uq&#1349; &#65533;1&#65533;&#65533;$9Ch&#65533;&#65533;&#65533;w&#65533;x&#65533;&#65533;?&#65533;	1$&#65533;&#65533;&#65533;&#65533;u&#65533;,&#65533;;&#65533;Oq&#65533;.x,@&#65533;
&#523;&#65533;&#65533;h>&#65533;&#65533;&#65533;/&#65533;F#&#65533;&#65533;&#65533;B&#65533;
&#65533;&#65533;a#&#65533;&#65533;:&#65533;&#65533;$&#65533;BL&#65533;&#65533;&#299;&#65533;&#65533;&#65533;r&#65533;&#697;&#65533;~J.&#65533;&#65533;&#65533;&#65533;1&#65533;&#65533;"*&#65533;rR&#65533;&#65533;&#65533;&#43760;x&#65533;,&#65533;&#65533;&#476;&#65533;T&#65533;&#941;.:&#65533;b$V&#65533;F5&#65533;&#1800;h&#65533;&#65533;/.&#65533;&#65533;R&#65533;&#65533;&#65533;&#65533;L?d&#65533;&#65533;&#459;5
X&#203;3&#65533;&#65533;&#65533;v&#65533;G&#65533;&#65533;&#65533;O&#65533;W&#65533;&#65533;f&#65533;&#65533;@&#65533;L/&#65533;(*	&#65533;&#65533;&#65533;&#65533;PD&#65533;qQf&#65533;&#886;&#65533;~&#1161;E&#65533;r&#65533;&#65533;E&#65533;3N&#65533;&#65533;&#65533;&#65533;w&#65533;m&#1195;&#65533;&#65533;&#65533;&#65533;&#65533;&#65533;&#65533;&#65533;!&#65533;[&#65533;&#45344;C
fA &#65533;&#65533;&#65533; &#65533;)	&#65533;	z&#65533;&#65533;&#65533;[h0&#65533;&#65533;O?&#65533;&#65533;Ef&#831;&#65533;&#65533;&#65533;&#65533;&#65533;&#65533;'&#65533;p&#65533;'&#65533;@]H"&#1148;&#65533;8&H&#65533;&#65533;&#65533;&#65533;^&#65533;	R&#65533;pu7u\.SN&#65533;&#65533;G&#65533;&#65533;TiL&#65533;.U!&#65533;,r&#65533;&#65533;+&#65533;H@&#1490;&#65533;&#65533;&#65533;&#65533;*&#65533;&#65533;&#65533;,&#65533;r$%X&#65533;%&#65533;y&#65533;K9d&#65533;H>&#65533;&#65533;&#65533;O^&#65533;&#65533;)&#65533;&#65533;&#65533;&#65533;0cp&#65533;&#65533;oV&#65533;]&#65533;&#65533;T6v;&#65533;&#65533;f&#65533;MyI&#65533;e&#65533;&#2002;&#65533;q&#65533;|&#65533;&#65533;&#65533;&#65533;OS&#65533;I&#1319;{&#65533;j`X&#65533;'&#65533;&#65533;>&#65533;&#65533;p&#65533;&#65533;&#65533;$&#65533;&#65533;b&#65533;&#65533;b&#65533;kZ&#65533;&#65533;&#65533;I&#1159;O&#65533;.v&#65533;&#65533;&#65533;^C&#65533;D&#65533;&#65533;&#65533;Wt&#65533;&#65533;\zI&xqR1&#65533;&#65533;/&#65533;qS&#785;&#65533;k'&#65533;&#65533;&#1984;&#65533;*l&#65533;&#65533;N&#65533;&#1394;&#630;&#65533;&#65533;. nM5&#65533;&-&#65533;&#1068;&#65533;=&#65533;$zO&#65533;KbA&#1754;&#65533;{O#&#65533;A&#65533;&#65533;B&#65533;H0&#65533;&#65533;&#1921;f&#65533;&#65533;&#65533;&#65533;&#348;&#65533;&#65533;4&#65533;&#747;fj&#65533;&#65533;&#65533;&#65533;&#65533;G&#65533;L&#65533;
&#65533;V&#65533;&#65533;,V&#65533;;&#65533;&#65533;>P&#65533;&#65533;&#1434;&#65533;&#65533;!A&#65533;G>/&#65533;|&#65533;&#65533;y&#65533;&#65533;`&#65533;&#65533;J&#65533;$g4&#65533;[&#65533;&#65533;U&#65533;&#65533;&#65533;&#65533;C&#65533;&#65533;b&#65533;&#65533;&#65533;&#65533;6&#65533;0&#65533;&#65533;&#65533;&#65533;=CDSU;N&#65533;&#65533;&#65533;&#65533;&#65533;p+&#65533;&#65533;&#65533;&#65533;&#65533;&#65533;&#65533;&#65533;:&#65533;&#65533;&#65533;&#65533;F *&#65533; qz&#65533;
d'&#65533;*&#65533;&#65533;v&#65533;&#65533;g&#1203;&#2123;OuA 7"&#65533;Z$c&#65533;&#65533;&#65533;&#65533;(&#65533;&#65533;&#1600;y&#65533;&#65533;W&#174;&#65533;&#65533;D&#65533;3&#65533;`&#65533;&#65533;e)&#65533;H&#65533;(&#65533;&#65533;&#65533;>U&#65533;&#65533;}1t&#65533;
&#1623;:8&#65533;&#65533;l< &#65533;`&#65533;=&#65533;.Q&#1680;;&#65533;&#65533;5&#65533;&#65533;&#65533;&#65533;&#65533;&#65533;&#65533;l&#65533;&#65533;y
	&#65533;&#65533;1&#65533;i&#65533;&#65533;&#1335;(&#65533;]Dg&#65533;		l`(*v&#522;Wl&#65533;&#65533;&#65533;0&#65533;
&#65533;qR&#65533;&#65533;`S&#65533;&#532;eMr]!&#65533;J$p&#65533;e&#65533;*&#65533;&#65533;&#65533;&#65533;;n&#65533;]8&#65533;>&#65533;*&#65533;e!bf&#65533;08&#65533;&#65533;k4S&#65533;&#65533;]&#1033;&#65533;&#65533;&#65533;&#65533; &#65533;'&#65533;&#65533;,&#65533;&#65533;&#65533;&#65533;K&#65533;;&#1905;'c5S^&#465;&#65533;R&#65533;&#65533;Q)&#65533;w&#65533;B&#65533; &#65533;&#65533;&#65533;5^&#65533;J&#65533;&#65533;qs&#569;&#65533;o&#65533;&#65533;/&#65533;&#65533;A2&#65533;@Xx&#65533;&#65533;b&#65533;w&#65533;&#65533;&#65533;7&#65533;&#65533;&#65533;~&#65533;\&#65533;&R!%N\&#65533;&#65533;&#65533;&#65533;&#65533;&#65533;ZP&#65533;3&#483;P&#65533;fWI&#65533;&#65533;FP&#65533;&#65533;"CH&#65533;y&#65533;&#65533;&#65533;)9G)&#65533;E}Z&#65533;r&#65533;&#65533;Qr &#65533;&#65533;&#65533;"&#65533;&#714;{&#65533;&#65533;&#65533;p [&#65533;&#65533;wLTm&#65533;?&#65533;`Q,&#65533;&#65533;&#65533;&#65533;&#65533;*iIg&#65533;tv
&#65533; &#343;&#65533;lDw&#65533;&#65533;R&#65533;l&&#65533;$&#65533;@MNA&#65533;S&#65533;&#65533;h'&#65533;g*W&#65533;&#65533;&#65533;F&#65533;&#65533;+&#65533;bF&#65533;DE&#65533;&#65533;#L&#65533;&#65533;
+&#65533;&#65533;&#65533;&#65533;&#65533;|#&#65533;&#65533;U*&#65533;&#65533;&#65533;4{&#65533;&#65533;&#272;&#65533;&#65533;~&#65533;&#65533;HX,&#65533;&#65533;&#65533;&#65533;j-lE&#65533;&#65533;&#65533;%:&#65533;cP&#65533;&#65533;&#65533;&&#65533;&#65533;&#65533;P\y&#65533;B&#65533;&#65533;&#65533;&#65533;U&#65533;bY&#65533;&#65533;p&#65533;&#65533;*&#65533;f&#65533;(6a&#65533;&#65533;&#65533;+2&#65533;&#65533;
h&#65533;&#65533;&#65533;hg&#1705;3%&#65533;f9S&#65533;\'W&&#65533;&#65533;&#65533;\Hc&#65533;vq;%&#65533;/&#65533;LnG;&#65533;&#65533;&#65533;s\&#65533;*&#1483;&#65533;{*T&#65533;j&#65533;&#65533;r&#65533;l&#65533;#&#65533;@&#65533;a&#26058;^&#65533;G;&#65533;&#65533;&#11308;&#65533;%q&#65533;'!&#65533;n&#65533;&#65533;4q&#65533;C&#65533;I&#65533;&#65533;&#65533;&#65533;&#65533;&#65533;&#65533;j`	8&#65533;m,r9u&#65533;&#65533;&#65533;{&#65533;r&#910;nyY	&#65533;&#65533;&#65533;-&#65533;,&#65533;&#65533;3&#65533;@H&#65533;;&#65533;&#65533;&#65533;t&#65533;&#65533;9&#65533;Hu&#65533;^&#65533;&#65533;an&#65533;Fk
h8&#65533;3&#65533;&#65533; x&#65533;v&#65533;s&#65533;&#65533;
a&#65533;
&#65533;Sl&#65533;+&#65533;\BX&#65533;V&#65533;&#65533;f&#65533;A S&#65533;z&#65533;2C&#65533;A&#65533;&#65533;&#65533;&&#65533;?&#65533;?A&#65533;&#502;&#65533;&#65533;!&#65533;&#65533;w&#65533;&#65533;,&#65533;#&#65533;fs&#65533;k|J	u&#65533;&#65533;(*q&#65533;l%6&#65533;dg&#65533;&#65533;&#65533;q:&#65533;u&#65533;
&#65533;'&#65533;&#65533;n&#65533;TH&#65533;@&#65533;F&#65533;D~&#1064;%&#65533;[@&#65533;&#65533;f6&#65533;tF&#65533;	W&#65533;n&#65533;$&#65533;&#65533;r&#65533;{j&#65533;FNRD&#65533;&#65533;&#65533;jW&#65533;:&#65533;&#65533;AP&#1064;j&#65533;9&#65533;M&#65533;
7&#457;^&#65533;K&#65533;k&#65533;a8&#65533;&#65533;$ &#65533;&#65533;&#65533;-R&#65533;&#65533;&#65533;&#65533;&#65533;&#65533;&#65533;k+(&#65533;9$&#65533;&#65533;o&#65533;&#65533;&#65533;Sw&#65533;&r&#65533;&#65533;&#65533;P-&#65533;&#65533;t&#65533;&#65533;&#65533;{&#65533;w3&#65533;&#1053;j|t&#720;2&#65533;BB&#65533;m&#65533;&#65533;&#65533;C1&#65533;&#65533;&#65533;gL&#65533;&#65533; \&#65533;*8k&#982;&#65533;&#65533;f&#65533;&#65533;,&#65533;D&#65533;$(c&#65533;f&#1982;+rL&#65533;&#65533;&#65533;&#65533;&#65533;&#65533;&#65533;}f&#65533;n&#65533;]&#65533;&#65533;2&#65533;s&#65533;D&#65533;&#65533;&#65533;&#65533;|5&#65533;&#65533;&#65533;&#65533;a&#65533;&#65533;&#65533;&#1198;=&#65533;&#65533;$D[&#65533;6[5&#65533;&#65533;7`ec&#65533;&#65533;*&#65533;&7!0b&#65533;&&#65533;&#65533;&#65533;&#498;NN&#619;&#65533;&#65533;p&#1530;,&#65533;u;+&#65533;&#65533;e&#65533;&#65533;&#65533;&#65533;&#65533;&#65533;&#1932;*&#65533;&#65533;&#65533;f&#65533;&M{W&#65533;{&#65533;&#1672;&#65533;&#65533;~&#65533;Q&#65533;&#65533;D'B&#65533;)&#65533;&#65533;&#299;&#65533;8&#65533;&#65533;BR&#65533;&#65533;,&#65533;&#65533;&#65533;&#65533;&#65533;&#1157;p&#65533;&#65533;&#65533;:&#65533;&#65533;
A(v&#65533;&#65533;f&#987;$&#65533;&#65533;A&#65533;Awi&#65533;X&#65533;5&#65533;&&#65533;^v&#65533;&#65533;?&#65533;&#65533;,-
>^&#65533;&#65533;&#65533;*&#200;&#65533;&#65533;z_| &#65533;&#65533;&#65533;%&#65533;&#65533;&#65533;&#65533;&#65533;&#65533;&#65533;%/&#65533;|&#65533;&#65533;C&#65533;&#65533;;&#65533;sf&#65533;
&#65533;&#65533;&#65533;#&#65533;2-&#65533;P&#65533;&#65533;&#65533;3&#65533;&#65533;'(?+&#184;&#1651;&#65533;|J&#65533;&#65533;&#65533;
&#65533;&#65533;u&#218;3b?&#65533;+&#65533;&#1589;&#65533;p&#65533;%&#65533;&#65533;&#65533;&#65533;w &#65533;:&#65533;#&#65533;&#65533;&#65533;&#65533;y&#65533;`&#65533;[v&#65533;&#65533;&#65533;&#65533;#&#65533;&#65533;tX P;z:&#65533;p*&#65533;b&#65533;!&#65533;&#65533;{A&#65533;&#65533;&#65533;&#65533;
&#65533;[&#65533;&#226;%]&#65533;<&#65533;&#65533;A&#65533;&#65533;&#65533;&#65533;&#554;'&#65533;A&#65533;&#65533;AD)@ X&#65533;&#65533;&#65533;/A&#65533;0&#65533;	 ?&#65533;s l&#65533;&#1994;&#65533;&#65533;!&#65533;&#65533;&#65533;*&#65533;:&#65533;3&#65533;&#65533;&#65533;@K9&#65533;&#65533;&#65533;&#65533;2^xA2&#65533;0;2&#65533;$&#65533;4TC,@&#65533;&#65533;d &#65533;"Tv&#65533;&#65533;#l&#65533;(%d&#481;&#65533;<(,0&#65533;&#65533;&#65533;&#65533;=&#65533;&#65533;=-4&#65533;.$!&#65533;&#65533;&#65533;:V&#65533;*%&#65533;R>b&#65533;&#65533;&#65533;&#65533;PB&#65533;f &#65533;*&#65533;6N!Q&#65533;&#65533;` &#65533;&#65533;J&#65533;6F&#65533;=T&#65533;&#65533;&#65533;&#65533;=&#65533;`&#65533;)&#65533;&#65533;B&#65533;&#65533;&#65533;)&#65533;&#65533;j&#65533;&#65533;1!
&#65533;{&#65533;&#65533;]&#65533;&#65533;`D J$FR{&#65533;cDF`&#65533;&#65533;&#65533;&#65533;	Hav &#65533;hL6h&#65533;p:{&#65533;&#65533;E&#65533;"&#65533;&#65533;&#65533;&#65533;x&#170;&#65533;*&#65533;&#65533;&#65533;&#65533;&#65533;&#65533;&#65533;&#65533;T&#65533;t$&#65533;&#65533;\j&#65533;_&#65533;&#755;&#65533;&#65533;&#65533;I&#65533;&#65533;&#65533;&#65533;l&#65533;$&#65533; &#65533;&#65533;6`q&#65533;&#65533;dH&#65533;&#65533;&#65533;4&#65533;+@&#65533;&#65533;&#65533;1&#65533;y&#65533;m&#65533;&#65533;&#1831;Z&#65533;GA&#65533;&#65533;XZ&#65533;&#65533;9&#65533;?;&#65533;&#65533;&#613;^|G&#65533;0^`&#65533;&#65533;D'&#65533;&#65533;TC&#65533;(&#65533;DY&#65533;G&#65533;j&#36390;&#65533;	&#65533;&#65533;&#65533;W&#14379; *(T#&#65533;&#65533;&#65533;&#65533;&#300;^d2_*;&#65533;&#1770;x>&#65533;<L&#284;&#65533;&#65533;H&#1752;H3x&#65533;rK,&#65533;&#65533;&#65533;&#65533;,&#65533;&#65533;&#65533;&#65533;I &#65533;&#65533;&#65533;&#65533;1&#65533;0&#65533;@pRLL&#65533;<M&#65533;&#65533;&#65533;F&#65533;&#65533;=&#65533;7k *&#65533;&#65533;A|&#65533;-&#65533; &#65533;&#65533;
&#65533;&#65533;.&#65533;&#65533;&#65533;I2&#65533;&#782;&#65533;4&#65533;&#65533;&#65533;&#65533;.&#65533;,N&#65533;\&#65533;+:&#65533;fH&#65533;*&#65533;&#65533;F&#65533;<&#65533;&#1819;&#65533;&#2043;&#65533;&#65533;J&#65533;&#65533;&#65533;&#877;l!&#65533;<`&#65533;&#65533;&#65533;$&#65533;&#65533;O&#65533;,&#65533;&#65533;.&#1025;&#65533;8&#65533;.&#65533;$&#65533;&#65533;&#65533;&#65533;&#65533;&#65533;&#65533;L&#29756;&#65533;&#65533;E	3>&#65533;&#65533;&#65533;&#65533;&#65533;<&#65533;&#65533;&#65533;$YN'&#65533;&#65533;  &#65533;&#65533;:&#65533;K&#65533;&#1843;B&#65533;&#65533;&#65533;\&#469;&#65533;7&#65533;&#65533;N&#65533;yy&#65533;D
 M&#65533;&#65533;&#65533;@J&#65533;&#65533;&#65533;&#65533;V&#65533;-#&#748;&#65533;&#65533;&#65533;I:&#65533;7C&#65533;,3&#65533;&#65533;N&#65533;&#65533;&#65533;t&#65533;x!-&#65533;&#65533;&#65533;&#65533;z&#1040;&#65533;Pt7
&#65533;&#65533;K&#65533;&#65533;_&#65533;,&#65533;&#65533; &#65533;P'&#65533;F&#65533;&#65533;d&#65533;.H&#65533;@ 
p&#65533;D&#65533;M&#65533;{&#65533;&#65533;X&#65533;B&#65533;&#65533;&#65533;&#65533;&#65533;/^&#65533;?2&#65533;&#65533;&#65533;d>&#65533;R=EL&#65533;p&#65533;p &#65533;&#1541;&&#65533;&#65533;&#65533;3&#65533;+(Ct&#65533;&#65533;&#65533;Q\&#65533;&#65533;&#65533;d!H&#65533;Q,}&#65533;=&#65533;T&#65533;$&#65533;1&#65533; h&#65533;&#65533;&#65533;&#65533;&#65533;&#65533;Yb0F&#65533;L&#65533;&#65533;N&#65533;&#65533;&#1237;&#65533;7K}U&#65533;&#65533;&#65533;&#65533;p 
&#65533;A&#65533;<c&#65533;&#65533;&#65533;:&#65533;&#65533;&#65533;\(2'}&#65533;&#65533;&#65533;&#956;Q1&#65533;&#65533;|k&#65533;f(MXmV5&#65533;&#1079;&#65533;3&#65533;t&#65533;&#65533;&#65533;Q],!K&#65533;/&#65533;5&#65533;&#65533;&#65533;&#65533;HUIcs>fuVt&#65533;&#65533;g@&#65533;&#65533;&#65533;&#65533;Y&#65533;B(&#65533;X&#65533;^&#65533;_&#65533;&#65533;R&#65533;&#65533;a%&#65533;&#65533;{&#65533;76&4LW&#65533;%&#65533;. &#65533;'aWN&#1856;tx&#65533;&#857;5&#65533;&#65533;Hn=U&#65533;&#65533;&#65533;C&#65533;&#65533;&#65533;&#739;8&#1474;&#65533;&#65533;dkY&#65533;Y&#65533;U:&#65533;y&#65533;WD&#65533;	J&#65533;S&#65533;&#65533;&#65533;7m&#65533;
&#759;&#65533;&#65533;&#65533;R&#65533;&#65533;&#1628;&#65533;Y&#65533;&#65533;&#65533;&#65533; @H&#65533;&#65533;&#170;4&#65533;&#65533;&#65533;J9&#65533;5&#65533;&#65533;+N
&#65533;&#65533;s&#65533;X&#65533;&#65533;Z&#65533;B&#65533;&#65533;&#65533; &#65533;P&#65533;X $&#65533;M_&#65533;5&#65533;\&#65533;&#587;Y&#65533;uD&#1052;&#65533; &#65533;&#65533;&#65533;G&#65533;&#65533;Z&#65533;U&#65533;&#65533;&#65533;J&#65533;R&#65533;&#65533;t&#65533;&#65533;!@#A&#65533;&#65533;&#65533;v&#316;&#65533;&#65533;&#65533;+&#65533;[b&#65533;&#1722;m&#1820;&#65533;&#65533;&#65533;E&#65533;Yp @&#65533;&&#513;&#65533;XED&#1749;&#65533;J&#205;&#65533;F&#65533;&#65533;A&#65533;&#65533;Y&#65533;=]&#65533;&#65533;&#65533;&#65533;&#65533;v&#65533;Y(OuK|&#65533;&#1446;&#65533;&#65533;&#65533;&#65533;*&#65533;&#65533;QI&#65533;&#65533;E&#65533;[&#65533;&#65533;&#65533;&#65533;;&#65533;&#65533;%Y &#65533;&&#65533;&#65533;x[&#65533;DlTG&#65533;&#65533;&#65533;	&#65533;;&#65533;&#65533;a^&#65533;]&#65533;x&#65533;L&#65533;(&#65533;0&#65533;&#1290;&#65533;$&#65533;&#65533;;+&#65533;&#65533;&#65533;^&#65533;%&#65533;R&#65533;&#65533;&#65533;&#65533;m&#65533; 8&#65533;udA&#965;(&#65533;&#65533;&#65533;;E_&#65533;Y&#65533;&#65533;`&#65533;&#65533;&#65533;u&#65533;x&#65533;(&#65533;&#58190;&#65533;&#65533;V&#65533;M9
;&#65533;q&#65533;&#65533;&#65533;_?`&#937;fp '	&#1247;-&#65533;8&#65533;&#65533;%	&#65533;&#65533;&#65533;E>t[&#65533;&&#65533;&#65533;`f&#65533;g&#32822;&#65533; &#65533;U`sX^&#65533;&#65533;?&#65533;E>D&#65533;&#65533;&#65533;&#65533;z&#65533;a"&#65533;&#65533;^&#65533;&#65533;&#65533;Y&#65533;&#65533;&#65533;&#65533;&#65533;`M&#65533;ma&#65533;a&#65533;"&#65533;&#65533;<&#65533;&#65533;&#65533;S
8&#65533;&#1536;r&#65533;`&#65533;&#65533;&#65533;&#65533;&#65533;&#65533;&#65533;g0]&#65533;,^&#65533;K h&#65533;&#65533;u 0SbU&#65533;)&#65533;_&#65533;M\&#65533;b6&#65533;&#65533;&#65533;Y&#65533;[iZ&#65533;&#65533;&#65533;&#65533;&#65533;J_2cua5&#65533;cG&#65533;&#65533;&#65533;0e# M&#65533;&#65533;\&#65533;a&#65533;&#65533;AF~dPN&#65533;m&#65533;&#65533;UA&#65533;&#65533;&#65533;}A3&#65533;`&#65533;Y~eX&#65533;&#65533;5`&#65533;=&#65533;9&#65533;1&#65533;&#65533;&#65533;DP&#65533;&#140;e`F@~&#65533;&#65533;&#65533;&#65533;&#65533;&#65533;&#65533;S&#65533;^.&#65533;C&#65533;&#65533;`~&#65533;&#65533;&#65533;&#65533;ZN&#65533;0&#65533;c#h&#65533;mdh&#65533;&#65533;&#65533;@&#65533;axH(&#65533;&#65533;&#65533; N&#1998;gw>&#65533;Y&#65533;&#1208;@&#65533;=&#65533;Pg#&#1538;&#65533;]&#65533;w&#65533;gg\1'&#65533;=0&#65533;+]f&#65533;<;&#65533;g&#65533;V&#65533;&#65533;G&#65533;&#65533;s&#65533;5 ]&#65533;&#65533;&#1926;&#65533;&#65533;]i&#65533;&#65533;%&#65533;&#65533;;&#65533;&#65533;(&#65533;&#65533;h&#65533;&&#65533;sX|L;&#65533;t&#65533;n&#65533;&#65533;L&#13710;&#65533;C&#65533;h&#65533;&#65533;&#65533;  !&#65533; &#65533; ,N @=&#65533;  &#65533; &#65533;	H&#65533;&#65533;&#65533;&#65533;*\&#560;&#65533;&#199;#J&#65533;H1b&#65533;&#65533;&#561;&#65533;&#463; C&#65533;I&#65533;&#65533;4&#65533;=&#65533;&#65533;R&#65533;&#65533;&#65533;&#65533;6&#65533;&#65533;I&#65533;&#65533;&#859;8Kn&#65533;9&#65533;%&#65533;c&#65533;T &#1057;,&#65533;&#65533;&#65533;&#65533;&#65533;&#1255;P&#65533;rT&#65533;&#65533;_R&#65533;CSuI&#65533;&#65533;&#1379;T&#65533;&#65533;&#65533;J&#65533;&#65533;&#1651;"&#65533;
L&#65533;&#65533;&#1131;^Y~&#65533;&#65533;6(X&#65533;Q&#65533;&#65533;&#759;&#65533;_&#65533;xf&#65533;(&#65533;&#250;+^&#65533;&#65533;&#65533;\&#65533;t&#65533;&#65533;
q&#65533;@i&#65533;2&#65533;&#825;3B&#65533;&#65533;&#65533;&#65533;l&#65533;&#65533;&#65533;&#65533;&#65533;N&#65533;&#65533;&#65533;&#65533;&#1520;7K&-&#65533;vO&#65533;o&#65533;~{&#65533;v&#65533;&#65533;&#65533;&#65533;&#65533;K&#65533;&#65533;O&#65533;k&#65533;+7&#65533;&#65533;&#65533;&#65533;&#65533;"N&#65533;&#65533;&#65533;fi&#65533;&#65533;&#65533;}7&#65533;&#65533;&#1159;&#65533;&#65533;&#65533;m&#65533;&#65533;y&#65533;&&#65533;&#65533;V&#65533;&#65533;{&#65533;&#65533;&#65533;&#49559;/>&#65533;s&#65533;&#65533;&#65533;&#65533;?&#65533; &#65533;&#65533;&#65533;y&#65533;&#1920;[&#65533;F&#1985;&#65533;%&#65533;&#65533;~6&#65533;~&#65533;y&#65533;n&#65533;vLj&#65533;V&#65533;?<5&#65533;&#65533;f&#1708;&#65533;4&#65533;_&#65533;&#65533;&#65533;D`&#65533;e&#65533;O6&#1336;x!`+NH&#65533;a&#65533;}&#65533;&#65533;_>`@"b&#65533;&#65533;&#65533;d&#65533;&#65533;&#65533;?o&#65533;@&#65533;&#65533;0&#578;@oT&#65533;&#1040;&#65533;I&#65533;Zic&#65533;&#65533;&#65533;Y&#65533;&#65533;&#963;a&#65533;&#65533;OA&#65533;&#65533;?&#65533;83&#65533;#,0IP&#65533;M&#65533;&#65533;&#65533;&#65533;&#65533;@&#65533;U&#65533;h[&#65533;)&#65533;&#65533;3_&#65533;&#65533;6"
&#65533;&#3076;O:"&#65533;&#65533;&#313;$&#65533;&#65533;&#65533;3&#65533;Ao&#65533;
&#65533;N&#65533;&#65533;6E&#65533;{z&#65533;&#65533;&#65533;&#65533;&#65533;&#347;&#65533;	'A&#65533;&#65533;&#65533;&#65533;&#65533;^&#65533;	&#65533;&#65533;=&#65533;&#65533;&#65533;I&#65533;&#65533;&#65533;dw&#65533;&#65533;j`&#65533;d
&#18788;1Y)B&#65533;6&#65533;&#65533;A&#974;(k&#65533;&#65533;&#65533;J&#65533;X&#65533;8RE&#65533;&#65533;A&#65533;&#65533;:&#65533;B0L&#65533;@&#65533;&#160;&#65533;S&#65533;&#65533;&#65533;?&#65533;&#65533;&#65533;&#65533;&#65533;&#65533;:d&#65533;&#65533;&#65533;&#65533;KD&#65533;&#65533;{ek&#65533;&#65533;(&#65533;&#65533;&#65533;&#65533;A&#65533;&#65533;&#65533;&#65533;&#65533;0(&#65533;;&#65533;&#65533;&#65533;JA&#65533;&#65533;!&#65533;&#65533;&#1572;&#65533;O&#65533;	1 &#65533;&#65533;&#65533;&#65533;\&#65533;4?D\&#65533;&#65533;&#1808;&#65533;&#65533;h&#65533;&#65533;&#65533;&#65533;&#65533;&#65533;&#65533; C&#65533;#/&#65533;&#65533;:&#65533;&#65533;d;&#65533;&#65533;&#65533;&#65533;&#65533;	M&#466;&#65533;E&#1452;uC^b&#65533;&#65533;&#65533;&#476;9&#65533;&#65533;&#65533;&#1211;&#65533;&#65533;&#65533;&#65533;6I&#65533;B&#65533; &#65533;kAo,&#65533;&#65533;?&#65533;@&#65533;&#229;t&#65533;&#65533;Z&#65533;{[&#65533;&#65533;&#65533;?R&#65533;g&#65533;]#P&#65533;4ME&#65533; s&#65533;x&#65533;&#65533;&#65533;Y&#65533;\d[&#65533;
&#65533;&#65533;&#65533;\X&#65533;&#65533;JIYP&#65533;&#65533;&#65533;&#65533;&#65533;Dq&#65533;S&#65533;AL'&#65533;J&#65533;&#65533;&#65533;&#65533;&#65533;&#65533;&#65533;&#65533;&#65533;c&#65533;&#1484;&#65533;5&#65533;Y&#65533;&#65533;07n&#65533;&#65533;&#65533;&#65533;&#65533;:&#65533;/&#65533;&#65533;&#65533;&#65533;&#65533;s&#65533;qI&#65533;p&#65533;&#65533;o&#65533;L&#65533;&#65533;&#65533;&#65533;A&#65533;Pn{&#65533;&#914;&#65533;&#65533;@&#65533;&#65533;N&#65533;"!&#65533;&#65533;?K<4;N&#65533;gu&#65533;&#65533;f&#65533;&#65533;S&#65533;vxA&#65533;&#65533;&#65533;&#65533; &#65533;}&#65533;&#65533;A(&#65533;&#65533;&#65533;&#65533;M?9R&#677;?&#65533;qe`	J|&#65533;&#65533;~&#65533;Mr&#42184;7&#65533;&#65533;&#65533;&#65533;&#65533;&#65533;&#65533;&#65533;U&#65533;AD0N&#65533; &#65533;j(Ns&#65533;&#65533;u&#65533;&#65533;&#65533;&#65533;&#65533;&#65533;&#65533;	&#65533;(|z&#65533;~lP&#65533;&#65533;&#65533;F(y2&#65533;&#65533;d&#65533;<&#65533;&#65533;/&#65533;&#65533;3X&#65533;&#65533;m(J&#65533;78&#65533;&#65533;&#1543;%&#65533;`C&#65533;&#415;5E&#65533;&&#65533;&#65533;X &#65533;3	&#65533;T&#65533;Q&#65533;S&#65533;d*&#65533;&#65533;&#65533;&#65533;R@&#65533;&#65533;&#964;$y&#380;&#65533; #&#65533;D&#453;{&#65533;&#65533;&#65533;f&#1089;&#326;6X&#65533;4z&#65533;3&#65533;]&#65533;&#65533;b=
Fr?&#65533;&#65533;&#65533;&#65533;&#65533;G*&#65533;&#65533;KR&#65533;p&#65533;y5$r &#65533;bMf77&#65533;&#65533;f(:&#65533;k&#65533;&#65533;ICh&#65533;&&#65533;a&#65533;H&#65533;&#65533;&#65533;&#65533;dN
Y=#&#65533;&#65533;&#65533;&#65533;ke&#65533;&#65533; &#65533;&#65533;&#65533;&#531;X&#65533;&#65533;&#65533;&#65533;&#65533;&#65533;d&#65533;&#65533;&#307;&#65533;&#65533;C&#65533;z&#65533;&#65533; 2j&#65533;3@XU]&#65533;&#65533;&#65533;+4` &#65533;&#65533;<&#65533;I&#65533;}&#65533;"&#65533;&#65533;P&#65533;.&#65533;&#65533;<v&#65533;&#1426;&#65533;&#65533;&#65533;;&#65533;h&#65533;=_&#1216;V&#65533;hAS&#65533;2 &#65533;s(-r&#65533;ChA&#1457;&#65533;u0&#65533;&#65533;&#65533;&#65533;[A&#65533;&#65533;&#65533;;~dI&#65533;&#65533;&#65533;&#65533;	lt3&&#65533;Jq&#65533;&#65533;&#65533;O&#281;mjg&#1241;2&#65533;2]h&#65533;&#65533;&#1346;&#65533;&#65533;&#65533; #[R&#65533;&#65533;8&#31195;&#65533;&#37688;&#65533;X&#65533;Q&#65533;>]&#65533;&#65533;&#65533;&#65533;&#65533; N&#65533;L&#65533;&#65533;&#65533;&#65533;&#65533;&#65533;U&#65533; &#65533;&&#65533;60&#65533;rF&#65533;O&#65533;&#65533; ;	&#65533;&#65533;R&#65533;&#65533;>&#65533;2&#65533;&#65533;&#65533;k&#65533;&#65533;&#9153;&#65533;&#65533;&#65533;&#65533;_&#65533;Rf`0AE$&#65533;.&#65533;s&#65533;&#65533;&#1756;:&#1601;&#65533;&#65533;&#65533;&#65533;D&#65533;&#65533;fj&#65533;&#65533;@&#65533;&#65533;34L&#65533;&#65533;&#65533;&#65533;E&#65533;&#65533;Mq<&#65533;&#65533;6&#65533;&#244;
&#65533;-[aj&#65533;&#65533;&#65533;V&#65533;p&#65533;&#65533;l&#65533;A[&#65533;xR$&#65533;&#65533;&#65533;\&#65533;W&#65533;&#1079;h&#65533;Y&#65533;&#65533;&#65533;&#65533;&#65533;&#65533;|]&#65533;&#65533;&#65533;&#65533;uoHb(O&#65533;&#65533;&#65533;f&#65533;&#65533; f8&#65533;&#65533;&#65533;&#65533;&#65533;<M&#65533;&#65533;&#1525;q%&#65533;zK"*&#65533;4'%),~&#65533;&#65533;&#65533;&#65533; &#65533; &#1120;&#65533;k&#65533;^&#65533;&#65533;v&#65533;&#1349;,N&#65533;&#1731;&#65533;&#65533;&#65533;~&#65533;?|&#65533;&#65533;Gz/&#65533;9&#65533;aC&#65533;u5d&#65533;?h-Y(v*&#65533;&#65533;1&#65533;5!&#65533;uM&#65533;&#65533;&#65533;  &#1931;7&#1409;&#65533;&#65533;&#65533;&#65533;&&#65533;`C&#65533;H3&#65533;k&#65533;&#65533;MQQ&#65533;;&#65533;I&#65533;&#65533;I&#65533;H[=&#65533;&#14892; F,H&#65533;&#65533;&#65533;e&#65533;4&#65533;&#65533;&#65533;&#65533;&#65533;Q&#65533;8c&#65533;&#1077;#%\&#65533;S&#65533;!&#65533;&#65533;&&#65533;m&#65533;&#65533;@&#65533;&#65533;(0>/3EB&#65533;&#65533;&#65533;"l&#65533;	&#65533;&#65533;&#65533;&#65533;&#65533;&#65533;&#65533;&#65533;&#1200;]&#65533;&#65533;8&#65533;&#65533;Q&#65533;A2&#65533;&#65533;B&#65533;&#65533;KKaN&#65533;L:BI&#65533;&#65533;%,4,z%&#65533;DDu&#65533;&#65533;)rg&#65533;&#65533;&#65533;&&#65533;.&#65533;ssTX&#65533;d&#65533;&#65533;&#65533;&#65533;1&#65533;&#65533;&#65533;&#65533;$&#65533;&#65533;&#558;&#65533;&#65533;b&#65533;&B&#65533;sn&#65533;\c&#65533;&#65533;&#65533;k)&#65533;&#65533;&#65533;2H:&#65533;$&#65533;^&#65533;"[&#65533;&#65533;:*&#65533;&#65533;&#57545;&#65533;s{&#65533;#.&#65533;ZH&#65533;i&#65533;g;&#65533;&#65533;&#65533; &#1097;&#65533;&#1152;&#65533;&#65533;&#65533;5&#65533;&#65533;&#65533;$he&#65533;&#65533;&#65533; p&#65533;#&#65533;OyE.&#1167;&#65533;&#65533;&#65533;5&#65533;&#65533;&#65533;;e&#65533;&#65533;&#65533;&#65533;&#65533;&#65533;&#65533;&#65533;{&#65533;~&#65533;&#65533;&#65533;&#65533;M}&#65533;&#65533;48&#65533;&#65533;&#65533;/&#65533;&#65533;&#65533;&#65533;0&#65533;&#65533;&#65533;4&#65533;&#65533;.&#65533;&#552;&#65533;f"&#65533;X &#65533;&#65533;&#65533;&#65533;S&#65533;Tk&#65533;C&#65533;&#65533;G6&#65533;&#65533;:&#65533;&#65533;_/&#65533;j&#65533;8&#65533;5&#65533;&#1128;&#65533;&#33946;e&#65533;&#65533;)$&#65533;G
"sHo &#65533;&#563;&#65533;X0&#65533;UwMt&#65533;&#65533;&#65533;=&#65533;.&#65533;f,@&#65533;&#65533;1Vq&#65533;i&#65533;&#65533;&#65533; 1&#65533; &#65533;&#1361;&#65533;[#&#65533;&#65533;Y&#65533;&#65533;o&#65533;-&#65533;82&#65533;#&#65533;&#1227;&#65533;&#65533;&#65533;G&#65533;T&#65533;&#1092;&#65533;&#65533;&#65533;&#65533;Y&#65533;&#65533;&#65533;&#65533;&#65533;&#65533;&#65533;1H&#65533;B&#65533;&#65533;&#65533;K?&#65533;&#910;J!_&#65533;&#65533;&#519; &#65533;&#65533;~&#65533;7&#65533;&#65533;&#65533;&#65533;&#65533;&#65533;qv&#65533;;&#65533;&#65533;&#65533;&#65533;
&#65533;D&#65533;&#65533;&#65533;&#65533;&#65533;M&#65533;&#65533;&#65533;4b&#65533;|<_Y&#65533;&#1303;&#65533;&#65533;&#65533;+&#65533;&#65533;&#65533;R &#65533;&#65533;sm&#65533;&#65533;Y.&#1156;tH#&#65533;&#65533;q&#65533;&#65533;Z&#65533;&#65533;nO&#65533;}&#65533;&#65533;!&#65533;0H&#65533;&#65533;*rz1f 4w&#65533;&#65533;Y"=&#65533;&#65533;<z&#65533;`eQ&#65533;&#65533;}&#65533;v&#65533;&#65533;&#65533;	C&#65533;&#65533;ta &#65533;&#65533;&#65533; \&#65533;)'4mA&#65533;!5:q/&#65533;&#65533;&#65533;&#65533;l&#65533;E&#65533;&#65533;W+&#65533;h&#65533;&#65533;&#65533;>&#65533;W&#65533;:<&#65533;pd`&R=d&#65533;&#65533;C&#65533;&#65533;U&#65533;&#65533;&#65533;vd&#65533;&#65533;\yG&#65533; e&#65533;w8B&#2437;1&#65533;&#65533;J&#65533;V&#65533;x~SK&#65533;~a&#65533;Pa&#65533;q8&#65533;$&#65533;ip&#65533;_&#65533;&#65533;P&#65533;&#65533;J&#65533;&#65533;|&#65533;fr&#65533;&#65533;&#65533;r&#65533;U&#65533;+&#65533;'&#65533;4%MHy&#65533;&#65533;&#65533;@&#65533;~&#65533;&#65533;'&#65533;&#65533;&#1792;}&#65533;&#65533;&#65533;&#65533;&#65533;|&#65533;@&#65533;hy&#1024;&#65533;&#65533;O&#65533;&#65533;X&&#65533;e&#65533;&#65533;(&#65533;f&#65533;>&#65533;0r&#65533;`m&#65533;U,& $ 
&#65533;H&#1808;i&#65533;&#65533;&#65533;&#65533;yxg&#65533;&&#65533;{&#65533;&#65533;]&#65533;S&#65533;&#65533;&#65533;&#65533;jv!&#65533;h&#65533;u\&#65533;&#65533;&#65533;&#65533;M&#65533;$ KG&#65533;c!&#65533;&#65533;&#65533;&#65533;*&#65533;VX&#296;&#65533;&#65533;9&#65533;&#65533;vm&#65533;Q)A&#65533;p&#65533;Ho&#65533;&#65533;L&#65533;x&#65533;&#65533;j&#65533;&#65533;&#65533;&#65533;A&#65533;W&#65533;X&#65533;&#65533;J&#65533;&#65533;|&#65533;rh&#65533;&#65533;W@&#65533;zY&#65533;aG&#65533;&#65533;f]&#65533;gZ&v(&#65533;&#65533;	&#65533;&#65533;9&#2024;6` Y&#65533;&#65533;&#65533;A&#65533;Ea&#65533;&#65533;8,C&#65533;&#65533;}q&#65533;$&#65533;@&#65533;JyUF	&#65533;&#65533;&#65533;&#65533;&#65533;&#65533;&#65533;&#65533;rC{h&#65533;&#65533;qQ&#65533;1&#65533;>&#65533;&#65533;&#65533;G"&#65533;f&#65533;&#65533;|12e&#65533;]3&#65533;&#65533;&#65533;&#65533;JE&#65533;RG[&#65533;&#65533;&#65533;hQ"zEPP'I&#65533;&#65533;&#65533;JzU,&#65533;&#1169;&#65533;&#65533;&#65533;&#65533;C&#65533;	&#65533;&#65533;&#65533;,&&#65533;^&#65533;!7A&#65533;&#65533;1^&#65533;&#65533;X&#65533;B&#1047;&#65533;1f&#65533;x&#65533;&#65533;LdR&#65533;&#65533;&#1611;+=&#65533;&#65533;&#65533;&#65533;e&#65533;bia&#65533;@&#65533;&#65533;&#65533;MG(&#65533;Pq&#65533;&#65533;Y]&#65533;d"
&#65533;	&#65533;x&#65533;&#65533;RZ&#65533;&#65533;f&#65533; M&#272;.av)Ys&#65533;&#65533;&#65533;}&#65533;e&#65533;]&#65533;b&#65533;&#65533;&#65533;(}a|&#65533;Y@ }d&#65533; f&#65533;&#65533;=&#65533;W&#65533;&#65533;oi?&#65533;&#65533;a&#954723;c(&#65533;&#65533;w&#65533;&#65533;I>Q&#65533;q!&#65533;[&#65533;&#65533;?&#65533;!n\&#65533;S&#65533;E\&#65533;1&#65533;P&#65533;&#65533;&#65533;&#603;&#65533;&#65533;	8&#65533;h&#65533;&#65533;&#65533;9x%9&#65533;&#65533;&#65533;&#65533;iFi&#65533;`+&#65533;&#65533;Qs &#65533;&#65533;&#65533;<&#65533;x(&#65533;&#65533;Sp&#65533;D&#65533;&#65533;&#65533;&#65533;9u05&#65533;&#65533; &&#65533;8&#65533;&#65533;&#65533;&#65533;`&#65533;@&#65533;A&#65533;^&#677;&#65533;)@Z$:&#65533;&#65533;
(aY'9&#65533;s&#65533;g&#65533;!`x&#65533;&#65533;&#65533;D&#888;`&#65533;&#65533;m_&#677;}&#65533;&#65533;&#65533;B=@ &#65533;&#65533;$5p|Ww|9&#65533;g*b	&#65533;M!&#65533;&#65533;&#65533;Uh&#65533;&#65533;_&#1667;V&#65533;*4q$&#65533;p|&#65533;&#65533;u<wZ(&#65533;Qax&#65533;&#65533;&#65533;&,&#65533;i&#65533;&#65533;&#65533;P&#65533;&#65533;&#65533;&#65533;&#65533;&#65533;&#608;&#65533;#1~&#567;&#65533;&#65533;<}&#65533;>fA&#65533;&#65533;q&#65533;A&#65533;&#65533;?&#65533;&#65533;&#65533;&#65533; &#65533; &#65533;&#65533;&#65533;aJX&#582;&#65533;&#65533;]$&#65533;&#65533;&#65533;:~\&#65533;4&#65533;&#1571;P&#65533;"#H&#65533;P&#65533;&#65533;&#65533;Q&#65533;J&#65533;&#65533;&#65533;&#794; 	&#65533;~&#65533;&#65533;>:&#65533;yP&#65533;&#65533;u &#65533; &#65533;&#1184;|&#65533;&#65533;R&#65533;*&#65533;O3&#65533;
&#65533;&#65533;&#65533;&#65533;&#65533;&#65533;&#65533;&#65533;	&#65533;&#65533;	&#65533;&#65533;&#65533;&#65533;&#65533;-&#65533;&#65533;&#65533;
g&#65533;7~0^wZ&#65533;`N&#65533;	&#512;wH&#1721;&#65533;&#65533;J&#65533;&#65533;&#65533;zQp&#65533;p]&#65533;&#65533;&#65533;)&#65533;&#65533;&#65533;&#159797;&#65533;&#65533;t` {&#65533;&#65533;&#65533;W0"`&#65533;&#65533;&#65533;&qrI&#65533;&#65533;&#65533;	&#65533;&#65533;.T&#65533; &#65533;)V&#65533;6&#65533;8;&#65533;A&#65533; &#65533;&#65533;&#65533;&#65533;&#65533; &#1767;V 	h&&#65533;b0&#65533;&#65533;&#65533;!Qz&#65533;2&#65533;
u`&#65533;&#65533;E&#65533;0M&#65533;\&#65533;vDY<&#65533;&#65533;k&#65533;&#65533;&#65533;&#65533;&#65533;p)&#65533; Q&#65533;&#65533;&#1424;u3&#65533;2@`&#65533;t&#65533;&#65533;J&#65533;D&#65533;&#65533;&#1079;&#65533;C\p&#65533;A&#65533;&#65533;&#65533;K&#65533; QH&#65533;~&#65533;0 M&#65533;Y&#65533;&#65533;7 JB&#65533;UbC5&#65533;0&#65533;&#65533;&#65533;&#65533;&#65533;&#65533;;0&#65533;`&#65533;&#65533;uH&#65533;&#65533;&#65533;g&#65533;&#65533;&#65533;)p&#65533;]&#65533;V&#65533;&#65533;&#65533;2&#65533;77R&#65533;&#65533;&#65533;(dp e&#65533;
&#65533;&#65533;@&#65533;4 ~&#65533;s&#65533;a&#65533;&#65533;&#65533;&#65533;&#65533;H&#65533;G&#65533;h&#65533;&#65533; Q&#65533;&#65533;&#65533;'~&#1424;&#65533;0&#65533;p&#65533;&#65533;] &#65533;{&#65533;&#65533;&#65533;!&#65533;&#65533;PaWsY-G
PH&#65533;&#65533;.&#65533;&#1595;&#65533;&#65533;*&#65533;&#65533;5&#65533;)[j&#65533;R3e$&#49209;&#1700;&#65533;&#65533;&#65533;&#65533;&#65533;&#65533;&#65533;&#65533;{|9PR &#65533;`&#65533;&#65533;&#65533;*&#65533;&#65533;vh*^&#65533;b&#65533;&#65533;:&#65533;$hu&#65533;'41&#65533;Q&#65533;&#65533;&#65533;&#65533;&#65533;=&#65533;&#65533;&#65533;&#65533;&#65533;KLy&#65533;&#65533;M&#65533;* @&#65533;&#65533;&#65533;&#65533;XL&#65533;P&#169;r&#65533;?&#65533;&#65533;&#65533;:&#65533;&#65533;[&#65533;&#65533;	4gz&#65533;&#17070;CL&#65533;	&#65533;&#65533;&#65533;&#65533;K&#65533;&#65533;*&#65533;&#65533;0H &#65533; @&#65533;&#65533;&#65533;&#65533;&#65533;wF&#65533;Q&#65533;&#65533;&#65533;&#65533;&#65533;47&#65533;&#65533;&#65533;!&#65533;	&#65533;&#65533;&#65533;8$&#65533;6rn(LD&#65533;&#65533;&#65533;&#65533;3&#65533;&#65533;&#65533;\y+&#65533;&#65533;0`H@t&#65533;,t&#65533;&#65533;&#65533;	A&#65533;j&#65533;&#65533;&#65533;\&#65533;1	&#65533;&#65533;0~!50 &#65533;&#65533;  &#65533;&#65533;Y&#65533;Q&#65533; &#522;0D&#812;&#65533;&#65533; &#732;
&#65533;&#317;&#65533;z&#65533;l&#65533;&#65533;@ &#65533;&#65533;	|&#65533;&#65533; &#65533;W&#65533; &#65533;b&#65533;4&#65533;6&#65533;#&#65533; *5&#65533;&#65533; &#65533;0&#65533;I `&#65533;+&#65533;F&#65533;<&#65533;H,&#65533;t&#65533;&#65533;&#65533;&#65533;g&#65533;<&#838;&#65533;!0&#65533;&#65533;&#65533;`*&#65533;&#65533;1&#65533;a&#65533;&#65533;[$&#65533;&#65533;&#65533;W&#65533;&#65533;&#65533;32S 
&#65533;%&#65533;&#65533;&#65533;l&#65533;&#65533;&#65533;i&#65533;m&#65533;&#65533;D,&#1241;&#65533;&#605;&#65533;u&#65533;P&#65533;  &#1260;&#65533;=&#65533;&#65533;&#65533;&#65533;&#1061;0&#65533;,&#65533;&#65533;;&#65533;,&#65533;&#65533;&#65533;!&#1472;&#65533;&#65533;&#65533;&#65533;<'S &#65533;o&#65533;%@&#1763;&#65533;-&#65533;A&#65533;B&#65533;&#65533;P&#65533;1&#65533;&#285;Lyh&#65533;&#65533;;&#65533;&#65533;&#65533;&#65533;&#1245;m&#65533;@&#65533;@&#65533;P&#65533;&#65533;&#1305; &&#65533;&#65533;:U&#65533;:&#65533;&#65533;k9&#65533;MS&#65533;&#65533;E2D&#65533;&#65533;n&#65533;&#65533;7&#65533;I&#1835;v,&#65533;&#65533;&#65533;&#65533;n&#65533;&#65533;&#65533;&#65533;&#65533;&#65533;@MP &#65533;&#65533;&#65533;&#65533; *&#65533;&#1474;&#65533;&#65533;Z=l&#65533;^&#65533;&#65533;&#65533;l&#65533;&#65533;&#65533;&#65533;Fh	&#65533;_5O~&#65533;5&#65533;\&#65533;&#65533;&#65533;&#65533;4]&#65533;&#455;&#65533;&#65533;&#65533;&#65533;&#65533;&#65533;&#65533;m&#65533; F&#65533;&#65533;{&#65533;)@F0&#65533;&#1948;	!,&#65533;};&#65533;&#65533;&#65533;&#65533;q&#65533;&#65533;{&#65533;&#65533;6&#65533;&#65533;&#65533;q&#65533;\&&#65533;&#65533;&#65533;&#65533;&#65533;}&#65533;&#65533;&#65533;,&#65533;3&#65533;-&#65533;&#65533;`&#65533;&#65533;&#65533;>&#65533;&#65533;&#65533;&#65533;&#65533;!0wL&#65533;&#65533;&#65533;&#65533;&#65533;&#65533;&#65533;&#65533;DqF&#65533;&#65533;&#65533;&#65533;&#65533;&#65533;&#65533;0&#65533;A	v&#65533;  0&#65533;R&#1308;W&#65533;&#65533;D&#65533;&#65533;&#65533;&#65533;&#65533;}&#65533;&#65533;&#65533;&#764;&#65533;&#65533;<y&#65533;&#65533;&#65533;&#65533;1&#65533;!`&#65533;&#65533;&#65533;&#65533;&#65533; &#65533; &#65533;&#65533;;&#65533;&#65533;	&#65533;0&#65533;&#578;*&#1040;`&#65533;&#65533;6}&#65533;<M&#65533;&#65533;1Q&#65533;`&#65533;a&#65533;&#65533;&#65533;8&#65533;&#65533;&#65533;&#65533;&#65533;&#65533;&#65533;&#22108;
&#65533;G&#65533;&#65533;&#65533;
M&#65533;f&#65533;&#65533;j=&#65533;&#65533;z&#65533;&#1849;&#65533; s&#65533;&#65533;=&#65533;sHTI}T&#65533;&#65533;u&#65533;05Q'h&#65533;AD&#65533;&#65533; &#65533;&#65533;&#65533;&#65533;	&#65533;&#65533;^e}k$&#65533;&#65533;	C&#65533;&#65533;{&#65533;M&#65533;_&#65533;&#65533;&#637;&#65533;Q&#65533;e~&#65533;h&#65533;&#65533;V&#65533;B `&#65533;n.&#65533;p&#65533;&#65533;	2&#65533;p&#65533;
R*o&#65533;&#65533;&#65533;@&#65533;@TS4&#65533;R&#65533;&#65533;&#65533;&#65533;&#65533;&#65533;pm&#65533;&#329;&#65533;&#65533;&#65533;&#65533;&#65533;&#65533;&#65533;&#65533;&#1057;&#65533;&#65533;&#65533;}&#65533;i&#65533;&#65533;&#1150;&#65533;&#65533;g. &#1454;&#65533;9w&#866;>&#371;`&#65533;s.&#65533;&#65533;{&#65533;qF&#65533;H.&#65533;h&#65533;&#65533;<q&#65533;\UEUS&#65533;T&#65533;_&#65533;~&#65533;&#65533;&#65533;p ?1j&#65533;&#65533;D&#65533;&#65533;3&#65533;&#65533;,$&#65533;q&#65533;&#65533;&#65533;&#65533;\yCp&#2010;.&#65533;&#65533;1  ^N&#65533;X&#65533;&#65533;#&#65533;&#65533;]@&#65533;[ &#65533;&#65533;&#65533;@&#65533;1&#65533;&#65533;3&#65533;&#65533;&#65533;&#65533;&#65533;&#65533;*?f!&#65533;k3&#65533;?0^&#65533;&#65533;&#65533;P&#65533;&#65533;&#65533;&#65533;&#65533;/9,yr?T$&#65533;~&#65533;#$&#65533;&#65533;&#65533;&#65533;8=&#65533;7&#65533;u&#65533;&#65533;&#65533;<&#65533;&#65533;&#65533;&#65533;P&#65533;&#65533;&#65533;&#65533;4&#65533;&#65533;&#65533;p&#65533;;&#65533;&#65533;P&#65533;O&#65533;wfIK=pH2&#65533;&#65533;Zy#&#65533;&#65533;&#65533;&#65533;0&#65533;&#65533;(&#65533;&#65533;&#65533;&#65533;=&#65533;x&#65533;P &#65533;&#65533;&#65533;&#65533;&#65533;&#65533;&#65533;J&#65533;&#65533;Y
&#65533;&#787;m&#65533;&#65533;&#65533;&#65533;&#65533;&#65533;c&#65533;L&#65533;&#65533;&#65533;&#65533;&#65533;&#65533;&#65533;{&#65533;&#65533;7&#65533;P
&#65533;&#65533;&#65533;t&#65533;] &#65533;&#65533;Q)(&#65533;&#65533;&#65533;x[&#65533;UsO&#65533;A&#65533;v_&#65533;&#65533;&#65533;&#65533;&#65533;&#65533;&#65533;&#65533;#X&#65533;&#65533;&#65533;:&#65533;&#65533;F&#65533;&#65533;1&#65533;&#65533;Y&#65533;&#65533;0&#65533;
&#1514;D&#65533;&#65533;&#65533;&#65533;G&#65533;!E&#65533;&#65533;&#65533;&#65533;I&#65533;)S&H&#65533;&#65533;&#65533;&#65533;1RY&#741;.&#65533;&#65533;&#65533;9sY"@&#65533;!C!BZ&#65533;&#65533;Q&#65533;@&#65533;I&#65533;&#1244;8shB(&#65533;3&#65533;&#65533;&#65533;&#65533;&#65533;Y&#65533;f&&#65533;M$&#65533;&#65533;&#371;R&#65533;4&#65533;0op&#65533;&#421;;&#65533;&#65533;v&#65533;&#65533;F&#65533;c&#1992; B6&#65533;#&#65533;&#1454;%K&#65533;&#65533;Dj&#65533;D$&#6361;_&#793;5o.&#65533;&#1203;&#65533;s-&#65533;&#65533;&#65533;i&#65533;f&#65533;&#65533;7&#65533;U&#65533;&#65533;&#65533;P&#65533;&#65533;&#65533;fQ&#65533;&#65533;4&#65533;T&#65533;Pq&#65533;P&#65533;&#65533;Y&#65533;v@p&#65533;&#65533;!6&#65533;D&#65533;-&#65533;&#65533; &#1864;&#65533;
&#65533;&#65533;&#65533;W&#65533;?&#65533;"&#65533;&#65533;&#65533;L0&#65533;A&#65533;&#65533;&#65533;Y&#65533;&#65533;tH|&#65533;s&#65533;g&#65533;wd&#454;&#65533;}&#65533;&#65533;	~&#65533;2t&#65533;&#65533;f&#65533;&#65533;u&#65533;&#65533;-'&#65533;\
6&#65533;$J)Ls*&#65533;&#65533;R&#65533;x&#1060;	f&#618;&#65533;&#65533;&#65533;&#65533;&#65533;&#1612;&#65533;lP&#65533;n.&#65533;B&#65533;<&#65533;&#65533;&#65533;+<&#65533;
&#65533; &#65533;&#65533;n&#65533;&#65533;&#65533;&#65533;B&#65533;&#65533;&#65533;!&#65533;Ed.&#65533;c&#65533;0&#65533;&#441;&#65533;&&#65533;&#65533;&#65533;&#1545;&#65533;&#65533;&#65533;&#65533;&#65533;J,A&#65533;o&#65533;&#65533;F&#65533;b@&#65533;P&#65533;m5&#65533;~&#65533;G&#65533;&#65533;dC*%LM&#65533;&#65533;&#65533;&#65533;> &#65533;FP&#65533;YH&#65533;&#65533;G&#65533;h&#65533;&#65533;(-C&#65533;j&#65533;&#65533; .
2&#65533;&#65533;&#65533;&#65533;&#65533;<&#65533;&&#65533;&#65533;&#65533;vfdSN3-&#795;u&#65533;y&#65533;E&#65533;&#65533;&#65533;&&#65533;&#65533;&#65533;G&#65533;&#65533;&#65533;il&#627;&#1851;&#546;&#65533;*&#65533;c&#65533;,s&#65533;&#65533;&#65533;-&#65533;;&#65533;%&#65533;&#65533;3&#132;3&#65533;z&#65533; &#65533;,&#65533;M&#65533;L&#65533;&#65533;&#858;T{&#65533;&#65533;:&#65533;&#65533;&#65533;^&#65533; D&#65533;>&#65533;":&#65533;&#65533;#&H&#65533;&#65533;(&#65533;O"&#65533;&#65533;&#65533;Z&#65533;&#65533;&#65533; &#65533;'.&#65533;&#65533;&#65533;<&#65533;&#65533;&#65533;."%&#65533;&#65533;&#65533;t&#65533;&#65533;&#65533;&#65533;,&;&#65533;`&#65533;]+&#65533;&#65533;W&#65533;&#65533;I&#65533;1&#65533;&#65533;B&&#1442;25u&#65533;P&#65533;YS&#65533;v&#65533;0Q&#65533;&#65533;)i&#65533;&#65533;&#65533;&#65533;x&#65533;^&#65533;ib&#65533;&#65533;&#65533;&#65533;1&#65533;#&#65533;H&#65533;]&#65533;%&#65533;&#65533;!&#65533;&#65533;+&#65533;>R&#65533;%.&#65533;&#65533;&#65533;&#41126;&#65533;&#47733;&#65533;:"l&#65533;&#65533;GV&#65533;!(2&#65533;&#65533;m/&#65533;&#65533;.&#65533;&#65533;m&#65533;0&#65533;L&#65533;^0&#65533;b'&#65533;*Y&#65533;PvvMC|&#65533;&#65533;eiF&#65533;3&#65533;9&#39705;&#1730;x&#65533;&#65533;&#65533;L|>Dr&#65533;&#65533;HuKzV&#30475;L&#65533;&#65533;&#65533;&#65533;&#65533;&#65533;V:&#65533;s"&#65533;&#65533;uw/"&#65533;&#65533;K&#65533;]&#65533;=c	@ae*V&#65533;jW&#65533;&#65533;&#65533;&#65533;LY66&#65533;ap&#65533;+&#65533;&#65533;B:&#65533;&#65533;f^&#65533;&#65533; q&#65533;i&#65533;&#65533;D|&#65533;s&#65533;.&#65533;&&#65533;&#65533;&#1561;&#65533;b&#65533;h&#65533;X&#65533;&#65533;&#65533;&#65533;&#65533; &#65533;&#65533;B&#65533;P&#65533;,&#65533;&#65533;I&#65533;H&#65533;&#1022;&#65533;&#65533;&#65533;/w&#65533;&#65533;&#65533;K1&#65533;	&#65533;b&#65533;&#65533;&#65533;&#65533; A&#65533;&#1779;&#65533;D&#65533;&#65533;&#65533;&#65533;y&#1067;&#65533;&#65533;&#65533;q&#65533;LzB D&#65533;(P&#65533;&#65533;$&#65533;&#65533;&#65533;H&#65533;&#65533;!
&#65533;&#65533;&#65533;,&#65533;\&#65533;&#1541;&#65533;&#1281;}&#65533;BApP&#65533;,mu&#65533;&#65533;&#65533;&#65533;&#65533;&#65533;&#65533;D
&#65533;&#65533;&#65533;n@&#65533;&#65533;'X_*&#65533;m(&#65533;&#65533;&#65533;&#65533;mA|P&#65533;w&#65533;'>ONt&#65533;&#65533;&#892;x&#65533;f&#65533;PA:&#65533;&#65533;f&#65533;0$&#65533;j@&#65533;&#65533;&#65533;&#244;&#65533;'m=4&#65533;X0&#65533;&#65533;&#65533;PTEvx&#65533;&#65533;1&#65533;V<&#65533;&#65533;&`&#65533;&#65533;!1&#65533;-q	&#65533;&#65533;D&#65533;0&#65533;dS<^Q &#276;i&#65533;e[&#65533;p&#65533;^&#65533;&#65533;)oF FL &#65533;&#65533;P&#65533;H&#65533;A6X@~&#65533;HY&#65533;&#65533;0&#65533;h.2|&#65533;G%b&#65533;z`&#65533;&#65533;&#65533;&#65533;c/&#65533;&#65533;$W=&#65533;e&#65533;&#65533;&#65533; n&#65533;L&#623;&#65533;&#65533;&#65533;&#65533;4&#65533;&#65533;	&#2006;5&#65533;&ey&#65533;&#65533;&#65533;&#65533;&#65533;&#65533;&#601;Io[,&#65533;'&#1753;Ap&#65533;&#65533;&#65533;&#65533;L3l&#65533;&#65533;Z&#65533;&#65533;9LKK&#65533;&#65533;&#65533;&#65533;D1&#65533;:&#65533;=&#65533;a&#65533;X&#65533;&#65533;&#65533;dj&#65533;"H[&#65533;3&#65533;&#65533;Q&#65533;&#65533;&#65533;&J&#65533; &#65533;&#65533;&#65533;X&#65533;
'&#1644;J&&#65533;'&#65533;&#65533;&#65533;&#65533;D&#65533;&#65533;&#65533;&#797;&#65533;%)5HJPaD&#65533;i&#790;&#65533;D&#65533;&#65533;&#65533;&#65533;#{%&#65533;oX&#65533;&#65533;@E&#65533;*&#65533;&#65533;J&#65533;&#65533;T_|&#65533;&#65533;.&#65533;&#65533;&#65533;&#65533;hGMB7&#1933;&#65533;Z5I&#65533;7)&#39716;(&#65533;&#65533;&#65533;<&#65533;0T'&#65533;m+&#65533;^&#65533;&#65533;(&#65533;Fp&#65533;&#65533; T&#65533;@+5&#65533;$c&#65533;?&#65533;|`&#65533;&#1354;&#65533;"&#65533;JK&#65533;yK&#65533;g&#65533;&#65533;&#65533;!&#65533;,&#65533;:&#65533;&#65533;#&&#65533;j&#65533;&#65533;&#65533;U
&#65533;&#65533;&#65533;&#265;7&#65533;&#65533;*&#65533;&#65533;6V&#65533;$[&#65533;w&#65533;Ro[6&#65533;kM&#65533;&#65533;&#637;&#65533;&#65533;&#65533;&#65533;+0&#1577;&#65533;&#65533;=&#65533;s&#65533;3&#65533;LE&#65533;&#65533;#&#65533;&#65533;_&#65533;&[UA&#65533;'J&#65533;&#65533;?&#65533;P&#65533;&#65533;&#65533;&#65533;&	-c&&#65533;&#1348;5R\P%&#65533;&#65533;R&#65533;&#65533;).;&#65533;jx3&#65533;:u{&#65533;%]I)J&#65533;V{&#65533;J&#65533;&#130;(H&#591;&#65533;4&#65533;&#65533;&#65533;&#564;&#65533;&#65533;$&#65533;&#65533;a/*&#65533;e&#65533;d&#65533;&#558;v&#65533;&#65533;%zl&#65533;&#65533;&#65533;
Ozr&#65533;&#65533;(&#65533;3Y&_&#65533;&#65533;&#1097;f&#1515;)&#1481;W&#65533;l&#65533;T&#65533;J9&#65533;&#65533;X&#65533;
&#65533;Tau?B&#65533;j&#65533;H&#65533;&#65533;&#65533;rHU&#65533;^D&#65533;&#65533;a&#65533;!+&#793;&#65533;&#65533;?.&#65533;&#65533;D&#65533;&#65533;&#65533;&#65533;&#65533;8&#65533;&#65533;&#65533;kmQq&#65533;&#65533;&#65533;?@i&#65533;&#65533;&#1461;&#65533;&#65533;&#65533;w+&#65533;]&#65533;&#65533;&#448;&#146;S&#65533;K_&#65533;&#65533;=TH &#65533;X&#65533;&#65533;&#65533;&#65533;\&#65533;H&#65533;&#65533;&#65533;E&#1626;.-&#65533;\&#65533;,&#65533;5&#65533;)&#65533;$&#65533;&#65533;y8&#65533;&#65533;L&#65533;&#65533;&#65533;&#65533;;?&#65533;&#65533;6&#65533;&#65533;&#65533;&#65533;L&#65533;c&#65533;q&#65533;?&#65533;!&#65533;&#65533;C&#65533;&#65533;&#65533;"+&#65533;&#65533;
R]&#65533;&#65533;&#65533;&#65533;&#65533;^c&#65533;?:&#65533;&&#65533;W5&#65533;&#65533;&#65533;&#65533;&#65533;!d&#65533;&#65533;YlGI&#65533;&#65533;&#65533;&#65533;&#65533;&#65533;&#65533;&#65533;*&#65533;=&#65533;&#65533;h&#65533;&#65533;c&#65533;&#1192;&#65533;L[&#65533;&#65533;	&#65533;Q^&#65533;&#1953;dFb^c&&#65533;&#65533; &#65533;&#65533;>&#65533;&#65533;T&#65533;'61&#65533;?&#65533;e&#65533;u&#65533;C&#65533;	&#65533;&#65533;&&#65533;&#65533;N&#65533;z&#65533;;mW&#65533;R!&#65533;&#65533;6"&#65533;1 &#65533; R&#65533;&#65533;&#65533;G\s&#65533;2^e&#65533;&#65533;&#65533;,&#65533;&#65533;x&#65533;n&#65533;&#65533;&#65533;X&#65533;&#65533;&#65533;l&#65533;&#65533;F&#65533;R&#65533;&#65533;Kq&#65533;&#65533;&#65533;Lm:&#65533;4&#65533;S&#65533;o&#65533;,&#65533;W&#65533;|JlQ&#65533;}&#65533;&#65533;&#65533;&#65533;&#65533;:&#65533;~5&#65533;?B&#65533;&#65533;&#65533;&#65533;)'&#65533;&#65533;3&#65533;&#65533;TH&#65533;&#65533;H&#1087;&#65533;,b+&#65533;Lo/{&#65533;[?&#65533;&#65533;&#65533;&#65533;&#65533;?&#65533;^nk\j&#65533;>&#65533;+X&#65533;(&#65533;X;S&#65533;&#65533;@n&#65533;i&#65533;L&#65533;&#65533;&#65533;&#65533;&#65533;&#65533;K2&#65533;&#65533;3)&#65533;&#65533;x2&#998028;6&#65533;^vK&#65533;&#65533;sM&#65533;&#65533;&#65533;U3(&#65533;K&#65533; $&#65533;&#65533;&#65533;L&#65533;&#1105;ngC&#65533;&#65533;&#65533;i.&#65533;&#65533;&#816;>&#1064;&#65533;q&#65533;&#65533;&#65533;1zX&#65533;&#65533;&#65533;Q&#65533;a&#811;&#65533;&#65533;]&#65533;&#65533;&#65533;&#65533;s&#65533;&#780;k&#65533;&#65533;&#65533;&#65533;&#65533;Ah&#65533;m&#65533;&#65533;&#65533;&#65533;&#65533;&#65533;&#65533;!Dfky&#65533;{&#65533;&#65533;&#65533;&#1363;&#65533;{
&#65533;&#65533;&#65533;&#65533;&#1944;B&#65533;&#65533;&#65533;&#65533;&#65533;&#65533;&#65533;&#65533;&#65533;&#65533;&#1044;R&#65533;Z&#65533;&#65533;&#65533;&#65533;&#65533;&#65533;)&#1187;;&#1203;6*&#65533;&#65533;&#65533;&#65533;&#65533;3n&#65533; h &#65533;"&#65533;&#65533;&#65533;&#65533;&#65533;#w7&#65533;8&#65533; "&#65533;5&#65533;&#65533;7)&#1757;%&#65533;&#65533;&#65533;7>&#65533;	&#65533;&#65533;&#65533;c-&#65533;&#65533;s+.&#65533;&#65533;R&#65533;&#65533;&#65533;&#65533;4&#65533;&#672;wP@&#65533;&#1773;&#65533;&#65533;@^&#1147;&#65533; &#65533;&#65533;3(&#65533;&#65533; &#65533;&#65533;&#592;&#882;&#65533;&#768;H&#65533;&#65533;&#65533;4"&#136;0Az&#65533;*{&#65533;&#65533;*k&#65533;?'&#65533;Q&#65533;&#65533;#&#65533;,&#65533;&#65533;&#65533;&#65533;&#65533;&#65533;&#65533;!=O&#65533;C&#65533;Z@P&#65533;&#65533;!A.&#65533;s &#65533;#&#65533;%&#65533;QP&#65533;&#65533;&#65533;&#65533;&#65533;0A&#65533;
&#65533;*+&#65533;[&#65533;d&#65533;&#65533;+&#65533;&#65533;K&#65533;#)&#65533;K.&#65533;$&#65533;&#65533; 5&#65533;&#65533;&#65533;&#65533;-(&#65533;&#65533;CDW&#65533;&#65533;0&#65533;&#65533;v&#65533;&#65533;0@&#65533;&#65533;ASL&#277;C&#65533;&#65533;&#65533;G6i&#65533;D&#65533;&#65533;c&#65533;&#65533;&#65533;Q6Ll+&#65533;&#65533;&#43126;&#299;v&#65533;C&#65533;&#65533;!&#65533;&#366;k?&#65533;6H 7&#872;3v Q&#65533;&#65533;`&#65533;&#65533;f&#65533;&#65533;[&#65533;B&#65533;
&#65533;&#65533;&#65533;&#65533;`&#65533;2C&#65533;K&#65533;&#65533;Z)K&#65533;&#65533;&#65533;HFM&#65533;DN&#65533;/&#1850;&#65533;&#65533;&#65533;-j&#65533;)&#65533;F"&#65533; &#65533;&#65533;HtPBw&#65533;&#65533;o&#65533;Fp&#65533; 8H&#65533;&#65533;&#65533;&#65533;"0&#65533;&#65533;&#65533;/&#65533;<&#65533;&#1254;|k&#65533;&#65533;/y,&#65533;4&#65533; &#65533;90&#65533;GN|8g&#65533;&#65533;g$&#65533;&#65533;R&#65533;7&#65533;&#65533;&#65533;&#65533;&#65533;&#65533;&#65533;shn&#65533;&#65533;g8H P&#65533;&#65533;\X&#65533;&#65533;&#65533;&#65533;&#65533;.&#65533;&#65533;&#65533;&#65533;0&#65533;&#65533;'b&#65533;3D&#65533;B/&#65533;s&#65533;&#65533;&#513;&#726;p&#65533;&#65533;&#65533;I&#65533;&#65533;-&#65533;-rJ&#65533;&#65533;7&#65533;&#65533;hG*&#65533;&#65533;&#158404;g&#65533;&#485;P&#65533;c&#65533;1&#65533;&#65533;8&#65533;A:&#65533;)L=<&#565;<&#65533;'&#65533;.&#65533;$l>&#65533;T&#65533;&#65533;(;&#65533;&#65533;&#724;1&#65533;&#65533;e+L&#65533;&#65533;&#65533;nQ3&#65533;&#65533; O&#65533;C&#65533;&#65533;.&#65533;F&#65533;L&#65533;m&#13646;ZD&#65533;$ &#65533;42&#65533;&#65533;$1&#65533;$&#65533;|&#65533;L&#65533;Z':&#65533;&#65533;:&#65533;&#65533;6K&#65533;&#65533;&#65533;C&#65533;<&#951;&#65533;&#65533;&#65533;	&#65533;&#65533;Z;&#65533;(Ce&#65533;Gg1&#65533;T&#65533;&#65533;L&#65533;&#65533;&#65533;&#887;{&#65533;f&#65533;&#65533;v&#65533;G*&#65533;.HK&#65533;,&#65533;#&#65533;,&#65533;&#65533;J&#65533;bi&#65533;&#65533;H&#65533;(&#65533;&#724;\&#1402;$L&#65533;f{&#65533;&#65533;&#65533;&#1004;&#65533;&#65533;|8&#65533;&#65533;&#65533;;D&#65533;,PS&#65533;.&#65533;&#65533;&#65533;&#65533;&#65533;&#65533;9&#65533;&#65533;J@iA&#65533;|&#65533;&#65533;&#65533;Kv
&#65533;4;&#65533;&#65533;5&#65533;&#65533;>Q,&#65533;&#65533;xK&#65533;&#65533;0&#65533;&#65533;&#65533;`&#65533;&#65533;4&#65533;&#65533;&#65533;`)&#65533;y&#65533;&#65533;,@N&#65533;I&#65533;&#65533;)&#65533;&#65533;&#65533;/&#65533;Q&#65533;* &#65533;0|MG{"I2&#250;&#65533;J&#65533;M_&#65533;&#65533;&#65533;&#65533;&#65533;Ln&#65533;&#65533;&#65533; &#1086;G&#65533;&#65533;&#65533;R&#65533;&#65533;&#65533;&#65533;m"&#65533;&#65533;	&#65533;0&#1700;&#65533;&#65533;&#65533;2&#65533;&#65533;&#65533;&#65533;&#1293;&#65533;&#65533;$&#65533;R8:&#65533;1Q&#65533;0N.&#65533;Sy&#216;&#65533;>G&#65533;7'b&#65533;H &#65533;&#65533;&#65533;a&#514;&#65533;J;&#65533;&#65533;&#65533;&#65533;O&#65533;&#65533;&#65533;&#65533;c'&#65533;&#65533;F#&#65533;&#65533;&#65533;SM&#65533;&#65533;^+@]P&#65533;&#65533;7BU&#65533;CEK	&#65533;&#65533;7&#65533;&#65533;&#924;5&#65533;P&#65533; &#65533;T[&#65533;&#65533;&#65533;H&#65533;&#65533;U&#65533;&#65533;2&#65533;&#65533;L	M;&#65533;41&#65533;88M|;&#65533;R&#65533;&#65533;&#65533;T&#65533;&#1323;k&#65533;QR&#65533;&#65533;[&#65533;V-&#65533;uG&#699;&#65533;&#65533;&#65533;E&#65533;&#65533;bT&#65533;(&#65533;&#193;&#65533;%j&#65533;4&#65533;&#65533;&#65533;&#65533;&#65533;Vx&#844;&#65533;H"&#65533;7&#65533;xO"&#65533;o5&#65533;[)&#65533;$&#1495;rI&#65533;#KX&#65533;&#65533;&#65533;
&#65533;l&#65533;x]&#65533;k&#65533;&#65533;&#65533;]&#65533;B&#65533;&#65533;&#65533;&#65533;&#65533;X&#65533;&#65533;&#65533;L&#65533;A&#65533;&#65533;s5&#65533;&#65533;&#65533; &#1003;HX&#65533;=&#65533;>&#65533;&#65533;g&#65533;3&#65533;&#65533;mS`\Q&#65533;&#65533;~M/&#796;&#65533;&#65533;zR&#65533;M&#65533;f&#65533;>g&#65533;+&#65533;&#65533;&#65533;&#65533;&#65533;wEY&#65533;&#65533;&#65533;&#65533;&#65533;&#65533;&#65533;H@&#65533;&#1985;4`l&#65533;&#65533;O&#65533;&#65533;m&#65533;&#65533;
s&#65533;S&#65533;&#65533;A&#65533;
&#65533;Km&#65533;&#65533;Q&#1571;-&#65533;D&#65533;h&#65533;&#1539;&#65533; &#65533;,&#65533;\ &#65533;!V&#65533;&#65533;J5e&#65533;b&#65533;&#877;&#65533;&#65533;aFg%&#65533;&#65533;Q&#65533;M &#65533;5[&#65533;&#65533;&#65533;s`&#65533;_&#65533;3&#65533;>&#65533;&#65533;&#65533;&#65533;&#65533;<T&#65533;&#65533;2&#65533;+8&#65533;	&#65533;d&#65533;/O&#65533;&#65533;t&#65533;v%&#65533;&#65533;
z:\&#1277;&#65533;&#65533;!&#65533;E F&#65533;WoEI~eTe&#65533;}&#1565;&#65533;&#65533;#=&#65533;&#1185;&#65533;&#65533;&#65533;&#65533;&#1931;H <&#65533;G&#65533;&#65533; &#65533;&#1546;}&#65533;&#65533;&#65533;&#65533;&#65533;&&#65533;\&#65533;OO&#65533;&#65533;L3+e&#65533;&#65533;L\&#65533;&#65533;&#1928;&#1560;&#65533;L&#65533;p&#65533;3&#65533;)&#65533;&#65533;&#65533;a&#65533;&#65533;&#65533;jTL&#65533;&#65533;s&#65533;Y&#65533;&#65533;&#65533;&#65533;,\&#65533;5&#1839; &#65533;&#65533;&#65533;YP&#65533;h&#65533;W&#65533;M&#65533;&#65533;G&#65533;]&#65533;0&#65533;&#65533;&#65533;&#65533;X/&#65533;&#65533;Z&#65533;_&#65533;&#65533;_6&#65533;.x&#65533;&#65533;(@_!(&#65533;l&#65533;p
&#65533;&#1127;0&#65533;&#65533;&#2047;&#65533;6`+&#65533;L&#65533;`&#65533;S&#65533;J&#413;!&#65533;#0<6&#65533;5&#65533;&#65533;&#65533;]&#65533;&#65533;&#65533;&#1799;;&#65533;&#65533;&#65533;&#1106;O&#65533;&#65533;aN&#65533;3&#65533;&#65533;&#65533;0B&#65533;E&#65533;e&#65533;L&#65533;&#65533;&#65533;P&#65533;:&#1092;&#65533;n@&#65533;1(&#65533;&#65533;&#65533;&#65533;
(@ &#65533;&#65533;]&#65533;c&#65533;&#65533;C&#65533;:9&#811;&#65533;&#65533;&#65533;&#65533;&#65533;&#65533;4^
 &#65533;&#65533;[&#65533;S}&#65533;&#65533;&#65533;|\&#65533;t&#65533;&#65533;=&#65533;Yv&#65533;8&#65533;&#65533;&#65533;@&#19416;&#65533;&#65533;L&#65533;&#65533;t&#65533;2dI&#65533;&#65533;&#65533;&#65533;Y&#1917;>&#65533;Y&#65533;5M&#65533;&#65533;d)&#65533;&#65533; C&#65533;&#65533;&@&#65533;m-&#963;-H&#65533;&#65533;0.=j{&#65533;&#65533;&#65533;&#65533;=&#65533;6YN&#65533;&#65533;&#65533;Q&#65533;&#65533;&#65533; &#65533;&#65533;L"-&#65533;&#65533;K<&#65533;&#65533;&#65533;&#65533;Nh&#65533;&#65533;2Meg&#65533;&#65533;&#65533;&#65533;&#65533;P&#65533;] &#65533;&#65533;&#65533;"d-&#65533;&#65533;m&#65533;&#901;&#608;&#65533;&#65533;&#65533;5&#65533;gY&#65533;&#65533;.p &#65533;y&#65533;fM&#65533;&#1154;T&#65533;T&#65533;&#65533;&#65533;&#65533;\{d|&#65533;&#65533;f &#65533;rnc&#65533;&#65533;H&#65533;&#65533;&#65533;Y`&#65533;&#65533;&#65533;&#65533;&#65533;E&#65533;&#1252;&#1414;&#65533;`}&#65533;&#65533;O&#65533;&#65533;D&#65533;&#65533;&#65533;&#65533;&#65533;&#65533;T~g&#65533;$&#65533;JV&#65533;= 5&#65533;&#65533;>Z&#65533;&#65533;&#65533;&#65533; s&#1081;kvi#v8x%WB&#65533;,Z&#65533;gH&#65533;f6i
p&#65533;- &#65533;&&#65533;T^V&#65533;y&#589;&#928;yf&#65533;&#65533;&#65533;Q&#65533;nj(~&#65533;&#65533;&#65533;6~&#65533;&#65533;&#65533;&#65533;u;#f&#65533;&#65533;&#363;y&#65533;R^&#65533;&#65533;&#65533;~!Q\&#65533;&#65533;&#65533;9&#65533;4&#65533;`&#65533;g4&#65533;k&#65533;~&#65533;e&#65533;p&#65533; !H&#65533;&#65533;&#65533;&#65533;&#868;6&#65533;&#65533;e&#65533;v&#65533;&#65533;k&#65533;&#65533;&#65533;ns&#65533;&#65533;&#65533;VW+M&#65533;&#65533;&#65533;&#65533;&#65533;&#65533;|n&#65533;9
@_M&#65533;i&#65533;&#1297;kZ&#65533;k&#65533;Vl&#65533;
&#65533;&#65533;q&#36926;N&#65533;K8&#65533;Iue&#65533;6&#65533;&#65533;m&#65533;^Y~&#65533;&#65533;&#65533;M&#65533;k&#65533;&#65533;&#65533;m&#65533;&#65533;fn&#65533;&&#65533;&#65533;&#65533;&#65533;&#65533;&#65533;&#65533; 16&#1550;^&#65533;&#65533;n&#65533;&#65533;g&#65533;.&#65533;&#65533;>&#65533;D&#65533;Mx&#65533;"&#65533;&#65533;&#65533;3&#65533;&#65533;&#65533;^o&#65533;&#65533;>&#65533;&#65533;&#65533;&#65533;&#65533;&#1470;Tn&#65533;&#65533;o&#65533;`&#65533;l	 V&#65533;&#65533;w&#65533;&#65533;&#65533;5&#65533;&#65533;^nWp&#65533;.&#65533;&#65533;A&#65533;GP&#65533;&#65533;&#65533;&#65533;U&#65533;?&#65533;p'&#65533;&#65533;&#65533;&#65533;&#65533;=&#65533; H&#65533;&#65533;PS&#65533;.&#65533;&#65533;&#65533;&#65533;9#F2&#65533;	&#65533;&#65533;&#65533;&#65533;&#65533;T&#65533;'&#65533;f0#&#65533;&#65533;&#65533;U&#65533;&#65533;&#65533;q &#65533;&#65533;&#65533;U&#65533;4&#65533;&#65533;l&&#65533;&#65533;&#65533;&#65533;d=&#65533;&#65533;&#65533;*g&#65533;f&#65533;Z&#65533;.&#65533;o&#65533;&#65533; !&#65533; &#65533; ,T @7&#65533;  &#65533; &#65533;	H&#65533;&#65533;&#65533;&#65533;*\&#560;&#65533;&#199;#J&#65533;H&#65533;&#65533;&#65533;iZ&#65533;pl&#65533;&#65533;If&#65533;H&#65533;&#65533;&#595;(S&#65533;\&#626;%&#65533;&#65533;&#65533;v&#65533;&#65533;Qc&#65533;&#65533;.s&#65533;&#65533;&#627;&#65533;&#979;v,&#65533;Q&#65533;P&#65533;!*]&#692;&#65533;S&#65533;p
&#65533;9&#65533;fA&#65533;T&#65533;Y&#65533;zl&&#1511;`&#202;&#48287;T&#65533;&#65533;R&#65533;&#65533;Vc&#1453;&#65533;&#65533;=&#65533;&#65533;&#1915;x&#65533;&#65533;&#65533;7&#65533;&&#2010;i&#65533;
FKXf&#1148;&#65533;+f&#65533;&#65533;c[&#65533;-P&#65533;&#65533;Pn&#1464;&#65533;&#65533;B&#65533;t&#65533;&#65533;&#992;oj6&#65533;0&#65533;&#65533;}s5=&#65533;&#65533;&#65533;{	&#65533;M&#65533;v&#1553;&#65533;Q&#65533;&#65533;&#65533;w2&#65533;&#1852;&#65533;&#65533;&#65533;&#65533;&#65533;f&#65533;&#531;&#65533;&#65533;j&#65533;(e&#65533;&#65533;&#65533;&#65533;ly4&#65533;&#65533;p&#65533;k&#65533;~R[&#65533;o&#65533;);&#65533;&#65533;5&#65533;&#65533;&#65533;m|7&#65533;&#65533;&#65533;!&#65533;&#65533; &#65533; &#65533;&#65533;&#65533;&#595;^?Sk&#65533;&#65533;-&#65533;Y|&#423;C&#65533;I&#65533;&#65533;u^q
*&#1796;&#65533;Qx]xf&#65533;&#65533;6&#65533;&#65533;&#65533;XU(b`&#65533;)&#1800;&#65533;&#65533;&#65533;q&#65533;H[3&#65533; (&#65533;t&#65533;&#65533;&#65533;_&#65533;&#65533;5&#65533;&#65533;&#65533;&#65533;_&#65533;&#1303;&#65533;D.FD	Uwa&#65533;_}&#1315;&#65533;&#65533;&#65533;&#65533;K&#65533;W:&#65533;A&#65533;&#65533;Es&#65533;&#65533;&#65533;AI&#65533;V&#65533;M=c@&#65533;&#789;#&#65533;&#65533;&#65533;&#65533;&#65533;m)&#65533;&#65533;i&#65533;&#65533;&#65533;&#65533;'A_&#65533;&#484;&#65533;&#65533;E&#65533;&#65533;M5s&#65533;y&#65533;]F&#65533;\&#65533;U2&#65533;&#65533;&#65533;&#65533;&#65533;#&#65533;dYP&#65533;z&#65533;&#65533;&#65533;@&#65533;&#65533; Ak&#65533;&#65533;&#65533;k%"&#65533;&#65533;K&#65533; &#65533;4&#65533;&#65533;)YUb&#65533;&#65533;?T*&#1045;X&#65533;&#65533;ay&#65533;&#65533;U&#65533;O+&#65533;&#65533;&#65533;6&#65533;&#65533;&#65533;e'SAo&#17001;&#65533;&#65533;
&#65533;&#1063;qz&#65533;&#65533;&#1370;&#30441;&#65533;:k.J6j^L&#65533;&#65533;&#65533;&#65533;a&#65533;&#65533;P&#65533;&#65533;V&#65533;&#65533;&#65533;&#65533;&#65533;&#65533;?&#65533;&#65533;6&#65533;&#65533; 0S&#35561;&#65533;&#65533;&#65533;j$z&#65533;&#65533;&#65533;&#65533;_&#65533;&#65533;&#65533;@&#65533;.&#65533;'B&#65533;f:&#65533;&#65533;&#65533;&#65533;7	)A&#65533;+(&#65533;&#65533;&#65533;V&#65533;5&#65533;&#65533;&#65533;}&#1484;&#65533;&#65533;v5&#65533;d=HU&#65533;&#65533;e&#65533;&#65533;&#65533;-`&#65533;?&#65533;&#65533;
J&#65533;x&#65533;&#65533;??&#65533;&#351;S1&#65533;&#65533;e&#65533;&#1708;5A&#65533;&#65533;p\&#65533;3&#65533;&#65533;&#65533;	l&#65533;0&#65533;&#65533;&#65533;A&#65533;&#65533;&#65533;7&#65533;&#65533;&#65533;&#65533;;?&#65533;&#65533;&#65533;&#65533;/&#65533;&#65533;&#65533;|#&#65533;t+ek&#65533;&#65533;3&#65533;&#65533;&#65533;n&#65533;W&#65533;&#65533;&#65533;i&#65533;&#65533;&#65533;$&#65533;&#65533;S&#65533;m&#65533;?&#65533;&#65533;&#65533;!zbGy&#65533;&#65533;&#65533;
&#65533;&#65533;I&#65533;$&#65533;&#65533;B)&#65533;&#65533;.&#65533;&#65533;{"&#208;&#65533;d&#65533;&#20966;+]&#65533;&#65533;&#65533;^S&#65533;&#65533;r&#65533;&#65533;&#65533;%-&#65533;L&#65533;-&#65533;&#65533;:a&#65533;&#65533;&#65533;&#65533;&#65533;&#65533;i]]W&#65533;&#65533;i&#65533;&#65533;"&#65533;&#65533;'&#65533;
&#1849;&#65533;&#65533;&#65533;&#65533;&#65533;&#65533;&#65533;+&#65533;L&#65533;'&#65533;&#65533;m&#65533;?&#65533;T&&#65533;Z&#348;&#65533;&#897;&#65533;F&#65533;&#65533;&#1723;&#65533;&#65533;'A&#65533;&#65533;@&#65533;&#65533;bx&#42875;n'&#65533;&#65533;&#65533;L+x&#65533;o&#65533;&#65533;&#65533;&#65533;&#65533;R&#65533;J&#65533;&#65533;X2&#65533;&#65533;#	&#65533;&#65533;#&&#65533;<&#65533;Eh@&#65533;f&#65533;&#65533;%|&#65533;&#65533;T&#65533;&#65533; &#65533; &#1976;&#65533;@&#65533;&76-n?\&#65533;&#65533;&#65533;&#65533;A5&#65533;&#65533;NZ:a|&#65533;&#65533;B}&#65533;Gg&#65533;&#65533;&#65533;&#65533;1&#65533;P|&#65533;[&#65533;&#65533;(&#65533;&#65533;&#65533;&#65533;o&#65533;&#1707;&#65533;&#65533;$%&#65533;~|!&#65533;&#65533;:&#65533;&#65533;&#65533;&#65533;[&#65533;&#65533;M&#65533;&#214;`&#65533;&#65533;
&#65533;&#65533;&#65533;\,&#65533;&#65533;	&#65533;?l&#65533;$&#65533;!W,&#65533;s&#65533;>g&#65533;&#65533;sGi	D&#65533;i&#65533;&Gd4H&#65533;R&#211;&#65533;'k&#336;b3I&#65533;4I&#65533;&#65533;&#65533;b&#65533;!&#65533;&#65533;+($D&#65533;6&#65533;&#65533;"m&#65533;&#65533;Z)&#65533;&#65533;&#65533;&#65533;a4&#65533;&#65533;y&#65533;&#65533;&#65533;8&#65533;R"&#65533;4&#65533;'y&#65533;)&#65533;&#65533;&#65533;&#65533;&#65533;{&#65533;&#65533;&#65533;&#65533;&#65533;&#65533;sD&#65533;4reLY&#65533;&#65533;&#65533;&#65533;h&#65533;&#596;&#65533;&#65533;q&#65533;&#220;&#65533;d&#65533;&#65533;r8&#65533;fN&#65533;QM&#65533;
P)&#65533;&#65533;&#65533; A&#65533;&#65533;&#65533;d&&#65533;&#65533;c`&#65533;d&#65533;&#65533;JG&#65533;&#65533;&#65533;&#65533;&#65533;&#65533;&#65533;v&#738;F&#65533;&#65533;Ako&#65533;&#65533;A&#65533;94"$&#65533;]&#65533;&#65533;@zP&#65533;&#65533;t&#65533;q{X&#65533; Id-&#65533;&#65533;E&#65533;&#65533;&#1652;&#65533;&#65533;0&#65533;?&#65533;	&#65533;&#65533;&#65533;&#65533;&#65533;&#65533;?&#65533;&#65533;P&#65533;&#65533;&#65533;H&#65533;&#65533;@&#65533;&#807;&#65533;&#65533;>&#65533;)&#65533;G4S&#65533;T&#65533;>&#65533;q&#65533;\)&#65533;&#65533;.$&#65533;&#65533;&#65533;@NJ&#65533;&#65533;&#1424;&#65533;a9&#65533;&#65533;l$6&#65533;:&#65533;*b:&#65533;?F&#65533;&#65533;&#65533;&#65533;&#65533;8&#65533;&#65533;&#65533;&#65533;]&#65533;\&#65533;&#65533;&#1154;V,&#65533;L&#65533;kHe&#65533;o` gr%&&#65533;&#65533;&#65533;ru&#65533;c-*&#65533;&#65533;&#65533;&#65533;&#65533;$&#65533;&#65533;P&#65533;&#65533;Wv-&#65533;&#65533;Kc&#65533;Y&#65533;&#65533;&#65533;59&#657;&#65533;(&#65533;&#65533;&V&#65533;h-&#65533;X&#65533;ZT&#65533;y&#65533;&#65533;&#65533;Y=&#65533;n\&#65533;0&#65533;;&#65533;c[&#65533;6&#65533;7A&#65533;1{&#65533;"<&#65533;!
-Ho&#65533;&#65533;[&#65533;*D&#65533;)Ia&#65533;&#65533;	&#65533; &#65533;&#65533;=&#65533;Q&#65533;R+&#65533;\&#65533;&#65533;=&#65533;iE&#65533;&#65533;&#65533;&#65533;&#65533;&#65533;&#65533;&#65533;"+&#1172;&#65533;&#65533;z&#65533;.&#65533;&#65533;&#546;&#65533;'&#65533;`&#65533;&#65533;&#65533;B&#65533;&#65533;&#65533;&#65533;lp&#65533;&#65533;_&#65533;&#65533;&#65533;&#65533;&#65533;!@&#65533;&#65533;g2&&#65533;&#449;b&#65533;&#65533;fs&#65533;y&#65533;|M&#65533;_&#65533;&#65533;n[&#65533;p&#65533;&#65533;&#65533;&#233;&#65533;&#65533;mG&#65533;,&#65533;&#1927;&#65533;&#65533;&#65533;&#65533;]&#65533;&#145;&#65533;&#65533;'&#65533;&#65533;B&#65533;{&#65533;x':xdd\
PXB8&#65533;3V$Y&#65533;&#65533;K&#65533;&#65533;Ov&#65533;L&#65533;&#65533;&#65533;&#65533;&#65533;&#65533;LK&#65533;<8&#1445;h#&#65533;VEI&#65533;&#65533;j&#26468;(8<r&#65533;,w\&#65533;&#65533;&#65533;$&#65533;.A&#65533;&#2015;p&#65533;Q&#65533;J+&#65533;'+&#65533;&#65533;&#65533;X&#65533;di&#65533;+&#65533;$_M&#65533;og&#65533;"&#65533;&#65533;&#65533;,&#65533;&#65533;&#65533;`	&#65533;F&#65533;P&#65533;mY"&#1417;&#65533;W -&#65533;/&#65533;&#65533;M\&#65533;&#1124;VIe&#65533;B&#1374;&#65533;@&#65533;*&#65533;tE&#65533;&#65533;&#65533;E&#65533;@&#65533;L&#65533;&#65533;dg&#65533; `&#65533;$@P&#65533;PEi&#65533;&#65533;z"&#65533;&#1972;OD&#65533;&#65533;&#65533;y&#65533;&#65533;.I&&#65533;&#152;8y&#65533;&#65533;H&#65533;S&#65533;&#65533;u&#65533;&#65533;d&#65533;<]?&#65533;g&#65533;&#65533;&#568;t&#65533;\&#65533;&#65533;"&#65533;&#65533;k&#65533;&#65533;&#65533;_&#65533;G?&#65533;&#65533;,!&#65533;N&#65533;.&#65533;R&#65533;,&#65533;&#65533;v&#545;&#65533;&#65533;&#65533;&#65533;&#65533;&#65533;&#65533;Oy&#65533;&#1039;&#1312;&#65533;&#65533;&#65533;adD&#65533;?iS[&#65533;&#65533;9&#65533;&#65533;&#65533;=&#65533;&#1005;&#65533;S&#65533;7&#65533;I&#65533;&#65533;&#65533;~@&#65533;&#65533;&#65533;FP.&#65533;W&#65533;&#1391;&#65533;&#65533;
&#65533;&#65533;&#65533;#&#65533;8&#65533;H&#65533;&#65533;&#219;cH&#65533;&#65533; 
&#65533;&#65533;&#65533;ti$=M&#65533;v&#65533;f&#65533;x&#65533;&#65533;N&#65533;b&#65533;A&#1772;3&#65533;&#65533;&#65533;Y,Ax&#65533;&#65533;&#65533;SE&#961;5&#65533;n&#65533;t&#65533;&#65533;&#865;&#65533;&#65533;&#65533;q&#65533;#&#65533;&#65533;/&#65533;&#65533;&#65533;&#65533;3&#65533;&#65533;&#65533;E&#65533;!&#65533;&#65533;&#65533;y,m&#65533;d&#65533;&#65533;>j&#65533;'&#271;&#65533;*#^Q&#65533;l&#65533;&#65533;&#65533;(&#65533;5>0 &#65533;%$&#65533;`a&#65533;:&#65533;o&#65533;&#65533;&#52874;cb&#65533;u&#65533;])&#65533;&#65533;@.&#65533;&#65533;\h&#65533;d&#65533;&#65533;&#65533;+&#65533;&#65533;&#65533;&#65533;H&#65533;}_&#65533;S&#385;&#65533;&#65533;&#65533;&#65533;&#65533;&#65533;&#65533;&#65533;`&#65533;I7G&#65533;&#65533;&#65533;ib&#65533;&#65533;)&#65533;&#65533;}&#65533;8B&#65533;dp!<&#65533;&#65533;j&#65533;&#65533;&#65533;&#65533;&#65533;"&#65533;&#65533;&#65533;P&#65533;C4&#65533;w&#65533;+01l&#65533;s&#65533;&#65533;w&#65533;&#65533;31W&#65533;e&#608;p&#65533;&#65533;&#65533;&#65533;&#65533;&#65533;JA&#65533;'&#65533;+d}&#65533;%&#65533;d &#65533;&#65533;z&#65533;h&#65533; &#65533;&#65533;)&#65533;B&#65533;&#65533;&#65533;Q9A&#65533;g&#65533;&#65533;01&#65533;\j&#65533;by&#65533;q&#65533;y&#65533;&#65533;pK&#65533;&#65533;K&#65533;&#65533;&#65533;g&#65533;G&#65533;=cV&#65533;&#65533;&#65533;C&#65533;0}&#65533;5&#65533;&#259;<&#65533;k&U&#65533;&#65533;5&#65533;"&#65533;l&#65533;vXNq&#65533;&#65533;&#65533;pP&#65533;D&#65533;0yw*&#65533;&#65533;&#65533;&#65533;v`oy&#65533;K&#65533;&#65533;l&#65533;&#65533;&#65533;1~d &#65533;&#65533;&#65533;&#65533;K&#65533; &#65533;&#65533;&#65533;c&#65533;d&#65533;2P&#65533;&#65533;&#65533;wg&#65533;J&#65533;&#65533;(CD&#65533;+&#65533;V&#65533; +v&#65533;&#65533;JE&#65533;&#65533;&#65533;!lv&#65533;B&#65533;P&#65533;vx\&#65533;Ji&#65533;.w&#65533;@!&#65533;#?&#1547;w&#65533;uT&#65533;h&#65533;(&#65533;(&#65533;^0rDg&#65533;9&#65533;H&#65533;&#65533;.x`8&#65533;QVA&#65533;&#65533;&#65533;&#65533;d&#65533;&#1101;&#65533;&#65533;x&#65533;&#65533;&#65533;&#65533;B&#65533;B&#65533;&#65533;&#65533;>&#65533;e&#65533;x&#65533;SnE&#65533;&#65533;&#65533;q&#65533;&&#65533;&#65533;RS&#65533;&#65533;&#65533;a&#65533;c!S&#65533;"`G&#65533;R?Q&#65533;&#65533;&#65533;6(>&#65533;5&#65533;&#65533;9&#65533;&#65533;oy&#65533;@J&#65533;&#65533;&#65533;v&#65533;7&#65533;Tqf&#968;c*&#65533;+&#65533;&#65533;B&#65533;s&#65533;&#65533; &#65533;&#65533;&#65533;&#65533;q/!&#65533;&#65533;`L4Im&#65533;d&#65533;cE3&#65533;eHm&#65533;T&#65533;&#65533;&#65533;&#65533;`&#65533;&#65533;&#65533;&#65533;3&#65533;&#65533;&#65533;Ph&#65533;J	o&#65533;&#65533;&#65533;&#65533;H&#65533;&#65533;&#65533;O&#65533;&#65533;&#65533;bqE6H+ s&#65533;&#65533;&#65533;&#65533;5&#65533;_&#65533;q &#65533;&#65533;&#65533;`a\&#65533;&#65533;&#65533;&`fnv&#65533;&#65533;3U&#65533;&#65533;&#65533;&#65533;(s&#65533;@@Y&#65533;Q&#65533;Z&#65533;&#65533;&#65533;&#65533;&#65533;a&#65533;	&#65533;&#65533;&#65533;&#65533;&#65533;N&#65533;	&#65533;&#65533;i&#65533;&#65533;UY&#65533;j&#65533;&#65533;2&#65533;o)
6&#65533;&#65533;<&#65533;^&#65533;&#65533;&#65533;&#65533;@&#65533;`&#65533;D4&#65533;2	&#65533;&#65533;}&#65533;&#65533;&#65533;&#65533;vIx&#65533;&#65533;Du+2`&#65533;&#65533;GW&#65533;&#65533;&#65533;u &#65533;/Nb&#65533;&#65533;&#65533;>&#65533;&#65533;&#65533;aI&#65533;	&#65533;&#65533;Z&#65533;T&#65533;&#65533;(Q&#65533;&#65533;
&#65533;yPKxa&#65533;GB~&#65533;)&#65533;&#1840; &#65533;&#65533;&#65533;&#65533;&#65533;jp&#65533;Q$&#65533;&#65533; B@r&#65533;&#65533;<&#65533;&#65533;6&#65533;&#65533;&#65533;2BW&#65533;&#65533;&#65533;u&#65533;x&#65533;&#65533;ak&#65533;p.&#65533;`&#65533;&#65533;|9&#65533;&#65533; &#248;&#65533;&#65533;~vA&#65533;&#65533;&#65533;&#65533;&#65533;&#65533;&#65533;?3&#65533;&#65533;(+i&#65533;W&#65533;&#65533;&#65533;`v&#65533;GV4c&#65533;&#65533;&#65533;f&#65533;C&#65533;&#65533;VV&#65533;7&#601;&#65533;	&#65533;
&#65533;&#65533;&#65533;'&#65533;&#65533;&#65533;(&#617;U&#65533;2&#65533;Y!&#65533;	&#65533;&#65533;&#65533;qM&#1026;9&#65533;)&#65533;Pf&#65533;M&#65533;&#65533;x&#65533;f&#65533;7sx"&#65533;Y&#65533;f&%&#65533;y;&#65533;&#65533;%&#65533;p&#65533;&#65533;)&#65533;Z&#65533;C+&#65533;A&#65533;&#65533;&#65533;&#65533;&#65533;a&#65533;B[&#65533; &#65533;Ph)Q&#65533;:&#65533;&#65533;`&#65533;&#65533;&#65533;&#65533;6d&#65533;
 &#65533;Y'&#65533;&#65533;&#65533;&#65533;z&#65533;&#65533;&#65533;r&#65533;+&#65533;
&#65533;&#65533;5&#65533;T*&#65533;pk&#65533;U&#65533;&#65533;&#65533;PE3cn&#65533;
&#65533;&#778;&#65533;TY&#65533;&#65533;	Nz&#1904;&#65533;P&#65533; &#65533;Q&#65533;&#65533;5&#65533;&#65533;&#65533;&#65533;p&#65533;&#65533;&#65533;&#65533;&#65533;&#65533;n&#65533;&#65533;w&#65533;k&#65533;&#65533;&#65533;&#65533;&#65533;p4&#65533;P&#65533;j&#65533;&#65533;z@r
w8&#65533;t&#65533;C@&#65533; T(&#65533;p&#65533;&#65533;p$&#65533;&#65533;*|
q/&#65533;d&#65533;:&#65533;&#65533;&#65533;&#65533;&#65533;&#65533;&#65533;7+&#65533;jA&#904;N&#65533;
&#65533;0	&#65533;0&#65533;'Q	&#65533;~&#65533;P&#65533;9&#1134;&#65533;h&#65533; Jj&#65533;&#65533;&#65533;p	`&#65533;&#65533;NHf&#851;&#65533;[&#65533;&#65533;
&#65533;P
`&#65533;Fr4`&#65533;{&#65533;&#65533;f&#65533;&#65533;t&#65533;WC&#65533;Z&#65533;v&#65533;8&#65533;&#65533;&#65533;&#65533;"&#65533;&#65533;:&#65533;\&#65533;@&#65533;&#65533;&#65533;ydPCiI&#65533;&#65533;7&#65533;|avh&#65533;3&#65533;V&#65533;!s&#65533;WQ&#65533;&#65533;&#23888;&#65533; &#65533;&#65533;	p&#65533;)&#65533;&#65533;@&#65533;&#65533;JM&#65533;&#65533;3&#65533;&#65533;&p*&#65533; 
&#65533;&#65533;'!&#65533;@Tz&#65533;.&#65533;&#1696;&#65533;&#65533;#&#65533;3;&#65533;&#65533;#&#65533;&#65533;&#65533;&#65533;&#65533;	&#65533;&#65533;&#65533;]&#65533; `&#65533;&#65533;z&#65533;9w&#65533;3&#65533;Il&#65533;&#65533;&#65533;:&#65533;z&#65533;Y+E&#1122;&#65533;&#65533;3&#65533;&#65533;&#65533;&#65533;0Q&#65533; &#30776;&#65533;)&#65533;&#65533; b&#65533;&#65533;&#65533;&#65533;&#65533;k36&#65533;&#65533;&#65533;&#65533;Q0M&#65533;y&#65533;&#65533;&#1721;&#65533;&#256;GA(o)&#65533;&#65533;&#65533;&#65533;&#65533;	&#65533;&#65533;1&#65533;
f&#65533; +&#65533;0&#65533;[&#65533;&#65533;{&#65533;&#65533;{&#65533;&#65533; qQk&#65533;$KG[&#65533;&#65533;Fwv&#65533;&#65533;&#65533;
&#65533;*&#65533;&#65533;&#65533;&#65533;O&#65533;&#65533;Z&#667; &#1084;&#65533;0x&#65533;&#65533;
P &#65533;p&#65533; ] &#65533;&#65533;&#65533;{&#65533;&&#65533;	&#1250;;V]&#1817;f(&#65533;f&#65533;&#65533;&#65533;@&#65533;&#65533;&#65533;&#65533;)&#65533; &#65533;;&#65533;&#65533;@2)&#65533; &#65533;&#65533;&#65533;&#65533;&#65533;&#764;&#65533;k&#65533;0xTJ &#65533;0*&#65533;g&#65533; &#1387;&#65533;&#65533;&#65533;&#65533;&#192;&#65533;7EIj~vmqCWt&#65533;s&#65533;<&#65533;g%0p6&#65533;z&#65533;&#65533;&#38348;&#65533;&#65533;&#65533;{)&#65533; Q0+&#65533;&#65533;&#65533;&#65533;&#65533; 2p&#65533;6L&#65533;P#&#65533;&#65533;.&#65533;&#65533;h	&#65533;&#65533;	&#65533;i&#65533;K&#65533;*rp hP	&#65533;&#65533;r&#65533;CUDH&#65533;&#65533;(&#65533;AC\&#65533;\&#65533;&#65533;&#65533;`&#1440;&#65533;&#739;M@g&#65533;&#65533;a&#65533;&#65533;&#65533;>&#65533;&#65533;H&#65533;"&#65533;&#65533;i&#65533;S&#65533;jB&#65533;i&#65533;&#65533; p&#196;&#65533; 0&#65533;&#65533;3&#65533;1&#65533;	1&#65533;&#65533;l9\&#65533;	&#65533;&#65533;&#65533; &#65533;[&#65533;Lx&#65533;g&#65533; &#65533;&#65533;&#65533;)P&#65533;g|#&#65533;~&#65533;<&#65533;&#65533;&#65533;&#65533;al!h&#65533;Qp0&#65533;&#65533;6&#65533;;&#65533;&#65533;yB&#65533;&#65533;&#65533;&#65533;;&#65533;&#65533;&#65533;lv%&#65533;|&#65533;`&#65533;&#65533;&#65533;@ &#65533;&#1089;&#65533;&#65533;&#65533;(&#65533;`&#65533;Ep &#1226;&#65533;&#65533;&#881;6@&#65533;p&#65533;&#65533;&#65533;&#65533;W y&#65533;&#65533;&#65533;&#65533;B&#65533;&#65533;&#65533;(&#65533;&#65533;&#65533;&#731;&#65533;&#65533;&#65533;&#65533;&#604;&#65533;PC`&#65533;|@t&#65533;&#65533;&#65533;&#432;;&#65533;0&#65533;l&#65533;&#65533;&#65533;o&#65533;cD{&#65533;`&#65533;r~&#65533;N&#65533;o &#65533;&#65533;&#864;S'yK&#65533;&#573;&#65533;}&#65533;\&#65533;&#65533;&#65533;<&#65533;&#65533;|&#65533;&#65533;yC`&#65533;&#65533;!  &#65533;&#65533;&#65533;g &#65533;&#65533;Lp&#65533;<{L&#65533;&#65533;yQ:K+%p&#65533; G&#65533;&#880;*&#65533;zJ&#65533;@Q&#65533;jFR=&#65533;&#65533;<&#428;&#65533;&#65533;\&#65533;&#65533;&#65533;&#65533;&#65533;0!`&#65533;&#65533;&#65533;&#65533;&#65533;&#65533;&#65533;&#1441;&#65533;@Y&#65533;&#1280;&#65533;&#65533;]H&#65533;'&#65533;&#65533;f&#65533;"&#65533;&#65533;&#65533;&#65533;|&#65533;]|&#65533;1`;J&#1215;&#65533;&#65533;C &#65533;&#65533;&#65533;&#65533;&#65533;&#65533;ig &#65533;&#65533;&#65533;p&#65533;Z&#65533;*7f&#65533;`a&#65533;O&#65533;&#65533;;&#65533;&#65533;vY#*R&#65533;6`&#65533;&#65533;B&#65533; =&#65533;#&#65533;&#985;&#65533;&#1743;m&#65533;&#65533;@&#65533;.&#65533;Y`x&#65533;&#65533;M&#65533;	0&#65533;0&#65533;&#65533;S&#65533;5^?$&#65533;&#65533;'&#65533;&#65533;&#65533;fH&#65533;J&#65533;ZC&#65533;S&#65533;1&#65533;&#1021;zv&#65533;L&#65533;&#65533;-~&#65533;`&#65533;p&#1431;&#65533;&#65533;&#1371;&#65533;&#65533;!&#65533;	&#65533;&#65533;&#65533;&#65533;&#65533;&#65533;&#65533;C&#65533;&#65533;6F&#65533;Y&#65533;JuTc&#65533;a$&#65533;'&#65533;&#65533;m&#65533;&#65533;>[1Y&#65533;>&#65533;&#65533;&#65533;}&#65533;),&#1193;&#65533;y&#65533;=&#65533;&#65533;]&#65533;&#65533;&#1984;&#65533;=&#65533;&#65533;k|2&#65533;&#65533;	&#65533;&#65533;&#65533;&#65533;	&#65533;0s&#65533;&#65533;Vpf&#65533;bKuR&#65533;&#65533;Z&#65533;&#65533;N^&#65533;&#65533;&#65533;&#65533;&#65533;&#65533;0H2&#65533;&#65533;&#65533;$1&#65533;&#1323;X&#65533;&#65533;&#65533;&#65533;&#65533;&#595;&#65533;&#65533;&#65533;mC&#65533;~&#65533;G^&#1798;&#65533;B `&#65533;&#65533;&#65533;\&#65533;&#65533;&#65533;.&#65533;p&#65533;KJ3&#1280;Z&#65533;6K&#65533;&#65533;&#65533;&#65533;&#65533;	&#65533;_&#65533;&#65533;Y&#65533;05&#65533; &#65533;	&#65533;!&#65533;1~w8&#65533;&#65533;&#65533;9!Gq&#65533;&#65533;@&#65533;}C&#65533;k&#65533;&#65533;;&#65533;b&#65533;&#65533;Z]&#65533;&#65533;&#65533;n  &#65533;&#65533;&#65533; p&#65533;MP&#65533;&#65533;!.&#65533;`u(&#65533;&#65533;&#65533;&#65533;&#65533;&#65533;&#65533;Y&#65533;_&#65533;&#65533;&#65533;&#65533;&#65533;&#65533;&#65533;&#65533;(&#65533;&#65533;*I&#65533;&#65533;w>H&#65533;&#65533;&#65533;&#65533;&#65533;&#65533;&#65533;&#1945;&#65533;Dn&#65533;&#65533;&#65533;&#65533;&#65533;&#65533;&#65533;&#65533;P&#65533;&#65533;&#65533;&#65533;&#350;&#65533;&#65533; &#65533;	&#65533;&#65533;] [&#65533;&#65533;l1&#65533;&#1472;&#65533;&#65533;&#65533;d&#65533;&#65533;r&#65533;'_&#65533;&#65533;&#65533;&#65533; &#65533;0&#65533;&#65533;E&#65533;&#65533;!&#65533;o&#65533;X&#11822;&#65533;\3&#65533;>&#65533;&#65533;&#65533;{&#65533;&#65533;&#65533;0&#65533;&#65533;1&#65533;&#65533;!P&#65533;1&#65533;&#65533;&#65533;P&#65533;L&#65533;2&#65533;&#65533;!nA&#65533;e&#65533;&#65533;&#65533;e&#65533;&#65533;&#65533;kAf&#65533;u[/@/&#65533;&#65533; &#65533;	A&#65533;&#65533;n&#65533;&#65533;>&#65533;&#65533;&#65533;&#65533;C&#65533;N> &#357;&#65533;e&#65533;
&#1559;Y&#65533;|&#65533;&#65533;&#65533;&#65533;&#65533;&#65533;&#65533;}&#65533;&#65533;&#65533;&#65533;&#65533;^&#65533;&#65533;&#65533;&#65533;&#839;&#825; &#65533;&#65533;/&#65533; &#65533;&#65533;[&#65533;&#65533;@D`&#65533;eil&#65533;S&#65533;&#65533;&#65533;F&#65533;V&#65533;&#65533;i&#181;&#65533;&#65533;&#65533;&#65533;'&#65533;/&#65533;TO&#65533;&#65533;&#65533;.&#65533;S&#65533;&#65533;&#65533;&#65533;go&#65533;P&#1536;&#65533;J*&#65533;&#65533;&#65533;7IVl&#1504;&#65533;&#834;&#65533; M&#65533;&#65533;]&#65533;-&#65533;&#65533;&#65533;-&#65533;&#65533;&#65533;&#65533;1 C&#65533;&#65533;&#65533;%&#65533;&#65533;&#65533;B6&#65533;&#65533;ufV&#65533;]:Px&#65533;&#65533;J&#65533;3&#65533;q&#65533;&#65533;c2R&#65533;q&#19532;PB&#760;0o.]&#65533;&#65533;l&#65533;Ko5]jD&#65533;3'0`&#65533;&#65533;&#65533;&#65533;fN&#65533;6&#65533;&#65533;&#65533;&#65533;&#65533;&#65533;nSR&#65533;S&#65533;2&#65533;&#400;W&#65533;&#65533;&#65533;&#65533;dJ&#1022;&#65533;%[&#65533;&#65533;Y&#65533;i&#1390;&#65533;&#65533;&#65533;&#65533;[&#65533;q&#65533;>K&#65533;&#65533;&#65533;(1RY&#65533;vP&#65533;5&#65533;&#1388;`&#65533;P&#65533;a&#65533;'f"&#65533;!.HY].k4&#65533;&#65533;1&#65533;&#65533;&#65533;)<jV&#65533;hY&#65533;&#65533;&#65533;&#65533;o&#65533;J&#65533;&#65533;?r1&#65533;3&#65533;&#65533;&#65533;&#65533;2q&#1268;&#65533;XFd&#65533;3&#65533;F&#65533;&#65533;n&#65533;&#65533;&#65533;&#65533;"&#65533;H&#65533;%?&#65533;&#65533;&#65533;Z&#65533;&#1519;$Z&#65533;f&#65533;&#65533;&#65533;w&#65533;h&#21399;{.E;f&#65533;&#65533;&#65533;&#65533;`.&#65533;&#65533;&#65533;X\?q&#65533;&#65533;&#65533;&#65533;&#65533;&#65533;&#65533;t6A&#65533;&#65533;@&#65533;&#65533;&#65533;H@,&#65533;&#65533;X &#65533;&#65533;&#65533;&#65533;9&#1578;&#138;+jZA&#65533;%&#65533;aA&#65533;CqD8,&#65533;&#65533;&#65533;D&#65533;>&#65533;&#65533;E&#65533;&#65533;&#65533;&#65533;P&#65533;&#&#65533;X&#241;*&#1454;&#65533;&#65533;&#65533;Lb&#65533;"&#65533;3&#65533;H$&#65533;"oI&#65533;&#65533;Ip&#65533;(
1&#65533;&#65533;&#65533;.&#65533;&#65533;&#65533;&#65533;&#65533;>&#262;&#578;>&#65533;$&#65533;+&#65533;*&#65533;2&#65533;&#65533;A@2q&#65533;&#65533;H&#65533;G&#65533;)&#65533;+&#65533;&#65533;5&#65533;x&#65533;HB&#65533;&#65533;F#&#65533;I&#65533;&#65533;9*&#65533;&#65533;HG&#65533;, &#65533;$G&#65533;&#65533;&#65533;&#65533;X&#65533;&#65533;C3&#65533;&#65533;;&&#65533;L&#65533;<&#65533;fHeJ&#65533;0&#65533;&#65533;0&#65533;&#19633;a&#65533;&#65533;&#65533;&#65533;&#65533;&#65533;Ti&#1188;&#65533;p&#65533;@%&#65533;&#65533;&#558;l&#65533;&#65533;o&#65533;&#65533;p+&#65533;L&#65533;T6@u&#65533;&#65533;&#65533;M&#986;&#65533;&#65533;Rm&#65533;&#65533;K&#65533;L&#65533;&#65533;&#65533;&#1782;:&#65533;<&#65533;&#1299;RY&#65533;&#65533;&#65533;TU]U&#65533;&#65533;&#65533;&#65533;&#65533;tg=3&#65533; >&#1047;&#65533;KT&#65533;3&#65533;&#65533;&#65533;&#65533;&#65533;j&#65533;&#65533;e[mW&#65533;&#65533;&#65533;&#65533;&#65533;&#65533;&#65533;&#65533;&#65533;CR&#65533;f&#65533;&#65533;&#65533;&#65533;;&#65533;pC&#65533;V&#65533;&#65533;&#65533;+&#65533;Q&#476;U&#65533;&#65533;&#65533;0V&#65533;32&#65533;&#65533;%&#1279; &#65533;&#1303;&#65533;&#65533;x&#65533;D
-&#65533;.@&#65533;N&#65533;&#65533;&#65533;!ad&#65533;J&#65533;BF&#65533;K&#65533;j%6&#65533;&#65533;&#65533;n`&#65533;&#65533;*&#1616;&#65533;?&#65533;Jl&#65533;&#65533;4&#65533;&#65533;JAy&#65533;$I&#65533;&#65533;&#65533;b&#65533;&#65533;&#65533;&#65533;3,S&#65533;/&#65533;&#65533;&#65533;L&#65533;jh&#65533;&#65533;&#1437;y&#65533;wx&#65533;&#65533;	:q&#65533;RH&#65533;a&#65533;j8,p&#1717;&#65533;t\v&#65533;&#65533;LB&#65533;&#65533;&#65533;&#65533;<&#682;&#65533;<&#65533;&#65533;&#65533;&#65533;&#65533;&#65533;#m}&#65533;6&#1202;&#65533;&#65533;&`&#65533;w&#65533;&#65533;.&#65533;&#633;&#65533;&#65533;&#65533;&#65533;&#65533;&#65533;&#65533;&#65533;]&#65533;&#172;&#65533;n&#65533;&#65533;&#65533;&#65533;&#65533;x0\px1&#65533;&#65533;R&#65533;5P&#65533;.(Ok&#65533;&#65533;&#65533;m:>&#65533;&#65533;&#65533;Q&#65533;H&#65533;8&#65533;d&#1075;6L&#65533;&#65533;&#1460;&#65533;&#65533;c-&#65533;&#65533;&#65533;m&#65533;vdY&#65533;&#65533;w@&#65533;O.&#65533;B&#65533;&#65533;&#65533;&&#65533;&#65533;&#65533;g0&#65533;[&#65533;&#65533;&#65533;&#65533;?&#65533;Y&#65533;>&#65533;&#65533;&#65533;&#65533;{&#65533;&#65533;^&#65533;&#65533;$ &#65533;\Y&#65533;1&#65533;&#65533;&#65533;B3&#65533;X&#65533;&#65533;&#65533;&#65533;)&#65533;}&#65533; &#65533;&#1580;&#65533;&#65533;&#65533;p&#65533;l&#65533;&#65533;Qu&#65533;!&#1376;&#65533;,C&#65533;&#65533;8&#389;\&#65533;p&#65533;D&#65533;23&#65533;'o&#675;&#65533;&#65533;&#65533;&#65533;&#65533;&#65533;=&#65533;&#65533;&#65533;H(B&#65533;&#65533;#&#65533;&#65533;.
&#65533;_u&#65533;&#65533;l&#65533;Z&#65533;&#65533;&#65533;mnB8&#65533;M&#706;G&#65533;\&#65533;a&#65533;&#65533;#&#206;&#65533;X(Gg&#65533;&#65533;Z&#65533;&#65533;'F2&#65533;p1&#65533;]&#65533;&&#65533;&#65533;iU&#65533;&#65533;"&#65533;&#148;&#65533;,&#1707; &#65533;&#1239;IF&#65533;&#65533;&#65533;&#65533;:&#65533;&#65533;&#65533;&#65533;:&#65533;&#65533;&#65533;<&#65533;#"FG&#65533;&#65533;Q.&#65533;&#65533;&#65533;eE&#65533;&#65533;>:&#65533;&#65533;&#65533;:=R&#65533;Re&#65533;:|Ih&#65533;k&#65533;&#65533;&#65533;[z&#65533;&#65533;&#65533;&#65533;&#65533;&#65533;&#65533;&#65533;)&#65533;&#1980;&#65533;C&#65533;@L&#65533;&#65533;&#65533;<&#65533;3&#65533;&#65533;&#65533;;&#65533;
&#65533;&#1100;X&#65533;&#65533;&#65533;,H6gO&#65533;D&#65533;Q&#65533;S&#65533;&#65533;yC&#65533;&#65533;&#65533;*c&#65533;Y&#65533;MhN&#65533;-&#65533;&#65533;&#65533;&#65533;L)&#65533;Z&#65533;&#65533;|&#1941;W	$&#65533;&#65533;"&#65533;&#1273;&#65533;&#65533;&#65533;&#65533;Be&#65533;&#65533;)1&#65533;e &#65533;~&#65533;9&#65533;4&#65533;&#65533;&#65533;\&#65533;y&#730;"T&#65533;&#65533;Q(]D&#65533;@&#65533;T#&#65533;4&#1257;&#65533;cQ^P?a,gAj&#65533;&#65533;&#65533;&#65533;&#65533;z=[cH&#65533;&#65533;NURaHC&#65533;3&#65533;&#65533; z&#65533;&#65533;B&#65533;&#65533;>CBPI1,:9$&#65533;&#1264;&#65533;&#65533;&#65533;&#65533;t&#65533;
u&#65533;C&#65533;I&#65533;3C`&#65533;&#65533;&#1292;&#65533;&#65533;&#65533;)&#65533;&#65533;&#65533;a&#65533;Tb&#65533;&#65533;&#65533;&#65533;
,&#65533;SJ&#65533;&#65533;J-t\&#65533;oQ&#65533;&#65533;&#65533;)&#65533;&#65533;&#65533;&#65533;*P3I\&#65533;b &#65533;&#65533;&#65533;&#65533;&#65533;d&#65533;&#65533;&#65533;W&#65533;&#65533;C^/&#65533;&#65533;}/&#65533;&#65533;J=&#65533;&#65533;|&#65533;J&#65533;b&#65533;&#65533;MD&#65533;&#65533;UG#&#65533;%Ky>&#65533;NE&#65533;&#65533;&#1240;&#65533;RK&#65533;Vd&#65533;&#65533;&#25836;&#542;L
Do&#65533;&#65533;8i&#407;&#65533;&#65533;&#65533;M,*&#65533;&#65533;&#1937;:&#65533;&#65533;&#65533;&#65533;&#65533;&#65533;&#65533;
PK?&#65533;C&#1133;t&#65533;jIEB&#65533;2S&#65533;&#65533;n&#568;K.K&#1197;/g&#65533;&#65533;&#65533;&#65533;&#587;&#65533;w&#65533;c&#65533;&#65533;7R5j&#65533;&#65533;V&#65533;&#65533;&#65533;t&#65533;&#65533;XA&#65533;&#65533;&#65533;&#65533;Z&#65533;l&#65533;&#65533;&#65533;&#716;9&#65533;;XA&#65533;&#65533;&#65533;Z&#65533;&#65533;-
yIE*n6&#65533;&#65533;i&#65533;&#65533;2&#65533;&#65533;&#65533;Fg&#65533;&#65533;~&#65533;&#65533;&#65533;Ul&#65533;&#65533;J*&#823;&#65533;ls&#65533;&#65533;b&#65533;&#65533;&#65533;~&#65533;&#65533;A$+0&#65533;&#65533;,&#65533;&#1428;&#65533;h!A&#65533;&#65533;]&#65533;l&#65533;ps&#65533;&#65533;a&#65533;&#833;\&#65533;\&#65533;md&#65533;&#65533;v&#65533;g&#65533;8/&#65533;\&#65533;b9*&#1539;d&#65533;&#65533;&#65533;1&#65533;\M9[c>&#1720;a&#65533;&#1711;Z&#1708;+&#65533;3&#65533;m[-Cz&#65533;&#65533;/}I&#65533;4&#65533;j&#65533;b&#65533;&#65533;&#65533;&#65533;&#65533;+&#65533;.&#65533;&#65533;&#65533;&#65533;&#65533;&#65533;L_&#65533;>&#65533;U&#65533;&#186;&#65533;I&#65533;	&#65533;&#65533;&#65533;a&#65533;Q&#65533;&#931;&#65533;w&#65533;\g&#65533; &#65533;e6&#65533;7&#65533;&#65533;a>&#1027;S&#1223;&#65533;&#65533;F&#65533;&#65533;&#65533;pX&#65533;o&#65533;&#65533;&#65533;"&#65533;&#65533;A&#65533;&#65533;@&#65533;&#65533;&#65533;6z&#65533;&#1168;&#65533;'&#65533;&#65533;c&#1568;
&#65533;&#65533;&#65533;&#65533;&#65533;&#65533;&#65533;&#65533;v/&#65533;2&#65533;e&#65533;f&#65533;n&#65533;&#65533;&#1743;&#65533;&#65533;6&#65533;&#65533;ArC&#65533;&#65533;$F&#65533;&#65533;&#65533;<6&#65533;uB&#65533;a&#65533;*&#65533;`&#2016;&#65533;X&#65533;&#65533;@!H&#65533;&#65533;H&#65533;&#65533; &#65533;n1&#65533;&#65533;&#65533;&#65533;&#1722;&#65533;knz&#65533;b&#65533;&#65533;5^o&#65533;&#65533;U&#65533;&#65533;0&#65533;&#65533;&#65533;&#65533;r\&#65533;&#65533;n&#65533;=&#65533;Qw&#65533;
&#65533;66&#65533;`l8,&#65533; x&#65533;}&#65533;s:+&#65533;&#65533;}&#65533;?&#1541;aO~&#65533;&#65533;&#65533;&#65533;r&#65533;P&#65533;&#65533;&#65533;mo{&#65533;h&#65533;&#65533;=#&#65533;m&#65533;V&#1026;&#65533;&#65533;&#65533;I"&#65533;(&#65533;&#65533;  a&#65533;(&#65533;&#65533;3&#65533;s&#65533;K&#65533;&#65533;&#65533;&#65533;&#65533;&#65533;n&#65533;&#65533;&#65533;&#65533;</&#65533;&#65533;&#65533;&#65533;g&#65533;T&#65533;&#65533;}&#65533;l&#65533;&#65533;&&#65533;t3&#65533;&#65533;&#65533;!&#65533;aF&#65533;&#65533;a&#65533;L&#65533;&#65533;#h&#65533;&#65533;&#65533;>&#65533;j[;&#65533;CO&#65533;&#65533;D&#65533;&#65533;&&#65533;&#65533;&#65533;R`&#65533;&#65533;&#65533;&#1597;&#1847;&#65533;^&#65533;;&#65533;&#65533;&#65533;Z=&#65533;&#65533;F>&#65533;&#65533;l{"T-`&#65533;&#65533;8&#65533;&#65533;&#51220;(&#65533;&#65533;&#1568;>&#65533;&#65533;Q&#65533;&#65533;K>&#65533;R&#65533;&#65533;&#65533; /1&#1702;&#65533;&#65533;%&#65533;&#65533;Ob&#65533;q#&#65533;(&#65533;&#65533;&#65533;&#65533;6&#1717;T&#65533;C&#65533;&#65533;#&#65533; 4&#65533;&#65533;&#65533;&#65533;&#65533;@p&#65533;<S3(&#65533;t&#65533;&#65533;&#65533;&>&#65533;>&#65533;&#65533;&#65533;>&#65533;x&#65533;!&#550;&#65533;&#65533;&#65533;&#65533;*u&#65533;&#65533;^&#65533;/8ZB&#65533;&#252;k&#65533;+*&#65533;$;&#65533;T&#65533;&#65533; &#65533;'[&#65533;&#65533;&#1182;4&#65533;&#65533;C&#65533;E&#65533;.&#65533;6"&#65533;&#65533;&#252;&#65533;:P8U{&#65533;&#65533;&#65533;&#65533;&#1200;&#65533;&#65533;&#65533;&#65533;C&#65533;&#65533;3&#65533;&#65533;&#65533;)_38&#65533;'/&#65533;&#65533;/4&#65533;&#65533;0,R&#65533;&#65533;&#65533;&#65533;jB'|&#65533;&#65533;&#217;&#277;t&#65533;@G&#65533;&#466; 6>&#65533;&#313;C&#65533;&#65533;&#65533;,l&#65533;8&#65533;&#65533; (&#65533;&#65533;xAU&#766;&#65533;&#65533;&#65533;;9&#65533;Bq`&#65533;+<,H<1<|&#65533;&#65533;&#65533;D\&#65533;1:l&#65533;&#65533;8&#65533;AdB5&#65533;64&#65533;2,&#65533;&#65533;>s/X,1&#65533;&#65533;B&#65533;Ei&#65533;E&#65533;;&#65533;:D$&#65533;>a&#65533;A0&#65533;&#65533;&#65533;\&#65533;U&#65533;&#65533;jFD&#65533; &#65533;&#65533;&#65533;&#65533;ilGC&#65533;&#249;&#65533;&#65533;_&#65533;BL&#65533;al&#65533;n&#65533;'%	&#65533;&#65533;&#65533;J&#65533;X&#65533;&#65533;&#65533;&#65533;g&#65533;&#65533;sG&#65533;&#65533;]&#65533;F$,2:&#65533;&#65533;&#539;P&#65533;3&#65533;&#65533;D&#65533;$&#65533;cE&#65533;&#65533;Sj&#65533;&#65533;&#65533;&#65533;g&#65533;=!\H&#65533;<0&#65533;&#65533;KA&#65533;0&#65533;&#65533;&|&#65533;6p&#65533;&#65533;*&#65533;R&#65533;&#65533;&#65533;&#65533;&#65533;K&#65533;&#65533;&#65533;U:1&#65533;&#65533;&#65533;&#65533;#I&#65533;0&#65533;&#65533;&#65533;#*<&#65533;G>&#65533;;X&#65533;&#65533;&#65533;0B&#65533;8&#65533;&#65533;&#65533;&#65533;Jg&#65533;2-cG&#65533;&#65533;&#693;0&#65533;#dIl&#683;m&#65533;|&#1810;&#65533;s2&#65533;*#&#65533;&#65533;&#65533;3R&#65533;&#65533;&#65533;8&#482;&#65533;GK&#65533;&#65533;)L<&#65533;&#65533;&#65533;&#65533;&#65533;&#65533;&#65533;&#65533;B&#65533;&#65533;&#808;&#65533;H8\&#65533;r&#65533;BX4H&#65533;&#45244;&#65533;K&#700;&#65533;&#65533;,@&#65533;+&#65533;
+D&#65533;&#65533;&#65533;&#65533;&#65533;&#523;[&#65533;&#65533;&#65533;HF&#65533;C&#65533;&#208;&#65533;5l&#65533;h&#65533;L&#65533;&#65533;j&#65533;&#65533;&#1227;&#65533;&#65533;F&#65533;<&#65533;W&#65533;H&#65533;&#65533;L&#65533;@&#65533;[&#65533;&#65533;#&#65533;&#65533;]&#65533;/ &#1795;u|M&#65533;$&#65533;s&#65533;!&#65533;&#65533;&#65533;F&#65533;<L&#65533;d&#65533;&#65533;I&#65533;){&#65533;&#65533;<&#65533;;9&#65533;&#65533;&#65533;&#65533;&#65533;&#65533;&#65533;&#65533;DT&#65533;&#65533;
CQ&#65533;L&&#65533;5<&#65533;&#65533;dd&#65533;&#65533;&#65533;>&#65533;L%E&#65533;C&#65533;l&#65533;&#65533;&#65533;K&#65533;C$\&#65533;j&#65533;L&#65533;&#65533;&#65533;(&#65533;&&#65533;|&#704;&#65533;8&#1435;E*&#65533;&#65533;v&#65533;&#65533;&#65533;&#65533;&#799;3&#65533;&#65533;$KR1&#65533;&#65533;&#65533;&#65533;&#65533;#&#65533;&#65533;t&#65533;&#65533;&#65533;+7r&#65533;&#65533;&#65533;&#65533;u&#65533;5U&#65533;&#65533;&#65533;&#65533;&#65533;&#65533;&#65533;D&#65533;&#65533;&#65533;&#65533;&#65533;;T&#65533;&#65533;5&#65533;G&#65533;`K@s&#65533;[&#1784;&#65533;&#65533;N&#65533;&#65533;&#65533;I\G&#65533;l&#1121;&#65533;3^L&#65533;J&#65533;&#65533;W&#65533;>&#65533;&#65533;&#65533;&#65533;&#1036;H&#65533;&#65533;&#65533;&#65533;4&#65533;&#65533;5R&#65533;&#65533;&
%&#65533;&#65533; :7&#65533;&#65533;&#65533;&#65533;Q&#65533;d&#65533;&#65533;&#65533;&#65533;&#65533;&#65533; &#65533;T&#316;CP&#274;&#65533;&#428;:&#65533;&#65533;C(R0%&#65533;I&#65533;&#65533;&#65533;l&#928;J&#65533;&#65533;5&#65533;&#65533;&#65533;&#65533;&#65533;&#65533;,&#65533;%&#65533;&#65533;Z&#65533;&#65533;\&#65533;&#289;&#65533;H&#65533;&#65533;I&#65533;>ENb(&#1636;"&#65533;2&#65533;&#65533; &#65533;&#65533;&#1049;&#65533;y&#65533;Z{&#65533;&#65533;&#65533;RGt&#65533;R&#864;&#65533;&#65533;/&#65533;T&#65533;&#65533; T+&#65533;&#65533;S&#65533;"CP&#65533;Q&#65533;|&#65533;&#65533;&#65533;:&#65533;&#65533;&#65533;&#65533;&#1183;l&#65533;v&#65533;TZM&#65533;Ny&#65533;`&#929;&#65533;3&#65533;&#65533;&#65533;&#65533;&#65533;&#65533;&#65533;&#65533;S5&#65533;&#65533;&#65533;[#Q;M&#65533;&#65533;L&#1538;I&#65533;L>m&#65533;Z%&#65533;L&#65533;&#65533;&#65533;&#65533;3&#65533;@&#65533;&#65533;I&#65533;4U'}&#65533;G&#65533;&#65533;,=&#65533;&#65533;&#65533;&#65533;!]!v&#65533;S&91&#65533;G&#27355;&#65533;&#291;{&#648;&#65533;&#65533;&#65533; q&#65533;&#65533;&#65533;D&#65533;&#65533;]&#65533;&#65533;&#65533;&#65533;DQ<&#65533;/=,X&#65533;]&#65533;&#65533;&#65533;&#65533;&#65533;D&#65533;<&#65533;4e&#65533;&#65533;&#65533;01U&#65533;c&#65533;&#65533;&#65533;&#65533;&#65533;&#65533;8XT&#847;eM&#65533;&#65533;U&#65533;X&#65533;lDk&#65533;&#65533;D&#65533;&#678;k8&#65533;&#65533;[&#65533;&#65533;;&#65533;+&#65533;sP
&#65533;&#285;mV&#65533;&#65533;&#65533;f&#65533;&#65533;-@&#65533;_4T,a&#65533;%F`&#65533;&#65533;&#65533;&#65533;8p&#1881;&#65533;&#65533;&#65533;u&#65533;&#65533;t%&#1578;e&#1529;8&#65533;J&#65533;*&#65533; $7k&#65533;&#65533;{$&#1726;1&#65533;7&#65533;+y&#65533;&#838;&#65533;0&#65533;*^C4^`&#65533;&#65533;L&#65533;&#65533;&#65533;/}&#1745;}&#65533;&#65533;&#65533;&#65533;&#65533;R&#65533;I&#65533;WD&#65533;G&#65533;&#65533;&#618;&#65533;>&#65533;&#65533;&#1102;&#65533;&#65533;L&#65533;tl&#65533;u&#65533;&#65533;&#65533;[hM &#65533;&#65533;}&#65533;&#65533;&#65533;&#65533;*&#65533;Fm&#65533;&#65533;5[&#65533;dZ+&#65533;Q&#65533;&#193;&#65533;t&#65533;N9J]&#65533;EN&#65533;P!&#1525;
&#65533;:&#513;MO&#65533;&#65533;[Y&#65533;&#65533;!`&#65533;&#65533;&#65533;&#65533;&#65533;&#65533;&#65533;BM&#65533;Kt%&#65533;9&#1962;u]&#648;G@ &#65533; &#65533;&#65533;5&#805;&#65533;&#65533;u*&#65533;&#1528;&#65533;&#65533;T&#65533;&#65533;ID&#65533;Y%_#m&#65533;8&#65533;&#65533;&#65533;P&#65533;]h&#65533;&#416;&#65533;&#65533;&#65533;&#46960;#Q&#65533;E[&#65533;$W&#65533;J&#65533;&#65533;_&#65533;}&#65533;&#65533;!&#65533;&#65533;&#65533;Y&#65533;)&#1028;&#65533;&#65533;^&#65533;&#65533;_&#65533;:&#65533;&#65533;<&#65533;&#65533;D\&#65533;J&#65533;&#65533;&#65533;&#65533;&#65533;`&#65533;&#65533;&#65533;&#65533;@H&#65533;-&#65533;&#65533;&#65533;&#65533;&#65533;&#65533;&#65533;&#65533;J&#65533;|,#&#65533;&#1290;(I&#65533;&#65533;.&#65533;&#65533;&#65533;Y&#65533;B&#65533;&#65533;&#65533;}1&#614;,jT1&#65533;&#65533;&#65533;tP-d&#65533;$&#65533;&#65533;f8&#65533;&#65533;&#65533;38&#65533;&#65533;&#65533;,p@&#1155;Y&#1972;q&#65533;&#65533;~M&#65533;r&#634;,&#65533;K}&#65533;0>^&#65533;(&#65533;8&#65533;R&#65533;&#65533;&#65533;&#65533;&#65533;EN&#65533;&#65533;&#65533;E&#65533;&#65533;&#65533;&#65533;&#65533;&#65533;f&#65533;`&#65533;&#65533;9&#65533;H&#65533;X $&#65533;GvI&#65533;~`U&#65533;&#65533;&#65533;&#65533;MV&#65533;[Q&#65533;dZ%&#65533;8&#65533;Y&#65533; @&#65533;&#65533;B&#65533;&#65533;&#65533;&#65533;&#65533;]&#1344;d&#65533;XTMILW&#65533;IeU6&#65533;h^&#65533;&#65533;
8&#65533; &#65533;x&#396;&#1028;&#65533;,&#65533;&#65533;&#65533;_&#65533;&#65533;X/&#65533;`&#65533;&#65533;g&#32775;@p&#65533;D &#65533;&#513;&#65533;pf&#65533;&#65533;eQn&#65533;WD4Sf\_~&#65533;l&#65533;&#65533;&#65533;8&#65533;&#65533;&#65533;Y(@&#65533;&#65533;&#65533;>h&#65533;Ni&#65533;&#65533;!V&#65533;!-&#65533;xVeX&#65533;&#1080;
 &#65533; &#65533;&#65533;&#65533;&#65533;EdUZg&#65533;&#65533;2&#65533;D&#65533;T&#65533;&#4246;a&#65533;9)&#65533;p &#65533;&#65533; &#1086;PF&#65533;:h&#65533;}&#65533;8&#65533;&#653;&#65533;cj&#65533;&#65533;&#65533;9&#65533;8&#65533;R&#65533; &#65533;;&#65533;|K&#65533;Ug&#65533;&#65533;&#65533;&#466;&#297;&#65533;L&#65533;~&#65533;$&#65533;&#65533;(&#65533;Y&#65533;&#65533;@ &#65533;&#65533;`&#65533;t&#65533;X&#65533;N&#65533;&#65533;}&#65533;&#65533;6&#65533;$&#65533;<&#65533;6&#65533;oFc@&#1028;X&#286;&H&#65533;2&#65533;~&#65533;#&#65533;j&#65533;&#65533;&#43145;&#65533;n&#65533;&#65533;i&#65533;&#65533;Q&#65533;&#65533;w0&#65533;H&#65533;&#193;u&#65533;c&#65533;x&#65533;&#65533;&#65533;3N[h&#65533;&#65533;&#65533;&#65533;<%&#65533;6&#65533;&#65533;Yxl&#65533;&#65533;&#65533;&#529;&#65533;XU&#65533;&#65533;&#65533;
&#1974;ui&#65533;.&#65533;&#65533;f&#44734;&#65533;&#65533;&#65533;I&#65533;&#65533;&#65533;&#65533;-&#65533;&#65533;&#65533;`&#65533;&#65533;&#65533;>&#65533;p&#65533;&#65533;*&#65533;&#65533;&#65533;&#65533;c&#65533;~&#65533;H_&#65533;A&#65533;c&#65533;g!@&#863;&#65533;;&#65533;&#65533;&#65533;&#65533;n&#65533;&#65533;&#65533;&#65533;&&#65533;&`m&#65533;&#65533;&#65533;&#65533;v&#65533;&#65533;&#65533;g&#65533;W&#65533;&#65533;3&#65533;&#65533;]&#65533;2eEW
@H=&#65533;&#65533;N &#65533;&#65533;&#65533;&#65533; &#65533;8&#65533;&#65533;"&#65533;&#65533;n&#65533;&#65533;)&#65533;o&#65533;&#65533;M&#65533;&#65533;&#65533;&#1193;&#65533;&#65533;^&#65533;1&#65533;i&#65533;0
&#65533;&#65533;&#65533;o&#65533;&#65533;&#65533;&#65533;&#65533;&#65533;&#9116;&#65533;3&#65533;=P&#65533;D n&#65533;%&#65533;&#65533;m&#65533;:&#65533;&#65533;&#65533;&#65533;&#65533;.&#65533;?&#65533;T^&#65533;'&#65533;vd&#65533;&#65533;x6&#65533;j&#65533;h&#65533;i&#65533;&#65533;&#65533;W^&#65533;&#65533;&#65533;'&#533382;&#65533;\%&#65533;&#65533;$&#65533;&#65533;L !&#65533; &#65533; ,[ @0&#65533;  &#65533; &#65533;	H&#65533;&#65533;&#65533;&#65533;*\&#560;&#65533;&#199;#J&#65533;Hq`&#65533;,<&#65533;/c&#65533;C&#65533;I&#65533;&#65533;&#595;(SB&#65533;&#65533;F&#65533;&#65533;&#372;&#65533;#G&#65533;5;&#65533;&#65533;&#627;&#65533;&#991;@S&#65533;K&#65533;&#65533;&#65533;&#65533;8g&#65533;&#65533;&#65533;&&#836;D&#65533;J&#65533;J&#65533;&#65533;&#1351;a2ej&#65533;e&#1253;^:m&#65533;3&#65533;&#1395;h&#1258;iv&#65533;&#1253;[&#65533;v&#65533;)&#65533;`&#1828;\[&#65533;&#65533;&#759;/&#1718;&#65533;;&#65533;&#65533;&#1477;9&#65533;&#65533;&#760;&#65533;c&#65533;Q&#65533;*&#859;t&#65533;&#65533;&#664;&#65533;r&#65533;&#65533;y&#65533;&#65533;&#335;C&#65533;Zp&#65533;d&#65533;^-&#65533;&#65533;&#65533;&#65533;&#65533;&#65533;&#65533;M&#65533;v&#65533;&#340;/+}&#65533;&#1646;&#65533;&#65533;`&#65533;&#65533;&#65533;&#65533;&#65533;&#65533;&#65533;}&#65533;uK's&#1371;g&#65533;&#65533;&#65533;&#65533;&#65533;&#65533;r&#65533;'&#65533;&#65533;=b&#65533;&#65533;r&#65533;n&#65533;<u&#65533;&#1630;#w_&#65533;&#65533;&#65533;N&#65533;&#65533;I&#65533;&#1315;&#65533;n&#991;&#65533;&#65533;&#65533;&#65533;&#65533;k&#65533;&#65533;W&#65533;i&#65533;%&#65533;\&#65533;&#65533;&#65533;5&#65533;&#65533;&#65533;QY&#65533;&#65533;t&#65533;5&#65533;&#65533;m@MM&#65533;&#65533;D&#65533;V&#65533;@&#65533;A+(&#65533;&#65533;M6&#1520;&#65533;x&#65533;m(cm&#65533;E(G(&#65533;S&#65533;?s(&#65533;&#65533;@n8d&#65533;<&#65533;`4&#65533;Y`&#65533;6a&#65533;&#65533;&#65533;P&#65533;&#65533;&#65533;
 IN>&#65533;&#65533;K&#1632;&#65533;&#65533;&#65533;92&#65533;*^$&#65533;&#65533;yA&#65533;@&#65533;&#65533;D&#65533;E)&#65533;U7&#65533;&#65533;ak&#65533;]&#65533;&#65533;BC&#65533;&#65533;&AD&#65533;&#65533;&Bz&#65533;p&#65533;5H&#65533;)`&#65533;q&#65533;&#65533;J&&#65533;&#411;~&#65533;&#65533;&#358;@J )&#65533;h$&#65533;?&#65533;.`&#65533;)1&#65533;&#65533;&#65533;D&#851;&#65533;&#65533;j&#65533;&#65533;&#65533;&#65533;$&#65533;J^&#65533;&#65533;^&#65533;&#65533;&#65533;&#65533;&#65533;&#65533;)Bb&#65533;&#65533;&#65533;(&#65533;P&#65533;,&#65533;hW&#65533;Q&#65533;&#65533;@&#65533;&#65533;*-Dl&#1559;&#65533;M5qf&#65533;Ff&#65533;&#65533;?&#65533;;&#65533;&#65533;&#65533;&#65533;&#65533;?&#65533;&#65533;&#65533;&#698;&#65533;x#&#1082;&#65533;&#267;&#65533;&#65533;@.&#65533;&#65533;~&#65533;T&#65533;&#65533;6&#65533;jg&#65533;&#65533;&#65533;5&#65533;]Q&#65533;-&#65533;&#65533;&#65533;Jo&#65533;&#65533;&#65533;&#65533;B&#65533;$&#65533;Jdz&#65533;&#65533;&#65533;&#65533;&#65533;&#65533;&#65533;l&#65533;#&#645;aM&#65533;x&#65533;&#281;&#65533;
;&#65533;&#65533;S&#65533;0&#65533;&#65533;)&#65533;0&#1916;&#65533;&#65533;x&#1230;&#65533;&#65533;\R&#65533;V&&#65533;&#65533;M&#65533;&#65533;F&#65533;&#65533;&#337;&#65533;&#65533;(A*&#65533;fR=&#65533;&#1596;&#65533;&#65533;-&#65533;&#65533;?&#65533; &#65533;O&#65533;&#65533;&#65533;&#65533;&#65533;r&#65533;h&#65533;H&#65533;&#65533;P&#65533;&#65533;j&#65533;&#65533;NY&#65533;&#65533;&#65533;
&#65533;&#65533;?3k&#65533;&#65533;&#65533;&#65533;&#65533;M&#65533;&#65533;&#65533;&#621;%&#65533;n&#65533;&#65533;!&#65533;_&#65533;O&#65533;D&#65533;&#65533;)&#65533;&#65533;&#65533;&#65533;&#65533;&#65533;!&#65533;.C&#65533;&#65533;&#65533;?&#65533;&#65533;x6&.&#65533;!&#6038;&#1218;&#65533;d&#65533;gB0O&#65533;&#65533;-&#65533;&#65533;&#65533;&#65533;&#65533;&#65533;&#65533;Z&#65533;&#65533;&#65533;&#65533;&#65533;&#65533;j&#65533; &#65533;.c	&#65533;&#65533;&#65533;&#65533;&#65533;:&#65533;&#65533;&#65533;h&#65533;&#65533;B=$&#65533;B&#65533;@&#65533;7&#65533;&#65533;&#65533;G&#65533;&#65533;|/&#65533;&#65533;Qs&#65533;&#65533;&#65533;&#65533;&#1630;&#65533;&#65533;&iou&#65533;(&#65533;?&#65533;,&#65533;%yth&#65533;&#65533;
	&#65533;b&#65533;&#65533;4&#65533;p&#946;&#65533;&#65533;&#65533;Dl)	\&#65533;32*&#1470;&#65533;&#65533;%&#65533;8&#65533;k&#65533;0&)&#65533;ADHMo&#65533;E&#65533;8&#289;j@B&#65533;&#65533;&#65533;&#65533;&#65533;]&#65533;$&#65533;&#65533;&#65533;&#65533;&#65533;&#65533;&#65533;i&#65533;&#1672;'&#65533;&#65533;&#65533;  &#65533;&#65533;2D&#65533;&#65533;n_&#65533;"&#65533;&#65533;&#65533;&#65533;,&#65533;&#65533;&#65533;&#65533;L&#65533;&#129;XN%&#65533;&#65533;A&#65533;&#65533;#--q;h R&#79939;&#65533;&#65533;SVKI&#65533;&#65533;&#334;&#65533;&#65533;h&#65533;&#65533;		&#65533;x&#65533;X5&#65533;!&#65533;1&#65533;{RE&#65533;`&#65533;'&#65533;x&#65533;&#65533;:&#65533;F&#65533;&#65533;g&#65533;&#65533;&#65533;&#65533;0&#65533;'&#65533;G w&#65533;F&#65533;&#65533;+&#65533;r&#65533;;R:C&#65533;E#c&#65533;s&#65533;D&#65533;&#65533;@&#65533;&#65533;T&	&#65533;-}e&#65533;&#65533;d&#65533;3L&#65533;!,&#65533;5y&#65533;?DW&#65533;&#65533;p&#65533;3&#65533;&#65533;b&#1623;d&#65533;G&#65533;&#65533;&#65533;G&#65533;&#65533;x&#641;&#65533;CZ &#65533;&#65533;B&#65533;&#65533;gs/&#880;&#65533;&#65533;&#65533;&#65533;-&#65533;c&#65533;&#1829;rE&#65533;&#65533;c&#65533;`S&#65533;&#65533;&#65533;k&#65533;<
RH$OxB&#65533;X3`&#1712;&#65533; 1S&#65533;&#65533;h&#221;iI]!3Y&#65533;p&#65533;&#65533;&#65533;<Z4L&#65533;&#65533;&#65533;R&#65533;&#65533;|&#65533;&#65533;&#65533;z
&#65533; V&#65533;&#65533;&#538;(&#816;A&#65533;&#65533;
&#65533;&#65533;&#65533;R&#65533;&#1893;&#65533;&#65533;&#65533;4&#1293;9&#65533;BH&#65533;&#65533;&#65533;%&#65533;&#65533;&#65533;&#65533;&#65533;4I&#65533;`&#65533;?f*&#65533;&#65533;&#65533;))&#65533;&#65533;@&#65533;&#65533;f4$&#65533;szF&#65533;p&#65533;%&#65533;2%&#65533;O&#65533;&#65533;&#65533;o&#65533;&#65533;&#65533;e&#65533;&#65533;Q E&#65533;jR6p&#65533;VR4&#65533;9g|i'U &#65533;&#65533;T&#65533;&#65533;&#65533;?&#65533;0&#65533;&#65533;&#65533;&#65533;4&#65533;S&#65533;ZE&#65533;j&#65533;&#65533;7&#65533;"&#65533;h&#65533;&#65533;&#65533;+J&#65533;&#65533;&#215;&#65533;&#65533;&#65533;\b_k&#65533;2&#65533;S&#65533;)ii&#65533;83X&#65533;&#65533;R&#65533;
9 m&#65533;&#65533;&#65533;&#65533;&#65533;l&#65533;W&#65533;&#65533;&#65533;&#65533;N&#1131;&#13185;<&#65533;;}&#65533;&#65533;&#65533;&#65533;1&#65533;
dj&#65533;-I&#65533;A&#1586;&#401;9hB&#65533;&#65533;ZQ*	'&#65533;8&#65533;rG&#65533;&#65533;&#65533;S&#65533;*&#1900;'&#65533;%;n&#65533;"&#420;j&#65533;&#65533;&#65533;H
$&#65533;t&#65533;C&#65533;&#65533;&#65533;&#65533;)XX8&#34900;&#65533;&#65533;8&#65533;&#65533;5r&#65533;t&#65533;&#65533;&#65533;&#65533;U&#65533;&#26213;&#65533;&#65533;k]G&#65533;&#65533;}I&#65533;0&#65533;Ad&#65533;&#65533;"&#65533;1&#65533;&#65533;&#65533;G&#65533;P&#65533;&#65533;3&#65533;E}&#65533;&#65533;&#65533;&#65533;&#65533;&#65533;S&#1025;&#65533;&#65533;*&#65533;&#65533;A26&#65533;La]&#65533;)&#65533;&#65533;0s`?&#65533;I&#65533;;&#65533;xq&#65533;&#65533;n&#65533;P&#65533;2+,&#65533;;&#65533;&#65533;A&#65533;5&#65533;Cd&#65533;C&#65533;&#65533;&#65533;7f&#65533;&#65533;&#1092;t&#65533;" &#65533;&#65533; &#65533;P&#65533;-"&#65533;Y&#65533;&#65533;&#65533;,&#65533;&#65533;0kY<&#65533;&#65533;&#883;&#65533;&#65533;H&#513;4r&#65533;&#65533; $&#65533;&#65533;C&#65533;[n &#1389;&#65533;@GV&#65533;&#65533;&#65533;&#65533;y&#65533; <Q&#65533;# &#65533;V&#65533;?-&#65533;&#65533;&#65533;cc&#65533;&#65533;&#65533;&#65533;&#65533;&#65533;i&#65533;w&#65533;H&#1721;*&#65533;.&#65533;A&#65533;&#65533;t,$&&#65533;&#65533;&#65533;CQ&#65533;&#65533;&#65533;3Z&#540;iXc&#65533;&#65533;&#65533;G &#65533;!
&#65533;,&#65533;J(&#65533;&#65533;&#65533;&#758;&#65533;&#65533;&#65533;FH&#65533;i&#65533;h$&#65533;H.r`&#65533;~&#65533;.&#65533;~qj'-"
N&#2009;8&#65533;S&#65533;{&#65533;&#65533;5h&#65533;&#65533;&#65533;&#65533;~&#65533;A&#65533;/$&#65533;ZH&#65533;&#65533;C&#65533;&#65533;&#65533;;&#65533;&#65533;&#65533;&#65533;&#65533;H&#65533;i&#65533;&#65533;\&#65533;&#65533;	&#65533;h&#65533;@&#65533;&#65533;"&#65533;&#65533;&#65533;&#65533;sx&#65533;&#205;&#65533;&#912;&#65533;m&#65533;?&#65533;M&#65533;:&#65533;&#640; &#65533;&#65533;A&#65533;&#65533;k&#65533;~&#65533; ;&&#65533;L&#65533;&#65533;qo&#65533;&#65533;&#1165;Jxz &#65533;`&#65533;h&#65533;(&#65533;&#65533;&#65533;&#65533;&#65533;&#65533;&#1152;G &#65533;kQ2p&#65533;jkc&#65533;&#65533;|&#65533;5N&#65533;a&#65533;&#65533;c&#65533; g	&#65533;&#65533;&#65533;9&#65533;&#65533;mb&#65533;&#65533;&#65533;%&#65533;C&#65533;-&#542;Bs&#65533;&#65533;&#65533;&#65533;H&#65533;&#65533;R&#65533;@&#65533;&#560;>&#65533;	<H&#65533;^~-&#65533;P4&#65533;WF&#65533;&#65533;Q;&#65533;&#65533;jXG#&#65533;1&#65533;&#65533;&#65533;&#65533;&#65533;&#65533;&#65533;&#65533;&#65533;&#65533;&#65533;&#65533;<&#65533;
&#65533;&#65533;&#65533;C%&#65533;g&#65533;&#65533;Tl&#65533;;T&#65533;A?a[&#65533;9Y&#65533;&#65533;&#65533;{8&#65533;e&#65533;&#65533;&#65533;W*@&#65533;&#65533;&#65533; &#65533;_&#65533;&#65533;|&#65533;&#65533;e&#65533;o&#65533;b&#65533;N&#65533;&#65533;}&#65533;/&#65533;*2&#65533;S&#65533;&#65533;&#65533;&#65533;&#65533;&#65533;&#65533;|m8&#65533;}&#65533;&#65533;&#65533;(&#65533;&#65533;|&#65533; &#65533;5&#65533;&#65533;&#65533;&#65533;&#65533;T&#65533;s$&#65533;1]&#65533;QN&#1510;1g[G&#65533;$&#65533;$&#65533;&#65533;&#65533;&#65533;&#65533;P &#65533;U[&#65533;b&#5249;D&#65533;Uj&#65533;&#65533;ZF:a&#65533;!&#65533; 8&#65533;&#65533;&#65533;&#65533; &#65533;ZDV&#65533;&#386;&#1733;5&#65533;(g&#65533;K&#65533;`V12&#65533;@&#65533;&#65533;&#65533;5Qnk&#65533;W7T&#65533;&#65533;w&#65533;v&#65533;%&#260;&#65533;?Z(YU&#65533;3&#65533;{&#65533;&#65533;6&#65533;a_X&#65533;&#65533;dRJ&#65533;&#65533;0zn&#65533;&#65533;~&#65533;&#65533;&#65533;8 &#65533;hk&#65533;i&#1191;&#65533;&#65533;x(Y&#65533;@|&#65533;&#65533;zZ%S&#65533;&#65533;&#65533;_V&#65533;^(&#65533; 0xM&#65533;"&#65533;V{>&#65533;0xn&#65533;^&#65533;&#65533;&#65533;0	&#65533;2#2&#65533;Pn&#65533;&#65533;x&#65533;w{&#65533;D&#65533;%&#65533;&#65533;&#65533;sP&#65533;"&#65533;v&#65533;&#65533;vH~{&#65533;$ &#65533;O*&#65533;c6 &#65533;  &#65533;R&#65533;Su&#65533;&#65533;&#65533;P~&#65533;W q &#65533;&#65533;i&#65533; j&#65533;&#65533;&#65533;O&#65533;#}&#65533;`&#65533;&#65533;@&#65533;&#65533;1I&#65533;P&#65533;&#65533;7h&#65533;&#65533;!&#65533; &#65533;%d(W{l&#65533;&#65533;X&#65533;q &#65533; &#65533;f&#65533;&#65533;&#65533;6h&#65533; >p&#65533;>- v&#1768;~B&#65533;	13&#65533;&#65533;
&#65533;&#65533;&#65533;m&#65533;&&#65533; r&#65533;&#65533;To&#65533;&#65533;U$ yE'o%%&#65533;&#65533;&#65533;X&#65533;&#65533;k(iM@3&#65533;&#65533;&#65533;&#65533;	i&#65533;&#65533;v&#65533;&#65533;$g&#65533;U/&#65533;"a&#65533;M m&#65533;0o&#65533;&#65533;&#65533;&#65533;8&#65533;&#65533;P&#65533;g&#65533;&#65533;uP&#65533;&#65533;&#65533;&#65533;&#65533;&#65533;q&#65533;n4&#65533; &#65533;&#65533;j&#65533;*&#65533;x&#65533;&#65533;&#848;os&#65533;D&#65533;r6 &#65533;tW:&#65533; &#65533;&#65533;sp&#65533;&#65533;&#65533;&#65533; &#65533;P}?&#65533;&#65533;&#65533;ho2&#65533; &#65533;&#65533;&#65533;;&#65533;&#65533;&#65533;^)&#65533;
s Q&#65533;&#65533;&#65533;&#65533;&#65533;i&#65533;&#65533;P&#65533;s&#65533;t&#65533;vX&#65533;f&#65533;&#65533; S&#65533; b99&#65533;&#65533;
u&#65533;h&#65533; 0 d#!&#65533; WjF.?&#65533;TI&#65533;@&#65533;A}&#65533;9l&#65533;"&#65533;1\&V&#65533;.c&#65533; @&#65533;&#65533;&#65533;!
 &#65533;`&#476;"w&#65533;&#65533;u&#65533;<%U&#65533;&#65533;&#65533;$&#65533;)Z3A&#65533;W&#65533;&#65533;&#65533;&#65533;Wp&#65533;&#65533;Z&#596;/1d6"
&#328;{&#65533;&#1056;	&#65533;&#65533;sCc)aw&#65533;2J&#65533;&#65533; &#65533; ja&#65533;`p&#65533;U&&#65533;&#65533;&#65533; Cu&#65533;&#65533;&#65533;&#1440;,&#65533;\&#65533;&#65533;CF &#65533;&#65533;&#65533;&#65533;6&#65533;&#65533;&#65533;fF"!k&#65533;&#65533;&#65533;9&#65533;*&#1362;!KR?&#65533;z&#65533;,&#65533;&#65533;&#65533;9&#65533;&#65533;8&#65533;&#65533;&#65533;&#65533;'Qb&#65533;&#65533;b&#65533;Cg&#65533;&#65533;&#65533;)&#65533;S&#65533;.&#65533;0E$&#65533;&#65533;&#65533;8\&#65533;r&#65533;&#65533;&#65533;&#65533;&#65533;&#65533; &#65533;PjR%Bq&#65533;e&#65533;&#65533;"|#&#65533;3&#65533;&#65533;&#65533;P&#65533;&#65533;&#65533;Y&#65533; V&#65533;5~	Q&#65533;&#65533;&#65533;`r&#65533;&#65533;pJ&#65533;o_z&#65533;5&#65533;&#65533;Av: 9h&#65533;s8P&#65533;a&#65533;0B&#65533;%&#65533;&#39440;*&#65533;&#976; &#65533;&#65533;~P&#65533;Du!4N&#65533;T(A!&#65533;>&#65533;&#65533;oj&#65533;&#65533;&#1547;*aiz-6&#65533;^&#65533;&#65533;&#65533;
&#65533;&#65533;p	&#65533;&#65533;&#65533;J&#65533;&#65533;&#65533;&#65533;&#65533;L&#65533;p&#65533;'&#65533;&#65533;&#65533; j6 \&#65533;b&#65533;)&#65533; &#65533;{&#65533;&#65533;&#65533;HT&#618;&#65533;	&#65533;&#65533; ] &#65533;BY2&#65533;&#65533;&#65533;U&#65533;&#65533;&#65533;$q &#65533;&#65533; =&#65533;	d&#65533;s(Q~ &#65533;U&#65533;\&#65533;&#65533;&#65533;&#1696;&#65533;&#65533;)&#2867;&#65533; &#65533;&#65533;&#65533;2x&#65533;&#65533;&#65533;swY&#65533; 7&#65533;&#409;&#65533;&#65533;,&#65533;z&#65533;f[&#65533;&#65533;]p@&#65533;	&#65533;&#65533;&#65533;)&#65533;&#65533;&#65533; &#65533;&#674;D&#65533;&#65533;&#65533;	&#65533;()\a&#65533;&#496;&#65533;&#65533;&#65533;)&#65533;)&#65533;X&#65533;&#65533; &#65533;&#65533;&#65533;1&#65533; 3Qp{@&#65533;p&#65533;&#65533;&#65533;&#65533;&#65533;&#65533;&#65533;&#65533; &#65533;P &#65533;p2&#65533;s&#65533; &#65533;#&#65533;&#65533;m{&#65533;&#65533;&#65533;jU:&#65533;y&#65533;&#65533;5S&#65533;)&#65533;;0&#65533;`f&#65533; g&#65533;&#65533;[&#65533;&#65533;	&#65533;<&#65533;LS&#65533;&#65533;\&#65533;&#65533;a&#65533;)&#65533; =7I!a&#65533;&#65533;u)M&#65533;V{{pQ&#65533;&#65533;qHP t&#65533;&#65533;&#65533;  7&#65533;&#65533;&#65533;&#65533;Y&#65533;h'&#65533;`&#65533;&#65533;&#65533;&&#65533;3&#65533;"Q&#65533;&#65533;D({&#65533;&#7415;Q&#65533;_&#65533;&#65533; &#65533;&#65533;&#65533;&#65533;&#65533;&#65533; &#65533;&#65533;1&#65533;&#65533;m&#65533;&#65533; 2&#65533;&#65533;3,qWPA&#65533;$&#65533;G&#65533;v8|&#366;&#754;&#65533;;f&#1082;T&#65533;B&#65533;&#65533;@&#65533;&#65533;&#65533;&#65533;&#65533;&#65533;&#65533;&#65533;p&#65533;&#65533;'c&#65533;&#667;J@Y&#65533;&#65533;_&#65533;&&#65533;&#65533;&#65533;&#65533;&#65533;P&#65533;&#65533;&#65533;&#1408;&#65533;*p9&#65533;	&#65533;`&#65533;&#65533;K&#65533;&#65533;&#65533;&#65533;&#65533;	&#65533;&#65533;(&#65533;"d&#65533;&#65533;&#65533;&#65533; *&#65533;&#65533;&#65533;N&#65533;(:&#65533;p&#65533;Q/P{&#1770;&#65533;&#65533;&#65533;l&#65533;(p&#65533;0T&#65533;&#65533; &#65533;&#65533;@&|P&#65533;" Ny&#65533;&#65533;&#65533;&#65533;88&#65533;@&#65533;1&#65533;&#660;v&#65533;\&#65533;T&#65533;0&#65533;&#65533;&#65533;&#65533;&#65533;p)p;P&#65533;mD<hC, `T #&#65533;&#65533;&#65533;A&#65533;P&#65533;0q\Gsh&#65533;&#65533;E,a{=&#65533;&#65533;7s34&#591;<&#65533;a#aas&#593;&#65533;&#512;&#65533;&#65533;&#65533;p&#65533;&#65533;&#65533;&#65533;)&#65533;&#1674;&#65533;&#65533;&#65533;&#65533;&#65533;Nj&#65533;Q&#65533;
&#65533;&#65533;&#65533;E|&#65533;wa&#65533;P
&#65533;&#65533; 1&#65533;&#65533;&#3265;&#65533;&#65533;1qa&#65533;ry+&#65533;<v&#65533;&#856;&#65533;&#784;\&#601;<&#65533;&#65533;3&#65533;q&#65533;&#65533;&#65533;0&#65533;&#65533;&#65533;5d&#65533;^&#65533;&#65533;N&#65533;Cj&#65533;&#65533;&#65533;k&#65533;Ti&#65533;&#65533;&#65533;&#65533;!0&#65533;&#65533;	&#65533;@&#65533; &#65533;\;d{Ww&#65533;&#65533;&#65533;U2&#65533;$'&#65533;&#65533;&#65533;&#65533;&#65533;&#65533;&#65533;&#65533;q3&#65533;&#65533;&#866;,&#65533;&#65533;&#65533;&#65533;L&#65533;=&#65533;'&#65533;VPp&#65533;a=&#65533;(&#65533;i&#65533;6&#65533;&#65533;&#65533;p&#65533;&#65533;H&#65533;&#65533;0w&#65533;l&#65533;&#65533;&#65533;0&#65533;&#65533;&#65533;@q&#65533;p&#65533;&#65533;;&#793;&#65533;&#65533;B?r1&#65533;&#65533;w&#65533;&#65533;&#65533;&#65533;<&#65533;?0V}&#1375;&#65533;&#65533;&#65533;&#65533;&#65533;&#65533;q&#65533;<&#65533;&#65533;&#65533;&#65533;N&#65533;&#65533;q&#65533;&#65533;7\&#65533;&#65533;&#670;&#65533;&#65533;@,&#65533;&#65533;+&#65533;&#65533;&#65533;4m&#65533;&#65533;&#65533;z&#65533;&#65533;&#65533;&#65533;*&#65533;&#65533;~\&#137;&#65533;&#65533;&#65533;F&#65533;&#65533;&#65533;V&#65533;U>J&#65533;#c#&#65533;&#65533;<&#65533;&#65533;|&#65533;&#65533; &#65533;=&#65533;&#65533;&#65533;&#65533;&#65533;&#65533; D;&#65533;2N&#65533;&#65533;!&#65533;&#39686;o&#65533;&#65533;6&#65533;L&#65533;`*u|&#65533;&#65533;&#65533;{ @&#65533;&#65533; &#65533;&#65533;	&#65533;m&#1561;P&#65533;Q&#65533;T%7&#65533;Z&#65533;x&#65533;,A-&#65533;&#65533;&#65533;&#65533;&#65533;&#65533;&#65533;!&#65533;^&#65533;&#65533;]&#65533;&#65533;&#65533;&#65533;&#65533;&#65533;&#65533;&#65533;&#65533;3d]&#65533;&#65533;X&#65533;UUI&#65533;&#65533;&#65533;&#945;&#65533;&#65533;Q &#65533;&#65533;&#65533;lTy&#65533;w-&#65533;&#65533;&#2038;|P&#65533;&#65533;M&#65533; &#65533;k&#65533;=&#65533;&#65533;&#65533;ma&#65533;&#65533;[.)&#65533;&#65533;&#65533;m&#65533;<a&#65533;<&#65533;V&#65533;eR&#65533;&#1788;&#65533;&#65533;&#65533;V&#65533;&#65533;&#65533;&#65533;!&#65533;A,&#65533;W'&#65533;&#65533;K%
/l?j&#65533;&#65533;&#1079;r=&#65533;E&#65533;&#65533;|&#65533;&#65533;&#65533;&#65533;:&#65533;  &#65533; &#65533;&#65533;&#65533; 6&#65533;Fm&#65533;&#65533;&#65533;&#65533;<3V8&#65533;S s&#65533;aw&#65533;|8&#65533;C&#1421;\1&#65533;&#65533;.&#65533;M&#593;,IQ&#65533;&#65533;
Vr&#65533;&#65533;Eq$&#65533;&#65533;_&#65533;&#65533;&#65533;&#65533;.=&#503;l5:&#65533;&#65533;<. C&#65533;&#65533;&#65533;&#65533;k&#65533;&#65533;=&#65533;&#65533;	&#65533;&#65533;	&#65533;&#65533;&#65533;&#65533;>&#65533;r&#65533;&#65533;&#65533;f&#65533;@&#65533;$&#1936;&#65533;&#1180;&#65533;&#65533;T>&#1362;&#65533;3&#65533;&#65533;&#65533;=u&#65533;&#893;&#65533;L&#65533;mM&#65533;Q&#65533;&#65533;q]&#65533;t&#65533;l&#65533;lx&#65533;&#65533;{&#65533;&#1222;&#65533;&#65533;&#65533;@5&#65533;&#65533;&#65533;<&#65533;&#65533;g &#157;	>&#65533;&#65533;h
&#65533;&#65533;A&#65533;&#1531;&#18550;&#65533;&#65533;&#65533;&#65533;>&#65533;>&#1438;&#65533;&#65533;&#1566;,&#65533;&#65533;&#65533;&#65533;&#65533;J&#65533;&#65533;.=&#65533;&#65533;&#65533;Y\&#65533;/&#65533;P@&#65533;&#65533;#&#65533;l|RK&#753;&#65533;&#65533;m&#65533;&#65533;&#2039;&#65533;&#65533;C&#65533;ng&#65533;
&#65533;&#65533;&#65533;g0&#65533;&#65533;&#65533;&#65533;&#65533;_&#65533; &#65533;T2	&#65533;&#65533;&#65533;F!&#65533;`&#65533;&#65533;B,&#65533;x&#65533;R&#65533;)N&#65533;&#65533;&#65533;&#65533;6&#65533;.&#704;&#65533;&#65533;&#65533;&#65533;&#65533;4- z&#65533;&#65533;&#65533;&#65533;&#65533;v<&#65533;t&#65533;#&#65533;&#65533;&#65533;&#65533;&#906; &#65533;&#65533;]@&#65533;&#832;?
&#65533;&#65533;FC&#65533;&#65533;ejV&#65533;%c!J&#65533;y&#65533;p&#65533;&#65533;&#65533;&#65533;&#65533;&#65533;&#65533;]&#65533;&#65533;X&#1017;<&#65533;&#65533;&#65533;&#65533;&#65533; B &#65533;;&#65533;&#65533;&#65533;0]&#65533;&#65533;1%b7&#65533;&#65533;&#65533;&#65533;Xod&#65533;&#65533;&#65533;@,&#65533;&#65533;
&#65533;&#65533;EIo&#65533;X{&#65533;&#1929;#&#65533;&#65533;&#65533;&#65533;&#65533;Z&#500;&#65533;4&#65533;&#65533;1&#65533;&#65533;1M&#65533;4&#65533;&#65533;&#65533;&#65533;&#65533;&#65533;&#65533;&#65533;&#65533;&#1840;&#65533;&#65533;&#65533;&#65533;&#65533;#Y&#65533;!&#65533;hN&&#65533;&#65533;*O&#65533;/&#65533;@lN&#65533;&#65533;y&#65533;p&#1911;&#65533;&#65533;&#65533;g&#65533;yN&#65533;;7&#65533;T)&#451;&#65533;&#65533;&#65533;&#65533;&#65533;4k&#65533;8&#65533;&#65533;&#65533;4&#65533;vO4M&#65533;&#65533;*&#65533;X&#65533;&#65533;8&#65533;&#65533;&#65533;$&#65533;{*&#65533;&#65533;&#65533;@&#65533;&#1442;&#65533;&#65533;&#65533;%/G1&#65533;
&#65533;&#65533;l&#65533;&#65533;?&#65533;5>w!BX&#65533; &#65533;&#65533;&#65533;f-&#65533;&#65533;&#65533;&#65533;A&#65533;&#65533;# F&#65533;&#65533;u&#65533;&#65533;tx&#65533;&#65533;IDl@i&#65533;XK&#65533;/&#65533;&#65533;<&#38054;&#65533;c6M&#65533;&#65533;&#65533;&#65533;(&#65533;&#65533;`A&#65533;d&#65533;&#65533;Q&#65533;9&#65533;&#65533;&#871;&#65533;xJ&#65533;&#65533;&#65533;5&#65533;O{&#65533;&#65533;z&#65533;&#65533;W&#65533;a&#334;%[&#65533;&#65533;Y&#65533;^&#65533;&#65533;e&#65533;&#1453;&#65533;g	:&#1803;2#&#65533;C&#65533;&#65533;&#65533;&#65533;&#65533;em&#65533; C&#65533;4X&#1040;B&#65533;x&#65533;F&#65533; &#65533;&#65533;<&#65533;&#65533;&#65533;t&#65533;#&#65533;)Dv)&#65533;_3p&#65533;f&#65533;&#65533;&#65533;f&#1512;KK&#65533;l&#691;*&#796;&#65533;d&#65533;&#65533;&#65533;&#65533;&#65533;&#65533;&#65533;Us&#65533;&#65533;ja&#65533;&#65533;&#65533;&#65533;&#65533; ;!&#65533;q&#65533;&#597;&#65533;}&#1788;&#65533;9&#65533;&#65533;&#65533;H&#65533;P1DuC&#65533;&#65533;\&#65533;&#65533;&#65533;T&#65533;&#65533;6&#65533;E&#65533;y&#65533;2&#1476;&#65533;&#65533;#StA&#65533; &#65533;f+&#65533;&#65533;&#65533;w&#65533;\&#65533;&#65533;*&#65533;&#65533;+&#65533;b&#65533;I+&#65533;&#65533;m&#65533;&#1528;ZnB
+&#65533;$&#65533;2&#65533;G.&#65533;&#65533;3&#65533;&#65533;+&#65533;j&#65533;@ &#65533;&#65533;+&#65533;o1&#65533;&#65533;S&#65533;&#65533;.d(&#65533;&#65533;&#65533;&#65533;&#65533;&#65533;!&#65533;&#65533;cHX&#65533;&#65533;MsP&#65533;&#65533;p&#65533;&#65533;*&#65533;N&#65533;&#65533;$(&#65533;z0A&#65533;~&#65533;&#65533;(&#65533;&#65533;&#65533;&#65533;B&#65533;&#65533;k&#65533;&#65533;b(&#65533;&#65533;&#65533;H&#65533;.E&#65533;&#65533;L&#528;&#275;(&#65533;&#65533;&#65533;&#65533;&#65533;1&#65533;xG&#65533;x&#65533;&#65533;8&#65533;&#65533;R &#65533;&#65533;,&#65533;!&#65533;5&#6682;J*&#65533;&#65533;&#65533;&#65533;&#65533;&#65533;&#65533;&#65533;&#685;&#65533;&#65533;	Rdg&#65533;&#65533;&#65533;4&#65533;T&#65533;&#65533;l.&#65533;.&#58446;&#65533;&#65533;"*Q >&#65533;1DE&#65533;j1V&#65533;r&#65533;&#65533;p&#65533;&#65533;P^&#297;A&#65533;f&#65533;`&#65533;H&#65533;&#65533;&#65533;&#65533;&#65533;6D9&#65533;4&#65533;&#65533;I&#65533;&#65533;<&#65533;&#65533;&#65533;&#65533;&#65533;+&#65533;&#65533;l&#65533;[(&#1266;&#65533;T&#65533;u&#65533;$U&#65533;:&#65533;U&#65533;Ras&#65533;YQ&#65533;NN&#65533;&#65533;A &#65533;&#65533;&#65533;3"u&#65533;&#577;&#65533;&#65533;>&#65533;&#65533;&#65533;@&#65533;&#65533;Gp&#689;e&#65533;D&#65533;&#65533;"&#65533;h&#65533;kG&#65533;O&#65533;H+&#65533;M&#65533;&#65533;5YA	&#65533;n&#65533;HCK&#65533;&#65533;&#2005;9&#65533;x&#1858;&#65533;&#65533;f&#65533;&#65533;`Y&#65533;B&#65533;V~&#65533;D;&#65533;&#738;&#65533;>0&#65533;&#1543;&#65533;g=&Ja&#65533;&#65533;cF&#65533;+%&#65533;URNg"&#65533;Jq&#65533;&#1239;&#65533;:&#65533;cLu&#65533;&#65533;,(H`&#65533;f&#65533;&#65533;&#154;&#65533;&#65533;&#65533;&#1373;&#1652;&_[q&#65533;N&#65533;&#58722;_y&#65533;&#65533;&#65533;!^p&#65533;&#65533;&#65533;h)|f&#65533;,`gk&#65533;&#65533;&#65533;&#65533;A&#65533;&#65533;&#65533;&#65533;&#65533;j&#65533;S&#65533;R&#65533;&#65533;&#65533;IF&#65533;h&#65533;v&#65533;&#826;&#1498;&#65533;.&#65533;&#65533;&#65533;&#65533; &#65533;WE&#65533;k&#65533;<&#65533;C/&#65533;&#65533;&#65533;ub&#65533;&#65533;&#65533;E&#65533;w>&#65533;&#65533;j&#65533;>&#1249;&#65533;&#65533;&#65533;&#65533;&#65533;d&#65533;lP!&#65533;&#65533;&#65533;OC-&#65533;&#65533;kZ&#65533;&#65533;u&#65533;&#65533;&#65533;&#65533;&#65533;&#65533;K&#65533;w&#65533;&#65533;=l&#65533;8&#65533;`&#65533;&#65533;{&#65533;&#65533;h&#65533;&#65533;wZX&#65533;&#65533;&#65533;
]&#65533;?&#65533; &#65533;m&#65533;Y&#65533;&#434;&#65533;M&#65533;&#65533;{ a&#65533;&#65533;&#65533;&#65533;c&#65533;&#65533;8&#65533;&#65533; s&#65533;&#65533;&#65533;&#65533;V&#65533;&#65533;K&#65533;&#65533;&#65533;~)`&#65533;y&#65533;&#13828;&#65533;&#65533;a&#65533;&#65533;&#65533;u&#65533;?&#65533;
F&#65533;&#536;&#65533;q&#65533;&#65533;&#130;&#9654;*&#65533;&#65533;&#53326;)&#65533;	q&#65533;0D&#65533;`&#65533;{&#65533;`&#65533;&#65533;&#65533;&#65533;9`&#65533;&#65533;&#65533;J&#65533;&#65533;[&#65533;-&#65533;	c&#65533;8<`&#65533;&#65533;&#65533;1a<&#65533;&#65533;&#1536;&#65533;qJ8&#65533;&#65533;SC&#65533;&#65533;&#65533;&#1520;A&#65533;7+&R-&#65533;P
:T&#65533;&#65533;&#65533;&#65533;!?&#65533;&#65533;&#65533;G4&#65533;<&#65533;&#65533;L&#65533;&#65533;aC&#65533;P @T&#1025;E&#65533;&#65533;3UhA2&#65533;&#65533;&#65533;$*&#65533;P&#65533;*x&#65533;&#65533;%&#65533;&#65533;&#65533;"&#65533;&#65533;H&#65533;&#65533;C#4&#65533;&#65533;&#65533;X&#608;&#65533;(p&#65533;c&#65533; &#65533;&#65533;&#65533;&#65533;Q&#65533;&#65533;A)&#65533;&#65533;E&#65533;:`&#65533;(&#434;{&#65533;yT&#65533;H&#65533;A. &#65533;&#65533;e;&#65533;&#65533;&#65533;&#65533;v!&#65533;&#65533;m&#65533;L&#841;&#65533;&#65533;&#65533;c&#65533;H&#65533;&#65533;&#65533;O&#65533;N&#65533;8t&#65533;&#65533;=&#65533;&#65533;uki&#65533;|&#65533;&#65533;W~&#65533; &#65533;&#65533;9&#65533;1&#65533;&#65533;M&#65533;e3&#65533;&#65533;N`&#65533;+g&#65533;`&#65533;fuO&#65533;	&#65533;&#65533;4c&#65533;8&#65533;5&#1293;7$&#65533;(&#65533;8+~f+hA&#65533;&#65533;.(&#65533;&#65533;pX&#65533;	&&#65533;D~&#1303;&#65533;&#65533;]&#65533;%"&#65533;&#1587;o)E&#65533;2&#65533;&#65533;?&#65533;]$a5&#65533;&#65533;&#65533;&#65533;&#65533;w&#1306;&#65533;Y&#65533;g&#65533;0&#65533;`&#1528;e&#65533;&#65533;j&#65533;o&#65533;+ &#65533;3&#65533;&#65533;TEsC&#65533;'Mj"&#65533;&#65533;M *l&#65533;&#65533;&#65533;&#615;1l&#65533;^&#65533;)&#65533;@$&#65533;&#65533;&#65533;&#65533;G4&#65533;@&#65533;	&#65533;&#65533;l&#65533;i&#65533;L&#65533;'>&#65533;&#65533;&#65533;#	D!&#65533;k$c6&#65533;&#65533;z&#65533;&#65533;&R&#65533;&#65533;&#65533;&#65533;t&&#65533;&#65533;&#65533;$'&#65533;&#65533;U&#65533;&#65533;&#778;&#65533;2&#65533;&#65533;&#65533;@&#65533;&#65533;&#65533; P &#65533;&#65533;]&#65533;9&#65533;&#65533;&#65533;f&#65533;u@&#65533;&#65533;&#65533;&#65533;&#65533;&#65533;@&#65533;- &#65533;
&#65533; 7&#65533;0W&#65533;z&#65533;g&#904;&#65533;&#65533;&#54711;r,&#65533;&#65533;&#65533;&#65533;",2&#65533;M&#65533;L&#65533;7&#65533;^&#65533;%&#65533;&#65533;X&#65533;&#65533;&#65533;*M&#65533;2c	M(&#65533;&#65533;&#65533;w&#65533;%&#65533;K&#65533;&#65533;6N&#65533;&#65533;Uh-|a&#65533;&#65533;&#65533;M&#65533;&#65533;&#65533;&#65533;&#65533;&#65533;M&#65533;,&#65533;Y&#65533;&#65533;&#65533;&#1616;&#65533;&#65533;4&#65533;&#65533;&#65533;J&#65533;X&#404;e&#65533;&#65533;&#65533;w&#65533;&#65533;
&#65533;\4na&#65533;
 X&#65533;E&#65533; $&#65533;3&#65533;f2&#65533;5|3&#65533; M&#65533;$X5&#65533;&#65533;&#65533;&#65533;Q&#65533;&#65533;&#65533;CI]H&#6577;&#525;&#65533;_5&#65533;`J
D&#65533;&#65533;k&#65533;&#65533;&#65533;y)&#65533;&#65533;<&#65533;&#65533;&#65533; 
1&#65533;#f,&#65533;NK&#1112;&#389;&#65533;&#65533;b&#1889;
&#65533;&#65533;fD&#65533;U&#65533;66o$%&#65533;&#65533;,&#65533;3W&#65533;&#65533;&#65533;&#65533;e&#65533;'&#65533;&#65533;y&#65533;C&#65533;R &#65533;Ht&#65533;&#1769;&#65533;k&&#65533;i&#65533;1zu&#65533;e&#65533;&#65533;&#65533;h%&#65533;s&#65533;sp&#65533;&#65533;&.&#65533;8l&#65533;N&#65533;QS;&#65533;&#65533;&#65533;&#65533;&#65533;3G&#65533;D&#65533;&#65533;2&#65533;E&#65533;&#994;1&#65533;&#65533;B&#1973;&#65533;*&#65533;&#65533;v&#65533;&#65533;&#65533;&#851;&#65533;&#65533;6&#65533;&#65533;L&#65533;&#65533;h`HKXd<]&#65533;`&#65533;#&#65533;9:&#65533;&#65533;&#65533;-3T7R&#65533;&#65533;&#65533;5&#65533;H&#65533;{&#65533;>.#&#65533;|&#65533;&#65533;&#65533;u:&#65533;&#1574;&#65533;"&#65533;&#65533;{GU&#65533;f&#65533;&#65533;a&#65533;8&#1201;N&#575; &#65533;f&#65533;;&#65533;.n(&#65533;]&#65533;-\&#65533;g9&#65533;P&#65533;&#65533;F&#65533;;&#65533;9&#65533;a&#65533;&#65533;L&#65533;&#65533;&#933;&#65533;TX&#65533;WL&#1222;&#65533;r&#65533;my&#65533;&#65533;Bq&#65533;&#65533;&#65533;9V&#65533;&#65533;&#65533; &#65533;|&#65533;p&#65533;Q&#65533;&#65533;&#65533;:\i&#65533;[&#65533;&#65533;,4*&#65533;nt&#65533;g&#65533;7&#65533;1I&#65533;Sgs&#65533;V&#65533;&#65533;&#65533;&#65533;&#204;bO&#65533;&#1549;fN&#65533;&#65533;&#65533;~&#65533;&#65533;&#20177;"&#65533;&#65533;S&#65533;y&#65533;&#65533;YEY&#65533;m&#65533;O&#65533;#,=&#65533;+&#65533;&#65533;	&#65533;8:&#65533;&#65533;&#65533;{&#65533;S5&#65533;&#65533;[&#65533;-&#65533;[&#65533;&#65533;^]&#65533;&#44925;*&#1588;&#65533;,&#65533;&#65533;"9g&#65533;@3&#65533;ny&#65533;&#65533;&#65533;[&#65533;&#65533;&#65533;&#23770;s\&#65533;&#65533;&#65533;&#65533;ay&#65533;N&#65533;&#2000;&#65533;h&#65533;R&#65533;M&#65533;'&#65533;H&#1484;&#65533;u&#65533;&#65533;&#65533;&#65533;(&#65533;&#65533;&#65533;&#65533;&#65533;&#65533;&#65533;x&#65533;&#65533;&#65533;&#65533;&#65533;&#65533;&#45358;\&#65533;&#65533;&#65533;;mEb^c&#65533;/&#65533;&#65533;~a&#65533;g&#65533;&#65533;J&#65533;	 &#65533;&#65533;3&#65533;&#65533;&#65533;&#65533;&#65533;&#65533;,&#65533;&#65533;&#65533;&#65533;k6&#65533;&#65533;&#65533;&#65533;&#65533;&#1211;&#65533;>&#1662;&#65533;&#225;&#65533;C&#65533;m&#65533;&#65533;&#65533;7&#65533;C&#65533; 4#&#65533;@&#65533;t?}&#65533;&#65533;&#65533;&#65533;?3x&#255;&#65533;&#65533;7
&#65533;<&#65533;&#65533;;C6*&#65533;&#65533;&#65533;&#65533;I&#65533;9&#65533;&#65533;!0&#65533;&#65533;&#65533;&#65533;&#65533;g*&#65533;&#65533;&#65533;&#65533;&#65533;&#65533;8&#65533;&#65533;K&#65533;&#65533;&#65533;?&#65533;&#65533;5&#65533;8&#65533;k?&#65533; &#65533;&#1907;d@w&#65533;;&#65533;&#65533;&#65533;Dx&#65533;3&#65533;&#65533;+?&#848;&#65533;$&#65533;&#65533;&#65533;e
&#65533;&#65533;.*|&#65533;&#65533;&#65533;&#65533;RJ&#65533;S&#65533;#.&#65533;&#65533;&#65533;?W&#65533;=G[&#65533;&#65533;q&#191;&#65533;&#65533;&#65533;&#1252; &#65533;&#65533;&#65533;&#634;&#65533;;&#65533;3&#65533;&#65533;&#65533;&#65533;94&#65533;&#1840;&#65533;&#65533;B &#65533;&#65533;&#65533;&#65533;1&#65533;&#65533;&#65533;&#65533;&#65533;&#65533;&#65533;&#223;&#65533;J&#65533;v[&#65533;&#65533;B&#65533;&#65533;9&#65533;Ed&#65533;&#65533;&#65533;W&#65533;<&#65533;&#65533;
&#65533;&#65533;&#65533;&#65533;&#65533;3?&#65533;4&#65533;&#65533;&#65533;&#65533; &#65533;?<&#354;&#65533;7;<<$0&#65533;&#1563;xE-;@&#65533;4&#65533;&#65533;D&#65533;@1&#65533;7?9D&#65533;&#65533;_T&#65533;&#65533;&#65533;Bh&#65533;j&#65533;&#1841;DXTF&#65533;`&#65533;4&#65533;[T&#65533;`i&#231;!>$&#65533;-&#65533;FF&#65533;&#65533;&#65533;&#65533;&#220;&#65533;+Y9Fp&#65533;Ae&#65533;&#65533;#&#65533;[&#65533;&#65533;/&#65533;)>^&#65533;G:&#65533;&#65533;&#65533;s&#65533;&#65533;&#65533;&#255;&#65533;&#65533;2&#65533;c)&#65533;;8&#65533;"5&#65533;_S.n3&#534;{9U&#1250; T&#65533;&#65533;&#234;r&#65533;st&#65533;h&#65533;&#65533;i|,8&#65533;;&#65533;&#65533;Ebk&#65533;c+&#65533;&#65533;&#65533;!x:'&#139;H&#65533;3&#65533;MR<tH;&#276;k&#65533;"&#65533;&#65533;Ds&#65533;&#65533;k43xu&#65533;&#65533;f&#1784;&#65533;&#533;&#65533;&#65533;&#65533;.+8&#65533;&#65533;&#130;R1Qt&#65533; &#65533;&#65533;mKJ&#65533;D&#65533;&#65533;R&#65533;x*&#65533;h|&#65533;&#65533;pt&#65533;3&#1294;I&#65533;&#65533;M&#65533;&#65533;[&#65533;\&#801;&#65533;&#65533;51&#370;&#65533;7,j&#698;&#65533;7&#65533;&#65533;J&#65533;<<&#65533;>&#65533;&#65533;&#65533;&#65533;&#65533;&#65533;J&#65533;&#65533;&#65533;&#65533;&#65533;8&#65533;?"&#65533;K&#65533;[&#65533;&#65533;q&#65533;m0&#65533;S&#65533;1&#65533;9&#65533;&#65533;Y&#65533;&#65533;&#558;L&#65533;"&#65533;]&#65533;7&#65533;&#65533;&#65533;&#812;z&#65533;"&#65533;{4&#1140;9}&#65533;&#757;&#65533;&#65533;f&#65533;O&#65533;Er#&#65533;j&#65533; &#65533;#K&#65533;,&#65533;x!&#65533;&#65533;L&#65533;T&#65533;1&#65533;&#65533;Jy&#65533;;&#65533;2&#65533;\&#427;&#65533;5s&#65533;&#750;TA#&#65533;:&#65533;&#65533;<&#944;+&#65533;&#65533;&#46142;&#65533;&#65533;hE&#65533;M&#65533;&#65533;&#65533;c&#65533;&#65533;/&#65533;&#65533;$B<2P{&#625;&#65533;.&#65533;&#65533;L9k&#65533;&#65533;t&#724;&#65533;5L&#65533;&#65533;~&#65533;5&#65533;j7&#65533;#A&#65533;4J
&#65533;<&#65533;&#65533;&#974;&#784;p&#65533;&#65533;iK&#65533;&#65533;@&#65533;;&#65533;&#65533;A5&#65533;O@[I&#65533;s&#65533;&#65533;&#65533;&#65533;|&#65533;Pa+PB&#65533; 	&#65533;AL}|B&#65533;,&#65533;4t&#65533;&#65533;L&#65533;s&#198;&#65533;eQ&#65533;t&#65533;gp&#65533;=&#65533;&#65533;T&#65533;&#65533;0Lp|K&#65533;x?&#65533;M&#50751;g&#1854;m,R&#65533;&#65533;$;&#65533;R\Q!&#65533;6"u&#65533;&#65533;&#65533;>&#65533;&#65533;&#65533;H&#65533;&#65533;$&#65533;&#65533;&#65533;&#65533;&#65533;&#65533;&#65533;3&#65533;&#65533;&#65533;B&#65533;&&#65533;&#65533;R&#65533;k&#65533;"u&#65533;.&#1539; &#65533;&#65533;+&#65533;C&#65533;&#65533;&#65533;&#65533;&#65533;&#301;&#65533;>&#65533;&#65533;&#65533;&#65533;&#65533;&#65533;&#65533;{I&#65533;&#65533;.&#65533;&#65533;&#65533;&#65533;&#65533;&#65533;C&#65533;&#65533;E&#65533;&#574;LDT&#65533;2&#65533;&#65533;3C&#65533;&#65533;&#65533;T
&#65533;ha&#65533;x
A&#65533;B}&#65533;&#65533;&#65533;JKT-&#65533;&#65533;&#65533;4P:D4&#65533;&#65533; e&#1392;&#65533;gQ(&#65533; &#65533;&#65533; &#65533;&#65533;DO&#65533;&#65533;Y&#65533;&#65533;<APE3"&#65533;&#65533;&#65533;?&#65533;Fc5BDq&#65533;x&#65533;3P&#65533; &#65533;&#65533;&#65533;&#65533;:&#65533;j&#65533;&#65533;&#65533;&#65533;&#65533;,&#65533;&#65533;b&#65533;&#65533;&#785;U&#65533;V.&#17488; &#65533;3HB&#65533;$pR&#1853;t&#47242;&#65533;R&#65533;[P]&#20144;&#65533;7&#65533;&#65533;W#&#65533;&#65533;I&#65533;P&#65533;&#65533;Y&#65533;&#65533;&#65533;,&#65533;&#65533;D&#65533;&#65533;&#65533;*&#65533;&&#65533;5D|T&#65533;5&#65533;&#65533;&#65533;}&#65533;&#65533;r-@H&#65533;{&#65533;3$&#65533;&#65533;;&#65533;&#1908;O*9&#65533;&#65533;&#65533;&#65533;&#65533;b=Y&#65533;;&#65533;&#65533;&#65533;&#65533;
&#65533;&#65533;)@&#65533;&#65533;&#65533;&#65533;h&#65533;&#65533;&#65533;&#1383;12^C&#65533;$&#65533;&#65533;^&#65533;&#65533;0&#65533;&#65533;W&#65533;M((-P&#65533;&#65533;&#65533;k&#65533;4"&#65533;0&#65533;l&#65533;&#65533;&#65533;&#159;&#65533;Z&#65533;&#65533;&#65533;T~&#65533;@&#65533; &#65533;&#65533;&#65533;&#186;&#65533;SPO&#65533;&#65533;2(&#65533;2%&#65533;Y&#65533;&#65533;F q&#65533;&#65533;Z~=&#65533;t&#65533;&#65533;=&#65533;&#65533;~
&#65533;7&#65533;&#65533;6:&#65533;&#65533;k&#65533;&#65533;&#65533;&#65533;&#65533;EQYG&#65533;H:h8I6&#65533;&#65533;k&#65533;J64&#65533;&#65533;EQ%&#65533;#E&#65533;\_L&#65533;&#65533;&#65533;&#65533;aY&#65533;&#65533;&#513;&#65533;:]&#65533;&#65533;&#65533;l4&#65533;&#65533;&#65533;&#65533;&#65533;w&#65533;]_&#65533;.&#65533;&#65533;&#65533;&#65533;e9&#65533;w&#65533;&#65533;&#65533;D&#65533;-.^H[-&#65533;&#65533;=&#65533;&#65533;U&#660;M&#1807;(&#65533;&#65533; s&#65533;&#65533;jEX@&#65533;&#65533;$&#65533;:&#65533;&#65533;&#65533;&#65533;^&#65533;&#65533;&#65533;&#65533;T&#65533;m&#65533; [u7&#65533;&#65533;&#65533;&#65533;&#65533;&#65533;$\&#65533;UJ&#65533;&#65533;&#65533;&#65533;&#1036;&#65533;8 &#65533;&#65533;&#65533;&#65533;&#65533;&#65533;?Y]&#65533;E&#65533;k
&#65533;&#65533;.P&#65533;&#65533;&#65533;&#65533;eQ&#65533;R&#65533; !P&#65533;v&#65533;_&#65533;l&#65533;K{&#65533;&#65533;&#65533;K&#65533;@&#65533;&#65533;]V&#65533;&#65533;@05&#1746;&#65533;F&#65533;&#65533;&#65533;maN&#65533;G&#65533;U;&#65533;~&#65533;&#65533;&@&#65533;&#65533;&#65533;7Pr#&#65533;`&#65533;&#65533;&#1419;_6&#65533;`=D&#65533;YP&#65533; M@a&#65533;&#65533;&#65533;AaPk&#1563;b&#65533;)>&#65533;g&#65533;U&#65533;q$&#65533;0&#65533;&#65533; P&#65533;&#65533;r_'&#65533;&#1846;=&#65533;&#65533;m&#65533;&#65533;&#65533;X&#33315;m&#65533;K&#65533;H&#65533;ij\&#65533;;&#65533;c&#65533;&#1808; &#65533;a"&#65533;&#65533;P&#65533;&#65533;&#65533;&#65533;4YD&#65533;P&#65533;&#65533;X,&#65533;&#65533;&#65533;&#65533;},_s&#65533;;&#65533;d&#65533;Lcf&#65533;. [&#65533;&#65533;&#65533;SV2;eQ6H=b&#65533;&#65533;&#65533;&#1541;&#65533;&#65533;&#65533;&#65533;X&#65533;T&#65533;&#65533;&#65533;&#65533;&#65533;R&#65533;Wj&#65533;&#65533;&#65533;&#65533;e!&#65533;&#65533;+v&#65533;&#65533;`&#65533;&#65533;&#65533;&#65533;"c-<dd&#65533;T&#65533;&#65533;&#65533;x&#65533;&#65533;FH&#65533;&#65533;&#65533;&#65533;&#65533;j&#65533;T&#65533;&#65533;&#65533;&#65533;&#65533;&#65533;.&#65533;&#65533;&#65533;&#65533;gc&#65533;f&#65533;&#65533;&#65533;3!Vw&#65533;&#65533;h&#65533;g&#65533;&#65533;p^&#65533;f&#65533;&#65533;{&#65533;&#888;&#65533;I&#65533;&#65533;&#65533;|~I=h&#65533;}&#65533;f&#65533;&#65533;&#65533;R&#65533;&#65533;&#65533;  !&#65533; &#65533; ,c @) &#65533; &#65533;	H&#65533;&#65533;&#65533;&#65533;*\&#560;&#65533;&#199;#J&#65533;&#65533;p&#65533;&#65533;4&#65533;&#65533;<f&#65533;&#65533;1&#65533;j&#65533;H&#65533;&#65533;&#595;(S&#65533;\&#626;&#65533;I&#65533;	?&#65533;&#65533;&#1585;&&#451;#&#65533;Yt&#627;&#65533;&#991;@&#65533;&#65533;0@cN&#65533;!g&#52784;&#65533;@&#65533;B&#65533;J&#65533;J&#65533;&#65533;I&#65533;&#65533;&#65533;^e&#65533;&#65533;&#65533;N&#65533;`&#202;qgH&#65533;3&#65533;&#65533;\&#65533;&#65533;&#65533;&#1655;7&#65533;R&#65533;&#65533;6)&#1659;x&#65533;RM&#1261;[&#65533;j&#65533;*&#65533;k&#1528;&#65533;C&#65533;=&#65533;&#65533;&#65533;&#65533;&#65533;e&#65533;&#65533;&#65533;&#65533;&#65533;v1/&#65533;8&#65533;)S&#65533;&#65533;C&#65533;&#1262;&#65533;&#729;S&#65533;^}&#65533;3&#834;NI&#734;&#65533;&#65533;&#65533;i&#877;&#65533;&#1437;&#65533;&#65533;&#942;&#65533;NlW&#65533;V&#65533;&#65533;]&#65533;&#65533;s&#65533;Dt@#&#534;3&#65533;&#65533;&#1523;o&#65533;N&#65533;&#65533;&#65533;&#65533;&#65533;}N&#65533;&#65533;&#65533;l&#65533;L\&#65533;{&#65533;&#62967;&#65533;s&#65533;&#887;&#65533;&#65533;?d"&#65533;p&#65533;K&#65533;w&#65533;u&#65533;&#65533;&#65533;Q#&#1920;&#65533;&#65533;&#65533; iU&#65533;4&#65533;&#65533;&#65533;n&#65533;&#65533;6&#65533;\&#65533;9$S`>(&#65533;h>`@&#65533;b4&#65533;x&#65533;&#65533;&#65533;?(&#65533;&#65533;&#65533;&#65533;1&#65533;&#65533;&#65533;Q&#65533;n&#65533;i#Y&#65533;lpA&#65533;7&#65533;&#65533;&#65533;^Cz&#65533;#&#65533;&#65533;&#65533; &#65533;I&#65533;@&#65533;`@&#65533;*&#65533;H_VB&#65533;	&#1417;:&#65533;"5&#65533;&#65533;S&#65533;@J&#65533;&#65533;n82&#65533;*&#65533;8&#65533;&#1113;&#65533;F&#65533;&#65533;&#65533;e&#65533;&#65533;(&#65533;<&#65533;&#65533;7@f&#65533;&#1745;&#65533;&#65533;&#65533;,&#65533;I&#65533;&#65533;r&#65533;B&#65533;@&#65533;&#65533;c&#65533;&#65533;K &#65533;A6&#65533;&#65533;n&#65533;&#65533;&#65533;&#65533;!&#65533;p&#65533;&#65533;&#65533;&#65533;&#65533;AqR&#65533;&#65533;&#65533;Aq&#65533;Skz&#65533;)'&#65533;N&#65533;^l=&#65533;*lIE&#65533;&#65533;`&#65533;&#65533;&#628;f&#65533;&#65533;
&#65533;g&#65533;&#65533; &#65533;&#65533;n&#65533;&#65533;&#65533;*0&#65533;3&#65533;S&#65533;&#65533;0&#65533;&#65533;T~&#65533;:&#65533;-pMG&#65533;&#65533;&#65533;&#65533;&#65533;&#65533;t&#65533;&#65533;vN&#65533;&#65533;#&#65533;+3&#65533;+ &#65533;6&#65533;*0&#65533;&#65533;v&#65533;b&#65533;
&#65533;&#65533;&#65533;M&#65533;&#65533;7n&#65533;&#65533;&#65533;&#65533;&#65533;&#65533;@&#65533;&#65533;;6 &#65533;/B&#65533;(&#65533;J&#65533;&#65533;Bt&#65533;&#65533;&#65533;<P4U40]&#65533;J&#65533;&#65533;&#65533;?i&#65533;3&#477;uj&#65533;&#65533;I&#65533;1&#65533;&#65533;&#65533;&#65533;7!&#65533;&#65533;BJ{&#65533;7&#65533;&#65533;c&#65533;@zRg&#65533;V&#65533;&#65533;q&#65533;
~&#65533;d&#65533;&#65533;&#65533;(B&#443;RZS4&#65533;B&#65533;(&#65533;&#65533;&#65533;Q[[5&#65533;&#65533;i&#65533;&#65533;X&#65533;&#65533;&#1353;&#65533;`&#65533;&#65533;Z&#65533;&#65533;&#65533;&#65533;@ +T&#65533;B&#65533; &#65533;t&#65533;1&#65533;L&#933;&#65533;h7&#65533;, &#65533;j&#65533;&
o&#65533;9&#65533;&#65533;&#65533;&#65533;+&#65533;&#65533;!&#65533;O&#65533;&#65533;vC&#65533;a&#65533;&#65533;&#65533;B!!&#65533;@v&#65533; &#65533;RN:/&#1676;7D4&#65533;-&#65533;&#65533;?&#65533;34&#65533;s&#65533;i&#65533;&#65533;&#65533;k&#65533;&#831;%	&#65533;kZ&#65533;&#65533;,&#65533;&#1702;mzJ&#65533;(Q&#65533;@C4&#65533;?o &#65533;T&#65533;67?&#65533;	&#1504;_&#65533;&#65533;&#65533;Z&#65533;n&#65533;<P&#65533;&#65533;N2&#65533;O6&#65533;&#65533;Lb.&#65533;&#65533;&#65533;`JPG06&#65533;&#65533;AJ&#65533;&#65533;_A&#65533;&#65533;=%$&#65533;'2&#65533;y&#65533;&#65533;d&#65533;G!&#65533;&#65533;&#65533;&#65533;&#65533;'&#65533;)&#65533;!&#65533;+2&#65533;'&#65533;&#65533;&#65533;_o&#65533;Fg&#65533;`&#65533;p&#65533;&#65533;B&#65533;6h&#65533;9&#65533;&#65533;:c1&#65533;|&#65533;p&#1454;&#65533;&#65533;&#65533;&#65533;P%&#65533;K&#65533;A&#65533;&#65533;&#65533;*"Mi&#65533;W&#65533;&#65533;&#65533;&#65533;&#65533;i&#65533;&#65533;&#65533;&#65533;	5&#65533; &#65533;&#65533;&#65533;&#65533;.&#65533;&#65533;&#65533;'&#65533;&#65533;&#65533;&#65533;&#65533;xQ4@&#65533;C&#612;&#65533; &#65533;1&#65533;&#65533;&#65533;x&#65533;.&#65533;s &#65533;xtG&#65533;&#65533;&#65533;/t&#65533;E&#65533;&#65533;$&#417;YRT&#65533;C2Y&#65533;n&#65533;OCl&#65533;h&#65533;0&#65533;n&#65533;2Y&#65533;&#65533;&#65533;A&#65533;$Na&#65533;s&#65533;&#65533;&#65533;L&#65533;d9&#65533;2&#473;@&#65533;&#65533;&#65533;D@&#65533;=&#269;xI&#65533;&#65533;x&#65533;\>o&#65533;&#65533;&#65533;&#65533;&#65533;&#65533;8&#65533;&#65533;"$$B&#65533;&#258;-6&#65533;`&#65533;&#65533;&#65533;C~&#65533;L&#65533;4&#65533; y$&#65533;n&#65533;&#65533;3
D&#65533; @H7&#65533;6*&#65533;&#65533;wk#N8s&#65533;&#705;|&#65533;&#65533;+&#65533;XV&#65533;&#65533;l)6&#65533;h&#65533;&#65533;X&#65533;J&#65533;Lq[|&#65533;?&#65533;?+Z&#65533;im0X&#65533;!'&#65533;F&#65533;!P&#65533; -A&#65533;5&#65533;9&#65533;g&#65533;&#65533;&#65533;n&#65533;)L/J&#1240;b&#65533;,&#65533;&#65533;&#65533;&#65533;&#65533;H&#65533;&#65533;z1&#65533;R&#65533;aa&#65533;4&#65533;&#65533;&#65533;A&#65533;&#65533;6&#65533;&#65533;&#65533;wi)&#65533;W&#65533;&#752;&#65533;@&#65533;&#65533;VU>&#65533;&#65533;&#65533;&#65533;
&#65533;X&#576;*&#297;&#65533;&#65533;=&#65533;y?&#65533;&#65533;&#65533;1h&#65533;G&#65533;q&#65533;&#65533;fU*:&#65533;&#65533; y&#519;`&#65533;&#65533;&#65533;&#65533;&#65533;7&#65533;*&#65533;&#65533;v&#65533;:&#65533;&#65533;&#65533;z&#1504;Xa&#1196;	u&#65533;#D&#65533;&#65533;d&#65533;_&#65533;&#65533;&#65533;&#65533;5&#65533;&#65533;i&#65533;&#65533;&#65533;&#65533;k &#65533;&#65533;R&#65533;fZ&#65533; 3&#65533;&#65533; p)Ddz&#65533;~&#65533;&#65533;&#65533;&#65533;1&#65533;&#65533;E&#1482;&#1449;&#65533;sE&#65533;&#65533;&#778;&#1694;P(;^&#1257;L&#65533;8&#65533;k&#65533;p&#65533;n^=u+X&#65533;V&#65533;&#65533;&#65533;nm&#65533;&#65533;&#65533;v&#65533;&#65533;C&#65533;8mq]bW$.@&#65533;&#65533;&#65533;&#65533;J&#65533; 6&#65533;&#65533;fyK&#1767;2&#65533;'l&#65533;NR&#65533;&#65533;&#65533;w%&#65533;4(&#65533;&#65533;v&#65533;&#65533;S &#65533;M&#65533;u"&#193;&#65533;&#65533;&#65533;&#65533;&#65533;&#65533;&#65533;	&#65533;/J$&#65533;&#65533;c&#65533;&#65533; `,J"&#65533;&#65533;.&#65533;*&#65533;8&#65533;P&#65533;f&#65533;&#65533;jX%>XW&#65533;&#65533;&#65533;X&#1249;&#65533;]	T&#65533;&#1127;"D&#65533;&#65533;&#65533;Jx$&#65533;&#65533;&#65533;&#65533;(&#65533;3&#65533;&#65533;N&#65533;&#65533;v!d8@CN&#65533;&#1281; A&#65533;&#65533;82H&#65533;-&#65533;&#65533;>r&#65533;&#65533;'1&#65533;LB$&#65533;&#1518; &#65533;&#318;
P&#390;&#65533;O R&#65533;J2*&#65533;&#65533;&#65533;&#65533;$&&#1281;&#65533;&#65533;D$&#65533;*&#65533; m&#65533;8&#696;yVEI&#65533;&#65533;(&#65533;&#65533;1zz&#65533;IAY&#65533;D&#65533;%vF&#1807;&#65533;&#65533;T&#65533;q&#65533;Rj&#65533;d&#65533;gdoK&#65533;&#65533;E&#65533;x&#65533;&#65533; &#65533;&#65533;&#65533;&#65533;&#65533;!&#65533;&#65533;&#65533;&#65533;4&#65533;&#65533;&#65533;&#65533;D*&#65533;m&#65533;oP4"
@&#65533;6yrf&#65533;&#65533;-)@&#65533;&#134;&#65533;$"&#65533;&#65533;b:2&#65533;&#65533;!^&#65533;&#65533;UC&#65533;z&#65533;i&#65533;&#65533;I&#65533;, &#65533;&#65533;&#1414;X&#65533;&#65533;&#65533;&#65533;)&#65533;&#1122;&#65533;&#65533;@&#65533;&#65533;&#288;`G>&#65533;E&#65533;&#65533;}&#65533;&#65533;&#65533;&#65533;&#65533;&#65533;(&#65533;*0&#60092;&#65533;Nc@&#65533;'8&#65533;&#65533; &#65533;Ee8B&#65533;\&#65533;=&#65533;6&#65533;&#65533;&#65533;<-&#65533;&#65533;&#65533;h&#65533;&#65533;&#65533;&#65533;o.&#65533;&#65533;V&#65533;&#65533;	&#65533;&#65533;&#65533;&#65533;&#65533;&#65533;T&#65533;&#65533;&#65533;&#65533;#`Afu&#65533;B&&#65533;&#65533;&#65533;&#65533;&#65533;#&#65533;&#1179;U] ib&#65533;@t>t&#65533;&#65533;AI &#65533;&#65533; 2&#65533;c&#65533;=&#65533;
&#65533;BL&#65533; &#65533;&#65533;&#65533;`^u&#1329;&#65533;BI@?&#65533;&#65533;w.Lc&#65533;&#790;J&#65533;n&#65533;&#65533;&#65533;&#1909;&#65533;&#65533;&#65533;&#65533;aF&#65533;
=*&#65533;&#65533;&#65533;Q&#65533;#&#65533;&#65533;@?P&#65533;q*Ge&#65533;;&#65533;;&#65533;&#65533;u&#65533;7&#65533;&#65533;&#65533;&#65533;&#65533;&#65533;Z&#65533;&#65533;&#65533;&#65533;F&#65533;s&#65533;&#65533;L&#65533;p=5Up&#65533;&#65533;&#65533;&#65533;$Bo&#65533;&#65533;B&&#65533;	&#65533;&#65533;b!ra&#65533;&#65533;^ &#65533;`&#563;&#65533;r&#65533;;$`&#65533;&#1731;&#62480;|&#65533;'K&#65533;?6&#65533;|&#65533;&#65533;&#65533;&#65533;&#65533;&#65533;x&#65533;BhP&
'~\&#65533;v&#1593;&#65533;&#65533;&#65533;h&#65533;T^&#1103;&&#65533;^&#65533; &#65533; &#65533; 8&#1239;exVy& 9P&#65533;&#65533;&#28734;&#65533;&#65533;&#65533;iw1y4`&#65533;g&#65533;g&#65533;&#65533;n&#65533;B&#65533;RpurnRq,LQ&#480;&#65533;v\&#65533;eug&#65533;J&#65533;'&#65533;P	&#65533;&#65533;&#65533;g&#65533;w&#1906;&#65533;&#65533; z&#65533;"$&#65533;SS&#65533;&#65533;\1}%kd1yM :hz&#65533;J7E&X&#65533;BG&#65533; &#65533;%r&#1120;&#65533;I&#65533;V&#65533;&#65533;S&#65533;&#480;w|&#65533;y<v&#231;&#65533;&#65533;&#65533;&#65533;6u>&#65533;:6&#646;z&#65533;	 \Pv&#65533;~Q&#65533;&#65533;&#65533;&#65533;$P&#65533;o&#65533;&#65533;fe&#65533;P&#65533;&#1095;&#65533;&#65533;&#65533;&#65533;tt&#65533;%or&#65533;&#65533;&#65533;7V5&#65533;6&#65533;_Ot&#65533;&#65533;3o&#65533;d2(&#65533;6&#65533;VQt&#65533;i&#65533;[&#65533;&#65533;$&#65533;s&#65533;&#65533;*,bMj&#65533;h&#65533;&#65533;4Z&#65533;(Y %L&#65533;&#65533;&#65533; MtN&#65533;&#65533;&#65533;H&#1328;&#65533;&#65533;&#65533;&#65533;&#65533;6&#65533;X&#65533;5@&#65533;e&#65533;xB&#38272;&#65533;&#65533;&#65533;&#65533;Sg&#65533;&#65533;#}E&#65533;&#65533;(&#1192;0&#65533;4&#65533;Hp&#65533;\&#65533;&#65533;&#65533;&#65533;P7u7Y&#65533;O&#65533;&#65533;`q&#65533;G&#65533;`# O&#65533;s&#65533;a&#65533;D&#65533;yAb&#65533;&#65533;W^(&#65533;&#1783;s&#65533;&#65533;*I3L&#65533;&#65533;&#65533;&#65533;&#65533;&#65533;a0&#65533; &#65533;&#65533;!)rw&#65533;!&#65533;&#65533;&#65533;&#65533;x &#65533;&#65533;&#65533;d!U5&#65533;1)ra&#65533;V@ &#65533;Ay&#65533;&#65533;&#65533;&#65533;B&#65533;&#65533;< &#65533;/&#65533;W&#65533;Q7&#65533;&#65533;&#65533;&#65533;k&#65533;p	6Y}"L &#65533;&#65533;gi&#65533;@v&#1109;)r&#65533; &#65533;8^ts9&#65533;V&#65533;v8"YXjZyWU@K&#65533;f |o&#65533;'R.e &#65533;FPe&#65533;&#65533;n&#65533;(`6&#65533;&#65533;m&#65533;O&#1430;&#65533;q8&#65533;&#65533;3&#65533;&#65533;&#65533;@r&#65533;DP &#65533;&#65533;h&#65533;&#65533;bP&#65533;&#65533;x&#65533;
Egkv4i&#65533;&#65533;&#65533;&#65533;&#65533;&#65533;[]&#65533;@1(&#65533;&#65533;&#65533;(&#65533;4[[(D&#65533;g2@X&#65533;&#65533;&#65533;HZQD!&#65533;&&#65533;
o&#65533;wP&#65533;&#65533;?aW&#65533;T&#65533;&#65533;&#65533;&#65533;&#1734;U&#65533;&#65533;&#65533;&#65533;J&#65533;I88 &#26627;4P&#65533;&#65533;;Ye&#65533;&#65533;
&#65533;&#65533;&#65533;&#65533;&#65533;0y	&#65533;P&#65533;HD&#65533;	4&#65533;&#65533;&#65533;&#65533;&#65533;&#65533;&#65533;&#65533;50 &#1127;&#65533;&e&#65533;&#65533; &#65533;&#65533;>&#65533;X&#65533;H@rW.&#65533;}\&#65533;0&#65533;q&#65533;&#65533;+!&#65533; &#65533;'{&#65533;@{ &#65533;u=I7* &#65533; &#65533;&#65533;&#65533;	&#65533;&#65533;VG;=&#65533;-Qz0 T({L&#65533;M&#65533;:
&#65533;&#65533;&#65533;1&#65533;t77&#65533;&#65533;&#65533;_&#65533;j&#65533;&#65533;a&#65533;&#65533;&#65533;&#65533;&#65533;&#65533;P&#65533;&#65533;Hsy&#65533;&#65533;IUrg&#65533;&#65533;&#1611;%&#65533;iT&#65533;i&#65533;k"M
&#65533;&#65533;&#65533;&#65533;V&#65533;D:&#65533;&#65533;/&#1496;&#65533;-O!a&#65533;2p&#65533;&#65533;&#65533;'coj &#65533;&#65533;)1&#65533;&#1056;aJ&#65533;$!&#65533;&#65533;&#65533;/L	&#65533;=a/b55&#65533;&#65533;h6Vo&#65533;&#65533;&#65533;P&#65533;&#65533;&#65533;&#65533;&#65533;
Da&#65533;`&#65533;9&#65533;&#65533;&#65533;r&#65533;&#65533;&#65533;&#65533;&#591;(&#65533;@A#&#65533;&#65533;>Q6@&#65533;&#65533;Vor1&#65533;.0(p&#65533;&#65533;Y&#65533;&#65533;&#65533;&#65533;t&#65533;&#65533;&#65533;w&#65533;r4w	&#65533;&#65533;a&#65533;C&#65533;v&#65533; F&#65533;:M&#65533;1&#65533;,0&#65533;0&#65533; &#65533;"&#65533;t&#65533;/&#65533;&#65533;Q&#65533;:~M&#65533;y&#65533;@&#65533;Ba&#65533;9&#65533;e&#65533;	W&#65533;Y&#65533;A&#65533;&#65533; @&#65533;*&#65533;J&#65533;O&#65533;
&#65533;:s&#65533;C&#65533;&#65533;&#226;&#65533;U&#65533;w8&#65533;&#65533;.a &#65533;&#65533;&#65533;9&#65533;Y*&#65533;Y&#65533;&#588;&#65533;I&#65533;&#65533; &#65533;&#65533;6&#65533;P&#65533;&#457;]'&#65533;&#65533;&#65533;&#65533;&#65533;)&#65533;r&#65533;Al&#65533;&#65533;&#65533;k&#65533;c&#65533;I&#65533;
@dp47+&#65533;;&#65533;8&#65533;&#65533; &#65533;&#65533;g&#65533;?&#65533;I&#65533;M'h&#65533;&#65533;}&#65533;)&#65533;t&#65533;H4&#65533;&#65533;&#65533;
N&#65533; &#65533;S&#65533;&#65533;8Y&#65533;&#65533;b*{9 &#65533;P&#65533;&#65533;b&#65533;&#65533;bqd++&#65533;0U&#65533;&#65533;S3&#65533;&#65533;&#65533;c&#65533;eH&#226;.&#65533;&#65533;&#65533;&#65533;&#65533;@&#65533;&#65533;&#65533;e5&#65533;&#65533;O&#65533;sl&#65533;&#65533;l&#65533;B&#65533;&#548;&#65533;&#65533;DPT&#65533;&#65533;E&#65533;39&#65533;&#65533;*&#65533;&#65533;&#65533; &#65533;&#65533;&#1801;B&#65533;&#65533;&#65533;&#65533;: &#65533;&#65533;
&#65533;&#65533;&#1696;Z&#65533;[&#65533;s!u&#65533;&#65533;*&#65533;k&#65533;~"&#65533;&#65533;
u&#65533;w5 4&#65533;M@&#65533;
K&#65533;&#65533;&#65533;?&#65533;&#65533;J_&#65533;&#65533;&#65533;&#65533;]e3ZAi&#65533;AA 3ip&#65533;I0 3O
`&#65533;9&#65533;&#65533;t&#65533;(&#65533;&#65533;&#65533;&#65533;&#65533;s&#65533;&#65533;a&#65533;&#65533;
G' hP	&#65533;&#65533;X&#65533;7&#65533;&#65533;@&#65533;&#65533;&#65533;%&#661;@&#65533;+&#65533;C&#65533;PC&#65533;2<&#65533;;"(>4&#65533;g&#65533;;&#65533;.|&#65533;&#65533;&#65533;&#65533;f&#65533;q&#48785;&#65533;0@&#65533;$&#65533;&#65533;&#65533;>&#825;H$&#65533;&#65533;&#65533;&#65533;HLRQ &#65533;=&#65533;1+&#65533;&#289;q T&#65533; N&#65533;	*&#65533;fT!\b.&#65533;|I&#65533;&#65533;
&#65533;7&#65533;&#65533;&#65533;&#65533;&#65533;0}&#65533;&#65533;T&#65533;&#65533; P&#65533;&#65533; &#65533;` &#65533;&#65533;G&#65533;Y$&#65533;&#65533;&#65533;&#65533;&#65533;&#65533;Il&#65533;0&#65533;&#65533;fuL&#65533;DC4J&#65533;S&#65533;&#65533;&#65533;PTL&#65533;fQ&#65533;&#65533;&#65533;&#65533;}&#65533;&#65533;&#65533;&#65533;R&#65533;&#65533;&#65533; M&#65533;W&#65533;\ &#65533;&#65533;iLQA&#65533;%&#65533;P&#65533;&#65533;&#65533;&#65533;&#65533;&#65533;~&#65533;	&#65533; &#65533;&#65533;.>`$
&#65533;9r&#65533;|$&#65533;&#65533;W&#65533;&#65533;&#65533;f&#65533;L&#65533;&#65533;F&#65533;a&#65533;&#65533; &#65533;&#65533;&#65533;&#65533;X&#65533;$9&#65533;q&#65533;+&#65533;&#65533;e&#65533;@p
&#65533;&#65533;(	:P&#65533;&#65533;&#65533;&#65533;w&#65533;&#65533;&#65533;a&#65533;	&#65533;0	&#65533;&#65533;&#65533;&#65533;B F&#65533;&#65533;a&#65533;q &#65533;a&;b&#65533;c&#65533;&#65533;&#65533;&#65533;h&#65533;&#65533;&#65533;&#65533;&#65533;&#65533;&#65533;&#65533;&#65533;&#65533; &#65533;&#65533;&#65533;H&#65533;{&#65533;p#B&#65533;sq&&#1081;T&#65533;4&#1916;&#65533;&#65533;
 Q^&#65533;&#65533;&#65533;!
&#65533;&#65533;b&#65533;&#65533;	&#65533; &#65533;&#65533;&#65533; &#65533;&#65533;A&#65533;&#65533;&#65533;&#65533;&#65533; &#65533;&#65533;&#65533;OQK\&#65533;&#65533;x&#65533;&#65533;&#65533;
!;&#65533;"&#65533;8&#65533;&#65533;&#65533;&#65533;_&#65533;&#65533;)&#65533; Q&#65533;&#65533;@&#65533;p&#65533;&#65533;&#65533;&#65533;&#65533;&#1680;&#1113; &#65533;	&#65533;&#65533;'?b;&#65533;G&#65533;l&#65533;&#65533;&#65533;aj@a=R7&#65533;r&#65533;&#65533;&#65533;&#65533;&#65533;0&#65533;`1&#65533;&#65533;&#65533;@&#65533; )&#65533; &#65533;&#65533;&#65533;&#65533;&#65533;%&#65533;&#65533;&#65533;N&#65533;d&#65533;&#65533;K&#65533;&#65533;g	&#65533;&#65533;&#65533;&#65533;
&#65533;&#65533;- &#65533;w&#65533;	 &#65533;m:&#65533;T&#65533;&#65533; &#1618;&#65533;f&#65533;&#65533;BMo=&#65533;&#65533;&#65533;&#65533;&#65533;d&#65533;8&#65533;46eQnSE&#65533;&#65533;W&#65533;uS?0&#65533;&#65533;&#65533;&#65533;&#65533;&#65533;{&#636;&#65533;
&#65533;&#65533;]&#833;{&#65533;&#65533;=&#1432;-&#65533;@&#65533;&#65533;@1&#65533;Ld&#65533;&#65533;K%&#1908;U&#65533;&#65533;=S&#65533;&#65533;Q&#65533;&#65533;&#65533;&#65533;q&#65533;&#65533;&#65533;IDR&#65533;&#65533;&#65533;&#65533;L&#65533;`&#65533;@&#65533;&#65533;&#65533;&#65533;&#1959;;{9 0&#65533;M&#65533;&#65533;*&#65533;m&#65533;$#&#65533;SQ	N&#65533;&#65533;@&#65533;u&#65533;
nS24^&#65533;&#65533;&#65533;B&#65533;=&#65533;&#65533;D&#65533;X&#65533;&#65533;	&#65533;&#65533;g&#65533;U1&#65533;pQ&#65533;
&#65533;&#65533;&#65533;# &#65533; &#65533;p;&#65533;f=m&#65533;	f&#65533;&#65533;&#65533;]&#65533;v\@"&#65533;:&#65533;u_&#65533;&#65533;Y&#65533;V5&#65533;6&#65533;&#65533;>n&#65533;!&#65533;&#65533;p&#65533;&#65533;&#65533;Q&#65533;L&&#65533;@a&#65533;&#65533;N&#65533;&#65533;&#65533;&#65533;WM&#65533;1}&#1545;&#65533;&#65533;{&#65533;&#65533;C&#65533;&#65533; 2`&#65533;1&#65533;&#65533;&#65533;>&#65533;&#1632;&#1721;B9&#65533;&#65533;&#65533;&#65533;F&#65533;q&#65533;~&#65533;V2&#65533;U+&#65533;1|3&#65533;W&#65533;@
&#65533;&#628;m&#65533;3&#65533;[&#65533;1ZC`&#65533;&#65533;&#65533;`&#65533; &#65533;g-&#65533;&#65533;&#65533;=0\&#65533;{&#65533;I!&#65533;&#65533;&#65533;;>&#65533;6n&#65533;m&#65533;&#65533;!&#65533; &#65533;&#65533;&#65533;G&#65533;&#65533;Qnu&#65533;V&#347;8&#65533;&#65533;t&#65533;S.&#65533;&#65533;&#65533;QP&#65533;&#65533;&#65533;&#65533;n&#65533;  &#65533;&#65533;!&#65533;T&#65533;t&#65533;b&#65533;&#65533;8&#65533;g.&#65533;.&#65533;&#892;d&#65533;2&#65533;5&#65533;&#65533;!&#65533;~&#65533;&#65533;&#65533;k@%^p&#65533;P&#65533;UD&#65533;7r&#65533;&#65533;&#65533;&#65533;%&#65533;&#65533;5>$&#65533;&#65533;&#65533;&#65533;Z&#65533;1P&#65533;&#65533;&#65533;&#65533;&#65533;0
&#65533;&#65533;&#65533;!@ &#65533; A&#65533;* /&#65533;&#65533;o&#65533;$&#65533;4|^A&#65533;E&#65533;&#65533;&#65533;&#65533;&#65533;7&#65533;Kc:%&#65533;Q&#65533;&#65533;4K&#65533;kS&#65533;&#65533;&#65533;)&#65533;<5M&#65533;&#65533;0&#65533;%&#65533;&#65533;&#65533;&#65533;&#65533;&#65533;^&#65533;&#65533;p&#65533;G&#65533;@&#65533;-N &#65533;&#65533;&#65533;&#65533;&#65533;&#65533;p&#65533;9&#65533;&#65533; RaeHO6&#65533;&#65533;^S[?&#65533;os&#65533;&#1389;i&#65533;,&#65533;&#65533;!|&#65533;&#65533;&#65533;Z&#65533;&#65533;&#65533;2}&#65533;&#65533;&#65533;&#23783;&#65533;
/~&#65533;0&#65533; !&#65533;0&#65533;S&#65533;&#65533;&#65533;&#65533;&#65533;&#65533;&#65533;&#65533;_&#65533;&#65533;@Zb&#65533;&#65533;"%&#65533;&#65533;&#65533;&#65533;/, )&#65533;&#65533;Q&#65533;&#767;&#456;<&#65533;s$E4F[&#65533;&#65533;&#65533;&#65533;X<?&#1271;m&#65533;&#65533;&#65533;/ &#65533;&#65533;}&#65533;&#65533;&#65533;&#65533;&#65533;&#65533;20&#65533;p&#65533;g&#65533;&#65533;&#65533;&#65533;&#65533;&#65533;/&#65533;&#65533;&#65533;#(&#65533;&#65533;A&#65533;-<&A&#65533;^!&#65533;X&#65533;&#65533;E&#65533;_a&#65533;&#65533;&#10206;&#65533;&#65533;6d&#65533;&#65533;$A{N&#65533;d&#65533;&#65533;&#65533;K&#65533;&&#65533;&#868;Y&#65533;&#65533;.&#65533;&#65533;&#304;f-&#65533;&#65533;&#65533;A&#65533;`&#65533;&#1087;a&#65533;B(e&#65533;&#65533;&#65533;&&#65533;&#65533;&#65533;&#65533;&#255;WE&#65533;&#1045;C&#65533;}{TIv&#1056;&#1601;&#65533;&#65533;/&#65533;&#65533;l1&#65533;&#65533;FAjk2\8P&#65533;A&#65533;lV&#65533;m&#65533;a&#265;&#65533;d<&#65533;Y&#65533;&#65533;&#65533;&#65533;&#65533;f(&#65533;j&#1418;.&#65533;&#788;sC&#65533;&#65533;&#65533;@&#30659;&#65533;&#65533;d&#65533;%#&#65533;&#1520;&#65533;Oh&#65533;&#65533;&#65533;&#65533;Y&#65533;#&#65533;&#65533;L0&#61435;&#65533;+b&#65533;G&#65533;&#65533;k&#1490;&#65533;&#65533;&#65533;&#65533;Av&#65533;^&#65533;:&#65533;&#396;tp%U&#65533;&#65533;&#65533;s&#65533;F&#65533;(&#65533;&#65533;&#65533;C&#65533;&#65533;&#134;*f&#65533;yt5&#65533;&#65533;V&#65533;r&#65533;&#65533;&#65533;AK-&#65533;&#65533;Y&#65533;&#65533;&#65533;*j&#65533;&#65533;&#65533;h&#65533;j&#65533;&#65533;9&#65533;&#65533;&#65533;&#65533; M&#65533;b&#65533;&#65533;:&#65533;0&#65533;&#65533;&#65533;&#641;R&#65533;	(u~&#65533;>&#65533;B&#65533;3&#65533;@&#65533;k&#65533;&#65533;& M )&#65533; P-&#65533;TH&#65533;"&#65533;&#65533;&#65533;&#65533;+&#569;%&#65533;&#65533;&#65533;/	&#65533;9&#65533;&#65533;	&#65533;&#65533;8&#65533;&#65533;&#65533;&#65533;&#65533;&#65533;"B&#6087; &#1291;/&#65533; &#65533;p&#65533;&#65533;&#65533;&#65533;(:>t&#65533;&#853;B&#65533;&#38508;v2q<&#65533;*b&#65533;&#65533;`L4&#65533;j&#65533;&#65533;&#65533;&#65533;&#65533;&#65533;Y(@&#65533; Fy&#65533;&#65533;|&#65533;&#65533;&#65533; &#65533;H&#65533;&#65533; &#65533;&#65533;/&#65533;&#65533;,&#65533;!j&#188;&#65533;d(&#65533;&#65533;N&#65533;A!0&#65533;f&#65533;&#65533;&#65533;&#65533;&#1233;x&#65533;&#65533;&#65533;&#65533;&#65533;&#65533;u&#65533;8&#65533;)&#65533;($&#65533;,&#65533;1&#65533;l&#65533;&#65533;&#65533;4jOA/&#65533;&#24808;d&#65533;&#65533;;&#65533;O&#1163;&#65533;&#65533;6\{H&#65533;13$S-&#65533;"&#65533;&#65533;&#65533;&#65533;&#65533;&#65533;&#65533;&#65533;4&#65533;]&#1186;1&#1132;&#65533;(."&#65533;"x&#65533;&#65533;M_i&#1710;&#65533;&O&#65533;&#65533;\LV&#65533;&#65533;&#65533;&#65533;&#65533;&#278;&#65533;f&#65533;&#65533;&#65533;&#65533;&#65533; &#65533;.&#65533;&#65533;&#543;C&#65533;P&#65533;r&#65533;&#65533;LyK&#65533;kd&#65533;&#1268;@d&#65533;&#65533;&#65533;,&#65533;&#205;&#65533;&#65533;/&#65533;B&#65533;&#65533;w&#65533;&#65533;&#65533;&#65533;&#65533;&#65533;x&#65533;l&#65533;\&#65533;5&#65533;&#65533;&#65533;6&#65533;&#65533;r(&#65533;]q&#65533;&#65533;&#65533;B&#65533; &#65533;2&#65533;&#65533;dl&#65533;&#65533;e&#65533;keK&#65533;&#65533;&#65533;&#65533;&#65533;&#65533;&#65533;j&#65533;&#65533;&#65533;j&#65533;&#65533;B&#65533;1&#65533;C&#65533;&#65533;&#65533;g&#65533;&#65533;&#65533;&#65533;&#65533;&#65533;&#65533;&#65533;LZ4&#65533;&#65533;]&#65533;&#65533; hx&#65533;&#65533;-&#65533;H&#65533;Z&#65533;	&#65533;&#65533;&#65533;&#65533;l&#65533;l&#65533;&#65533;&#65533;&#65533;sr&#65533;jr&#65533;w/:kd&#65533;&#65533;&#65533;&#65533;@&#65533;&#65533;n&#65533;A&#65533;&#65533;&#65533;t&#65533;&#65533;N<&#65533;*Y&#65533;9[&#65533;=&#65533;&#65533;L&#65533;4i&#65533;&#65533;9&#65533;&#65533;&#1390;>&#65533;f|(&#65533;&#1844;25&#65533;&#65533;&#65533;&#65533;K&#65533;	o&#65533;&#65533;&#65533;'&#65533;&#65533;4&#65533;	&#65533;&#65533;&#65533;ftZ&#65533;9v&#65533;]&#65533;&#1759;&#65533;t*q&#65533;&#65533;?i&#65533;	&#993;&#65533;&#65533;ax&#65533;C&#65533;:&#65533;&#65533;u&#65533;&#65533;#&#65533;&#65533;&#65533;&#65533;Q	&#65533;Leo&#65533;&#65533;&#65533;&#65533;&#65533;&#65533;\0!&#65533;&#65533;&#65533;&#65533;&#65533;&#65533;)&#65533;&#65533;&#65533;+&#65533;G&#65533;L&#530;&#65533;&#65533;+Xf&#65533;_&#65533;&#65533;&#65533;"&#65533;&#65533;/J[&#65533;&#65533;&#65533;&#65533;&#65533;&#65533;&#65533;&#65533; G9&#65533;5&#65533;&#65533;F5&#65533;;I4V&#65533;&#65533;&#705;&#65533;d&#65533;sR&#65533;dF3	Z0&#65533;;&#65533;&#65533;Vr&#65533;&#65533;&#65533;[&#1306;&#65533;&#65533;&#413;&#65533;&#65533;&#65533;p{&#65533;&#65533;&#65533;" &#65533;&#65533;&#65533;&#65533; y&#65533;&#65533;7&#65533;&#65533;h"F1t!	x&#65533;L&#65533;&#65533; &#65533;&#65533;lS&#65533;^>7&#65533;lth+&#1276;du(&#65533;N%\&#65533;dE&#65533;G;&#65533;&#65533;N&#65533;Of&#65533;&#65533;3&#65533;Fi&#65533;Oh@&#65533; &#65533;P&#65533;|O|&#65533;&#65533;&#65533;s&#65533;q%&#65533; &#65533;	&#65533;q&#65533;&#65533;yPt&#65533;
&#2044;.&#65533;)G&#65533;#$h&#65533;X&#65533;J^&#65533;>Q(Q&#65533;&#65533;&#1925;`&#65533;&#65533;3&#65533;&#65533;3&#65533;&#65533;&#65533;c&#65533;&#65533;&#65533;7&#65533;&#65533;q@`&#65533;&#392;&#65533;gL&#65533;&#65533;&#65533;%.&#65533;&#65533;AyeA&#65533;3&#65533;&#550;&#65533;A&#65533;&#65533;&#65533;>&#65533;&#65533;,&#65533;y&#65533;&#65533;&#65533;2vZ#PzB&#65533; &#65533;&#65533;&#65533;&#65533;&#65533;S&#65533;p&#65533;:\%/&#65533;)&#65533;R0b5&#65533;C&#65533;?&#65533;A4&#65533;&#65533;:&#65533;&#65533;&#65533;&#65533;Ax&#65533;&#65533;+&#1364;&#65533;&#65533;&#65533;&#65533;&#65533;4&#65533;&#65533;&#65533;&#65533;T&#65533;O<#
(&#65533;&#414;&#65533;&#65533;Y@	@&#65533;&#459;7
P&#65533;r&#65533;#/>&#65533;&#65533;&#65533;T.&#65533;&#65533;&#65533;&#1536;v&#65533;&#65533;&#65533;!&#65533;0&#65533;-	\*iF"&#65533; t&#65533;&#65533;4E&#65533;MG4&#65533;nw>&#65533;&#65533;0&#65533;&#1282;&#65533;&#65533;n<8&#65533;&#65533;T&#65533;&#657;@@&#65533;&#65533;a&#65533;*&#65533; &#65533;&#65533;"cSJ&#65533;	&#65533;&#65533;&#65533;|[}	;&#65533;&#65533;&#65533;Xa&#65533;l&#65533;d@1&#65533;&#65533;&#65533;9&#65533;X&#65533;&#65533;&#65533;&#65533;9jxnt&#65533;l&#65533;&#65533;\%S&#65533;&#65533;M&#65533;&#65533;(V`&#65533;[2&#65533;PP]tpyDr
!&#65533;&#1258;I&#65533;&#65533;&#65533;o4&#65533;8&g&#65533;&#65533;&#1294;&#65533;|#&#65533;P&#65533;@&#65533;&#65533;&#65533;G&#65533;&#65533;&#65533;(eKQq&#65533;&#246;&#65533;G 	@&#65533;&#65533;M&#65533;8&#65533;&#1026;&#65533;&#177;i.A&#65533;&#1746;H&#161;&&#65533;B3&#65533;j&#65533;&#65533;&#65533;&#65533;&#221;x&#65533;&#65533;&#1251;&#65533;UF&#65533;&#65533;&#65533;zJ&#65533;P&#65533;e/{&#65533;
&#65533;&#65533;&#65533;&#1416;0 w&#65533;z.	&#65533;&#65533;6&#65533;`&#65533;&#65533;,&#65533;;&#65533;V&#65533;pX}S&#65533;P&#65533;&#65533;&#65533;&#65533;&#65533;&#65533;&#65533;^s&#65533;am&#65533;&#65533;&#65533;&#65533;&#65533;&#65533; &#65533;0b&#65533;&#65533;V&#65533;&#65533;
Z&#65533; 8&#65533;`&#65533; n&#65533;D!&#65533;Sw&6&#65533;&#65533;g&#65533;0g&#65533;&#65533;&#1108;59&#65533;Zlf8&#65533;&#65533;&`&#65533;&#65533;^#&#65533;&#65533;}3&#65533;F3&#65533;qb &#65533;&#65533;HD&#65533;&#65533;&#65533;#&#65533;&#65533;&#65533;1&#65533; 6&#65533;  h&#408;&#65533;&#65533;&#1408;&#65533;O&#65533;&#65533;&#65533;a&#1094;&#1058;&#65533;/&#65533;&#65533;&#65533;&#65533;V^&#65533;&#65533;&#65533;&#65533;p{&#2011;&#65533;p&#65533;&#65533;39G&#65533;3}&#65533;Kg:~&#65533;&#65533;&#65533;&#65533;R&#65533;&#65533;/&#65533;&#65533;&#65533;0&#65533;/l&#65533;&#1241;&#65533;Jq&#65533;+k\G[&#65533;&#628;?F&#65533;&#1916;&#65533;&#65533;6&#65533;&#65533;&#65533;&#65533;&#235;^&#65533;_*&#65533;&#65533;&#65533;&#65533;f7&#65533;3M&#65533;&#2030;&#65533;&#65533;&#1565;QD&#1310;&#545;&#65533;=e{&#65533;&#65533;&#65533;79{Xw&#65533;&#65533;&#65533;&#65533;j' '$&#65533;&#65533;e&#65533;V4&#65533;;&#65533;&#65533;&&#65533;&#65533;&#65533;J&#65533;Vw&#65533;N~&#65533;&#65533;=&#65533;i]C&#65533;D+&#65533;N&#65533;-l&#65533;&#65533;5&#65533;DFu&#65533;&#65533;&#65533;&#65533;:&#65533;&#65533;*&#65533;&#65533;?~s&#65533;*x&#65533;&#876;&#65533;&#2038;&#65533;	Y4&#65533;16 &#65533;T&#65533;8&#65533;&#65533;~6&#925;^&#65533;w_&#65533;&#65533;&#65533;U&#478;&#65533;j?)&#65533;&#65533;+&#1933;.&#65533;&#65533;.9&#65533;|&#65533;&#65533;m&#65533;t&#65533;&#65533;&#65533;8&#65533;N3cM&#65533;D&#65533;~&#65533;&#65533;&#65533;h&#65533;&#65533;W&#65533;&#65533;&#65533;N:&#65533;&#321;&#65533;8&#65533;&#65533;P&#65533;&#65533;&#65533;&#65533;&#65533;h3
&#65533;v&#65533;4:&#65533;&#65533;I6&#65533;mm&#65533;j
&#65533;&#65533;&#65533;o&#65533;<&#65533;&#65533;Y&#65533;&#65533;Xs&#65533;I&#65533;fS&#65533;&#65533;If&#65533;&#65533;&#1659;t&#65533;v@&#903677;u&#1438;&#65533;p&#65533;U7&#65533;&#1345;&#65533;&#65533;&#65533;&#65533;m&#65533;?&#65533;:l]&#65533;&#65533;e&#65533;&#65533;&#65533;T&#65533;@k&#65533;|&#65533;W&#65533;&#65533;&#65533;&#65533;&#65533;
&#65533;{&#65533;&#65533;&#65533;C &#65533;5&#65533;'&#65533;&#1598;\&#65533;c'@nG|v&#65533;_v!G&#65533;&#65533;&#65533;&#65533;&#65533;&#65533;&#65533;Iy&#65533;!F&#65533;&#65533;&#65533;=&#65533;ox&#65533;7&#65533;&#65533;&#65533;S?&#65533;&#65533;&#65533;&#1742;&#65533;&#1265;&#65533;H&#65533;&#1107;8Q&#65533;<}s&#65533;bY=&#1650;&#65533;&#65533;-&#65533;&#65533;&#65533;D&#65533;&#65533;@&#65533;&#65533;[&#65533;(&#65533;	&#65533;u(&#65533;&#65533;bs&#65533;cC&#65533;&#65533;&#65533;88&#65533;C&#65533;&#65533;AK&#65533;>&#65533;3&#65533;&#65533;&#65533;&#65533;&#65533;?C&#1598;&#65533;S&#65533;&#65533;&#65533;&#1185;&#65533;&#65533;&#65533;&#65533;C*&`&#65533;X&#65533;A'&#65533;&#65533;&#1268;L&#11616;&#65533;)
&#65533;&#65533;!1&#703;&#257;-%c5&#65533;C*&#65533;&#65533;&#65533;'<C&#65533;(&#65533;&#65533;&#65533;&#65533;N
&#65533;&#1179;&#65533;&#1921;&#65533;4r!&#65533;12;$&#65533;&#65533;&#65533;@4<&#65533;(&#65533;&#65533;LJ&#65533;&#65533;&#65533;	OzC&#65533;B&#65533;&#65533;K&#65533;!`-&#587;3&#65533;kA&#65533;&#65533;&#65533;&#65533;&#65533;&#65533;&#65533;&#65533;Bx&#65533;a&#65533;&#65533;&#65533;&#65533;&#65533;&#65533;&#65533;b&#65533;L=i &#189;k&#65533;&#65533;&#65533;&X&#65533; &#65533;&#65533;J&#65533;D&#65533;BM&#753;0&#65533;&#65533;zC&#65533;&#65533;&#65533;[9&#65533;ZAmB>&#65533;,&#65533;&#65533;&#65533;&#65533;&#65533;&#65533;C&#65533;k;l[#O38E&#65533;&#65533;Q,&#65533;/&#65533;&&#65533;&#65533;E;&#65533;&#65533;&#65533;{2b4FDF&#65533;&#65533;&#65533;&#65533;&#541;&#65533;3a>&#65533;Z&#65533;F&#65533;&#65533;&#65533;&#65533;&#65533;|I&#65533;&#65533;&#65533;&#65533;@o<Y&#65533;&#273;&#65533;$&#65533;&#65533;&#65533;&#65533;&#65533;&#65533;&#1331;8&#65533;7&#65533;[&#65533;w(?g&#65533;&#65533;z&#65533;&#65533;(&#65533;.Z&#65533;[&#65533;?O&#65533;D&#65533;&#65533;:>&#65533;!T&#65533;j<*&#65533;[&#65533;&#65533;,&#65533;&#65533;&#65533;XZH&#65533;l&#65533;&#65533;Ea&#65533;2&#65533;&#65533;&#65533;;&#65533;q&#65533;0EHDB&#65533;&#179;4&#595;,&#65533;&#65533;&#65533;>&#65533;&#65533;&#65533;&#65533;&#65533;&#65533;C&#65533;&#1790;&#65533;*&#736;&#385;D&#65533;ll&#65533;m|6z&#65533;I&#65533;&#65533;E:&#65533;&#65533;&#65533;H&#65533;&#1228;&#65533;&#65533;&#65533;&#65533;&#65533;&#65533;&#65533;&#65533;&#65533;&#65533;LB&#65533;z&#65533; B7*&#1538;&#65533;J&#65533;E&#65533;&#65533;5&#65533;&#65533;[&#65533;H&#1242;0&#65533; &#65533;&#65533;K_&#65533;&#65533;&#65533;0^(?# &#65533;&#65533;cK&#65533;s&#65533;&#65533;(AdI&#65533;&#65533;D&#65533;&#65533;G&#65533;RJ&#65533;j&#65533;
lJ&#65533;s&#65533;40&#164;=&#65533;&#65533;"1&#65533;I&#65533;s&#65533;z&#65533;E&#65533; 6&#65533;r&&#65533;&#1087;v&#65533;-&#65533;#?'S(&#65533;&#65533;&#1852;&#65533;4@&#65533;EO"5&#65533;L&#65533;&#65533;&#65533;K&#65533;&#65533;U&#65533;&#65533;l,&#65533;&#65533;&#65533;&#65533;&#65533;&#1556;&#65533;{&#65533;=&#65533;:r&#673;>&#65533;2J/&#294;&#65533;-&#65533;F&#65533;&#65533;W,&#911;s&#65533;Yt&#65533;&#65533;&#65533;	sC(&#65533;&#65533;D&#1811;&#65533;+&#65533;&#65533;\JkL&#65533;&#65533;&#1848;V\K&#65533;L&#65533;&#1660;&#65533;&#65533;&#65533;&#65533;J&#65533;&#419;H&#65533;&#1786;&#153;7&#1308;&#65533;&#65533;&#65533;Cp&#65533;8&#65533;&#828;b&#65533;&#65533;v&#65533;N@&#65533;&#65533;&#65533;b&#65533;	&#65533;<Gh&#65533;A&#65533;&#65533;	&#65533;H&#65533;&#65533;(&#65533;(x&#65533;I&#65533;&#65533;J&#65533;5&#65533;&#65533;G*\&#65533;&#1889;KtL&#65533;4
&#65533;3>&#65533;&#65533;N&#65533;Nh&#65533;u:&#65533;tHe,&#65533;&#65533;&#65533;N&#65533;?&#65533;&#65533;&#65533;PV&#65533;I&#65533;&#65533;3&#65533;&#65533;&#65533;&#65533;]&#65533;&#65533;&#17323;L&#65533;!&#541;&#65533;#5&#428;?&#65533;B=&#65533;&#65533;H]&#65533;14&#1041;$&#65533;'&#65533;8&#65533;M^3&#65533;7&#65533;&#65533;&#65533;&#65533;MttLR&#65533;P&#65533;?&#65533;&#65533;C&#65533;|&#65533;-S2&#65533;N&#65533;&#650;)L&#65533;$&#65533;	&#65533;&#65533;&#65533;&#65533;&#65533;7&#65533;&#65533;!+K&#65533;SR&#65533;9&#65533;&#65533;S3&#65533;E&#65533;<@&#65533;&#65533;&#65533;G7M&#65533;JG&#65533;
K7&#65533;K:U&#65533; `R=&#65533;&#65533;&#65533;&#65533;@&#65533;t &#65533;+L&#65533;&#65533;A]
e	E&#65533;t&#65533; &#65533;N&#65533;&#65533;&#562;&#65533;NT&#65533;J&#65533;;L&#65533;&#65533;&#65533;=&#65533;2&#65533;MR&#65533;i&#65533;SE=:u&#65533;L&#65533;&#65533;U&#65533;&#65533;DF&#65533;S&#65533;&#65533;&#65533;&#65533;&#65533;&#65533;&#65533;&#65533;&#65533;d&#383;&#65533;yQJM;&#65533;0&#65533;L&#65533;&#1411;kH?&#65533;&#65533;5&#65533;&#65533;~\&#65533;,&#65533;V4&#65533;&#65533;5&#65533;I&#65533;tA$DHS&#65533;Tue7UE&#65533;4&#65533;jXL&#65533;d&#65533;&#65533;<&#65533;;&#65533;&#628;(a&#65533;&#65533;'&#65533;X&#65533;&#65533;&#65533;`A3&#65533;&#65533;&#65533;XE&#65533;&#1900;&#65533;	 "$&#65533;%K;M&#65533;'&#65533;&#1098;&#65533;6&#227;&#65533;AWe&#65533;&#65533;&#65533;&#65533;OdM-&#65533;&#787;Du#`d*&#65533;&#65533;&#65533;&#1237;E8]&#65533;M&#1082;&#65533;&#65533;&#65533;"&#65533;,T&#65533;y&#65533;&#65533;]VP&#65533;&#65533;&#65533;<&#65533;T&#545;e&#65533;X@-&#65533;&#65533;&#65533;&#65533;&#65533;&#65533;PE&#65533;&#65533;.&#65533;&#65533;&#65533;&#1407;&#65533;V&#65533;T&#65533;&#65533;&#65533;&#65533;&#65533;&#65533;&#65533;&#40032;&#65533;&#65533;%&#65533;	&#65533;W&#65533;Y&#65533;$YVcTf+;S&#65533;N&#65533;%Q99`&#65533;Y&#65533;&#65533;7&#65533;&#65533;R&#65533;|&#1265;EJi&#65533;&#65533;v&#65533;&#613;&#65533;Yn$&#65533;&#65533;&#65533;S_iW&#65533;r&#65533;aQZ&#65533;}F&#65533;%,&#65533;&#65533;cX7zO&#65533;e&#65533;&#65533;&#65533;&#65533;&#65533;&#65533;I&#65533;?-&#65533;o#&#65533;&#65533;U&#65533;%C&#65533;&#65533;&#65533;&#65533;&#65533;&#65533;E%P&#65533;-?&#65533;S&#1548;&#65533;u&#65533;s&#65533;&#65533;&#65533;&#65533;&#65533;1>&#65533;O&#65533;&#65533;&#65533;!&#65533;7&#65533;F&#65533;&#766;&#65533;&#65533;~Z&#65533;5\&#65533;&#65533;	&#65533;&#147;&#65533;&#65533;C&#65533;]!&#65533;&#965;&#65533;&#65533; rV&#65533;&#65533;&#65533;x,U&#65533;K &#65533;&#65533;^&#1629;&#65533;sh&#65533;*H$]&#65533;&#1188;!Mj&#65533;C&#1381;Z&#65533;;&#65533;]m&#65533;&#65533;&#65533;T&#65533;	&#65533;M&#65533;=&#512;&#65533;&#65533;&#65533;]&#65533;&#65533;\.&#65533;:d_&#65533;&#65533;&#65533;&#65533;$&#65533;WKY&#65533;d`u&#65533;gh&#65533;&#65533;&#65533;D( &&#65533;&#65533;%5&#65533;=&#65533;&#65533;H&#65533;&#65533;p&#65533;&#65533;&#65533;&#65533;w&#65533;&#65533;1uR6&#65533;Xz&#65533;&#65533;|&#65533;&#65533;0V&#65533;&#65533;=&#65533;:Hv&#65533;&#65533;&#1208;x|&#65533;&#65533;k&#65533;&#65533;4&#65533;G@&#65533;D&#65533;B&#65533;&#65533;&#65533;&#65533;h\9.&#65533;U&#65533;&#65533;o&#65533;0&#65533;&#65533;&#65533;&#65533;%8+&#65533;b\K&#65533;=&#666;G&#65533; &#65533;&#65533;^&#65533;=D&#65533;&#65533;&#65533;&#65533;e_(&#65533;D&#65533;dc&#65533;&#65533;X8N&#65533;h&#1550;&#1866;T&#65533;A(&#65533;H&#1261;&#65533;*&#65533; &#65533;K&#65533;&#65533;&#65533;&#65533;jM>&#65533;&#65533;k&#65533;&#65533;&#1837;&#65533;&#65533;&#65533;&#65533;HN&#65533;&#65533;&#65533;cb9}&#65533;-&#65533;MN&#65533;~cO&#437; &#65533;H=&#65533;&#1541;&&#65533;&#65533;&#65533;8&#65533;&#65533;PDV&#65533;Lv&#65533;&#65533;&#65533;}&#65533;&#65533;&#65533;Z&#65533;<&#65533;&#65533;&#65533; eT&#65533;>&#65533;&#65533;&#65533;+&#65533;&#65533;}&#65533;&#65533;&#65533;:&#65533;A&#65533;&#65533;t]f&#65533;&#65533; R&#65533;&#65533;8&#65533;[&#65533;f&#65533;&#65533;&#65533;a/&#65533;7T&#65533;&#65533;&#65533;K7 &#1795;f&#65533;_p>8h&#65533;&#65533;&#65533;9&#65533; M &#65533;&#65533;J&#65533;&#65533; &#65533;q&#1915;&#65533;&#65533;(%&#65533;&#65533;&#65533;&#65533;=|&#65533;g&#65533;#&#65533; &#65533;&#65533;R h&#65533;&#65533;&#65533;&#65533;&#65533;[gE&#1791;&#65533;&#65533;h&#65533;+&#65533;&#65533;&#65533;YP&#65533;&#65533; s`&#65533;
&#65533;b&#65533;-c&#65533;\&#65533;e&#65533;f7&#65533;Qr&&#65533;-&#1541;Hg&#65533;&#1534;m&#65533;G&#65533;-G&#65533;-&#65533;&#1287;&#65533;&#65533;&#65533;&#65533;e&#65533;&#65533;D@&#65533;&&#65533;&#65533;*`&#65533;&#65533;&#65533;&#65533;&#65533;&#65533;&#65533;V&#41931;&#65533;
~&e &#65533;&&#65533;&#65533;&#65533;~&#65533;ge&#65533;5n&#65533;&#65533;&#65533;_&#65533;@P&#65533;&#65533;y&#65533;&#65533;)&#65533;&#65533;&#65533;&#65533;&#65533;[&#65533;&#65533;Idf&#65533;&#65533;&#1528;V&#65533;&#65533;a&#65533;&#65533;&#65533;&#65533;F!&#65533;&#65533;/te&#65533;&#65533;9N&#65533;}&#65533;&#190;&#65533;[&&#65533;&#65533;&#65533;&#65533;ip&#65533;fMhX&#65533;&#65533;$&#65533;&#65533;&#65533;l&#53385;&#65533;&#65533;8i:P&#65533;q&#65533;7&#65533;&#65533;&#65533;&#65533;&#65533;c[&#1318;&#65533;&#504; g&#65533;
0g&#65533;.k&#65533;D&#65533;NN&#65533;&#65533;&#65533;&#65533;&#1818;x&#65533;&#65533;&#65533;snxfk&#65533;&#65533;&#65533;T&#65533;~B&#65533;&#65533;b&#65533;&#65533;&#65533;&#65533;(&#65533;&&#65533;&#65533;Uh&#662;e&#65533;&#65533;n&#65533;nn&#65533;~&#65533;. &#65533;&#65533;Cp&#65533;m&#65533;&#65533;&#65533;=p>&#65533;&#65533;&#65533;&#65533;f&#65533;&#65533;&#65533;&#65533;&#65533;&#65533; &#65533;&#65533;)NH&#1278;oKTm&#65533;&#65533;P&#65533;]&#65533;&#65533;Kh]&#65533;@&#1376;i'&#65533;&#488;&#65533;&#65533;&#65533;&#1925;;&#65533;&#65533;K&#65533;	&#65533;sk!r &#65533;&#1602;`&&#65533;&#65533;1&#65533;p'<&#65533;VEy
&#65533;&#65533;m&#65533;&#65533;&#65533;X;m&#65533;=&#65533;&#65533;&#65533;&#252;&#65533;&#1539;=&#65533; &=&#65533;&#65533;&#65533;z&#65533;&#65533;&#65533;&#65533;{&#65533; 
pc%_H&#65533;x&#65533;=&#65533;&#65533;}&#65533;s&#65533;#&#65533;r&#65533;&#201;!J &#65533;&#65533;r&#65533;&#65533;,?&#65533;X&#65533;p3&#65533;@&#65533;&#65533;g`&#65533;6&#65533;&#65533;hX&#65533;9&#65533;L9&#65533;s&#65533;
 !&#65533; &#65533; ,k @! &#65533; &#65533;	H&#65533;&#65533;&#65533;&#65533;*\&#560;&#65533;&#199;#J&#65533;&#65533;&#65533;&#191;c&#65533;,&#1256;&#65533;&#65533;&#463; C&#65533;I&#65533;&#65533;&#595;9b&#65533;Xp#&#663;0c&#668;I&#65533;b&#65533;/"t&#65533;&#65533;&#65533;&#907;7&#65533;I&#65533;&#65533;&#1123;H&#65533;&#65533;S!K&#65533;>8 &#65533;&#1387;X&#65533;V&#65533;&#594;&#65533;&#166;;&#65533;&#65533;&#65533;&#65533;/&#65533;&#1459;h&#1278;4&#65533;T&#65533;&#1190;p&#65533;
&#65533;&#65533;s)N&#65533;{&#65533;LsS&#65533;&#2047;&#65533;vLW&#65533;&#1529;v&#65533;&#65533;X&#65533;X]&#65533;K&#65533;&#65533;&#65533;J&#152;N%&#65533;&#65533;pB&#65533;&#65533;C&#65533;&#65533;&#65533;&#65533;&#65533;&#1232;#&#65533;&#65533;&#65533;&#65533;m&#502;&#65533;<&#65533;&#65533;m&#65533;&#65533;&#65533;>&#65533;-W&#65533;&#62857;>{&#65533;&#65533;&#65533;|0&#65533;Y&#65533;&#65533;&#254;[&#65533;&#65533;&#65533;:&#65533;&#65533;&#65533;&#499;o&&#65533;b&#65533;L^&#65533;f<Tz&#65533;&#65533;&#65533;&#65533;_6&#65533;&#65533;&#65533;d"-0P[I&#65533;5z&#65533;&#65533;&#65533;6&#65533;&#65533;\&#65533;q&#414;{&#65533;&#65533;&#65533;
\c&#65533;7n&#65533;&#65533;C&#65533;&#65533;&#65533;G&#65533;&#65533;E\&#65533;Zu&#65533;	Y&#65533;&#65533;|2'bl&#65533;G&#65533;5\&#65533;
&#65533;&#65533;&#65533;&#65533;A&#65533;&#65533;u&#65533;a&#65533;&#65533;DU&#65533;&#65533;5&#65533;&#1375;&#65533;Oy&#65533;O%&#65533;&#801;&#65533;?Kx&#65533;&#65533;An8&#65533;&#65533;&#65533;h&#1039;&#65533;e&#&#65533;X&#65533;&#65533;&#65533;&#65533;0U&#65533;iy&#65533;J&#65533;&#65533;&#1226;@P&#65533;p&#65533;#,&#65533;!&#65533;*^&#65533;&#65533;d&#65533;)&#65533;@c&#65533;&#65533;&#65533;&#65533;T_Y&#65533;&#65533;|&#65533;&#65533;}jt4h
&#16795;&#65533;&#65533;)&#65533;#n*iP&#65533;v&#65533;&#65533;67&#65533;Fl	*&#65533;DD&#65533;&#65533;t&#65533;y&#65533;s&#65533;&#65533;&#26895;R&#65533;)&#65533;Q&#65533;&#65533;&#65533;&#65533;&#65533;&#65533;@n&#65533;i&#65533;&#65533;])`J&#909;j&#65533;C&#65533;H&#65533;&#65533;x]&#490;@"&#65533;FB&#65533;JJ6&#65533;bC;a;&#65533;4&#65533;L&#65533;n(@+C&#65533;x&#1505;vz&#65533;=3&#65533;?&#65533;^&#65533;&#1495;&#65533;&#887;Q+&#65533;&#65533;:&#65533;&#65533;&#65533;&#65533;+0`&#65533;0&#65533;&#65533;&#65533;
AG&&#65533;&#65533;+&#1540;&#65533;5|f&#65533;&#65533;5&#65533;*&#65533;&#65533;@n&#65533;r&#65533;@z&#65533;q&#65533;M&#65533;&#65533;
/<2&#65533;&#65533;0&#65533;&#65533;$AK&#49811;k&#817;&#65533;`&#483;&#65533;3%B&#65533;&#65533;C&#65533;'&#65533;'&#65533;M&#65533;6&#65533;&#65533;7&#65533;Ht&#65533;:0&#65533;&#65533;02&#65533;&#65533;&#65533;&#65533;&#65533;<&#65533;&#65533;k&#65533;&#65533;&#65533;1&#1059;&#65533;K&#65533;c&#65533;&#65533;&#65533;(&#65533;.KT&#65533;Ao&#65533;<&#65533;?&#65533;&#65533;&#65533;M;]&#65533;I&#65533;&#65533;&#65533;&#65533;&#1665;&#630;&#65533;&#65533;a@&#65533;&#65533;&#65533;V;P&#65533; &#65533;,32	?&#65533;&#65533;\&#65533;&#65533;6_o&#65533;&#65533;&#65533; 4&#65533;&#490;&#65533;M&#65533;L4&#1533;&#65533;8&#65533;&#65533;&#65533;W:&#65533; w&#65533;&#65533;J&#2020;+0AMR&#65533;O&#65533;!&#65533;0&#65533;&#65533;&#65533;&#65533;&#65533;&#65533;0 &#65533;Tgg&#65533;^&#65533; &#65533;>
&#65533;lyH&#65533;&#65533;P&#65533;A&#65533;l&#65533;&#65533;S8&#65533;c 
&#65533;T&#65533;&#65533;&#65533;Bd&#65533;&#65533;&#65533;&#65533;&#65533;5A1&#65533;&#65533;AX{&#65533;0&#65533;&#65533;(QaJt&#65533;&#65533;/4&#65533;P&#65533;&#65533;C&#65533;&#65533;Le&#65533;j&#65533;&#65533;&#65533;&#673;%&#65533;&#65533;R}&#65533;&#65533;&#65533;&#65533;&#65533;UxQ&#65533;&#65533;&#65533;@r&#65533;&#65533;~W&#65533;}&#65533;&#65533;cH&#65533; &#65533;wt&#65533;s&#65533;`=H&#65533;&#65533;4&#65533;&#65533;&#65533;&&#65533;)L&#65533; wI&#65533;&#65533;&#65533;&#65533;&#65533;o&#65533;&#65533;&#65533;&#65533;&#65533;&#65533;&#774;&#65533;&#65533;a&#65533;&#65533;S&/&#65533;&#65533;&#65533;&#65533;"%&#65533;&#65533;&#65533;&#65533;#1&#65533;	&#65533;$&#65533;&#65533;Y&#65533;]X<&#65533;0&#65533;&#65533;&#65533;<E&#65533;&#65533;c&#65533;&#65533;&#65533;&#65533;`lqlO2&#65533;&#238;&#65533;`qZC&#65533;h&#65533;&#65533;Dy&#65533;"H&#65533;	&#65533;&#65533;J,&#65533;&#65533;&#65533;0F&#65533;!}MD&#65533;e&#65533;4&#65533; %&#65533;&#65533;\?&#65533;2>&#65533;ID&#65533;#x&#65533;C&#65533;<T&#65533;0C&#1619;RV&#65533;&#65533;1uu&#65533;&#65533;&#65533;
r&#65533;#M&#65533;&#65533;&#65533;&#65533;+D&#1307;3)6P&#65533;&#65533;&#65533;&#65533;|&#65533;@&#65533;6&#65533;r
$&#65533;&#65533;&#65533;K&#65533;&#65533; $Cm&#65533;<
F&#65533;u&#65533;2&#65533;&#65533;&#65533;g>&#65533;&#65533;&#65533;&#65533;&#65533;&#65533;X(&#65533;*P&#65533;B&#65533;*&#65533;|&#65533;&#65533;.b&#65533;&#307;&&#65533;p&#65533;&#65533;&#65533;&#65533;C&#65533;ZA&#65533;&#65533;z&#65533;o&#65533;(&#65533;D&#65533;&#65533;
toX9&#65533;&#65533;Nv&#65533;&#65533;&#65533;&#65533;CerO&#65533;&#65533;&#65533;;&#65533;&#65533;e-&#65533;&#65533;&#65533;*$f&#65533;&#65533;@E&#65533;&#65533;&#65533;TT&#65533;&#65533;f"&#65533;eYMa&#65533;7&#65533;&#65533;L&#65533;&#65533;&#65533; C&#65533;&#65533;@&#65533;:&#1332;X&#65533;.&#65533;&#65533;E&#65533;&#65533;@&#65533;&#65533;&#277;&#65533;&#65533;?&#65533;&#65533;|&#65533;S Ne&#65533;G&#65533;N':14[TkAW&#65533;&#65533;&#297;&#65533;&#65533;^rB)&#65533;1&#65533;&#65533;@4&#65533;*&#1047;T \&#65533;!e&#65533;&#65533; =&#20762;&#65533;&#1572;_K&#65533;k&#65533;&#65533;Gs&#65533;"b&#65533;(F&#65533;>&#65533;o&#65533;4Hc	&#65533;7r&#65533;uxP,
&#65533;&#65533;r&#65533;c&#65533;&#65533;s&#65533;$&#65533;k79&#65533;&#65533;q&#65533;&#65533;t$&#65533;fT&#65533;&#65533;M&#65533;&#65533;,:ak[&#65533;&#65533;&#65533;&#65533;ynIbL&#65533;&#65533;Q&#65533;&#65533;&#65533;3&#65533;&#62061;jc[K&#65533;x4&&#65533;&#65533;&#65533;y&#1434;&#65533;&#65533;R&#65533;T|&#65533;5&#65533;&#65533;L&#65533;&#65533;&#65533;&#65533;Y&#65533;B07&#65533;%)&#65533;&#65533;XY&#65533;&#65533;K&#65533;H&#1533;I&#65533;&#65533;tg&#61713;&#65533;&&#65533;C)&#1643;&#65533;&#65533;a]&#65533;X6&#65533;&#65533;"&#65533;!&#65533;&#65533;b&#65533;&#65533;"&#65533;&#65533;1&#65533;i&#65533;_&#65533;!&#65533;(&#65533;{&#65533;&#65533;a&#65533;,U&#65533;&#65533;ip}/j&#65533;&#65533;x d8&#65533;&#65533;&#65533;:s&#65533;(&&#65533;&#65533;n	&#65533;4&#65533;&#65533;5&#65533;&#1042;&#65533;3&#2010;&#65533; U&#65533;&#65533;&#65533;!H&#65533;e!&#65533;<&#65533;&#65533;[&#65533;&#65533;4&#65533;
&#65533;&#65533;?&#65533;&#65533;&#65533;U&#65533; &#65533;M&#65533;&#65533;{W&#65533;
&#65533;&#65533;G&#65533;&#65533;`&#65533;A6@&#65533;q&#65533;l&#65533;; f&#65533;9$*vHP&#875;&#65533;3&#65533;g|&#65533;~]&#65533;q&#656;y&#65533;vO&#65533;R&#65533;&#65533;&#65533; &#65533;&&#65533;&#65533;&#65533;h&#65533;&#65533;L&#65533;&#65533;&#65533;&#65533;A&#65533;&#65533;&#65533;4&#65533;&#65533;&#65533;&#65533;]&#65533;|&#65533;!&#65533;&#65533;&#266;bM&#65533;8Y&#1345;&#65533;b,	&#65533;KDf+w&#65533;&#65533;C&#65533;d&#65533;l&#65533;p.A&#484;&#65533;&#65533;&#65533;&#1989;Q&#65533;&#293;@fM&#65533;HM&#65533;V&#65533;k&#65533;t&#65533;&#65533;&#65533;.&#65533;	R&#65533;&#65533;^2&#65533;&#65533;&#65533;&#65533;	&#65533;&#65533;&#65533;9&#65533;:&#65533;W&#65533;&#1523;=#v4&#65533;&#65533;&&#65533;	&#65533;4;&#65533;&#65533;&#65533;&#65533;vQ&#200;,&#392;&#65533;&#65533;&#65533;&#1100;&#65533;
&#65533;j&#65533;&#65533;&#65533;&#65533;&#65533;[&#65533;4n&#65533;&#492;&#65533;(&#65533;@#&#65533;b&#65533;4@&#335;B&#65533;%&#65533;&#65533;&#65533;f&#65533;&#65533;i&#65533;&#65533;Q!$`&#461;&#65533;=&#65533;&#65533;&#65533; &#65533;&#65533;mU&#65533;l&#65533;W&#65533;&#65533;%e &#65533;&#1808;P;&#1728;&#65533;^&#65533;|&#65533;Y3&#65533;&#65533;['N&#65533;&#65533;y}&#65533;&#65533;`&#65533;&#65533;e8(&#65533;@G&#65533;&#65533;n&#65533;}&#65533;dZ+^&#65533;&#384;z&#65533;&#65533;N?'/&#65533;&#65533;v&#65533;&#65533;&#65533;l&#65533;&#65533;c&#65533;1-&#65533;.&#65533;&#65533;qg&#65533;&#65533;>vq&#65533;
;W&#65533;F&#65533;&#620;E	&#278;\&#65533;&#65533;&#65533;&#2318;2&#65533;
&#65533;&#65533;&#65533;&#65533;w&#65533;|&#65533;PQ&#65533; &#65533;>H&#65533;l&#65533;#%&#65533;&#65533;&#65533;&#65533;&#65533;&#65533;&#65533;/&#65533;&#65533;K&#65533;&#65533;&#65533;&#65533;0&#65533;&&#65533;"tx* &#65533;&#65533;&#1528;^&#65533;Z&#65533;It&#65533;+@J&#65533;&#65533;&#65533;&#65533;&#65533;&#65533;&#65533;&#65533;&&#65533;&#65533;=&#65533; &#65533;83&#65533;&#65533;ATG&#65533;t&#610;&#65533;J&#65533;&#65533;&#65533;&#65533;_&#65533;&#65533;&#65533;&#65533;&#65533;&#65533;\&#65533;&#65533;BG&#65533;&#65533;'&#65533;&#65533;&#65533;&#65533;3&#65533;&#65533;d`J$tPPnh*&#65533;MyA&#1312;2&#65533;4{Y&#65533;u&#65533;x1s&#65533;&#65533;`&#65533;A_&#65533;6pl&#65533;c&#65533;&#65533;`	&#65533;R &#65533;&#65533;	 df&#65533;&#65533;&#65533;>&#65533;&#65533;f&#65533;&#65533;&#65533;U%&#65533;&#65533;&#65533;\gQ&#65533;&#65533;>&#65533;&#65533;R&#65533;xW&#65533;@0Iz21&#65533;jj&#65533;u-&#65533;I&#1686;~X&#65533;&#65533;5@&#1424;&#65533;&#65533;=&#65533;&#65533;cE&#65533;z&#65533;&#65533;P`|&#1253;Q&#65533;A4<&#65533;&#65533;&#65533;T&#65533;&#65533; &#65533;&#65533;9&#65533;&#65533;&#65533;H	&#65533;hWQ"`H@&#65533; &#65533;vg&#65533;E'v$&#65533;V&#65533;&#65533;h&#65533;&#65533;
]&#65533;X&#65533;a:Q5l&#65533;Q[y&#65533;dH&#65533;0 &#65533;p&#65533;nH&#65533;&#65533;}&#65533;d&#65533;k&#65533;&#65533;5qs~2!'y&#65533;&#65533;M&#65533;&#65533;3&#65533;	h&#65533;/&#65533;&#65533;W&#65533;&#65533;&#65533;&#65533;&#65533;&#65533;&#65533;&#65533;&#65533;	s&#65533;&#65533;&#65533;&#65533;1l&#65533;&#65533;Ei-&#65533;I&#65533;XT8&#65533;?&#65533;&#65533;&#65533;&#65533;Ja&#65533;W&#65533;r&#65533;&#65533;&#65533;BT&#65533;&#65533;-&#65533;WjT&#65533;C&#65533;&#65533;hf&#65533;&#1220;W&#65533;|&&#65533;>X&#65533; @&#65533;W"&#65533;&#65533;&#65533;&#65533;&#65533;P&#65533;&#65533;w&#65533;x&#65533;d=yhVyr&#65533;&#65533;&#65533;h&#65533;&#65533;9&#65533;&#65533;-Q&#65533;0&#65533;M &#1168;&#65533;0 &#65533;&#65533;&#65533;&#65533;EhY&#65533;CI&#526;&#65533;82&#65533;1o&#65533;&#65533;&#65533;X&#65533;&#65533;&#65533;h&#65533;&#65533;&#464;&#65533;>&#517;`6&#65533;Z&#65533;a&#65533;&#65533;J&#65533;&#65533; &#65533;h>&#65533;d&#65533;r/l&#65533;&#65533;&#65533;`&#65533;d&#65533;	\&#65533;&#65533;&#65533;P&#65533;k&#65533;&#65533;&#65533;\&#65533;)S&#65533;&#65533;&#65533;d&#65533;D;E&#65533;IGA&#65533;
&#65533;&#65533;&#65533;&#65533;Uy&#65533;S&#65533;HgG&#65533;&#65533;
Ii&#65533;&#65533;&#65533;:X&#65533;&#65533;&#65533;`&#65533;&#65533;&#65533;@&#65533;A9&#65533;6&#65533;S&#65533;F`&#65533;&#65533;&#65533;I&#37944;&#1302;"Q&#65533;&#65533;9 &#65533;&#65533; &#65533;&#65533;&#65533;&#65533;&#65533;S&#65533;&#65533;&#65533;Q&#65533;&#65533;6/&#65533;&#65533;qx'Q&#65533;&#65533;&#65533;@&#65533;H&#65533;&#65533;P7&#65533;T&#65533;EX	&#65533;&#65533;6o&#65533;6&#65533;/&#65533;I&#65533;&#65533;M&#65533;t&#65533;&#65533;&#65533;o&#65533;&#65533;)&#65533;&#65533;&#65533;~Fm&#65533;&#65533;&#65533;h&#65533;&#65533;i&#65533;&#65533;&#65533;&#65533;0wg&#65533;&#65533;&#65533; &#592;Z&#65533;&#664;&#65533;2&#65533;'2&#65533;D&#65533;- &#65533;&#65533;B
Pgq&#65533;&#65533;3$&#1560;&#65533;;&#65533;}1&#65533;&#65533;&#65533;2` l&#578;SW4&#65533;
a0^(&#65533;&#65533;B&#65533;&#65533;@B&#65533;i_&#65533;&#65533;&#65533;h&#65533;M#&#65533;&#65533;q&#65533;&#65533;!&#65533;00&#65533; &#65533;&#65533;WH&#65533;&#65533;&#1975;OQXu&#65533;1 M&#65533;'&#65533;u3&#65533;&#65533;&#1351;&#65533;}&#5758;8&#65533;rh&#65533;vX:&#65533;J&#65533;&#583;A&#65533;&#65533;F&#65533;f:Qf&#65533;&#65533;&#65533;&#65533;&#65533; dp &#65533; G&#65533;;&#65533;c&#65533;&#65533;&#65533;(&#65533; &#65533;&#65533;X&#65533;&#65533;st5&#65533;MKAK!
&#65533;&#65533;[q&"&#65533;&#65533;&#65533;&#65533;&#65533;%&#65533;&#65533;tOz &#65533;&#65533;&#65533;{&#65533;J&#65533;&#65533;z&#65533;&#65533;SI&#65533;
&#65533;k1&#65533;v&#65533;&#65533;!ii&#65533;d&#1137;A&#65533;$&#65533;~9
5&#65533;&#65533;G
a&#65533;5	&#65533;=&#65533;4&#65533;&#65533;}&#1045;&#65533;&#65533;&#65533;W&#65533;&#1445;&#65533;S&#65533;M&#65533;~O&#65533;&#65533;=I&#65533;R&#65533;&#65533;)
F&#65533;!&#65533;&#65533;&#65533;pe&#65533;u&#65533;zK&#65533;U&#65533;^&#65533;&#65533;&#65533;*&#65533;&#65533;
&#65533;&#65533;@&#65533;&#65533;ip&#65533;E&#65533;&#65533;	Q&#65533;
lD&#65533;&#65533;ws &#2605;&#65533;
&#65533; zO&#65533;y&#65533;*`&#65533;@&#65533;?&#65533;&#65533;&#869;A&#65533;&#65533;&#65533;&#65533;: &#65533;fq&#65533;`&#298;&#65533;t&#65533;JT#&#65533;&#65533;&#65533;&#65533;&#65533;lv&#65533;&#65533;	&#65533;'&#65533; &#65533;/&#65533;fB&#65533;&#65533;&#65533;ah&#65533;&#65533;wzgh&#65533;Qn&#65533;&#65533;&#65533;&#65533;&#65533;&#65533;&#65533;&#65533; n&#65533;24&#65533;&#65533;I&#65533;%&#65533;&#65533;&#65533;&#65533;&#65533;9]D&#65533;&#65533;^&#65533;5 5;&#65533;.&#65533;0&#65533;0Df&#65533;&#65533;&#65533;C&#65533;&#65533;&#65533;-P/&#65533;&#65533;!&#51292;&#65533;&#65533;&#65533;Sq&#65533; T&#65533;QJ	&#65533;C&#65533;d-&#65533;a&#65533;&#65533;2O&#65533;=%&#65533;&#65533;3&#15757;'&#10736;q&#65533;&#65533;&h&#65533;7y&#65533;&#65533;&#65533;&#65533;&#65533;&#65533;<&#65533;CFG&#65533;&#65533;9&#65533;@:KoW&#65533;m&#65533;9 B&#65533;&#65533;e&#65533;v&#65533;Q^{;&#65533;X&#65533;=&#65533;&#65533;o&#694;&#65533;&#65533;t:&#65533;#Qr&#65533;&#65533;b&#65533;]K&#65533;o&#65533;&#65533;E&#65533;=vo&#65533;p&#65533;&#65533;&#65533;@d&#65533;&#65533;V`&#65533;,&#65533;x&#65533;&#65533;&#65533;&#65533;&#65533;"?z&#65533;&#65533;&#65533;&#65533;&#65533;&#65533;&#65533;u&#65533;+&#65533;o{&#65533;&#65533;`&#65533;&#65533;&#65533;&#1074;v&#1776;*?i&#65533;i&#65533;&#65533;U&#65533;~l&#65533;&#17147;&#65533;k&#65533;[@&#65533;&#65533;{&#65533;&#1723;O&#65533;4&#65533;^i^&#65533;&#1190;&#65533;G&#65533;K&#65533;k&#65533;+&#65533;PS&#65533;;&#65533;&#65533;&#65533;&#65533;>&#65533;&#65533;&#65533;&#65533;A&#65533;&#65533;&#65533;&#164;#&#1121;at&#65533;x&#65533;&#65533;&#65533;	&#65533;&#65533;&#65533;&#65533;#&#65533;q,a&#65533;&#65533;q&#65533;&#65533;6&#65533;&#65533;%-&#65533;S%&#1146;#&#65533;=&#999; &#65533;&#65533;&#65533;&#65533;A&&#65533;V&#65533;&#65533;&#65533;*PP&#65533;&#65533;Q&#65533;h&#65533;j@&#65533;i&#65533;G&#65533;
&&#65533;b(&#65533;&#949;&#65533;&#65533;&#1147;|&#1469;&#65533;&#65533;&#65533;T&#1968;&#65533;&#65533;&#65533;&#65533;Ef&#65533;&#65533;]&#65533;&#65533;QU&#65533;&#65533;w&#65533;G&#65533;&#65533;)!r\L&#65533;8&#65533;;&#65533;!&#65533;~!&#65533;Dai&#65533;&#65533;z&#65533;&#65533;&#65533;a&#65533;&#65533;&#65533;&#65533;#&#65533;@ &#65533;31&#65533;&#65533;JsA:&#65533;&#65533;P&#65533;&#65533;&#65533;<,&#65533;5L&#65533;9&,&#65533;k[&#1472;&#65533;5f&#65533;
&#65533;1&#65533;`&#65533;72/&#65533;&#65533;,A&#65533;6`&#65533;&#65533;&#65533;&#65533;L&#65533;C3e&#65533;A&#65533;k&#65533;&#65533;>&#65533;zM&#65533;&#65533;&#65533;&#65533;iW&#65533;&#65533;h&#65533;&#65533;&#65533;&#65533;&#65533;&#65533;h&#65533;9
 <:qe&#65533;&#65533;&#65533;}&#65533;vk&#65533;&#65533;| &#65533;`&#65533;Fxq&#65533;hq7&#65533;yA:0&#65533;&#65533;JP&#65533;38&#65533;&#65533;&#65533;&#65533;A&#65533;&#65533;&#65533;)bL&#65533;&#65533;`&#65533;&#65533;&#65533;	&#65533;"&#65533;TtD&#65533;d&#65533;&#65533;&#65533;&#65533;&#65533;&#65533;&#65533; &#65533;`&#65533;&#65533;&#65533;6=&#65533;&#65533;&#65533;&#65533;&#65533;&#65533;&#65533;&#65533;&#65533;	a&#65533;&#65533;&#65533;&#65533;&#65533;&#65533;&#65533;i&#65533;&#65533;j&#65533;&#65533;&#976; &#65533;&#65533;!&#65533;&#65533;&#65533;&#65533;b&#65533;-oY&#65533;\T&#65533;$=&#65533;%P	A@&#65533;&#65533;Lg&#65533;&#65533;&#65533;&#1072;:&#65533;&#65533;&#65533;&#65533;&#65533;	&#65533;&#65533;&#65533;&#65533;0&#65533;&#65533;- &#65533;<#=q&#65533;\&#963;&#65533;&#65533;&#65533;&#65533;&#65533;w&#65533;s&#65533;&#65533;&#65533;&#65533;&#65533;&#65533;&#65533;&#65533;&#65533;)&#65533;&#65533;&#65533;0&#65533;{&#65533;0,&#65533;T` &#65533;&#65533;5T&#65533;Z&#65533;&#65533;Q3&#65533;Q&#65533;MR&#65533;U5qr&#65533;
&#65533;&#65533;&#65533;)a(&#65533;&#65533;^,&#65533;0&#65533;&#65533;&#1223;&#65533;&#65533;0&#65533;)&#65533;&#65533;c}&#65533;&#65533;@&#65533;&#65533;&#65533;&#65533;	&#65533;0&#65533;z&#65533;&#134;&#65533;&#65533;&#65533;&#65533;&#65533;&#65533;eR&#65533;m&#65533;%&#65533;'M&#65533;&#65533;s&#65533;&#65533;D&#65533;#&#65533;&#65533;[+&#65533;IH&#65533; &#435;&#65533;&#65533;a&#65533;&#65533; &#65533;&#65533;	&#65533; &#65533;p&#65533;-&#65533; ]&#65533;&#65533;&#65533;&#65533;&#65533;Cp&#65533;&#65533;&#65533;&#65533;8,&Y&#65533;&#65533;Zw&#65533;&#65533;1&#65533;&#65533;&#65533;&#65533;&#65533;&#65533;&#65533;&#65533;@&#65533;J&#65533;{&#65533;f$&#65533;&#65533;&#65533;&#1705;&#747;&#65533;&#65533;a1&#65533;
P&#65533;&#65533;pc&#65533;&#65533;cM2&#65533;@&#65533;&#65533;! &#1561;&#65533;&#65533;&#65533;5]E&#65533;&#65533;&#65533;&#65533;1&#65533;0&#65533;^&#65533;&#65533;=1&#65533;P&#65533;#&#65533;p&#65533;8&#65533;&#65533;&#1933; 3&#65533;
&#65533;&#65533;&#65533;#P
*P&#65533;&#65533;=&#65533;&#65533;&#65533;&#65533;9&#65533;&#65533;I&#65533;&#65533;7&#65533;&#65533;&#65533;&#65533;3&#65533;.&#65533;&#65533;`&#65533;
&#65533;4&#65533;&#65533;&#65533;p&#65533;0D&#65533;B&#65533;I&#65533;J&#65533;&#65533;&#1367;h&#65533; Q&#65533;&#65533;&#65533; &#65533; @T&#65533;^2&#65533;&#65533;e&#65533;&#65533;~[&#65533;gRb^&#1817;&#65533;hn&#65533;&#65533;&#65533;l.&#1502;>p>3&#65533;U5&#65533;&#65533;_&#65533;	&#65533;V*+&#65533;;&#65533;&#65533;&#65533;&#65533;^~K&#65533;&#65533;&#65533;&#65533;M`&#65533;&#65533;&#65533;&#65533;]&#65533;&#65533;&#65533;&#65533;&#65533;&#65533;/&#65533;g&#65533;&#65533;MW&#65533;~&#65533;2Z&#65533;&#65533; &#65533;E5&#65533;5{P&#65533;&#65533;BN&#65533;A&#65533;&#65533;&#65533;O&#65533;*#~-&#65533;^&#65533;&#65533;3`q&#65533;&#65533;&#65533;&#65533; p&#65533;&#65533;&#65533;&#65533;&#65533;F&#65533;&b&#65533;N&#65533;&#65533;N&#65533;&#65533;nP|3(&#65533;0&#65533;&#65533;9&#65533;&#65533;S&#65533;&#65533;B&#410;&#65533;&#65533;N&#65533;KL|&#65533;p&#65533;&#65533;&#65533;&#65533;siC@ &#65533;&#65533;&#65533;&#65533;  q&#65533;*0&#65533;&#65533;&#65533;&#65533;&#65533; _^&#65533;u&#65533;&#65533;&#65533;m^34W%%&#25827;<s ,.a&#65533;,FH&#65533;GN&#65533;M&#65533;3p&#65533;X
&#65533;C  &#65533;&#65533;M@&#65533; &#65533; &#65533;-&?&#65533;&#65533;b&#65533;s&#65533;&#65533;L&#65533;&&#65533;@&#65533;&#65533;&#65533;&#65533;A&#65533;f_&#65533;h&#65533;4&#65533;&,&#65533;&&#65533;&#65533;2&#65533;&#65533;(E&#65533;&#65533;&#65533;&#65533;&#65533;&#65533;&#976;&#65533;3P|&#65533;&#65533;h&#65533;  G&#65533;&#65533;&#65533;&#65533; &#65533;&#65533;Q&#65533;&#65533;&#65533;&#65533;&O&#65533;&#65533;zr&#65533;&#65533;&#65533;D&#65533;&#65533;@1"&#65533;&#65533;&#65533;6&#65533;&#1151;p4p@&#888;&#65533;&#65533;M&#65533;&#65533;n&#65533;&#65533;&#65533;&#65533;0&#65533;&#65533; &#65533;)&#65533;&#65533;@&#65533;&#65533;&#65533;	$&#65533;&#1753;&#65533;&#65533;Q&#65533;B&#65533;.>&#1987;.&#65533;&#65533;
&#65533;`"&#65533;&#65533;A<&#65533; G&#65533;&#65533;3&#65533;&#65533;&#65533;o&#1580;p&#65533;&#65533;/&#65533;&#65533;@ &#65533;&#65533;[@ &#65533;&#65533;-*&#65533;&#1557;2E&#65533;&#65533;)&#65533;&#65533;&#65533;Y&#65533;&#65533;&#65533;B&#65533;c	&#65533;&#65533;&#65533;&#65533;&#65533;&#136;"&#65533;&#1235;&#65533;&#65533;G&#65533;!E&#65533;&#65533;&#65533;&#65533;&#65533;&#1294;&#65533;|&#65533;&#65533;"&#517;+b&#65533;9&#65533;_&#65533;*&#65533;l&#65533;&#65533;&#65533;&#65533;&#65533;O&#65533;A&#65533;z&#65533;W&#65533;&#65533;&#65533;s&#65533;&#304;&#65533;+&#65533;&#65533;&#65533;Q&#65533;	&#65533;&#65533;XC &#65533;&#65533;&#15108;]:&#65533;J&#65533;&#65533;Y&#65533;&#65533;1b&#65533;&#65533;c&#844;&#65533;i&#65533;8W!&#1863;&#498;&#65533;Cqr&#65533;&#65533;z&#65533;&#65533;&#65533;&#65533;&#65533;&#65533;&#65533;&#712;,1&#65533;u&#65533;q&#65533;1&#65533;&#65533;&#65533;&#65533;l0&#65533;&#65533;e&#793;5=&#65533;&#65533;_1K&#65533;A&#65533;&#65533;.&#65533;5&#65533;W&#65533;f&#1370;&#65533;&#65533;.(8&#65533;&#65533;&#65533;&#65533;&#65533;&#65533;-f;&#65533;&#1911;'&#65533;?&&#65533;d,11D&#65533;on&#822;7a&#65533;&#65533;&#65533;&#65533;a&#65533;&#65533;E&#65533;v&#65533;&#65533;&#65533;&#65533;{&#65533;&#65533;=V&#65533;Id&#65533;y&#65533;&#65533;z&#65533;&#65533;&#65533;h&#65533;&#65533;&#65533;Vb&#65533;_&#65533;X&#65533;&#65533;&#65533;P&#65533;9&#65533;&#65533;&#65533;&#65533;&#65533;&#65533;&#65533;d&#65533;fz&#65533;&#65533;Vr2&#65533;,&#65533;P9&#65533;4&#65533;H&#65533;&#65533;&#65533;&#65533;&#65533;&#65533;dHf&#65533;3|&#65533;1&#65533;&#65533;&#65533;&#65533;(&#65533;&#65533;&#1585;&#65533;&#65533;j&#65533;&#65533;F&#65533;&#65533;3*&#65533;H&#22504;&#65533;&#65533;5C&#65533;&#65533;o&#65533;&#65533;B0D&#65533; 4&#1632;&#65533; &#65533;A&#65533;&#65533;&#65533;2&#65533;,i&#65533;("&#65533;&#65533;&#65533;D&#65533;T&#65533;k&#65533;&#65533;KN&&#65533;&#65533;&#65533;&#65533;&#65533;?Z&#65533;&#65533;
_&#65533;&#65533;;&#65533;&#65533;&#65533;-q&#65533;s&#1023;t4*&#65533;S&#65533;&&#552;r1C &#65533;&#65533;T&#65533;+&#65533;&#65533;&#65533;&#65533;&#65533; )%&#65533;&#65533;:H&#65533;J&#65533;&#65533;&#65533;
&#65533;&#65533;&#65533;!2B&#65533;	Qd9&#65533;&#65533;k!&#65533;&#65533;&#65533;&#65533;&#65533;&#65533;&#65533;1&#65533;{&#65533;1U&#65533;!O&#65533;c&#65533;&#65533;&#65533;W`}&#65533;&#1247;g&#65533;&#65533;g&#65533;T&#65533;&#65533;&#65533;!&#65533;j?h&#65533;&#65533;&#1092;hhB&#65533;f&#65533;&#65533;&#65533;&#65533;&#65533;&#65533;<C&#65533;&#65533;&#65533;&#65533;I&#65533;&#65533;6dQ&#65533;3SmEQMDn&#65533;3&#65533;5&#65533;&#65533;XA&#65533;`&#65533;&#65533;&#65533;&#65533;a&#65533;&#65533;&#65533;&#65533;d&#65533;&#1178;!&#65533;=&#1708;&#65533;&#65533;1 &#65533;&#65533;V&#65533;&#920;e@*;x&#19933;&#65533;0!&#65533;Y!&#65533;&#65533;&#65533;&#65533;$.U&#65533;T&#65533;&#65533;&#65533;twZ&#65533;!\I&#65533;&#65533;&#65533;&&#65533;&#65533;~&#65533;&#65533;y&#960;&#65533;&#65533;&#65533;d&#65533;&#65533;4"U4&#65533;&#65533;&#65533;Q&#1248;&#65533;&#65533;&#65533;&#65533;&#65533;&#65533;3&#65533;&#65533;&#65533;&#182;&#65533;y&#65533;&#65533;Y&#65533;)&#65533;7G&#65533;&#65533;&#65533;9&#65533;&#65533;&#65533;&#65533;
&#65533;5&#65533;v	_w&#65533;[&#960;&#65533;&#65533;&#65533;&#65533;S'aC&#65533;5ZIC&#65533;i&#65533;&#1158;&#65533;&#65533;k&#65533;&#65533;&#65533;[&#65533;@&#65533;&#14170;"B&#65533;&#2028;&#65533;%&#65533;P&#65533;&#65533;V
&#65533;&#65533;N]&#65533;"l&#65533;d&#65533;&#65533;6&xfn&#65533;k8&#65533;&#65533;&#65533;R&#65533;&#65533;MC&#65533;&#65533;&#65533;o&#65533;!&#65533;I&#65533;Pfo&#65533;.&#65533;&#65533;&#65533;K&#538;&#65533;g&#65533;h&#65533;&#65533;"Us&#65533;q&#65533;k&#65533;&#65533;r3&#65533;1&#65533;&#65533;7F&#65533;&#65533;&#65533;!&#65533;&#65533;&#65533;&#65533;,&#65533;&#65533;~f*o&#65533;&#65533;O&#65533;&#1366;H&#65533;&#65533;&#65533;!&#65533;&#65533;&#65533; hs &#65533;&#65533;
&#65533;l&#65533;&#65533;&#65533;{&#65533;s&#65533;E<=&#65533;&#65533;;e&#65533;&#65533;&#65533;Dr&#65533;&#65533;&#65533;|<&#65533;&#65533;:&#65533;&#65533;&#65533;B&#65533;AYRi&#65533;&#65533;&#65533;&#65533;U&#65533;~&#65533;&#65533;&#65533;&#65533;>&#65533;&#65533;ctH&#65533;,*&#1345;&#65533;M&#65533;&#65533;=&#65533;G3&#65533;&#65533;8&#65533;&#65533;l&#65533;&#65533;&#65533;X&#65533;&#65533;&#522;{)&#220;&#65533;^&#65533;(&#65533;&#65533;&#65533;&#65533;`&#65533;&#65533;&#65533;&#65533;&#65533;&#65533;&#65533;P&#65533;O&#65533;f4&#65533;9
x&#65533;&#65533;&#65533;q@&#65533;	&#65533;H&#65533;,f)&#65533;tr<l&#65533;l &#65533;i&#65533;V&#65533;&#1672;&#65533;&#1560;&#65533;-&#65533;2QdC&#65533;&#65533;3+&&#65533;'&#65533;&#65533;h&#65533;&$&#65533;&#65533;!&#65533;&#65533;&#65533;&#65533; &#65533;4&#65533;&#139;4n`*0&#65533;&#65533;&#65533;C&#65533;4c-H&#65533;CR/Fp9O|&#65533;D^"#&#65533;&#65533;&#65533;Uh"&#65533;&#720;&#65533;&#65533;&#65533;d&#65533;iH&#65533;&#65533;j &#65533;>&#65533;4&#65533;&#65533;.9Fihj<&#65533;/&#65533;qFq&#65533;&#65533;&#65533;&#65533;&#65533;&#945;&#65533;&#65533;&#65533;&#65533;>X :&3&#65533;R5&2J&#65533;&#65533;0&#65533;&#65533;&#65533;f=G&#65533;&#65533;g4RPMy&#65533;&#65533;G&#65533;&#65533;&#65533;H!&&#65533;&#65533;2v&#65533;&#65533;&#65533;/
JM&#65533;"  *;h&#65533;*&#65533;&#65533;&#65533;&#65533;&#65533;&&#65533;}/!&#65533;	;&#65533;&#65533; h&#1054;+&#65533;>5&#65533;&#65533;&#65533;|3&#65533;$&#65533;4-&#65533;-&#65533;0&#65533;fC="p&#65533;&#65533;	&#65533;&#1539;&#65533;&#65533;ha-h&#65533;++&#65533;&#65533;&#65533;&#65533;&#65533;.&#65533;&#65533;*O&#65533;&#65533;&#65533;c4&#65533;U&#65533;&#65533;/YjO|v A;&#65533;&#65533;"&#65533;E&#65533;IKp&#65533;3h.v&#65533;&#1056;&#65533;&#65533;h&#65533;\&#65533;&#65533;&#65533;o&#10759;VX9&#1105;G&#65533;&#65533;&#65533;m &#65533;O&#65533;!
t,&#65533;*&#65533;W+L&#65533;&#65533;&#65533;&#65533;&#65533;&#746;&#65533;&#65533;&#65533;7&#65533;&#65533;T&#65533;e&#65533;dC&#65533;&#1029;&#65533;u&#65533;&#65533;&#986;&#65533;T, &#65533;&#65533;*	Dq&#65533;&#65533; &#65533;&#65533;c&#65533;&#65533;&#65533;&#65533; hc&#65533;i&#65533;&#65533;&#65533; mZ}dwT&#65533;&&#65533;&#65533;8&#65533;P `&#65533;&#65533; j&#65533;QT5!&#29964;d&#65533;&#65533;v&#65533;&#65533;&#65533;m L&#65533;"<&#65533;&#65533;&#65533;]&#65533;0a&#65533;[&#65533;"&#65533;o&#65533;e&#65533;&#65533;b&#65533;SB&#65533;~4 5&#65533;&#1529;.&#1529;F&#65533;E&#65533;U&#65533;g4&#65533;&#65533;Pe_[&#65533;&#65533;&#65533;D&#65533;&#65533;`&#65533;@ &#65533;Q&#65533;&#65533;&#65533;&#65533;6v&#65533;&#65533;2&#65533;`B&#65533;Z&#65533;&#65533;&#65533;&#351;=b&#65533; #&#65533;<p,7&#65533;X&#65533;&#65533;&#65533;b&#65533;
&#65533;J&#65533;&#65533;bf&#65533;&;&#65533;  &#65533;&#65533;&#65533;D&#65533;Oc&#65533;d&#65533;n&#65533;&#65533;&#65533;q&#65533;w,L@&#65533;`"\VSP&#65533;,&#65533;*&#65533;&#65533;&#65533;%&#65533;i&#65533;d&#65533;&#661;&#65533;@&#65533;@`pZY&#65533;_&#65533;3x&#65533;<&#65533;&#65533;}&#65533;-k0;&#65533;F%&#65533;/t2h&#65533;
&#65533;6S!]&#65533;s&#65533;Y
&#65533;&#65533;&#65533;&#65533;\&&#65533;?&#65533;&#65533;VR z^&#65533;4&#65533;&#65533;&#65533;k&#65533;&#65533;kv&#65533;
&#65533;hT&#65533;&#65533;&#65533;&#65533;&#65533;&#65533;&#65533;aTpNiZ&#65533;&#65533;&#65533;&#65533;&#65533;&#191;&#65533;&#65533;	S&#65533;Z&#65533;U&#65533;&#65533;zBV&#65533;>hU&#65533;&#65533;&#65533;&#65533;&#58650;&#65533;&#65533;/&#65533;&#65533;&#65533;k
&#65533;q&#65533;&#65533;&#65533;1d&#65533;Eh&#65533;waA&#444;&#65533;[&#65533;1&#65533;2&#65533;&#65533;}jn&#65533;[g&#65533;&#65533;&#65533;&#65533;&#65533;&#65533;&#65533;%&#65533;&#65533;&#65533;4&#65533;9Z&#65533;&#65533;&#65533;4&&#65533;&#65533;(pcy'&#65533;g&#65533;&#65533;|j&#65533;E&#65533;&#65533;'&#65533;j5&#65533;&#205;&#65533;Y&#65533;~R&#65533;&#605;+&#65533;&#65533;&#65533;&#65533;&#65533;O&#65533;N&#65533;n&#65533;o&#65533;azQ&#65533;&#65533;&#65533;&#65533;&#65533;&#65533;&#65533;&#65533;&#65533;&#65533;r&#65533;&#65533;&#65533;&#65533;9&#65533;"&#65533;&#65533;&#65533;H^%&#65533;&#65533;O&#65533;&#65533;&#65533;&#65533;&#65533;'&#65533;&#65533;&#65533;&#65533;&#65533;2&#65533;&#65533;k&#65533;\&#65533;&#65533;&#65533;&#65533;y&#65533;y&#65533;&#65533;&#65533;&#65533;)&#65533;81}&#65533;&#65533;rB&#65533;z&#65533;0<4&#65533;&#1484;F7&#65533;&#65533;Vg&#65533;f&#65533;]%-l&#65533;)&#65533;&#65533;&#65533;s&#65533;_&#65533;&#65533;&#65533;&#65533;	&#65533;6&#65533;&#65533;&#65533;&#65533;]&#65533;&#65533;"y&#65533;B&#65533;J&#65533;&#65533;&#65533;o~]hF&#65533;&#65533;&#65533;&#65533;vs" ?x&#65533;&#65533;&#65533;&#65533;&#65533;&#65533;2&#65533;&#65533;6&#65533;&#65533;&#65533;&#65533;b&#65533;&#65533;&#65533;&#65533;&#65533;&#65533;j&#65533;{rK]&#65533;&#65533;&#65533;~'&#65533;&#65533;t<&#65533;&#65533;&#65533;`~B5&#65533;&#65533;j\&#65533;&#65533;&#65533;f&#65533;98^g&#65533;'?G&#65533;&#65533;W&#1634;&#65533;~&#65533;a&#65533;&#65533;&#65533;Qy5&#65533;&#65533;&#65533;65&#1365;?x&#65533;&#65533;&#65533;[.&#65533;&#65533;&#65533;&#1527;&#65533;1&#65533;&#65533;&#65533;&#65533;3&#65533;&#65533;v&#1756;&#65533;A&#65533;@&#65533;&#65533;&#65533;&#1543;&#65533;&#65533;Ki5&#65533;&#65533;&#65533;&#65533;#CH&#65533;gc&#65533;&#65533;i&#65533;%+&#65533;&#65533;c&#65533;&#65533;&#65533;&#65533;&#65533;?&#65533;&#65533;<&#65533;k8d&#65533;'&#65533;&#65533;&#65533;&#1123;&#65533;g&#65533;:&#65533;&#65533;&#65533;c&#65533;C{&#65533;x7&#65533;@&#65533;&#65533;@{&#65533;N+&#65533;C&#65533;&#65533;[@&#65533;$&#65533;@@<&#65533;Q&#65533; &#65533;7&#65533;@&#65533;&#743;&#65533;	!&#65533;&#65533;&#65533;S&r3&#65533;&#65533;&#65533;$+&#65533;Oc(k{:{&#65533;&#65533;&#65533;&#65533;&#65533;&#65533;A&#65533;&#65533;p+&#65533; =0{As&#65533;&#65533;hk&#65533;O&#65533;&#65533;&#65533;&#65533;9m&#65533;B&#65533;?&#915;4&#65533;&#65533;7&#65533;@&#65533;&#65533;c<&#65533;&#65533;BM&#65533;,&s:&#65533;J&#65533;&#65533;93?&#65533;C&#65533;&#65533;&#65533;&#65533;&#65533;&#65533;&#65533;&#65533;&#65533;S&#65533;&#65533;@(&#65533;C&#65533;&#65533;&#65533;&#65533;C&#65533;C&#65533;&#65533;KL&#65533;&#65533;AL+K&#65533;@B&#65533;0t(D;;&#65533;S4<H&#65533;&#65533;	T&#65533;d1&&#65533;&#65533;&#65533;>K&#65533;&#65533;&#65533;&#65533;&#181;&#65533;B3(cD*P&#65533;&#65533;+E&#65533;?&#65533;k>&#65533;&#65533;|&#65533;&#65533;f&#65533;&#65533;&#65533;(?&#65533;{&#65533;&#65533;Z.;&#65533;&#65533;&#65533;S&#65533;=&#65533;>]&#65533;7^&#65533;_<&#65533;&#65533;s&#65533;V&#65533;>@&#65533;)kh?&#65533;&#65533;9(&#65533;+&#65533;{&#65533;h&#65533;&#65533;i&#65533;6&#299;&#65533;6t&#65533;4>&#36720;Y&#65533;<&#65533;9&#65533;6&#65533;+G&#65533;&#65533;E;k8&#65533;&#65533;&#65533;=&#65533;2&#65533;&#1963;&#65533;.KBB&#65533;&#65533;&#65533;{2&#65533;Gh&#65533;&#65533;T&#65533;&#65533;a&#65533;@Ne&#65533;&#65533;>k&#65533;m4(o&#65533;&#65533;&#65533;6jb&#65533;|H&#65533;t4~:&#65533;&#65533;&#128;&#65533;&#65533;m&#65533;&#65533;Lz+&#65533;j&#65533;1&#65533;?&#65533;+&#580;&#65533;E&#65533;k8&#65533;k&#65533;lU&#65533;&#65533;9&#65533;&#65533;C&#65533;HR&#1273;|&#65533;Ii&#65533;I@&#65533;C&#65533;&#65533;&#65533;H&#65533;*D&#65533;&#65533;od&#65533;O&#65533;E&#65533;[J&#65533;&#65533;6&#65533;&#65533;-?&#65533; &#65533;D&#65533;#&#160;L:C,&#65533;&#65533;(J&#65533;&#65533;Ds&#65533;-&#65533;&#65533;&#65533;lJ&#65533;{J&#65533;ZA&#65533;&#65533;
a(b&#65533;7D&#65533;&#65533;&#65533;&#65533;&#65533;e&#65533;D&#65533; R&#65533;&#65533;F&#705;&#65533;JMlC&#65533;&#65533;F&#65533;9&#65533;&#65533;N&#65533;6v&#65533;*&#65533;&#349;SLa&#65533;&#65533;&#65533;AE&#65533;D&G&#65533;B&#65533;&#65533;j0&#565;&#65533;8d&#65533;+&#65533;&#65533;+&#65533;E=&#65533;LTM&#65533;&#65533;&#65533;*&#65533;!Q0&#65533;,&#1961;,&#65533;&#65533;&#65533;N&#65533;K&#65533;A&#65533;&#65533;L&#65533;4I~&#65533;F&#65533;[!i&#65533;&#65533;&#65533;&#65533;0&#65533;E&#65533;&#65533;&Y&#65533;&&#65533;&#65533;&#65533;tF&#65533;LN&#65533;&#65533;*&#65533;&#65533;&#65533;9&#65533;81&#65533;&#65533;/&#65533;G&#65533;&#1764;&#65533;*&#65533;e&#65533;&#65533;q&#65533;N&#65533;|4&#65533;&#65533;I{#&#65533;&#65533;&#65533;N&#65533;COsC&#891;&#65533;[&#65533;&#65533;v&#65533;P&#65533;
x&#65533;G&#65533;&#65533;&#65533;O&#65533;$+&#1264;&#65533;!&#65533;&#65533;E)&#65533;&#65533;2&#65533;)&#665;8&#65533;&#65533;7&#65533;E&#65533;T&#65533;zM&#65533;&#65533;#&#65533;-&#65533;&#65533;?&#65533;&#65533;&#65533;Pu&#65533;+E&#65533;+&#65533;4&#65533;&#65533;&#65533;&#65533;
&#65533;HK&#65533;_&#65533;F&#65533;&#65533;&#65533;al&#65533;A&#65533;D&#65533;&#65533;&#65533;&#65533;k&#65533;;G&#65533;&#65533;PM$&#65533;??$&#1148;9KeM&#65533;F&#65533;&#65533;/uS&#65533;5&#65533;L&#65533;+&#65533;Q5,K`&#65533;&#65533;(&#65533;&#65533;sc!+&#65533;&&#1138;&#65533;&#65533;&#65533;&#65533;&#65533;J.]P&#65533;&#65533;S&#65533;&#65533;&#65533;2&#65533;&#65533;MxGh{&#65533;n&#65533;o&#65533;&#65533; &#65533;AE&#65533;&#65533;7e/&#65533;&#65533;G:J$&#65533;&#65533;&#65533;LLL&#65533;&#65533;&#65533;&#65533;&#65533;I&#65533;&#65533;TB-&#65533;]&#65533;&#388;&#65533;&#65533;c&#65533;&#65533;M&#65533;4&#65533;W,.&#65533;&#65533;&#65533;R&#312;&#65533;&#65533;&#65533;<%M&#65533;T&#65533;DG&#65533;cu@&#65533;&#65533;&#65533;$&#65533;=@|&#65533;&#65533;&#65533;&#65533;{&#65533;6&#65533;|&#65533;&#65533;&#65533;&#65533;&#65533;&#65533;4&#65533;}&#65533;\&#65533;&#65533;}&#65533;\#&#65533;4&#65533; H&#65533;&#65533;$&#65533;b&#65533;&#65533;&#65533;s&#65533;&#65533;BQ=&#65533;+@JB%|2&#65533;V&#65533;2&#65533;V`&#65533;Q&#65533;&#65533;&#65533;&#65533;"&#65533;132C&#537;&#65533;&#65533;&#65533;L;glWwU&#65533;&#65533;l&#1184;&#65533;5&#1188;&#65533;p&#1871;)E&#65533;~&#65533;&#1082;T{&#65533;WrX:#&#65533;&#65533;&#1802;&#65533;&#65533;R|&#65533;<}6,l&#65533;$&#65533;&#65533;&#65533;&#65533;"u&#65533;&#65533;X&#65533;&#65533;-&#65533;+&#65533;2f&#65533;&#65533;V@w&#53071;&#65533;7u&#65533;&#65533;&#65533;]&#65533;P4&#65533;&#65533;K&#65533;m&#65533;3jl&#65533;'&#65533;WG&#65533;&#65533;!0&#65533;&#292;3&#65533;S4&#65533;NP&#65533;k&#65533;Y&#65533;&#65533;&#65533;&#65533;d
`&#65533;&#65533;z&#1358;=&#152;&#1828;&#65533;#N&#65533;&#65533;M&#65533;&#65533;&#617;XzZO=2!$Z	&#65533;UR&#65533;&#65533;ZZJe&#65533;\&#65533;A5&#1779;UR&#65533;++&#65533;&#65533;&#10924;&#65533;&#65533;Zq&#65533;KI[&#65533;t&#65533;&#65533;A*&#65533;&#65533;6E&#1213;&#65533;7H&#65533;&#65533;B&#65533;Qj&#65533;K\&#65533;")U&#65533;\Z&#65533;Z&#65533;&#65533;&#380;&#65533;&#65533;&#65533;&#65533;&#65533;&#65533;&#65533;&#65533;O%&#65533;!0&#65533;&#65533;&#65533;&#65533;&#65533;&#65533;b1\KUZ&#65533;C7V7-]Eb&#65533;xm&#65533;&#65533;\&#65533;&#65533;M&#65533;{&#65533;n&#65533;)}%&#65533;&#140;K&#65533;&#65533;V&#65533;&#65533;]&#65533;&#1361;&#65533;O0&#65533;&#65533;<MX&#65533;&#65533;K&#65533;&#65533;Du[&#65533;&#65533;&#65533;+&#65533;[^ JP&#65533;&#22558;&#65533; O&#65533;9i&#65533;&#65533;&#65533;&#330;)}G&#65533;&#65533;S&#293;1qpZ&#65533;X_&#65533;e&#65533;&#65533;&#65533;u&#65533;&#65533;&#65533;\f&#65533;N&#65533;,&#65533;&#65533;&#1425;&#65533;&#65533;&#65533;&#65533;[&#65533;-*&#65533;&#65533;_bc&#65533;sH&#65533;	&#65533;*(&#65533;P}[&#65533;]&#65533;-Q&#65533;E&#65533;i&#65533;&#65533;AE&#65533;W&#65533;Sk&#65533;H&#65533;=&#65533;&#65533;R  &#65533;&#65533;&#1240;&#65533;&#65533;s&#1892;!&#65533;&#65533;S&#65533;^#[\&#65533;&#65533;&#65533;&#65533;g8&#65533;>&#65533;&#65533;&#65533;F&#65533;&#65533;h&#65533;&#65533;&#65533;\&#65533;&#65533;&#796;&#65533;6&#65533;&#65533;&#65533;&#65533;&#65533;&#65533;&#65533;g&#65533;&#65533;&#65533;=@ x&#65533; &#65533;`&#65533;Wvb?]&#65533;&#65533;(07SJ&#65533;&#65533;&#65533;&#65533;&#65533;&#65533;
8&#65533;L &#65533;@.c&#65533;&#1404;&#65533;4V\&#65533;k&#65533;&#65533;&#65533;&#65533;&#65533;_J 9&#65533;&#65533;&#65533;3(@&#65533;> cLWX&#65533;&#65533;x&#65533;C&#65533;^q&#65533;&#11900;<D&#65533;&#65533;&#65533;&#65533;&#65533;&#65533;Y@&#65533;&#65533;"&#65533;&#65533;&#65533;&#65533;e1&#2860;+&#65533;&#65533;=&#65533;.&#65533;&#65533;Pf)&#65533;&#65533;&#65533;&#65533;&#65533;&#65533;,&#65533;[R&#65533;&#65533;&#65533;&#65533;
]k&#65533;d&#65533;&#65533;e*&#65533;Y&#65533;&#65533;^&#65533;h&#65533;t&#65533;-D+&#65533;&#65533;&#65533;|&#65533;}\f&#65533;2&#65533;&#65533;&#65533;F>&#65533;)H&#65533;J&#65533;d&#65533;d+&#65533;M=jJ&#65533;&#65533;&#65533;&&#65533;]Lm&#65533;o&#1457;g&#65533;&#65533;&#65533;H&#65533;H&#65533;S3&#65533;&#65533;5&#65533;CS`g&#65533;&#65533;{1n	&#65533;I:8&#65533;&#65533;&#65533;Z]Q&#65533;&#65533;5;&#65533;&#65533;&&#65533;&#65533;&#65533;eNhEZ&#65533;&#65533;I[&#65533;f&#65533;&#65533;[&#65533;&#65533;&#65533;c6&#65533;&#65533;S&#65533;G&#65533;]&#65533;&#1969;sx&#65533;&#65533;&#65533;&#65533;&#65533;9
&#65533;&#65533;hp&#65533;&#1007;m&#65533;&#65533;&#65533;&#65533;&#65533;L&#65533;&#353;C~i&#65533;&#65533;h6 @&#65533; &#65533;f&#65533;&#65533;_&#65533;&#65533;CF&#65533;&#65533;&#65533;b&#65533;&#65533;&#65533;x&#65533;)e&#65533;)h&#65533;&#65533;4&#65533;&#65533;&#65533;k&#65533;668R&#65533;&#65533;&#65533;&#65533;)&#65533;&#65533;&#65533;k&#65533;6Ww&#65533;1,;7&#65533;&#65533;}c&#65533;&#1969;bq&#65533;&#65533;&#65533;&#65533;&#65533;&#65533;&#65533;&#65533;`&#1019;&#65533;j&#65533;&#65533;V&#65533;&#65533;&#49150;&#65533;.8&#65533;&#65533;F _&#65533;&#65533;&#65533;V&#65533;&#65533;V&#65533;V
 <n&#65533;&#65533;asf&#65533;&#65533;3p &#65533;dM &#65533;&#65533;&#65533;&#784;&#65533;]&#65533;&#65533;V&#65533;N5&#65533;&#65533;&#65533;&#65533;M&#65533;Q&#65533;&#65533; !&#65533;&#65533;&#65533;I&#65533;&#65533;&#65533;z&#65533;&#65533;&#1646;2H&#65533;]&#65533;&#65533;G8&#65533;-@z&#65533;kV&#65533;&#65533;&#65533;&#65533;y&#65533;&#65533;R&#65533;]&#65533; xM^&#65533;&#65533;[.&#65533;&#44978;f&#65533;S&#65533;&#65533;3P:&#65533;&#65533;J]W*&#65533;&#65533;.&#65533;&#65533;&#65533;)&#65533;&#35936; &#65533;&#65533;&#65533;&&#65533;&#65533;&#65533;]&#65533; &#65533;Y&#65533;&o&#65533;6n)&#65533;o&#65533;&#65533;~&#65533;s &#65533;&#65533;&#1622;&#65533;&#65533;7&#65533;fPK&#65533;&#65533;&#65533;&#65533;&#65533;&#65533;&#65533;z&&#65533;	&#65533;3&#65533;&#65533;K&#65533;&#65533;&#65533; H&#65533;&#65533;&#65533;&#65533;&#65533;&#65533;&#65533;e&#65533;&#65533;!&#22098;=&#1539;D0&#65533;&#65533;q&#65533;&#65533;.p82<:&#65533;
g&#65533;&#65533;&#65533;&#65533;K&#65533;E&#65533;&#65533; &#939;"&#65533;&#65533;&#65533;&#65533;&#65533;rr9&#65533;G9&#65533;&\&#65533;r&#65533;&#65533;&#65533;)&#65533;b.&#65533;&#65533;fp&#65533;0&#65533;=/&#65533;&#65533;	 !&#65533; &#65533; ,t @ &#65533; &#65533;	H&#65533;&#65533;&#65533;&#65533;*\&#560;&#65533;&#199;#Jd&#65533;/&#65533;&#65533;c&#65533;a&#65533;h&#65533;&#65533;$&#65533;MI&#65533;&#65533;&#595;(S&#65533;\1&#65533;@&#65533;v&#65533;7&#65533;K&#65533;.Y&#65533;&#65533;&#627;&#65533;&#991;';
&#65533;h&#65533;&#65533;&#396;1
4:&#65533;P&#65533;P&#65533;J&#65533;J&#65533;&#65533;&#405;&#65533;*&#65533;Y&#65533;&#65533;&#1519;`
=:P&#65533;?&#65533;
&#65533;b&#65533;f&#65533;-M&#65533;4&#65533;&#669;K&#65533;'&#1176;&#65533;&#65533;&#65533;ys&#65533;Y&#65533;N&#65533;&#65533;&#857;d@&#65533;&#200;+&#297;4+&#65533;&#65533;C&#65533;&#65533;J&#65533;Q&#65533;&#65533;&#65533;v&#1323;&#65533;&#65533;&#65533; 	&#65533;$k&#65533;&#65533;&#65533;&#1123;e&#65533;&#65533;&#65533;Y&#65533;&#65533;&#1008;c&#65533;LrrS&#568;7&#65533;\{&#65533;q&#1089;h&#65533;.&#65533;,&#65533;&#65533;&#65533;&#65533;f&#65533;M&#65533;8j&#65533;&#65533;&#65533;&#65533;n>&#65533;9&#1528;&#499;k/H&#65533;&#65533;7&#65533;&#65533;oW&#65533;&#65533;N&#65533;`&#65533;&#65533;.&#65533;f&#65533;&#65533;&#65533;&#65533;&#65533;&#65533;&#65533;&#65533;c&#65533;N?&#65533;&#65533;&#65533;}&#65533;&#65533;&#1894;&#65533;&#65533;&#65533;%&#65533;s&#65533;Z}v6&#65533;&#65533;@&#65533;c(&#65533;K&#65533;W&#65533;R&#65533;&#65533;&#65533;`&#65533;Z&#65533; &#65533;&#65533;C&#65533; B&#65533;x&#65533;Aj1`k&#65533;=&#21964;&#65533;&#65533;R&#65533;B&#65533;&#65533;et&#65533;m@N&#65533;X&#65533;&#65533;&#65533;B+(`p&#65533;Rg&#65533;Tf&#65533;&#65533;&#65533;&#65533;e&#65533;&#65533;h&#65533;T&#65533;&#65533;h^X&#65533;?(&#65533;&#65533;?,&#65533;&#65533;9&#65533;#&#65533;&#65533;&#65533;&#65533;2u^&#65533;o&#65533;&#65533;&#65533;x&#65533;&#65533;C&#65533;&#65533;&#65533;&#65533;&#65533;&#65533;&#65533;&#65533;(&#65533;,&#65533;)&#65533;n&#65533;&#65533;fAn&#65533;&#65533;&#65533;Q.Nh&#65533;&#65533;O&#65533;iID&#65533;&#65533;&#65533;yU6&#65533;]%&#65533;`&#65533;l&#65533;&#65533;An&#65533;OAo&#65533;&#65533;J'&#65533;BB&#65533;&#1290;&#65533;&#65533;&#1924;Q&#65533;&#65533;&#65533;&#65533;O+H&#65533;&#65533;@&#65533;*&#65533;&#65533;@&#65533;:&#65533;?&#65533;&#65533;:&#65533;?
&#65533;&#65533;&#65533;]3Xk&#65533;4&#65533;&#65533;&#65533;&4&#65533;}o&#631;n&#65533;&#65533;f&#65533;*&#65533;%k&#1073;&#65533;&#65533;&#65533;6&#65533;&#65533;&#65533;&#65533;?&#65533; &#802671;`&#65533;&#65533;40&#65533;0m&#65533;&#65533;Z&#65533;tz&#65533;&#65533;&#65533;&#65533;@&#65533;&#65533;&#65533;&#65533;D5&#65533;&#65533;&#306;&#65533;&#65533;&#65533;@&#65533;&#65533;&#65533;&#65533;"&#65533;0&#65533;(T/6&#65533;&#176;&c&#65533;&#65533;"e6.&#65533;k^&#65533;&#65533;K&#65533;&#65533;gA&#65533;dD.A&#966;L&#65533;&&#65533;&#65533;&#65533;yH j2&#65533;&#65533;t&#65533;&#65533;@z&#65533;&#51900;
&#65533;&#65533;&#65533;&#65533;\rDe"&#65533;2&#65533;&#65533;M&#65533;;&#65533;K{&&#65533;[&#65533;M&#65533;&#65533;V9&#65533;&#65533;?&#65533;2&#65533;,&#65533;<&#65533;K&#65533;B&#65533;L$6&#65533;%>&#65533;&#65533;jC<ckq&#65533;xt9AS$&#65533;c|&#65533;@\'&#65533;D&#65533;&#65533;D&#65533;u&#65533;HGB&#65533;V&#65533;^{CA7&#490;&#65533;	C;&#65533;O&#65533;&#65533;&#65533;P&#65533;&#65533;&#1468;&#65533;&#65533;w&#65533;N&#65533;&#65533;&#65533;j&#65533;&#65533;"&#65533;&#65533;&#65533;&#65533;&#65533;K&#1337;A&#65533;4&#65533;&#65533;&#65533;2M&#65533;<&#65533;&#65533;&#65533;&#65533;8v&#65533;p&#65533;Y&#65533;&#65533;&#65533;&#65533;&#65533;&#1232;$&#65533;A&#65533;(A;2&#65533;?&#65533;
8&#65533;&#65533;&#65533;o&#65533;;&#65533;&#65533;&#65533;&#65533;&#65533;_R&#65533;&#65533;&#65533;}&#65533;J&#1450;N&#65533;&#65533;&#65533; &#65533;y&#65533;&#65533;H&#65533;&#65533;&#65533;&#65533;&#65533;F:&#65533;;N3&#65533;&#65533;&#65533;L&#65533;&#65533;4	&#65533;V&#65533;&#65533;f&#65533;&#65533;$})&#65533;D&#65533;&#65533;`&#65533;(&#65533;&#65533;&#65533;&#65533;
a&#65533;&#65533;a&!j&#65533;JD&#65533;&#65533;&#65533;x&#65533;&#65533;&#65533;&#4145;&#65533;&#65533;&#65533;h+&#65533;c&#65533;p&#65533;B&#65533;L&#65533;Iy1&#65533;M&#65533;&#65533;e&#65533;n$$&#65533;&#65533;p88|&#65533;0__&#65533;[&#1176;SD&#65533;hOX&#65533;&#65533;&#65533;@&#65533;` &#65533;4K'4Ku`&#65533;&#65533;uq.&#65533;&#65533;rb+&#65533;&#65533;&#65533; O,I&#65533;&#65533;76&#65533;&#65533;&#65533;s&#65533;xz&#65533;D&#65533;&#65533;&#65533;&#65533;&#65533;&#65533;&#65533;N&#1192;d|M%&#65533;A&#366;7@*f-t&#65533;y&#65533;HE&#65533;d&#65533;]&#65533;&#65533;D
c&#622;L&#65533;wQ&#65533;L&#65533;&#65533;&#65533;&#65533;@adU&#65533;&#65533;&#65533;&#65533;&#65533;&#65533;&#65533;&#65533;pc)&#65533;&#65533;h&#65533;#9&#65533;&#65533;?d&#65533;2"(8&#65533;
-k&#65533;&#65533;\&#65533;&#65533;&#65533;T&#65533;07&#65533;Y&#65533;&#65533;@&#65533;&#1652;&#65533;&#65533;&#65533;`3&#65533;&#65533;
&#65533;)&#65533;&#65533;~q&#65533;&#65533;HFNb/&#65533;&#65533;&#65533;&#65533;Er&#65533;d&#65533;&#65533;&#65533;[&#65533;&#65533;&#65533;D`&#65533;&#65533;xu&#65533;`&#65533;&#65533;,&#65533;7|`&#990;&#65533;&#65533;&#65533;&#65533;&#65533;&#886;iH&#65533;&#65533;&#65533;w;j&#65533;R&#65533;Q&#966;&#65533;&#65533;-a&#65533;O&#65533;&#65533;XJ&#65533;&#65533;&g&#65533;&#65533;J&#65533;&#65533;a5	).&#65533;&#65533;&#65533;I&#65533;&#65533;#(&#65533;<g&#65533;&#65533;&#65533;&#65533;&#65533;*M	&#65533;&#65533;T%&#65533;\&#65533;&#65533;&#65533;,&#65533;6&#65533;=&#1184;e&#65533;&#65533;I&#65533;&#770;&#65533;4&#65533;&#65533;US&#65533;T&#65533;&#65533;&#65533;&#65533;y*L&#65533;&#65533;O&#65533;&#1204;&#65533;&#65533; cMh&#65533;D&#1387;&#65533;&#65533;/&#65533;b&#65533;T i-%4&#65533;&#65533;%&#65533;&#65533;&#65533;s&#65533;&#65533;&#65533;A&#65533;&#65533;&#65533;&#65533;8&#65533;&#65533;,&#65533;B3&#65533;&#65533;.&#65533;?&#65533;&#65533;C&#65533;&#65533;&#65533;&#65533;(&#65533;@]&#65533;J2&#65533;S&#65533;&#65533;@&#65533; %&#65533;&#65533;\&a&#65533;*O&#65533;"d&#65533;&#65533;)*&#65533;&#65533;&#65533;VK&#65533;N&#1074;1&#65533;&#65533;:
[&#65533;&#65533;&#65533;+Z&#65533;U0@&#65533;&#65533;J&#65533;&#65533;	!AJ{k&#65533;	:6x&#65533;&#65533;Vjo&#65533;&#65533;d0f&#65533;`&#65533;C&#65533;&#65533;&#65533;n&#65533;
^&#65533;mr3&#65533;&#65533;2EEF&#65533;&#65533;&#65533;*&#65533;&#65533;&#65533;&#65533;&#65533;&y&#65533;&#65533;&#65533;r&#65533;&#65533;&#65533;+/^&#65533;c&#65533;&#1328;&#65533;&#65533;/*&#65533;&#65533;^&#65533;Vv<U"&#65533;w&#65533;K\p&#65533;&#65533;w&#65533;&#65533;Jy&#65533;&#65533;&#65533;
&#65533;&#65533;n&#65533;g&#65533;&#65533;k|&#65533;&#65533;$&#65533;{&#65533;&#65533;&#65533;&#65533;&#65533;&#65533;&#65533;d&#65533;&#65533;Q&#65533;&#65533;&#65533;&#65533;e&#65533;_&#65533;&#65533;&#65533; 9&#65533;&#65533; &#65533;&#65533;&#1881;H &#65533;&#65533;&#65533;a
[-&#65533;&#65533;&#175;e.&#65533;&#755;&#65533;OD&#65533;&#65533;&#65533;xInoU8&#65533;
{U&#847;B&#65533;&#65533;V&#65533;&#562;&#65533;&#65533;R&#65533;&#65533;&#65533;&#65533;&#65533;&#65533;&#65533;b&#65533;&#65533;&#65533;&#65533;i&#65533;=D&#65533;&#65533;v&#65533;&#65533;&#65533;&#65533;e&#65533;P&#65533;&#65533;&#65533;&#65533;&#65533;*&#65533;)|&#65533;0&#65533;&#65533;py&#65533;&#65533;&#65533;]&#65533;&#65533;I&#65533;&#1098;~X&#65533;"&#65533;&#65533;&#65533;&#65533;J&#65533;*k&#65533;&#65533;&#65533;y&#65533;zG&#65533;d
i&#65533;&#65533;&#65533; &#65533;X:Lx&#65533;&#65533;2:&#65533;Y&#65533;vNV&#65533;)&#65533;[&#65533;&#65533;&#65533;&#65533;Dr&#65533;&#65533;|` &#65533;&#65533;&#65533;&#65533;^&#65533;?&#65533;&#65533;&#65533;0&#65533;|f&#65533;M&#65533;&#65533;&#65533;hB.&#65533;&#65533;mb&#65533;&#65533; &#65533;&#65533;6,&#65533;@&#65533;&#65533;&#65533;&#65533;F|d&#65533;&#65533;&#65533;&#65533;&#65533;,&#65533;&#65533;&#65533;a&#65533;ns&#65533;&#65533;&#597;&#65533;
&#65533;&#65533;a&#65533;U&#65533;&#65533;&#65533;p&#65533;,aE?>pokp&#65533;M&#65533;7&#65533;&#65533;t+&#65533;6>&#521;)&#65533;T_OD&#65533;&#65533;H&#509;&#65533;&#65533;&#65533;&#65533;&#65533;&#65533;&#65533;&#65533;&#65533;&#716;g@&#65533;&#65533;7&#65533;&#65533;JD&#65533;mb&#65533;&#65533;&#65533;&#65533;&#65533;&#65533;r&#65533;%8&#65533;d <&#65533;&#65533;&#65533;] P&#65533;89&#65533;&#65533;-&#65533;|&#65533;&#65533;-&#65533;&#65533;K2t&#65533;&#65533;E5&#65533;&#65533;l&#65533;&#65533;&#65533; &#65533;&#65533;&#65533;&#65533;&#65533;&&#65533;&#65533;/&#65533;&#65533;&#65533;:&#65533;&#65533;0b&#65533;&#65533;&#1643;&#65533;&&#65533;1&#65533;p's&#65533;R&#65533;`/&#65533;&#65533;2&#65533;&#65533;G&#65533;
&#1762;&#65533;&#65533;=&#65533;&#65533;&#65533;&#65533;&#554; &#65533;z&#65533;&#65533;_x&#65533;$&#65533;&#65533;&#65533;@&#65533;&#65533;&#65533;i&#1766;&#65533;&#65533;@x&#65533;&#65533;&#65533;&#65533;&#65533;&#65533;&#65533;&#65533;&#65533;&#65533;h&#65533;&#65533;W&#65533;&#65533;&#65533;'&#65533;&#65533;&#65533;s&#65533;C&#65533;3&#65533;
`A&#65533;{%_	cc&#65533;#&#65533;&#65533;&#65533;c&#65533;&#65533;t?&#65533;`&#65533;&#65533;&#65533;@&#65533;{AK&#65533;&#65533;&#65533;&#1664;&#1160; wT:D&#65533;N&#65533;&#65533;&#65533;&#65533;8 &#65533;&#65533;.&#65533;&#1605;&#65533;&#65533;&#65533;@F&#65533;&#5241;W&#1853;5 4&#65533;7 &#65533;&#65533;@px&#65533;&#65533;GZ &#65533;&#65533;&#65533;&#65533;0@&#65533;&#65533;b&#65533; &#65533;W-&#65533;|&#65533;&#65533;&#65533;&#65533;d&#65533;|S&#65533;&#65533;&#65533;&#65533;@l&#1184;	}&#65533;{&#65533;&#65533;&#1088;&#65533;&#65533;5&#65533;d2&#65533;&#65533;&#65533;/&#65533;y&#65533;xb3{&#65533;7S&#65533;j*&#65533;m&#65533;&#65533;oX5&#65533;&#1618;W&#65533;5z1u'&#65533;/&#65533;/=h/,&#65533;&#65533;0{&#65533; n&#65533; &#65533;vs&#1846;w&#65533;6LeRLGZ- z!&#65533;%&#65533;y$&#65533; &#65533;&#131;xd&#65533;84'&#65533;&#65533;FlB0 g(6&#65533;fG&#65533;&#65533;e&#65533;u5&#65533;h&#65533;;&#65533;&#65533;&#65533; &#59843;&#65533;&#65533;ODh&#65533;&#65533;&#65533;P&#65533;88 &#65533;&#65533;&#65533;p&#65533;q2DnN&#65533;&#65533;2(Y&#65533;&#65533;&#65533;u&#65533;(q &#65533;7&#65533;AwC&#65533;'OTI`i&#65533;&#65533;-&#65533;5&#65533;&#65533;j&#65533;&#65533;&#65533;&#65533;m;7=&#65533;JH&#65533;@&#65533;&#65533;%V&#65533;aQ,&#65533;H&#65533;&#65533;
Ux&#65533;&#65533;&#65533;V4@l&#65533;q&#65533;fE](&#65533;&#65533;f&#65533;&_&#65533;_2}DZ{u"^c<&#65533;y:&#65533;y&#65533;
W7l$&#65533;ou0&#835;&#65533;&#65533;M&#65533;l&#65533;&#65533;&#65533;^1g&#65533;&#65533;&#65533;&#65533;7&#65533;e=&#65533;(&#65533;&#65533;&#65533;;&#65533;&#65533;]h&#65533;&#65533;F&#65533;&#65533;&#65533;&#65533;R&#65533;&#65533;&#65533;&#65533;w&#65533;0&#65533;_!G&#65533;%&#65533;(Yr&#65533;q&#65533;&#65533;&#65533;&#65533;W&#65533;xD&#65533;u&#1814;4&#65533;&#65533;&#1031;e&#65533;&#65533;!&#65533;&#65533;&#65533;q:&#65533;&#65533;?&#65533;~&#544;&#65533;&#65533;@&#65533;&#65533;&#65533;Ws#'&#65533; &#65533;&#65533;GU&#65533;&#65533;HPW&#65533;&#65533;&#65533;&#65533;dHZn&#65533;cA&#65533;&#65533;&#65533;pC&#65533;*I&#65533;&#65533;m@&#65533;^&#1541;&#1314; 
&#65533; &#65533;&#65533;
0t&#65533;R>Q&#65533;&#65533;&#65533;&#65533;V&'d&#65533;q&#65533;&#65533;
&#65533;&#65533;@s&#65533;&#65533;m[&#65533;lSp/&#65533;&#65533;/&#65533;	,&#65533;&#65533;P&#65533; z&#65533;r&#65533;Q&#65533;&#65533;b&#1764;z=&#65533;/&#5184;&#65533;&#65533;&#65533;&#65533;$&#65533;&#65533;9&#65533;{&#65533;&#199;RqD&#65533;&#65533;&#65533;a&#65533;HZUp&#65533;Q3|b s&#65533;P&#65533;&#65533;&#65533;(&#94291;y@2&#65533;)&#65533;PAXKCf&#65533;&#65533;xmHZ&#65533;H&#65533;&#65533;&#1306;S&#65533;	&#65533; &#65533;-c&#65533;&#65533;
Uy &#65533;&#65533;&#65533;p 
@{dp&#65533;?&#65533;u&#65533;#&#65533;vR&#65533;&#65533;&#65533;ItS&#65533;&#65533;9&#65533;&#65533;&#65533;R&#65533;&#65533;p&#65533;&#1769;d&#65533;&#65533;B&#65533;,?jn&#65533;x&#65533;&#65533;&#1685;d&#65533;&#65533;&#65533;d&#65533;?&#65533;I&#65533;&#65533;I9$&#65533;i/&#65533;&#65533;>V&#65533;/PqLu&#65533;&#65533;PP&#65533;IZ: Q&#65533;w0fa &#65533;9&#65533;t/&#65533;$&#65533;b#&#65533;y&#65533;&#65533; u&#65533;&#65533;]&#65533;"#&#65533;&#65533;&#65533;Tws!K&#65533;&#1634;&#65533;&#65533;HZQ&#65533;&#65533;&#65533;&#65533;f&#65533;QbuB\&#65533;&#65533;;1}HZh&#65533;&#65533;r>&#65533;9&#65533;Si&#65533;:L&#65533;Q-&#65533;&#65533;&#65533;9|N)&&#65533;&#65533;H_&#65533;@d&#65533;&#65533;&#65533;9&#65533;&#65533;R&#65533;&#65533;Y&#65533;I&#65533;&#65533;&#65533;&#65533;&#65533;%%7&#65533;t:&#65533;&#773;^&#65533;X]1}!&#65533;e3&#65533;G&#1318;&#65533;&#65533; w&#65533;&#65533;6&#65533;&#65533;&#65533;&#65533;&#65533;i&#65533;C'izc&#65533;iEE&#65533;&#65533;
ct&#65533;&#65533;JZ&#65533;`&#65533;&#65533;$&#65533;&#65533;6&#65533;j&#65533;&#65533;TCJ?&#65533;=&#65533;$eD&#65533;1~*Y&#65533;r&#65533; A&#65533;&#65533;&#65533;D&#65533;&#65533;)RP&#65533;x&#65533;5A&#65533;&#1108;C?&#65533;&#65533;<6&#65533;G&#65533;&#65533;%{Q&#65533;0Z&#65533;&#65533;#zJ&#65533;&#65533;U&#65533;u&#65533;&#65533;K&#65533;&#65533;6 *&#1068;&#65533;&#65533;w&#65533;jP&#65533;&#1649;Y>`b7|&#65533;&#65533;*&#328;a&#65533;f&#65533;&#65533;q&#65533;jPYubd&#65533;&#65533;4A&#65533;6%Ue7&#65533;`T&#65533;&#65533;=&#65533;&#65533;9&#65533;q+&#65533;&#65533;Ix&#65533;!6&#65533;&#65533;9[&#65533;/&#65533;F1&#65533;&#65533;&#65533;|P&#65533;&#65533;&#65533;D&#65533;!&#65533;&#65533;&#65533;&#65533;e#&#65533;&#65533;& &#65533;&#65533;"c=EqQ&#65533;&#65533;E&#65533;M&#65533;&#65533;]&#65533;0&#65533;&#65533;J&#65533;E&#65533;Z&#65533;&#65533;6/"&#65533;&#65533;EA5&#65533;e&#1520;tk&#65533;\k\&#65533;)w&#65533;jq&#65533;ak&#65533;Wcz \a&#2033;c&#65533;&#65533;6bMa&#65533;&#65533;&#65533;A&#65533;&#65533;-&#65533; &#65533; &#65533;&#65533; p&#65533;&#65533;&#65533;&#65533;&#65533;&#65533;_&#65533;Z&#65533;
K&#65533;&#65533;TI&#2032;V&#1722;&#65533;@3rR)\a&#65533;r&#65533;	&#65533;S&#65533;i&#65533;&#65533;&#65533;&#65533;&#65533;&#65533;:&#65533;N&&#65533;&#65533;&#65533;s&#1308;x&#65533;&#65533;&#65533;&#65533;[&#65533;&#65533;&#65533;&#65533;&#65533;&#65533;` W0&#65533;0&#65533;&#65533;&#1867; &#65533;/&#65533;f&#65533;&#65533;k&#65533;Py&#65533;&#65533;1V&#65533;[&#65533;&#65533;&#65533;&#65533;U25&#65533;*&#65533;`&#65533;&#65533;V &#65533;&#65533;q&#65533;a&#65533;&#65533;&#65533;P&#65533;&#65533;)&#65533;J4$01&#65533;&#65533;&#65533;&#65533;);&#65533;!&#65533;%*&#65533;x&#65533;0&#65533;&#65533;U&#65533;,&#65533;&#65533;u rr6`&#65533;;a;&#65533;pgq&#65533;	&#65533;L&#65533;%V&#65533;J&#65533;&#65533;&#65533;&#65533;t&#65533;&#65533;Hl&#65533;F%&#65533;&#65533;&#65533;&#65533;*&#65533;7&#65533;&Q&#65533;&#65533;&#65533;pDppRjwD|&#65533;H\&#65533;&#65533;&#65533;N&#65533;,&#65533;><'kD&#65533;0~_&#65533;&#65533;&#65533;X&#65533;V&#65533; \&#65533;3&#65533;&#65533;7&#338;&#65533;&#65533;c&#65533;&#65533;&#65533;pQc&#65533;&#65533;&#65533;D&#65533;U&#1040;]`&#65533;&#65533;&#65533;&#65533; &#65533;&#65533;\ <&#65533;+@.&#65533;&#65533;6&#65533;
>&#1083;&#65533;&#65533;&#65533;c|	&#65533;&#65533; &#65533;&#65533;&#65533;&#65533;&#65533;&#65533; se&#65533;.&#65533;CS46&#65533;|&#707;sE&#65533;&#65533;E?T6&#65533;&#65533;&#65533;&#65533;1&#65533;`&#65533;7e|&#65533;3<&#65533;&#65533;&#65533;,|)&#65533;&#65533;&#65533;&#65533;&#65533;c&#65533;&#65533; i&#65533;DL(&#65533;&#65533;&#65533;&#65533;&#65533;QE&#65533;D	&#65533;/&#65533; &#65533;&#428;&#65533;&#65533;&#65533;&#65533;&#65533;/	a&#65533;<&#65533;&#65533;>&#65533;&#65533;&#65533;,&#65533;&#65533;&#65533;&#65533;&#65533;)p&#873;&#65533;&#65533;\&#65533;&#65533;	&#65533;&#65533;	&#65533;&#65533;=&#65533;x&#65533;&&#1552;/&#65533;&#65533;&#1144;&#65533;&#1150;&#65533;&#65533;W&#65533;&#65533;&#65533;&#65533;&#65533;&#65533;0&#65533;&#65533;&#65533;"&#283;&#1861;7Na&#65533;&#65533;8aZE&#65533;&#65533;&#65533;-&#65533;]&#65533; 0}&#681;l&#65533;{&#65533;&#65533;&#65533;$-&#65533;&#65533;q&#65533;&#65533;<6&#65533;&#65533;&#65533;=&#65533;&#65533;&#65533;&#65533;r,&#65533;&#65533;p&#65533;X&#65533;&#65533;&#65533;$&#65533;R&#65533;/PM2&#65533;&#65533;a&#65533;4i=&#1036;Wc&#65533;1 }&#65533;p&#65533;]&#65533;&#65533;&#65533;&#65533;&#65533;&#65533;A-&#65533;&#65533;&#65533;x&#65533;&#65533;&#65533;0	&#65533;\@'-M&#65533;&#65533;S&#65533;&#65533;,6&#1920;&#65533;&#65533;94&#65533;=&#65533;&#65533;b&#65533;&#65533;r:&#65533;%&#65533;c&#65533;&#65533;f`&#65533;&#65533;  *0&#65533;p&#65533;)p&#655;@&#65533;	&#65533;	P&#65533;&#65533;=&#65533;&#65533;V&#65533;1Eec&#959;&#65533;<&#65533;&#65533;&#948;9&#65533;&#65533;]&#65533;&#65533;" &#65533;u&#65533;&#65533;&#65533;&#1022;&#65533;n&#65533;&#65533;&#65533;&#65533;&#65533;}&#65533;&#65533;P&#65533;&#65533; {&#65533;&#65533;&#1523;&#65533;&#65533;&#65533;G&#65533;&#65533;!OF&#65533;R&#65533;L&#1401;&#65533;&#65533;O&#65533;&#65533;-B&#65533;@&#1856;2&#65533;a&#65533;z0O&#1207;&#65533;M&#65533;Q`&#65533;&#65533;?I&#65533; &#65533;@&#65533;g&#65533;{&#65533;&#65533;&#65533;&#65533;&#844;!&#65533;%&#65533;&#65533;
&#65533;&#65533;Zn(&#65533;B&&#65533;3&#65533;4&#65533;&#473909;E&#65533;k&#65533;:&#65533;+,&#65533;&#65533;&#65533;-&#65533;$G5 &#65533;&#65533;&#65533;vm&#65533;&#65533;&#65533;&#65533;&#65533;:&#65533;&#65533;H&#65533;>&#65533;
&#11691;&#65533;&#65533;M&#65533;zq&#65533;t&#65533;(L&#65533;E$&#65533;o&#65533;
>r&#278;&#65533;	h&#65533;&#65533;&#65533;0&#65533;&#65533;&#65533;&#65533;&#65533;@&#65533;&#65533;&#65533;B&#65533;&#65533;&#65533;q.3B%0&#65533;&#65533;P$,&#65533;"(&#65533;&#65533;&#65533;sN&#65533;|&#65533;&#65533;&#65533;g[&#65533;&#65533;&#65533;0&#65533;#gP&#65533;`&#65533;*&#65533; &#65533;&#65533;&#65533;&#65533;en&#65533;&#65533;-^&#65533;n!'&#65533;&#65533;7<&#65533;0WCu&#65533;cUk&#376;8&#65533;&#65533;E&#65533;&#65533;&#65533;&#65533;u`&#65533;`&#65533;`&#65533;1 )@&#65533;*&#65533;&#65533;a&#1753;0&#65533;p&#65533;&#625;&#65533;7&#65533;Gyp&#65533;&#65533;2?&#65533;&#65533;+&#65533;q=	&#65533;K&#65533;&#65533;&#65533;&#65533;&#65533;&#65533;&#1405;&#65533;&#65533;f&#65533;&#65533;0&#65533;0&#65533;&#65533;a&#890;.g&#65533;&#1497;&#65533;&#65533;&#65533;&#65533;&#65533;!m&#65533;&#65533;\1&#65533;&#65533;x&#65533;&#65533;&#65533;S0&#65533;&#65533;&#65533;&#65533;&#65533;&#65533;&#65533;&#1098;&#65533;&#65533;&#65533;c1d&#65533;&#65533;1&#65533;&#65533;&#25838;&#65533;&#65533;&#65533; &#65533;&#65533;&#65533; &#65533;&#1500;&#46048;&#1932;&#65533;&#65533;2&#65533; f$&#65533;&#65533;&#65533;q^&#65533;&#65533;&#65533;&#65533;&#65533;P&#65533;&#65533;&#65533;&#65533; &#65533;{&#65533;&#65533;&#65533;]&#65533;v&#65533;E&#65533;pE&#65533;&#65533;&#65533;&#65533;&#65533;&#65533;&#65533;1&#65533;Y&#65533;R@&#65533;&#65533;&#65533;&#65533;&#65533;&#65533;&#65533;N/{&#65533;&#65533;`&#65533;&#65533;m&#65533;&#65533;n&#65533;0&#65533;&#65533;3&#65533;K&#65533;&#65533;
&#65533;r+
F<&#65533;4&#65533; 1 wo&#65533; &#65533;A/&#65533;!@&#65533;&#65533;&#65533;&#65533;&#65533;&#65533;B&#65533;&#65533;&#65533;&#65533;&#1462;&#65533;	&#65533;>J?$<!&#65533;2$.&#65533;&#65533;&#65533;KT&#65533;&#65533;&#65533;p&#65533;&#65533;&#35486;&#65533;&#65533;&#65533;&#65533;Np?&#65533;B&#65533; &#65533;&#65533;g&#65533;&#65533;b~&#65533;&#65533;&#65533;&#65533;&#65533;be&#65533;SI&#65533;8@w[&#65533;&#65533;H&#65533;&#65533;&#65533;&#65533;	A_&#65533;j&#65533;g_&#1901;.m&#65533;q&#65533;po&#65533;&#65533;&#65533;&#65533;/&#65533;&#65533;&#65533;&#65533;&#65533;D&#1083;&#65533;0"&#65533;&#65533;&#65533;6f[?sr[&#65533;&#65533;d&#65533;;&#65533;~&&#65533;h&#65533;&#65533;1&#65533;&#65533;&#65533;&#65533;C &#65533;&#65533;&#65533;O&#65533;)&#65533;&#65533;&#575;&#65533;9=0*&#65533;&#65533;~&#65533; DZ`&#65533;g&#65533;&#65533;K&#65533;&#65533;&#65533;B&#65533;J\&#65533;&#65533; &#65533;&#65533;'cX&#65533;#5&#65533; !v&#65533;&#1552;]&#65533;&#65533;J&#65533;d&#65533;&#65533;&#65533;K&#65533;1e&#65533;,&#65533;&#65533;&#65533;&#859;&#65533;&#65533;&#65533;K&#65533;Ok?&#65533;`&#65533;&#65533;H&#65533;&#65533;0$&#65533;&#65533;?i4m(&#65533;&#65533;&#65533;,Rt&#65533;&#65533;&#65533;Q3&#65533;-&#65533;&#65533;&#65533;&#65533;&#65533;A&#65533;&#65533;&#65533;<&#65533;&#65533;?jo!>&#65533;8&#1504;H&#65533;i+z&#65533;&#65533;V/K(&#65533;L&#65533;G&#65533;&#65533;a&#265;?&#65533;&#1656;&#206;&#65533;&#65533;R&#65533;3W.kE&#65533;nN&#65533;4&#65533;&#990;9&#65533;VMx&#65533;&#65533;&#65533;s&#65533;&#65533;&#65533;&#65533;&#65533;EK&#65533;e&#65533;]&#65533;m&#1957;&#65533;&#65533;&#65533;&#1999;&#65533;E-0v&#65533;q&#65533;&#65533;7&#425;3&#65533;&#65533;&#65533;B-W+&#65533;&#65533;:g&#1017;
&#65533;QcC&#65533;&#65533;v&#65533;&#65533;A&#65533;V|4&#65533;@b&#65533;&#65533;&#65533;m&#65533;&#65533;&#65533;&#65533;&#65533;.&#1717;%q&#65533;~&#65533;%&#65533;|hF94&#65533;%&#65533;rr &#65533;~&#65533;L&#65533;2&#65533;&#65533;:
&#65533;j&#65533;k&#65533;&#65533;,j&#65533;&#65533;&#65533;&#65533;&#65533;'&#65533;x&#65533;&#65533;&#65533;!b=&#65533;:&#65533;h6&#65533;&#65533;H&#65533;&#65533;^&#65533;&#65533;E&#65533;&#65533;&#65533;%v&#65533;&#65533;&#65533;&#65533;R&#65533;mr&#65533;A&#708;"&#656;
)4&#65533;&#65533;&#65533;L:i>&#65533;n&#65533;&#65533;&#65533;&#65533;*5&#65533;&#65533;&#65533;"&#65533;X@(&#65533;s&#65533;m&#65533;K7&#65533;&#1162;&#65533;F&#65533;bg&#65533;&#65533;&#65533;d&#65533;&#65533;sO&#65533;&#65533;&#65533;&#65533;9&#65533; *&#162;&#65533;j&#65533;)&#65533;&#65533;&#65533;&#65533;&#65533;&#65533;> &#65533;;&#65533;J&#65533;*&#65533;Tc-&W &#65533;&#65533;&#65533;&#65533;L+&#840;&#65533;&#65533;kTQa&#65533;@&#65533;sUV_&#65533;&#65533;&#65533;&#65533;&#773;:&9[&#691;&#65533;&#65533;2&#65533; >&#65533;&#65533;q&#65533;&#65533;r&#65533;&#65533;&#65533; &#345;&#65533;&#65533;&#132;&#65533;&#65533;T&#65533;7&#1994;&#65533;S&#65533;&#65533;&#65533;M1v&#65533;Y &#65533;f&#65533;l&#65533;[p&#65533;&#65533;&#65533;&#989;z&#65533;&#65533;2&#65533;
M&#65533;V&#65533;@rP&#65533;z&#65533; !px6D(M &#985;2&#65533;(&#33033;&#65533;&#65533;Z&#65533;G&#65533;i&#65533;&#65533;&#65533;u&#65533;&#65533;q&#65533;&#65533;I&#1439;h5;w&#65533;&#65533;Wx&#65533;&#65533;&#65533;&#65533;x*,&#65533;#v&#65533;&#65533;!b&#65533;&#65533;&#65533;&#63427;"a&#65533;&#65533;bNS&#65533;I&#1542;&#65533;}&#65533;&#65533;U#v&#65533;&#65533;j*{&#1074;&#780;Z&#65533;Pw&#65533;&#65533;(i&#65533;q&#65533;I&#65533;Hq&#65533;&#65533;&#65533;.E&#65533;&#65533;'&#65533;k&#65533;5&#65533;&#65533;&#65533;e:&#65533;8X&#65533;g&#65533;&#65533;&#65533;S&#65533;&#776;U:Z&#65533;&#65533;&#65533;]\&#65533;8 &#65533;&#65533;&#65533;^x&#65533;&#65533;^^&#65533;&#65533; 
:&#65533;"&#65533;&#65533;y&#394;C&#65533;f#&#65533;&#65533;&#65533;fvH&#65533;ZX&#65533;0o&#65533;6=&#65533;W&#65533;&#65533;iA&#65533;Uzo&#65533;3&#65533;l&#65533;/&#65533;&#235;.&#65533;px&#65533;&#65533;/&#65533;~&#65533;&#65533;'`y&#65533;&#65533;y&#65533;&#65533;&#65533;&#65533;,&#65533;SNI&#65533;m6L&#65533;&#65533;&#1267;&#65533;nk*[&#1319;!&#65533;&#65533;v&#65533;e&#65533;U(&#65533;=&#65533;aj&#65533;&#65533;-&#65533;e&#1382;g&#65533;y&#65533;&#65533;&#65533;&#65533;5&#65533;&#65533;_&#65533;&#65533;&#65533;&#65533;&#65533;&#65533;^&#65533;4&#65533;&#65533;&#65533;B&#65533;&#65533;&#65533;&#30988;&#65533;&#65533;3G&#65533;	&#65533;&#65533;q`0dS[&#65533;
&#65533;e&#65533;@&#65533;pn&#65533;&#65533;&#65533;eU&#65533;-;1&#65533;&#65533;&#65533;d&#65533;&#65533;&#1969;O&#65533;&#65533;&#65533;&#65533;&#65533;5&#65533;P&#65533;D*&#65533;3tR&#65533;&#65533;&#65533;3&#65533;&#65533;&#2012;&#65533;}&#386;&#65533;#&#65533;&#65533;W/'&#65533;&#198;&#65533;&#65533;&#65533;x&#65533;/&#65533;&#583;&#65533;&#65533;&#65533;&#1361;&#65533;.&#65533;]&#1408;T&#65533;&#65533;1&#65533;w!&#65533;?f&#65533;G&#65533;&#65533;s&#65533;&#65533;F&#437;&#65533;B&#65533;pWIA&#65533;s!)&#65533;&#65533;'&#65533;&#65533;@&#65533;f&#65533;D&#65533;&#65533; AXM&#65533;Hqi&#65533;9&#65533;pa&#65533;&#65533;&#65533;$&#65533;&#65533;&#65533;@&#65533;&#65533;&#65533;&#65533;&#65533;&#1136;}U&#65533;b&#65533; GH&#65533;2&#65533;w&#65533;&#65533;&#65533;X+L&#65533;k&#65533;!=&#65533;&#271;&#65533;b&#65533;&#65533;&#65533;&#65533;&#65533;J`&#65533;R&#65533;;&#65533;^%S&#65533;&#65533;L&#65533;1:A&#65533;&#65533;u&#65533;A]&#65533;/w&#65533;&#65533; *&#65533;yM&#65533;&#65533;&#65533;R&#65533;]<&#65533;+&#65533;8#a&#65533;&#65533;&#65533;&#65533;&#65533;K&#65533;&#57957;&#65533;#6&#1881;=m&#1453;&#65533;&#65533;R&#65533;&#65533;h>r&#65533;.!&#65533;d#/uGMk&#65533;S&#65533;&#1994;g*(!""&#65533;3'&#65533;&#65533;YN&#65533;n&#65533;&#65533;&#65533;@-&#44034;&#65533;3&#65533;&#65533;&#65533;>kYNu&#65533;r&#65533;&#65533;4B5/zR&#65533;&#65533;&#65533;&#65533;K&#65533; &#65533;&#65533;&#614;4&#65533;v&#65533;&#65533;C&#65533;	&#335;&#65533;&#65533;EiOy&#65533;&#65533;.&#65533;j&#65533;M&#65533;&#65533;&#65533;J&#65533;g&#65533;&#65533;&#65533;SS&#65533;:&#65533;&#65533;F5H&#65533;,!&#65533;&#65533;#&#65533;}a9&#65533;R>&#1094;&#65533;&#65533;jY&#65533;&#65533;tc&#65533;&#65533;
)t&#65533;yV&#65533;I&#65533;&#65533;!&#65533;&#65533;S&#65533;&#65533;5&&#65533;&#65533;&#65533;&#65533;&#65533;&#65533;8%&#65533;Zeh5X*W_%5&#65533;a&#65533;&#65533;"&#65533;PE&#65533;F&#65533;&#65533;UTU+&#65533;f&#65533;&#65533;X&#65533;&#65533;AQ&#65533;!&#65533;&#977;N&#65533;&#65533;&#65533;%&#65533;L&#65533;&#65533;&#65533;TVV&#65533;&#65533;Pf:1&#65533;&#65533;rw&#65533;&#736;&#59560;S_&#11636;&#65533;&#65533;&#65533;JU&#65533;&#65533;&#65533;VFT&#65533;:	R&#65533;&#65533;&#1357;&#65533;&#65533;&#65533;Iy&#65533;\;Rv&#65533;&#65533;&#65533;!&#1541;&#65533;&#65533;&#65533;4&#65533;&#65533;)Z#&#65533;&#65533;&#65533;M&#65533;i;p&#65533;&#65533;V&#65533;lnf&#65533;
[&#65533;&#65533;&#65533;&#65533;c&#65533;XK&#65533;[&#632175;}U&#65533;o&#65533;V&#65533;&#65533;2&#65533;&#65533;+w&#65533;&#65533;]&#1974;&#65533;&#65533;}&#65533;~}&#65533;^Y&#65533;h&#65533;%g\\!&#1500;&#65533;\*&#65533;&#65533;&#65533;:&#65533;&#65533;&#65533;m&#65533;&#65533;k&#65533;X
&#65533;&#65533;<l@Z&#65533;&#65533;&#65533;6&#65533;&#65533;/&#65533;K+b3&#65533;b&#65533;u&#65533;!&#65533;&#65533;&#65533;&#65533;&#65533;&#65533;cV&#65533;RK&#65533;\&#65533;V&#65533;&#65533; 1'gG]&#65533;8&#65533;&#65533;&#65533;&#65533;&#65533;T&#65533;&#65533;8HNrdq&#65533;Z&#65533;*|.uo&#65533;|&#65533;&#65533;9j}&#65533;&#65533;i&#65533;&#65533;&#1648;.{&#1660;L~pBF&#65533;^W&#65533;2&#65533;U.r &#65533;&#65533;!&#65533;&#65533;&#65533;|&#455;&#65533;&#65533;/&#65533;9V&#65533;	&#65533;z,&#65533;&#65533;&#65533;&#65533;&#65533;W&#65533;&#65533;b&#65533;EM&#65533;&#65533;&#65533;8&#65533;&#65533;&#65533;H]&#65533;H&#65533;&#65533;C`&#65533;&#65533;my&#65533;"&#65533;q&#729;&#1460;O&#65533;&#65533;W:&#65533;&#65533;3&#65533;&#65533;*S&#65533;T&#65533;I&#65533;!&#65533;f,5&#65533;&#65533;jD&#65533;&#65533;)&#65533;G&#65533;&#65533;&#65533;:<&#65533;:&#65533;>c&#65533;&#65533;:_TC&#65533;&#65533;&#65533;&#65533;&#65533;g&#65533;wBe(&#65533;&#65533;$i&#65533;&#65533;&#65533;AP&#65533;&#65533;&#65533;&#65533;W&#65533;&#65533;&#65533;&#65533;+k&#65533;&#65533;R&#65533;&#1643;&#65533;^&#65533;&#65533;&#65533;jN?&#65533;&#65533;&#65533;.&#65533;s-&#65533;&r&#65533;&#65533;&#65533;,&#65533;&#65533;&#65533;&#65533;-lbGA&#2034;rw&#65533;&#65533;&#65533;l&#65533;xv&#1185;Md&#65533;&#65533;mn&#65533;&#65533;&#65533;&#65533;V8Q8&#65533;m&#65533;IT&#65533;&#65533;4&#65533;&#65533;&#65533;&#65533;&#65533;N$8&#65533;3n&#1101;W&#65533;&#65533;&#65533;f&#65533;&#217;&#65533;]&#65533;&#65533;O&#65533;K% 
&#65533;&#65533;n&#65533;&#65533;g&#65533;z X&#65533;&#65533;z&#65533;&#65533;&&#65533;&#65533;W&#1736;J&#65533;
p9&#65533;&#65533;)tD&#65533;h4'J&#65533;&#951;&#65533;o&#65533;&#65533;^}f&#65533;&#65533;&#65533;r&#65533;Z=&#65533;&#65533;&#65533;&#65533;&#65533;&#65533;$&#65533;5!&#65533;&#65533;5O&#65533;&#65533;&#65533;&#65533;&#65533;&#65533;?W&#65533;&#1367;&#65533;&#65533;&#65533;&#65533;&#65533;p4&#65533;&#65533;&#65533;QsZ:&#65533;:&#65533;x&#65533;&#65533;&#65533;H&#65533;&#65533;c&#65533;&#65533;>6f&#65533;>&#65533;
eA&#65533;v&#65533;&#603;&#1192;{&#65533;&#65533;]&#65533;&#65533;&#65533;&#65533;&#65533;&#65533;&#65533;Mqa&#65533;&#65533;6G}&#65533;]p&#65533;&#65533;&#65533;&#65533;b&#65533;]:&#65533;%|R&#65533;&#65533;&#65533;(&#65533;&#65533;''7{&#65533;g_z&#65533;&#65533;&#65533;[&#65533;&#65533;&#65533;&#65533;K&#65533;3&#65533;&#65533;&#65533;W&#1933;&#65533;&#65533;&#65533;#?&#65533;&#65533;&#1839;&#65533;0s^&#65533;&#65533;L&#65533;&#65533;&#65533;r&#65533;g&#65533;|&#65533;&#65533;&#2046;*&#65533;&#65533;&#65533;&#65533;u&#65533;P.<&#65533;49&#1254;{w&#65533;8&#65533;&#65533;I&#65533;S8J&#65533;&#65533;&#65533;`&#65533;&#65533;&#65533;&#65533;&#65533;+&#65533;&#65533;Q&#65533;&#65533;K&#65533;C&#65533;r;&#65533;&#65533;&#65533;&#65533;b;&#65533;&#65533;&#1795;&#65533;&#65533;&#65533;&#65533;&#206;&#65533;&#65533;&#65533;3y&#1151;\&#65533;&#65533;&#65533;K&#65533;&#65533;>
&#65533;&#65533;@&#65533;&#65533;&#65533;&#65533;(f&#1265;&#65533;k&#65533;&#65533;&#65533;&#65533;&#766;	\&#65533;j&#65533;&#65533;3&#65533;&#65533;&#65533;&#65533;&#65533;&#65533;&#65533;&#65533;&#65533;&#65533;&#65533;hZ'(Z&#65533;EBA&#65533;&#65533;l
&#65533;&#65533;&#65533;1&#65533;
{&#65533;&#65533;h&#65533;9&#65533;J&#65533;s&#8278;&#65533;B)&#65533;&#65533;&#65533;&#65533;&#65533;!&#65533;v&#578;&#65533;&#65533; l7$&#65533;2&+&#395;&#65533;2<&#65533; &#65533;v&#65533;eS@4&#65533;&#65533;&#65533;&#65533;2&#65533;<&#65533;&#65533;3&#65533;&#65533;}&#65533;,\&#65533;$0&#746;&#65533;&#65533;&#65533;&#65533;+*&#65533;C&#65533;!,6 b8?4<2:&#65533;&#65533;&#1767;&#65533;&#65533;1&#65533;&#65533;L&#65533;&#65533;&#65533;&#65533;D=&#65533;&#65533;?&#65533;&#40376;
 y&#65533;%&#65533;&#65533;&#65533;K&#65533;&#65533;T!&#65533;&#65533;&#65533;KCO&#65533;&#65533;t&#65533;&#65533;E&#65533;20&#65533;@&#65533;&#65533;&#65533;]&#65533;(L &#65533;&#65533;&#65533;&#65533;FX$&#65533;&#65533;&#65533;-x6Bd&#65533;\L&#65533;f&#65533;&#65533;M<&#65533;&#65533;&#65533;!<CH&#65533;!&#65533;4&#65533;)']&#65533;=:E &#65533;o4&#65533;^D&#65533;V"F&#65533;&#65533;[&#65533;)u&#65533;8ZL&#167;&#65533;&#65533;&#65533;&#65533;F2&#65533;G>&#65533;E&#65533;l&#65533;B}&#65533;&#65533;BG#D&#65533;#6+E&#65533;G&#65533;83&#65533;&#65533;&#65533;Eh&#826;N&#65533;&#65533;&#65533;[6Y&#65533;<&#65533;p1&#65533;&#65533;0BsB&#65533;&#65533;G&#65533;&#65533;&#65533;=&#65533;O4&#65533;&#65533;&#65533;lL&#65533;Jd*1&#65533;D8%fl&#65533;&#65533;y&#65533;&#65533;&#1793;&I2;w	3&#65533;&#65533;GGI&#65533;T{x&#65533;K&#65533;_&#65533;I&#65533;D8&#65533;&#65533;&#65533;+&#65533;F&#65533;$&#65533;&#65533;&#65533;&#65533;BF&#65533;:'^&#65533;I(&#65533;Jzd%J&#65533;&#65533;3FlD&#65533;&#65533;&#1813;9&#65533;&#65533;&#65533;.&#65533;&#1730;=`5&#65533;&#65533;&#65533;;&#65533;&#65533;*&#65533;1&#65533;}&#65533;$$&#65533;&#65533;&#65533;&#65533;.&&#65533;x&#65533;&#637;&#65533;B&#65533;&#482;&#65533;&#65533;e&#65533;!&#65533;&#65533;&#65533;KlJ&#65533;L
&#65533;&#65533;&#65533;&#65533;t&#65533;&#65533;d&#65533;&#65533;
&#65533;&#65533;&#65533;&#65533;0&#65533;&#65533;DL&#65533;r&#65533;S,&#65533;&#65533;4&#65533;&#58617;&#65533;D&#65533;W&#65533;&#243;&#65533;\<&#65533;&#65533;G&#65533;&#65533;&#65533;&#65533;t&#65533;qQ7&#65533;&#65533;6&#38958;&#65533;&#65533;&#648;&#65533;&#65533;&#65533;B&#65533;&#65533;&#65533;&#65533;|&#65533;&#65533;&#65533;&#65533;d&#65533;&#65533;DM&#652;KY&#65533;K&#65533;&#65533;)&#201;&#65533;&#65533;N&#65533;&#65533;u&#65533;&#65533;&#65533;&#65533;&#65533;&#65533;&#65533;y&#65533;&#65533;N&#65533;4O&#65533;&#65533;(&#65533;&#65533;<2C&#867;&#65533;&#65533;&#65533;T&#65533;_&#65533;&#65533;&#65533;&#862;&#1730;&#932;&#973;&#65533;	L$&#65533;!Z&#65533;C&#65533;&#65533;&#65533;dM&#65533;4&#65533;&#65533;&#65533;&#65533;<&#65533;&#65533;&#65533;x&#65533;&#65533;H(&#65533;&#65533;&#65533;&#65533;&#700;&#65533;&#65533; OC
4&#65533;&#65533;&#65533;P&#65533;&#65533;s&#65533;&#65533;.&#65533;&#65533;&#517;&#65533;&#65533;&#65533;&&#65533;>Mr&#65533;&#12456;&#1083;&#65533;&#65533;N&#65533;M&#65533;i&#65533;H
&#65533;Bh&#528;&#65533;2&#65533;&#65533;&#65533;RQ&#65533;>5&#65533;#&#65533;M	L &#65533;x&#65533;&#65533;L &#65533;@&#65533;)&#65533;?&#65533;3&#65533;&#65533;&#65533;&#65533;&#65533;"&#65533;R&#65533;P0&#65533;&#65533;.@&#65533;Y&#65533;&#65533; 3E&#65533;&#65533;0&#1515;&#65533;&#65533;&#65533;&#65533;&#65533;4&#65533;3&#65533;&#65533;+).&#65533;S&#65533;i&#65533;@&#65533;&#65533;&&#65533; @ >&#65533;&#65533;' >&#65533; M&#65533;u\&#65533;&#65533;4&#65533;"&#65533;IF&#65533;&#65533;g&#65533;S;Mh>%&#65533;B&#65533;&#65533;&#65533;R&#65533; T5[Qq&#65533;>E-U&#65533;G&#65533;&#65533;.p&#65533;&#65533;&#65533; &#65533;&#65533;&#65533;&#65533;&#65533;P&#65533;&#65533;&#65533;Z&#65533;H&#65533;U]!&#65533;#&#65533;17IBx@&#65533;U&#65533;&#65533;&#65533;\V7&#65533;&#65533;D&#65533;:R}&#65533;p&#65533;<&#65533;H&#65533;&#65533;&#65533; P&#65533;&#65533;&@&#65533;B&#65533;&#65533;&#1356;&#65533;6]&#65533;&#65533;#&#286;&#65533;L*"Wj&#65533;8&#65533;UUU&#65533;&#65533;(&#65533;&#65533;d&#65533;c&#65533;&#65533;ou&#65533;D&#65533;;~&#1889;^iR&#65533;
&#65533;@h&#65533;&#65533;T&#65533;&#65533;&#65533;&#828;&#65533;&#65533;W&#1163;X+`57<=v&#65533;3&#65533;Tn&#65533;W&#65533;C&#65533;-H&#65533;&#65533;&#65533;!&#65533;JV&#65533;&#65533;X &#65533;&#65533;K&#65533;&#65533;	&#65533;&#65533;&#65533;&#65533;!&#65533;&#65533;&#65533;. I&#65533;0&#65533;&#65533;O]&#65533;CuJ\-&#65533;&#65533;,Z&#65533;&#65533;UE<u&#65533;3hZ&#65533;&#65533;&#65533;7&#65533;&#65533;&#65533;&#65533;&#65533;q&#65533;&#1720;&#65533;W&#65533;&#65533;&#65533;J&#65533;
`&#65533;'&#65533;&#65533;z5&#65533;&#65533;&#65533;E*)oD[:&#65533;YX&#65533;_C &#65533;&#65533;X&#65533;&#65533;&#65533;L&#65533;&#65533;CT*&#65533;&#785;&#65533;&#65533;::U&#65533;H&#65533;;&#65533;&#65533;}Rsx:&#65533;&#65533;&#65533;KTT&#65533;e\&#65533;&#65533;&#1344;%&#65533;Y&#65533;&#65533;&#65533;m&#65533;K&#65533;&#65533;&#65533;&#65533;J&#65533;&#65533;\&#65533;&#65533;&#65533;_&#65533;SJ&#65533;&#65533;YP&#65533;Dx&#65533;K &#65533;&#65533;&#65533;&#65533;&#65533;-&#65533;&#65533;]]&#65533;9Ub9&#65533;&#65533;&#65533;&#65533;&#65533;-&#1871;E&#65533;&#65533;&#65533;&#65533;G&#65533;^&#65533;&#65533;J&#65533;YHT &#65533;'&#65533;&#65533;m&#65533;E&#65533;)4&#65533;b&#65533;&#65533;&#65533;T&#65533;s8\m&#65533;&#65533;&#65533;^&#65533;;&#1388;p&#65533;&#65533;&#65533;D(&#65533;>H&#65533;&#65533;&#65533;]&#65533;4_U&#65533;&#65533;I&#65533;&#1921;&#65533; &#65533;9*0]&#65533;&#65533;k&#65533;b&#1610;&#26437;^&#65533;&#65533;.0&#65533;Z v'&#65533;&#855;&#65533;P&#65533;8%&#65533;&#65533;i&#65533;w:&#65533;&#65533;&#65533;&#65533;&#65533;&#65533;9&#65533;&#65533;&#65533;&#65533;9&#65533;U&#65533;`0M &#65533;&#65533;:&#65533;	S&#65533;U&#65533;&#65533;&#65533;&#65533;@&#65533;&#65533;y&#65533;>&#65533;&#65533;&#65533;&#65533; 	 !&#65533; &#65533; ,{ ? &#65533; &#65533;	H&#65533;&#65533;&#65533;&#65533;*\&#560;&#65533;&#199;#J&#65533;8`@&#65533;&#65533;3j&#65533;&#561;&#65533;&#463; 90x&#65533;&#191;&#65533;(-&#65533;48&#65533;_&#535;0c&#668;ISf&#595;&o
DI0M?&#65533;5&#65533;
J&#65533;&#65533;@&#65533;;U&#65533;i&#65533;ZIj*U&#65533;TU&#65533;&#1131;X&#65533;j&#360;&#65533;Z&#1173;Sz&#329;&#65533;XA&#65533;[&#1258;]&#65533;&#65533;g&#294;&#65533;2&#65533;'&#65533;&#65533;U&#65533;f&#65533;&#65533;&#65533;&#65533;W&#65533;N&#65533;7W&#65533;t&#65533;W&#65533;&#65533;&#1874;&#65533;&#760;&#65533;&#65533;$&#470;ej50&#1201;r&#65533;&#52787;g&#65533;PnV&#65533;8&#65533;&#65533;&#65533;y&#65533;&%I&#65533;&#65533;&#65533;&#1008;cCDJ&#1516;i&#1346;o/H:&#65533;e&#65533;nSZ&kU&#65533;&#65533;&#65533;a&#65533;B5&#65533;&#65533;v&#65533;&#65533;i&#65533;&#65533;&#65533;S&#65533;&#65533;&#38083;CF&#957;s&#65533;&#65533;&#65533;&#65533;&#65533;&#65533;&#48498;&#65533;&#1489;U&#65533;&#65533;&#65533;&#65533;!&#65533;&#65533;&#65533;&#65533;&#65533;hp&#65533;&#65533;&#65533;&#65533;&#65533;	n&#65533;k^&#65533;X&#65533;&#65533;&#65533;&#65533;x&#65533;&#65533;&#1985;DE&#65533;&#65533;%&#65533;&#65533;t]&#65533;wTY&#65533;&#65533;&#65533;&#65533;&#65533;F!&#65533;&#65533;&#1895;&#65533;?#!("M>&#65533;M&#65533;&#65533;E&#65533;o&#65533;&#65533;&#65533;Z}&#65533;&#65533;&#65533;&#1356;&#65533;cC&#13160;cH6&#65533;D&#65533;&#65533;&#65533;!\U	a&#65533;
&#65533;&#65533;&#65533;&#65533;&#65533;	&#65533;Tf&#65533;&#65533;
&#65533;i\&#65533;&#65533;[~9r&#65533;I&#65533;H&#65533;7&#472;eqKW&#65533;!Y&#65533;>h&#1161;(&#65533;&#65533;&#65533;&#65533;&#65533;#d$fA^(&#65533;"CO)&#65533;&#65533;p4]&#65533;&#65533;&#1541;&#65533;&#65533;&#65533;s(&#65533;g&#65533;v&#65533;&#65533;*&#65533;D&#65533;&#65533;&#65533;&#65533;&#65533;@&#65533;&#65533;s*A>h&#65533;M[2&#65533;*&#65533;_&#65533;&#65533;&#65533;&#65533;_&#65533;` g&#65533;&#65533;&#65533;&#65533;?^&#65533;&#65533;&#65533;S&#65533; &#65533;@?&#65533;&#65533;&#65533;&#65533;&#65533;&#65533;&#65533;eCW&#65533;&#65533;-W&#65533;&#65533;&#65533;&#65533;YE&#65533;4Ua&#65533;e&#65533;Xo&#65533;&#65533;@&#65533;&#258;@&#65533;&#160;&#65533;&#65533;&#65533;&#65533;JA&#65533;&#65533;K&#65533;+&#65533;b&#65533;,&#65533;&#65533;&#65533;&#271;&#65533;!%^&#65533;&#65533;2j@}kF&#65533;\^&#65533;&#65533;@&#65533;&#65533;&#65533;.&#65533;n&#65533;&#65533;BJ&#65533;&#65533;&#65533;+&#65533;&#65533;;&#65533;&#236;&#65533;$Wy&#65533;Y&#65533;&#65533;&#876; p^&#65533;&#65533;&#65533;T^UbP&#65533;4&#65533;?G&#65533;&#65533;C&#65533;T&#65533;&#65533;&#65533;&#65533;&#65533;6:$sm&#65533;!/&#50484;&#65533;"&#65533; &#65533;)&#65533;&#65533;"y&#65533;B&#65533; &#65533;&#65533;&#65533;\{&#65533;&#65533;*?&#65533;&#65533;{i&#65533;l#A$_3E&#65533;&#65533;YE&#65533;W&#65533;Rh&#65533;&#65533;&#65533;&#65533;&#65533;Y&#65533;&#65533;A&#65533;X&#65533;N;&#65533;6r< ${H&#65533;"&#65533;&#65533;&#65533;&#65533;&#955;&#1084;SK&#65533;0&#65533;&#65533;tG>&#65533;&#65533;Dvi+\&#65533;&#65533;&#65533;&#1018;&#65533;&#65533;&#65533;Q&#65533;&#65533;&#65533;5;7t^&#65533;&#65533;&#65533;&#65533;	W&#65533;B&#65533;&#65533;.&#65533;&#65533;Z;T&#65533;BV&#65533;12&#65533;B&&#65533;pO%&#65533;&#65533;-&#1069;&#65533;&#65533;&#65533;&&#65533;|V,&#65533;K&#65533;&#65533;l&#1066;&#65533;&#65533;&#65533;&#65533;&#65533;&#65533;&#65533;M&#65533;1A&#65533;&#65533;l&#65533;@&#65533;sTA&#65533;g4u&#65533;&#65533;g/b&#65533;8&#65533;#&#65533;&#65533; &#65533;&#65533;H&#65533;&#65533;Wo&#65533;#&#65533;X@&#65533;&#65533;&#65533;&#65533;o/&#65533;&#533;&#65533;&#65533;&#65533;&#65533;&#65533; 
&#65533;L`&#65533;&#65533;&#65533;Dk&#65533;C&#65533;7T&#65533;&#65533;u&#65533;&#65533;E-&#65533;&#65533;&#65533;.&#65533;&#65533;&#65533;&#1285;?iB&#65533;&#65533;&#65533;p&#65533;&#65533;{&#65533;@&#65533;&#65533;6&#65533;&#65533;&#65533;&#65533;&#65533;)I&#65533;h&#65533;+H&#65533;q&#161;&#65533;&#65533;Q"&#65533;$&#65533;#$&#65533;&#65533;&#65533;V'&#65533;1Q+&8&#65533; M&#65533;TQ]&#65533;F&#65533;&#65533;@&#65533;tC&#65533; &#65533;&#65533;&#65533;4&#65533;/&#65533;DA&#65533;&#65533;z&#65533;&*
&#65533;&#65533;0 &#65533;r&#333;dQ&;kE&#65533;fG&#65533;&#65533;/M xhs&#65533;@&#65533;&#65533;d&#65533;&#65533;C&#1304;&#65533;&#65533;&#65533;&#65533;9&#65533;s&#65533; $[&#1143;&#65533;B&#65533;&#65533;&#65533;)&#65533;&#45586;&#65533;&#65533;f&#65533;&#65533;)gR&#65533;&#1637;q&#65533;&#65533; &#65533;&#65533; k[&#65533;2W&#65533;&#830;T&#65533;)&#65533;A&#65533;m&#65533;&#65533; H&#65533;2(z&#65533;&#65533;u&#65533;2&#65533; &#65533;@&#65533;&#65533;1`&#65533;S &#65533;H'0&#65533;Nv&#65533;3&#65533;&#65533;&#65533;L
&#65533;k&#65533;D&#65533;W&#65533;n&#65533;nZr 
:&#65533;9&#65533;G&#65533; &#65533;&#65533;jT#g&#65533;&#65533;5dG%Y&#65533;gG&#65533;&#65533;&#65533;&#65533;T&#65533;h f?&#65533; &#65533;oA&#65533;ZCA*&#1170;f&#65533;&#65533;&#65533;&#65533;&#65533;?T&#65533;E&#65533;$&#65533;&#65533;&#65533;&#1467;I&#65533;&#65533;&#65533;h%&#65533;&#65533;&#1092;&#65533;/y&#65533;$"&#65533;&#65533;&#65533;p&#65533;4]HT&#65533;&#65533;&#65533;&#65533;j$&#65533;&#65533;&#65533;&#65533;)&#65533;&#65533;&#65533;&#65533;&#65533;&#65533;&#1414;x&#65533;&#65533;
DkB]K?'C&#65533;&#65533;N&#65533;H3|p&#65533;&#65533;&#65533;'h}&#65533;&#65533;T&#65533;&#65533;&#65533;&#65533;~BtHI&#65533;jD&#65533;j&#1352;1&#65533;]Y&#65533;t&#65533;#P&#65533;k&#65533;B&#65533;&#65533;Z&#65533;=}&#65533;9&#65533;&#65533;U&#65533;&#65533;&#1376;&#65533;&#748;_&#65533;&#65533;U&#1725;p&#65533;A"z&#1542;h&#65533;&#65533;&#65533;!&#65533;/&#65533;R&#65533;&#65533;&#65533;&#65533;B&#65533;&#65533;&#1406;&#65533;a&#1412;0&#65533;'AD&#65533;&#65533;&#934;$Q&#65533;&#65533;@&#65533;j Xrka&#65533;B&#65533;&#65533;<"2&#1523;&#65533;&#65533;&#65533;K&#65533;&#65533;K&#65533;H&#65533;$ &#65533;o&#133;&#65533;&7&#65533;&#65533;%&#65533;:&#65533;&#65533;&#65533;7&#65533;=H_&#65533;&#65533;&#1496;|&#65533;&#65533;&#65533;&#65533;?H&#65533;&#65533;&#65533;.&#65533;aUA&#65533;&#65533;&#65533;Re&#65533;&#1352;t%(,&#65533;&#65533;&#65533; O&#65533;&#65533;tKH&#65533;	 I&#65533;Vi@&#65533;{&#65533;	&#65533;3.&#65533;&#65533;?>!L&#1474;$&#65533;&#65533;&#65533;&#65533;
&#65533;&#65533;d&#65533;Zz&#65533;@&#65533;K&#4312;&#65533;:&#289;&#65533;k&#1806;&#65533;om`&#65533;9-j&#65533;&#65533;h&#65533;~&#65533;&#65533;%&#65533;&#65533;&#65533;&#1964;&#65533;Gb&#65533;q &#65533;` &#65533;&#8406;I&#65533;&#65533;@&#65533;|&#65533;&#65533;&#65533;&#65533;Dj &#65533;&#684;&#65533;6&#65533;X (&#65533;&#65533; lv&#65533;V&#65533;&#543;&#65533;M4Or&#65533;&#65533;S  &#65533;+_&#65533;\&#65533;&#65533;EC&#65533;<;&#65533;q-&#65533;&#65533;&#65533;P&#65533;u&#65533;&#65533;&#65533;	/&#65533;&#65533;&#65533;&#65533;&#65533;)&#65533;i&#65533;&#65533;&#65533;B[9dV&#65533;T&#65533;&#65533; pGR&#65533;&#65533;u(A&#65533;&#65533;p&#65533;iBQ
&#65533;&#65533;&#65533;Z6&#65533;&#65533;&#65533;&#65533;&#65533;J&#65533;1&#65533;5&#65533;c&#65533;(&#65533;Y~&#65533;I}&#65533;4&#1406;&#65533;8p&#65533;#Y@&#65533;&#65533;1&#65533;&#65533;&#65533;&#65533;:&#20580;&#65533;&&#65533;t&#65533;Ca"t+/&#65533;)Nk&#65533;&#65533;^&#65533;&#65533;o&#65533;&#65533;4F,&#65533;P&#65533;(mrj&#65533;&#65533;`&#65533;h&#65533;&#65533;&#65533;&#1717;P y&#65533;&#65533;[&#65533;9&#65533;{&#65533;&#65533;&#65533;V&#65533;e^&#27039;&#52354;K&#65533;&#65533;&#65533;&#1814;um&#289;VZ&#65533;&#1101;1&#65533;A&#65533;&#65533;\w&#65533;&#65533;&#65533;&#65533;&#65533;(p&#65533;&#65533;&#65533;*&#65533;;&#65533;G&#65533;&#65533; . b&#65533;P&#65533;&#65533;]&#65533;<&#65533;&#65533;&#65533;&#65533;;k&#65533;jH&#65533;@&#65533;&#65533;d&#65533;&#65533;&#65533;&#65533;&#65533; &#65533;0&#65533;&#65533;;(U SB&#65533;&#65533;&#65533;&#65533;&#65533;&#65533;&#65533;&#65533;][&#1815;&#65533;&#65533;0&#65533;4&#65533;A&#65533;&#65533;#&#65533;&#65533;&#65533;c&#65533;
&#65533;9&#65533;Nm&#65533;B&#784;L&#65533;4&#65533;E.&#65533;&#65533;w&#65533;&#65533;#&#1960;9&#65533;&#65533;>b&#65533;p&#65533;/m&#65533;c&#65533;&#65533;#&#65533;&#65533;&#65533;&#65533;wk&#65533;"&#65533;&#65533;&#65533;q&#65533;h&#65533;&#65533;&#65533;	0&#65533;&#1325;&#65533;0G>p&#65533;@&#65533;l&#65533;&#65533;&#65533;;&#65533;g&#65533;&#65533;4D&#65533;&#65533;L&#65533;?_&#65533;&#65533;*V&#65533;&#65533;&#65533;&#65533;&#65533;.&#65533;0u$&#65533;&#65533;&#65533;4&#65533;&#65533;&#65533;&#2029;Q{yU&#65533; &#65533;K3<&#65533;&#65533;&#65533;^&#65533;&#65533;C&#65533;h&#65533;&#65533;&#65533;&#65533;&#65533;N`0%K&#65533;&#65533;v&#65533;GL#r&#65533;&#65533;&#65533;&#65533; &#65533;c;
H&#65533;&#65533;&#65533;&#65533;S/&#65533;&#65533;x&&#65533;$&#65533;&#65533;ndQ&Q+e!&#65533;t"B&#65533;&#65533;&#65533;&#65533;&#65533;i0 `&#65533;f's&#65533;1&#65533;&#65533;&#65533;fT[&#65533;&#65533;[&#65533;W&#65533;UZ>&#65533;3^z&#65533;ya &#65533;&#65533;f&#65533;&#65533;&#65533;	&#65533;B&6&#65533;&#65533;nD&#65533; &#65533;$ H1J1&#65533;&#65533;&#65533;q0&#65533;&#65533;&#65533;R&#65533;&#65533;t&#65533;`u&#65533;jQ=&#65533;@&#65533;&#65533;{&#65533;Q&#65533;wM6&#65533;p&#65533;	TUp0&#65533;/
&#65533;p&#65533;r1G`&#65533;&#65533;p&#65533;g&#65533;}&#65533;G&#1346;Qu
(_&#65533;ta&#65533;Q&#65533;&#65533;xa1
@d&#65533;&#65533;&#65533; &#65533;@&#65533;&#65533;`9s&#65533;@A00/&#65533;Na&#65533;&#65533;&#65533;&#65533;	&#65533;&#65533;wQ&#65533;T,&#65533;%t0&#65533;&#65533;&#65533;/&#65533;&#65533; &#65533;&#1034;&#211;H;&#65533;&#65533;&#65533;-&#65533;"&#65533;dDzxowM&#65533;P JH1|g&#65533;/V&#65533; cW\&#65533;&#65533;&#65533;`gz&#65533;&#65533;8&#65533;R:&#65533;Hk&#65533;$&#65533;&#65533;&#65533;&#65533;X&#65533;&#1036;Ax&#65533;&#65533;p&#65533;zg&#65533;U_&#65533;xN&#65533;e)&#65533;&#65533;&#1284;/&#65533;&#65533; !&#65533;C&#65533;W&#65533;X&#65533;Gy&#65533;&#65533;Sl&#65533;&#65533;XZ&8^xFn&#65533;PA&#65533;N&#65533;@&#65533;&#65533;7{&#65533;'&#65533;&#65533;X&#65533;"&#65533;&#65533;&#65533;{)&#65533;ul&#65533;&#65533;&#65533;
&#65533;{A5" y&#65533; }&#65533;&#65533;&#65533;&#65533; &#65533;@&#65533;Wzz|&#65533;&#65533; &	|&#65533;&#65533;_&#65533;@Hu&#65533;M` I[&#65533;r/(Q&#65533;&#65533;b&#65533;&#65533;OI&#65533;&#65533;8&#65533;&#65533;
&#65533;&#65533;p&#65533;&#65533;&#65533;&#65533;&#65533;
p8& &#65533;&#65533;Q&#65533;&#65533;s*6]	&#65533;eH&#65533;XQ&#65533;&#38923;i0k)l uA&#65533;rA&#65533;T6&#65533;9>VdxIu&#65533;	&#65533;&#65533;@K&#65533;5&#65533;};CP&#65533;&#65533;&#65533;tI&#65533;&#65533;X53X&#65533;$pX-`^D&#65533;l&#65533;
&#65533;&#65533;&#65533;#e&#65533;&#65533;^&#65533;R&#65533;z&#65533;&#65533;@
0&#65533;Z&#65533;!wX&#65533;&#65533;l&#65533;Jq0&#65533;qf&#1098;&#65533;&#65533;&#65533;&#65533; &#65533;a&#65533;/&#65533;&#65533;
&#65533;&#65533;, &#65533;&#65533;'&#65533;&#65533;[C&#65533;|A5&#65533;)/&#65533;>&#65533;&#65533;&#1035;&#1016;&#65533;&#65533;&#65533;i5&#65533;&&#65533;1&#65533; Ey&#65533;1&#65533;V&#1040;&#65533;&#65533;&#745;&#65533;&#65533;&#65533;`&#65533;&#65533;&#65533;&#65533;&#65533;&#65533;&#65533; <&#65533;&#65533;2&#65533;J&#65533;1&#65533;aFRw/&#65533;10&#65533; &#65533;&#65533;A&#65533;&#65533;&#65533;&#65533;G&#65533;&#65533;:00(&#65533;Yj&#65533;Vb-+&#65533;[&#65533;2&#65533;&#65533;1&#65533;n&#65533;P&#65533;&#65533;@y&#65533;&#65533;9&#65533;y&#2039;B&#65533;&#65533;F!G&#65533;2&#65533;&#65533;T@&#65533;&#65533;gq&#65533;~&#65533;&#65533;&#65533;g=Q&#65533;&#65533;w&#65533;&#65533;&#65533;&#65533;&#65533;&#65533;&#371;&#65533;5&#65533;Vb&#65533;SZ&#65533;z&#148;kF&#65533;
&#65533;&#65533;{7|&#65533;&#65533;y&#65533; &#65533;@W&#65533;q&#65533;)&#65533;&#65533;&#65533; p&#65533;Su&#65533;Y&#65533;ta&#65533;:v&#65533;&#65533;&#483;5&#65533;GV&#65533;&#65533;D&#65533;Oe&#65533;6&#65533; &#65533;&#65533;K*&#65533;sy;&#65533;&#65533;[q{ Y<iK &#65533;^[Q"T&#65533;&#65533;&#65533;JJ&#65533;4&#65533;&#65533;5&#65533;9 &#65533;&#65533;&#65533;vq&#65533;&#65533;9$&#65533;&#65533;b&#65533;&#65533;Tv!!&#65533;&#65533;&#65533;&#65533;Q&#65533;&#65533;t&#65533;  &#65533;&#65533;P	&#65533;&#615;AAt&#65533;!&#65533;P_&#65533;U@&#65533;&#65533;* B<&#65533;z&#65533;( &#65533;i9:&#65533;&#65533;CAS&#65533;6 &#65533;&#65533;1&#65533;&#65533;&#65533;K&#65533;&#65533;Oiq<S&#65533;h&#65533;&#65533;_Y5$*)&#65533;Ca&#65533;&#65533;u&#65533;sD&#65533;U&#65533;&#65533;&#65533;j~J&#65533;w&#65533;5W&#65533;%j&#65533;&#65533;0&#65533;&#65533;_&#65533;&#65533;&#65533;&#65533;J?&#65533;&#65533;!&&#65533;&#65533;&#65533;X&#65533;&#65533;&#65533;&#65533;&#65533;tJ&#65533;&#65533;}&#65533;&#65533;A
Q>`&#65533;&#65533;d +&#65533;&#65533;&#65533;&#65533;nq,hZb&#65533;&#1834;^	&#65533;&#65533;&#c&#65533;)|Zf8&#65533;Z&#65533;&#579;&#65533;,&#65533;91&#65533;C@0&#65533;!&#65533;&#65533;P&#65533;&#65533;&#65533;&#65533;&#65533;_&#65533;&&#65533;rZq&#65533;:&#65533;6Q&#65533;'&#65533;&#65533;&#65533;L&#65533;&#65533;Aw&#65533;&#65533;!&#65533;2&#65533;&#65533;u&#65533;&#65533;&#65533;H&#65533;&#65533;U&#65533;&#65533;&#65533;&#65533;&#65533;P&#65533;&#65533;&#4653;ZD&#65533;ZSq&#65533;&#65533;&#680;xP&#65533;J&#65533; &#65533;t+Qj&#65533;G	!&#65533;&#65533;&#65533;&#65533;&#65533;`&#65533;&#1201;m&#65533;&#65533;&#65533;0&#65533; &#65533;V&#65533;&#65533;9&#65533;Z&#65533;&#65533;LR&#65533;&#47699;&#65533;&#65533;&#65533;Ku&#65533;&#65533;[,e&#65533;&#65533;&#65533;N&#65533;o&#65533;&#65533;>&#65533;&#65533;p&#65533;&#65533;&#65533;A&#65533;,&#65533; *&#65533;x&#65533;&#65533;&#172;&#65533;&#65533;;&#65533;(d&#65533;&#65533;&#65533;q@&#65533;&#65533;&#65533;z r&#65533;0&#65533;K&#65533;&#65533;efRw&#65533;;&#65533;'\j&#65533;&#1841;&#65533;^20lSg+&#65533;&#1143;&#65533;t%y&#65533;&#65533;&#65533;&#65533;&#574;iUh&#65533;a&#65533;&#65533;"&#65533;&#65533;&#65533;Q&#65533;&#65533;:&#65533;&#65533;Q&#65533;+d@ &#65533;q:]BJ&#65533;;Z&#65533;&#65533;l&#1077;&#65533;+w&#65533;&#65533;&#65533; <+VP_&#65533;p&#65533;&#1156;&#65533;h&#65533;&#65533;khS&#65533;1"&#65533;&#65533;YQ%&#65533;&#65533;v&#65533;n&#65533;m&#819;&#65533;0&#65533;&#65533;Y&#65533;&#65533;Y&#65533;&#65533;&#65533;&#65533;B\a&#592;%&#65533;z Z&#65533;`p{{)aJMP\ZH8@&#65533;&#65533;&#65533;&#65533;&#65533;&#65533;F(|&#65533;W,&#65533;&#65533;l&#65533;&#706;9&#65533;&#65533;&#65533;&#65533;&#65533;{&#1264;x ZDL&#65533;&#426;9&#65533;&#65533;&#65533;&#65533;`d&#65533;&#65533;F|&#65533;Q&#65533;&#65533;&#65533;&#65533;&#65533;f&#65533;(A&#65533;+
@&#65533;&#65533;&#65533;&#65533;p=&#65533;&#65533;;&#775;	&#65533;&#65533;.&#65533;Zq  &#65533;A+&#65533;&#65533;8&#1123;&#65533;t&#65533;&#65533;&#65533;&#65533;6F&#65533;&#65533;6&a&#192;w5i&#65533;&#65533;&#65533;@@&#789;&#65533;&#65533;+	&#65533;&#65533;8u&#65533;&#65533;&#65533;o&#65533;5&#640;V(i~&#65533;&#65533;n&#65533;&#65533;&#65533;&#65533;B,&#65533;&&#65533;Qg0&#65533;8&#65533;4&#65533;pq&#65533;
&#65533;$&#65533;&#65533;&J!&#65533;&#65533;&#65533;&#65533;Y2s&#65533;-&#65533;&#65533;A[1&#65533;<&#65533;&#65533;7^&#65533;&#65533;V&#65533; &#65533;&#65533;l&#65533;&#65533;Y&#65533;&#65533;&#65533;aI&#1392;>&#65533;&#65533;&#65533;P&#65533;
&#65533;?&#65533;&#65533;&#65533;&#65533; &#65533;&#65533;&#65533;q&#65533;&#65533;^&#65533;&#65533;\!&#65533;B&#65533;?l&#381;&#65533;&#65533;&#976;&#65533;k&#65533;&#65533;&#1111;&#65533;&#65533;&#65533;Q&#65533;5j&#65533;&#65533; &#65533;&#65533;,&#65533;&#65533;|&#65533;&#65533;yt&#468;&#65533;&#65533;&#65533;&#65533;J&#65533;	 j)M@d&#65533;&#65533;&#65533;&#65533;n&#65533;&#65533;Z0T&#65533;ec&#560;&#65533;[]>&#65533;&#65533;&#65533;0&#65533;N$j 6p&#65533;`&#65533;&#65533;&#65533;&#65533;&#65533;kh)&#65533;&#976; &#65533;&#65533;k=&#65533;&#65533;&#65533;;&#65533;&#65533;&#65533;F&#65533;}Y&#65533;U&#65533;&#65533;4&#65533;&#65533;!&#1068;-=&#65533;TR&#65533;7/&#65533;S&#65533;&#65533;kV&#65533;u&#65533;s&#65533;B&#65533;&#65533;&#65533;&#1619;&#65533; )&#65533; &#65533;&#65533;&#65533;&#65533;&#65533;p!&#65533;&#65533;;&#65533;J&#65533;W&#65533;$vY&#65533;&#65533;R'U&#65533;&#65533;&#65533;&#65533;&#65533;2^&#65533;^0&#65533;&#65533;8.V&#65533;sH&&#65533;e&#65533;&#65533;F&#65533;H&#65533;&#65533;&#65533;&#65533;&#65533;]&#65533;)&#65533; ]&#65533;&#65533;]&#65533;&#65533;	&#65533;&#65533;b	 &#1543;Y&#65533;W?W&#65533;Y>&#65533;9&#65533;TN&#65533;9&#65533;&#65533;&#65533;Yy&#65533;{H22s7&#65533;&#65533;&#65533;&#65533;&#65533;&#65533;]&#65533;  &#65533;]&#65533;&#65533;&#65533; &#65533;&#1306;=&#65533;&#1985;0.&#65533;
n&#65533;&#65533;&#65533;&#65533;x&#65533;&#65533;92>&#1719;&#65533;P4N&#65533;&#65533;y&#65533;!&#65533;&#65533;&#65533;
A&#65533;&#1492;&#65533;&#65533;&#65533; &#65533;p&#65533;&#65533; !&#65533;&#65533;&#65533;&#65533;&#65533;M &#65533;&#65533;&#65533;VD&#65533;6&#65533;g&#65533;THj&#65533;Y&#65533;(&#65533;4rk6&#65533;w|&#65533;k&#65533;a&#65533;&#65533;&#65533;&#65533;&#65533;&#65533;@&#65533;&#65533;=2&#65533;1&#65533;&#486;&#65533;
&#65533;&#65533;&#65533;J`L&#65533;0&#65533;~&#65533;&#65533;&#65533;K&#65533;;&#65533;(&#65533;V&#65533;&#65533;&#849;&#65533;X&#65533;Y&#65533;&#1085;&#65533;&#65533;X[&#65533;&#65533;&#65533;&#65533;ps&#65533;&#65533;=L#&#65533;&#65533;&#65533;&#65533;$;q:&#65533;Q&#65533;1&#65533;&#65533;&#65533;m_&#65533;&#65533;3 &#65533;&#65533;&#65533; &#65533;&#65533;g0!^&#65533;&#65533;m&#65533;&#65533;	S.&#65533;cd&#65533;i&#65533;&#65533;:9X2&#65533;&#65533;p&0#2C&#65533;[G&#65533;&#65533;&#996;&#65533;&#65533;n7&#65533;&#65533;`M@2p&#65533;N&#65533;&#65533;	&#65533;&#65533;&#65533;&#65533;&#65533;&#65533;*&#65533;&#65533;&#65533;&#65533;=&#65533;O=V&#65533;&#1202;FR&#65533;g&#65533;&#65533;3`&#65533;&#65533;&#65533;9yy&#65533; &#65533; &#65533;~&#65533;&#65533;&#65533;&#65533;-!&#1740;0>&#65533;&#65533;&#65533;4M&#65533;y&#65533;&#1390;:&#65533;&#65533;\&#65533;
A&#65533;&#1594;&#65533;)&#65533;&#65533;&#65533;
 Hz&#65533;~&#65533;&#65533;`&#65533;&#65533;]S&#1980;&#65533;q&#65533;Y'&#65533;" &#65533;	1/&#65533;9=&#65533;V&#65533;-&#65533;&#65533;|&#65533;$P&#65533;-&#65533;&#65533;	&#65533;p&#65533;P9C`!&#65533;&#65533;@@&#65533;@J&#65533;	`&#65533;&#65533;&#65533;&#65533;&#65533;&#65533;&#65533;&#65533;dWC&#65533;A&#65533;&#65533;y&#65533;&#65533;&#65533;&#65533;3&#65533;&#65533;!&#65533;&#65533;&#65533;e&#65533;&#65533;&#65533;&#65533;>&#58461;&#65533;[&#65533;&#65533;9&#65533;w:) !&#65533;P&#65533;7s&#65533;&#65533;&#65533;p_&#65533;~&#65533; &#65533;J&#65533;&#65533;&#65533;&#65533;;&#65533;&#65533;&#65533;&#877;&#65533;0&#65533;&#65533;&#65533;&#65533;&#65533;I&#65533;&#65533;Y&#65533;.&#65533;j&#65533;&#65533; &#65533;?&#65533;&#462;&#65533;&#65533;	&#65533;&#65533;{ c,&#65533;&#65533;]L&#65533;F6&#65533;GE&#65533;&#65533;&#65533;&#65533;H_&#65533;&#65533;"L&#65533;&#65533;};&#65533;&#65533; &#65533;
) A&#65533;&#65533; &#143;&#65533;&#271; &#65533;>&#65533;&#607;&#65533;2&#65533;&#65533;&#65533;c&#65533;qV&#65533;s`&#65533;&#65533;@&#65533;&#65533;@j&#65533;*&#65533;g!!&#65533;&#65533;,&#65533;p&#65533;A&#65533;)B&#65533;
	D:&#65533;$Y&#65533;&#65533;I&#65533;)U&#65533;d&#65533;&#65533;&#65533;&#727;&#65533;&#256;&#65533;K&#65533;&#65533;\&#65533;&#65533;1&#65533;&#65533;&#65533;a&#65533;&#65533;I&#65533;&#65533;&#65533;&#65533;G &#65533;&#65533;&#65533;&#65533;S+&#65533;A&#65533;&#65533; &#65533;&#265;j=x&#802;&#365;&#65533;*&#65533;P#A&#65533;&#65533;
&#65533;&#65533;P#E&#65533;^O&#65533;&#65533;&#65533;&#65533;&#65533;]&#65533;y&#65533;&#65533;&#65533;&#65533;&#65533;T&#65533;&#65533;&#65533;y&#1242; C>&#65533;&#65533;Y&#191;]&#65533;&#65533;&#65533;:&#65533;&#65533;C&#65533;f&#65533;p&#641;Q&#65533;&#65533;V|$&#65533;k&#65533;&#65533;&#580;	&#65533;&#65533;&#65533;U &#1671;&#65533;O[L+Q&#65533;&#65533;Dv%I,&#65533;&#65533;o&#65533;o&#65533;&#65533;&#65533;&#65533;&#65533;'&#65533;&a&#65533;&#65533;ve&#65533;S@&#65533;&#65533;)&#1010;&#65533;"&#65533;D2&#65533;&#65533;&#589;H&#65533;&#65533;&#65533;&#65533;kX&#65533;&#65533;f&#65533;
&#65533;&#65533;&#65533;&#65533;&#65533;&#65533;fX&#65533;$;@&#65533;&#65533;&#65533;&#65533;I&#65533;A kl&#65533;&#65533;&#65533;\r&#65533;A&#65533;:b&#65533;&#65533;&#65533;:&#65533;&#65533;
&#65533;&#65533;&#65533;I&#65533;$&#2026;&#65533;&#65533;&#65533;&#65533;&#234;&#65533;z&#65533;-&#65533;&#65533;2&#886;&#65533;&#65533;&#1736;>&#65533;&#65533;	&#65533;o&#65533; &#183;&#65533;z&#65533;&#65533;&#65533; &#65533;!&#65533;&#65533;&#144;&#65533;&#65533;&#65533;H&#65533; D&#65533;&#65533;&#65533;&#65533;&#65533;&#65533;&#65533;`&#65533;&#65533;&#65533;&#65533;&#65533;Qf&#65533;&#65533;<&#65533;l+-&#65533;&#65533;&#65533;&#65533;h&#65533;&#65533;&#65533;&#65533;&#65533;&#65533;H&#65533;&#65533;&#1954;&#65533;qN:&#65533;"&#65533;!&#65533;&#65533;&#65533;&#65533;Cr1@C0d"&#65533;&#65533;&#65533;&#65533;&#65533;&#65533;&#65533;&#65533;&#65533;,&#65533;J&#65533;A)&#65533;fV`&#65533;&#65533;J&#65533;&#65533;&#65533;H&#65533;E&#65533;Zlh=&#65533;&#65533;(	
QX&#65533;:[u@&#8492;&&#65533;&#65533;A.&#65533;#&#65533;\B"&#65533;&#65533;&#65533;&#65533;l&#65533;&#65533;K&#65533;&#65533;Sjf&#65533;i&#65533;&#65533;&#65533;&#65533;{K#i&#65533;&#65533;4&#65533;LW4	&#65533;&#65533;h&#65533;&#65533;W&#65533;W&#65533;;;&#65533;B0&#65533;n&#65533;%C:t&#65533;^J0p&#65533;&#65533;Br&#65533;J&#65533;&#65533;U&#65533;&#65533;!&#65533;&#65533;&#65533;b&#65533;+N9&#854;!RW"A6Vwbq&#717;&#140;&#65533;&#65533;Fc&#65533;&#65533;@&#65533;&#65533;w	&#65533;"&#40311;
(s&#65533;X&#65533;@&#65533;&#1363;&#65533;9&#65533;&#65533;o&#65533;,&#65533;Ll/-&#65533;&#65533;&#65533;f&#65533;$!& &#65533;b&#65533;&#65533;,w&#65533;ThEP]k&#65533;&#65533;&#65533;]&#65533;%&#65533;&#65533;&&#65533;i&#65533;&#65533;&#65533;& &#65533;&#18388;&#1000;3&#65533;$e&#607;f&#65533;&#65533;a&#65533;.=5&#65533;&#65533;&#65533;B%&#65533;E6S&#65533;&#65533;t&#65533;6i&#65533;&#65533;&.&#65533;(R&#65533;i&#65533;r(C&#65533;&#65533;U&#65533;&#65533;&#1434;^&#65533;i&#65533;&#65533;R&&#65533;GJ&#65533;:H&#65533;&#65533;&#65533;I&#65533;KMe&#65533;&#65533;g&#65533;J&#65533;f&#65533;r&#65533;$(&#65533;!&#65533;&#65533;;&#65533;o&#65533;&#65533;&#65533;3&#65533;&#65533;	&#65533;&#65533;&#65533;@&#65533;&#65533;&#65533;&#65533;x&#65533;&#65533; )E&#65533;E]Na&#65533;&#65533;<&#65533;&#65533;&#65533;&#65533;&#65533;Y&#1919;&#65533;&#65533;I&#65533;&#65533;Ug&#65533;&#65533;{&#65533;n&#65533;i0>qR&#65533;&#65533;&#65533;&#65533;S\&#65533;&#65533;&#65533;px&#65533;^&#65533;&#65533;`&#65533;8&#65533;.8&#65533;&#65533;e&#65533;&#65533;&#65533;&#65533;K
h8,&#65533;{{_mG&#65533; fd&#65533;;&#65533;&#65533;<&#65533; gx8&#65533;A&#65533;?^&#65533;`&#65533;&#1232;&#65533;&#65533;&#65533;p&#65533;Z&#65533;&#65533;&#65533;k&#65533;
&#65533;&#65533;&#65533;&#1041;&#65533;&#65533;&#65533;@&#65533; &#65533;&#65533;&#65533;&#65533;&#65533;8#K&#65533;&#65533;&#65533;.'&#65533;z/&#65533;&#65533;&#65533;'&#65533;C&#65533;&#65533;&#65533;&#65533;U'&#65533;&#65533;N[D!&#65533;&#65533;#!&#65533;O!d&#65533;b&#65533;Yq&#65533;i9&#65533;A&#65533;&#65533;&#65533;A(&#65533;&#65533;
]&#65533;&#65533;&#65533;xG &#65533;&#65533;&#65533;&#65533;8V&#65533;+}&#65533;YC&#65533;h6B&#65533;x&#65533;{&#65533;	*&#65533;&#65533;&#65533;dK&#65533;&#65533;&#65533;!&#53836;&#65533;dH&#65533;&#65533;.&#65533;&#65533;&#65533;&#65533;&#65533;c#M	?&#65533;&#65533;&#65533;&#65533;d%D&#65533;(&#65533;!)A:&#65533;SO&#65533;&#65533;&#588;&#65533;&#590404;&#65533;'EG&#655;TxD+&#65533;&#65533;J."&#65533;\
&#65533;&#65533;r&#65533;&#65533;dP&#65533;&#65533;&#65533;J&#65533;5'&#65533;&#65533;1~&#65533;0&#65533;;x@ 
&#65533;&#65533;&#65533;#&#65533;e&#65533;&#65533;&#65533;cf&#65533;&#65533;&#535;&#65533;%Fkd&#65533;; &#65533;HG@W$g?&#65533;Js	f&#65533;X;;E(&#65533;&#4365;&#65533;&#65533;&#65533;/&#65533;1?&#65533;&#65533;Q~&#65533;&#65533;?-J;s^,c7if&#65533;8&#65533;Oo&#65533;&#65533;&#65533;#6&#65533;H?{&#65533;&#65533;&#65533;$&#65533;`vQ&#65533;R&#65533;&#65533;)`&#65533;!4&#65533;&#65533;&#65533;&#65533;'&#65533;&#65533;i(&#65533;&#65533;Kz&#65533;&#65533;&#65533;0&#134;bzT&#65533;&#65533;T&#65533;J&#65533;(Nmy&#65533;&#65533;"&#65533;&#65533;lf&#65533;&#65533;&#65533;*$&#65533;$&#65533;Q&#65533;&#65533;&#65533;p&#65533;0c&#65533;g&#65533;*&#65533;S&#65533;&#65533;&#65533;@WC&#65533;&#65533;N&#651;&#65533;F&#65533;&#65533;]k]]&#65533;&#65533;6&#65533;|&#65533;&#65533;-&#65533;VYFcM&#65533;&#65533;J%
&#65533;&#65533;&#65533;U&#65533;s&#65533;&#65533;L&#65533;&#65533;1[U&#65533;"I&#65533;;&#1610;&#65533; &#1024;&#65533;@u$&#65533;&#65533;&#65533; (e&#65533;&#65533;}&#65533;&#65533;f@+P&#65533;&#65533;&#65533;]C@9&#65533;&#65533;A$&#65533;&#65533;&8&#65533;F&#65533;V&#65533;&#65533;&#65533;b&#65533;&#65533;Q&#65533;&#65533;&#65533;Oh&#65533;&#65533;&#784;Puo&#65533;&#65533;&#65533;&#65533;6&#65533;&#451; s&#65533;&#65533;&#65533;&#65533;&#65533;Gt&#65533;&#65533;&#65533;&#65533;&#65533;&#65533;&#522;&#65533;&#65533;&#65533;&#65533;&#65533;<&#65533;V&#65533;LH&#26042;&#65533;&#65533;+&#65533;y\P>&#65533;I&#65533;WY&#1512;5&#65533;B&#65533;&#65533;&#164;B8&#65533;&#65533;_&#65533;XWH&#65533;*b&#65533;&#65533; 3&#65533;*]G=&#65533;R*&#65533;@&#65533; &#65533;&#65533;H<&#65533;T$&#65533;&#65533;RTw&#65533;N&#65533;&#65533;&#65533;&#1644;&#65533;V&#65533;&#65533;	WX&#65533;&#65533;&#65533;(&#65533;&#65533;&#65533;.[&#65533;&#65533;&#565;&#65533;<&#65533;k&#65533;8Rt&#65533;;f&#65533;&#1089;&#65533;&#65533;&#65533;&#65533;}&#65533;&#65533;&#968;&#65533;&#65533;t&#65533;&#65533;&#65533;kV&#65533;&#65533;w&#65533;&#1323;<&#65533;0&#65533;&#65533;%&#65533;p8&#65533;I&#65533;{&#65533;&#65533;&#65533;:n&#65533;7&#65533;&&#65533;L&#65533;[&#65533;\&#65533;ANd&#65533;z`&#320;&#65533;q&#65533;&#65533;/ge&#65533;3&#65533;&#65533;&#65533;Je&#65533;&#65533;&#65533;$&#65533;&#65533;!,&#65533;&#814;&#65533;R&#65533;&#65533;r
&#65533;5g&#65533;&#1346;&#65533;u&#65533;&#65533;&#65533;&#65533;&#1267;&#65533;&#65533;&#65533;&#65533;6&#65533;&#65533;~&#65533;&#65533;&#65533;&#65533;Z5=z&#65533;&#65533;y&#65533;&#65533;&#65533;a&#65533; &#65533;&#65533;AAz&#65533;&#65533;-#&#65533;U&#65533;T.4&#65533;,&#65533;J\Xo&#65533;V&#65533;&#65533;f4^&#65533;;&#65533;@&#65533;&#65533;&#65533;E&#65533;&#65533;&#65533;&#65533;j&#65533;j&#1677;&#65533;e6{o-+[&#65533;&#65533;0&#65533;&#65533; &#65533;&#65533;JQ&#65533;&#1596;MF6t&#65533;&#65533;&#65533;P;&#65533;&#65533;&#65533;-&#65533;&#65533;	I(k2&#1124;&#65533;&#65533;&#65533;&#65533;&#65533;bx/&#65533;&#65533;&#65533;&#65533;&#65533;.SP_?&#65533;&#65533;]h&#65533;&#65533;j&#65533;&#65533;&#65533;;&#3829;&#65533;&#65533;.l&#65533;l7&#65533;&#65533;&#1056;Z&#65533;?&#65533;n&#423;'&#1418;+Sp&#65533;<&#65533;N6~&#65533;^s&#65533;&#65533;h)=&#65533;)&#65533;&#1838;7&#65533;&#564;+&#65533;2&#65533;TP"&#65533;&#65533;&#65533;\C;&#65533;
[&#569;&#65533;Q&#65533;En&#65533;!pE&#65533;p&#65533;&#65533;9&#65533;s&#65533;s&#65533;Go&#65533;&#65533;&#65533;g&#65533;&#65533;\&#65533;c&#65533;&#65533;&#65533;&#65533;V0W&#65533;&#931;t.&#65533;&#65533;K&#65533;&#262;]&#65533; &#65533;&#65533;7&#65533;SA&#65533;4q&#65533;&#65533;x&#65533;6H&#65533;&#65533;y&#65533;p&#65533;&#65533;&#65533;~Q+_y&	&#65533;&#65533;&#65533;+&#65533;&#65533;u&#65533;&#65533;&#65533;&#65533;~&#65533;= &#65533;&#65533;&#65533;5M^&#65533;1&#65533;&#65533;<&#65533;&#65533;&#65533;&#65533;Dlcv&#65533;&#65533;&#65533;&#65533;&#65533;~&>*&#65533;&#65533;y`W&#1766;&#65533;&#65533;&#65533;&#65533;&#65533;&#65533;w&#65533;>&#65533;&#65533;w&#65533;&#65533;&#65533;&#65533;&#65533;_&#65533;U&#65533;OO&#65533;&#65533;&#65533;#&#1860;n5/|r&#65533;>OZF&#65533;j&#65533;&#65533;j&#65533;7&#65533;&#65533;&#65533;&#65533;&#65533;k}&#65533;&#65533;&#65533;&#65533;6&#65533;&#65533;t&#65533;&#65533;&#65533;7&#65533;&#65533;&#65533;}&#65533;[&#65533;&#65533;F&#65533;O&#65533;&#65533;&#32563;&#65533;&#65533;&#65533;\&#65533;&#65533;a:CH0&#65533;&#65533;&#65533;&#1722;&#65533;[@@1&#65533;&#65533;&#65533;R9 l&#65533;h:( L.&#65533;&#180;&#65533;&#65533;&#65533;&#65533;4&#65533;&#65533;&#1763;&#65533;9@&#65533;&#65533;&#65533;!@&#65533;	&#65533;&#65533;&#166;2k;(j@h&#65533;D&&#65533;&#65533;&#65533;R&#65533;&#65533;&#65533;&#65533;&#65533;&#65533;Z(&#65533;&#65533;+3*H&#65533;&#65533;UJ&#65533;&#65533;)&#65533;&#65533;x&#65533;&#65533;&#1737;&#65533;8&#65533;3&#65533;&#65533;'"<#&#830;&#65533;&#65533;	t*&#65533;&#65533;;&#65533;%&&#65533;S=q&#65533;&#65533;&#65533;&#65533;B&#65533;9&#65533;)&#65533;&#65533;&#65533;i&#65533;&#65533;1&#65533;&#65533;&#65533;&#65533;kA&#65533;&#65533;&#65533;.&#65533;>5,&#65533;&#65533;&#65533;Q,\	:&#65533;)&#65533;-&#65533;C6^&#65533;&#65533;&#65533;&#65533;&#65533;/J<&#65533;#&#65533;&#450;1C&#65533;9&#65533;5B%&#65533;	9S" &#65533;c&#65533;#&#65533;C(&#65533;&#65533;++^C&#65533;&#65533;=:&#65533;,&#65533;&#65533;&#65533;N>O&#65533;$G&#65533;C&#65533;&#155;=&#65533;&#65533;%&#65533;	b&#65533;(&#65533;&#65533;|&#65533;&#65533;X&#65533;E&#65533;c&#65533;6S&#65533;&#65533;&#65533;&#65533;?'&#65533;"&#65533;&#1780;&#65533;F<r&#65533;&#65533;&#65533;0[&#65533;I&#1301;,&#65533;&#65533;c&#65533;&#65533;&#65533;?&#65533;s&#65533;p@i&#65533;&#65533;b&#334;&#65533;c&#65533;!&#65533;&#65533;edA`&#295;&#1215;}*Gs\?6+"&#65533;4n|&#65533;I&#65533;c;D&#65533;!G{l&#65533;&#65533;K 	<&#406;&#65533;&#65533;]!=&#1251;&#65533;&#65533;qA&#65533;$",H;r&#65533;&#65533;0&#65533;\&#65533;&#65533;&#65533;
4x&#65533;[,&#65533;z+&#65533;k&#65533;LC&#65533;&#65533;!&#65533;T&#65533;&#65533;D&#65533;&#65533;&#65533;B&#65533;&#65533;8&#65533;iE3&#65533;&#65533;&#65533;&#65533;&#65533;&#65533;&#65533;G&#65533;&#65533;(h&#65533;Y&#65533;A~&#65533;&#419;C*\@yD&#65533;.x&#65533;&#65533;&#50909;&#65533;C&#65533;&#265;&#65533;&#65533;/#=?&#1181;x&#65533;&#65533;&#65533;:E\&#65533;BB&#65533;&#65533;B&#65533;d&#65533;&#65533;[&#65533;k4&#65533;&#65533;&#65533;&#474;&#65533;<=&#65533;J&#65533;&#65533;&#665;@'
&#187;&#65533;CEK4:&#65533;&#65533;%+l.&#65533;&#65533;&#65533;G|D&#65533;$&#65533;&#65533;2&#65533;&#754;B&#65533; d&#65533;&#65533;&#65533;&#65533;&#65533;&#65533;&#714;&#65533;&#65533;&#65533;3&#65533;&#65533;	&#65533;&#65533;&#65533;A)&#65533;&#65533;&#65533;J&#65533;&#65533;=m&#65533;WlL&#65533;|&#65533;&#65533;&#65533; >2&#818;&#65533;&#65533;L&#65533;m$K&#65533;&#65533;&#65533;&#65533;&#65533;%&#65533;C/&#65533;/&#65533;&#65533;&#65533;&#65533;&#65533;&#1212;&#65533;&#65533;&#65533;&#65533;v|H&#65533;&#65533;&#262;&#65533;&#65533;&#65533;&#65533;"&#65533;&#880;&#65533;F!&#65533;2)&#65533;&#65533;&#65533;DBI&#65533;&#65533;	&#65533;|&#65533;G
(N&#65533;+&#65533;&#65533;&#65533;&#65533;Y&#488;&#10866;&#65533;&#65533;K&#65533;-&#65533;$?H&#65533;&#65533;&#65533;L&#65533;&#65533;&#65533;&#65533;&#65533;&#65533;=&#65533;&#65533;&#65533;&#65533;&#65533;m&#65533;K@V&#1270;C&#313;&#65533;L&#65533;&#65533;&#65533;&#65533;tY&#65533;&#65533;O&#65533;S&#65533;&#65533;&#65533;&#401;,&#65533;c&#65533;&#65533;&#65533;&#1014;<H&#65533;@D~&#65533;&#964;&#65533;&#391;&#65533;&#65533;l&#65533;D&#65533;&#65533;&#65533;&#65533;P&#65533;&#65533;&#65533;&#65533;/`C>R&#65533;r&#65533;&#65533;7#&#65533; &#65533;&#65533;P0&#65533;5 &#65533;&#65533;&#65533;&#65533;&#65533;}B&#65533;&#1309;o/(B&#65533;FB&#65533;G&#65533;Q&#65533;Q!B&#65533;?D&#65533;&#65533;&#65533;	9&#65533;6&#65533;&#65533;&#65533;LT&#65533; &#&#572;"Q&#65533;&#65533;I&#65533;&#65533;S&#65533;&#65533;&#65533;A&#65533;c&#65533;*&N&#65533;&#65533;+&#65533;&#65533; &#65533;&#65533;&#65533;uI.&#65533;&#65533;&#65533;&#65533;T\.&#65533;C&#65533;&#65533;&#65533;:&#65533;&#65533;&#65533;45&#65533;5->&#65533;|&#65533;7MMO&#65533;&#65533;&#65533;F6j#p<O&#65533;&#65533;-&#65533;&#65533;S;k&#65533;&#752;|&#65533;&#65533;2T&#23743;&#65533;\&#65533;&#65533;tT&#65533;T3k&#65533;&#65533;@$L&#65533;&#1255;q&#65533;:&#65533;7&#65533;N
hTN--&#65533;&#65533;&#65533;\&#65533;I&#65533;Y1=b&#65533;9z2&#65533;(&#249;El&#65533; 
A<&#65533;&#65533;wJ&#65533;&#65533;&#65533;A3U&#65533;aD&#65533;'^&#65533;U&#65533;&#299;.&#65533; & &#579;cR&#65533;=a&#65533;&#65533;:&#65533;&#65533;L&#1894;q&#65533;&#65533;^&#65533;&#65533;_&#65533;*&#65533; :&#65533;&#65533; &#65533;5l&#65533;&#65533;|&#65533;KeM&#65533;f&#65533;&#65533;*!&#65533;&#65533;&#65533;&#65533;HP&#65533;&#65533; M&#65533;.&#65533;&#65533;&#65533;.&#65533;&#65533;&#65533;#&#65533;d&#1058;"R{&#867;&#65533;H&#65533;.x&#65533;E&#65533;&#65533;&#65533;&#65533;M&#65533;c&#65533;&#65533;$O&#65533;&#65533;K|QVm&#65533;G&#65533;&#65533;8&#65533;&#65533;-(@&#1028;B &#65533;&#65533;Q&#65533;e&#65533;R&#65533;&#65533;?&#65533;Y&#65533;&#65533;X&#65533;&#65533;Q&#65533;R&#65533;&#65533;B0&#65533;&#1917;&#65533;&#65533;W;&#65533;dL&#65533;M&#65533;e&#12847;a&#65533;8uG&#65533;&#65533;)'z&#65533;&#65533;BCX\ZqI&#65533;&#65533;&#65533;&#65533;z&#65533;&#65533;3&#65533; )&#65533;>&#65533;9k&#65533;&#898;&#65533;&#65533;K5&#65533;&#65533;<&#65533;&#1700;A&#550;E&#65533;Y [&#65533; $&#65533;&#1972;T&#65533;lQ&#65533;&#65533;&#65533;U&#65533;[&#65533;ix&#65533;&#65533;Q&#65533;a* >&#65533;k&#65533;Dn1&#65533;$&#65533;&#65533;&#237;&#65533;&#65533;W!&#65533;&#65533;9&#65533;*	&#65533;H&#65533;&#65533;K&#65533;&#65533;&#65533;D&#65533;&#65533;&#1854;1&#65533;&#752;&#65533;&#65533;&#65533;D@&#65533;&#65533;&#65533;(C&#65533;F&#65533;c[2&#65533;&#65533;E&#65533;pi?&#65533;&#65533;c&#65533;&#65533;&#1485;&#65533;uu&#65533;:&#65533;N&#986;Mq&#65533;]&#65533;&#65533;&#65533;&#65533;&#65533;&#65533;'&#65533;&#65533;&#65533;C&#65533;&#65533;D&#65533;Z&#65533;&#360;&#528;&#65533;9&#65533;3P&#65533;]&#65533;WP&#65533;o\@&#65533;M&#65533;c&#65533;&#65533;})&#65533;*&#65533;&#65533;Y&#65533;W&#65533;M&#65533;&#65533;#&#65533;L&#65533;!&#65533;&#65533;&#65533;u&#65533;.p&#65533;&#65533;&#65533;&#65533;&#65533;&#65533;@&#65533;&#65533;t;G&#1215;&#65533;u&#65533;&#65533;}&#65533;&#65533;&#65533;?d&#65533;&#65533;&#65533;C34H2&#65533;&#65533;}&#65533;&#65533;&#65533;Z&#65533;&#65533;\&#65533;&#65533;&#65533;
&#65533;`	&#65533;y&#65533;&#65533;!&#65533;` "Y&#65533;*A&#65533;&#600;&#65533;L@&#65533;&&#65533;&#65533;R&#65533;SfO.+&#65533;a
P&#65533;&#65533;a&#65533;L:&#65533;&#65533;&#65533;&#65533;&#65533; &#65533;*a&#65533;&#608;  &#65533;&&#65533;&#65533;EZ&#65533;W&#65533;&#65533;%fJ&#65533;]&#65533;h&#656;bB&#65533;]mJb-&#65533;b&#65533;<&#65533;&#65533;(&#65533;v &#65533;I:&#65533;s8H&#65533;&#65533;qEc.vbc&#65533;&#65533;&#65533;P&#65533;&#65533;* &#65533;3&#65533;&#65533;&#65533;&#65533;&#65533;Y`&#65533;&#65533;[&#65533;&#65533;&#1603;.&#1538; &#65533;^B&#65533;$&#65533;1&#65533;&#65533;^$M&#65533;&#65533;9&#65533;.&#65533;&#65533;H^&#65533;.&#65533;&#65533;&#65533;&#65533;&#65533;&#65533;&#65533;;&#65533;d&#65533;y&#65533; F&#65533;&#65533;&#65533;&#1490;5&#65533;q&#65533;&#65533;x&#65533;&#65533;ser&#65533;H&#65533;-eZ&#65533;"&#65533;&#65533;&#65533;\&#65533;&#65533;&#65533;  !&#65533; &#65533; ,&#65533; ? &#65533; &#65533;	H&#65533;&#65533;&#65533;&#65533;*\&#560;&#65533;&#199;#J\&#65533;f&#65533;&#329;3j&#65533;&#561;&#65533;&#463; %&#65533;h&#65533;`&#65533;&#65533;(S&#65533;\&#626;e&#65533;c&#65533;&#65533;Y&#65533;IPfLj3&#65533;&#65533;&#777;p&#65533;&#735;@&#65533;
s&#65533;j2&#65533;&#65533;Y'&#1181;4&#65533;&#65533;;I&#65533;&#65533;&#1387;X&#65533;&#65533;V&#65533; N&#65533;<u*&#65533;)j&#1459;h&#65533;z&#65533;Is W&#65533;&#65533;2&#65533;&#65533;T,&#1498;a&#65533;&#65533;&#65533;&#65533;&#65533;&#65533;&#955;fK
&#65533;W&#65533;]&#65533;g&#65533;&#65533;0&#1406;&#65533;#&#65533;LS2,]&#65533;2&#65533;&#65533;&#65533;&#65533;&#65533;.&#1766;%&#65533;&#65533;,&#65533;&#65533;&#37836;&#65533;&#65533;&#65533;siW&#65533;&#65533;&#65533;&#65533;&#65533;&#1846;,X&#65533;s&#65533;&#65533;&#65533;&#65533;!M&#65533;&#65533;&#65533;B&#65533;zwuQ&#65533;eU\&#65533;M&#1853;&#65533;KO&#65533;{&#65533;[&#65533;&#65533;&#65533;Aoz&#65533;h&#65533;a&#65533;&#65533;,&#65533;x&#65533;y&#65533;&#65533;&#65533;A+&#65533;&#65533;&#65533;k&#65533;&#65533;[_f&#65533;&#65533;W&#65533;&#65533;o&#65533;}&#65533;?&#65533;&#65533;&#65533;e&#65533;@&#953;&#65533;r&#65533;%Uw&#1673;5&#65533;bs&#65533;&#65533;&#1988;B&#65533;C&#65533;z1&#65533;&#65533;A&#65533;&#65533;u&#65533;mx&#65533;&#400;u&#65533;&#65533;hNE&#65533;)&#65533;A}&#65533;&#65533;&#65533;``]&#65533;&#65533;}&#65533;&#65533;X&#65533;~&#65533;&#65533;(O&#65533;&#65533;'#&#65533;Dv&#65533;&#65533;@s&#65533;&#65533;=&#548;&#65533;Ge&#65533;P+(`&#65533;&#65533;/&#65533;6&#1671;&#65533;m&#65533;U] )&#65533;D&#65533;T&#65533; p&#65533;}9&#65533;&#65533;&#65533;4&#65533;?&#65533;&#65533;!&#65533;*92&#65533;K&#65533;R`I&#65533;&#65533;`:8&#65533;&#65533;&#65533;`bJ&#65533;dM&#65533;&#65533;!&#65533;&#65533;&#65533;a&#65533;@&#65533;&#65533;&#65533;E&#65533;q*t)&#65533;&#65533;&#65533;en|z&#65533;ZY>j&#65533;@&#65533;&#1568;$T&#65533;ybs\T&#65533;&#65533;q&#65533;*&#65533;&#65533;&#65533;"&#65533;&#65533;&#65533;&#65533;&#65533;&#65533;@y&#65533;&#65533;&#65533;?&#65533;&#65533;&#65533;#&#65533;&#65533;&#65533;x&#65533;+&#65533;_2&#65533;&#65533;I
&#39735;N:&#65533;0t+&#65533;4a&#65533;SL&#65533;&#65533;o&#65533;&#1921;&#65533;&#65533;&#2034;&#65533;6&#65533;&#65533;V&#65533;qR&#65533;8j&#65533;*l&#65533;	&#31607;N!&#65533;;&#65533;;&#65533;7&#65533; &#65533;&#65533;0&#65533;&#65533;&#65533;&#65533;c{LvU&#65533;&#65533;Ec&#65533;&#301;&#27034;k&#65533;4&#65533;e&#65533;&#65533;+&#65533;2-<&#65533;&#65533;s&#65533;Q&#65533;mP&#65533;&#65533;@$`<&#65533;?&#65533;`&#65533;Z[&#65533;%&#65533;&#65533;5&#65533;(&#65533;&#65533;C&#65533;&#65533;|&#65533;:&#65533;&#65533;&#65533;
DJ'&#1922;6&#65533;&#65533;&#65533;&#65533;&#65533;&#65533;Ax=>&#65533;WF#&#262;&#65533;00&#65533;B&#65533;8&#65533;&#65533;&#65533;&#65533;&#65533;&#65533;&#65533; &#1035;&#65533;&#65533;&#65533;&#65533;&#65533;v&#65533;&#65533;&#65533;o&#65533;-&#65533;
%&#65533;&#65533;&#65533;&#65533;mP&#65533;y&#65533;&#65533;&#65533;P#\&#65533;`&#65533;&#65533;&#65533;L&#65533;&#65533;]&#65533;&#65533;R&#65533;YY&#1076;&#65533;&#65533;&#65533;U&#65533;&#65533;"l;nwDO&#65533;9&#65533;&#65533; &#65533;e&#65533;&#65533;-B&#65533;x&#65533;&#65533;A&#65533;&#65533;&#65533;O=-&#65533;&#65533;oxU&#65533;&#65533;&#65533;%&#65533;&#65533;&#65533;&#65533;M&#65533;&#65533;M&#65533;7-&#65533;&#65533;&#65533;a_&#65533;&#65533;a&#65533;&#65533;M&#65533;Y.&#65533;?$\&#65533;<z&#65533;y)dvwIj&#65533;1&#65533;&#65533;#D=F&#65533;&#65533;!:&#65533;&#65533;&#65533;%&#65533;&#65533;j9R&#1048;&#65533;.&#65533;&#65533;&#65533;V&#65533;*&#65533;#&#16844;&#65533;uD{&#65533;&#65533;F^!&#65533;&#65533; mo8`Z|&#65533;&#65533;T&#65533;&#65533;&#65533;8&#65533;H&#65533;#&#65533;#2&#65533;&#65533;p&#65533;S&#65533;&#65533;4&#65533;&#65533;)&#65533;A<&#65533;Of&#65533;a(&#65533;&#65533;J~Q&#65533;&#65533;&#65533;&#65533;&#65533;&#65533;&#65533;qsCb&#65533;&#65533;6=&#65533;/l&#65533;I&#65533;Bj&#65533;(&#65533;JQ&#65533;'&#65533; 1#)$H&#65533;&#65533;2JP fdY&#65533;&#65533;&#65533;&#65533; l&#65533;1&#65533;[&#65533;&#65533;&#65533; JJ9&#65533; &#65533;!&#65533;&#65533;IN%&#65533;&#65533;+&#65533;&#65533;&#65533;"&#272;(&#65533;5Be&#65533;9&#65533;e=^&#591;`&#65533;&#65533;5@ &#65533;<&#65533;B&#65533;&#65533;&#65533;&#65533;&#65533;8&#65533;&#65533;&#510;c&#65533;:&#65533;%<#&#65533;x&#65533;thT&#65533;!&#65533;V&#65533;&#408;&#65533;!f&#65533; &#65533;I=&#65533;&#65533;c&#65533;H<&#65533;;eH&#65533;L&#65533;j&#65533;
&#65533;&#65533;&#65533;KzQ%&#65533;&#65533;G4&#65533;Fh r&#65533;G&#65533;&#65533;(v&#65533;y=\&#65533;3E&#544; &#65533;%"Xd&#65533;&#65533;E;mv&#65533;p&#65533;&#65533;r&#65533;J&#65533;&#65533;|<&#65533;CXH&#65533;&#65533;&#65533;&#65533;&#65533;h &#65533;'&#65533;q&#65533;&#65533;Z&#961;&#65533;&#65533;	Q&#12013;&#65533;3@2i&#65533;;C"I&#65533;(&#65533;&#65533;$H>&#1321;&#65533;z &#65533;[H&#65533;(&#65533;$
&#65533;&#65533;&B&#65533;i&#65533;&#65533;=&#65533;,:&#65533;&#65533;G&#65533;&#65533;,&#901;&#65533;&#65533;&#65533;@&#65533;&#65533;&#65533;-jd&#65533;P&#65533;:&#65533;4&#65533;&#65533;ed#&#65533;Pz&#65533;z&#65533;&#65533;&#65533;K	&#65533;&#65533;&#65533;4#V&#65533;[}&#65533;&#65533;e&#65533;&#1113;
1&#65533;SOZP&#65533;&#65533;&#65533;&#65533;"=&#65533;AD&#65533;V&#65533;2&#65533;#P&#65533;C,`&#65533;&#65533;f&#65533;c9&#65533;e&#65533;c&#65533;>z&#65533; V+P&#65533;&#65533;&#420;d&#65533;&#65533;&#65533;S&#65533;z&#1331;&#65533;&#65533;#x&#65533;xDa&#1481;X&#65533;0&#65533;b&#65533;X&#65533;l$lP&#1494;0	.4&#65533;&#65533;U&#65533;J;&#65533;&#65533;U"<&#65533;<&#1280;d&#65533;&#65533;c&#65533;I%&#1736;j&#65533;&#65533;&#65533;N;&#65533;Y&#65533;&#65533;X&#65533;w&#65533;P{&#65533;G&#65533;P,Q}&#65533;|&#65533;}&#65533;e&#65533;e&#65533;&#65533;&#65533;&#65533;&#716;&#65533;%A &#65533;7"i5&#65533;&#65533;v7X&#421;V#<&#65533;a&#65533;58D&#65533;!&#65533;&#65533;&#65533;|Z&#1529;&#65533;&#65533;V &#65533;&#65533;&#65533;&#65533;&#65533;&#65533;&#65533;&#65533;&#65533;&#65533;&#65533;5,J&#65533;^8&#65533;c&#65533;&#65533;=H3@&#777;&&#65533;&#65533;&#65533;WR&#65533;&#65533;&#65533;`&#65533;&#65533;&#65533;&#65533;[&#65533;&#65533;&#65533;w%q\v&#1819;&#65533;&#65533;&#65533;&#65533;D&#65533;4>q&#1740;&#65533;v"F&#65533;&#65533;k?&#65533;&&#65533;&#65533;-&#65533;&#65533;@\&#65533;$&#65533;U|!v&#65533;:%&#65533;W&#65533;&#65533;k&#65533;x&#65533;&#65533;Zo&#65533;+&#65533;&#65533;E&#65533;&#65533;&#65533;x D&#65533;i&#65533;2&#65533;Yh&#65533;@&#65533;&#65533;4 &#65533;7"\&#65533;&#65533;a, ^&#65533;&#1948;@&#65533;&#65533;%&#65533;m&#65533;5&#65533;dH&#65533;&#65533;&#65533;$J7&#65533;H&#65533;
&#65533;Pd&#65533;?&#65533;&#65533;&#1878;&#65533;&#65533;cU&#65533;&#65533;lO&#65533;&#65533; &#65533;&#65533;&#65533;&#65533; )&#65533;@>i&#65533;&#65533;&#65533;&#65533;:&&#65533;&#65533;h&#65533;&#65533;0<&#65533;`&<&#25424;a&#65533;)(&#65533;&#65533;6d0&#65533;&#65533;A9&#65533;5&#65533;&#65533;&#65533;T&#65533;&#65533;&#65533;&#65533;F]W&#65533;Fj&#65533;&#65533;&#65533;&#65533;&#65533;&#65533;&#65533;&#65533;&#65533;&#65533;y T&#65533;&#65533;[b&#65533;P&#65533;&#65533;-&#65533;3^$&#198;\Hf[&#65533;&#65533;&#65533;6&#65533;(6&#65533;&#65533;*&#1026;+k&#65533;5vLT&#65533;`&#65533;}&#65533;:V{&#65533;&#65533;h&#65533;&#65533;&#65533;I&#65533;ggKcK&#65533;&#65533;&#65533;&#65533;&#65533;&#65533;&#65533;&#65533;7bR&#65533;&#65533;&#65533;Z&#560;&#595;&#65533;9&#65533;r&#65533;@*&#1071;&#65533;&#65533;&#65533;m&#65533;K_&#65533;Z?D{&#65533;>&#65533;^x&#42582;&#65533;&#65533;x&#65533;;u&#65533;&#65533;&#65533;&#65533;,5&#65533;&#65533;&#884;&#65533;L&#65533;(<&#65533;&#1128;&#65533;&#65533;&#65533;u&#65533;&#65533;&#65533;)&#1095;&#65533; &#65533;&#65533;a#&#65533;NK3 &#1616;
&#1774;&#65533;h &#65533;&#36193;&#65533;F&#65533; &#65533;	&#1039;&#65533;&#65533;&#65533;&#65533;&#1032;&#65533;&#65533;&#65533;SYC&#65533;&#65533;]&#65533;I&#65533;t3&&Xf3S"&#65533;&#65533;k4&#65533;@&#65533;&#65533; &#59195;&#601;)_{9&#65533;mI&#65533;~I7,b&#65533;\&#65533;&#65533;&#65533;&#65533;&#65533;T&#65533;&#65533;&#65533;&#65533;H&#65533;?h&#65533;{!T&#1826;&#65533;&#65533;5&#65533;F.&#65533;a&#65533;\&#65533;i&#65533;&#65533;&#65533;W&#65533;&#65533;h\#&#65533;&#65533;&#65533;&#65533;&#65533;&#65533;6&#65533;7-W&#65533;@&#65533;V&#65533;&#65533;&#65533;&#65533;&#65533;:r&#65533;&#65533;\>#+&#65533;?&#65533;&#65533;G&#65533;&#65533;&#65533;w#&#65533;&#65533;8&#65533;!&#65533;&#65533;&#65533;?&#65533;A&#65533;;?&#65533;=&#65533;?&#65533;&#65533;&#65533;@&#65533;BW&#65533;G&#65533;n&#65533;&#65533;&#65533;&#65533; &#65533;&#65533;&#65533;4p&#65533;&#65533;C&#65533; h&#65533;&#65533;7!1U`4&#65533;# g&#65533;&#65533;4EO&#65533;&#65533;Gj&#65533;j&#65533;9 &#65533;&#65533;&#65533;?D2&#65533;1&#65533;&#65533;qvE9!J&#65533;&#65533;&#65533; {
p8(&#65533;M&#65533;|!1;w&#65533;@_&#65533;&#65533;KrwU7&#65533;&#65533;W+&#65533;
&#65533;&#65533;
e&#65533;M@viP9&#65533;4&#65533;&#1808;&#917;9 ]W9&#65533;Y&#65533;`&#1410;&#65533;&#65533;
"`e&#1473;S&#65533;KQ&#65533;g&#65533;3X4&#65533;&#65533;M&#65533;&#65533;&#130;-a&#65533;&#65533;P&#65533; F&#65533;&#65533;FT&#65533; \ h +W&#65533;r&#65533;9&#65533;G&#65533;&#325;&#65533;&#65533;e9&#65533;&#65533;6=p &#65533;}&#65533;i`ve&#65533;o&#65533;:$&#65533;wUs&#65533;&#65533;&#65533;T&#65533;&#65533;&#65533;P5u@v5 x&#65533;0xi&#65533;v&#65533;vu8$&#65533;&#65533;q&#65533;/&#65533;a3&#65533;&#65533;l&#65533;&#65533;m*!.&#65533;&#65533;&#65533;py&#65533;W&#65533;&#65533;&#65533;Ca&#65533;C@tA5Q&#1008; &#65533;h&#65533;"B&#65533;p&#65533;&#65533;4S0 `y&#65533;&#65533;&#65533;&#65533;&#65533;&#65533;rU&#65533;Awvemw!nb&#65533;&#65533;u&#65533;&#65533;&#65533;&#65533;|&#65533;g&#65533;`&#65533;&#65533;8P8#&#65533;&#65533;&#65533;pfH&#65533;&#65533;8?&#65533;&#65533;(Bp&#65533;&#65533;0&#65533;&#65533;8PqA&#65533;(&#65533;&#65533;x=|&#65533;Q&#65533;_Q&#65533;W&#65533;'0&#65533;&#65533;&#65533;.UW&#65533;pP}D|*&#65533;&#65533;i&#65533;&#65533;&#65533;&#65533;0&#65533;P &#65533;g {&#65533;0&#65533;&#65533;{t&#65533;E1&#65533;u&#65533;&#65533;x^&#65533;&#65533;,&#65533;=&#65533;&#65533;b&#65533;@&#65533;&#65533;`d&#65533;~&#65533;&#65533;&#65533;&#65533;&#65533;hh&#65533;T&#65533;&#65533;jA&#65533;Q(@v&#65533;&#65533;e'j&#65533;-&#65533;&#65533;s &#65533;&#65533;tl&#65533;,&#65533;Q8Nc&#65533;8&#65533;&#65533;\&#65533;b9&#65533;?1e&#65533;Ehv&#65533;&#65533;%_&n&#65533;=9&#65533; i&#65533;8&#65533;@/x!&#65533;A&#65533;&#65533;U/&#65533;%r &#65533;0&#1042;D&#65533;v&#65533;R@&#65533;&#65533;&#65533;^dk&#1616;-q&#65533;a0&#65533;&#65533;_S&#65533;:0&#65533;oA&#65533;&#132;#\&#135;&#65533;)&#65533;&#65533;a&#65533;, 5&#65533;&#65533;)&#65533;&#65533;Vu&#283;&#65533;T&#65533;&#65533;yJ\&#65533;B&#65533;3rV&#65533;F8(&#65533;h&#65533;&#65533;`&#65533;&#65533;EDg&#65533;H&#65533;&#65533;&#65533;8Q&#65533;@&#65533;&#65533;u&#337;&#65533;Wa&#65533;&#65533;&#65533;&#65533;\Y	I=&#65533;&#65533; &#65533;I&#65533;-&#65533;&#65533;o&#65533; &#65533;Q&#65533;)L&#1282;p1&#65533;Ua&#65533;H&#65533;&#65533; &#65533;	d'&#65533;&#65533;;P&#65533;gX&#65533;&#65533;&#65533;n&#65533;Q&#65533;)S&#65533;9OWd,v[Z&#65533;&#65533;9&#65533;z&#65533;&#65533;r&#65533;&#1034;SCk&#65533;l0I&#65533;>&#65533;<%S6&#65533;#&#65533;&#65533;Nz&#65533;&#65533;&#65533;7&#65533;PB&#65533;&#65533;XHa&#65533;U&#65533;+x9&#65533;&#65533;(&#65533;v2&#65533;.&#65533;&#65533;&#65533;]~&#65533;&#65533;G&#65533;P&#65533;&#1053;*&#65533;&#65533;B&#65533;e&#65533;&#65533;yJ&#65533;&#9107;&#65533;j BkJ2h~&#65533;y&#65533;uR}&#65533;&#65533;Q&#65533;&#287;&#65533;&#65533; {:G&#65533; I&#65533;&#65533;3q&#65533;X{9Z~&#65533;&#65533;&#65533;g&#65533;&#65533;3S3&#65533;&#65533;Z&#65533;&#65533;@Q?rt Z1&#65533;	&#65533;&#65533;z&#65533;7&#65533;&#65533;q&#65533;*&#65533;i&#65533;N&#65533;A&#65533;&#65533;&#65533;&#65533;B&#65533;&#65533;&#65533;@&#65533;Y	&#65533;&#65533;p&#65533;x&#65533;d:Q+&#65533;e&#65533;Q}>&#65533;L&#65533;zu&#65533;&#65533;&#65533;&#65533;eg&#65533;&#1104;&#65533;&#65533;PpXYS&#65533;f)D&#65533;S&#65533;
&#65533;Hx&#65533;&#65533;&#65533;&#65533;	&#65533;
&#65533;0&#65533;WE]\~XQJ&#65533;R&#65533;Da &#65533;&#65533;D&#65533;+]&#65533;&#65533;.
&#65533;&#65533;z&#65533;n&#65533;&#65533;&#65533;lve@ats&#65533;}&#65533;`&#65533;zJ&#65533;$&#65533;&#65533;-&#65533;&#65533;&#65533;&#65533;V&#65533;&T&#65533;@&#65533;z&#65533;&#65533;]&#65533;&#65533;hY&#65533;&&#65533;&#65533;&#65533;B<&#65533;ST&#65533;nr&#65533;&#65533;L&#65533;&#65533;&#65533;&#65533;oc?&#65533;&#65533;&#65533;%&#65533;o&#65533;5&#65533;r&#65533;&#65533;&#65533;O&#65533;&#65533;kW5&#65533;` &#65533;&#65533;?&#65533;&#65533;&#65533;&#65533;`	[&#65533;ck&#65533;&#65533;ZSSpT&#65533;&#65533;AkP&#65533;^& I&#65533;>0&#65533;]!&#65533;&#65533;H{d&#65533;y*T&#65533;&#65533;&#65533;u&#65533;G>Y&#65533;N&#65533;$	2&#65533;&#65533;b&#65533;xE&#65533;&#65533;ku%&#1033;&#65533;q&#65533;=Vw&#65533;&#65533;&#65533;&#65533;,zQN&#65533;#&#65533;D&#65533;&#65533;v&#65533;&#65533;&#65533;q&#65533;ZYU@4 &#65533;&#65533;&#65533;$ \X&#65533;$&#65533;&#65533;&#65533;&#65533; &#65533;(&#65533;j0&#1642;t&#65533;@1&#65533;AS}&#65533;&#65533;=&#65533;7&#65533;.(z&#65533;&#65533;|!&#65533;. &#65533;&#65533;&#65533;&#65533;;&#65533;
&#65533;&#637;31&#1328;I&#65533;&#65533;gr&#65533;&#1720;&#65533;[&#65533;&#65533;W&#65533;<&#65533;&zig&#65533;&#65533;&#65533;.&#65533;&#65533; &#65533;M&#65533;G&#65533;I&#65533;&#65533;c&#387;.'A&#65533;&#65533;&#65533; e&#65533;s&#65533;&#1079;&#65533;&#65533;&#65533;&#65533;&z&#65533;&#65533;q&#65533;&#65533;[&#65533;P&#65533;&#65533;cL&#65533;&#65533;&#65533;&#65533;(2>6a[|&#65533;B&#65533;&#65533;A&#65533;&#65533;9>0&#65533;&#65533;p&#65533;{e&#65533;&#65533;JL%&#65533;B$&#1744;8su&#65533;&#65533;"\Y6&#65533;&#65533;&#65533; D &#65533;&#65533;&#65533;&#65533;A0&#65533;
&#65533;&#65533;&#65533;L]D0&#65533;kSr&#65533;&#65533;s$&#65533;&#65533;H&#65533;Ia&#65533;uV&#65533;&#65533;&#65533;&#65533;u3&#65533;4&#65533;q&#65533;g&#65533;0.&#65533;OAuS&#890;W\b&#65533;J@&#65533;&#65533;<&#65533; &#65533;X&#1140;+;j*D&#65533;&#65533;#&#65533;&#65533; h<&#65533;QU<f	&#65533;{&#65533;<@%&#65533;+P&#65533;;|CLUP&#65533;&#65533;u&#65533;&#546;&#65533;%DC&#65533;*A&#65533;&#65533;&#65533;p&#65533;H&#65533;&#65533;&#65533;&#65533;at&#65533;&#65533;&#65533;&#65533; &#65533;i1&#65533;&#65533;&#65533;%&#65533;&#65533;a(&#65533;&#1594;&#65533;L&#2032;&#65533;&#65533;&#65533;z&#65533;&#65533;Q:&#65533;&#65533;!q&#65533;&#65533;&#65533;N&#65533;&#65533;l-7&#65533;	Ah&#65533;\b&#65533;(&#65533;&#65533;h@4&#65533;t&#65533;
&#65533;&#65533;&#65533;F&#65533;&#65533;$XLW&#65533;&#65533;W&#65533;3&#65533;1&#65533;a^&#65533;&#65533;0q&#65533;&#65533;&#65533;G&#65533;<&#65533;1!&#65533;&#65533;|w&#65533;|%qS&#65533;&#65533;V&#65533;8^@&#65533;&#65533;da 6_xL  &#1644;jP&#65533;&#65533;&#65533;&#65533;&#65533;qN&#65533;5Q8`&#65533;1V\i&#65533;_n&#65533;UF&#65533;&#65533;&#65533;&#65533;&#65533;&#65533;&#65533;0f&#65533;&#65533;&#384;&#65533;#&#65533; &#65533;1&#65533;=&#65533;&#65533;&#65533;	&#65533;y%Y	&#65533;
&#65533;HRb&#65533;P&#65533;&#65533;&#65533;W=^&#65533;&#65533;&#65533;&#65533;&#65533;&#65533;^&#65533;0?Z&#65533;&#65533; l@S&#65533;&#65533;&#65533;
&#65533;q&#65533;&#65533;&#65533;&#65533;&#65533;&#65533;&#65533;`&#65533;&#65533;&#65533;&#65533;&#65533;&#65533;c!&#12747;&#65533;_a&#65533;&#65533;&#65533;&#65533;&#65533;&#65533;p&#836;&#65533;&#65533;^&#65533;&#65533;c&#65533;"5F&#65533;JJ&#65533;&#65533;J}&#1477;&&#65533;&#65533;eM&#65533;&#65533; &#65533;o&#65533;&#65533; &#65533;&#65533;&#65533;&#65533;
4&#65533;5MTM&#65533;&#65533;&#65533;B2&#65533; &#1083;&#65533;03&#65533;c&#65533;&#65533;!N2O&#65533;5&#65533;A+`&#65533;&#65533;'&#65533;	&#65533;&#65533;&#65533;[M&#65533;&#65533;&#65533;&#65533;&#65533;'&#65533;&#65533;"h&#65533;[v\&#65533;&#65533;X&#65533;	C&#65533;kC{&&#65533;0&#65533;1
&&#65533;IJ&#65533;&P&#65533;&#65533;]&#65533;&#65533;&#65533;&#65533;&#65533;&#65533;@&#65533;&#65533; <&#65533;&#65533;&#65533;&#65533;	&#65533; &#65533;&#65533;&#65533;&#65533;&#65533;K&#65533;&#65533;4o%c&#65533;TVD&#65533;8&#65533;s?he2&#65533;g%&#65533;&#65533;P&#65533;n&#65533;&#65533;&#65533;&#65533;&#65533;M&#65533;&#65533; &#65533;1&#65533;&#65533;&#65533;&#65533;&#65533;&#65533;&#65533;&#65533;&#65533;&#65533;&#65533;x&#65533;&#65533;&#382;=&#65533;W&#65533;B&#65533;_&#65533;d&#65533;&#65533;=&#65533;&#65533;&#65533;hJ=C&#65533;&#65533;M^&#65533;&#65533;=&#65533;&#65533;&#65533;>]&#65533;.&#65533;&#65533;&#2021;&#65533;!#&#65533;u6&#65533;&#65533;&#65533;"v&#65533;JpoP>&#65533;	&#65533;c&#65533;&#65533;&#65533; &#65533;&#65533;&#65533;&#65533;)&#65533;(fZ&#65533;&#65533;&#65533; &#65533;&#65533;p&#65533;&#65533; 1&#65533;;~&#65533; &#65533;&#65533; a&#65533;^&#65533;c&#65533;&#65533;<&#65533;&#65533;&#65533;hx&#65533;4&#65533;5U2&#65533;6N&#65533;n&#65533;&#65533;
&#65533;P&#65533;@&#65533;p&#65533;&#65533;q&#65533;p&#65533;&#65533;A&#65533;&#65533;o&#65533;2&#65533;&#65533;&#65533;E8.&#65533;&#65533;&#65533;&&#65533;F
&#65533;1&#65533;pm&#6736;|&#65533;&#65533;
 &#65533;&#65533;<&#65533;&#65533;o&#65533;&#65533;&#65533;&#65533;&#65533;)V&#65533;&#65533;&#65533;&#65533;&#65533;&#65533;&#65533;&#65533;&#65533;S (@L&#65533;J&#65533;W`La"&#65533;&#65533;7&#65533;&#65533;M&#65533;1&#65533;z &#65533;&#65533;t&#65533;l~&#65533;&#65533;&#65533;&#65533;&#65533;&#65533;N&#65533;A&#65533;&&#65533;&#65533;;$&#65533;8AF&#65533;&#65533;&#65533;&#65533;P:&#65533;&#65533;&#65533;&#65533;&#65533;&#65533;l0&#65533;&#65533;D&#65533;	mJ9 @&#65533;&#65533;&#65533;&#65533;&#65533;.&#65533;* &#65533;n&#65533;&#65533;&#877;,&#65533;&#1840;\&#65533;&#65533;P	&#65533;Z&#1071;&#65533;t&#65533;Iqb-&#15223;&#65533;v&#65533;&#65533;&#65533;~J&#65533;&#65533;&#65533;N&#65533;&#1168;&#65533;&#65533;&#65533;&#65533; &#65533;&#65533;&#65533;&#65533;&#65533;&#65533;&#65533;&#65533;&#65533;&#65533;t>&#65533;>G&#65533;&#65533;J9&#65533;&#65533;&#65533;
&#65533;^&#65533;&#155;&#65533;&#65533;&#65533;{&#65533;&#65533;#&#65533;+&#65533;H&#65533;&#65533;3`&#65533;&#65533;&#65533;xy&#65533;&#65533;M 2p7o&#65533;n&#65533;&#65533;-#`t&#65533;&#65533;&#65533;&#65533;&#65533;"&#65533;a&#783;-&#65533;&#65533;&#65533;:3&#65533;&#65165;zL&#65533;&#65533;f&#65533;&#65533;&#65533;&#65533;`'Y&#65533;&#65533;&#65533;A&#65533;&#65533;&#65533;&#65533;&#65533;&#65533;M&#65533;
&#65533;&#65533;q&#65533;z&#65533;&#65533;4&#65533;u&#65533;&#65533;>&#65533;m&#65533;P&#65533; &#65533;&#65533;M&#65533;Z&#1999;&#65533;o~&#65533;&#65533;0!P&#65533;>&#65533;&#2030;&#65533;o&#65533;&#65533;0E&#65533;&#65533;{p>p{&#65533;&#65533;_&#65533;R&#65533; f&#1275;N&#65533;Q&#65533;&#65533;&#1312;&#65533;&#65533;Uo&#65533;gn&#65533;&#65533;&#65533;G&#65533;a&#65533; &#65533;&#65533;&#65533;&#65533;0[P&#65533;{`j&#65533; &#65533;&#65533;&#65533;C&#65533;,?&#65533;o&#65533;&#65533;}%&#65533;azs"&#65533;{O&#65533;&#65533;p&#65533;&#65533;r&#65533;&#65533;%&#65533;@k&#65533;B&#65533;c&#65533;p&#65533;tU4&#65533;&#65533;"E&#201;&#65533;&#65533;q&#65533;$&#65533;&#65533;fU04<f&#65533;&#65533;&#594;&#488;YP&#65533;&#65533;C,_&#65533;cia%E&#65533;(mRdI3eI&#65533;&&#65533;&#65533;&#65533;hC&#65533;.e&#65533;&#65533;&#65533;S&#65533;Q&#65533;Ne&#65533;&#1002;&#65533;1&#65533;&#65533;,XP&#65533;&#65533;&#65533;&#142;"]:*(&#65533;:3&#65533;_&#65533;2q&#65533;A$N&#65533;L&#65533;&#65533;&#65533;&#65533;&P&#65533;4&#65533;&#65533;&#65533;x&#65533;N&#65533;%&#65533;&#65533;re&#738;&#65533;&#65533;BIV&#65533;.U&#793;5o&#65533;|&#65533;&#65533;&#65533;&#65533;&#65533;u5HP&#65533;W&#65533;&#65533;&#65533;&#65533;fn&#65533;m&#65533;&#65533;&#65533;&#65533;&#65533;&#65533;&#65533;Y&#65533;Ya&#685;Y&#65533;&#65533;{&#65533;k&#65533;&#65533;&#1023;;?.t&&#65533;&#65533;:&#65533;f*&#647;&#65533;&#65533;&#1653;o&#65533;&#65533;9&#65533;V&#65533;&#4544;[>&#65533;&#65533;&#65533;&#65533;6HI&#304;-C&#65533;&#65533;T$8&#65533;T&#65533;&#65533;?>l&#65533;&#65533;&#65533;&#45014;J&#65533;&#65533;&#65533;&#65533;&#65533;k&#65533;&#65533;&#65533;&#65533;;#&#65533;&#65533;&#65533;&#65533;a4&#65533;2,&#538;!Y&#65533;<&#65533;&#65533;&#65533;&#65533;&#65533;$&#65533;&#65533;b&#65533;6&#65533;&#65533;)&#65533;&#65533;&#65533;&#65533;&#65533;&#65533;c&#65533;8&#12904;&#65533;;&#65533;&#65533;&#65533;h<&#65533;6&xfB$&#65533;D&#65533;g&#65533;&#65533;&#65533;u&#65533;&#65533;I&#65533;R3d&#65533;&#65533;H41
&#65533;&#65533;lch&#65533;.&#65533;|&#65533;&#65533;&#65533;!&#65533;&#65533;&#59668;&#65533;&#65533;&#65533;&#481;nt&#65533;9!&#65533;"&#65533;H3&#65533;&#65533;&#65533;O&#920;&#65533;&#154;&#65533;&#65533;0!&#65533;&#65533;&#400;j
m&#65533;&#65533;4:&#65533;&#65533;0-&#65533;&#65533;&#65533;>&#65533;&#65533;M`&#489;&#65533;&#65533;I&#65533;&#65533;&#65533;B0&#65533;8&#65533;d&#65533;&#65533;&#65533;&#65533;A'&#65533;&#65533;uV&#65533;>&#65533;&#65533;5&#65533;&#65533;&#65533;&#65533;5&#65533;&#1102;&#65533;%&#65533;&#1168;o&#65533;0&#65533;&#65533;m&#65533;&#65533;j&#65533;&#65533;&#65533;&#65533;)1&#65533;R&#65533;H&#65533;z*&#65533;(&#65533;j@mhw&#1834;&#65533;r@4&#65533;&#65533;&#65533;0&#720;!F&#65533;&#65533;&#65533;s&#65533;! !6H&#65533;K/+&#65533;&#65533;&#65533;*&#65533;	l&#65533;&#1448;&#65533;&#65533;q@&#65533;&#65533;&#65533;&#1767;(k&#65533;&#65533;X&#629;&#65533;&#65533;&#65533;&#65533;IED&#65533;&#65533;b7Q_&#65533;&#65533;]&#211;&#65533;^&#65533;Mk6&#65533;j&#65533;&#65533;&#65533;&#799;h&#65533;)8&#65533;&#65533;&#65533;4J&#65533;H`&#65533;U&#65533;&#65533;M&#65533;&#65533;	*&#65533;&#65533;hq?&#65533; ])&#65533;j!&#65533;&#65533;Y^&#65533;&#65533;C&#65533;&#65533;x&#65533;&#65533;&#65533;;c&#65533;,&#65533;t&#65533;&#65533;&#1089;8&#65533;&#65533;&#65533;
&#65533;&#65533;6Vh&#65533;h&#65533;&#65533;Ui&#65533;r5&#65533;&#65533;&#65533;CO&#65533;(&#65533;* &#65533;s&#65533;a/&#374;&#65533;X&#65533;&#65533;&#65533;&#65533;&#65533;&#65533;E&#1132;mV&#65533;&#65533;c&#65533;&#65533;&#65533;n&#65533;&#65533;&#65533;.o&#65533;v&#65533;&#65533;&#65533;^&#65533;&#65533;&#65533;d&#65533;"&#65533;p&#65533;&#65533;&#65533;Gv@d&#65533;-&#65533;$&#65533;&#65533;&#65533;&#65533;gV8&#65533;&#65533;&#65533;8V&#65533;&#65533;Q&#65533;&#65533;#&#65533;&#65533;&#65533;&#65533;&#65533;?}z?&#65533;&#65533;&#65533;d&#65533;s1&#65533;&#227;@&#306;u&#65533;s&#65533;&#65533;&#65533;&#65533;&#65533;&#65533;p^x&#65533;`&#65533;jfl%&#65533;&#65533;~~&#65533;?{f3X&#65533;%&#65533;&#65533;&#65533;&#425;&#65533;+&#65533;/C&#65533;+&#65533;&#65533;&#935;5&#65533;C&#65533;@&#65533;G?F0I&#65533;&#65533;&#65533;&#65533;&&#65533;j(&#65533;!&#65533;{&#65533;5&#65533;&#65533;&#65533;&#65533;mH(&#65533;&#65533;&#139;w&#65533;Ok*x&#65533;]&#65533;B}&#65533;Q@&#65533;&#1402;&#65533;&#65533;Q&#65533;#;&#65533;&#65533;Hh>&#65533;&#65533;&#65533;&#65533;0\&#65533;&#65533;B&Q&#65533;&#65533;&#825;.Fm,f&#65533;&#65533;&#65533;&k`&#65533;&#65533;D&#65533;CP&#65533;&#65533;w&#65533;&#65533;&#65533;xF46$cLK&#65533;&#2994;&#65533;&#65533;(&#65533;&#65533;&#65533;h&#65533;;&#65533;TPV&#65533;&#65533;G&#65533;&#65533;P&#65533;yc&#65533;&#65533;&#65533;7CUMo48&#65533;Q&#65533;G&#65533;Y&#65533;&#65533;e&#65533;&#65533;&#65533;Do)&#65533;&#65533;&#65533;9&#65533;&#65533;L	&#65533;&#65533;G &#65533;UR&#65533;/&#65533;&#65533;7&#65533;6&#65533;o&#65533;d&#65533;; &#65533;Ov[4&#65533;&#65533;:&#65533;&#65533;Usz&#65533;&#65533;`&#65533;&#65533;&#65533;*]&#65533;&#65533;]! /ti&#65533;g&#65533;&#65533; 0&#65533;yM&#65533;&#65533;&#65533;O&#65533;P&#65533;&#65533;&#65533;+&#65533;RC&#65533;!&#65533;&#65533;x&#65533;<&#65533;&#65533;d&#65533;&#65533;(&#65533;&#65533;&#65533;&#65533;&#45446;@ %&#65533;&#65533;&#65533;0&#65533;&#1084;c
&#65533;`&#65533;v&#65533;n&#65533;&#65533;g&#65533;2&#65533;Ad>&#65533;&#65533;&#65533;&#65533;1BpdM&#65533;D&#65533;]Ch&#65533;&#65533;	T&#65533;&#65533;&#65533;&#65533;,&#65533;&#65533;&#65533;E&#65533;&#65533;b&#65533;#N&#65533;X8&#65533;&#65533;&#65533;&#65533;&#65533;&#65533;F]
&#65533;&#65533;&#384;c&#65533;DH'G*.&#65533; &#65533;&#65533;&#65533;)";t&#65533;&#1100;/%jv.)&#65533;&#65533;&#65533;sC|#K&#65533;H*&#898;\14 !UzNIU&#65533;&#65533;$x&#65533;gS&#65533;{&#65533;S&#65533;T&#65533;L&#65533;J;[e&#65533;fd&#65533;B&#65533;&#65533;t&#65533;&#65533;&#65533;:&#65533;&#65533;&#65533;h5&#65533;&#65533; &#1078;&#65533;)o&#65533;AAiZ&#65533;&#65533;&#65533;U&#65533;-&#65533;&#65533;&#264;&#65533;&#65533;S&#65533;k&#65533;lek&#65533;M3(|2&#65533;X&#65533;&#65533;Z&#65533;&#65533;]dH
)Yu&#1458;&#65533;&#65533;&#65533;;&#65533;&#65533;+&#65533;z&#65533;&#65533;hU~&#65533;4&#65533;Fxk}k&#912;&#65533;"&#65533;_&#65533;&#65533;&#65533;&#65533;&#65533;R&#65533;&#65533;&#65533;&#65533;&#65533;>Q&#65533;\&#65533;&#65533;V&#65533;xY&#65533;b&#65533;&#65533;6$5T&#65533;Z3&#65533;&#65533;&#65533;&#65533;&#65533;y!&#65533;&#65533;7&#65533;&#65533;+&#65533;5&#65533;&#656;&#65533;L&#65533;T&#65533;n!&#65533;\&#65533;&#65533;W&#65533;]&#65533;&#65533;&#65533;"&#65533;&#65533;W&#65533;]&#65533;&#65533;Qv&#65533;&#65533;S&#65533;R&#65533;&#65533;&#65533;L&#65533;&#65533;!&#65533;J&#65533;&#65533;&#65533;qj@iRQ&#65533;'\&#1315;8&#65533;&#65533;&#65533;&#65533;&#65533;Z&#65533;j&#65533;&#65533;=&#65533;&#65533;<81MA7&#299;&#65533;&#65533;j&#65533;&#65533;J&#65533;T@x]&#1416;&#65533;C&#65533;&#65533;(&#65533;I&#65533;&#65533;6&#65533;&#65533;HY[V&#65533;&#65533;&#65533;&#65533;fC9+[e&#65533;&#65533;&#65533;&#65533;&#65533;#&#65533;&#65533;&#65533;&#65533;&Y&#65533;2|&#65533;&#65533;?D&#65533;&#65533;JmWF&#65533;E&#65533;&#65533;7&#65533;Z&#65533;,&#65533;i&#65533;]&#65533;&#65533;&#65533;&#65533;&#65533;&#65533;)WL3&#65533;=7&#65533;|5&#65533;&#65533;&#65533;&#65533;&#65533;&#65533;N&#44684;&#48017;&#65533;&#65533;u&#65533;D'n&#65533;*&#65533; &#65533;&#65533;l&#65533;=&#65533;\&#65533;&#65533;&#65533;&#65533;f&#65533;*&#65533;&#65533;E6&#65533;&#65533;B&#65533;:&#65533;7+&#65533;%&#65533;{zG&#65533;S SE&#65533;n&#65533;+YpH&#65533;&#424;&#65533;&#65533;/4NB&#65533;2d&#65533;,&#65533;P&#65533;]&#65533;0&#65533;&#65533;&#65533;&.^k5&#65533;z&#65533;a&#65533;W{&#65533;&#65533;&#65533;;&#65533;&#65533;&#65533;S ~ w&#1110;&#65533;&#65533;6UEo&#65533;&#65533;}C&#65533;&#65533;&#65533;,&#65533;:z&#65533;vd!&#65533;S&#65533;&#65533;
&#65533;{&#65533;&#65533;&#65533;0&#65533;h)&#65533;&#65533;&#65533;&#65533;&#65533;&#65533;4&#65533;mo&#65533;&#65533;&#1648;N3MlSl`uZCTF0&#65533;y&#65533;g&#65533;'\&#65533;^f&#65533;&#65533;&#65533;oxu\&#65533;&#65533;ry&#65533;&#65533;?&#65533;:&#65533;t*&#65533;T&#65533;~'&#65533;&#65533;&#65533;&#65533;&#65533;z2+&#1770;{>\&#65533;U&#65533;&#65533;J+n&#65533;gn&#65533;|]ultn&#65533;Xj&#65533;]&#65533;&#65533;&&#65533;&#65533;:&#65533;*&#65533;&#65533;&#65533;TM&#65533;&#65533;|JK&#65533;&#1495;&#65533;&#65533;&#65533;t&#65533;!a&#65533;&#65533;:&#65533;ye|k&#65533;[&#65533;&#65533;n
.$%Vc;&#65533;&#65533;!&#65533;&#65533;Hslg&#372;{% &#65533;&#65533;~&#65533;&#65533;2W&#65533;&#65533;&#65533;&#360;F&#65533;&#65533;o&#65533;&#65533;~x&#65533;&#65533;WIm&#65533;4&#65533;,K+&#1142;&#65533;&#65533;?&#65533;&#65533;&#65533;7&#65533;c3&#65533;&#65533;&#65533;2&#65533;&#195;C&#65533;\&#65533;&#65533;Y#&#65533;I&#65533;~&#65533;\>W&#65533;&#65533;&#65533;&#65533;9&#65533;&#65533;&#65533;t&#65533;^&#65533;&#65533;g&#65533;&#65533;&#65533;&#65533;&#65533;}0&#65533;&#65533;A&#65533;&#65533;&#65533;&#65533;&#65533;4>s&#65533;i&#65533;&#65533;&#65533;@&#65533;o&#65533;.&#65533;&#65533;e&#1021;q&#65533;7i2He&#65533;&#65533;&#65533;c&#65533;/&#65533;&#65533;&#65533;f&#65533;&#65533;&#65533;{&#65533;&#65533;&#65533;'R&#65533;&#65533;&#65533;&#65533;&#65533;A&#65533;G&#65533;:&#65533;&#65533;&#65533;&#65533;&#65533;&#65533;F&#65533;4&#65533;&#65533;6&#65533;&#65533;&#65533;&#65533;&#65533;&#1762;(&#65533;@t&#65533;&@*@&#65533;4&#65533;&#1787;C*)L&#65533;6&#65533;&#65533;'@&#65533;&#65533;i&#65533;(&#65533;4o&#65533;&#65533;&#65533;&#65533;8VAy&#65533;-p@&#65533;&#65533;&#65533;D&#65533;&#65533;)&#65533;R&#65533;3&#65533;&#65533;&#65533;!&#65533;&#65533;5#&#65533;&#65533;D&#65533;&#65533;j&#65533;sc&#65533;>&#65533;&#65533;C&#65533;&#65533;&#65533;c&#65533;&#65533;&#65533;3&#65533;&#163;&#65533;&#765;"L&#65533;#&#65533;&#65533;&#65533;x&#65533;&#65533;&#65533;.'&#65533;,nZ&#65533;r;&#65533;&#65533;,<&#65533;&#65533;4&#65533;&#65533;&#65533;&#65533;CS(&#65533;&#65533;92&#65533;B;&#65533;&#65533;&#65533;{&#65533;H&#65533;&#65533;4&#65533;&#65533;?&#65533;&#65533;&#65533;&#65533;K;&#65533;'L&#65533;?4;0&#65533;:&#65533;*&#65533;&#65533;&#65533;C&#65533;y&#65533;U&#65533;&#65533;&#65533;&#65533;&#65533;&#65533;K:y&#65533;&#65533;9&#65533;&#65533;&#65533;; &#65533;CH&#65533;I&#65533;D&#65533;~K:&#65533;X&#65533;&#65533;j&#65533;&#65533;&#65533;0=7Q&#355;y>&#65533;+(&#65533;9&#65533;&#65533;&#65533;&#65533;3&#65533;Q"&#65533; &#65533;&#65533;-
&#65533;EV:&#65533;&#65533;&#65533;oz8&#65533;&#65533;A&#410;&#65533;n&#749;&#65533;J&#65533;w8&#65533;Y4Fry&#65533;&#65533;&#65533;&#65533;&#65533;k&#65533;&#65533;	'&#65533;&#65533;&#65533;&#65533;0tR,&#65533;&#65533;a:&#65533;7&#65533;/lB&#65533;0&#65533;&#65533;&#65533;;]B&#65533;&#1771;&#65533;KGu&#65533;C&#1939;)o\Bf&#1825;^&#65533;<K&#65533;&#65533;&#65533;&#65533;&#65533;}&#65533;&#65533;5$&#65533;&#65533;2&#65533;D&#65533;&#65533;&#65533;&#65533;&#65533;&#65533;7&#65533;4\&#65533;&#65533;&#65533;C&#65533;S&#65533;LS&#65533;&#65533;&#65533;n&#65533;&#65533;[&#65533;&#65533;\&#65533;&#65533;&#65533;H~&#65533;&#65533;&#65533;&#65533;&#65533;&#65533;&#65533;&#65533;bc&#65533;!&#65533;&#65533;&#65533;
F&#65533;
E&#65533;&#65533;H]&#65533;&#65533;&#65533;Y&#65533;;"8|&#65533;b&#65533;&#597;&#65533;&#65533;[D&#65533;&#65533;cAs&#65533;&#65533;&#65533;&#65533;L&#65533;!&#1715;&#65533;&#65533;2&#65533;&#806;i+&#65533;1&#65533;&#65533;&#65533;&#65533;&#65533;v&#65533;9]&#65533;J`<h&#65533;<&#65533;&#65533;&#651;y&#65533;sx3&#65533;&#65533;x4&#65533;&#65533;&#65533;I)&#65533;G3&#65533;CtdKwb&#65533;nd8&#65533;XA&#65533;&#65533;'&#65533;&#65533;&#65533;`5&#65533;	&#65533;&#65533;!&#65533;E|&&#65533;=&#65533;$&#65533;-&#65533;F0&#1268;u&#65533; #L&#65533;>&#65533;&#65533;K&#65533;R&#65533;&#556;&#326;d&#65533;S&#65533;J&#65533;+(o,FJ &#436;(f&#65533;&#65533;&#65533;lKI$&#65533;&#65533;I{&#65533;
D&#1840;&#65533;E&#65533;&#65533;&#65533;l&#65533;C&#65533;&#65533;&#158;&#65533;&#65533;&&#65533;&#513;&#65533;9?&#65533;&#65533;:s&#65533;J&#65533;|:&#65533;&#65533;Yy>&#65533;&#65533;&#65533;&#65533;&#65533;Iw!6&#65533;c&#65533;J&#65533;&#65533;&#65533;&#868;&#65533;N&#65533;&#65533;&#65533;&#65533;EC&#65533;&#65533;&#65533;&#65533;)&#65533;j&#65533;&#65533;&#65533;&#666;,=jZK&#65533;&#65533;&#65533;&#1816;&#65533;&#19258;&#65533;&#65533;&#65533;
&#65533;&#65533;&#65533;]&#65533;'&#65533;&#65533;&#65533;q9A&#65533;&#1183;&#65533;G&#65533;sN*&#65533;&#65533;&#65533;9p&#65533;LM
&#65533;&#65533;@$&#65533;&#65533;&#65533;!&#1316;Kd&#65533;&#65533;d&#65533;N+&#65533;&#65533;&#65533;&#65533;M4&#65533;7T&#65533;&#148;&#65533;<&#65533;&#65533;&#65533;<&#65533;L&#65533;&#65533;\Q&#65533;|=&#65533;
G&#65533;6&#65533;&#65533;&#65533;:H;(&#65533;h&#65533;$&#65533;L&#65533;&#65533;&#27418;q&#65533;&#276;&#65533;&#65533;aDB&#65533;k<&#65533;@!&#65533;s5&#65533;.&#65533;&#65533;&#65533;&#65533;&#65533;<:/
85.&#65533; &#65533;&#65533;&#65533;&#65533; $&#65533;;.&#65533;$&#65533;,j&#65533;=&#65533;&#65533;\S&#65533;z&#65533;.&#1539;0&#65533; &#65533;&#258;C_&#65533;7:&#65533;&#700;&#65533;&#65533;&#65533;# "&#65533;S6&#65533;.h&#65533;&#1536;&#65533;e&#65533;L&#63575;&#65533;&#65533;&#670;&#65533;&#65533;=&#65533;<}tT&#65533;z+&#65533;&#1541;&#65533;&#65533; G&#65533;}&#65533;3&#65533;"&#65533;&#65533;&#65533;
UQU&#65533;H &#65533;x&#65533;&#65533;&#65533;(&#65533;s&#65533;y&#65533;&#65533;)#9&#65533;&#65533;g&#65533;&#65533;-&#65533;U&#880;&#65533;sH&#65533;&#65533;`&#65533;(@&#65533;_G&#65533;k&#65533;]
|&#65533; &#1539;GTV&#65533;x&#65533;I&#65533;&#1760;&#65533;&#65533; &#65533;&#65533;&#65533;U&#65533;b/2&#65533;T&#65533;&#1639; Np&#65533;&#65533;&#65533;U1&#65533;&#65533;G`&#65533;&#65533;'&#65533;D&#47343;&#1532;R&#65533;&#65533;&#65533;z&#65533;&#65533;hi&#65533;&#65533;$&#65533;&#65533;%6o<&#65533;&#65533;&#65533;7&#65533;&#65533;&#900;&#65533;&#65533;g8&#65533;0y&#65533;&#65533;&#65533;`BH&#65533;&#65533;!&#65533;&#65533;1E>pS>^&#65533;&#1229;&#65533;s&#65533;&#65533;fIGA&#513;(}"&#65533;%&#65533;&#65533;C&#65533;&#1368;&#65533;&#65533;#9&#65533;&#65533; Wh]&#65533;&#65533;&#65533;l:&#65533;&#736;&#65533;&#65533;&#65533;&#65533;p&#65533;&#1032;&&#65533;D&#65533;&#65533;b6&#65533;C&#1127;&#65533;&#65533;&#1616;&#65533;&#65533;(&#65533;4&#65533;&#1671;J&#65533;&#65533;$&#65533;"&#65533;&#65533;&#65533;o&#65533;&#65533;	y&#65533;p r&#65533;&#65533;G&#65533;3&#65533;&#65533; &#65533;72&#65533;%&#65533;<'#05&#65533;&#65533;&#65533;1&#65533;[&#65533; &#65533;&#65533;*&#65533;&#65533;Z&#65533;&#65533;Cz-&#1850;&#65533;W&#65533;e
HB&#65533; &#65533;&#65533;&#65533;&#65533;O&#65533;BX&#685;&#65533;Y&#65533;p&#65533;Y&#65533;\&#65533;&#65533;&#65533;Z)4M&#65533;&#65533;U|&#65533;Y&#65533;&#65533;3P:&#65533; !&#65533;D&#65533;*<Z&#65533;&#65533;&#65533;q&#65533;3&#65533;&#1547;&#65533;YP&#65533;]&#65533;!0JF<P&#65533;&#65533;&#65533;#&#65533;&#65533;x&#65533;8&#65533;I&#65533;&#65533;KXL&#65533;&#65533;&#31070;g&#65533;&#65533;X&#65533;h&#65533;3&#65533;&#65533;&&#65533;~&#65533;w&#65533;&#65533;I&#65533;^&#65533;&#65533;&#65533;	&#65533;@ &#1608; )8&#65533;;&#1178;&#65533;&#65533;6&#65533;&#65533;&#65533;&#65533;&#65533;&#1728;&#65533;&#1701; &#65533;BHF&#65533;&#65533;=&#65533;_&#65533;\&#65533;/&#65533;\&#65533;H&#65533;&#65533; *0&#65533;2b`&#65533;&#65533;&#65533;&#65533;&#65533;_&#65533;&#65533;&#65533;f8*&#65533;&#65533;`&#65533;&#65533;GgE &#65533;x&#65533;&#65533;8&#65533;.&#65533;]&#65533;&#65533;&#65533;&#65533;&#65533;V&#65533;&#65533; q&#65533; &#1484;&#65533;&#65533;%&#65533;Z&#65533;&#65533;I&#65533;&#65533;&#65533;E&#65533;&#65533; !&#65533; &#65533; ,&#65533; ? &#65533; &#65533;	H&#65533;&#65533;&#65533;&#65533;*\&#560;&#65533;&#199;#JT&#65533;f&#65533;&#331;3j&#65533;&#561;&#65533;&#457;,&#65533;H&#65533;&#65533;&#595;(S&#65533;<&&#65533;%&#707;-&#65533;&#65533;)R&#65533;&#859;8s&#65533;8&#65533;%&#65533;&#65533;&#65533;F&#65533;)&#1218;&#154;;&#65533;*]&#65533;4&#65533;?&#65533;&#65533;&#65533;I&#65533;&#65533;F"=8S&#65533;V&#65533;`&#202;&#856;5k&#1128;H_&#65533;&#65533;&#65533;&#65533;&#65533;&#759;F&#65533;&#1468;&#65533;&#65533;&#65533;&#1595;x&#65533;N&#65533;9&#65533;&#65533;&#810;{i&#65533;&#65533;k6&#65533;Z&#65533;OV&#65533;&#760;1J&#65533;<&#65533;&#65533;&#65533;R$M&#65533;E&#65533;&#65533;&#65533;z&#65533;&#65533;&#65533;&#924;C&#65533;&#52788;i&#65533;&#65533;%S&#1436;&#65533;&#65533;j&#65533;A&#65533;&#941;&#658;&#65533;&#65533;.&#850;>&#891;7&#65533;&#65533;{&#65533;&#65533;F&#65533;&#65533;&#1754;as&#65533;]9_&#65533;&#65533;}Kw&#65533; &#65533;._&#65533;v&#65533;&#65533;&#65533;&#65533;io&#65533;fN^&#65533;&#65533;&#65533;w&#65533;%&#65533;&#65533;-&#65533;&#65533;&#65533;1&#65533;][&#65533;v&#65533;&#65533;{)&#65533;$&#65533;&#65533;&#65533;&#65533;&#65533;&#65533;&#65533;@.&#65533;&#65533;sl&#65533;|&#65533;&#65533;&#65533;f/u&#65533;&#65533;gq&#65533;g&#65533;N&#65533;&#65533;&#65533;Y&#65533;&#65533;V&#65533;E&&#65533;uB&#65533;&#65533;[[&#65533;6&#65533;d&#65533;&#65533;&#65533;Zg&#65533;hR&#65533;&#65533;&#65533;"P&#65533;EuVpnQ6&#65533;Q&#65533;g&#1289;&#65533;q&#65533;l&#680;dG&#65533;Q&#65533;|8f&#65533;&#1870;&#65533;FM6&#65533;
&#65533;&#65533;&#65533;
%>&#65533;&#65533;W<&#65533;&#65533;p&#65533;-&#65533;&F$A6&#65533;&#65533;&#65533;a&#65533;eD&#65533;&#65533;&#65533;wR&#65533;&#65533;S&#1864;ru&#65533;i&#65533;B&#65533; &#65533;&#65533;V.&#65533;(&#4575;&#65533;&#65533;M&#65533;&#65533;&#4645;&#65533;&#65533;&#65533;DC{&#65533;&#1257;LD&#65533;H&#65533;k&#65533;j*&#65533;bN&#65533;&#65533;&#1561;&#602;T"&#65533;&#65533;s&#65533;nT&#65533;&#65533;&#65533;Z&#65533;D&#65533;&#65533;Z_(~x&#65533;&#65533;,&#65533;&#65533;M&#65533;'~]J&#1070;
M&#65533;&#65533;@&#65533;&#65533;&#65533;NA0L&#65533;&#31675;&#65533;&#65533;A&#65533;f&#65533;&#65533;y&#65533;J&#65533;&#65533;&#65533;hj&#65533;&#65533;&#65533;?^4&#65533;&#65533;yNS&#65533;+&#65533;MB&#65533;L;&#380;&#65533;&#65533;&#65533;>&#65533;W&#65533;&#65533;&#65533;%&#65533;U&#65533;&#65533;z&#65533;5&#65533;&#65533;&#65533;&#65533;@d)9&#65533;2&#65533;&#65533;&#65533;P&#65533;(&#65533;:&#36013;&#65533;dAtOW&#65533;5&#65533;&#65533;0&#65533;&#65533;&#65533;&#65533;?0&#65533;&#65533;&#1086;&#65533;N&#65533;&#65533;J&#65533;0L)&#65533;&#65533;&#65533;&#65533;$&#65533;&#65533;PJ&#65533;:+P&#65533;&#65533;L1&#65533;&#65533;&#65533;&#65533;&#65533;AW/&#65533;&#65533;&#65533;\o-&#65533;?&#65533;H&#65533;&#65533;&#65533;&#65533;t+?&#65533;V&#65533;8,T&#65533;&#65533;&#65533;9&#65533;&#65533;-&#65533;&#65533;7J &#65533;&#65533;&#65533;&#65533;&#65533;70&#65533;&#65533;&#689;&#65533;&#65533;i&#65533;&#65533;&#65533;&#65533;&#65533;&#65533;&#65533;&#65533;&#1400;@r&#65533;&#65533;iA&#65533;6T&#65533;&#65533;&#65533;b&#65533;P&#65533;&#65533;&#65533;\&#65533;&#645;n6&#65533;&#65533;uu&#65533;e&#65533;&#65533;NK>&#65533;&#1645;&#65533;?T&#65533;o&#65533;e+&#65533;,e&#65533;&#65533;~&#65533;!&#65533;&#65533;&#65533;H&#65533;&#65533;&#65533;M&#65533;&#65533;&#65533;@&#65533;&#65533;A&#65533;w&#65533;&#65533;&#65533;)
&#65533;{^&#65533;4P&#65533;&#65533;&#65533;&#65533;&#65533;&#281;N&#65533;&#65533;&#65533;&#65533;]&#65533;GTi&#65533;&#65533;&#65533;]/V4&#65533;hVY &#65533;&#65533;&#65533;mI&#1107;4&#65533;&#65533;a_nj&#8112;&#65533;G}&#65533;
4>&#65533;yaJ%v&#65533;]G0&#65533;&#65533;&#65533;U&#65533;TTJ4&#65533; )&#65533;|.1&#65533;D&#65533;&#65533;&#65533;!&#65533;&#1626;&#65533;T&#65533;&#65533;p&#65533;&#65533;&#1975;&#65533;&#65533;&#65533;&&#65533;&#65533;K&#65533;Jf&#65533; &#65533;_&#65533;&#65533;$x&#65533;&#65533;|&#290710;&#65533;9%:&#65533;{&#65533;&#65533;&#65533;z&#65533;&#65533;&#65533;&#65533;&#65533;&&#65533; &#65533;&#65533;|r&#65533;o&#65533;C&#65533;a$&>&#65533;\&#65533;yA&#65533;I&#65533;&#65533;&#65533;&#65533;\0ta&#65533;mr&#65533;&#65533;&#65533;EAcQ-&#65533;&#65533; TI&#65533;&#65533;&#65533;&#65533;&#65533;Xo&#65533;$&#65533;&#65533;5&#65533;&#65533;&#65533;-&#65533;+&#65533;]&#65533;:&#65533;&#65533;&#65533;	&#65533;p&#65533;&#65533;A&#586;&#65533;&#65533;H&#65533;&#65533;sOv&#65533;+0 ig&#65533;?&#65533;7qd&#65533;&#65533;&#659;&#65533;&#65533;Raw)&#613;&#65533;1%&#65533;&#65533;&#266;xx&#65533;Z&#65533;&#65533;&#65533;T&#65533;VF&#65533;&#65533;DR"yS&#65533;%F&#65533;wY&#65533;&#65533;yk&#65533;@&#65533;&#65533;&#65533;&#65533;&#65533;&#722;&#65533;(&#1237;S#&#65533;&#65533;I)&#65533;&#65533;&#65533;p &#65533;L&#65533;&#65533;&#65533;&#65533;&#65533;&#65533;&#65533;XD&#65533;&#65533;&#65533;&#65533;}&#1203;&#65533;Y&#65533;>&#65533;&#501;W&#65533;&#65533;Bd&#65533;<&#65533;YAY>&#65533;&#65533;&#65533;&#65533;&#65533;&#65533;q&#65533;&#65533;]&#65533;&#65533;&#65533;&#65533;&#65533;&#209;:qc~&#65533;@8&#65533;&#65533;&#65533;t &#536;&#65533;F&#65533;&#65533;&#65533;-&#65533;&#65533;%&#65533;&#65533;&#65533;D&#65533;W&#65533;Gug&#65533;&#65533;|&#65533;A&#919;&#65533;(&#65533;&#65533;;*&#482;h&#65533;&#65533;&#65533;&#65533;]{&#65533;F&#65533;&#65533;!R&#65533;&#65533;:&#65533;]&#65533;&#65533;&#65533;\&#65533;	B&#65533;7'b&#65533;o&#1236;&#65533;&#65533;&#657;&#65533;R&#1098;&#65533;8WV&#65533;&#65533;2uOq&#65533;FO&#65533;&#65533;&#65533;&#65533;hT&#65533;?&#65533;
;&#65533;I5&#65533;e&#65533;H&#65533;&#65533;R5`&#65533;)&#65533;&#65533;&#65533;&#65533;&#65533;
u!2H&#65533;&#1214;$&#65533;&#65533;C&#65533;&#65533;&#65533;&#65533;j&#65533;#&#65533;&#65533;;&#65533; Y&#65533;&#1301;&#65533;&#65533;94X&#65533;&#65533;&#65533;L " &#877;h&#65533;&#1320;&#65533;&#65533;&#65533;L\&#65533;`5&#65533;&#65533;*R&#65533;&#65533;&#65533;pkk&#65533;&#65533;&#65533;lG-&#65533;&#65533;c:%&#65533;&#65533;&#65533;	&#65533;&#65533;z&#65533;&#65533;&#65533;&#65533;&#65533;&#1910;&#65533;&#65533;&#65533;&#65533;m&#65533;k$C&#65533;_y&#65533;F#&#65533;1&#65533;&#65533;&#65533;y&#1877;&#65533;n&#65533;
P&#65533;
&#65533;&#65533;$Q&#4891;.&#21655;U]y&#65533;LJ&#65533;]&#65533;q&#1430;-P&#65533;jHT&#65533;&#65533;&#65533; uw&#65533;Q&#1627;TlOP&#65533;G&#65533;&#40569;&#65533;&#65533;*)&#65533;h&#65533;,&#65533;&#65533;&#65533;&#65533;N&#65533;C&#65533;)3&#65533;&#65533;L&#65533;&#65533;&#65533;^&#65533;Z&#65533;pb&#65533;e&#65533;&#65533;(&#65533;X&#65533;&#65533;&#37331;l&#65533;N&#65533;8;&#65533;D&#65533;&#65533;n&#65533;&#65533;&#65533;\&#65533;&#65533;HXf&#65533;&#65533;tUr 2&#65533;&#65533;P&#65533;&#65533;&#65533;&#65533;d&#65533;8&#1634;W&#65533;S&#65533;&#1746;&#65533;&#65533;&#65533;Y&#65533;&#65533;|&#1636;t&#65533;&#65533; &#65533;&#65533;&#65533;&#1980;&#65533;&#65533;&#65533;&#65533;0&#65533;=3&#65533;&#65533;&#65533;;d&#65533;",&#65533;X&#65533;&#65533;;%N'&#65533;`&#65533;a&#65533;&#1433;&#65533;&#65533;M&#65533;&#65533;&#65533;&#65533;6&#65533;&#65533;&#65533;*&#65533;J!w&#65533;<&#65533;.&#65533;&#65533;&#65533;&#177;&#65533;&#65533;&#65533;`&#65533;&#65533;M ?iz$&#65533;&#65533;r&#65533;&#784;c&#65533;&#65533;&#65533;&#65533;&#65533;&#65533;&#65533;G&#65533;&#65533;\&#65533;	{x(&#65533;&#65533;&#65533;&#65533;=&#65533;8&#65533;Q'&#935;V&#65533;`O&#65533;P{ VV&#65533;?&#65533;&#65533;W&#65533;lX&#65533;&#65533;&#65533;&#65533;&#65533;&#65533;D&#65533;f_ZY&#65533;&#65533;&#65533;v&#65533;7-&#65533;B&#65533;&#65533;&#65533;#&#65533;X&#65533;I:&#65533;""@^&#65533;"Kd&#65533;-&#65533;R&#65533; <8n&#65533;&#65533;e&#65533;a&#65533;&#65533;]F#&#65533;&#65533;&#65533; &#65533;&#65533;q&#65533;&#65533;B$i&#65533;R&#65533;&#65533;3&#65533;&#65533;M&#65533;&#65533;&#65533;7&#65533;&#65533;!&#65533;1&#65533;&#65533;&#65533;8&#65533;	p&#65533;&#65533;&#65533;&#65533;8/&#65533;&#65533;&#65533;&#65533; &#65533;&#65533;&#65533;?b&#65533; &#65533;&#65533; &#65533;&#65533;G&#65533;Qs&#65533;&#65533;&#65533;@&#65533;+&#65533;B&#65533; z&#65533;&#65533;*&#65533;}Z&&#65533;&#65533;3s&#65533;&#65533;i&#65533;&#65533;5&#517;4&#65533;&#65533;&#65533;\&#65533;&#65533;i "C6&#65533;&#41120;,&#52521;@<W&#65533;o zD&#65533;&#65533;&#65533;Q &#65533;C &#65533;`&#65533;?&#65533;1u&#65533;&#65533;+&#65533;&#65533;N~^&#65533;</&#65533;,&#65533;&#65533;&#65533;I&#65533;&#65533;d Y&#65533;:&#65533;&#1246;&#65533;)$&#65533;|}&#65533;=&#65533;&#65533;s&#65533;&#65533;X&#65533;@&#65533;1&#65533;&#65533;/~&#65533;&#65533;&#65533;i&#65533;&#65533;^F&#65533;&#65533;&#65533;;&#65533;Drk&#65533;oS&#65533;&#65533;&#65533;&#65533;&#65533;@&#65533;!{&#559;9&#65533;J@&#65533;&#65533;&#65533;&#65533;&#65533;&#943;8&#65533;1:G'&#65533;v&#65533;=P&#65533;@&#65533;] &#975;&#65533;G&#65533;&#65533;ml&#65533;
l&#65533;&#65533;uZB&#65533;&&#65533;&#65533;>D&#65533;&#65533;&4a&#65533;&#65533;P	rWB&#65533;o+&#65533;(
`p(&#65533; &#65533;F&#65533;&#65533;_&#65533;&#65533;W&#65533;w&#65533; 'z&#65533;0&#65533;Bd%y:QWh=r4W&#65533;&F&#391;>&#65533;&#65533;D&#65533;
.&#65533;jTp po&#65533;^L&#65533;4&#65533;&#65533;!&#65533;d&#65533;&#65533;\0&#65533;.N&#65533;3S&#65533;&#65533;&#65533;&#65533;#7o&#65533;&#65533;_&#162;t*Rd9&#65533;'mS&#65533;qM`7&#65533;sI&#65533;&#65533;I&#65533;h&#65533;CP zQUTr&#65533;vm1&#65533;&#65533;&#65533;&#65533;&#65533;	P&#65533;v&#65533;&#65533;&#65533;`gu&#65533;wsU1O&#65533;a&#65533;&#65533;7#S&#65533;&#65533;v&#65533;'9&#65533;qb&#65533;&#65533;&#65533;+&#65533;`L&#65533;&#65533;}Bn&#65533;{)A&#65533;&#65533;gOv3sB&#65533;v&#65533;	&#65533;&#65533;F&#65533;&#65533;&#65533;&#65533;3Qn7y&#65533;M&#65533;"&#65533;&#65533;v&#65533;&#65533;O'&#65533;&#65533;&#65533;]&#65533;Y&#65533;&#65533;&#900;&#65533;&#65533;{&#65533;&#65533;m&#65533;v&#65533;@&#65533;&#65533;`5&#65533;u&#65533;:&#65533;&#65533;	Q;&!)h/6&#65533;&#65533;t@&#65533;&#65533;&#65533;&#65533;&#65533;&#65533;&#65533;&#65533;~7&#65533;c&#65533;h&#65533;&#65533;Cj d'1O&#65533;(w&#65533;z&#65533;M&#65533;&#65533;&#65533;&#65533;+&#65533;D&#65533;&#65533;&#65533;&#65533;f&#65533;&#65533;&#65533;&#1281;Q&#65533;&#65533;M &#65533;&#65533;&#65533;t&#65533;&#65533;&#65533;H1IT&#65533;&#65533; &#65533;.&#65533;&#65533;&#65533;&#65533;&#65533;&#65533;I&#65533;	S&#65533;&#65533;ty&#65533;&#65533;&#65533;Q&#65533;&#65533; &#65533;&#65533; &#1601;W&#65533;6:&#65533;H&#65533;&#65533;(&#65533;U&#65533;&#65533;&#65533;&#65533;s &#1478;i:&#65533;*&#65533;%J6&#65533;$7&#65533;1&#65533;&#65533;Gg&#65533;&#65533;w&#65533;V&#65533;w6
P!Ff&#65533;&#65533;&#65533;6s5&#65533;uTCq&#65533;&#65533;&#65533;yDYap&#65533;(&#65533;&#65533;Ud2&#65533;Ax&#65533;s&#65533;&#65533;!R&#65533;&#65533;&#65533;1&#65533; &#65533;&#65533;B)l#)b&#65533;&#65533;6d&#65533;&#65533;&#65533;&#65533;&#65533;
P	&#65533;  o&#65533;&#65533;xuD&#65533;	&#65533;j&#65533;rQ&#65533;g&#65533;#y&#65533;&#1112;:&#65533;&#65533;&#65533;&#65533;q&#65533;x9Z&&#65533;&#65533;&#65533;*&#65533;""&#65533;A&#65533;&#65533;'&#65533;'S`&#65533;&#65533;9&#65533;6Cw8&#65533;&#65533;&#65533;&#65533;&#65533;T&#65533;&#65533;g&#203;&#65533;&#65533;&#65533;S&#2024;&#65533;&#65533;5&#65533;#rv&#65533;&#65533;9&#65533;P&#65533;&#65533;q&#65533;Q3i1 adbq2o&#65533;&#65533;&#65533;&#65533;&#65533;&#65533;
&#65533;&#65533;&#65533;&#65533;shIA"&#65533;Y&#65533;A/#Y&#65533;&#65533;rr&#65533;&#65533;aoO5&#65533;&#65533;60&#65533;&#65533;&#65533;&#65533;L;&#65533;&#65533;H&#65533;&#65533;&#65533;v&#65533;&#65533; AN&#65533;&#65533;'&#65533;Q:&#65533;&#65533;&#65533;&#65533;zwa&#65533;H&#65533;0&#65533;&#65533;1&#65533;z&#65533;&#1427;&#65533;:`&#65533;&#65533;K`Q	hg&#65533;u&#449;&#65533;&#65533;@&#65533;W^:&#65533;&a@ B&#65533;&#65533;p2M &#65533;h}&#65533;&#65533;&#65533;DA&#65533;(0&#65533;&#65533;&#65533;EW&#65533;&#65533;&#65533;p2&#65533;&#1104;&#65533;&#65533;`#V&#65533; &#65533;g&#65533;g&#65533;:?&#65533;&#65533;L&#65533;
&#65533;P	&#1072;&#65533;&#65533;;&#196;h&#65533;G&#65533;
n45&#65533;a &#65533;&#65533;d&#65533;&#1045;1m&#1366;&#65533;&#65533;Oxs#&#65533;CZ&#1751;&#65533;c&#65533; 9&#65533; &#65533;6&#65533;&#65533;&#65533;&#65533;&#65533;&#65533;9&#65533;&#65533;<iK&#65533;I<F[&#65533;Z=&#65533;&#65533;&#65533;&#65533;&#65533;&#65533;1&&#65533;&#65533;B&#65533;C&#65533;&#65533;&#65533;&#65533;8&#65533;&#65533;&#65533;&#65533;V&#65533;&#65533;&#65533;Wh&#65533;&#65533;*&#65533;+&#65533;s(7 &#65533; kxA&#65533;&#65533;&#65533;&#65533;V&#65533;.&#65533;jf&#65533;U>&#65533;j&#65533;Uax&#65533;P&#65533;iw;af$rgl:&#65533;&#65533;s&#65533;D0x,\
&#65533;U&#65533;wa&#65533;&#65533;&#65533;p*&#65533;&#65533;&#65533;&#65533;@  &#65533;&#65533;&#65533;&#65533;&#65533;&#65533;&#65533;t&#65533;V&#65533;&#65533;k&#65533;:b&#65533;&#65533;&#65533;&#65533;w7"<V&#65533;&#65533;&#65533;`&#65533;qA&#65533;&#65533;&&#65533;&#65533;&#65533;)AqS	a&#65533;&#65533;20&#65533;&#65533;&#65533;&#65533;&#65533;&#65533;7&#65533;\&#65533;O$&#65533;VL&#65533;cq#<[u&#65533;&#65533;7&#65533;&#65533;&#65533;;?C&#65533;J^&#65533;&#65533;z&#65533;&#65533;v&#65533;&#1977;IZS>&#65533;8kl0&#65533;&#65533;S\&#65533;&#65533;g&#65533;&#65533;iK&#65533;&#65533; y&#65533;&#65533;:Y&#65533;&#65533;.K&#65533;&#65533;&#65533;&#65533;>&#65533;z&#65533;Qr(&#65533;3B&#65533;&#65533;^;.&#65533;&#65533;\&#65533;&#65533;7&#65533;&#1185;7Q4&#65533;.3Z&#65533;\&#65533;>&#65533;&#65533;$&#65533;&#65533;C&#65533;&&#65533;  Av5&#65533;&#65533;&#65533;&#65533;j&#65533;&#65533;&#65533;C8W&#65533;&#65533;&#65533;&#65533;9&#441;&#65533;&#65533;&#695;i&#65533;&#65533;&#65533;1C&#65533;el&#65533;&#65533;&#65533;&#65533;@&#65533;&#65533;b p!&#65533;&#65533;&#65533;vV&#65533;&#65533;&#65533; L&#65533;&#65533;t	&#65533;&#65533;(;&#65533;&#65533;c[&#65533;9j#'5&#65533;&#859;ADPS&#65533;&#65533;l&#65533;&#65533;&#65533;&#65533;&#65533;&#65533;&#65533;;&#65533;@&#65533;&#65533;k&#65533;&#65533;&#65533;3&#65533;;&#65533;&#65533;&#65533;&#65533;	&#65533;2"%xK&#65533;&#65533;apH&#65533;R!F&#65533;&#65533;c&#7823;&#65533; &#65533;es&#65533;_&#1692;aK{&#65533;&#65533;&#65533;&#65533;s&#65533;P&#65533;&#65533;&#65533;&#65533;`&#65533;&#212;&#65533;=uH&#65533;{&#65533;&#65533;2%&#65533;9&#65533;1[&#65533;&#65533;&#65533;p&#65533;q&#65533;&#65533;&#65533;3&#65533;&#65533;&#65533;&#65533;&#65533;&#65533;X&#2005; &#65533;&#65533;&#65533;%&#65533;&#65533;D&#65533;&#65533;0&#65533;&#65533;!
&#65533;
&#226;&#65533;&#65533;Y<&#65533;&#65533;&#65533;&#65533;(&#65533;R&#65533;&#65533;^/A&#65533;&#65533;j&#65533;I%(&#65533;&#65533;K&#65533;&#65533;&#65533;&#65533;&#1177;&#65533;&#65533;d&#65533;/&#65533;D&#65533;&#65533;5&#65533;U&#65533;EUO&#65533;&#65533;;&#65533;&#65533;&#65533;D&#65533;\&#1031;&#65533;&#65533;A	q&#65533;&#65533;j G&#65533;jqq&#313;n&#65533;&#65533;^&#65533;Y&#65533;^&#65533;&#65533;&#65533;&#65533;Q&#65533;&#65533;P`&#65533;&#65533;&#65533;2L&#65533;h"&#65533;#"&#65533;&#65533;@&#65533;&#65533;0j&#65533;>&#65533;U<&#65533;&#65533;V&#65533;&#65533;9&#65533;q&#65533;&#65533;&#65533;&#65533;^0&#65533;8R&#65533;&#1378;&#65533;&#65533;F&#65533;0&#294;&#65533;&#65533;&#65533;/&#65533;\&#65533;,|&#65533;?p&#65533;cV&#732;&#65533;E&#65533;/&#65533;@&#65533;&#65533;&#65533;ED&#65533;DA`&#65533;&#65533;&#65533;
!Gz\@&#65533;&#65533; s&#65533;&#65533;&#65533;&#65533;&#65533;&#65533;f}kOE&#65533;[&#65533;`&#65533;&#65533;&#65533;[&#65533;#Z&#65533;&#65533;&#65533;&#65533;Z-&#1324;g&#65533;$s&#65533;&#65533;,&#65533;&#65533;&#65533;QT&#65533;&#65533;&#65533;&#65533;(&#65533;&#65533;sBa&#65533;1V_|R&#65533;EZ&#521;R&#65533;y|S-&#65533;&#65533;"7&&#65533;	&#65533;&#65533;j&#65533;\&#65533;&#65533;&#65533;&#65533; &#65533;&#65533;&#65533;0&#65533;&#65533;
&#65533;w&#65533;T$&#65533;&#65533;^&#65533;&#65533;&#65533;<&#962;&#65533;&#65533;&#65533;Y*ez&#65533;&#65533;#&#65533;&#65533;"*&#905;&#65533;&#65533;{K&#65533;&#65533;&#1203;&#65533;&#65533;) &#65533;&#65533;&#65533;,0&#65533;&#65533;&#65533;R&#65533;vT&#65533;&#65533;J&#65533;^&#65533;d&#65533;b=1d}hb=eMy&#65533;>J&#65533;L&#65533;+&#65533;A&#65533;&#65533;&#65533;iM&#65533;N,-g&#65533;&#65533;.&#65533; &#65533;&#65533;{&#65533;	&#65533;&#1043;'&#65533;CQ&#65533;&#65533;I	S1STC&#65533;&#65533;J]&#65533;Mm&#65533;p&#1008;@&#65533;0&#65533;.}&#65533;p&#65533;	&#65533;s"&:+j&#65533;L&#65533;&#65533;+&#65533;&#65533;Q&#65533;&#65533;4$&#65533;)&#65533;&#65533;&#65533;&#65533;&#65533;a)&#65533;
&#65533;0g&#65533;&#65533;&#65533;0&#65533; V&#65533;&#65533;&#65533;&#65533;&#65533;P &#65533;&#1648;&#65533;0&#65533;%A&#65533;&#1909;&#65533;&#65533;&#65533;&#65533;&#65533;&#65533;50 &#65533;p&#65533;&#65533; &#65533;a&#65533;Q&#65533;>e$3&#65533;3&#65533;+&#1117;&#65533;}$"&#65533;.rc&#65533;&#65533;&&#65533;&#65533;{&#65533;&#65533;:&#65533;&#65533;&#65533;&#65533;&#65533;&#65533;p&#65533;p&#65533;{&#65533;&#65533;A&#65533;X-&#2032;&#65533;&#65533;&#65533;f&#65533;&#65533;6!"(PuC&#65533; &#65533;'i&#65533;30&#65533;&#65533;g&#65533;&#1864;3&#65533;&#1376;&#65533;&#65533;&#65533;|R&#65533;`&#65533;g0]&#65533; 3N&#65533;&#65533;M&#65533;,`&#65533;&#65533;*r&#65533;\&#65533;&#65533;&#65533;&#65533;&#65533;&#1077;&#65533;&#65533;&#65533;&#342;&#65533;&#65533;&#65533;!&#65533;&#600;&#65533;R&#65533;a&#65533;Q}&#65533;&#65533;&#65533;&#65533;&#65533;c6&#65533;.&#65533;&#65533;8C1(&#65533;4n&#65533;&#65533;d&#65533;1Ku&#65533;&#65533;&#65533;&#65533;&#65533;&#65533;&#1344;jg&#65533;`&#65533;&#65533;0~&#65533;&#65533;&#65533;&#65533;&#65533;&#65533;&#65533;&#65533;M2&#65533;Q&#65533;&#65533;&#65533;'&#65533;&#65533;Z&#65533;&#65533;&#65533;&#65533;&#65533;&#65533;O&#65533;X&#65533;&#65533; &#65533;'&#65533;'z.&#65533; |}&#65533;&#65533;&#65533;[&#65533;	&#65533;&#65533;	&#65533;&#1369;&#65533;&#65533;k&#65533;!(&#65533;&#65533;&#65533;&#65533;&#315;C&#65533;|&#65533;&#65533;$&#65533;&#65533;&p&#65533;z&#65533; f0&#65533;&#65533;&#65533;&#65533;C&#224;&#65533;!&#65533;0 &#65533;@&#65533;&#65533;&#65533;&#65533;&#65533;&#65533;&#65533;&#65533;	{&#1104;N&#65533;LNRH&#65533;"&#917;&#65533;&#65533;"&#65533;P&#65533;&#65533;g&#1042;&#65533;&#637;&#65533;y;&#65533;x&#65533;8&#65533;^&#65533;&#65533;&#65533;&#65533;W&#65533;&#65533;&#65533;&#65533;W&#65533;&#65533;&#65533;	&#65533; 1&#65533;&#132;B&#65533;&#65533;&#65533;8&#65533;1bV&#65533;pvt&#65533;#&#65533;&#65533;&#924;&#65533;1&#65533;&#65533;&#65533;C&#65533;&#65533;P&#65533;&#65533;&#65533;&#65533;|&#65533;)&#65533;&#65533;&#65533;2`&#1369; &#65533;&#65533;&#65533;+&#65533;&#65533;2&#65533;&#65533;0&#65533;kS	&#65533; D &#65533; D&#65533;&#65533;3&#65533;&#1440;&#65533;O&#65533;&#65533;&#65533;&#65533;&#65533;&#65533;&#65533;&#65533;0 /.&#65533;&#65533;]>&#13904;	&#65533;X^Y4$&#65533;&#65533;&#65533;Ov5&#65533;&#473;&#65533;r&#65533;y&#65533;v&#65533;o&#65533;@&#65533;&#65533;p&#65533;,~&#65533;&#65533;`&#654;&#65533;`&#65533; &#65533;&#65533;&#65533;&#65533;&#65533;&#65533;-&#65533;&#1161;p&#65533;&#65533;	F&#65533;H&#65533;"O&#65533;H&#65533;&#65533;IHg&#65533;&#65533;\&#65533;&#65533;Q&#65533;&#65533;&#65533;&#65533;`I&#65533;&#65533;&#65533;n&#65533;A&#65533;&#65533;&#65533;>]&#65533;&#65533;&#65533;-tV&#65533;&#65533;&#65533;&#65533;0&#65533;MCv&#65533;-&#65533;&#65533;&#65533;k&#65533;&#65533;v&#65533;&#65533;&#65533;( 
&#65533;&#65533;w&#65533;&#65533;0u&#65533;.&#65533;-&#65533;&#65533;&#1492;&#65533;&#65533;&#65533;pp&#65533;^Z"&#65533;dEGHP&#65533;&#65533;&#65533;&#65533;&#65533;-&#65533;&#65533;&#65533;&#65533;&#65533;&#65533;x&#65533;7&#65533;( &#65533;&#65533;&#65533;_jg&#65533;&#65533;3&#65533;&#65533;R&#65533;&#65533;&#65533;&#65533;BuBN&#65533;&#2030;&#65533;Fc&#65533;f&#65533;&#65533;p >&#65533;&#65533;#X&#65533;&#65533;A&#65533;	.d&#65533;&#65533;&#65533;C&#65533;&#65533;{f&#65533;_.i5f&#65533;/&#304;&#65533;!A&#65533;bmc.&#65533;94&#65533;&#65533;5&#65533;KS&#65533;CpN&#65533;?&0$&#65533;&#65533;&#65533;&#65533;&#65533;c&#65533;&#65533;&#65533;&#65533;1&#65533;&#1296;&#65533;X&#65533;&#1858;	&#65533;$N&#65533;Z&#65533;&#65533;&#1387;&#65533;&#65533;&#368;&#65533;O&#65533;&#65533;^&#65533;u\&#65533;Q@F&#65533;'s&#65533;&#65533;Wp&#65533;3&#65533;&#65533;@0&#65533;&#65533;?"&#65533;&#65533;T8&#65533;&#65533; 5&#65533;C&#65533;.&#65533;&#65533;&#65533;`&#65533;N&#65533;&#65533;&#65533;&#65533;&#65533;c&#529;!&#65533;&#65533;&#65533;&#65533;WidVa&#65533; &#65533;&#65533;I&#65533;G&#65533;&#65533;K&#65533;)&#65533;8@&#65533;&#65533;.&#65533;&#65533;A4|&#65533;j&#65533;&#65533;
&#65533;&#65533;&#65533;&#65533;o&#65533;8&#65533;x&#65533;HP]&#65533;&#65533;"&#65533;&#65533;4d-&#65533;s&#65533;9x&#65533;&#65533;&#65533;oCA
&@00&#65533;&#65533;6&#65533;&#65533; &#65533;&#65533;olL&#65533;^&#65533;&#65533;{&#65533;q&#65533;#n0&#65533;:CkNPZ}&#65533;&#65533;&#65533;@^&#65533;&#65533;n r	&#65533;&#65533;&#65533;&#65533;7&#65533;&#65533;&#65533;d&#65533;&#65533;&#892;
&#65533;I&#65533;&#1547;&#65533;C&#65533;	 /&#65533;&#528;&#65533;&#65533;&#65533;8&#65533;&#65533;&#65533;&#65533;&#65533;&#65533;^j&#65533;&#65533;^:&#65533;&#1472;k&#65533;&#65533;&&#65533;&#455;&#65533;h &#65533;k&#65533;&#65533;$&#65533;&#65533;&#65533;&#65533;&#65533;h&#65533;	~&#65533;J,&#65533;)&#65533;j.&#65533;&#65533;&#65533;B&#65533;#&#65533;X<&#37058;&#65533;&#65533;&#65533;&#65533;&#65533;&#65533;&#65533;rN:&#65533;&#65533;&#1119;R&#65533; &#65533;H&#65533;&#976;,Z(&#65533;\>&#65533;AFD4&#65533;P&#65533;&#65533;&#65533;;#&#65533;t&#1193;pzFO/9
&#65533;&#65533;aJBI&#65533;&#65533;P&#645;&#65533;&#65533;&#65533;&#65533;w&#65533;1&#65533; &#65533;&#1699;&#65533;UX_&#1354;&#65533;O&#65533;	+#k &#65533;3&#65533;F&#65533;&#65533;&#65533;wb4p5Vd&#65533;&#338;2&#65533;223&#65533;j&#65533;&#65533;5&#65533;&#65533;&#65533;&#65533;3&#65533;&#65533;.&#65533;a&#65533;-&#65533;H&#65533;w\&#65533;&#65533;&#65533;&#65533;&#65533;&#65533;&#65533;E&#337;&#65533;&#65533;&#65533;Y/&#65533;"H&#65533;4S-H&#65533;z$w_~&#65533;C&#65533;&#65533;&#65533;&#335;&#1872;6=&#36738;&#65533;p[a&#65533;V&#65533;p&#65533;&#65533;x&#65533;F&#65533;\&#65533;&#65533; ^(#4&#65533;&#65533;5"V;&#65533;SV&#65533;&#65533;-&#872;&#65533;V&#65533;r&#65533;!&#65533;&#65533;X&#65533;gM4&#1094;&#65533;&#65533;q&#65533;&#65533;&#65533;V&#65533;</z&#65533;2N&#65533;&#65533;&#648;&#65533;n}&#65533;&#65533;&#65533; &#65533;&#65533;&#65533;ZbKc0#&#65533;4B&#65533;&#65533;C&#65533;Y&#65533;[&#65533;&#662;F&#65533;I&#65533;u&#65533;&#65533;x&#65533;j&#65533;&#65533;&#65533;i&#65533;&#65533;&#65533;C.&#65533;NK5&#65533;&#65533;O&#65533;&#65533;&#65533;w&#65533;};n&#65533;a5&#1528;t	&#65533;&#65533;c&#65533;>&#65533; ugQ&#65533;S&#65533;&#65533;&#65533;&#65533;)|sY&#65533;&#65533;+&#333;CNc&#65533;1&#1932;&#65533;+(X&#65533;&#65533;&#65533;s&#65533;#&#65533;&#65533;f/&#65533;F&#65533;&#65533;B8.&#65533;&#65533;&#65533;&#65533;&#65533;&#65533;&#65533;&#65533;&#1547;&#65533;&#65533;j&#65533;&#922;&#65533;7&#65533;L&#65533;&#65533;*&#65533;m&#65533;M&#65533;d&#65533;&#65533;&#65533;Z#&#65533;&#65533;&#65533;&#65533;mn:&#1285;&#65533;&#65533;8V{&#65533;}&#65533;2&#65533;&#65533;&#65533;&#65533;&#65533;#&#65533;&#65533;&#65533;&#20732;&#65533;&#65533;T^&#65533;&#65533;&#1952;a}&#65533;#&#65533;&#65533;(&#65533;&#65533;L&#65533;,&#65533;&#65533;&#65533;w6&#65533;$m	&#65533;&#65533;
x&#65533;&#65533;&#65533;&#65533;\&#65533;&#65533;S&#65533;?&#65533;&#65533;&#65533;"&#65533;&#65533;A&#65533;&#65533;&#65533;&#65533;Bpd&#65533;w<W"&#65533;D&#65533;&#65533;&#65533;&#65533;s&#65533;&#65533;6&#65533;&#65533;&#65533;T&#65533;`}88&#65533;8&#65533;&#65533;&#65533;G&#207;&#65533;&#65533;E* E6#`&#65533;&#65533;S&#65533;&#65533;?&#65533;&#65533;&#65533;gY&#200;&#65533;&#65533;&#65533;& &#65533;r<SzHE4&#65533;Ou&#65533;&#65533;&#65533;&#65533;.-&#65533;8hb&#65533;&#65533;&#65533;&&#65533;&#65533;&#65533;Q&#65533;i&#65533;IP'3&#65533;&#65533;f	#&#65533;J<1&#65533;&#65533;u#;&#65533; &#65533;&#65533;H5^
:,;5&#65533;&#65533;&#65533;&#65533;&#65533;&#65533;c&#65533;&#65533;&#65533;HH&#65533;1k[&#65533;&#65533;&#65533;&#65533;&#65533;tg'!BFF&#65533;&#65533;&#65533; &#65533;%58&#65533;&#65533;&#65533;&#65533;&#65533;L&#65533;4B&#181;E0x&#65533;[a-&#1256;&#65533;&#65533;DgJCe&#65533;s&#65533;6&#65533;0!&#65533;&#65533;^&#65533;&#65533;hL[&#65533;&#935;DE&#65533;&#65533;3}&#65533;&#65533;x&#65533;[&#65533;G&#304;&#65533;C&#65533;&#65533;9lD&#65533;&#65533;&#65533;I&#65533;J@OD&#65533;&#2008;&#65533;3&#65533;3&#65533;)&#65533;&#65533;"&#65533;&#65533;76&#65533;$&#65533;&#65533;r&#65533;I&#65533;+&#65533;&#65533;D&#65533;?`&#65533;m2w&#65533;4&#65533;*A&AFF&#65533;z
-zAK&#65533;By&#65533;&#65533;&#65533;&#65533;"&#65533;h&#65533;&#65533;#&#65533;p&#399;j/k&#65533;&#65533;&#65533;&#65533;L&#65533;,h>&#65533;:&#65533;:&#65533;0&#65533;*&#65533;&#65533;&#65533;x&#65533;&#65533;&#65533;:D&#65533;&#65533;&#65533;'&#65533;&#65533;XK'&#48755;Y
&#65533;&#65533;&#65533;T^&#65533;!&#65533;&#65533;Y&#234;&#1043;&#65533;
S&#65533;&#65533;&#146;&#65533;R&#37388;&#65533;&#65533;h&#65533;! &#65533;&#65533;b&#65533;D&#65533;&#65533;&#1700;9&#65533;&#702;t&#65533;&#65533;Z[&#65533;b3;&#65533;M&#65533;*&#65533;&#65533;3!&#65533;&#65533;&#1339;n&#65533;&#65533;&#65533;r&#65533;vD&#65533;&#65533;qJE&#65533;&#65533;&#65533;:&#65533;&#65533;!6&#65533;&#65533;{&#65533;&#65533;&#65533;f&#65533;.&#65533;]]&#43528;&#65533;7&#65533;Y&#65533;&#65533;&#65533;m&#65533;&#65533;x&#65533;&#65533;9&#65533;3 &#65533;&#65533;I&#65533;,j&#65533;NM&#65533; kez&#65533;6>&#486;&#65533;&#65533;g&#65533;qC^0x&#65533;|"/&#65533;&#65533;&#65533;&#65533;QU&#65533;dc&#65533;A&#65533;&#65533;\&#65533;&#65533;&#65533;&#65533;&#65533;&#65533;<
]&#65533;N&#65533;h&#65533;&#65533;0r&#65533;&#65533;&#65533;&#65533;G&#1321;&#65533;n&#65533;U=&#65533;^&#65533;&#65533;K'&#65533;&#65533;&#65533;&#65533;&#65533;N&#65533;&#65533;z&#1149;&#65533;H	&#65533;x&#65533;/&#65533;&#65533;&#65533;&#65533;i&#65533;O &#65533;&#65533;R&#65533;&#1923;S&#65533;&#65533;.&#65533;&#65533;&#65533;&#65533;&#65533;E&#65533;&#65533;&#65533;&#65533;nAB&#65533;&#65533;&#65533;&#65533;Y4x/,&#65533;J&#65533;`&#65533;&#65533;&#156;&#65533;`&#65533;&#65533;4&#65533;&#65533;&#1212;&#65533;&#65533;I0&#65533;O&#65533;$3&#65533;jW&#65533;g&#65533;*-f&#65533;uC&#65533;&#65533;&#65533;Yj>&#65533;U&#65533;&&#65533;&#65533;c&#65533;&#65533;+&#65533;&#65533;&#65533;9[&#65533; $[&#65533;\&#65533;B&#65533;d(&#205;&#65533;^&#65533;&#65533;.&#65533;&#65533;^&#65533;&#65533;&#65533;&#753;d38&#65533;&#65533;(&#65533;&#65533;2&#65533;&#426;&#65533;&#65533;y*&#65533;&#65533;&#65533;&#65533;&#65533;&#65533;,f&#65533;U&#65533;9Z&#65533;&#65533;a&#65533;">p<P&#65533;f&#65533;L.[$&#65533;f&#65533;=&#65533;&#65533;;&#65533;my|&#65533;&#65533;Z&#65533;&#65533;&#265;&#1549;&H&#65533;&#65533;X&#65533;&#65533;R&#65533;&#65533;&#65533;q&#65533;W&#65533;&#65533;K&#65533;&#65533;k&#65533;4H&#65533;K&#65533;?{&#65533;&#65533;&#65533;v5&#65533;4H7&#65533;f&#65533;&#828;&#1307;&#65533;&#65533;vP&#65533;&#829;&#65533;Q!'9&#1779;i1&#65533;t0+N&#65533;&#65533;&#1616;6W&#65533;|^&#65533;&#65533;&#65533;N&#65533;:&#65533;&#65533;&#65533;&#65533;&#65533;]B&#65533;s&#274;&#65533;@&#30666;&#65533;]r&#65533;&#65533;]N&#65533;&#65533;)&#65533;`&#65533;&#65533;`::S&#65533;#&#65533;Kv&#65533;&#65533;&#65533;&#65533;&#65533;7&#65533;Z&#65533;W&#65533;I4ll&#65533;&#65533;Fh&#65533;d&#65533;&#65533;&#65533;@*h&#65533;&#65533;0&#65533;9+&#65533;&#65533;&#65533;&#65533;1V&#65533;&#741;&#65533;o&#65533;&#65533;8&#65533;t&#65533;e&#65533;&#65533;&#1296;YI,&#65533;&#1013;&#65533;&#65533;ny&#65533;f&#65533;&#65533;a&#65533;4,&#65533;&#65533;i&#65533;&#65533;&#65533;&#65533;&#65533;&#65533;&#65533;&#65533;IY&#65533;&#65533;A&#65533;&#65533;&#65533;&#65533;Z N{Gfn&#65533;&#65533;&#65533;/&#65533;&#65533;&#65533;&#65533;z3&#65533;&#65533;&#65533;&#65533;&#65533;:&#65533;nY&#65533;ON&#65533;&#65533;W#G60&#65533;&#65533;\&#65533;W&#65533;&#65533;g&#65533;&#65533;&#65533;&#65533;&#5665;3iHF&#65533;!x&#65533;{&#2031;&#65533;b&#65533;&#65533;k#/&#500;&#65533;&#65533;&#480;&#65533;D&#65533;x&#65533;x:}z&#65533;D&#65533;&#1304;&#65533;&#65533;&#65533;:&#65533;&#65533;&#1724; %&#65533;7S-sD&#65533;&#65533;t&#65533;:&#65533;&F&#65533;]&#65533;&#65533;&#65533;u&#65533;&#65533;&#65533;&#65533;&#65533;&#65533;2&#65533;~&#65533;	@\;y&#65533;b&#65533;&#65533;&#65533;j&#65533;p&#65533;M&#65533;\&#65533;&#65533;&#214;A&&#65533;C&#1326;T&#65533;&#65533;w&#65533;ta&#65533;Ev&#65533;}&#65533;&#65533;&#65533;C%_&#65533;&#65533;&#65533;&#65533;(A0&#65533;&#65533;&#65533;'&#65533;E0zH&#65533;&#65533;&#65533;&#65533;&#65533;#yJ&#65533;&#65533;&#65533;&#65533;k&#65533;3&#1636;&#65533;Z&#65533;&#65533;&#65533;?I&#65533;4B)&#65533;&#65533;?&#65533;4_&#65533;<&#65533;Q&#65533;&#65533;#&#65533;<&#65533;|&#65533;&#65533;&#669;K&#65533;&#65533;&#1252;S9&#65533;&#65533;1&#65533;&#65533;r&#65533;)&#65533;&#65533;&#65533;&#65533;c&#65533;{&#65533;&#65533;{D1&#65533;&#65533;&#65533;2/&#65533;%&#65533;C)a+&#65533;&#65533;&#1149;&#65533;#&#65533;e&#65533;&#65533;&#65533;&#65533;&#65533;&#65533;&#65533;RC*g&#65533;y&#65533;&#65533;Cb.&#65533;B!^&#540;&#65533;B&#65533;h:!&#65533;8n
*&#65533;%J&#65533;5&#65533;q&#1764;s&#65533;&#65533;e&#65533;7&#65533;8xK&#65533;&#65533;a&#65533;&#65533;&#1672;&#65533;&#65533;&#65533;N&#65533;#&#65533;#&#65533;&#65533;&#65533;0&#65533;h&#65533;&#65533;&#65533;&#65533;*&#65533;B5&#65533;y/j&#65533;+ph4:&#65533;C&#65533;&#65533; lr@e&#65533;CQ&#65533;&#65533;3&#65533;+&#65533;B&#65533;&#65533;&#65533;&#65533;+2&#65533;&#65533;&#65533;!6&#65533;&#65533;M&#1205;&#65533;&#65533;J&#786; &#65533;D&#65533;&#65533;&#65533;&#1659;,&#65533;&#65533;&#65533;Y&#65533;&#65533;R&#65533;g8\2&#65533;&#65533;#&#65533;;D&#65533;&#65533;&#65533;q&#65533;: T&#65533;Y&#65533;&#65533;&#65533;{*&#65533;
&#65533;&#65533;&#65533;&#65533;&#65533;&#65533;&&#65533;&#65533; E&#65533;1&#65533;&#65533;&#65533;`&#65533;&#65533;&#65533;&#65533;R&#65533;<&#65533;&#65533;&#65533;&#65533;C>s&#65533;i&#65533;F&#65533;&#65533;&#65533;] M&#513;4&#65533;&#65533;&#179;&#65533;+&#65533;&#1213;&#65533;Sn@Gb&#1312;&#1392;&#65533;&#65533;&@&#65533;&#65533;b&#65533;v&#233;&#65533;b&#65533;&#65533;Z$E!D~|&#65533;&#65533;S&#65533;&#65533;p&#65533;&#65533;(w,&#65533;y&#65533;&#65533;&#65533;Gz3-&#65533;@&#65533;&#65533;{&#65533;&#65533;&#65533;&#65533;&#65533;&#65533;&#65533;&#65533;&#65533;0&#65533;l&#65533;&#65533;(&#65533;D&#65533;I&#65533;Q&#65533;-J$I&#65533;&#65533;3&#65533;x	
&#65533; &#65533;&@&#65533;&#65533;&#65533;2^&#65533;H+!j
Dz&#65533;&#65533;s&#65533;E&#65533;&#65533;&#65533;x&#65533;&#65533;#&#65533;&#65533;@&#65533;,&#65533;&#65533;&#65533; &#65533;&#65533;W<&#424;&#65533;&#65533;Y0&#65533;x&#65533;P&#65533;vL&#65533;>&#65533;&#65533;E&#65533;I.{&#65533;_&#65533;&#434;&#65533;&#65533;&#65533;	&#65533;&#65533;t&#65533; &#65533;&#65533;p"#d;&#65533;s&#65533;KAKHQK&#65533;H&#65533;&#65533;&#1619;|0]&#65533;.FC&#65533;&#65533;&#65533; &#65533;D&#585;&#65533;&#65533; &#65533;&#65533;|&#65533;&#65533;&#65533;&#65533;.K&#65533;&#65533;<&#65533;<&#65533;&#65533;@&#65533;&#52235;D&#1536;&#65533;G&#65533;&#65533;'M&#65533;&#65533;&#65533;<&#65533;+&#65533; Q&#65533;@&#65533;YH&#65533;4&#65533;&#65533;&#65533;:E&#65533;&#65533;&#65533;=&#1820;&#65533;Gp &#65533;&#65533;&#65533;38&#65533;&#65533; &#65533;&#65533;&#65533;@&#65533;&#65533;&#65533;&#65533;&#65533;&#65533;&#17164;G&#547;&#65533;HI&#65533;`&#65533;&#65533;&#65533;P&#65533;&#65533;E&#65533;r3&#65533;&#65533;N,&#65533;&#65533;,&#65533;&#65533;&#65533;&#65533;&#65533;CJ&#65533;!&#65533;&#65533;&#65533;&#65533;=`OI&#1116;&#65533;(&#65533;&#1041;3&#65533;&#65533;&#65533;&#65533;&#65533;D&#65533;&#65533;&#65533;&#65533;&#65533;KI&#65533;&#65533;&#65533;&#65533;&#65533;L&#65533;&#65533;I-&#65533;@&#65533;@&#65533;&#65533; |&#65533;-^&#65533;&#65533;
u&#65533;&#65533;8&#65533;&#65533;&#65533;&#65533; &#65533;(&#65533;&#65533;Q&#65533; Z&#65533;&#65533;&#65533;&#65533;&#65533;&#65533;X&#65533;&#65533;&#65533;&#65533;&#65533;&#65533;&#65533;:&#65533; |&#65533;Hy&#65533;sK&#860;&#65533;&#65533;&#65533;&#65533;&#65533;&#65533;Qd&#65533;I&#65533;&#65533;	&#65533;p&#65533;&#65533;- &#65533;&#65533;$M&#65533;g&#32819;&#65533;&#65533;&#65533;&#65533;
&#65533; p&#1116;*]&#65533;&#65533;D&#65533;&#65533;LI&#65533;t&#65533;.&#1595;'1&#65533;&#65533;&#65533;.&#65533; 8&#65533;G&#65533;&#65533;6&#65533;&#65533;&#526;&#1296;S;&#65533;&#65533;+&#1116;R&#65533;S&#65533; !&#65533; &#65533; ,&#65533; @ &#65533; &#65533;	H&#65533;&#65533;&#65533;&#65533;*\&#560;&#65533;&#199;#J&#65533;&#65533;f&#65533;&#331;3j&#65533;&#561;cG&#65533;@&#65533;&#65533;_I&#65533; &#65533;&#65533;&#65533;&#65533;&#1187;&#727;0c&#668;&#65533;&#65533;_&#65533;&#65533;S&#65533;$&#562;&#65533;@&#65533;&G&#65533;dI&#65533;&#65533;&#1123;H&#65533;&#65533;&#65533;y&#65533;&#65533;&#1154;M&#1369;&#65533;&#65533;&#1387;X&#65533;u&#65533;O&#65533; Q&#65533;t&#65533;5&#65533;&#1651;hg
&#65533;t!&#680;]&#65533;6M9 &#65533;&#1915;x&#65533;&#65533;J&#65533;([&#65533;~&#65533;2%87n&#65533;&#200;&#65533;[&#65533;)`&#65533;=S#&#65533;2&#65533;&#65533;&#728;#&#65533;&#65533;+c&#65533;&#65533;&#65533;]vs&#65533;&#1256;+N&#65533;X&#65533;&#1053;+&#65533;&#65533;[p2&#22568;scnf&#65533;a&#65533;b&#1986;&#65533;&#65533;`&#65533;o&#65533;&#65533;&#65533;&#65533;y^m&#65533;&#65533;$&#65533;\4&#65533;&#65533;&#65533;=&#65533;]&#65533;o&#65533;c&#65533;&#65533;r&#65533;&#65533;&#65533;|V"6&#65533;5&#65533;&#1464;aW&#65533;&#65533;u-&#65533;&#65533;&#65533;9'&#65533;5&#65533;?&&#65533;&#1992;v\qc&#65533;&#65533;\&#65533;&#65533;&#65533;V&#65533;&#65533;`&#65533;&#65533;&#65533;'aG&#868;&#65533;&#65533;t!h&#65533;&#65533;A(d[K&#65533;y&#65533;&#65533;&#65533;&#65533;&#65533;&#65533;&#65533;&#65533;t&#397;G&#65533;IFe&#65533;&#65533;&#65533;&#65533;&#65533;&#60020;"x&#65533;&#65533;{Q)&#65533;&#65533;&#65533;&#65533;&#65533;5&#65533;4&#65533;$&#65533;&#189;&5&#65533;&#65533;&#65533;@[&#65533;&#65533;A^&#65533;&#65533;A!M&#65533;`&#65533;A&#65533;8"sL&#65533;iP3&#65533;@&#65533;&#65533;g.&#65533;{&#65533;T"&#1039;|&#65533;&#65533;CK &#1290;&#65533;&#65533;&#65533;6&#65533;@&#65533;&#65533;&#65533;Q &#65533;d&#65533;&#65533;&&#65533;&#65533;e#n&#65533;&#65533;c&#65533;<vj0`&#65533;MC&#65533;@0 &#65533;&#65533;i&#65533;&#65533;&#65533;&#65533;&#65533;&#65533;&#65533;&#35616;%j&#65533;q6&#65533;&#9643;,&#65533;O&#65533;&#65533;z&#65533;&#65533;
y&#65533;A&#65533;&#65533;:*&#65533;&#65533;r&#340;H&#65533;&#65533;&#1558;&#65533;&#65533;6&#65533;BD&#65533;&#65533;&#65533;lU&#65533;&#65533;Allj&#65533;x&#65533;&#2030;&#65533;*&#65533;B&#65533;	uU[&#65533;
&#65533;e&#65533;Wr&#65533;d&#65533;d&#65533;&&#65533;&#65533;EsX&#65533;&#65533;O&#65533;&#65533;&#65533;&#65533;|&#65533;&#619;&#65533;?&#65533;"G`&#65533;&#65533;|&#65533;&#65533;&#65533;&#65533;*&#65533;&#65533;:&#65533;&#65533;2!S&#65533;&#65533;&#65533;k&#65533;*&#65533;p&#65533;$&#65533;&#65533;RV&#65533;1&#65533;*&#65533;&#65533;&&#65533; B&#65533;M&#65533;&#65533;&#65533;&#65533;&#65533;&#65533;&#65533;&#65533;1&#65533;&#65533;F&#65533;a[&#65533;&#65533;b&#65533;r}[&#65533;9&#65533;Z&#65533;&#65533;d2&#65533;\d&#65533;~u
&#65533;&#1096;a&#65533;&#65533;O&#65533;&#65533;h(H#F&#65533;&#1137;&#65533;&#65533;P&#65533;rU'I$&#65533;}&#65533;-u&#65533;&#65533;&#65533;i&#65533;&#65533;jT&#65533;Cs`&#65533;m&#65533;&#65533;&#65533;&#65533;i5&#65533;&#65533;&#65533;*&#65533;:&#65533;dw9&#65533;&#65533;&#65533;}5&#65533;A&#65533;P&#1868;&#65533;&#21487;M7&#567;I&#65533;&#65533;
&#52202;^exF!&#65533;y&#65533;&#65533;&#65533;zV&&#65533;&#65533;(&#65533;D&#65533;&#261;y&#65533;&#65533;Vi&#65533;&#65533;x&#65533;d&#22135;&#65533;%&#65533;q>&#65533;&#610;	&#65533;&#65533;&#65533;Vcd&#65533;&#65533;&#65533;#&#65533;&#65533;&#65533; &#65533;+&#65533;d&#65533;f]&#65533;U&#65533;&#65533;&#1757;&#65533;?&#257;9G&#65533;_&#65533;&#65533;&#65533;&#65533;?&#65533;&#65533;g}>&#65533;&#65533;i&#65533;&#65533;&#1164;<&#65533;H&#65533;&#65533;&#65533;&#65533;&#65533;&#65533;djK&#65533;&#65533;&#65533;&#65533;p&&#65533;&#65533;&#65533;:4&#65533;8&#65533;K?&#65533;&#65533;K&#65533;v&#65533;n&#65533;&#65533;RDZ&#65533;.&#65533;&#65533;*``J&#65533;b&#65533;
>&#65533;&#65533;&#65533;S&#65533;U=P&#466;&#65533;y&#65533;&#65533;J&#65533;&#65533;&#791;&#65533;&#65533;x&#65533;&#65533;&#65533;&#65533;&#65533;&#65533;&#65533;&#65533;&#65533;3Q&#1012;&#65533;C&#65533;&#65533;&#65533;&#65533;&#65533;&#65533;&#65533;E&#65533;&#1323;$&#1122;&#65533;H&#65533;&&#65533;&#65533;}&#65533;&#65533;Ia&#65533;BV&#65533;&#65533;/q]t&#65533;&#65533;C&#65533;&#65533;&#65533;&#65533;Cx&#65533;&#65533;&#65533;&#65533;o!&#65533; F&#65533;&#65533;&#65533;3&#65533;&#65533;&#65533;&#65533;&#65533;#Ft E&#65533;<e5&#65533;&#65533;&#65533;q&#65533;h<&#65533;~ &#65533; &#65533;&#65533;&#65533;&#65533;g&#65533;L
-D&#65533;T&#65533;D,h&#65533;&#65533; &#65533;A&#65533;A^&#65533;E&#65533;&#65533;"&#65533;&#65533;&#65533;e&#65533;\&#65533;&#65533;&#65533;&#65533;&#65533;&#65533;u&#65533;&#65533;K&h&#65533;&#65533;T&#65533;&#65533;*&#65533;'&#65533;&#65533;d&#65533;&#65533;Td&#65533;&#65533; yV&#65533;j
&#65533;:&#65533;%1&#65533;&#65533;&#65533;&#65533;Kr&#65533;3&#65533;D"$\6&#65533;&#65533;&#65533;&#65533;WL&#65533;`M&#65533;&#65533;&#65533;&#65533;&#65533;h&#65533;&#65533;BD&#65533;A&#65533;&#65533;^ &#210;&#65533;&#65533;s!dP&#65533;pC&#65533;&#65533;&#65533;!&#65533;&#65533;&>&#65533;&#1038;i&#65533;u&#65533;4W7q&#65533;%&#65533;r#&#65533;&#65533;&#65533;&#65533;'r?&#65533;&#65533;j&#65533;GJ&#65533;&#65533;&#65533;&#65533;&#281;&#65533;&#65533;&#1254;8&#65533;&#65533;0&#65533;&#65533;K&#65533;zl&#65533;&#65533;&#65533;&#65533;&#3630;T&#65533;&#65533; &#65533;&#65533;&#65533;&#65533;&#65533;2&#65533;Q &#65533;dHE&#65533;&#65533;Q&#65533;&#65533;\&#65533;&#65533;X1&#65533;U&#65533;v&#65533;{/q&&#62346;n&#65533;J?}&#65533;K&#65533;&#65533;&#65533;&#65533;p&#65533;N&#65533;)&#799;^&#65533;&#65533;v&#65533;&#65533;5h&#65533;&#532;&#65533;&#65533;&#65533;dU&#65533;&#65533;X&#65533;^&#65533;&#65533;&#65533;&#65533;E&#65533;&#65533;|&#65533;&#65533;&#65533;(&#65533;1&#65533;&#65533;&#65533;&#65533;&#65533;;&#65533;&#65533;&#65533;(&#65533;&#65533;[*&#65533;m&#65533;&#65533;&#65533;&#65533;&#65533;&#1666;&#65533;0&#65533;&#65533;&#65533;cV&#65533;&#65533;J&#65533;&#65533; &#65533;&#65533;D&#65533;&#65533;Xj+&#65533;J+&#65533;&#65533;F&#65533;&#1154;Rn+.#lq&#65533;$$&#65533;2&#65533;&#65533;&#65533;&#65533;FBB&#65533;&#65533;&#65533;&#65533;hVR&#65533;&#65533;"&#65533;&#65533;&#65533;&#65533;1&#65533;d|[&#232;n&#65533;&#65533;
	ndY&#65533;F&#65533;	&#65533;I).Q&#65533;<&#65533;+&#65533;&#65533;&#65533;#&#65533;&#65533;6&#65533;9@d&#65533;y&#65533;&#65533;"D&#65533;H! H&#65533;&#65533;&#65533;wA&#65533;@&#65533;QM&#65533;!&#65533;P/zb&#170;&#65533;&#65533;sPP'I&#65533;&#65533;2n=&#65533;&#65533;3&#65533;.C&#65533;&#65533;B&#65533;P&#65533;&#65533;ok&#65533;d&#65533;N&#65533;&#65533;&#517;c&#65533;;&#65533;&#65533;X&#65533;&#65533;@&#65533;ARL&#65533;Ju&#65533;x&#65533;(&#5032;x!&#65533;#&#65533;|&#65533;j&#65533;E&#65533;#9&#65533;&#65533;&#65533;&#65533;&#65533;z&#65533;qZ&#65533;&#65533;?&#65533;"&#65533;Ui&#65533;h&#65533;f&#65533;&#65533;!&#65533;&#65533;qT_\&#65533;&#418;&#65533;&#65533; x|(V&#65533;&#65533;%lx&#65533;&#600;&#65533;"B&#65533;&#65533;U[&#65533;w&#65533;&#65533;&#65533;&#65533;7&#65533;&#65533;FD&#65533;&#65533;~&#65533;c &#65533;&#65533;&#65533;&#65533;@S&#65533;&#65533;&#65533;D&#65533;&#65533;&#65533;Q&#65533;&#65533;&#65533;`&#65533;I7Da&#65533;&4&#65533;.&#65533;BvV)w,+&#65533; cC&#65533;wP&#65533;-&#65533;|I&#65533;&#65533;@k&#65533;"&#65533;Gr&#65533;P$c@uV&#65533;e+f&#65533;&#65533;3&#65533;&#65533;&#65533;
d&#65533;qHfG&#65533;&#1039;&#65533;@&#65533;@7&#65533;&#65533;&#1098;3D&#65533;N&#65533;&#65533;B&#65533;&#65533;&#65533;A&#65533;&#65533;&#65533;&#65533;&#65533;k&#65533;&#65533;)&#65533;&#65533;F.&#65533;&#65533;&#65533;&#65533;^D&#65533;F&#65533;oHY&#65533;&#65533;&#65533;*&&#65533;x&#65533;+X&#65533;&#65533;&#65533;&d&#65533;J&#65533;&#65533;Nh&#65533;gil&#65533;I&#65533;&#65533;&#65533;&#65533;&#65533;!&#65533;&#65533;&#65533;A<}E&#65533;.'	&#65533;f"&#65533;XC &#65533;&#65533;A &#65533;Q&#65533;&#65533;8&#1058;&#65533;&#65533;l@&#65533;&#65533;8&#65533;t'&#65533;V&#65533; &#65533;ak\9&#65533;@&#65533;
&#65533;&#65533;&#65533;#&#65533;(&#65533;9&#65533;&#65533;&#65533;&#525;&#65533;U&#65533;&#65533;&#65533;E&#65533;q 2&#65533;
&#65533;@> sH=	)g,&#65533;&#65533;&#65533;&#65533;&#65533;"gH&#1933;2"&#65533;6&#65533;&#65533;&#65533;W~[aG&#65533;&#65533;&#65533;&#65533; &#65533;n&#65533;'9&#65533;&#65533;&#65533;&#65533;&#65533;_&#65533;&#65533;&#65533;J&#65533;	&#65533;"&#65533;3&#1095;&#1024;&#65533;&#65533;!&#65533;&#65533;h&#65533;3&#65533;r&#65533; N&#65533;&#65533;&#65533;PG&#65533;&#65533;&#65533;?&#65533;j&#956;&#65533;Q&#65533;&#65533;K &#65533;&#65533;&#65533;&#65533;&#65533;&#65533;&#1962;&#65533;&#65533;t"&#65533;&#65533;L-!]&#65533;&#65533;.=&#65533;W&#65533;&#65533;&#65533;6&#65533;fD&#65533;&#65533;1@L	&#65533;&#65533;&#65533;&#65533;(n&#65533;&#65533;&#65533;&#65533;&#65533;&#65533;&#65533;qld/&#65533;f&#65533;=&#65533;Z E#&#65533;U&#65533;&#65533;]&#65533;+`Z2 g&#65533;&#65533;&#65533;8&#65533;&#65533; &#65533;c&#65533;CTG&#65533;7h&#65533;ht[v&#65533;^&#65533;&#65533;v5`&#65533;OwlRG|X&#65533;y&#65533;]&#65533;$%fy&#65533;U&#65533;&#65533;&#65533;&#65533;&#65533;&#65533;t&#65533; pAv&#65533;&#65533;L&#65533;&#65533;6&#65533;aF&#65533;&#65533;c&#65533;&#65533;{Q&#65533;n&#1440;	'&#65533;&#65533;+&#65533;&#65533;&#65533;E&#65533;B&#65533;&#65533;g&#65533;1H&#65533;&#65533;Qu&#65533;M`&#65533; uugH,&#65533;t&#65533;|!=}&#65533;m0&#65533;~A&#65533;&#65533; ?&
&#65533;&#65533;~&#65533;&#1026;&#65533;&#65533;	&#65533;zV(E&#65533;&#65533;p&#65533;&#65533;&#65533;px&#65533;&#65533;|&#65533;=&#65533;9{&#65533;D&#65533;&#65533;Qu&#65533;t&#65533;&#65533;&#65533; 5pi9&#65533;&#65533;yX&#65533;e&#65533;&#65533;LO!~&#65533;&#65533;d3&#65533;?&#65533;&#65533;&#65533;&#65533;O&#65533;
uP&#65533;fipzX&#65533;Y&#65533;&#65533;D&#65533;P~qd&#65533;&#65533;&#65533;h!&#65533;&#65533;"&#65533;&#65533; z &#65533;&#65533;&#65533; &#65533;g &#65533;(&#65533;&#65533;&&#65533;H&#65533;w&#65533;&#65533;&#65533;BDS>&#65533;&#65533;	y$vwu&#65533;re&#65533;zd&#65533;&#65533;&#65533;h&#65533;&#65533;&#65533;Q&#65533; &#65533;&#65533;&#65533;&#65533;&#65533;p&#17165;bO&#65533;s:&#65533;&#1557;&#65533;@&#17072;-&#65533;(,7&#1952;]A&#65533;|&#65533;!\d&#65533;&#867;> &#65533;&#65533;\&#65533;y&#65533;6(&#330;d\)&#65533;wx&&#65533;&#65533;&#65533;&#65533;z@z&#65533;gX&#65533;{&#65533;&#65533;&#1217;H&#65533;G}#0&#65533;bXv&#65533;
&#65533;&#65533;5&#65533;60&#65533;&#65533;fO&#65533;wXx &#65533;N_a0&#65533;k0&#65533; &#674;&#65533;&#65533;o&#65533;
&#65533;7 B &#65533;&#1032;*&#65533;&#65533;&#65533;&#65533;&#65533;h&#65533;&#65533;&#65533;}&#65533;&#65533;	&#65533;g	yh&#65533;h&#65533;k&#65533;s&#65533;&#65533;z&#65533;u&#65533;Ea&#65533;rY&#65533;1j&#65533;S&#65533;&#65533;a6&h&#53632;&#65533;&#1030;&#65533;v&#65533;&#65533;gws&#65533;&#65533;&#65533;> &#65533;&#1217;!j V&#65533;&#65533;&#65533;tn&#65533;&#65533;i&#65533;&#65533;&#65533;&#65533;Lu&#65533;H&#65533;&#65533;KQJ&#65533;xn(p&#65533;&#65533;&#65533;&#65533;n&#65533;{&#65533;t <&#65533;6@&#65533;&#65533;H&#65533;&#65533;(4p&#65533;
&#65533;&#65533;ql&#65533;&#65533;n&#65533;+&#65533;&#65533; &#65533;&#1040;&#65533;&#65533;hE&#65533;&#65533;&#65533;E^&#65533;/8-&#65533;p&#65533;&#65533;&#65533;H&#65533;gqS&#65533;;&#65533;?&#65533;&#65533;&#65533;&#65533;&#65533;y/&#65533;fSP&#65533;Yr &#65533;I yv&#65533;-&#65533;0&#65533;?&#65533;&#65533;;I&#65533;&#65533;x&#65533;&#65533; 5Pip&#65533;J&#65533;&#65533;&#65533;f&#600;&#65533;D&#659;&#65533;mf&#65533;&#65533;&#65533;0&#65533;&#167;Xf&#65533;Fq_C&#65533;w&#65533;%"(1$&#65533;/&#65533;&#65533;I&#65533;&#65533;&#65533;d&#65533;&#65533;&#65533;?<&#65533;1&#65533;&#65533;##&#65533;qW&#65533;&#65533;HC%7e&#65533; &#65533;	{H~(&#65533;&#65533;'W&#65533;rlI"&#65533;/	&#65533;q$&#65533;&#65533;;'q&#65533;8Mm&#65533;&#65533;&#65533;p&#65533;&#65533;&#65533;&#65533;x&#65533;by&#65533;cS&#65533;QVl0&#65533;&#65533;&#65533;&#65533;&#65533;+ib&#65533;&#65533;&#65533;&#65533;&#65533;&#65533;fhA&#65533;9j1&#65533;H&#832;&#65533;	&#65533;&#65533;wh&#65533;&#65533;r&#65533;&#65533;u&#65533;!a&#65533;&#65533;4)$&#65533;&#65533;Py&#65533;{&#65533;&#65533;r-&#65533;&#65533;hD&#65533;Rj&#65533;FV,&#65533;&#65533;Y&#65533;&#65533;u&#65533;&#65533;c&#65533;7&#65533;&#65533;A9;w&#65533;U&#65533;X1{&#65533;o	&#65533;T&#65533;N
&#65533;&#69964;&#65533;&#65533;vqh&#65533;B&#65533;&#65533;&#65533;8&#65533;a\{&#65533;&#65533;&#65533;:&#1417;W&#65533;Y&#65533;&#65533;&#65533;&#65533;q&#65533;@)x&#65533;&#65533;&#65533;1&#65533;&#65533;&#65533;&#1255;U1\&#65533;&#65533;o"D&#65533;&#65533;>&#65533; 3&#65533;F&#1607;=&#65533;&#1117;3&#65533;4Bg&#65533; &#65533;#f>e&#65533;k&#65533;eJ&#65533;Z&#65533;c&#65533;&#1809;(&#65533;&#65533;*&#65533;C&#65533;U&#65533;&#65533;Ac1&#65533;&#65533;&#65533;j&#65533;&#65533;&#65533;aT&#65533;&#65533;C&#65533;4&#65533;&#65533;&#250;p\&#65533;&#65533;&#65533;d&#65533;p>a&#65533;&#65533;&#65533;z&#65533;[&#65533;`@&#65533;&#65533;zT&#65533;&#65533;_&#65533;[&#65533;&#65533;&#65533;+9&#65533;&#65533;&#65533;Ti&#65533;P&#65533;&#65533;D&#65533;BV$&#65533;&#65533;v&#65533;Cx&#65533;h&#65533;=DE&#65533;Nk&#65533;G&#65533;B&#65533;C+&#65533;-m&#65533; f!*E&#65533;1&#65533;eD&#1717;&#65533;4&#65533;&#65533;&#65533;i!&#65533;&#65533;&#65533;&#65533;&#2020;
B&#65533;&#65533;&#65533;&#65533;$r&#65533;&#65533;&#65533;2&#65533;&#65533;&#65533;&#65533;&#65533;QXf&#65533;&#65533;W`&#65533;pW&#65533;[&#65533;z&#65533;&#65533;&#65533;,&#65533;Y&#65533;>&#65533;1&#65533;&#549;7&#65533;&#1760;&#65533;1~&#65533;&#65533;&#65533;:&#65533;&#65533;70&#65533;&#65533;J\&#65533;US?pI&#65533;w&#65533;&#65533;D`B9&#65533;(&#65533;[(&#65533;&#65533;;&#65533;8&#65533;9&#65533;;&#65533;&#65533;3o&#65533;&#65533;P3&#65533;W&#65533;&#65533;&#65533;[|&#65533;]J&#65533;&#65533;P&#65533;aB&#65533;;S2&#65533;&#65533;V5&#65533;S>&#65533;V9&#65533;&#65533;&#65533;&#65533;&#1388;&#65533;E&#65533;{&#65533;t&#65533;&#65533;&#65533;pHM&#65533;[WxW4U&#65533;&#65533;$=&#65533;p&#65533;fb\:&#65533;&#65533;&#65533;l&#65533;&#65533;&#65533;&#65533;(Q&#65533;I&#65533;{O&#5887;q&#65533;W7%&#65533;&#65533;&#65533;E&#65533;&#65533;&#65533;'b&#65533;&#65533;Q&#65533;&#65533;j&#65533;&#65533;&#65533;PN=CU&#65533;e&#65533;X5U9CO&#46142;
3&#65533;&#612;&#65533;6&#65533;-9&#65533;&#65533;&#65533;&#65533;T&#65533;P!&#65533;&#65533;&#65533;XN&#65533;&#65533;X&#65533;&#65533;L&#65533;K^ &#65533;&#65533;Q&#65533;5&#65533;&#65533;&#1628;!&#65533;]&#65533; &#65533;&#65533;&#20361;&#65533;!&#1986;Ou,8|ZN&#65533;&#65533;	&#65533;1&#65533;&#65533;]&#65533;&#65533;O&#65533;&#65533;P6&#65533;&#65533;
Q7&#65533;&#65533;&#65533;V AXe&#65533;#&#1215;&#65533;&#65533;tM&#65533;&#65533;K&#65533;$w&#65533;&#1087;r&#65533;FZ!&#65533;]S&#65533;&#23223;Q&#65533; &#65533;p[&#65533; &#65533;&#65533;	&#65533;&#65533;y&#65533;"&#65533;&#65533;4%JS&#65533;M&#65533;d.4&#65533;U7e&#65533;&#65533;UW(Y+"	&#65533;&#65533;&#65533;&#65533;&#65533;&#65533;&#65533;) &#65533;&#65533;&#65533; 	0&#65533;&#65533;@sZ&#65533;TT"/Pyk<Q\&#65533;O&#65533;$\>e&#65533;7&#65533;&#65533;2g&#708;,&#65533;&#65533;c&#65533; &#65533;&#65533;0&#65533;&#65533;&#65533;&#65533;	&#65533;&#65533;s&#65533;&#65533;],&#65533;&#65533;,&#65533;&#65533; &#1004;&#65533;&#65533;&#65533;)&#65533;&#65533;&#65533;L3&#65533;&#65533;"8&#65533;&#65533;\&#284;&#65533;&#65533;&#65533;L&#65533; ]&#65533;&#65533;Z&#65533;&#65533;&#65533;j&#65533;;nT&#65533;_2&#65533;&#65533;kA&#1025;&#65533;&#65533;&#65533;&#65533;0g&#65533;g0&#65533;q&#1186;&#65533;&#65533;&#65533;f+&#65533;E8Q&#65533;&#65533;&#65533;]&#65533;&#65533;-&#65533;e3(&#65533;&#65533;&#65533;d&#65533;>h&#65533;@/P
*P&#65533;'][&#65533;&#65533;&#65533;7&#65533;&#1146;&#65533;*&#65533;&#65533;&#65533;&#65533;K&#65533;W&#65533;+&#65533;&#65533;&#65533;&#65533;&#65533;d&#65533;77&#65533;)G} &#65533;&#65533;&#65533;	&#65533;,
&#707;&#65533;5&#65533;CU&#65533;&#65533;&#65533;!&#65533;&#65533;*H'&#65533;k^}T	&#65533;
|y&#65533;&#65533;tp&#65533;h&#65533;&#65533;0&#65533;P
&#65533;`&#65533;Ad&#65533;x&#65533;&#65533;B$&#65533;'t'&#65533;7;(&#65533;&#65533;&#65533;&#65533;&#65533;&#65533;&#65533;$&#65533; 1pq&#65533;&#1602;&#65533;)u&#65533;,j&#65533;	&#65533;%&#65533;-&#65533;	&#65533;-&#65533;|\&#65533;&#65533;&#65533;:&#65533;Q&#65533;dC&#65533;&#65533;&#65533;Y&#65533;&#65533;[QJ}&#65533;&#65533;}P&#65533;0&#65533;&#65533;a-&#65533;IS&#65533;&#65533;&#65533;&#65533;~&#65533;&#65533;E &#65533;&#65533;&#65533;&#65533;1gM&#65533;&#65533;&#65533;&#65533;&#65533;^1"&#65533;&#65533;C&#33847;j{Qp&#65533;Q!&#65533;|&#65533;&#65533;@&#65533;g&#65533;&#65533;&#65533;&#65533;n&#65533;&#65533;p&#65533;&#65533;&#65533;&#65533;||&#65533;&#65533;&#65533;&#65533;&#65533;W&#65533;&#331;&#922;&#147;&#65533; &#65533;f977!0&#65533;&#65533;	&#65533;&#65533;*&#65533;&#65533;aLM&#65533;>&#65533;&#65533;&#65533;&#65533;&#1308;&#65533;&#65533;B, &#65533;&#65533;&#65533;&#65533;&#65533;&#65533;&#65533;G2&#65533;&#65533;&#65533;}P&#65533;|q&#65533;&#65533;&#65533;`!u*`&#65533;&#65533;&#65533;&#65533;&#65533;&#1337;-`&#65533;&#65533;_Kt&#65533;v&#65533;$M&#65533;q&#65533;&#65533;&#65533;&#65533;&#65533;&#65533;w&#65533;&#65533;&#65533;%&#65533;&#65533;n&#65533;&#65533;&#65533;d&#65533;&#65533;1&#17085;&#65533;&#65533;s&#65533;.&#65533;/OM0b&#65533;RG<&#65533;^,&#65533;&#65533;&#65533;&#65533;j[&#65533;&#65533;,&#65533;&#65533;&#65533;  &#192;Y&#65533;v&#65533;A(&#65533;&#1587;&#65533;&#65533;&#65533;m.&#1916;/&#65533;NW>&#65533;&#65533;&#65533;*&#65533;&#65533;&#65533;`<&#65533;&#65533;&#1579;&#65533;&#65533;&#65533;0&#65533;~f&#65533;&#65533;&#65533;&#65533;&#65533;!&#65533;^&#1686;e&#65533;,&#65533;t^&#65533;V&#65533;K&#65533;&#65533;]D&#65533;&#65533;&#65533;6&#65533;gd&#65533;!  9p	&#65533;}M*&#65533;&#65533;&#65533;&#65533;&#65533;&#65533;&#1178;&#65533;t~&#65533;r&#65533;u&#65533;&#65533;&#65533;&#65533;&#65533;?8CP&#65533;
! &#65533;&#65533;&#65533;&#1996;-
&#65533;&#65533;aI&#65533;&#65533;&#65533;F&#65533;&#65533;&#65533;d&#65533;&#946;&#65533;&#65533;&#65533;Z&#65533;&#65533;&#65533;&#65533;^&#65533;]&#65533;&#65533;&#65533;&#65533;t&#1229;&#65533;&#65533;}&#1418;M&#65533;&#65533;&#65533;@&#51248;b)x&&#65533;&#65533;jr&#65533;Dl^&#65533;<&#65533;&#65533;.&#65533;!P&#65533;o&#65533;&#65533;4&#65533;&#65533;&&#65533;&#65533;&#65533;&#65533;&#65533;U7{&#65533;#&#65533;&#65533;qRr&#65533;&#65533;&#65533;&#65533;&#65533;&#65533;&#302;&#65533;@&#65533;n&#65533;&#65533;0&#65533; &#65533;&#65533;&#65533;p&#1167;&#65533;&#65533;&#65533;0&#65533;A&#601;&#65533;
&#65533;C&#1218;&#65533;&#65533;Q7 &#65533;&#65533;&#65533;&#65533;&#65533;&#65533;I&#65533;
cO&#65533;&#65533;	&#65533;b&#65533;&#65533;&#65533;=&#412;,&#65533;p&#65533;&#65533;&#65533;5&#65533;2&#65533;&#65533;&#65533;`&#65533;)&#65533;
	1&#65533;f&#65533;!4p	@&#65533;=b&#65533;&#65533;_&#65533;}y&#65533;&#65533;&#65533;&#65533;`&#65533;&#65533;Cpld&#65533;4&#65533;&#65533;P&#65533;&#65533;&#65533;&#65533;&#65533;&#65533;&#65533;&#65533;&#65533;&#65533;&#65533; &#65533;&#880;&#65533;&#65533;&#65533;
1&#65533;f~&#65533;&#65533;F &#65533;/&#65533;`&#65533;.o?&#65533;O&#65533;U &#65533;&#65533;P@&#65533;n&#65533;&#65533;&#65533;&#65533;&#65533;&#65533;&#65533;&#65533;N&#65533;&#65533;&#65533;&#65533;&#65533;/&#65533;&#65533;&#65533;V&#65533;[&#65533;&#65533; &#65533;&#65533;$&#65533;&#65533;&#65533;&#65533;0&#65533;Fl&#65533;&#65533;&#1775;&#65533;&#65533;>9 <x&#65533;G&#65533;`&#65533;&#65533;f&#65533;y&#65533;&#65533;&#65533;?&#65533;%N&#65533;X&#65533;&#65533;E&#65533;&#65533;a&#65533;&#65533;&#65533;&#65533;G&#65533;!E&#65533;$	&#65533;&#65533;k&#65533;&#65533;&#65533;h&#65533;P&#65533;a0e&#396;iH&#65533;<&#65533;A&#65533;%Q&#65533;?T]$(Y&#65533;&#65533;Q&#65533;I&#65533;.&#65533;&#65533;C.i&#65533;&#65533;1D5&#65533;&#65533;Rf&#65533;&#65533;&#65533;&#65533;w=&#65533;H&#65533;Y&#65533;&#65533;L&#1390;e&#65533;&#65533;m&#65533;g&#65533;A&#65533;jM]&#65533;3&#65533;&#65533;&#65533;&#693;b&#65533;=&#65533;&#65533;980D*o/f&#65533;8&#65533;f&#65533;&#1957;&#65533;&#730;&#65533;4&#65533;&#65533;&#65533;7b&#685;i8&#65533;`A&#1212;&#65533;u&#65533;&#65533;&#65533;k&#65533;)R&#1133;&#65533;&#65533;&#65533;&#65533;&#65533;C&#65533;&#65533;&#65533;n&#65533; &#65533;Q,M&#65533;&#65533;?*&#65533;a/g&#1980;h&#65533;v&#65533;&#65533;&#65533;6d&#65533;&#65533;&#65533;V&#65533;&#65533;/ &#65533;&#65533;&#325;&#65533;H&#65533;&#65533;s&#65533;&#65533;&#65533;WL0&#65533;{o&#65533;&#65533;k&#65533;&#65533;&#65533;;&#65533;&#65533;&#265;&#65533;&#65533;a~&#65533; &#65533;;'
&#65533;j&#65533;&#762;&#65533;d2d&#65533;&#65533;&#65533;&#65533;( &#65533;x	+"&#65533;&R&#65533; 3&#65533;p&#65533;g&#65533;q&#65533;&#65533;&#65533;&#65533;s)&#65533;&#65533;&#65533;A&#65533;(&#65533;
&#65533;&#65533;&#65533;2&#65533;&#65533;w&#65533;&#65533;k&#65533;&#65533;&#65533;&#65533;
&#65533;m:u&#65533;&#65533;'A&#65533;"zO&#65533;x&#65533;B$&#65533;o&#65533;-&#65533;&#65533;&#65533;I(?r&#694;&#65533;n&#65533;&#65533;&#65533;&#65533;B1&#65533;&#65533; &#641;&#65533;&#65533;&#65533;3&#65533;E&#65533;&#65533;&#65533;&#65533;L4/&#65533;l.&#65533;&#65533;&#65533;&#810;!r&#65533;
EG#/L%#&#659;&#65533;&#65533;&#65533;&#65533;&#65533;&#65533;d&#65533;&#65533;&#65533;&#65533;&#65533;F3D9&#65533;&#65533;&#65533;6&#65533;&#65533;&#65533;&#65533;&#148;&#65533;H&#65533;&#65533;&#65533;O@3&#65533;:&#65533;Z&#65533;&#65533;:&#65533;*
a&#65533;!;&#65533;NF&#65533;\n8&#65533;4u&#65533;&#65533;&#65533;&#65533;&#65533;(&#65533;&#65533;BH0&&#65533;-&#65533;;&#65533;&#65533;&#65533;E&#65533;yu&#65533;&#1297;;k&#65533;&#65533;,Q&#65533;&#50466;&#65533; OU&#65533;&#65533;&#65533;G&#65533;$v[&#65533;&#65533;p&#65533;6&#65533;&#65533;&#65533;Y&#65533;A&#65533;-W&#65533;&#65533;&#65533;&#65533;&#65533;# m&#65533;&#65533;&#65533;&#65533;e&#65533;h&#65533;&#65533;&#65533;&#65533;&#65533;g&#65533;&#65533;&#65533;+q`&#65533;p&#65533;&#65533;P&#65533;&#65533;&#65533;x&#65533;UX&#65533;)&#65533;K&#65533;&#65533;B&#65533;2i>H&#65533;0&#65533;"2p&#65533;\&#65533;c&#65533; &#65533;&#65533;&#65533;&#754;&#65533;&#65533;"&#65533;F32&#65533;&#65533;r&#65533;&#65533;K&#65533;Id&#65533;&#65533;&#65533;&#65533;aC&#65533;tXWH!&#65533;&#65533;&#65533;&#65533;
&#65533;	&#1242;&#65533;V&#65533;&#65533;~Q&#65533;&#65533;3&#65533;&#65533;H&#65533;&#65533;N&#65533;&#65533;&#8349;&#65533;&#65533;h&#65533;E&#65533;5&#65533;Zo&#65533;&#65533;&#65533;<&#65533;E&#65533;H&#65533;&#65533;&#1388;&#65533;~&#65533;C&#65533;A&#65533;&#65533;Y&#678;&#65533;LZ<&#65533;h&#158;&#1981;Zm&#65533;-&#65533;&#1339;&#65533;&#65533;&#65533;&{%Z1<_O&#1275;o&#65533;?:&#65533;}&#65533;&#65533;&#569;&#65533;+&#65533;&#65533; &#65533;B?&#65533;q&#65533;-&#65533;&#65533;&#65533;F&#65533;
&#65533;&#65533;&#65533;q&#1230;&#65533;&#65533;&#65533;&#65533;c&#65533;&#553;&#65533;J-&#65533;&#1816;&#65533;&#65533;s"&#65533;R&#65533;&#65533;&#65533;#'&#65533;4&#65533;v"Zv&#65533;o&#65533;&#65533;&#65533;!r&#65533;h&#65533;&#65533;snIv&#65533;&#65533;&#13391;i&#65533;A&#65533;i&#65533;&#65533;&#65533;&#65533;&#65533;&#65533;Z&#65533;&#65533;G&#65533;&#65533;]&#880;&#65533;Q&#65533;'R&#65533;&#65533;&#65533;&#65533;W&#65533;_"r&#65533;&#65533;r&#65533;K&#65533;p&#65533;&#65533;&#65533;&#65533;g2Z&#65533;&#65533;Bw&#65533;&#65533;&#65533;*&#65533;"F&#65533;4&#65533;Fh&#65533;&#65533;&#65533;X&#65533;&#65533;s&#65533;&#65533;wm&#65533;+&#65533;&#65533;}&#65533;0&#65533;&#65533;TD&#65533;&#65533;~&#65533;f&#65533;k&#65533;V&#1956;&#65533;}&#65533;n4&#65533;&#65533;O&#65533;&#65533;C~&#65533;v&#65533;j&#65533;:p( &#65533;ANV&#65533;g&#65533;<1E&#65533;B&#65533;&#65533;8/&#65533;9,;^&#65533;K&#65533;&#65533;&#65533;&#65533;,L&#65533;&#65533;a&#814;&#1591;gpO"Y&#65533;&#65533;&#15387;D"&#65533;&#65533;`&#65533;&#65533;w&#436;mmV&#65533;&#65533;l&#65533;&#65533;&#65533;Bw&#65533;&#65533;&#65533;S&#65533;;&#65533;k	&#65533;&#65533;&#65533;&#65533;&#244;&#65533;&#65533;"&#65533;V&#386;&#65533;vP&#65533;y&#65533;_g&#65533;&#65533;]&#65533;p&#65533;&#65533;
~(2&#65533;5p&#65533;F!&#65533;&#65533;/&#65533;d&#65533;K&#65533;&#692;\8&&#65533; v&#65533;&#65533;&#65533;\pv&#311;a&#65533;_&#65533;!!&#65533;&#65533;&#65533;a&#65533;4&#65533;&#65533;B%&#65533;&#65533;3@&#65533;	c&#65533;
&#65533;&#65533;&#65533;xA&#65533;"3]u3]QG L{&#65533;&#65533;YA&#65533;&#65533;<&#65533;&#65533;&#1082;&#65533;M@&#65533;qI&#65533;R|&#65533;&#65533;;&#65533;&#65533;&#65533;z&#65533; 6&#65533;I&#65533;&#65533;&#65533;~&#65533;U&#65533;&#65533;e%H &#65533;&#65533;&#65533;&#65533;&#65533;U&#65533;E&#65533;0&#65533;@&#65533;&F:&#65533;2&#65533;&#65533;&#65533;'&#65533;u&#65533;dF&#65533;z&#65533;"&#65533;&/&#65533;0o&#65533;+&#65533;&#65533;EFy9&#65533;\&#65533;&#65533;&#65533;&#65533;Jj&#1107;B&#65533;&#65533;&#65533;&#65533;,E&#65533;,0&#65533;d&#65533;SY&#1311;]&#65533;XN&#65533;&#65533;D&#65533;&#65533;&#65533;+&#65533;1&#65533;h&#65533;&#65533;&#65533;r'&#65533;T&#65533;&#65533;&#65533;(&#65533;#&#65533;&#65533;"!PbP&#65533;E&#65533;&#65533;T?&#65533;&#65533;&N&#65533;&#65533;&#65533;,FEV&#65533;q&#65533;Y&#65533;&#65533;&#65533;&#65533;L&#65533;&#65533;t&#65533;[3&#65533;&#65533;pe&#65533;Z&#65533;&#65533;&#65533;8&
I&#65533;&#65533;&#65533;P&#65533;.u&#65533;&#65533;&#65533;=]:'&#65533;&#65533;&#32561;&#65533;p&#65533;N?-9&#65533;&#65533;4&#65533;&#65533;%&#65533;&#65533;y&#65533;&#65533;kA&#65533;%&#65533;8&#65533;t&#65533;&#65533;&#65533;$C&#65533;&#65533;`&#65533;"&#65533;%&#65533;E&#65533;'&#65533;&#65533;t&#65533;&#65533;j%&#65533;<*&#65533;&#65533;&#65533;L&#65533;&#65533;DjI&#65533;(&#65533;F&#65533;}&#65533;zh81&#708;&#65533;&#65533;v&#65533;&#65533;j!&#4436;&#65533;&#1357;gjWD`^Dwr"T&#65533;D&#65533;&#65533;&#65533;n&#65533;$o&#65533;&#65533;&#65533;&&#65533;&#65533;M &#65533;&#65533;oO&#65533;&#65533;$&#65533;&#65533;&#65533;e`UZO&#65533;`d&#65533;q&#65533;)e %&#65533;&#65533;9&#65533;%p&#65533;&&#65533;>r&#65533;j&#65533;&#65533;lx&#65533;&#65533;&#65533;&#65533;T&#65533;&#65533;-&#65533;C'RX&#65533;&#65533;0&#65533;!&#65533;y&#65533;&#65533;&#65533;&#65533;P&#65533;#&#65533;h'[&#65533;&#1783;&#65533;2&#65533;8&#65533;H&#65533;&#65533;P`&#65533;4v&#65533;&#65533;&#65533;&#65533;`&#65533;&#65533;2&#65533;&#65533;&#65533;i&#65533;t`&#65533;)"&#65533;0H2&#65533;s]&#65533;&#65533;7&#65533;&#65533;&#65533;&#65533;U	&#65533;2	&#65533;&#65533;&#65533;&#65533;%&#65533;V#&#65533;.&#65533;So0&#65533;D&#65533;&#65533;#&#65533;&#1638;&#65533;&#65533;&#65533;&#65533;&#65533;z&#65533;3&#65533;*&#65533;-&#65533;%&#65533;V&#65533;&#65533;w63&#65533;&#65533;&#488;6F5&#65533;V&#65533;&#65533;~'&#65533;&#65533;0T8G&#65533;	&#65533;y&#65533;&#65533;^&#65533;0&#65533;@&#65533;O&#65533;&#65533;X&#65533;&#65533;&#65533;&#65533;P&#65533;&#65533;W&#65533;&#65533;M&#65533;Hf&#65533;&#65533;&#65533;&#65533; ]&#65533;4&#65533;&#1618;&#1155;&#65533;&#65533;&#65533;&#65533;;&#65533;sy\&#65533;B&#65533;^&#65533;&#1936;&#65533;&#65533;&#65533;C&#65533;&#65533;&#1138;&#65533;^&#65533;&#65533;&#65533;&#65533;&#65533;&#65533;:GH&#65533;&#65533;&#65533;(&#65533;&#65533;&#65533;ri&#65533;&#65533;	&#65533;&#65533;&#65533;^&#65533;S$C&#65533;*&#65533;r&#65533;M&#65533;V&#65533;&#65533;W&#65533;I&#65533;&#65533;&#65533;P&#65533;&#65533;&#65533;&#65533;&#65533;d&#65533;.Xt&#65533;&#65533;=;&#65533;{=6&#65533;&#65533;&#65533;P<&#65533;\}&&#65533;B&#65533;&#45834;&#65533;f&#65533;[&#65533;F&#65533;&#28771;&#65533;F&#65533;&#65533;&#65533;+&#65533;\&#65533;&#65533;,j&#65533;O&#65533;9&#65533;-&#65533;=&#65533;&#65533;C&#65533;j:&#65533;^%2&#46091;&#65533;$&#65533;.&#65533;&#65533;~A"5&#65533;Y&#65533;&#1776;e&#65533;c&#65533;&#65533;2&#65533;&#65533;&#65533;r&#65533;&#65533;f&#65533;&#65533;&#65533;&#65533;v&#65533;&#65533;&#65533;Yg/&#65533;&#65533;d,h'9&#65533;&#65533;&#65533;a&#65533;&#1245;cnz>S&#65533;&#65533;V,=&#65533;&#601;'&#65533;&#65533;&#1404;&#65533;u&#65533;&#65533;K|&#65533;w.&#65533;&#65533;&#65533;(&#65533;|&#65533;~;l&#65533;&#1093;&#65533;<n&#65533;{&#65533;v&#872;&#65533;&#65533;&#65533;=i&#65533;&#65533;(&#65533;w&#65533;(&#65533;&#65533;&#65533;N&#65533;N&#65533;	8,&#65533;*2{bZG&#65533;[}y&#65533;|&#65533;St&#65533; &#65533;X&#65533;&#58807;B^&#65533;yr&#65533;&#65533;]&#65533;+&#65533;&#531;!&#65533;MS&#65533;&#65533;/&#562;&#65533;=G&#65533;&#65533;F&#65533;# i&#65533;J&#1143;&#65533;h/&#65533;\&#65533;&#65533;~&#65533;]&#65533;&#65533;<&#65533;P&#65533;&#65533;&#65533;&#65533;&#65533;&#65533;&#962;&#65533;M &#65533;]v&#65533;&#65533;&#65533;&#65533;,&#65533;&#65533;&#65533;l&#65533;4&#65533;fnsj"&#65533;&#65533;|&#65533;D>&#65533;&#65533;&#65533;s&#65533;4&#65533;&#65533;3&#65533;&#65533;&#65533;&#65533;BH5&#65533;&#65533;%tR&#65533;^i&#65533;&#65533;&#65533; l&#65533;4&#65533;&#65533;&#65533;p&#65533;&#65533;&#65533;&#65533;r&#578;&#65533;r3&#1688;?&#65533;	4&#65533;x&#65533;
l&#65533;&#65533;&#65533;&#65533;@ 
p &#65533;&#65533;4&#65533;&#65533;&#65533;&#65533;/&#65533;&#65533;&#65533;&#65533;&#65533;'J	&#65533;
&#65533;&#65533;&#65533;KA&#65533;H&#65533;G&#65533;&#65533;&#65533;&#65533;.&#65533; &#65533;&#65533;$&#65533;C&#65533;&#65533;&#65533;&#65533;r&#65533;&#65533;"> &#65533;&#65533;&#65533;&#65533;@&#65533;HB&#1536;&#296;&#65533;&#298;&#65533;&#65533;&#600;&#65533;+|!t&#65533;&#65533;.&#65533;&#65533;&#65533;&#65533;-&#65533;?qq&#65533;&#65533;9&#65533;&#65533;&#65533;_Q&#65533;&#65533;[&#65533;"C&#65533;$|&#65533;7t &#65533;K&#65533;H&#65533;+ &#65533;&#65533;&#65533;?&#65533;#3?t&#65533;"&#65533;&#65533;@&#65533;G(@&#65533;&#65533;&#65533;A8&#65533;&#65533;u"&#65533;&#65533;&#65533;&#65533;H&#65533;&#65533;h&#65533;|&#65533;X&#65533;&#65533;&#65533;@h&#65533;&#65533;Q=&#65533;&#65533;[&#65533;&#65533;Q,&#65533;T&#65533;&#65533;&#65533;BS&#65533;D @&#1575;&#65533;0&#65533;&#65533;&#65533;&#65533;&#65533;&#65533;1&#65533;&#65533; &#65533;&#65533;3&#65533;&#65533;/&#65533; &#65533;&#65533;&#65533;&#65533;&#65533;&#289;&#65533;AdtK,&#65533;#D&#65533;3(D:\>&#65533;	v&#65533;&#65533;*&#65533;F&#65533;XAlF%&#65533;&#65533;&#65533;&#65533; &#65533;&#65533;
&#65533;&#65533;RCuLaY&#65533;&#65533;&#65533;Y&#65533;&#65533;3H&#65533;]&#65533;&#65533;&#65533;&#65533;&#65533;k&#65533;&#65533;&#65533;&#65533;}&#65533;&#65533; 8&#65533;$&#65533;&#65533;&#65533;&#65533;w`&#65533;&#65533;&#65533;&#65533;&#65533;kH&#65533;2E&#65533;&#65533;^&#65533;(&#65533;V4&#65533;&#65533;.&#65533;@&#65533;&#65533;.&#65533;DT&#65533;D&#65533;&#65533;&#65533;&0&#65533;<9&#65533;&#65533;A&#65533;[I&#65533;"
&#65533;E]|G&#65533;&#65533;KH&#65533;4&#65533;&#784;<&#65533;x&#65533;Hi&#65533;&#65533;2&#65533;&#65533;&#65533;&#65533;f&#65533;&#65533;&#65533;&#65533;&#65533;&`&#65533;&#65533;5m&#65533;Jq&#65533;x&#65533;p&#65533;R&#65533;#&#65533;
8Q&#65533;&#674;&#65533;&#65533;&#65533;&#65533;Y&#65533;fP&#65533;&#65533;&#65533;I&#65533;a&#65533;&#136;hJ@&#65533;&#65533;&#65533;&#65533;&#65533;&#65533;&#65533;&#65533;&#65533;&#65533;p&#65533;G0J&#65533;&#65533;&#65533;&#65533;{&#65533;&#65533;.&#65533;&#332;&#65533;&#65533;&#65533;&#65533;&#65533;&#65533;d&#65533;&#65533;  !&#65533; &#65533; ,&#65533; ? &#65533; &#65533;	H&#65533;&#65533;&#65533;&#65533;*\&#560;&#65533;&#199;#JD8&#65533;_&#65533;&#65533;3j&#65533;&#561;&#65533;&#463; CJLR&#65533;&#65533;1'O&#65533;(&#65533;&#65533;&#727;0c&#660;&#65533;&#65533;&#65533;?&#65533;m&#65533;&#65533;&#627;&#65533;O&#65533;,&#65533;&#65533;&#65533;ye&#65533;cBS&&#65533;9'&#65533;AJ&#65533;Juj&#65533;&#65533;*&#65533;&#65533;4&#65533;&#1027;H&#65533;VK&#65533;lK&#65533;(&#65533;2e&#65533;&#65533;i&#836;8M~&#65533;I4&#65533;&#1659;x&#65533;|&#65533;&#65533;`W&#65533;a&#65533;*&#65533;&#65533;a&#65533;z+J&#65533;+N&#65533;i&#65533;f%z&#65533;-&#1690;&#65533;&#65533;-hw&#65533;&#65533;&#65533;&#65533;&#65533;]*0&#65533;R&#65533;&#65533;S_.x0&#1099;&#65533;c&#710;h&#1702;&#23442;oz&#65533;&#65533;v&#1747;&#65533;l&#65533;[t&#65533;&#947;&#65533;'n60&#65533;d&#65533;&#65533;)G&#65533;:7t&#65533;Yw/&#65533;&#65533;\&#65533;&#65533;&#65533;&#65533;&#65533;&#65533;v&#65533;v&#65533;&#65533;&#65533;&#311;&#65533;&#65533;L&#65533;&#65533;&#1691;&#65533;&#65533;'&#65533;L&#65533;?h&#65533;&#65533;o&#65533;ao&#65533;&#65533;E&#65533;u&#1493;7&#1985;>E3&#65533;?\dg&#65533;&#65533;&#65533;&#65533;ji&#65533;V&#65533;Be&#65533;Oa&#65533;u&#65533; &#65533;T_&#65533;&#65533;v}&#65533;'&#65533;1&!&#65533;[&#65533;h&#65533;&#1612;&#65533;&#65533;&#65533; &#65533;&#65533;5q&#65533;&#65533;y+&#65533;HTf&i8{U&#65533;FJ(&#17210;e&#65533;&#65533;5S&#65533;}ow!n&#65533;&#65533;Ud&#65533;y&#65533;&#65533;0&#65533;AS&#65533;p&#65533;&#65533;&#65533;&#65533;PQ)'C&#65533;a&#65533;&#65533;q&#65533;	dX&#65533;&#65533;X&#65533;?f&#65533;&#65533;&#65533;#&#65533;z&#65533;&#672;&#65533;&#65533;&#65533;&#65533;%&#65533;&#65533;&#65533;mR8&#65533;&#65533;&#65533;#k&#241;I!&#65533;H&#65533;5z &#65533;&#65533;&#65533;&#65533;j&#65533;A&#65533;
&#65533;&#65533;&#65533;&#65533;&#65533;&#65533;&#65533;	g&#65533;&#65533;&#65533;:&#65533;lP(&#65533;hz&#65533;&#65533;O+-@jA&#65533;":&#65533;&#65533;0`3&#65533;&#65533;&#65533;0&#65533;&#65533;&#65533;#f&#65533;&#65533;&#65533;E&#65533;&#65533;&#65533;.&#65533;_&#65533;m&#65533;Ze#P&#65533;&#65533;
J&#65533;@&#65533;"&#65533;&#65533;@&#65533;&#65533;s&#65533;+9+h&#65533;~&#65533;G#y&#65533;&#65533;&#1548;&#65533;&#65533;&#65533;&#65533;R&#65533;&#65533;x&#65533;&#65533;&#65533;F;&#65533;&#65533;)&#65533;&#65533;@&#65533;*&#65533;&#65533;4c&#65533;&#65533;&#65533;y&#65533;[\&#65533;O&#65533;;&#65533;6&#65533;&#65533;&#65533;"JF&#65533;&#65533;		&#65533;&#65533;&#1276;&#65533;0&#65533;&#1104;&#65533;&#65533;&#65533;&#65533;&#65533;&#65533;&#65533;&#65533;&#65533;&#65533;iV&#65533;&#65533;sDm&#65533;&#65533;&#65533;&#65533;&#65533;&#65533;l&#65533;xs2/&#65533;&#65533;P&#65533;&#1268;&#65533;&#65533;b&#65533;&#65533;&#65533;).&#603;&#65533;9&#65533;&#65533;?&#65533;8&#65533;&#65533;:'&#65533;&#65533;&#65533;&#65533;&#65533;C&#65533; &#65533;2&#65533;&#65533;&#65533;&#65533;&#65533;&#65533;&#65533;L&#65533;&#65533;&#65533;&#65533;@&#65533;6&#65533;F&#65533;_It&#65533;b)&#65533;8!A}&#65533;{j&#65533;&#65533;&#244;&#65533;y&#65533;0&#65533;:t&#65533;`D&#65533;&#65533;M&#1024;&#65533;Rf&#65533;VX(&#65533;9&#65533;&#65533;e&#65533;&#65533;"y&#65533;&#65533;O=&#65533;C&#304;&#65533;&#65533;&#65533;|]&#480;&#65533;&#65533;v&#65533;&#65533;G4&#65533;&#65533;:&#65533;&#65533;4&#65533;&#65533;l&#65533;9LyA&#65533;&#65533;]&#65533;&#65533;C$&#65533;&#65533;2&#65533;&#65533;k&#65533;&#65533;&#65533;&#65533;s_ez~&#65533;&#65533;[&#65533;g&#65533;L&#65533;&#65533;&#65533;D&#65533;-&#65533;&#65533;&#65533;(&#65533;&#65533;&#65533;&#65533;&#65533;;&#65533;c5&#65533;&#65533;5jc&#65533;l&#65533;9&#65533;!&#65533;S`&#65533;D^&#65533;0&#65533;&#65533;&#65533;n&#987;&#65533;&#65533;&#65533;&#65533;&#65533;&#65533;*&#65533;&#65533;&#65533;_\c&#65533;&#65533; IY&#1530;&#65533;&#65533;&#65533;&#65533;&#65533;&#65533; &#1976;G&#65533;&&#65533;
&#65533;&#65533;*&#65533;&#65533;?V &#65533;%&#65533;Iq&#65533;&#65533;&#65533;&#65533;9&#65533;!PkZ&#65533;&#65533;!&#65533;&#65533;&#65533;H&#65533;&#65533;d&#65533;Re&#65533;&#65533;&#1408;&#151;&#65533;&#792;&#65533;|&#65533;"&#65533;F&#65533;W&#65533;&#65533;\&#65533;&#65533;&#65533;&#65533;F5&#65533;L&#65533;E&#65533;\[&#65533;&#65533;&#65533;0)> &#65533;&#65533;&#581;&#65533; \&#65533;&#65533;+D&#65533;&#65533;&#65533;&#65533;&#525;'&#65533;wb)
5I%l&#65533;&#65533;? &#65533;K&#65533; &#65533;cA&#65533;8&#65533;I[3&#65533;&#65533; {&#65533;I&#65533; 9d&#65533;X&#65533; &#65533;HR &#520;&#65533;G&#65533;h.u2%&#65533;&#65533;$L&#65533;&#65533;i>&#65533;&#65533;(W &#65533;&#65533;&#65533;&#65533;<&#65533;&#65533;&#566;w3Y&#65533;&#65533;R&#65533;&#65533;M0pE&#65533;02&#602;&#65533;)c&#65533;>(=&#65533;1&#65533;H&#65533;8&#65533;&#65533;
&#65533;<&#65533;&#65533;?&#281;&#199;&#65533;&#65533;S&#65533;&#65533;9&#65533;&#65533;N&#65533;X2@&#65533;&#65533;	R &#65533;&#846;&#65533;O&#65533;j+4&#65533; &#65533;B&#65533;0r&#65533;&#65533;&#65533;A&#65533;!&#65533;&#65533;=&#65533;&#65533;&#65533;&#65533;&#65533;1M.&#65533;&#65533;&#65533;Ot&#65533;)&#65533;X&#65533;>&#65533;&#65533; &#65533;&#65533;&#65533;4r&#65533; &#65533;%#&#977;`&#65533;&#65533;i&#65533;Z&#65533;&#65533;".&#65533;&#65533;x&#65533;[K&#65533;WF&#65533;V&#65533;S&#65533;@&#65533;!&#65533;&#65533;N&#65533;
o&#65533;Jf&#65533;&#65533;&#65533;d,&#65533;&#65533;A*B&#65533;&#65533;R&#65533;&#65533;&#65533;r&#65533;&#65533;J&#65533;&#65533;&#1044;ZjQ&#65533;D]R&#65533;2&#65533;&`&#65533;O%B&#65533;;&#65533;m&#65533;&('(A	&#65533;8&#65533;&#65533;m&#65533;[r&#65533;IdjZ&#65533;&#65533;&#65533;&#65533;&#65533;h&#65533;&#65533;&#65533;&#65533;&#65533;&#65533;1&#1415;"Ce|&#65533;R&#65533;CGYGT"U&#65533;&#65533;&#65533;&#65533;&#65533;@T&#65533;&#65533;v&#65533;&#65533;&#65533;!&#65533;ZX&#65533;&#65533; &#65533;&#65533;&#65533;&#65533;?&#65533;9N&#65533;&#65533;&#65533;]HMQZS1&#65533;&1&#65533;&#65533;&#65533;&#65533;[&#65533;&#65533;&#1601;T&#65533;,&#65533;G&&#65533;&#65533;&#65533;&#65533;&#3429;U&#65533;`&#65533;&#65533;&#65533;+&#65533;&#65533;"&#65533;hP0fu&#65533;&#65533;&#65533;&#65533;U&#65533;KU&#65533;1&#65533;&#65533;&#65533;YQ&#65533;&#65533;%W!&&#65533;q&#565;!&#65533;&#65533;&#65533;&#65533;-&#65533;v;F&#65533;.4j&#65533;&#65533;|&#600;R&#36211;&#65533;&#65533;&#65533;&#65533;&#65533;Hz^&#65533;4ct&#65533;!NaV&#65533;&#17042;!&#65533;&#65533;w&#65533;K&#65533;&#65533;R&#65533;&#65533;&#65533;U&#65533;?&#65533;&#65533;&#65533;rIpF-&#65533;At&#65533;9&#65533; &#65533;&#65533;&#65533;&#65533;.l#r&#65533;&#65533;x&#65533;0&#65533;&#65533;vg&#65533;&#65533;<&#65533;&#65533;q&#65533;|&#65533;4 &#65533;&#65533;&#65533;D&#65533;w&#65533;&#65533;-sA&#65533;&#65533;&#65533;&#65533;&#65533;r&#65533;O&#65533;	qM\j@!&#65533;:&#65533;&#65533;&#65533;&#65533;/jD&#1525;&#65533;
&#65533;5f&#65533; &#65533;u&#65533;i	&#65533;$&#65533;&#65533;8&#65533;&#65533;&#65533;Z&#65533;,&#65533;,&#65533;er&#65533;e&#892;&#65533;b&#65533;1 &#65533;y&#65533;w  gl?&#20784;&#65533; &#65533;0&#65533;
r&#65533;&#65533;0&#65533;&#65533;&#65533;`G&#65533;&#65533;&#65533;&#147;k&#65533;HF&#65533;&#1614;&#65533;&#65533;&#65533;!$&#65533;&&#65533;S&#65533;&#65533;&#65533;F&#164;@l &#65533;&#65533;Y_DQqH&#65533;U&#65533;(A&#65533;I3*!&&#65533;.&#65533;&#65533;k&#65533;&#65533;&#1307;&#65533;b&#65533;&#65533;0&#65533;&#65533;C&#65533;	&#65533;&#65533;&#65533;Ji&#65533;y&#65533;&#65533;&#65533;Y&#65533;&#65533;&#65533;k&#65533;!8&#65533;^&#65533;&#65533;&#65533;&#65533;&#65533;&#65533;@&#65533;&&#65533;pZV&#65533;i@&#65533;}&#65533;	&#65533;j&#65533;@&#65533;&#65533;&#65533;@&#65533;i7&#65533;i&#65533;&#65533;"&#65533;&#65533;&#65533;&#65533;&#65533;&#65533;&#65533;&#65533;&#65533;&#1728;&#65533;}&#65533;&#65533;&#65533;P*|&#65533;;2&#65533;j
&#65533;&#65533;T0&#65533;&#65533;&#65533;&#65533;&#65533;g&#65533;&#65533;&#65533;D&#510;d&#65533;&#65533;0&#65533;B&#65533;&#65533;&#65533;&#65533;)&#65533;&#65533;&#65533;^&#65533;&#65533;&#345;&#65533;&#65533; p&#65533;1}@K|&#65533;&#65533;&#65533;&#65533;I7X&#65533;&#65533;c&#65533;@&#65533;&#65533;5~&#65533;e&#65533;F&#65533;&#65533;&#65533;	&#65533;`&#65533;E&#65533;?/R&#65533;Qu)&#65533;&#65533;&#65533;&&#65533;&#65533;6&#65533;&#65533;~,&#65533;^&#1936;$&#65533;&#65533;J&#65533;f&#65533;(&#65533;&#448;&#65533;?Z&#65533;\&#65533;&#65533;lI~-&#65533;?"&#65533;&#65533;&#65533;@9&#65533;8&#1039;:8&#65533;Il&#65533;&#65533;"&#65533;&#65533;|&#65533;&#65533;&#65533;&#65533;&#65533;.&#65533;`Q&#65533;&#65533;#&#65533;&#65533;G.&#65533;&#65533;&#65533;&#65533;&#65533;@&#65533;&#65533;2MjO&#65533;&#65533;9,;?&#542;&#65533;=%&#65533;&#65533;!RY&#65533;i&#65533;&#65533;&#65533;&#65533;E&#65533;s&#65533;&#65533;&#65533;c&#65533;&#65533;&#65533;&#65533;&#65533;"k&#65533;&#65533;&#65533;&#65533;&#9252;~,]w&#65533;J&#1277;&#65533;&#65533;a&#65533;,}*&#65533;0yu&#134;&#65533;&#65533;&#65533;T.X&#65533;A,&#65533;w&#65533;&#65533;&#65533;&#65533;&#65533;}D}T:&#65533;'f=&#65533;@&#65533;A{'
g&#65533;&#65533;&#65533;&#65533;&#65533;A)&#1040;&#65533;&#65533;M&#65533;ya &#65533;t&#65533;'l&#65533;`&#65533;&#65533;$PP1&#65533;q5&#65533;Z/Q0&#65533;&#65533; M&#65533;&#65533;&#65533;0&#65533;7&#65533;f&#65533;&#65533;&#2000;l2q&#65533;y&#65533;&#65533;$&#65533;&#65533;"&#65533;e1d i&#65533;P&#65533;&#65533;&#65533;'QC&#65533;P&#65533;Fp&#65533;W;&#65533;&#65533;j&#65533;&E&#65533;&#65533;6&#65533;Q&#65533;&#65533;'I&#65533;&#1888; 43I`v&#65533;
&#65533;v&#65533;4&#65533;Rs&#65533;7&#65533;D
&#65533;&#65533;-y&#65533;&#65533;8&#65533;&#65533;&Kj&#65533;Xg&#65533;5&#65533;7&#65533;.&#65533;4&d'&#65533;A&#65533;&#65533;}&#65533;&#65533;S4!&#65533;&#65533;&#65533;&#65533;&#65533;f[&#65533;5$`v&#65533;&#65533;&#65533;&#65533;%&#65533;#P`u&#65533;&#65533;-&#65533;	&#65533;o0&#65533;a	!9	&#65533;v,&#65533;&#65533;&#65533;d&#65533;RrO&#65533;q%&#65533;&#65533;$&#65533;&#65533;&#65533;X;&#65533;~"8&#65533;&#65533;J&#65533;U&#65533;x&#65533;7&#65533;&#65533;j;&#65533;&#65533;o&#65533;6&#65533;&#65533;&#65533;gL
F]7&#65533;F&#65533;qj2&#65533;&#65533;&#65533;
&#65533;Q&#65533;W!&#65533;&#65533;'#!&#65533;&#65533;&#65533;&#65533;to&#65533;6J&#65533;&#65533;&#65533;&#65533;&#65533;	Q}5&#65533;&#65533;&#65533;&#65533;0&#65533;MDy&#65533;&#65533;&#65533;8Hh&#65533;%&#65533;|&#65533;&#65533;&#792;&#65533;
17(DIV&#65533;aBP&#65533;7&#65533;&#65533;ece!(d&#65533;&#65533; IW&#65533;y&#65533;&#65533;&#65533;&#65533;)&bRZw&#65533;j&#65533;&#65533;&#1539;&#1236;v,&#65533;4&#65533;H&#65533;XZ&#65533;?&#65533;&#65533;Q&#65533;&#65533;+Y&#65533;1&#65533;&#65533;aq&#65533;x&#65533;&#65533;&#65533;@}&#65533;W&#65533;&#65533;c!w&#65533;Dw7@&#65533;&#65533;eQJD&/GYt&#65533;2&#65533;&#65533; &#65533;&#65533;&#65533;sh&#65533;)"$3&#65533;SA&#65533;l 9]0&#65533;4&#65533;>K&#65533;aI&#65533;&#65533;$&#65533;&#65533;&#269;&#65533;&#65533;/aJ&#65533;g&#65533;&#65533;&#65533;&#65533;h&#65533;o@&&#65533;Q&#65533;XviL&#65533;qF&#65533;&#65533;&#65533;&#65533;x&#278;_,@&#65533;&#65533;&#65533;+%o&#65533;&#65533;YOH1G&#65533;&#65533;&#65533;&#65533;&#65533;Ex&#65533;`&#65533;a$P&#1049;&#65533;&#65533;u&#65533;o&#65533;15u3lm&#65533;%&#1111;&#65533;&#65533;&#1506;$&#65533;)&#65533;_d&#65533;&#65533;c?&#65533;&#65533;&#65533;c&#65533;D&#65533;1&#65533;&#65533;	'=&#65533;&#65533;&#65533;T &#65533;&#65533;l&#65533;M&#65533;3R&#65533;G&#65533;%&#65533;Y&#65533;&#65533;&#65533;Mn&#65533;!po&#65533;&#65533;&#65533;f&#65533;&#65533;0	&#65533;&#65533; SP&#65533;&#65533;5&#65533; 8+&#65533;8a&#65533;&#65533;&#65533;yh&#65533;&#65533;hz&#65533;&#65533;&#65533;I&#65533; &#65533;F&#65533;1&#65533;;&#65533;v0&#65533;&#65533;&#420;`&#65533;&#65533;Vx&#65533;
&#65533;&#65533;5 B&#65533;&#65533;&#65533;y&#65533;1'&#65533;Ti&#65533;g&#65533;cK&#65533;&#65533;&#65533;&#65533;&#65533;y1 @ &#65533;&#605;&#65533;I=U/&#65533;&#65533;<&#65533;\&#1249;J&#65533;&#65533;y&#1184;yy&#65533;U&#65533;eg&#65533;&#65533;!&#65533;&#65533;w&#65533;&#65533;&#65533;&#65533;&#65533;G&#65533;xd&#65533;U1@TXIfL&#65533;0&#65533;QzD&#65533;&#38372;&#65533;'H&#65533;&#65533;&#65533;02&#65533;&#65533;&#65533;+&#65533;&#65533;&#65533;q=&#65533;lq&#65533;;d!&#65533;&#65533;`&#65533;!&#65533; y&#65533;<&#65533;!Pt&#65533;&#65533;&#65533;m&#65533;z&#65533;&#65533;&#65533;&#65533;m&#65533;&#65533;(2C9&#65533;&&#65533;U&#1094;&#65533;C&#65533;&#65533;P&#1051;&#65533;&#65533;&#65533;&#65533;&#65533;&#65533;L&#65533;H&#65533;0 &#65533;&#65533;g&#65533;h&#65533;&#65533;J&#65533;&#65533;g&#65533;tV&#65533;&#65533;&#65533;&#65533;Sn&#65533;&#65533;&#65533;%&#65533;U&#65533;<&#65533;&#65533;&#65533;0&#65533;u&#65533;&#65533;R&#1127;~&#65533; &#65533;V&#65533;`&#65533;)8&#65533;&#1620;j` &#65533;IcvD&#65533;&#65533;PC&#65533;@p'&#65533;&#65533;!&#65533;*WO&#65533;fbw&#1194;&#65533;I&#65533;V&#65533;&#65533;&#65533;&#65533;&#65533;&#65533;&#65533;&#65533;&#559;e&#65533;#s&#65533;&#65533;&#65533;&#65533;DR&#65533;S&#65533;U&#65533;$j&#65533;3'&#65533;&#65533;&#65533;&#65533;&#65533;D&#65533;t&#65533;s&#1651;L&#65533;&#65533;PA&#65533;12m&#65533;&#65533;&#1689;i&#65533;&#65533;&#65533;*)i&#65533;&#65533;y&#65533;R&#65533;&#65533;&#65533;Z?&#65533;|@&#65533;&#1201;Qmf&#65533;@	&#65533;&#65533;=&#65533;a4&#65533;&#65533;&#65533;&#65533;&#65533;Z&#65533;c&#65533;*f&#65533;*sS&#65533;$&#585;&#65533;&#65533;2&#65533;QQ&#65533;qH&#65533;&#65533;w&#65533;&#65533;($@&#65533;/&#65533;bh$&#65533;&#65533;14ex&#65533;&#65533;&#1040;&#65533;&#65533;gtJ&#663;FRJ&#65533;&#65533;&#65533;&#65533;&#65533;6&#65533;z^&#65533; &#65533;&#65533;&#65533;^o&#65533;&#65533;&#65533;%&#65533;Pr-r&#65533;\ &#65533;&#65533;RG$&#65533;&#65533;&#65533;&#359;a&#65533; &#1924;p&#65533;&#65533;&#65533;&#65533;&#65533;&#65533;&#65533;)b&#65533;&#65533;W&#65533;&#65533;d&#65533;

&#65533;&#65533;jQ&#65533;T&#65533;&#65533;c}zCIq<&#65533;&#65533;&#65533;c(k&&#65533;&#65533;"p$&#65533;NB&#65533;&#65533;&#65533;&#65533;#&#65533; a%6^&&#65533;&#65533;q&#65533;/F&#65533; &#1639;&#65533;`&#65533;&#65533; g&#65533;#'+$@&#65533;&#65533;&#65533;&#65533;&#65533;=j&#65533;#&#65533;&#65533;K{&#65533;0&#65533;&#65533;&#65533;&#65533;&#65533;&#65533;(b&#1674;H&#65533;@&#65533;&#65533;&#65533;&#65533;&#65533;&#65533;&#65533;&#65533;&#65533;&#65533;&#65533;&#65533;p\&#65533;&#65533;i5N&#36810;q&#65533;&#65533;% &#65533;&#65533;Q&#65533;W6&#65533;&#65533;i&#65533;)A>&#65533;&#65533;t&#65533;&#65533;&#65533;#&#65533;G#&#65533;i&#65533;&#1788;&#65533;&#65533;R&#65533;&#65533;&#65533;&#65533;!8D`(&#65533;,&#65533;r'&#65533;{&#65533;%s6l&#65533;#4&#65533;#D&#65533;WJ&#65533;&#65533;;&#65533;&#875;&#65533;'0H&#65533;&#65533;=&#65533;&#65533;*&#65533;&#65533;&#65533;&#65533;&#65533;&#65533;1**&#65533;86&#65533;&#65533;&#65533;&#65533;"8&#65533;&#65533;$&#65533;&#65533;|&#65533; qa&#65533;nH&#65533;&#65533;&#65533;&#65533;&#65533;&#65533;.&#65533;$&#65533;&#350;&#1136;&#65533;&#65533;	   &#65533;&#65533;:&#65533;$=f&#65533;1&#65533;Vl`X&#65533;S]&#65533;G`&#65533;&#577;&#65533;&#65533;Q:kP&#65533;h&#256;&#65533;&#1326;&#65533;&#65533;&#65533;V&#65533;&#65533;&#65533;&#65533;&#65533;&#65533;;&#65533;
lp~K%&#65533;&#65533;&#65533; %&#65533;'&#129;&#65533;:&#65533;&#65533;|&#65533;k{T3&#65533;i&#65533;&#65533; sI&#65533;&#65533;&#65533;&#65533;&#65533;\>&#65533;ijD&#1040;&#65533;<&#65533; &&#65533;&#65533;|&#65533;P&#65533;&#65533;&#822;&#65533;&#65533;&#65533;&#700;&#65533;L2&#65533;&#65533;
 &#1683;&#65533;U&#65533; &#65533;&#65533;P &#65533;&#65533;&#65533;&#65533;&#65533;
&#65533;|+0&#65533;U;&#65533;B&#65533;9>&#65533;&#65533;&#65533;Lj&#65533;A&#65533;.&#65533;&#65533;&#65533;&#65533;]L&#65533;afP&#1493;]&#65533;&#65533;&#65533;,[&#65533;g&#65533;H&#65533;&#65533;A&#65533;I)&#65533;&#65533;bAQ&#65533;&#65533;Xs&#65533;&#65533;W1&#65533;]&#65533;TSe&#65533;=&#65533;&#65533;&#65533;7&#65533;}m&#65533;i{&#65533;)pP&#65533;p&#65533;&#65533;&#65533;Q&#65533;&#65533;&#65533;/0&#65533;,&#1872;J/&#65533;b&#65533;&#65533;7&#65533;\&#65533;&#65533;&#65533;<&#1206;E5&#65533;&#65533; <&#65533;&#65533;&#65533;&#65533;H&#65533;&#65533;&#65533;&#65533;	p&#65533;&#65533;&#65533;F&#65533;&#65533;&#65533;D&#65533;&#65533;&#65533;_p&#65533;k&#65533;%e&#65533;_&#65533;&#65533;^m&#65533; &&#65533;&#65533;7QsPcT&#65533;&#65533;&#65533;+m&#65533; &#65533;,&#65533;&#65533;&#65533;&#65533; &#65533;p&#65533;&#65533;Y&#65533;&#65533;7l=&#65533;&#65533;Y.&#65533;&#65533;&#65533;&#65533;&#65533;V&#65533;&#65533;{#a&#65533;&#65533;a&#65533;t}H&#65533;S &#65533;7&#65533;&#65533;&#65533;4&#65533;&#65533;]&#65533;&#65533;&#65533;][&#880;&#65533;&#65533;&#65533;&#65533;&#65533;E$&#65533;}&#65533;`&#65533;[&#65533;T[&#65533;_&#65533;&#65533;v}[&#65533;&#65533;,=&#65533;k&#65533;K:&#65533;`&#65533;q&#65533;&#65533;5&#1395;@&#65533;&#65533;] &#65533;&#65533;&#65533; &#65533;&#65533;&#65533;	&#65533; &#65533;n1.7&#65533;p&#65533;&#65533;&#65533;L&#65533;}&#65533;&#1637;&#65533;&#65533;*&#65533;@;&#65533;&#65533;&#65533;n&o&#65533;&#65533; &#65533;&#65533;p&#65533;&#65533; &#65533;@&#65533;&#65533;&#65533;&#65533;&#65533;&#65533;&#65533;&#65533;&#65533;&#65533;&#65533;&#65533;G).&#65533;j"p1,&#65533;&#65533;B&#65533;>&#65533;gIW&#65533;fbf&#65533;J ?f&#65533;H&#65533;}&#65533;&#65533;98&#65533;.&#65533;\&#65533;&#65533; &#65533;`&#65533;&#65533;&#65533;0&#65533;&#65533;p&#65533;&#65533;=@&#65533;p&#65533;7&#65533;&#65533;&#65533;B( &#65533;&#65533;&#65533; &#65533;/%XC&#65533;&#65533;&#65533;h&#65533;&#65533;p&#65533;&#65533;&#65533;&#65533;`t@&#65533;&#65533; g0&#65533;=&#65533;&#65533;&#65533;	&#65533;=&#65533;&#65533;F>&#65533;&#65533;'&#65533;`&#65533; q&#65533;&#65533;&#65533;^&#65533;!{&#65533;&#65533;&#65533;&#65533;&#65533;n c&#65533;G&#65533;p9&#65533;&#65533;&#65533;&#65533;	&#65533;&#65533;d&#366;&#65533;&#65533;&#65533;&#65533;bxy&#65533;1&#65533;&#65533;&#65533;YnP&#65533; /&#65533;&#65533;&#65533;y9 @2 &#65533;h&#65533;;&#65533;&#65533;&#65533;	0&#65533;0&#65533;a;&#65533;&#65533;&#65533;m&#65533;&#65533;&#65533;y&#65533;.^&#65533;&#65533;&#65533;B&#65533;&#65533;flp&#65533;&#65533;&#65533;&#65533;{&#65533;`&#65533;&#65533;&#65533;]	&#65533;~.&#65533;&#65533;.&#65533;n&#65533;&#65533;&#65533;o:&#65533;&#65533;
&#65533;&#65533;k&#65533;&#65533;&#65533;&#65533;8Sr&#65533;&#65533;&#65533;C&#65533;)&#1424;&#65533;Iz&#65533;&#65533;@&#65533;&#65533;2&#65533;&#65533;&#65533;&#1708;&#65533; &#65533;>
&#65533;$&#65533;&#65533;Z[!&#65533;&#65533;jq&#65533;Q&#65533;l&#1689;&#65533;&#65533;&#65533;.&#65533;&#65533;&#65533;&#65533;&#65533;)&#65533;>}&#65533;@&#65533;&#65533;0&#65533;| &#65533;  &#65533;&#65533;&#65533;&#65533;&#65533;n&#65533;&#65533;#&#65533;m}&#65533;&#65533;xM &#65533;&#65533;q&#390;f"W&#65533;&#65533;&#65533;&#65533;&#65533;&#65533;:`&#1667;4&#65533;&#65533;&#1510;&#65533;`&#65533;`&#65533; &#65533;&#65533;	RP
&#65533;&#65533;&#65533;&#65533;	 &#65533;Ez&#65533;T6&#65533;!&#65533;=<&#65533;wh&#65533;Z&#65533;&#65533;&#65533;&#65533;&#65533;&#65533; &#65533;6&#65533;	&#65533; Oo&#65533;&#65533;`+_&#65533;&#65533;&#65533;@&#65533;&#65533;&#65533;&#65533;&#65533;&#65533;&#65533;&#65533;&#65533;WZg&#65533;&#65533;&#65533;&#65533;&#65533;@&#65533;+&#65533;K&#65533;&#65533;K&#65533;&#1054;\w&#65533;&#65533;&#65533;&#65533;S?!@&#65533;~_ #&#65533;0/&#65533;&#65533;&#65533;`&#65533;&#65533;v	0|&#65533;&#65533;+&#65533;&#65533;:&#65533;Q
&M&#65533;)&#65533;&#926786;&#65533;&#65533;j&#65533;ewo&#65533;&#65533;&#65533;&#65533;}o~Ov&#65533;&#65533;&#65533;&#65533;&#65533;2&#65533;&#65533;&#65533;&#65533;D>M&#65533;&#65533;GH^sH&#65533;&#65533;&#65533;&#65533;m&#65533;&#65533;&#65533;&#65533;&#65533;&#65533; f &#65533;&#65533;WP&#65533;!&#65533;&#65533;&#65533;&#65533;g&#65533;&#65533;&#65533;&#65533;k&#65533;&#65533;&#65533;&#65533;&#65533;&#65533;A&#65533;&#65533;&#65533;&#65533;&#65533;&#65533;&#65533;&#65533;&#65533;c &#65533;&#65533;&#65533;a&#330;-j&#65533;H-#&#324;&#65533;M&#65533;q$D&#65533;	O&#65533;&#65533;&#65533;&#65533;&#65533;^&#932;Y&#65533;&#65533;M&#65533;9u&#65533;&#65533;&#65533;&#65533;\&#65533;^Zb&#65533;Q&#65533;G&#65533;&#65533;&#65533;&#65533;[&#65533;(D&#65533;K&#65533;&#65533;&#65533;%J`&#65533;&6Kr|&#65533;/&#65533;&#1622;%&#65533;&#65533;xp&#65533;&#433;h&#1110;&#65533;&#65533;&#65533;&#65533;&#1686;&#65533;hB&#65533;g&#65533;O&#65533;&#65533;&&#65533;&#65533;A_&#65533;+:&#65533;&Sk&#65533;@&#65533;G(aU&#65533;4{f&#65533;&#1604;e_VT;&#64597;l[z&#65533;2&#65533;G&#65533;s&#65533;&#65533; &#65533;&#65533;&#65533;m&#1849;q?&#65533;XZP&#4041;&#65533;HZ&#65533;&#65533; kB&#65533;&#65533;'&#65533;&#2009;3t8&#65533;A&#65533;&#65533;@&#65533;&#65533;&#65533;-K&#65533;%S&#65533;}k!m&#65533;&#65533;&#65533;&#1570;&#65533;&#1434;&	6Ul&#65533;_&#65533;>M&#65533;3&#65533;&#65533;&#65533;&#65533;&#65533;Q&#65533;&#65533;&#65533;,&#65533;&#65533;&#65533;&#65533;&#65533;&#65533;A&#65533;&#65533;f&#65533;.&#65533;x&#65533;&#65533;&#65533;&#65533;AB&#65533;&#65533;&#199;<Bh&#65533;XCI4&#65533;Bm<&#65533;&#65533;&#65533;c&#65533;&#65533;b&#65533;Q&#65533;sR&#65533;O&#65533;&#65533;~&#65533;&#460; i2&#65533;&#65533;&#65533;&#65533;&#65533;&#65533;Qa&#65533;&#65533;&#10218;&#65533;&#65533;&#65533;
<<k=&#65533;"k&#65533;&#65533;&#65533;!&#65533;&#65533;&#65533;&#65533;`&#65533;qL2{&&#65533;(&#65533;&#959;!&#65533;&#65533;
&#65533;&2u&#1428;F&#65533;&#65533; &#65533;&#65533;&#65533;(&#65533;0&#65533;.:&#65533;)&#65533;*&#65533;@&#65533;&#65533;X&#65533;&#65533;D,&#65533;dm&#65533;&#65533;b+&#65533;&#219;&#65533;i&#65533;"8+sSNsJ &#65533;&#65533;&#65533;&#65533;&#65533;C&#65533;&#65533;)3&#65533;&#65533;&#65533;&#65533;&#65533;`&#65533;f&#65533;lI&#65533;&#65533;j&#65533;ft&#65533;&#65533;(EH&#65533;G&#65533;(&#65533;dZ&#65533;M&#65533;N&#65533;U6&#65533;O&#65533;&#65533;,&#65533;&#65533;)&#1393;&#65533;&#65533;&#1625;r&#65533;&#65533;q&#65533;xu&#65533;$H&#65533;q;&#65533;&#65533;V&#65533;&#65533;Y&#65533;P(&#65533;<&#65533;W&#65533;~E&#65533;$&#65533;:&#65533;7'&#65533;1a&#65533;C&#65533;Y&#65533;_&#65533;p&#65533;&#65533; &#65533;l&#65533;8S&#65533;&#65533;\&#65533;&#65533;&#65533;&#65533;&#65533;g&#65533;&#65533;&#65533;&#65533;&#65533;Aw0(@&#65533;&#65533;&#1601;&#65533;&#65533;`&#65533;7(&#65533;&#677;|&#65533;Z&#65533;B&#849;&#65533;xGpx&#65533;p&#65533;C&#65533;&#65533;&#65533;6&#65533;&#65533;5Zh&#65533;&#65533;&#65533;*yV0&#1620;&#65533;&#65533;&#65533;&#65533;&#65533;{RI&#65533;f&#65533;&#65533;&#65533;&#65533;%&#65533;S&#65533;&#65533;Ag&#65533;y&#65533;&#65533;&#65533;&#65533;&#65533;&#65533;&#65533;h2&#65533;6&#65533;8&#65533;&#65533;&#65533;&#65533;&#65533;f&#65533;k&#65533;Hf6L&#1025;&#65533;f&#65533;z&#65533;d&#65533;A&#65533;&#65533;&#65533;&#65533;&#1640;&#65533;<&#65533;&#65533;D]8&#65533;&#65533;w&#65533;&#65533;&#65533;wx&#65533;)vy&#65533;:&#65533;NV&&#1435;9&#65533;ml&#65533;&#65533;q&#1711;&#65533;m&#65533;:&#65533;+&#65533;&#65533;2Oh&#65533;8&#65533;&#55179;?&#65533;f&#65533;}y&#65533;&#879;&#65533;&#65533;&#65533;&#1303;T3&#65533;8?&#65533;&#65533;C&#65533;p&#65533;J&#65533;&#65533;&#65533;7_&#65533;&#65533;U&#65533;O 7&#65533;&#65533;&#470;&#65533;AH~V?&#65533;>!q\&#65533; &#65533;?&#65533; &#65533;&#65533;]&#65533;O&#65533;t&#65533;&#65533;&#65533;&#65533;rq&#65533;&#65533;r&#65533;&#65533;m&#65533;&#65533; &#65533;;&#65533;&#65533;\#&#65533;/&#65533;&#65533;K&#65533;&#65533;&#65533;&#65533;&#65533;&#809;}&#65533;p&#65533;!RB&#65533;i&#65533;xi&#65533;&#65533;z&#65533;&#65533;&#65533;QAc&#65533;aC&#65533;&#65533;j&#65533;BT&#65533;h&#65533;&#65533;w-&#65533;O[&#65533;&#65533;&#65533;b&#65533;&#65533;&#65533;&#65533;
H&#65533;&#65533;&#65533;A&#65533;&#65533;)&#65533;&#65533;&#65533;&#65533;*&#65533;0g(&#65533;&#65533;&#65533;(&#65533;B&#65533;&#65533;,&#65533;L&#65533;&#65533;&#65533;&#568;&#65533;1$&#65533;B&#65533;&#65533;@Z#w&#65533;&#65533;&#65533;&#65533;1&#65533;!&#65533;&#65533;I&#65533;xF@6k&#65533;P&#65533;&#65533;&#65533;8!GG31[&#65533;\&#65533;&#65533;&#65533;=&#65533; g&#65533;c -&#65533;&#428;=&#65533;~&#65533;&#65533;&#23576;9&#65533;Dx&#65533;#&#65533;J>T&#65533;D&#65533;9z&#174;&#65533;&#65533;k.Q&#65533;C&#65533;0&#65533;&#65533;[5!&#65533;T&#65533;J`6N7
&#65533;?&#65533;Y&#65533;&#65533;8&#65533;&#65533;&#65533;&#65533;1&#65533;&#981;&#65533;{&#65533; @&#65533;Ll&#65533;&#65533;'}&#65533;"&#65533;&#65533;&#65533;&#65533;&#65533;&#65533;&#65533;U&#65533;K"BB&#65533;&#65533;&#65533;&#65533;A&#65533;a6&#65533;I&&#1956;I}	&#65533;!D&#336;h&#65533;gKHC&#65533;&#65533;f&#65533;&#65533;E&#65533;&#65533;&#65533;Rn&#65533;&&#65533;,u&#65533;.&#65533;&#65533;&#65533;&#65533;&#65533;?&#65533;A[]&#65533;&#65533;&#65533;&#65533;&#65533;&#65533;R/!!&#65533;&#65533;&#566;-iJ&#65533;x(G]&#65533;8 U&#65533;4"/G3&#65533;O9&#65533;&#65533;&#65533;"V&#65533;0R&#65533;&#65533;}iQ&#65533;F&#885;Q@q&#65533;"N&#65533;&#65533;&#65533;&#65533;~-D&#65533;E&#65533;&#65533;G&#65533;U&#65533;	I@&#65533;&#65533;&#65533;&#65533;&#65533;%&#65533;&#65533;&#65533;N&#65533;&#65533; &#65533;&#65533;&#65533; &#65533;$%&#65533;&#65533;&#1197;&#65533;&#65533;%	@ !?&#65533;&#65533;&#65533;$3!&#65533;;hB&#65533;&#65533;9qu&#65533;:&#1759;/&#65533;*W&#65533;b&#65533;7&#65533;<	&#65533;9&#65533;&#65533;&#65533;lv\ae&#65533;&#65533;K&#65533;"&#65533;&#65533;&#65533;&#65533;&&#65533;&#65533;O&#65533;e&#65533;?&#65533;&#65533;V&#65533;U3u&#65533;&#65533;,G&#65533;W'&#65533;&#65533;S&#65533;#&#65533;Q&#65533;"&#65533;qrO&#65533;&#65533;{&?&#65533;A vf&#65533;&#65533;Z&#65533;&#65533;sT&#65533;&#65533;^.$$-Bl	&#65533;&#65533;&#258;&#65533;&#65533;p&#65533;k&#65533;&#65533;JG&#65533;Mh=&#65533;U3hA&#1492;&#65533;/&#65533;&#65533;R&#65533;^w&#65533;1&#65533;&#65533;&#65533;&#1540;L&#65533;&#169;&#65533;&#65533;\D6<&#65533;&#65533;!@&#65533;z&#65533;&#65533;&#65533;&#65533;ikm&#65533;)I&#65533;&#65533;&#65533;&#65533;&#65533;&#65533;&#65533;&#65533;U&#65533;&#1530;D&#65533;&#65533;&#65533;&#65533;&#737;&#65533;&#65533;&#65533;&#1906;zV(&#65533;&#65533;&#65533;&#65533;&#65533;GZ&#65533;&#1452;&#65533;bN&#65533;&#1201;*+&#65533;&#65533;V<&#65533;0&#65533;&#65533;1&#65533;&#65533;&#65533;U&#65533;&#65533;!&#65533;'&#65533;r&#65533;F|"&#65533;-&#65533;,$Q&#65533;Z&#469;&#65533;&#65533;&#65533;-&#65533;&#65533;&#65533;JB Is&#65533;&#65533;lJQ>&#230;7&#619;&#65533;+1&#65533;&#65533;)&#65533; ,&XN&#65533;:J&#65533;WmjSm&#65533;&#65533;&#65533;&#65533;m&#65533;@=n&#65533;-E&#65533;&#65533;&#65533;&#65533;V&#65533;&#65533;&#65533;&#436;&#65533;&#65533;@&#65533;kT<&&#65533;&#65533;&#65533;#&#65533;e&#65533;R5e?&#65533;gA&#65533;&#65533;&#65533;&#65533;&#65533;]&#1574;&#65533;08d[&#65533;Ewe1&#65533;#D&#65533;&#65533;K;&#65533;&#65533;g'w&#65533;U.m&#65533;8&#65533;/+&#65533;&#65533;&#65533;&#65533;&#65533;1j7&#65533;z&#65533;hJ&#65533;W&#65533;k&#65533;i!&#65533;&#65533;&#65533;\p&#65533;`"/&#65533;&#65533;&#65533;&#65533;&#65533;&#65533;S&#65533;&#65533;5A<6_U=EY&#65533;&#65533;a}&#65533;K.&#65533;&#65533;f;&#65533;&#65533;1&#65533;&#65533;&#65533;q&#65533;'&#65533;5&#1144;&#65533;Y&#65533;=Md\&#65533;&#65533;&#65533;&#65533;r\&#65533;/S&#65533;&#65533;!`r&#65533;`&#65533;V
&#65533;&#65533;&#65533;&#65533;Ke&#65533;&#65533;&#65533;m&#65533;%O&#65533;`&#65533;&#65533;3&#1609;F&#65533;{(x&#65533;&#65533;A&#65533;P&#65533;&#65533;3&#150;iL&#65533;1I&#65533;k&#65533;g&#65533;&#65533;6&#65533;C&#65533;V'&#65533;u&#65533;1is&#65533;&#65533;&#1926;&#65533;}V&#65533;&#65533;i&#65533;yBO(&#65533;,&#65533;2&#65533;&#65533;&#65533;hOgl5&#65533;&#65533;"&#65533;s&#65533;s&#65533;b&#1070;&#65533;&#65533;-u&#65533;f#gT&#65533;&#65533;&#65533;&#65533;&#65533;:0&#65533;U%t&#65533;an&#65533;&#65533;&#65533;Ftga'&#65533;:3j&#65533;&#65533;&#1341;&#65533;!&#65533;ef9M;&#65533;&#65533;o&#65533;[&#65533;&#61235;&#65533;&#65533;&#65533;&#65533;"&#65533;&#65533;R&#65533;&#65533;gk&#65533;&#65533;p&#1016;&#65533;&#60713;&#65533;
{&#65533;w&#65533;-&#65533;xh&#65533;&#65533;T*a&#195;HG&#65533;&#65533;{1&#65533;$&#65533;=o>{&#65533;>$~)B&#65533;^&#65533;&#1457;{t&#65533;&#936;&#65533;P&#65533;&#65533;[R`^^&#65533;&#65533;]&#65533;&#65533;&#65533;D&#65533;1&#65533;&#65533;&#65533;,w>&#65533;f<&#65533;&#65533;&#65533;&#65533;p&#1811;p2z&#65533;&#65533;is&#65533;&#65533;&#65533;N&#65533;7\?&#65533;&#65533;qv&#65533;&#65533;e	N*&#65533;&#65533;&#65533;&#65533;&#65533;$&#65533;~3&#65533;&#65533;&#65533;&#65533;s&#1115;&#65533;&#65533;&#65533;s>&#65533;&#65533;&#65533;:?&#65533;[&#65533;s;-&#641;&#65533;[&#65533;1&#1268;&#65533;:7&#65533;C&#65533;Ok&#65533;&#65533;&#65533;&#65533;K@'&#65533;'&#65533;&#65533;&#65533;&#65533;&#65533;?&#65533;&#65533;&#65533;2&#65533;
*P#&#65533;u"#&#65533;&#65533;@&#65533;&#65533;.&#65533;I1&#1675;&#65533;&#65533;()l;)F;'~&#65533;&#65533;&&#65533;&#65533;G&#65533;>&#65533;  #$M&#65533;&#65533; &#65533;/&#651;(#&#65533;&#65533;&#65533;R"&#65533;q&#65533;B&#65533;s&#1271;8		&#65533;&#65533;|&#65533;F&#65533;4&#65533;@	&#65533;=!&#65533;B 2&#65533;&#65533;&#65533;9-&#65533;/&#65533;k&#65533;9i&#65533;#&#65533;&#65533;)t"&#65533;x>4&#65533; S&#65533;ss&#65533;+&#65533;&#65533;B&#65533;&#65533;&#65533;dc:&#65533;2C&#65533;&#65533;e&#65533;&#65533;`@&#65533;&#65533;$&#65533;!3K;&#65533;&#65533;[4HJ&#65533;AH?kAE&#65533;&#65533;{&#65533;G&#809;&#1847;&#65533;"&#65533;\*D0z&#65533;^J&#65533;D&#65533;DNy&#65533;PL&#65533;&#65533;(4&#65533;&#65533;D&#65533;S:C&#65533;&#65533;&#65533;&#65533;3&#65533;&#65533;&#21095;u&#65533;&#65533;!er*Q&#65533;(&#799;n&#65533;&#65533;&#65533;&#65533;@`4&#65533;&#1791;&#65533;&#65533;&#65533;&#1771;%t&#65533;&#65533;&#65533;&#65533;0&#65533;/&#65533;)&#65533;F&#65533;&#65533;y&#65533;&#65533;&#65533;&#65533;/c78&#65533;C:&#65533;&#65533;[C<q&#65533;;+<&#65533;&#65533;&#65533;s&#65533;&#65533;l&#65533;C&#65533;&#65533;#&#65533;&#65533;=n	Q&#65533;*O&#65533;&#65533;)Bl&#1265;&#65533;&#65533;&#241;R&#65533;&#65533;&#65533;&#65533;&#65533;C&#65533;&#65533;&#374;&#65533;/&#65533;4&#65533;&#65533;&#25193;&#65533;+&}&#65533;<Z&#65533;&#65533;&#65533;&#281;G
	S&#65533;&#65533;+H&#65533;&#65533;&#65533;=T&#65533;*j?&#65533;&#65533;=&#65533;A&#65533;&#65533;!&#65533;]&#65533;&#65533;FKD|&#340;&#65533;&#65533;&#65533;&#452;&#65533;&#65533;B&#65533;3A.&#65533;D&#65533;&#1773;x&#1730;D&#605;&#65533;&#65533;g&#65533;>Q&#65533;>&#65533;&#65533;&#65533;&#65533;&#65533;&#65533;&#65533;T&#1831;&#65533;&#65533;NlJ&#401;&#360;&#65533;&#65533;0D2s; &#65533;&#65533;&#65533;CC&#65533;_&#65533;I&#65533;&#65533;&#489;:h)&#416;<&#65533;M&#65533;k&#65533;&#65533;J&#65533;&#65533;d&#695;&#65533;&#65533;6&#1825;K&#284;&#65533;K&#65533;#&#65533;&#65533;&#65533;&#65533;<&#65533;&#65533;&#65533;&#65533;F&#65533;&#65533;&#65533;D*&#65533;!&#65533;6&#65533;&#65533;G&#65533;,&#65533;Q&#65533; &#65533;G&#65533;&#1960;&#483;3+&#65533;L&#65533;k&#65533;#&#65533;:AS&#65533;&#65533;SB&#65533;u"H&#65533;M&#65533;@&#516;&#1314;&#65533;t&#65533;u&#765;.b&#65533;B'&#65533;&#65533;>%&#65533;M&#65533;&#65533;&#65533;3&#65533;&#65533;&#65533;&#65533;&#65533;&#65533;&#65533;I!C&#65533;&#65533;&#65533;_<&#65533;2Q&#197;&#65533;&#65533;&#65533;&#65533;&#65533;N;&#65533;&#65533;v#"&#65533;2&#65533;&#65533;,C&#65533;J&#65533;T&#65533;&#65533;/&#65533;&#65533;&#65533;;
u&#65533;I&#65533;C#&#65533;O&#65533;&#65533;=&#65533;\&#65533;N>&#65533;D&#65533;n&#65533;1&#16437;|&#65533;v$@I&#65533;&#65533;&#65533;&#65533;&#65533;&#36912;<&#65533;&#65533;&#65533;&#65533;lD&#65533;<&#65533;&#65533;&#65533;&#65533;&#65533;&#65533;M,&#65533;&#65533;d&#1051;8&#65533;&#65533;R&#65533;&#65533;&#65533;<M&#65533;&#65533;&#65533;S&#65533;H&#65533;K]&#65533;&#65533;&#65533;k&#65533;&#65533; &#65533;&#65533;&#65533;&#65533;&#65533;e\&#769;&#65533;&#65533;&#65533;&#65533;&#65533;&#65533;ghF&#65533;&#65533; &#65533;&#65533;Z;k.&#65533;&#65533;&#65533;&#65533;&#65533;0&#65533;|&#65533;&#841;&#1603;&#65533;!&#65533;i&#65533;?c&#65533;@d&#65533;)&#65533;PF&#65533;&#65533;0&#65533;&#65533;&#65533;&#65533;&#65533;)&#65533;hH&#65533;&#65533;&#65533;&#65533;-&#1541;&#65533;r2&#65533;&#65533;Z&#65533;&#755;LT	H4M&#65533;2y&#65533;.&#65533;&#65533;YP&#65533;&#65533;S$ &#65533;&#65533;%&#849;&#65533;&#65533;&#65533;g&#65533;>&#65533;R@&#65533;&#65533; &#65533;&#65533;3&#65533;>&#65533;B&#65533;&#65533;&#65533;z8&#65533;&#65533;&#65533;#:'&#65533;&#65533;&#65533;J&#65533;&#65533;&#65533;&#65533;&#65533;&#65533;G8&#65533;Y&#65533;T@&#65533;&#65533;O&#65533;M{\&#65533;:&#65533;5&#65533;2%C&#65533;=W&#65533;&#65533;Te&#65533;&#65533;&#65533;Vu&#65533;>&#65533;&#65533;Y=@l&#65533;&#65533;<&#28383;&#65533;jF&#65533;-&#65533;&#65533;`U&#65533;G&#65533;ra&#65533;>&#65533;@h&#65533;&#65533;
&#1378;5C&#65533;?L&#65533;&#65533;^&#65533;;`&#65533;&#1412;x&#682;&#65533;&#65533;X&#65533;&#65533;&#65533;h&#65533;'&#65533;&#65533;&#65533;&#65533;&#65533;@Q&#65533;&#65533;&#65533;$&#65533;&#65533;&#65533;1vuWNi&#65533; &#65533;&#65533;&#65533;XM&#65533; &#65533;!&#65533;QU&#65533;&#65533;&#65533;&#65533;&#65533;&#65533;&#65533;8#`&#65533;v%X&#65533;&#65533;GP&#65533;qI&#65533;XHs&#65533;&#65533;M&#65533;&#65533;q4&#65533;&#65533;&#65533;&#65533;&#65533;q&#65533;&#65533;&#65533;&#65533;&#65533;3P:&#65533;M(&#1191;J&#65533;&#65533;&#65533;gJ6&#65533;a&#65533; 0N&#65533;M&#1944;&#65533;&#65533;
&#65533;yC&#1856;&#65533;&#65533;&#65533;G&#65533;&#65533;	&#1575;&#65533;&#65533;&#1250;U&#65533;AEL&#65533;&#65533;M&#65533;&#65533;4&#65533;&#65533;skB&#65533;hr	&#65533;&#65533;&#1708;5&#65533;.&#65533;&#65533;m&#65533;	&#65533;*&#65533;/&#65533;&#65533;&#65533;&#65533;&#982;]&#65533;2q&#65533;&#65533;&#65533;&#65533;1&#65533;&#65533;"1&#1492;-&#65533;O&#65533;=&#65533;&#65533;[&#65533;&#65533;&#65533;&#65533;&#65533;&#65533;T
@&#65533;& &#65533;&#65533;&#65533;&#65533;H&#65533;&#65533;-&#65533;&#65533;e&#65533;=8&#65533;r&#65533;&#65533;&#65533;&#65533;&#65533;X&#65533;&#65533;&#65533;9&#65533;&#65533;&#65533;
&#65533;&#65533;Z @&#65533;&#65533;&#65533;S6V&#65533;&#65533;&#65533;E&#65533;&#337;W&#65533;&#65533;&#65533;X&#65533;&#65533;'&#1119;m&#65533;j&#65533;X&#65533;e&#65533;&#65533;%&#65533;X=&#65533;D&#65533;Y!&#65533;&#65533;j&#65533;&#65533;-^&#65533;&#65533;&#1348;&#65533;U&#65533;=TM&#65533;0u&#65533;Z&#357;&#65533;N&#65533;8&#1539;@&#65533;3&#1538;pZqN&#65533;&#65533;^J&#65533;&#65533;h[&#65533;&#65533;(:(&#65533;&#65533;u:&#65533;&#65533;_&#65533; %!&#65533;L&#65533;&#65533;D&#65533;
  QK&#65533;&#65533;&#65533;&#2026;y&#65533;&#65533;&#1444;&#65533;y&#65533;&#65533;.8&#65533;.N\`&#65533;&#51722;r&#65533;&#1633;&#37543;&#65533;&#65533;&#65533;&#65533;&#1233;&#65533;
&#65533; %&#65533;^&#65533;&#65533;%I&#65533;6&#65533;&#65533;ma&#65533;p&#65533;GP&#65533;s8&#65533;&#65533;a&#65533;i&#65533;P&#65533;_&#65533;a&#65533;&#65533;`&#65533;"&#909;&#65533;  !&#65533; &#65533; , ? &#65533; &#65533;	H&#65533;&#65533;&#65533;&#65533;*\&#560;&#65533;&#199;#Jd&#65533;O&#65533;&#65533;&#65533;3j&#65533;&#561;&#65533;&#463; Cz&#65533;p&#65533;&#65533;&#65533;&#65533;&#65533;&#65533;&#65533;&#65533;&#65533; &#65533;0c&#668;I&#65533;&#65533;D&#65533;%K&#1305;&#65533;&#65533;?&#65533;[b&#65533;I&#65533;&#65533;&#1123;6&#65533;<&#65533;&#65533;$J&#65533;&&#65533;1=&#65533;&#65533;&#1387;X&#65533;v\I&#65533;&#65533;&#65533;&#65533;&#65533;&#65533;&#65533;\&#65533;U&#65533;&#1651;hc&#65533;L&#65533;&#65533;&#65533;J&#65533;a&#65533;&#65533;$XR&#65533;X&#65533;=&#65533;&#65533;&#65533;&#759;&#65533;&#65533;&#65533;*&#65533;
&#65533;&#65533;&#1002;&#65533;{E\v`&#65533;&#65533;#[m	w&#65533;&#65533;&#65533;&#65533;&#65533;&#65533;&#65533;v*&#65533;z&#65533;=&#65533;V&#65533;&#65533;&#65533; &#65533;&#65533;m]&#65533;&#65533;c&#65533;l&#1717;&#1565;&#65533;&#65533;&#65533;&#65533;;"^&#65533;&#65533;&#65533;E8&#65533;`W&#65533;&#65533;&#65533;&#65533;&#1851;&#65533;s&#65533;&#65533;;&#2045;{&#65533;&#65533;l&#1654;kO&#65533;t&#65533;&#65533;&#65533;&#65533;!&#65533;&#65533;#&#65533;Z&#1583;&#1779;&#65533;z&#65533;&#65533;3g:&#65533;&#65533;&#65533;&#65533;	&#65533;0&#65533;X&#65533;&#65533;&#65533;Z`&#65533;&#65533;E v&#65533;%x&#65533;&#65533;&#65533;&#65533;r9&#65533;Vq`&#65533;V} *f&#65533;w
vX&#65533;
&#65533;&#65533;&#65533;YN&#65533;=d&#65533;t&#65533;iH&#65533;B&#65533;&#65533;&#39258;&#65533;4&#65533;&#65533;`f&#65533;q&#65533;t&#65533;&#65533;&#65533;5a&#65533;B+(&#65533;J6pY`&#65533;&#65533;5&#65533;&#65533;I&#65533;V&#65533;&#65533;&#65533;@\&#65533;&#65533;U&#65533;vY4WJ&#1652;&#65533;"&#65533;&#65533;&#65533;&#65533;x&#65533;&#65533;@&#65533;&#65533;&#65533;#,&#65533;y&#65533;&#65533;&#65533;&#65533;&#65533;&#65533;p&#65533;aH&#65533;&#65533;&#65533;b&#65533;$s&#65533;&#65533;&#65533;h
&#65533;&#65533;nB&#65533;&#65533;O&#65533;()&#65533;&#65533;&#65533;&#268;|fJ&&#65533;&#65533;&#65533;&#65533;m&#65533;5&#381;AP&#65533;o&#65533;*gA&#65533;$&#65533;&#65533;o0&#65533;&#65533;G+"&#65533;hg&#65533;(i&#65533;&#65533;AD&#65533;&#65533;&#65533;IK&#679;&#65533;v&#65533;d&#65533;&#65533;&#65533;B&#65533;1&#65533;*&#65533;h&#128;&#65533;&#65533;>&#65533;&#65533;&#65533;y&#1965;&#65533;&#65533;&#65533;@0ub&#65533;&#65533;&#65533;&#65533;@@&#65533;&#65533;&#65533;WV&#65533;f&#65533;lN!&#65533;&#65533;&#65533;6&#65533; C&#65533;a&#65533;&#65533;&#65533;&#65533;`&nIj&#65533;%B&#65533;};&#65533;O&#65533;*&#65533;&#65533;&#65533;&#65533;&#65533;&#65533;&#65533;k&#65533;&#65533;j&#65533;r&#65533;&#65533;2&#65533;&#65533;&#65533;C ;2&#65533;&#65533;&#65533;Pjr&#65533;]*&#65533;`3&#65533;4`W&#65533;&#65533;&#65533;6&#65533;^&#1722;&#45594;l&#65533;}|2s&#65533;c/C*&#65533;&#65533;G&#65533;n*&#65533;&#65533;rI&#65533;n&#1504; m&#65533;&#65533;\&#65533;&#65533;4	)&#65533;&#65533;&#65533;vB&#65533; #&#65533;:&#65533;z&#65533;&#65533;&#246;&#1524;}&#65533;&#65533;&#65533;F&#65533;k&#65533;@&#65533;&#65533;&#65533;&#65533;&#65533;&#65533;&#65533;?0h&#65533;&#65533;&#65533;?{&#65533;&#65533;Bb&#65533;&#65533;?b&#65533;C&#65533;&#65533;}&#65533;&#65533;&#65533;o&#65533;M<=h]&#65533;Aq%|&#65533;&#65533;l&#65533;k6d&#65533;&#65533;?&#65533;&#65533;&#65533;&#65533;&#65533;+&#65533;&#65533;'&#65533;Y9jU&#65533;&#65533;t8&#65533;&#65533;R&#65533;&#65533;|&#65533;;&#65533;?&#65533;&#65533;?}&#65533;&#65533;	&#65533;x2=&#65533;s&#65533;G]&#65533;&#65533;&#65533;;Q=#&#65533;&#65533;%&#65533;&#65533;&#65533;7)&#65533;&#65533;$&#65533;|_&#65533;<,{9&#65533;,A&#65533;:2&#65533;&#65533;-B|A&#65533;&#65533;&#65533;&#65533;Z&#65533;K#&#65533;&#65533;&#65533;b&#65533;&#65533;&#65533;-&#13955;&#65533;&#65533;&#65533;o,&#65533;x6Y&#1995;&&#481;.&#65533;@%"I^&#65533;&#65533;&#65533;&#65533;p&#65533; &#65533;`A=d&#65533;&#65533;&#65533;.e4&#65533;U &#65533;A&#65533;,4&#65533;<&#65533;&#65533;u<&#65533; T&#65533;&#65533;&#310;Cd&#65533;p&#65533;&#65533;^&#65533;&#65533;R&#65533;&#65533;&#65533;NK(&#65533;J&#65533;2&#65533;&#65533;&#65533;&#65533;&#65533;&#65533;&#65533;&#65533;8&#65533;C&#65533;x&#65533;VD4&#65533;&#65533;&#65533;&#65533;&#65533;&X"B&#34257;&#65533;i8&#65533;&#65533;&#65533;m&#65533;&#65533;&#65533;#&#65533;\l31d&#65533;O7&#65533;&#1098;&#65533;Do6l,&#65533;
0!&#65533;pGz>&#65533;&#65533;&#65533;2B&#65533;&#65533;!@(&#65533;T kB&#65533;K&#65533;&#65533;&#65533;	f&#65533;&#65533;>&#65533;g&#65533;&#65533;&#65533;&#65533;L6I
m&#65533; v4&#65533;&#65533;bb&#436;Tb.m&#65533;&#65533;(ER&#65533;d&#65533;&#65533;NK&#65533;>&#65533;&#65533; D&#65533;&#65533;&#65533;&#820;&#65533;&#65533;&#65533;C%SZB
&#65533;&#65533;Y&#65533;d4&#65533;<0&#65533;&#65533;&#65533;qP|`&#65533;&#65533;&#65533;&#65533;9&#65533;#,&#65533;-D&#65533;&#65533;&#65533;&#65533;&#756;7<l>1&#65533;&#1968;!&#1680;&#65533;&#65533;	&#65533;&#65533;j&#65533;&#65533;&#65533;&#65533;,j&#65533;5&#65533;R&#65533;@V&#65533;&#65533;}&#65533;&#65533;&#65533;&#65533;&#65533;@&#65533;&#65533;&#65533;&#65533;&#65533;&#65533;7+x&#65533;&#65533;&#65533;m&#65533;S#H&#65533;q&#65533;f&#65533;%T&#65533;&#65533;Wz&#65533;>&#65533;$p B&#65533;.
"&#65533;&#65533;\O:H/&#65533;9&#65533;&#65533;s&#65533;gk&#65533;6&#65533;&#65533;&#65533;&#65533;`)&#65533;&#65533;&#65533; A &#65533;&D&#65533;&#65533;&#65533;:&#475;&#65533;&#65533;7&#65533;&#65533;6&#293;&#65533;cIpr&#65533;M&#65533;T &#65533;&#65533;&#65533;&#1568;&#65533;&#65533;&#65533;Nt&#794;U&#65533;&#65533;pEz&#65533;iG&#65533;&#65533;&#905;&#65533;&#65533;&#65533;&#65533;FT;#&#65533;&#65533;t&#65533;Y&#65533;&#65533;(&#65533;&#65533; A&#65533;&#65533;|&#65533;#&#65533;&#65533;P&#65533;6&#65533;CZ&#65533;B6(&#65533;&#65533;&#65533;t&#65533;&#65533;&#65533;&#65533;M&#65533;G&#65533;)z&#65533;&#65533;&#65533;&#65533;g;Z&#65533;&#65533;/$&#65533;&#65533;&#65533;&#65533;&#65533;W&#65533;"$;&#65533;1*A&#1177;&#65533;&#65533;&#65533;&#65533;t&#65533;&#65533;7&#65533;&#1606;&#65533;gi;z&#65533;Z&#65533;&#65533;.&#65533;9&#65533;&#65533;DrS&#65533;&#65533;&#65533;!4HB&#65533;G&#65533;&#65533;@?M&#65533;&#65533;?H&#65533;&#65533;&#65533;
&#1389;&#65533;&#65533;&#65533;N&#65533;k&#65533;C&#65533;RP&#65533;&#65533;bq&#65533;&#65533;&#65533;/&#65533;&#65533;&#65533;&#65533;&#65533;Y&#65533;p&#65533;F&#65533;&#65533;G&#65533;n{&#65533;&#65533;QL&#65533;&#65533;&#65533;&#65533;n&#65533;
&#65533;t&#1429;#P&#65533;D&#65533;5&#65533;$82P &#65533;z&#65533;&#65533;&#1847;
&#291;&#65533; BU=&#65533;&#65533;&#65533;~&#65533;&#65533;&#65533;&#65533;Q~j+&#65533;a&#65533;&#65533;&#65533;F2p	^&#65533;u &#65533;&#65533;0B&#65533;&#65533;]&#65533;V&#65533;"&#65533;
&#65533;&#65533;&#65533;&#718;&#65533;&#65533;c&#65533;&#65533;@l&#65533;:
&#65533;]+Q["&#65533;&#65533;f&#65533;Q &#65533;&#65533;)&#65533;&#65533;y&#65533;oX&#65533;&#65533;f&#65533;&#65533;&#65533;&#65533;i&#65533;x_&#65533;<&#65533;&#65533;&#65533;&#65533;&#65533;&#65533;&#65533; _&#65533;&#65533;&#65533;&#65533;&#65533;.&#65533;:&#65533;%&#1646;y&#65533;&#65533;2&#65533;U&#65533;&#65533;&#65533;k&#733;&#65533;&#65533;&#65533;&#65533;;&#65533;/L^!&#65533;&#1204;BTvH&#65533;B&#1003;zP&#65533;J&#65533;&#65533;S&#65533;D9P&#65533;"&#65533;&#65533;n&#65533;&#65533;&#65533;hB^b>&#65533;LZ&#65533;Y!&#163;&#65533;kv&#65533;6&#65533;&#65533;IzI&#65533;&#65533;&#65533;!AA&#65533;i`&#65533;\&#65533;&#65533;H&#65533;*'r&#240;i%\&#65533;,&#65533;&#65533;&#65533;&#65533;&#65533;Ye"&#65533;@&#65533;&#65533;&#65533;&&#65533;-&#65533;tl&#65533;&#65533;&#65533;&#65533;&#65533;&#65533;&#65533;K&#65533;&#65533;&#65533;&#502;s!z[&P.&#65533;~&#65533;&#65533;&#65533;
@a&#65533;j&#65533;\|f&#65533;@&#65533;&#65533;c&#65533;&#65533;WiF&#65533;`D&#65533;&#65533;&#65533;&#866;d&#65533;&#65533;>&#65533;$c&#65533;#&#65533;&#65533;G.&#65533;A&#65533;\X&#65533;|&#65533;&#65533;&#65533;&#65533;]@Q|8/e&#65533;&#65533;6&#65533;&#65533;#e&#65533;&#65533;&#65533;&#65533;SKMH&#65533;&#65533;bhHA=b&#65533;&#65533;&#65533;&#65533;D&#65533;&#65533;&#65533;"i&#65533;&#65533;s&#65533;&#65533;&#65533;&#65533;!j{5&#713;&#65533;U&#65533;&#65533;&#65533;,M_l'&#65533;&#65533;%&#65533;&#65533;&#65533;&#65533;&#65533;&#65533; &#65533;z&#65533;"5&#65533;&#65533;?&#817;&#65533;&#65533;&#65533;!&#65533;7I&#65533;qf&#65533;&#65533;&#65533;(&#65533;cN[Y*&#65533;&#65533;&#368;&#65533;w&#65533;"&#65533;&#65533;&#65533;~&#1452;&#65533;&#65533;&#371;|&#65533;#&#65533;h0Q&#65533;&#65533;$&#65533;&#65533;&#65533;&#65533;ku9&#65533;j&#65533;2&#65533;&#65533;&#65533;N&#65533;+&#65533;&#65533;A{&#65533;P{h&#65533;j&#65533;&#65533;&#65533;O&#65533;&#65533;&#65533;j &#65533;&#65533;&#65533;J&#65533;e&#65533;&#65533;&#65533;&#65533;?3&#65533;&#65533;&#65533;p&#1026;Y"&#65533;BQ&#65533;~&#65533;&#65533;&#612;&#65533;&#65533; f&#65533;L&#65533;!z&#65533;&#65533;&#43079;{&#65533;&#65533;X&#65533; &#65533; &#65533;&#65533;|6~&#65533;&#65533;&#65533;9c\&#65533;&#65533;#&#65533;g&#65533;5H&#65533;&#65533;&#65533;&#65533;o&#65533;&#230024;&#65533;&#65533;
'=&#65533;U~!q}&#65533;l	Fdi&#65533;r'G]3.4/&#65533;M&#65533;Kp4&#65533;aX'&#65533;&#65533;&#65533;&#65533;J&#65533;&#65533;r!&#65533;6KW&#65533;VE&#65533;m&#65533;Wi&#65533;\a6J&#65533;&#65533;VrgW&#65533;/&#65533;&#65533;&#65533;L&#807;&#65533;&#65533;&#65533;&#1473;[GCB&#65533;p'&#448;W&#65533;&#65533;&#65533;28K'2~j FGXg2&#65533;#e<&#65533;S&#65533; &#65533;&#65533;p&#65533;&#65533;&#65533;&#65533;ppQ&#65533;3'qT&#65533;T}&#65533;1d&#65533;0 &#65533;p&#65533;5&#4345;&#65533;&#65533;H&#65533;p%R&#65533;C& "g&#65533;mB=1<&#65533;&#65533;"&#65533;P&#65533;`&#65533;P&#65533;J&#65533;x&#65533;4Y&#65533;&#65533;[&#65533;Z&#65533;vh&#65533;&#65533;q@&#65533;bh&#65533;&#65533;\&#65533;`k&#65533;TYL&#65533;L{qu&#65533;
{u&#65533;}Z&#65533;"&#65533;V5&#65533;F
&#65533;/&#65533;H&#65533;FJc&#65533;P&#65533;M&#65533;&#65533;na&#65533;q&#65533;&#65533;&#65533;&#65533;8iq!pE&#65533;O&#65533;&#65533;-&#65533;&#65533;&#65533;(q&#65533;"GD&#65533;&#65533;%&#65533;&#65533;0j&#65533;&#65533;5QU4Rs&#65533;E=&#65533;$&#65533;~&#65533;&#65533;5EC&#65533;&#65533;&#65533;&#65533;&#65533;&#65533;&#65533;O&#65533;@_f "&#65533;&#65533;!&#65533;V&#65533;Ob&#65533;S&#65533;O&#65533;15%&#65533;h&#65533;JP	h&#65533;&#65533; &#65533; 8&#65533;&#65533;{&#65533;&#65533;&#65533;&#65533;L&&#65533;&#65533;&#65533;&#65533;`&#65533;h&#65533;&#65533; &#65533;t&#65533;&#65533;&#65533;38&#65533;w&#65533;&#65533;1q&#65533;&#65533;"&#65533;eH,s&#65533;-&#65533;h3&#65533;&#65533;7 B &#65533; &#65533; ~&#65533;Cd&#65533;&#65533;y&#65533;G,M
&#65533;ddHc}&#65533; w&#65533;&#65533;&#65533;V&#65533;TZaP&#65533;&#65533;&#65533;&#65533;C&#65533;t&#65533;&#1169;;&#65533;Q&#65533;f1&#65533;&#65533;&#65533;&#65533;&#65533;m&#65533;&#65533;9&#65533;^&#65533;!mDl&#65533;u&#65533;cdY&#65533;
Pw}Yr&#65533;@ &#1575;&#65533;&#65533;&#65533;Y6"&#65533;A8K&#65533; I&#65533;bPia7&#65533;p*&#65533;&#1413;Fq`&#65533;Q!al&#65533;0&#65533;&#65533;&#65533;V&#65533;f(r&#65533;&#65533;&#65533;&#65533;w&#65533;v&#65533;!K&#52238;&#65533;TW&#65533;!N&#65533;&#65533;s&#65533;fd84&#65533;&#1480;Y\@!&#65533;	&#65533;&#65533;(&#65533;&#65533;&#65533;?&#65533;1p&#65533;h~&#65533;&#65533;m &#282;&#65533;&#65533;&#65533;&#65533;9&#65533;&#65533;Z&#65533;ID&#65533;&#65533;i(xW&#65533;&#65533;Xa_uW&#65533;&#65533;z&#65533;'&#65533;Yq&#65533;&#65533;%&#65533;&#65533;&#65533;U_&#65533;ha/&#65533;&#65533;x&#65533;'w7&#1779;{v&#65533;6&#65533;R^X@&#65533;A}&#65533;Q&#65533;Z&#65533;`K&#65533;8@>&#65533;?<i&#65533;	&#65533;&#65533;&#65533;O7&#65533;$pU&#65533;&#1310;D&#65533;&#65533;&#65533;&#65533;&#65533;/"	&#65533;g-&#65533;&#65533;T&#65533;eUV&#1026;&#65533;&#65533;>qT&#65533;y^&#65533;u&#65533;DdHW&T&#65533;&#65533;gU&#65533;e.&#65533;B7&#65533;&#65533;&#65533;Z&#65533;&K&#65533;P&#65533;H&#65533;&#65533;7+	1gc&#65533;&#65533;)&#65533;T4j&#1512;/&#65533;&#65533;D&#65533;&#65533;I&#65533;q&#65533;&#65533;&#65533;xQ&#65533;$`1&#65533;yx&#65533;XCw 	&#65533;v&#65533;E&#65533;|&#65533;]&#65533;w&#65533;&#65533;(&#65533;&#65533;j0+hc*d"d&#65533;&#65533;B	&#65533;&#65533;\6&#65533;A&#65533;gq:&#65533;,6p&#65533;h&#65533;&#65533;dP#0&#65533;&#65533;|a&#65533;hA)$0x&#65533;&#65533;&#65533;Bv&#65533;7&#65533;	&#65533;z&#65533;&#65533;+&#65533;	K&#65533;C&#1984;&#65533;&#65533;&#65533;&#65533;V?&#65533;X&#65533;r&#65533;'&#65533;&#65533;&#65533;&#65533;&#65533;Bm&#65533;&#65533;&#65533;x&#1683;&#65533;&#65533;`O&#65533;hJ	A&#65533;&#65533;Z&#65533;=&#65533;&#65533;&#65533;&#65533;&#1120;X	&#65533;&#65533;%&#65533;*&#65533;&#65533;E&#65533;&#65533;~&#65533;C&#65533;&#1712;%DA,6c&#65533;*Y&#65533;2,rQl` sj;&#65533;&#65533;&#65533;`p9f0wa&#65533;&#65533;M2V&#65533;&#65533;Y&#65533;&#65533;&#65533;&#65533; &#65533;Is7&#65533;&#65533;d&#65533;M['3&#65533;&#65533;&#65533;&#65533;4&#65533;A&#836;~&#65533;g&#842;&#65533;!+&#65533;Q&#641;&#65533;z&#65533; &#65533;&#65533;X&#65533;KrA&#65533;Hm&#65533;&#65533;&#65533;a&#65533;&#65533;S&#65533;&#65533;F&#65533;&#65533;4&#65533;7K&&#65533;&#65533;J&#65533;QBCH%&#65533;4$&#65533;&#65533;&#65533; KSK&#65533;>P&#65533;&#65533;&#65533;!&#65533;i&#65533;~
&#65533;J&#65533;&#1642;&#65533;&#65533;CJ&#65533;&#65533;E'Dvh&#65533;Gf&#65533;[:
0"6 p"&#65533;&#65533;  [\&#65533;4s&#65533;&#65533;&#65533;&#65533;Y&#65533;w&#544;/&#65533;"Zpa+&#65533;&#65533;<"&#65533;xj&#65533;[&#65533;&#65533;&#65533;{&#65533;&#65533;&#65533;&#65533;&#65533;&#65533;j&#65533;&#65533; &#65533;&#65533;&#65533;'&#65533;&#65533;"&#65533;D&#65533;&#65533;&#65533;&#65533;%&#65533;HIX@`&#65533;"a&#65533;&#1120;Q &#65533;~&#185;L&#65533;&#65533;`&#65533;&#65533;w&#65533;&#65533;l &#65533; 1&#65533;5&#65533;W&#65533;&#1058;A&#65533;&#65533;&#65533;s@+&#65533;&#65533;z%g&#65533;R&#65533;&#65533;k<_8e&#65533;5&#65533;	&#65533;&#65533;&#65533;cH&#65533;&#65533;&#65533;Q&#65533;&#65533;1k&#65533;&#65533;B&#65533;&#65533; &#65533;)-<4&#65533;&#65533;&#65533;YS4ZLV&#65533;%Z&#65533;&#65533;&#65533;p&#65533;	&#65533;&#65533;@m&#65533;&#65533;&#65533; K&#65533;xI6P&#65533;=&#65533;{&#65533;QB&#65533;'d&#65533;&#65533; ,&#161;EZL&#65533;&#65533;p
&#65533;&#65533;P YXs#*V{&#65533;\&#976; 	P&#65533;&#65533;
&#65533;&#65533;&#65533;&#65533; ~&#65533;dSf&#65533;\ZC&#137;c&#65533;(l&#65533; H&#65533;&#65533;0&#65533;&#65533;9Fh&#65533;i0<&#65533;&#65533;&#65533;&#65533;&#65533;&#65533;X&#65533;&#65533;&#65533;&#65533;oI&#65533;&#65533;&#65533;&#65533;&#65533;&#65533;5&#65533;b&#65533;&#266;&#259;p&#65533;)&#65533;&#65533;&#65533;&#65533;i&#65533;;7_&#65533;&#65533;&#65533;+c	&#65533;)&#65533; &#65533;&#65533;&#65533;&#65533;,&#65533;f&#65533;&#1383;&#65533;A&#65533;&#65533;Y?&#65533;&#404;|&#65533;<o&#65533;&#65533;e&#65533;&#65533;&#65533;&#1457;S&#65533;&#65533;L&#65533;&#65533;^U&#65533;&#65533;)&#65533;&#65533;H&#65533;&#65533;	&#65533;&#65533;&#65533;&#65533;\&#65533; ~&#65533;&#65533;T5&#65533;T+&#65533;1&#65533;&#65533;&#65533;&#65533;&#65533;&#65533;&#65533;&#65533;(&#65533; &#65533;&#65533;PS&#65533;6&#65533; 8&#1584;I8&&#65533;'&#65533;&#366;p	&#65533;&#65533;&#65533;&#65533;]&#65533;|&#65533;&#65533;&#65533; &#65533;P&#1049;&#65533;`&#65533;&#65533;0	&#65533;&#65533;&#65533;e&#65533;Y95Z&#65533;&#65533;&#65533;Y&#65533;&#65533;&#677;&#65533;:&#828;&#65533;&#65533;&#65533;\&#65533;W&#65533;&#65533;@&#65533;&#65533;)&#65533;&#65533;&#65533;&#880;&#65533;&#702;&#65533;$&#65533;/&#65533;N&#65533;eS&#1556;&#65533;&#65533;&#65533;&#65533;&#65533;M<t&#65533;S2&#65533;&#65533;&#65533;&#65533;]	&#65533;&#65533;&#65533;&#65533;&#65533;Q`3&#65533; U&#65533;g0 &#65533;|&#65533;&#65533;&#65533;&#65533;1&#877;&#65533;;&#65533;&#65533;'2&#65533;&#65533;&#65533;b&#65533;&#65533;@\Z&#65533;5AS2&#65533;&#65533;y&#65533;&#65533;&#65533;TI&#65533;fxp&#65533; g0Q=&#65533;&#65533; &#65533;&#65533;&#65533;A&#65533;&#65533;P&#65533;&#65533;1&#65533;<&#65533;@2A&#65533;&#65533;&#65533;	&#65533;&#65533;&#65533;)&#1620;&#65533;&#65533;m*&#65533;)&#794;k&#65533;8&#65533;+&#65533;&#65533;&#65533;&#1318;&#1628; &#65533; &#65533;&#65533;{}&#1331;&#65533;q&#65533;d!J!%&#65533;&#65533;&#65533;&#65533;e&#65533;>sd&#65533;x) &#65533;&#65533;m&#1168;&#65533;R&#65533;&#65533;&#65533;&#65533;&#65533; * &#65533;&#65533;&#65533;&#65533;{Kc&#65533;&#65533;&#65533;*=<"&&&#65533;&#65533;&#65533;&#65533;=&#65533;&#65533;&#65533;&#65533;K&#65533;)&#65533; f&#65533;&#65533;&#406;&#65533;&#65533;h@&#65533;&#65533;-	&#65533;&#65533;&#65533;&#65533;&#65533;:"&#65533;&#65533;o3Q4G&#1309;K&#65533;&#65533;#+&#65533;&#65533;u&#65533;&#1360;&#65533;]ra@&#65533;M!&#65533;&#65533; &#65533; &#65533;&#65533;&#65533;&#65533;H)R&#65533;&#65533;&#65533;/!/&#65533;&#65533;L&#65533;[a&#65533;};E5&#65533;	a&#65533;&#65533;&#65533;&#65533;&#65533;Vo&#65533;m&#65533;  !&#65533;&#65533;p&#65533;*0@&#65533;Q&#65533;&#65533;&#65533;1&#65533;&#65533;&#65533;&#65533;n&#65533;&#65533;&#65533;@&#65533;&#65533;&#65533;&#65533;&#65533;&#65533;&#480;9&#65533;&#65533;&#65533;&#65533;Bz&#65533;&#65533; &#65533;&#65533;&#65533;&#65533;`&#65533;!0&#65533; &#65533;P
q&#65533;&#65533;&#65533;&#65533;&#65533;!&#65533;&#65533;&#65533;&#65533;F&#65533;&#65533;a&#65533;}X)L&#65533;O&#65533;&#65533;&#65533;&#65533;ctO&#65533;&#65533; &#65533;Q&#65533;M&#65533;&#65533;&#65533;'&#65533;&#65533;&#65533;&#65533;&#1134;&#65533;&#23136;&#65533;W&#65533;cc^&#65533; h&#65533;&#65533;QM&#65533;&#65533;p&#65533;B~&#65533;&#65533;&#65533;&#65533;&#65533;&#65533;W&#65533;&#65533;&#65533;&#65533;E)Q&#65533;n&#65533;&#65533;&#65533;&#65533;&#65533;Uq	&#65533;&#65533;+&#65533;&#65533;&#65533;&#65533;pan&#65533;&#65533;!dXl&#65533;&#65533;.&#65533;&#65533;&#65533;+&#1062;i&#65533;^&#65533;gQ1P&#65533;e&#65533;n&#65533;!5&#65533;.&#65533;&#65533;&#65533;&#65533;&#65533;?&#65533;&#65533;^r&#65533;&#65533;&#65533;&#65533;cN&#65533;&#65533;'&#65533;&#65533;&#65533; &#65533;]&#65533;&#65533;&#65533;&#65533;7D &#65533;&#65533;&#65533;d^&#65533;.d&#65533; x.u&#65533;&#65533;&#65533;&#65533;#&#65533;*z&#65533;&#65533;&#65533;Z&#65533;&#65533;&#65533;&#65533;&#65533;&#65533;&#65533;&#65533;&#65533;&#65533;cN[&#65533;&#65533;&#65533;&#65533;&#65533;`&#65533;2 &#1753;&#65533;&#65533;&#65533;R&#65533;&#65533; &#65533;&&#65533;D&#1863;<&#65533;\&#65533;k&#65533;qK:!&#65533;uWq&#65533;&#65533;A&#65533;(F&#65533;&#65533; 1&#65533;&#65533;aC &#65533;&#65533;^&#65533;n9&#65533;	&#65533;&#65533;~&#65533;&#65533;>&#65533;&#65533;&#65533;n&#65533;$&#65533;&#65533;c&#65533;]&#65533;*&#60817;c&#65533;&#65533;&#65533;v&#65533;BP &#65533;&#65533;EUd&#65533; 8_l&#65533;F&#65533;&#65533;&#65533;09@&#65533;Pw;&#65533;&#65533;&#65533;p&#65533;&#65533;&#65533;&#65533;pt&#65533;M [&#65533;&#65533;&#65533;-&#65533;Q&#1662;&#65533;&#65533;p&#65533;>&#65533;&#65533;ku&#65533;&#65533;&#65533;<G&#65533;&#65533;&#65533;&#65533;&#65533;&#65533;&#65533;&#65533; &#65533;&#65533;&#65533;&#65533;&#65533;&#65533;&#65533;&#65533;&#65533;&#65533;&#65533;x9&#65533;&#65533;&#65533;&#65533;&#65533;O9&#65533;	&#65533;y&#65533;&#65533;Q&#65533;`p&#65533;p=&#65533;&#65533;?<&#65533;&#65533;&#65533;&#65533;&#65533;&#65533;&#65533;&#65533;&#65533;&#65533;&#1059;&#65533;&#65533;&#65533;:&#65533;R9l&#65533;!9&#65533;G"&#65533;&#65533;e&#65533;%..&#65533;&#65533;v&#65533; &#65533;&#65533;l&#65533;0:O&#65533;`h_&#65533;&#65533;&#65533;&#65533;&#65533;&#1990;
&#65533;&#65533;&#65533;?&#65533;}&#65533;&#65533;&#65533;&#65533;&#65533;'&#65533;&#65533;$&#803;~&#65533;N&#65533;C	&#65533;&#65533;Y&#65533;G&#65533;&#65533;A&#65533;	&#65533;&#65533;[&#65533;&#202;B&#65533;%N&#65533;X&#65533;&#65533;E&#65533;5>C0&#65533;Z.i EJ&#65533;6&#65533;P&#65533;a(&#65533;diH&#65533;&#65533;&#65533;&#65533;&#65533;&#65533;&#65533; &#65533;?T&#65533;fDp&#65533;K&#65533;&#65533;a&#65533;&#65533;bAB&#65533;&#65533;K&#65533;&#65533;)5&#65533;N<&#65533;4)T&#65533;J&#65533;&#65533;ok&#1477;I4$2T&#65533;Y&#65533;i&#1390;&#65533;&#65533;qL&#65533;
K&#65533;L9,b&#65533;DF`nC&#65533;3&#65533;&#65533;  &#65533;&#65533;&#65533;#&#65533;'&#65533;Ag"&#1411;M&#65533;Z]&#65533;t)&#65533;&#65533;&#496;R&#65533;J&#65533;]&#65533;
&#65533;&#65533;!&#65533;&#65533;&#65533;i&#1321;%>&#65533;0C/H&#65533;&#65533;&#65533;&#65533;eY&#65533;&#65533;&#65533;&#65533;&#65533;#g&&#65533;&#65533;&#229;&#65533;d&#65533;&#65533;&#65533;3&#65533;O&#65533;&#65533;&#65533;il&#26817;&#65533;&#65533;2&#65533;&#1849;&#65533;&#1199;M&#65533;B&#65533;N&#65533;&#65533;&#335;'&#65533;&#65533;Ck&#65533;D&#65533;Ch&#858;!&#65533;&#65533;Q&#65533;&#65533;9&#1214;&#65533;&#65533;&#65533;Ax&#65533;&#65533;&#65533;&#65533;Y-"ZH&#65533;&#65533;&#65533;&#65533;;&#65533;.KH:	&#65533;&#65533;"(DaC"&#65533;)&#65533;CCd-
3&#1291;	&#65533;\&#65533; &#65533;&#65533;Z&#400;&#1339;o$&#65533;x&#65533;&#65533;.D8
f&#65533;&#65533;Q&#65533;&#65533;&#65533;&0&#65533;Qb&#65533;A&#65533;0&#65533;&#65533;+&#65533;H&#65533;&#65533;&#140;&#65533;8&#65533; &h&#428;&#65533;&#65533;&#65533;&#65533;;&#65533; &#65533;V&#65533;&#65533;.f&#65533;	&#65533;l&#65533;&#65533;r&#65533;N&#65533;"&#65533;!Q&#65533;B6&#65533;p&#65533;&#65533;+ &#65533;&#65533;&#65533;(&#65533;KDU&#65533;&#65533;u;H&#65533;Z&#65533;&#65533;&#65533;&#65533;:(&#65533;&#65533;&#65533;Mq&#65533;&#65533;&#65533;&#65533;&#65533;"
@ O&#65533;&#65533;kf&#65533;#&#65533;a&#65533;@&#65533;&#65533;
&#65533;PQ\s&#65533;(&#65533;RYs/kVt&#65533;&#65533;&#65533;~&#65533;IS&#65533;&#65533;&#65533;P&#65533;&#65533;&#65533;[
@U"AlflX&#65533;8&#65533;y&#65533;&#65533;
W&#65533;k&#65533;H&#65533;&#65533;X&#65533;&#65533;&#65533;&#65533;&#65533;]x%&#65533;&#65533;&#65533;TL$3&#788;&#1014;&#65533;&#65533;3$M&#65533;&#65533;&#22340;:=&#65533;&#65533;D&#65533;10Ux&#65533;&#65533;&#65533;<&#65533;&#65533;Kk&#65533;&#65533;f &#65533;wc&#65533;&#65533;&#65533;&#65533;	&#65533;&#65533;&#65533;&#65533;&#464;{&#65533;&#65533;aS^&#65533;&#65533;STx&#65533;&#65533;k&#65533;&#65533;&#65533;R&#65533;&#65533;&#65533;&#65533;Td&#65533;L&#65533;&#65533;U&#65533;&#65533;&#1916;&#65533;S&#65533;=UV&#928;g&#65533;&#65533;&#65533;U&#65533;z&#65533;l&#65533;&#65533;&#65533;&#65533;
&#65533;&#65533;!&#65533;&#65533;&#65533;&#65533;&#65533;>zi&#65533;y!`&#65533;&#65533;&#65533;V{&#65533;&#65533;p &#65533;i&#65533;F &#65533;&#65533;N/&#65533;A&#65533;&#65533;L3&#65533;T&#65533;&#65533;&#65533;f&#65533;&#65533;Z&#65533;W|-&#65533;&#7572;La&#65533;m&#65533;&#65533;&#65533;&#65533;u&#65533;xi&#65533;q&#65533;&#65533;Y&#65533;"&#65533;&#65533;&#65533;_&#65533;t&#65533;)r&#65533;q&#65533;&#65533;;&#65533;IQ&#65533;&#65533;j&#65533;i&#65533;p&#65533;&#65533;Y&#65533;&#65533;	&#65533;&#65533;<S~x&#65533;@&#65533;u&#65533;d
&#65533;6&#65533; &#65533;ZL2&#65533;F&#65533;&#65533;&#65533;&#65533;X&#65533;N&#65533;6&#65533;&#65533;&#65533;&&#65533;&#65533;&#65533;&#65533;&#65533;-&#65533;br]R&#65533;&#65533;&#65533;"&#65533;5_&#65533;&#939;?&#65533;&#65533;&#65533;&#65533;&#65533;_q&#65533;&#65533;&#65533;wy&#65533;&#65533;&#65533;&#1924;&#65533;G&#65533;{_&#65533;&#65533;;&#65533;}&#65533;{&#65533;&#65533;_&#65533;&>&#65533;&#65533;|@K&#65533;K&#1460;&#65533;&#65533;&#1550;&#65533;&#65533;&#65533;8&#65533;&#65533;&#65533;|&#65533;
`&#65533;Mh&#65533;st$e"&#65533;&#65533;&#65533;C&#65533;&#65533;&#65533;7&#61150;&#65533; &#180;&#65533;&#65533;&#65533;;&#65533;&#65533;9&#65533;&#65533;&#65533;&#1070;&#65533;&#65533;&#65533;G&#65533;&#65533;&#65533;3&#65533;&#65533;gzm&#65533;^&#65533;&#65533;9P&#65533;{&#65533;&#65533;aq&#65533;&#65533;&#65533;/R&#234;&#65533;&#65533;&#65533;&#65533;FGS&#65533;&#65533;&#65533;&#65533;&#65533;&#65533;P&#65533;Vd&#65533;&#65533;|&#65533;\&#65533;PtC_B&#65533;X>&#65533;&#65533;F&#65533;!&#65533;&#65533;&#65533;A&#65533;Q&#65533;C&#65533;bY&#65533;0Y&#65533;>&#65533;&#65533;&#65533;`W&#65533;&#65533;&#65533;e&#65533;&#65533;&#65533;&#65533;(&#65533;A&#65533;&#65533;T&#840;@7L&#65533;&#65533;g\&#65533;&#65533;&#1364;X&#65533;1&#65533;z&#65533;&#65533;`3&#65533;=N&#65533;L&#65533;Z.&#65533;&#65533;&#65533;&#65533;&#974;ZiP@J&#65533;&#65533;Y&#65533;$&#65533;,&#65533;&#65533;O&#65533;&#65533;j&#65533;&#65533;&#65533;A&#65533;E&#65533;IS&#65533;K&#65533;&#65533;&#1209;&#65533;&#65533;&#65533;&#65533;
*(&#65533;1&#65533;&#65533;&#65533;g&#65533; 
&#65533;\OG&#65533;&#65533;&#65533;&#65533;%&#65533;&#65533;B4u;2Rd&#65533;&#65533;&#65533;f=&#65533;&#65533;(&#296;||&#65533;&#1776;&#65533;&#65533;&#65533;&#65533;&&#65533;&#65533;Z&#65533;&#65533;X&#65533;4*l&#65533;&#65533;&#65533;d&#65533;EX&#65533;5&#65533;gy&#65533;n(W&#65533;&#65533;&#65533;&#858;&#65533;<5&#65533;P&#65533;$&#65533;;s&#65533;&#65533;IQ&#65533;T&#65533;k	&#65533;&#65533;&#65533;Dp&#65533; aiM&#65533;&#65533;SMez&#65533;?&#65533;&#65533;&#65533;&#65533;O{/8FG&#65533;B&#65533;&#1310;8}&#65533;H&#65533;gR&#65533;&#65533;4C&#65533;A&#65533;F&#65533;9@~0i&#1619;i"&#65533;&#65533;T&#65533;&#65533;L!&#65533;&#65533;.W&#65533;5{&#65533;&#65533;rB&#65533;&#65533;bT#|&#65533;5e*@&#65533;&#65533;&#65533;	&#65533;&#392;f&#65533;j/m&#65533;&#65533;&#65533;e&#65533;1&#65533;&#65533;:Wo&#65533;/eWc&#1968;&#65533;&#65533;&#1412;`&#65533;&#65533;FC&#65533;&#65533;&#65533;H&#65533;Q&#65533;3&#692;%B&#65533;
;#&#65533;OF&#65533;&#65533;&#65533;d&#65533;&#968;&#65533;&#944;&#65533;i&#65533;&#65533;i&#65533;8F&#65533;&#65533;?}&#65533;&#65533;0&#65533;@&#65533;&#65533;&#65533;&#65533;&#65533;&k&#65533;Z&#65533;&#65533;&#470;t&#65533;-$I"&#65533;&#65533;Hc&#65533;L&#65533;G&#65533;&#65533;&#65533;&#65533;&#65533;&#65533;&#65533;&#65533;&#65533;3|&#65533;&#65533;&#65533;+&#65533;I&#65533;+?ldYh&#65533;+K&#65533;M&#65533;&#65533;&#65533;&#65533;\5d&#65533;&#365;&#65533;&#1366;z[O&#65533;&#65533;&#65533;&#65533;&#65533;&#65533;.z&#65533;i&#65533;&#65533;&#65533;k%&#65533;&#65533;&#65533;H&#65533;x&#65533;F&#65533;&#65533;&#65533;&#65533;&#65533;&#65533;7&#65533;o$g&#65533;&#65533;&#65533;&#446;P&#65533;&#65533;!&#65533;?&#65533;9&#65533;B&#65533;&#65533;&#65533;=&#65533;&#65533;&#65533;&#65533;&#65533;
&#65533;&XV&#65533;&#65533;x&#65533;`_N&#65533;&#65533;I[&#65533;93&#794;&#1546;&#65533;%Y&#65533;H&#65533;&#65533;r$b&#65533;&#65533;&#65533;&#65533;&#65533;Na&#65533;t%&#65533;&#65533;&#65533;	&#65533;1"}&#65533;&#65533;L.&#1178; M}&#65533;&#65533;&#65533;,G|&#65533;7&#65533;&#65533;<&#65533;iDI2&#65533;&#65533;6!Y&#65533;&#844;,&#65533;&#65533;&#23954;L#7&#65533;,&#65533;&#65533;!&#65533;&#65533;Y.&#38062;&#65533;&#65533;	ygV&#219;&#65533;4z&#65533;&#65533;x&#65533;!>&#65533;&#65533;k&#65533;&#65533;E U&#65533;vKI&#65533;&#65533;7&#65533;&#65533;\m&#519;&#65533; &#65533;!&#65533;i|&#65533;,&#65533;rK&#65533;H&#65533;&#65533;&#65533;AE&#65533;&#65533;&#65533;<&#65533;8&#65533;Q&#65533;&#65533;d&#65533;&#65533;t_&#65533;&#65533;&#65533;&#65533;&#65533;}&#1420;&#555;&#65533;&#65533;T&&#65533;&#65533;{&#65533;&#65533;&#65533;}J&#65533;N&#65533;&#65533;Ve&#65533;&#65533;j&#65533;&#65533;UXB&[&#65533;&#235;k&#65533;c&#65533;:&#65533;
&#65533;&#65533;&#65533;&#65533;-&#65533;&#65533;&#65533;&#65533;'u&#65533;&#65533;&#65533;&#65533;SWkD&#65533;&#65533;&#65533;&#65533;&#65533;m&#65533;:4&#65533;&#65533;:&#65533;&#65533;C#&#65533;&#65533;n&#65533;&#65533;T&#65533;'&#65533;+&#65533;qM&#65533;&#65533;&#65533;&#65533;&#65533;&#65533;N&#65533;&#65533;&#65533;;&#65533;&#65533;&#65533;&#65533; o&#65533;XW&#65533;4gmk&#65533;&#65533;fd&#65533;&#65533;&#1735;&#65533;&#1638;&#65533;&#65533;J&#65533;&#65533;&#65533;&#65533;|&#65533;~&#65533;J%;g&#65533;F\&#65533;F q&#605;l&#65533;&#65533;&#65533;D&#65533;&#65533;&#65533;&#65533;&#65533;i&#65533;%&&#65533;&#65533;&#65533;&#65533; 2&#65533;G&#65533;&#65533;&#65533;<y&#65533;e&#65533;r&#605;&#65533;&#65533;&#65533;&#65533;^&#65533;j9#]&#65533;K&#65533;_&#65533;S&#65533;&#65533;&#1848;&#65533;&#65533;.%!&#65533;&#65533;&#65533;A&#178;&#65533;&#65533;p&#65533;&#65533;_&#65533;&#65533;T>k&#65533;+'&#1030;&#65533;&#65533;&#65533;6&#65533;5}G&#65533;%&#65533;&#65533;&#65533;D&#65533;8}Lj&#65533;&#65533;.&#65533;i9&#65533;i&#65533;I&#65533;`&#65533;&#65533;n&#65533;2/r&#65533;&#65533;&#65533;&#65533;&#1412;70>&#65533;&#65533;3&#65533;\B|&#65533;&#65533;&#65533;[&#65533;x &#65533;&#65533;&#65533;M&#65533;q{&#65533;3&#65533;c~&#65533;&#65533;&#65533;d&#65533;9&#1730;W&#65533;&#65533;&#65533;p&#65533;&#65533;&#65533;&#65533;&#65533;P&#65533;.8&#65533;5&#65533;&#65533;&#65533;&#65533;&#65533;&#65533;&#65533;&#65533;"&#65533;()X&#65533;&#65533;CO&&#65533;&#860;A&#65533;&#65533;&#65533;#&#65533;&#211;&#65533;&#65533;9&#65533;z&#65533;1&#65533;&#65533;g8&#65533;&#65533;&#967;&#2024;&#65533;&#65533;x&#65533;&#65533;&#65533;|&#65533;&#65533;&#65533;&#65533;Q&#65533;&#65533;&#50520;`d&#65533;-K&#65533;*&#65533;m?&#65533;C23&#65533;&#65533;&#65533;&#65533;#&#65533;&#65533;K9&#65533;&#65533;>&#65533;&#65533;&#65533;WS&#65533;&#65533;b&#65533;D&#65533;&#1537;&#65533;&#65533;&#65533;&#65533;?&#65533;&#65533;&#65533;&#1769;6s&#65533;&#65533;&#65533;&#65533;\&#65533;Z&#65533;<5[R&#65533;C&#65533;&#65533;&#65533;&#65533;&#65533;&#65533;&#65533;w&#65533;!&#65533;&#65533;&#65533;z&#65533;D&#65533;@l&#65533;x&#65533;&#65533;&#65533;&#65533;&#65533;&#65533;5&#65533;&#65533;_!4&#65533;&#65533;&#65533;e9 &#65533;y&#65533;8v&#65533;="&#789;&#65533;@R&#65533;AR&#65533;&#65533;[8&#65533;&#695;&#65533;&#65533;&#65533;BX&#65533;&#155;&#65533;7&#65533;&#65533;&#65533;&#65533;g&#65533;&#65533;.&#65533;x&#65533;&#65533;&#65533;&#65533;&#65533;wx5#&#65533;&#65533;cC&#65533;qC&#65533;&#65533;&#65533;&#65533;&#65533;&#65533;&#65533;@2t&#65533;&#65533;I&#65533;&#65533;;&#65533;&#65533;C@D!&#65533;&#1209;&#65533;&#65533;&#65533;B&#65533;&#65533;c&#65533;&#65533;&#1207;&#65533;&#65533;&#65533;+?&#65533;&#65533;H,B&#65533;D&#65533;&#65533;%&#65533;&#65533;I&#65533;&#65533;&#65533;/&#65533;&#65533;&#65533;&#65533;Q&#65533;Z&#65533;&#65533;c&#65533;J?&#65533;&#65533;D&#65533;1&#65533;&#65533;:4g&#65533;+
&#65533;&#65533;!&#65533;&#65533;D	&#65533;&#65533;pER9&#65533;&#65533;&#65533;K&#65533;&#65533;&#3004;&#65533;@9&#65533;#&#65533;54Fx&#65533;&#65533;q&#65533;;&#65533;>&#65533;3&#65533;6&#65533;&#65533;&#65533;&#65533;&#65533;j&#65533;X&#65533;F,&#65533;F&#65533;&#65533;&#1712;o&#1762;&#65533;&#65533;&#65533;;&#44560;&#65533;&#65533;2lE&#65533;;&#65533;&#65533;kGw$x&#65533;&#65533;!S?C&#995;	&#65533;_9&#65533;s>Y&#65533;+&#65533;<yt*&#65533;R&#65533;&#65533;&#1626;&#65533;&#65533;&#65533;it)`t&#65533;&#65533;;Q&#65533;HD&#65533;|&#65533;&#65533;{@&#65533;&#65533;#5&#65533;Ij&#561;&#65533;;dH&#65533;T&#65533;&#19339;TIg&#44368;@-S&#65533;&#65533;&#65533;&#65533;&#1702;+&#65533;&#589;)?&#65533;&#65533;A&#65533;&#65533;51A&#65533;,O!P&#65533;"(J&#65533;&#65533;&#65533;&#65533;5&#65533;&#65533;}YIL9&#65533;&#65533;&#65533;&#65533;8&#65533;&#65533;&#65533;&#65533;&#1915;Jx&#65533;&#65533;	&#65533;
&#496;&#65533;9@&#65533;E &#65533;&#65533;&#65533;&#65533;&#65533;J&#65533;|&#65533;&#65533;`J&#65533;&#65533;I&#65533;&#65533;&#708;&#65533;K&#65533;T&#65533;&&#65533;&#65533;d&#65533;&5&#65533;&#636;0&#65533;&tK&#65533;&#65533;uR&#65533;E&#65533;&#65533;6)?&#1706;(J&#65533;P&#65533;&#65533;|&#65533;.0&#65533;&#65533;2&#65533;&#817;;4&#65533;&#65533;&#65533;Af&#65533; &#65533;=&#65533;&#65533;&#821;h&#65533;&#1539;`&#65533; 	F&#65533;D":i&#65533;&#65533;&#65533;&#65533;&#65533;J&#65533;&#65533;X&#65533;&#65533;b&#65533;M&#65533;8&#65533;&#65533;{&#65533;&#65533;M&#65533;&#65533;&#65533;&#65533;0&#65533;
L5a)&#65533;9&#65533;&#65533;8>D&#65533;lT&#65533;wL&#65533;.@&#65533;YP&#65533;&#65533; M&#65533;&#65533;"&#65533;&#65533;&#65533;wZ&#65533;&#65533;2&#65533;A#*&#65533;&#65533;&#65533;+b&#65533;.p 
p ( @&#65533;$&#65533;L&#65533;&#65533;&#65533;1&#65533;C&#65533;L&#65533;f&#65533;C&#65533;N&#65533;T&#65533;&#65533;P&#65533;&#65533;&#65533;,&#65533; -&#65533;&#65533;&#65533;&#65533;L&#65533;&#65533;&#65533;!(&#65533;&#65533;3&#65533;&#196;&#435;|&#65533;c&#65533;&#65533;8&#65533;@ &#65533;P&#65533;GuJ&#65533;&#65533;&#65533;`&#65533;2~|.4&#65533;&#65533;5&#65533;DiSIQ&#65533;x&#65533;&#65533;pQ)&#65533;&#65533;&#65533;J&#65533;7&#65533;&#65533;'*@a&#65533;I&#65533;&#65533;G &#65533;0&#65533;&#65533;&#65533;(gz&#65533;NL&#65533;&#65533;&#65533;&#65533;&#65533; )&#65533;&#65533;+R&#65533;&#65533;&#65533;&#65533;&#65533;&#65533; &#65533;>P&#65533;%]E}|J&#65533;C&#65533;~+&#65533;&#65533;&#65533;M5M&#65533;s&#65533;&#1156;@ 
8&#65533;&#65533;&#65533;&@>&#65533;&#65533;&#65533;#Cx&#65533;,(4&#65533;&#65533;&#65533;G@TA%&#65533;&#65533;&#65533;p &#65533;&#65533;E%&#65533;&#65533;&#65533;.&#65533;L&#471;&#65533;&#65533;&#65533;&#65533;K&#65533;TA&#53277;&#65533;8&#65533;&#65533; &#65533; &#65533;03}&#65533;s&#65533;T&#65533;&#65533;QV&#65533;h&#65533;y&#65533; &#65533;&#65533;&#65533;Us&#65533;&#65533;&#65533;Y&#65533;&#65533;9s&#65533;&#65533;S&#65533;_&#65533;&#65533; &#65533;&#65533;&#65533;&#65533;&#65533;&#1536;d&#65533;f&#65533;F&#65533;|&#65533;(&#65533; i&#65533;V&#65533;qU&#65533;&#65533;&#1284;&#65533;@&#65533;	&#65533;(4&#65533;&#65533;&#963;(&#65533;&#65533;\Use&#65533;&#65533;0&#65533;&#65533;&#65533;&#65533;CM&#65533;&#65533;&#65533;&#65533;&#451;'&#65533;t&#65533;&#65533;|&#264;&#65533;&#65533;\&#65533;T&#65533;&#65533;TO&#65533;&#65533;D&#65533;&#65533;-{8&#65533;L&#65533;&#65533;&#65533;W&#65533;ec}&#65533;&#65533;,&#65533;&#65533;&#65533;&&#65533;&#65533;&#780;U&#65533;&#65533;&#65533;&#65533;&#65533;-8O!&#65533;6:&#65533;&#65533;&#65533;N-&#1613;
9&#65533;MA&#65533;&#65533;L&#65533;U&#65533;&#65533;w9&#65533;+=&#65533;&#65533;&#65533;)&#65533;&#65533;&#1638;&#65533;=&#1567;&#1880;C%V&#65533;W&#1856;&#65533;&#65533;r&#870;%&#1639;&#341;h8Y&#65533;p&#65533;}Q&#65533;&#65533;k&#65533;&#878;U&#65533;x&#65533;&#65533;&#65533;T~=&#65533;&#65533;>(*&#65533;Q&#65533;][&#65533;&#65533;x&#65533;a=F&#65533;   &#65533;S&#65533;e&#65533;&#65533;&#65533;&#65533;X&#65533;f&#65533;&#65533;35&#65533;&#65533;]&#65533;gh&#65533;G&#65533;&#65533;=&#65533;H 4U&#65533;&#65533;M&#65533;B&#65533;7&#65533;&#65533;P&#65533;L&#65533;&#65533;&#65533;Fp &#65533;&#65533;&#65533;&#65533;&#65533;]]&#65533;&#65533;M v&#65533;[&#65533;Ua=&#65533;s&#65533;&#65533; &#65533;&#65533;&#1861;&#65533;?&#65533;&#65533;&#65533;&#341;&#65533;=&#65533;&#65533;]&#65533;%&#65533;m&#65533;&#65533;Q]&#65533;]&#65533;&#65533;  !&#65533; &#65533; ,z ? &#65533; &#65533;	H&#65533;&#65533;&#65533;&#65533;*\&#560;&#65533;&#199;#J&#65533;&#1583;&#65533;&#267;3j&#65533;&#561;&#65533;&#463; Z&#65533;p&#51141;&#65533;(S&#65533;\&#626;&#65533;&#65533;I&#65533;<v&#65533; &#833;5&#65533;&#65533;&#1253;&#991;@&#65533;&#65533; 3&#65533;?&#65533;Hs&#65533;<&#65533;&#65533;&#65533;@&#65533;%&#65533;J&#65533;J&#65533;*&#402;3I&#65533;<&#65533;&#65533;&#65533;&#612;Q&#65533;&#65533;Kv&#65533;V&#1334;&#65533;T&#65533;&#65533;&#1217;]&#65533;f}[&#65533;&#65533;&#1915;&#65533;&#65533;3&#65533;V&#65533;o&#841;&#65533;&#65533;a&#65533;7&#31001;&#65533;&#65533;`&#65533;5&#65533;>&#65533;&#65533;&#65533;&#65533;&#728;}&&#65533;&#1393;&#65533;O&#65533;&#65533;L:&#65533;g&#65533;&#65533;S&#65533;&#65533;&#65533;S&#65533;Y&#65533;~&#65533;6v&#65533;5I&#65533;r&#65533;&==y&#65533;&#65533;&#65533;"Ao&#65533;&#65533;&#65533;2o&#65533;&#65533;'?&#65533;&#65533;8&#65533;&#30271;&#65533;%N&#65533;&#65533;&#65533;&#65533;&#235;&#65533;&#65533;&#893;&#65533;&#65533;&#65533;z&#65533;&#65533;&#65533;&#65533;&#65533;&#65533;&#65533;R&#65533;&#65533;-&#65533;&#65533;m[&#65533;&#65533;&#65533;L&#65533;>&#65533;~PnDZP&#65533;~&#65533;&#65533;&#65533;4&#65533;&#65533;S^&#65533;f&#65533;Zv&PO&#65533;5&#530;&#65533;\C[&#65533;H&#65533;iv&#65533;i&#65533;u&#65533;&#65533;&#65533;&#65533;&#65533;&#65533;&#65533;~&#65533;i&#65533;`{&#65533;5&#65533;`7
&#65533;&#65533;&#65533;&#65533;&#65533;&#65533;&#65533;&#65533;&#65533;c&#65533;bA&#65533;&#65533;(&#65533;D&#65533;T!m$&#838;&#65533;&#65533;(P6&#65533;&#65533;&#65533;&#65533;@o&#65533;P&#65533;#nd&#65533;?,&#65533;ax&#65533;	&#65533;&#65533;IC&#65533;y&#65533;6Q&#65533;&#65533;zMVWS6&#65533;&#65533;&#65533;X
&#65533;&#533;qa&#65533;Ta&#65533;c&#65533;8)&#65533;&Ar&#65533;t"&#65533;&#65533;A&#65533;
&#65533;&#65533;*^$$&#65533;?&#65533;(}|fJ&#65533;J&#65533;&#65533;&#65533;&#65533;&#65533;&#65533;&#65533;&#65533;6jP&#65533;XN&#65533;&#995;&#65533;&#65533;@J(&#65533;1&#65533;&#65533;&#65533;&#65533;$&#65533;7&#65533;&#65533;R&#65533;-&#65533;(&#65533;&#65533;&#65533;&#65533;D&#65533;&#65533;`&#65533;&#65533;@&#65533;&#65533;&#1230;7C&#65533;&#65533;:"&#65533;@&#65533;&#65533;[v&#65533;&#65533;*d4&#65533;,&#65533;e&#65533;&#65533;&#65533;&#65533;_&#65533;:&#65533;DB&#65533;6
&#241;J0;&#1137;&#490;
&#65533;3Z&#65533;[&#65533;&#65533;
&#65533;&#65533;&#65533;Dy&#65533;&#65533;&#28277;f&#65533;S&#65533;&#65533;&#534;&#65533;&#65533;&#65533;&#65533;&#65533;&#65533;2s.Cw*&#65533;&#65533;&#65533;(&&#65533;&#65533;k_4Ux+n|&#65533;&#65533;&#1114;
&#65533;&#65533;"&#65533;0&#65533;&#65533;&#65533;:y&#65533;&#65533;4#&#65533;&#65533;&#65533;&#65533;&#65533;s&#65533;&#65533;&#65533;d&#65533;&#65533;&#65533;M&#65533;@&#635;&#65533;h2&Z'&#65533;-3A6o&#65533;&#65533;&#65533;&#65533;&#65533;<&#65533;r&#65533;&#65533;&#65533;=&#65533;&#65533;&#65533;%&#1547;~&#65533;&#65533;B&#65533;N&#65533;0CX&#65533;&#65533;"
&#65533;uD&#65533;i&#65533;&#1578;&#65533;&#65533;VZ&#65533;&#65533;H&#65533;1&#65533;&#65533;&#65533;(AS&#65533;&#65533;C&#65533;@|0&#65533;&#65533;&#65533;@&#65533;7&#65533;&#65533;1	4&#2025;&#65533;xv&#65533;9&#65533;V%
&#1993;&#65533;4[C&#65533;&#65533;+J&#1036;&#65533;&#65533;&#65533;4[&&#870;u&#65533;&#65533;&#390;&#65533;mn&#65533;&#65533;&#65533;&#65533;&#65533;&#65533;=\&#65533;C&#65533;8^P&#65533;M6&#65533;&#65533;y&#65533;&#65533;&#12642;w;&#65533;xP&#65533;w&#65533;&#65533;:D&#65533;8/&#65533;&#65533;6&#65533;&#65533;&#65533;&#65533;&#65533;&#65533;xr&#65533;e&#65533; aA&#65533;R&#65533;&#65533;@V&#65533;&#65533;&#65533;2&#65533;&#65533;&#65533;&#65533;Q&#65533;A&#65533;&#65533;&#65533;&#65533;,&#65533;ni
]&#65533;&#65533;?&#65533;&#65533;&#65533;&#65533;&#65533;&#65533;l&#65533;&#65533;&#65533;jQ&#65533;&#65533;&#65533;"">&#65533;&#65533;&#65533;%	&#65533;&#65533;H~&#65533;
=&#65533;c&#65533;&#65533;0&#65533;!Dk&#65533;A&#65533;fy&#65533;&#65533;aL&#65533;14N&#65533;&#65533;&#65533;c&#65533;&#65533;&#65533;X5 CZg&#65533;Y=&#65533;}>t&#65533;?&#17875;&#65533;&#65533;n:0&#65533;@&#65533;&#65533;&#65533;&#65533;&#65533;	&#65533;&#65533;&#65533;R9&#65533;&#65533;s&#65533;R&#65533;(#B&#65533;3z+&#65533;&#65533;Q&#65533;V9b
&#65533;S&#65533;W&#65533;D&#65533;xC&#65533;&#65533;a&#65533;n&#65533;&#425;&#65533;A6'A&#65533;&#65533;
#&#261;cC&#65533;&#65533;0&#65533;&#65533;l)dK&#65533;&#65533;. &#65533;I
1by&#65533; ?*q!}K<&#36337;&#65533;&#65533;F&#65533;)!&#1732;&#65533;&#65533;F&#65533;\&#65533;Y&#65533;&#1613;&#65533;&#65533;&#65533;&#65533; &#65533;&#65533;&#65533;&#554;&#65533;&#65533; k K&#65533;&#65533;}&#65533;&#65533;&#65533;E&#65533;&#65533;F>&#65533;f&#65533;&#65533;&#822;&#65533;3n:&#65533;c&#65533;&#65533;0iY6&#65533;#u$&#65533;V&#65533;F&#65533;.&#65533;&#65533;&#65533;<&#65533;i&#65533;m&#65533;L&#65533;&#65533;&#65533;&#65533;&#65533;@&#65533;&#65533;&#611;, &#65533;&#65533;&#65533;@&#65533;&#65533;&#65533;&#65533;&#65533;&#65533;&#65533;1"&#65533;&#65533;&#65533;&#65533;X&#65533; Z&#65533;&#65533;?&#65533;&#65533;0mV4&#65533;3&#65533;&#65533;Tt &#65533;Zb&#65533;5&#65533; &#65533;?&#65533; LG&#65533;%)Y;&#65533;Y&#65533;&#65533;XA"&#65533;LH7"&#65533;&#65533;4&#65533;l&#65533;&#65533;@@R&#65533;XaQZK&#1236;K&#65533;&#65533;&#65533;#5&#65533;&#65533;F&#65533;B&#65533;q&#65533;0&#65533;&#65533;OO/O&#65533;$&#65533;*&#65533;5&#65533;&#65533;l.&#65533;,+&#65533;G&#65533;38L`&#65533;S5`&#65533;&#65533;&#65533;&#1436;P%&#65533;&#65533;&#65533;=&#65533;x-&#65533;	2&#65533;eZ/uU&#65533;X&#65533;&&#65533;@X&#65533;z&#65533;3b&#65533;&#65533;Qn&#65533;&#65533;&#65533;-&#65533;@&#65533;&#65533;&#65533;&#65533;!\&#65533;6&#65533;'&#65533;&#65533;t2%&#65533;&#65533;cR&#65533;&#65533;`&#65533;G&#1637;K&#25269;&#65533;&#65533;Sc;&#1667;&#65533;&#65533;&#65533;&#65533;*&#65533;&#65533;&#65533;	&#65533;">&#65533;&#65533;A&#65533;&#65533;-"03 &#65533;&#65533;g1D&#65533;&#65533;!&#65533;&#65533;	&#65533;&#65533;&#65533;&#65533;*t&#65533;&#65533;A&#65533;9&#65533;;&#65533;9.&#65533;&#65533;&#65533; &#65533;#&#65533;H&#1433;&#65533;0M&#65533;&#65533;&#65533;&#65533;&#65533;&#65533;&#65533;&#65533;&#65533;&#628;\u&#65533;b9&#65533;a&#65533;&#65533;&#65533;&#65533;M&#65533;&#65533;@vKV&#65533; &#65533;.d&#65533;&#65533;]ev&#65533;&#65533;&#1813;j&#65533;&#65533;pU,&#65533;l&#65533;&#65533;&#65533;
&#65533;<C&#65533;&#65533;&#65533;&#65533;NO&#65533;&#65533;&#65533;&#65533;&#65533;e/_&#65533;&#65533;;&#65533;&#65533;To&#65533;&#65533;#|&#65533;&#65533;hL8&#65533;&#65533;&#65533;&#65533;}&#65533; G(xO&#65533;&#65533;N&#65533;4&#65533;a&#65533;&#65533;t4"~+&#65533;&#65533; I&#65533;ae&#65533; &#65533;y&#65533;S&#142;t>&#65533;.0&#65533;*h&#65533;&#65533;fd&#65533;&#65533;&#563;&#65533;l&#65533;R&#65533; &#65533;&#65533;,^ZI	&#65533;&#65533;&#65533;1&#1163;eL&#65533;&#65533;"&#65533;c&#65533;&#65533;F% AE&#65533;&#65533;&#65533;TX&#65533;q&#65533;&#65533;&#65533;1&#65533;&#65533;K=R&#65533;&#65533;"&#65533;8&#65533;>&#644;&#65533;@&#65533;+>s&#65533;
&#65533;&#65533;I&#65533;&#65533;A:60 &#65533;&#65533;L&#65533;&#526;[&#65533;L&#65533;&#65533;&#65533;&#65533;&#65533;J&#65533;&#65533;&#65533;~|&#65533;&#65533;&#65533;?Xa"&#65533;1hQi @&#65533;j&#65533;&#65533;&%H&#65533;;2&#65533;I&#65533; &#65533;&#65533;F.&#65533;M&#65533;~&#65533;&#65533;A&#65533;tz&#65533;@"@x&#65533;&#65533;&#65533;%Z&#65533;&#65533;&#65533;W&#65533;y &#558;&#65533;&#65533;&#65533;&#65533;K(&#65533;&#65533; &#65533;	&#65533;&#65533;&#65533;&#65533;&#65533;&#65533;wS&#65533;j&#65533;&#65533;c4}&#65533;t &#65533;@r&#65533;Z&#65533;&#65533;!&#65533;~,&#65533;A&#65533;&#2000;L&#65533;&#65533;Ar!&#65533;&#65533;"`&#65533;N&#65533;+&#65533;FQT:&#65533;&#65533;&#65533;&#65533;Z	&#65533;&#65533;FZ&#65533;&#65533;d&#65533;&#65533;&#65533;&#65533;&#65533;&#65533;&#65533;&#65533;B &#680;b&#65533;-&#65533;2&#65533;w&#65533;&#399;&#65533;&#65533;&#65533;z&#65533;&#65533;Hy&#65533;&#65533;&#65533;ny &#65533;&#65533;&#65533;&#65533;&#65533; 'j&#65533;&#65533;&#65533;&#65533;&#65533;X &#65533;R&#65533;%p(&#65533;&#65533;&#65533;Srr&#65533;&#65533;&#65533;&#65533;&#65533;nn&#65533;Z!,@&#65533;&#65533;$G&#1531;$&#65533;+&#65533;&#65533;&#65533;&#65533;W1s&#65533;s&#65533;;H&#65533;V,&#65533;?b&#65533;|&#65533;&#65533;4T&#65533;&#65533;?&#65533;&#65533;h&#65533;&#65533;&#65533;$&#65533;&#65533;w&#65533;&#65533;&#65533;&#65533;&#65533;#&#65533;a&#65533;&#65533;&#65533;W&#65533;a'&#65533;6&#65533;&#65533;&#65533;&#65533;D:im&#65533;&#65533;"l&#65533;&#65533;&#65533;1L&#65533;7&#65533;&#65533;&#65533;&#65533;&#65533;&#65533; 8&#65533; &#65533;S&#367; b&#65533;z&#65533;&#65533;J&#65533;&#65533;5;&#65533;W&#65533;&#65533;&#65533;&#65533;&#65533;&#65533; N.&#65533;&#65533;	&#65533;1At3[&#65533;@&#65533;&#65533;&#65533;&#65533;,&#65533;@T&#65533;&#65533;&#65533;{&#65533;&#65533;&#65533;&#65533;?&#65533;&#65533;&#65533;&#65533;Ro&#65533;&#65533;&#65533;I&#65533;n%QGC&#65533;U&#65533;&#65533;|&#65533;&#65533;&#65533;&#65533;`k&#65533;>&#65533;V&#65533;&#65533;vZts-(Ar""D&#65533;\$&#65533;q&#65533;&#65533;H&#65533;&#65533;&#65533;&#65533;w&#199;9&#65533; &#65533; n?W\W&#65533;&#65533;j &#65533;&#65533;$&#65533;&#65533;[=ep&#65533;&#65533;ZT+&#65533;]6X&#65533;U
&#65533;s9&#65533; &#65533;F&#65533;I 9[&#65533;&#65533;F&#1522;SS&#65533;&#65533;[%&#65533;q&#65533;Fgs&#65533;y&#65533;A&#65533;`%&#65533;&#65533;&#65533;p&#65533;0 &#65533;0)&#65533;`v?&#65533;>H&#65533;i&#65533;W&#65533;]4})&#65533;A&#65533;&#65533;&#65533;&#65533;&#65533;&#65533;u&#65533;7&#65533;U&#65533;o"&#65533;&#65533;|&#65533;VXa}&#65533;%&#65533;&#65533;&#65533;<&#65533;&#65533;Y'&#65533;&#65533;9T&#65533;&#65533;&#65533;&#65533;S&#65533;~&#65533;aTFd&#65533;&#65533;&#65533;&#263;,&#65533;s^TaE&#65533;o&#65533;&#65533;K&#65533;X&#65533;4@c&#65533;oi&#65533;C&#65533;h&#65533;&#65533;A&#65533;&#65533;cWFO(l&#65533;#C&#65533;&#65533;_&#65533;(=&#65533;A<%&#360;L&#65533;&#65533;&#65533;A&#65533;UK&#65533;A&#65533;&#65533;&#65533;&#65533;89V&#65533;d&#65533;MG)i&#65533;ig&#65533;&#65533;&#65533;&#65533;&#65533;4&#1696;t&#65533;&#65533;=&#65533;&#65533;&#65533;!&#65533;E6&#65533;Q	p&#65533;&#65533;K&#65533; &#65533;G@&#65533;XB(&#65533;C&#65533;[$b&#65533;]t&#65533;HH9&#65533;&#65533;&#65533;&#65533;6&#65533;`&#65533;&#1575;AU&#65533;-&#65533;&#65533;&#65533;4&#65533;&#65533;&#65533;q`&#65533;\&#65533;&#65533;&#65533;.D&#65533;&#65533;&#65533;&#65533;&#65533;&#65533;M&#65533;&#65533; q&#65533;zP9&#65533;&#65533;&#65533;da`#PP&#65533;=&#65533;&#65533;nG	H&#65533;&#65533;M@pGr8&#65533;b&#65533;V&#65533;p=&#65533;La&#65533;!> 0&#65533;AA&#65533;@!q&#65533;&#65533;}&#822;&#65533;@gB&#65533;b&#65533;x&#65533;&#65533;P &#65533;$&#65533;/'5"G"h	&#65533; a&#65533;v&#65533;&#65533;&#65533;&#65533;1q&#65533;iE	Z&#65533;q&#65533;A!n&#65533;&#65533; =&#65533;i&#65533;~&#65533;CF&#65533;{&#65533;/&#65533; &#65533;&#65533;	Q;&#598;&#65533;&#65533;aT&#65533;&#1656;&#65533;&#65533;R&#65533;A&#65533;&#65533;&#65533;&#65533;2&#65533;&#65533;&#65533;fzp|38n&#65533; &#65533;7{&#65533;Dv&#65533;SB(&#65533;&&#65533;A&#65533;@x&#65533;$#&#65533;SFQ4 n&#65533;&#65533;&#65533;=r&#213;+&#65533;>0&#65533;&#65533;&#65533;&#65533;=&#65533;X)2&#65533;&#65533;&#65533;w g(&#65533;e&#65533;R3LB^&#65533;&#65533;]&#65533;g&#65533;dq &#65533;`&#65533;&#65533;^r&#65533;&#65533;75&#65533;#&#65533;&#65533;b9UC&#65533;&#65533;UfK&#65533;d`>Y&#65533;Y&#65533;&#65533;&#65533;&#65533;+&#65533;#$@&#65533;&#65533;eU&#65533;&#65533;H&#65533;yp&#65533;E&#65533;Yf3v&#65533;&#65533;&#65533;# %&#65533;8&#65533;&#65533;`&#65533;&#65533;&#65533;w,X&#65533;&#65533;&#65533;&#65533;@&#65533;&#65533;&#65533;&#65533;c&#65533;Y&#65533;~&#65533;&#65533;&#65533;&#65533;Aq.&#324;}4T&#65533;?a&#65533;&#65533;4|Y[Cj&#65533;e&#65533;.&#65533;H7&#65533;xAQ#&#65533;&lU$ &#65533;&#65533;&#65533;Raxa&#65533;?&#65533;Y4&#65533;Ddp'&#65533;&#65533;&#65533;&#65533;	o&#65533;R&#65533;&#65533;]h&#65533;l&#65533;S&#65533;F9|e&#65533;!&#65533;P&#65533;&#65533;$Yy&#65533;ySJRQlW&#65533;&#65533;e[#&#65533;FK&#65533;&#65533;&#65533;@&#65533;&#65533;p&#65533; &#65533; ecq&#65533;&#65533;H&#65533;T&#65533;&#65533;j&#65533;&#65533;&#65533;\&#65533;x&#65533;h&#65533;/&#65533;Z#&#65533;~&#65533;&#65533;&#65533;C&#65533;&#65533;m&#65533;&#65533;rC&#65533;cz>rV&#65533;&#65533;Q&#65533;g&%&#65533;&#65533;e&#65533;\&#65533;EH&#65533;*&#65533;&#65533;&#65533;&#65533;&#65533;&#65533;pY&#65533;V&#65533;&#65533;&#65533;t&#65533;Z&#65533;[&#65533;1a&#65533;&#1498;&#65533;&#65533;&#65533;*&#65533;IP&#65533;KY&#65533;QU&#65533;Q&#65533;4&#65533; q&#65533;&#65533;l&#65533; `r?dV&#65533;F&#65533;&#65533;&#65533;!/*&#65533;U&#65533;k&#1155;	qX&#65533;X&#65533;&#65533;m>8&#65533;&#65533;|*&#634;z&#65533;+21&#65533;&#65533;J&#65533;&#65533;q2j`&#65533;&#65533;c+&#65533; A&#65533;&#65533;7	q&#65533;
&#65533;R!&#65533;&#65533;/&#65533;&#65533;&#65533;^&#65533;&&#65533;Raz&#65533;p&#65533;&#65533;&#65533;ym&#21494;&#65533;&#65533;&#217;&#65533;j9&#65533;:T&#65533;U`&#65533;&#65533;0&#724;&#65533;&#65533;;K&#65533;	'&#65533;&#1728;-&#65533;&#65533;&#65533;&#65533;QA?&#65533;&#65533; &#65533;*`%&#65533;p&#65533;)&#65533;&#65533;j&#65533;90&#65533;&#65533;&#65533;&#65533;!&#65533;Sq,]&#65533;Y%pV !g&#65533;~&#65533;y[&#65533;&#65533;^^&#417;&#65533;&#65533;)GS&#65533;	&#65533;&#65533;&#65533;_&#65533;v&#65533;&#1075;&#65533;K.f&#65533;J&#65533;1:gb&#65533;=G&#65533;   &#65533;@&#65533;&#65533;ja	&#65533;&#65533;&#65533;r}obp&#65533;&#65533;&#65533;&#65533;a&#65533;&#65533;&#65533;&#65533;d&#65533;&#65533;&#65533;q&#65533;&#65533;&#65533;1&#65533;!&#65533;<9&#65533;JL5&#65533;=&#65533;E&#65533;m{&#65533;@*&#65533;&#65533;$&#65533;&#65533;&#65533;&#65533;A4q1?&#65533;J53&#65533;;&#65533;&#65533;&#65533;&#65533;&#65533;{&#65533;@&#65533;&#65533;Z&#65533;&#976;  zK&#65533; &#65533;1&#65533;1O8&#65533;t^&#1972;5&#65533;9	&#65533;/v&#65533;&#65533;u&#65533;x&#65533;&#65533;&#65533;&#65533;&#65533;&#65533; &#65533;&#65533;{&#65533; &#65533;0&#65533;&#65533;&#65533;&#65533;&#65533; &#65533;&#65533;8&#65533;&#65533;Z&#65533;@&#1636;,&#65533;&#65533;E&#65533;&#65533;F&#65533;~5a&#65533;&#65533;[&#65533;&#65533; )&#65533;]&#65533;  &#65533;!&#65533;2&#65533;	&#65533;&#1394;&#65533;O&#65533;U&#65533;dX&#65533;&#65533;Z6cOk&#65533;0&#65533;&#65533;&#65533;&#65533;p&#65533;!&#65533;r<&#65533; &#65533;&#65533;M&#65533; &#234;&#65533;Kf&#2043;&#65533;	&#65533; `&#65533;)&#65533;&#65533;&#65533;&#65533;&#65533;&#65533;&#65533;&#65533;&#65533;&#65533;P&#65533;y&#65533;o&#65533;&#65533;Y&#324;4^E|&#65533;	&#65533;&#65533;2Qxl`&#65533;&#65533;1Iu&#65533;;Tz&#65533;<&#65533; &#65533;&#65533;Y&#65533;&#880;&#65533;&#65533;&#65533;	&#1079;&#65533;&#65533;]&#65533;Q&#65533;&#65533;0%y&#65533;j\&#65533;m&#65533;&#65533;&#65533;$5&#65533;&#65533;&#65533; &#65533;r&#65533;&#65533;&#131;0Q&#65533;&#65533;,&#65533;&#65533;T@&#65533;5&#65533;v&#65533;&#65533;&#65533;&#65533;:&#65533;3&#65533; 	&#65533; 0g0&#65533;&#65533;,&#247;&#65533;	&#65533;&#65533;&#65533;&#65533;&#65533;&#65533;,&#65533;&#65533;hL&#65533;e&#65533;&#65533;=P&#65533;&#65533;&#977;2&#65533;&#65533;&#65533;Z9&#65533;|&#65533;6&#65533;D&#65533;R&#65533;&#65533;@&#65533;,|1&#65533;&#65533;&#65533; &#65533;p*@@&#65533;`&#65533;&#65533;&#65533;&#65533;&#718;\p0&#65533;&#65533;&#65533;-&#65533;&#65533;&#65533;W&#65533;G4&#65533;&#65533;z&#65533;<wl&#65533;s&#65533;u&#65533;&#65533;M&#65533;t&#65533;&#65533;&#65533;&#981; }&#65533;&#65533;MP
[`&#65533;&#65533;\&#65533;&#65533;]&#65533;&#65533;&#65533;&#65533;EZ&#65533;{&#65533;b&#65533;&#65533;s&#65533;&#65533;|&#65533;&#65533;&#65533;&#65533;2%&#65533;&#65533;	(&#65533;&#65533;&#65533;
&#65533;=5&#65533;1&#65533;&#65533;&#65533;B&#65533;&#65533;&#65533;p&#65533;a&#371;&#65533;&#65533;|= &#65533;R&#65533;&#65533;QeQ&#65533;lX4m&#65533;&#65533;&#65533;&#65533;~&#65533;Mq=8&#65533;&#65533; b&#65533;1w&#65533;&#65533;L)`@&#65533;&#65533;i&#65533;j&#65533;&#65533;&#65533;&#65533;&#65533; &#65533;&#65533;L&#1497;`&#65533;&#65533;'&#65533;&#65533;Z(&#1056;&#65533;&#228;V&#65533;&#65533;&#65533;&#14321;&#65533;&#65533;VB&#65533;&#65533;&#65533;&#65533;&#140;&#65533;&#65533;&#65533;&#65533;&#65533;&#65533;&#65533; &#65533;h=qj&#65533;m}&#65533;g&#65533;&#65533;&#65533;Q&#65533;x&#65533;y&#65533;&#65533;&#65533;>&#65533;,&#65533;&#65533;&#65533;&#65533;d#&#65533;+&#65533;&#65533;&#65533;	&#65533;1&#65533;P&#65533;&#65533;'&#65533;0|&#65533;&#65533;&#65533;&#65533;&#65533;&#65533;q&#65533;&#65533;0&#65533;1&#65533;&#65533;&#65533;"&#65533;=)&#65533;z&#65533;>hFT&#65533;&#65533;a&#65533;&#608;&#65533;{&#65533;&#65533;h-q&#65533;&#65533;&#65533;`!&#65533;&#65533;&#65533;&#65533;&#65533;&#65533;]&#65533;&#65533;&#813;&#65533; &#65533;&#65533;&#65533;;D&#65533;&#65533;&#185;&#65533;&#65533;b&#65533;&#65533;&#65533;&#65533;Z&#65533;V&#65533;m&#65533;&#65533;s>&#65533;&#65533;&#65533;&#65533;&#65533;&#65533;H&#65533;&#65533;&#65533;-&#65533;0u&#65533;&#65533;&#65533;&#65533;2r2&#65533;&#65533;y&#65533;w&#65533;&#65533;&#65533;&#852;&#65533;&#65533;&#65533;$&#65533;&#65533;&#65533;&#65533;&#65533;&#65533;-~&#65533;fC&#65533;&#65533;3>&#65533;&#65533;&#65533;E-&#65533;&#65533;&#65533;s&#65533;&#65533;&#65533;	&#65533;;`-#&#65533;&#65533;Rpr&#65533;A&#65533;&#65533;>m&#65533;>LN&#65533;j&#951;&#65533;+&#65533;.&#65533;n1&#65533;&#65533;&#65533;0&#65533;Y&#65533;&#65533;&#65533;&#65533;&#65533;&#65533;&#65533;&#65533;&#65533;U&#65533;&#65533;$>&#65533;o&#65533;&#65533;4&#65533;d&#65533;%oD8~l;&#65533;&#65533;/&#825;&#65533;&#65533;&#65533;dMRR^&#65533;Bm1.&#15278;&#65533;!p&#65533;R&#65533;&#65533;p&#65533;&#65533;&#65533;!-&#65533;&#65533;&#65533;&#65533;&#65533;&#65533;&#65533;&#65533;X&#587;&#65533;&#65533;I&#65533;&#65533;&#65533;d&#65533;&#1580;&#65533;&#65533;V&#65533;$Q&#65533;&#65533;&#65533;M&#65533;&#65533;'n&#65533; &#65533;&#65533;&#65533;&#65533;)g@&#65533;At&#1177;&#65533;&#65533;&#65533;&#65533;&#1120;&#65533;&#65533;N&#65533;)&#65533;&#65533;&#65533;.&#65533;&#65533;0)Ua&#65533;&#65533;&:&#65533;&#65533;&#65533;&#65533;^&#65533;&#65533;g&#65533;&#65533;&#65533;&#65533;&#65533;&#65533;&#65533;&#65533;&#65533;b~&#65533;&#65533;&#65533;&#65533;-&#65533;&#65533;&#65533;~&#65533;'&#269;KC|&#65533;-&#65533;"r&#65533;&#65533;oA&#65533;&#65533; )&#65533;V /&#65533;T&#65533;}&#65533;&#65533;&#65533;Y&#65533;&#65533;&#65533;&#65533;``9 &#65533;&#65533;&#65533;&#65533;&#65533;*&#65533;&#65533;&#65533;&#65533;n&#65533; &#65533;&#65533;$&#65533;&#55020;&#65533;#&#65533;%&#65533;O&#781;>v&#672;&#65533;&#65533;8&#65533;j&#65533;&#65533;&#65533;&#65533;\-O&#65533;hm&#20686;&#65533;&#65533;&#65533;,&#65533;?&#65533;s&#65533; &#65533;&#65533;&#65533;&#65533;&#976;&#65533;&#65533;=&#65533;&#65533;t&#65533;&#65533;rc&#65533;,'&#65533;{{i&#65533;12&#65533;P	&#65533; +&#65533;&#65533;&#65533;&#65533;&#65533;&#65533;&#65533;&#1422;&#65533;3o!&#65533;&#65533;d&#65533;&#65533;f&#65533;0&#65533;&#65533;&#65533;)&#65533;&#65533;|&#65533;	24&#65533;Y%%&#65533;R8G&#65533;&#65533;T&#65533;?&#65533;X2'Q&#65533;QQ&#65533;[/&#65533;U&#65533;&#65533;&#65533;&#65533;P/?;&#65533;&#65533;&#65533;	&#65533;&#65533;&#65533;&#65533;&#65533;&#65533;&#65533;?&#65533;$&#65533;Y&#65533;&#65533;&#65533;k&#65533;&#65533;&#65533;&#65533;&#65533;A@&#65533;&#65533;&#65533;-/&#65533;&#65533;F&#65533;4&#65533;&#65533;6&#65533;?&#65533;&#65533;n4&#65533;	E&#65533;&#65533;&#65533;&#65533;&#1304;&#65533;&#65533;0&#65533;D`&#65533; U&#65533;.&#65533;k&#223;a&#65533;&#65533;q&#65533;&#65533;L=<&#65533;vJ&#65533;&#65533;&#65533;&#65533;	$hm&#65533;&#65533;&#65533;&#65533;&#65533;&#65533;&#65533;a&#65533;t&#65533;/&#65533;?5&#65533;dRq&#65533;&#65533;&#65533;	&#65533;u@&#65533;&#5759;&#65533;)+1&#65533;&#65533;&#65533;,&#65533;7&#65533;&#65533;&#65533;e&#652;i&#65533;'O&#65533;wR&#65533;&#65533;&#65533;gC&#65533;*&#65533;Vdb&#179;&#65533;Q&#65533;N&#65533;Z&#65533;&#65533;U&#65533;X&#65533;&#65533;p&#65533;j&#65533;@&#65533;.&#65533;&#65533;PD&#65533;&#65533;N&#65533;A&#65533;@&#65533;&#65533;&#65533;;&#65533;C&#65533;&#65533;vOZ%&#65533;#L&#65533;3&#65533;&#1972;&#65533;sf&#861;&#65533;Fj&#65533;Q&#65533;&#65533;&#65533;%&#65533;&#65533;.&#65533;S&#65533;Y5o&#65533;&#65533;&#1651;&#65533;s\c&#65533;&#65533;j&#65533;&#1540;
&#742;<&#65533;&#65533;&#65533;&#1718;x&#65533;&#65533;Q&#65533;&#65533;&#65533;&#65533;!G"&#65533;&#65533;/s&#65533;f@X`&#65533;&#65533;a&#65533;&#65533;i:F&#65533;r&#65533;&#923;&#877;Z&#65533;1&#65533;&#65533;u&#65533;&#1653;7&#65533;&#65533;&#65533;&#65533;&#65533;&#65533;&#65533;X&#65533;&#65533;l&#65533;&#65533;&#1322;&#65533;&#65533;&#65533;lM&#65533;JQ&#65533;U&#65533;n&#65533;	|k&#65533;`Nq&#65533;&#65533;&#65533;	&#65533;&#65533;cN'&#142;"&#65533;*Q b&#65533;s&#65533;&#65533;pB
&#65533;J!&#65533;&#65533;&#1426;&#65533;\PSM5&#65533;&#938;&#65533;&#65533;&#65533;bG&#65533;&#65533;G)J&#65533;7&#65533;8&#503;&#65533;4&#65533;b&#65533;&#65533;a&#65533;&#65533; &#65533;L&#65533;&#65533;c&#810;
HH&#65533;&#65533;**TrI
&#65533;&#65533;P &#65533;8!Ws&#65533;5&#65533;&#65533;&#1264;=&#65533;P&#65533;&#65533;r4i&#65533;3^&#65533;&#65533;@&#65533;8&#65533;Z0&#842;l&#65533;&#65533;&#65533;&#1030;I>&#65533;&#65533;&#65533;&#65533;&#1264;&#65533;&#65533;&#65533;2T&#65533;"&#65533;&#65533;H).&#65533;KQ&#65533;wI&#65533;.&#65533;&#65533;Q&#65533;fV&#65533;!&#65533;*&#65533;"&#65533;
&#65533;h&#1028;&#65533;4&#65533;&#1324;&#65533;&#65533;0K(7&#65533;&#65533;&#65533;B&#65533;2K&#65533;E&#65533;&#65533;A&#65533;sE&#65533;Ks"&#1571;&#65533;4+&#820;&#65533;&#65533;a
&#53892;c&#65533;V&#65533;&#65533;&#65533;P&#65533;vZ&#65533; u&#65533;&#65533;A=&#65533;&#65533;&#65533;&#65533;&#65533;&#65533;&#65533;[&#65533;&#65533;U&#65533;xy&#65533;&#65533;&#65533;`&#65533;&#65533;.&#65533;sX6p&#65533;z&#65533;&#65533;&#65533;&#65533;o&#65533;h&#65533;R&#65533;&#65533;&#65533;j&#65533;&#65533;v&#65533;JC&#65533;r&#65533;&#65533;P&#65533;B&#65533;&#65533;A&#65533;io\w&#65533;&#65533;=T&#65533;QMj' &#65533;c |yd@ &#65533;d"&#65533;i&#65533;&#65533;[8&#65533;U5&#65533;&#65533;&#65533;dQ&#65533;&#65533;V&#65533;&#65533;&#1354;&#65533;b&#65533;&#65533;u&#65533; :&#65533;&#65533;e&#65533;&#65533;&#65533;&#65533;g&#65533;Q&#65533;e&#65533;t&#65533;"&#65533;&#65533;&#65533;&#1370;C&#65533;&#65533;J,_c&#65533;V^&#65533;LQ&#65533;x)&#65533;*&#65533;@&#65533;&#65533;&#65533;v[&#65533;&#65533;8&#65533;&#65533;
&#65533;&#65533;&#65533;D&#65533;p&#65533;&#65533;&#65533;i&#65533;Q&#65533;Gl*4v&#65533;m&#65533;7uj&#65533;z.ha&#65533;&#65533;EK&#65533; {p&#65533;&#65533;&#65533;\&#65533;x(|&#65533;}&#65533;&#65533; &#65533;&#65533;+&#65533;&#65533;&#65533;f&#65533;R&#65533;&#65533;&#65533;&#1659;up&#65533;&#65533;&#65533;&#65533;b]&#65533;&#65533;&#65533;`I&#65533;&#65533;&#65533;&#65533;&#65533;)x4&#65533;&#65533;&#65533;&&#65533;AL&#1306;&#65533;&#65533;&#65533;&#65533;&#65533;&#65533;&#65533;6{s&#65533;y?x&#52439;&#65533;&#65533;U&#65533;m &#65533;&#65533;	&#65533;&#65533;q&#318;&#65533;&#65533;&#65533;s&#65533;aw&#239;&#65533;~~&#65533;&#65533;_&#65533;U&#65533;&#65533;&#65533;&#65533;&#65533;&#65533;&#65533;&#65533;&#65533;&#1281;&#65533;g&#65533;i&#1636;'&#65533;&#65533;Y/t&#65533;c &#65533;L&#65533;!&#65533;}o,&#65533;K&#65533;Y&#65533;@ux&#65533;|a+&#65533;&#65533;*&#65533;&#65533;&#65533;&#65533; m*h&#65533;x&#65533;&#65533;&#65533;[_9&#65533;&#65533;#9&#65533;@&#65533;+&#31448;&#65533;&#65533;"&#65533;&#65533;;t&#65533;3&#65533;!!&#65533;"&#65533;;&#65533;&#65533;&#65533;&#65533;&#65533;9n&#65533;[&#65533;	&#65533;&#65533;&#149;P&#65533;<&#65533;&#65533;&#65533;~x?&#65533;&#65533;&#965;VjHkb&#65533;%&#65533;&#65533;&#65533;=&#65533;"#&#65533;,V8n&#65533;&#65533;&#65533;k&#65533;Z&#65533;&#1469;&#65533;H&#65533;&#65533;&#65533;&#65533;k&#65533;6&#65533;9&#65533;&#65533;&#41634;&#65533;&#65533;&#448;&#65533;&#65533;&#65533;ka&#65533;&#65533;0V&#65533;-<&#65533;c&#65533;&#65533;&#65533;&#65533;&#65533;&#65533;@7E@f&#65533;O&#65533;&#65533;&#14472;X%#&#65533;(v9&#65533;&#65533;;&#65533;o&#65533;&#65533;&#65533;d+O%H&#65533;&#65533;k[&#65533;&#65533;&#65533;&#65533;A&#65533;&#65533;&#65533;-&#65533;&#65533;&#65533;&#1596;&#65533;&#65533;Ai&#164;+&#65533;&#65533;Xzm &#65533;&#65533;&#65533;B&#65533;B>e&#65533;&#65533;|<&#65533;&#65533;	&#65533;%&#65533;&#65533;Q~&#65533;&#65533;&2&#65533;&#65533;&#65533;&#65533;&#65533;&#65533;Bkr&#65533;&#65533;EY&#916;&#65533;&#65533;$IIK&#65533;&#65533;&#65533;&#65533;gP&#65533;&#65533;0o&#65533;&#65533;I&#65533;=&#65533;&#65533;`&#65533;ftg&#65533;Oy&#65533;S&#65533;&#65533;If&#65533;fi&#65533;+E&#65533;k	 #i@&#843;&#65533;+W_&#65533;8>&#65533;ns&#65533;#&#65533;J&#65533;!&#65533;&#65533;&#65533;&#65533;D&#65533;e&#65533;&#65533;|&#65533;b&#65533;\&#65533;x&#65533;&#65533;&#65533;&#65533;;&#65533;&#65533;3&#65533;&#65533;&#65533;&#65533;Q&#65533;&#65533;&#65533;Dq&#65533;3&#65533;l&#65533;&#65533;dS&#65533;G) E&#65533;&#65533;T&#65533;?=]>W&#65533;R&#65533;&#65533;&#65533;|&#65533;AL?&#65533;K&#65533;&#65533;C&#65533;&#132;&#65533;T&#890;&#65533;5&#65533;&#65533;&#65533;&#65533;"j&#65533;&#65533;&#65533;&#65533;&#65533;S&#65533;5&#65533;z"&#65533;&#65533;&#65533;Q=&#65533;HM&#65533;&#65533;&#65533;]&#65533;fY&#65533;&#65533;&#65533;r!P&#65533;&#65533;&#1178;c&#65533;&#65533;H&#65533;&#65533;&#1268;&#65533;ame&#65533;&#65533;AE
&#65533;r&#65533;&#65533;&#65533;r&#65533;\9u&#65533;&#65533;%&#65533;?&#65533;&#65533;&#65533;&#65533;
&#65533;	A&#65533;d&#1616; &#65533;4l&#65533;T	/x&#65533;&#65533;&#65533;&#65533;}&#65533;&#65533;Z&#1507;&#65533;!&#65533;&#65533;n&#65533;&#65533;i2&#65533;T&#65533;I#&#65533;&#65533;
&#65533;g&#65533;&#65533;&#956;&#65533;&#1284;&#65533;&#65533;OO&#65533;Z&#65533;&#65533;#&#65533;+&#65533;hk#&#65533;T&#65533;"V&#65533;&#65533;&#808;&#65533;*"Bp&#65533;&#65533;&#65533;&#1301;jo_&#65533;&#65533;&#65533;V!&#65533;e^&#65533;&#1459;Y&#65533;&#65533;/%dGtG&#65533;^&#65533;&#65533;t&#65533;&#65533;&#65533;v&#65533;&#65533;&#65533;&#65533;o &#65533;&#65533;`&#582;Dw&#65533; &&#65533;u%;&#65533;j0&#65533;&#65533;&#65533;&#65533;X&#65533;&#65533;jvIE <&#65533;uK&#65533;
&#65533;6&#65533;&#65533;.&#65533;&#65533;&#65533;A&#65533;lwm&#65533;&#65533;e&#8482;&#65533;&#65533;&#65533;&#65533;K3l&#65533;-&#65533;&#65533;&#65533;&#608;xI&#65533;&#65533;F&#65533;&#65533;|&#65533;&#65533;1 &#65533;S&#65533;g&#65533;&#330;&#65533;&#65533;E"&#65533;&#65533;b&#65533;$&#65533;&#65533;k&#65533;&#65533;.&#65533;&#65533;
&#65533;
&#65533;&#65533;^&#65533;"o&#65533;&#65533;h&#65533;&#65533;\s&#1849;v&#65533;&#65533;q&#65533;&#65533;&#65533;x&#813;|2&#65533;&#65533;b&#65533;&#65533;&#65533;&#65533;.VX&#65533;&#65533;K=z&#65533; `&#65533;*&#65533;&#65533;L&#65533;gt&#65533;&#65533;&#65533;&#65533;&#65533;+d7;&#65533;&#65533;&#65533;
a0&#65533;&#65533;&#65533;&#65533;&#65533;&#921;&#65533;&#65533;>z&#65533;&#65533;&#65533;0r%&#65533;jz&#605;&#65533;f&#65533;&#65533;G}&#65533;'&#65533;&#65533;&#65533;&#61555;&#65533;&#65533;D&#65533;&#1884;&#65533;&#65533;&#65533;EKw&#65533;&#65533;&#65533;ch &#65533;(s&#65533;n&#65533;&#65533;r&#65533;&#65533;th&#65533;&#21388;&#65533;x_&#65533;&#65533;lc&#65533;&#1719;&#65533;q&#65533;&#65533;&#65533;&#65533;846&#65533;&#65533;D,I&#65533;y&#65533;&#65533;&#65533;&#1444;&#65533;&#65533;]O&#65533;&#65533;&#65533;&#624;&#65533;6gm&#65533;&#65533;&#65533;_&#65533;&#65533;&#65533;&#65533;Ig&#65533;&#65533;5&#65533;&#65533;`&#65533;l&#65533;T|&#65533;5&#65533;&#65533;;4&#65533;5&#65533;l&#65533;6&#65533;&#65533;&#65533;&#853;{&#65533;&#65533;&#65533;&#65533;`!&#65533;&#989;}&#65533;&#65533;&#65533;e&#65533;&#65533;&#65533;]&#65533;{|&#65533;	&#65533;@N%
&#65533; F&#65533;&#65533;eK[&#65533;&#65533;.&#65533;Kv&#65533;&#819;&#65533;p?&#65533;&#65533;&#65533;Z&#65533;7&#65533;&#65533;&#65533;&#65533;(&#65533;Z&#65533;A&#1000;o&#65533;q=&#65533;&#65533;&#65533;s&#65533;&#65533;+}&#65533;&#65533;|&#65533;&#65533;&#1658;&#65533;p&  &#65533;&#65533;&#1624; &#65533;&#65533;&#65533;#&#65533;&#65533;	-&#65533;u#:&#65533;&#65533;"&#819;&#65533;&#65533;&#65533;&#65533;&#65533;&#65533;yj&#65533;^X&#65533;\6{W,&#65533;&#65533;&#65533;X&#65533;&#65533;&#65533;ZrT&#65533;&#65533;{&#65533;8&#65533;&#65533;*8&#65533;&#65533;9u`&#65533;{&#65533;.xp
&#65533;&#65533;&#65533;80&#65533;&#65533;&#65533;L&#65533;&#65533;&#65533;h&#65533;&#65533;&#65533;&#65533;N&#65533;&#65533;&#65533;^qn&#65533;z&#65533;&#65533;2&#65533;&#65533;O{<&#65533;wU&#65533;&#65533;&#65533;Q&#65533;&#65533;&#65533;&#65533;&#65533;=&#65533;xo&#65533;AYZ&#65533;Et=&#65533;'&#65533;&#65533;&#65533;&#65533;2%&#65533;'}&#65533;O&#65533;&#65533;wr &#65533;o&#65533;&#199;&#65533;&#65533;l&#65533;&#12148;&#65533;Xw7&#65533;o&#65533;&#65533;&#65533;&#65533;&#65533;&#65533;\Y&#65533;&#65533;&#65533;&#65533;&#65533;&#65533;W&#65533;O&#65533;&#65533;[6&#65533;&#65533;&#65533;&#65533;<@&#65533;>P:9&#65533;I9&#65533;Y?kj"@&#65533;&#65533;&#65533;>&#65533;@&#1121;&#65533;Y&#65533;\&#65533;?s#,&#65533;&#65533;&#65533;&#65533;&#65533;8J&#65533;4&#65533;7&#65533;&#65533;C?}R5&#65533;+&#65533;$j&#65533;&#65533;b&#65533;&#65533;@*X&#65533;F&#765;t&#65533;! &#65533;&#65533;j&#65533;!&#65533;&#65533;&#65533;&#65533;<&#65533;)A&#65533;k&#65533;TA&#65533;&#65533;&#65533;&#65533;i&#65533;&#65533;&#219;#j&#65533;&#65533;1&#65533;&#65533;:&#65533;w &#65533;&#65533;@lB&#65533;&#65533;&#65533;&#65533;&#65533;@&#65533;c&#65533;&#65533;;&#65533;+B&#65533;:&#130;&#65533;&#65533;&#65533;&#65533;cB0$@&#65533;=J+&#65533;&#65533;@&#65533;&#65533;hR&#65533;t"&#65533;&#65533;&#65533;B&#65533;&#65533;i&#430225;;&#65533;&#65533;&#65533;&#65533;&#65533;&#65533;&#811;BtR5A&#65533;b?7DB&#65533;C:&#65533;&#65533;q&#65533;&#65533;&#65533;&#65533;&#597087;#&#65533;&#65533;&#65533;&#65533;@&#65533;&#65533;KC&#65533;DCE&#65533;&#65533;3|:k&#65533;,&#65533;s&#65533;&#65533;&#1685;l=&#65533;;&#65533;&#65533;&#65533;):&#65533;!)d:&#65533;&#65533;D&#65533;E&#65533;!/&#65533;K&#65533;l&#65533;A8&#65533;&#375;IED<.(	.N%C;;J&#65533;Y&#65533;!mKF8Ad&#424;&#65533;.:&#65533;&#65533;e&#65533;C`&#65533;&#65533;&#65533;&#65533;&#65533;&#65533;%{&#65533;&#65533;&&#65533;AG&I&#65533;^&#65533;&#65533;&#65533;
&#65533;&#4737;&#65533;"5l&#65533;&#65533;*&#65533;&#65533;IFy&#65533;&#503;I&#65533;C&#65533;1&#65533;&#65533;EF<X&#65533;&#65533;&#65533;&#65533;E&#322;&#450;4&#65533;p&#65533;)&#65533;U&#65533;1&#65533;&#65533;F&#65533;&#65533;j&#65533;&#65533;&#65533; &#65533;&#65533;
&#65533;&#65533;A&#65533;.&#317;y&#65533;&#65533;
y&#65533;9&#65533;<2&#454;&#65533;A&#65533;&#65533;&#65533;&#65533;&#1784;R&#65533;E&#65533;&#65533;XE&#65533;&#65533;&#65533; &#65533; &#48879;[&#65533;&#65533;-d&#65533;]&#65533;&#65533;&#65533;F&#65533;&#65533;&#616;9@?&#65533;&#65533;Ed&#65533;zHa[&#65533;&#13557;&#994;&#65533;LI&#65533;l&#65533;s&#65533;'&#65533;+i&#560;&#65533;&#65533;C&#65533;&#65533;&#65533;&#65533;&#65533;(v&#65533; D+&#65533;@D&#624;l&#65533;H&#65533;*&#65533; &#513;e&#668;&#65533;h&#65533;&#65533;l+&#65533;&#65533;&#65533;G&#65533;&#698;&#65533;r#
&#65533;]H&#65533;s2&#65533;&#65533;&#65533;r:?eE&#65533;&#65533;J&#1825;H&#65533;LL&#65533;9&#65533;&#65533;&#65533;&#65533;D&#65533;&#65533;H&#65533;!&#65533;J&#65533;&#65533;&#65533;&#65533;I&#65533;&#65533;1&#65533;T&#65533;G&#65533;L&#980;&#65533;q&#65533;G8&#65533;3&#65533;B&#65533; &#65533;4&#65533;&#65533;.&#65533;&#65533;$G&#65533;t&#65533;&#65533;"&#65533;&#65533;D&#1539;&#65533;&#65533;&#65533;&#65533;&#65533;&#1084;K&#65533;&#65533;&#65533;Y&#65533; &#65533;&#65533;& &#65533;&#65533;tD<&#65533;,[C&#65533;&#65533;&#65533;6&#65533;L@&#65533;&#65533;&#65533;&#65533;&#49211;H&#65533;&#65533;&#1876;)&#65533;&#65533;st&~J&#65533; &#65533;]&#65533;5&#65533;7&#65533;&#65533; o&#65533;&#65533;&#65533;,&#287;&#65533;p&#65533;&#65533;&#65533;&#65533;&x&#65533;&#65533;,h&#65533;~&#65533;&#65533;&#65533;&#65533;&#65533;&#65533;3&#65533;J&#65533;&#65533;|&#65533;&#65533;&#65533;&#65533;=&#65533;.&#65533;H&#65533;@&#65533;&#65533;TP>&#65533;&#65533;&#65533;"&#65533;&#65533;&#65533;&#65533;l&#65533;&#65533;&#65533;+`&#934;&#65533;&#1046;!&#65533;=P&#65533;&#65533;&#65533;N)@&#65533;L&#1305;P&#65533;c?v!&#65533;G&#65533;&#65533;&#65533;&#65533;&#65533;&#65533;&#65533;9&#65533;&#65533;&#65533;l&#65533;(&#65533;&#65533;(&#65533;&#65533;&#65533;u&#65533;C&#65533;|&#65533;edR&#65533;&#65533;&#65533;.&#65533;&#65533;&#65533;)%&#65533;&#65533;&#65533;L
m&#65533;&#65533;+	&#65533;Q@&#65533;%S
&#1098;(&#65533;&#65533;&#957;&#65533;Ws@&#65533;D&#939;&
P&#65533;&#1217;&#65533;&#65533;h&#65533;&#65533;&#65533;&#65533;& &#65533;$&#1207;$/&#65533;&#65533;@&#65533;G95&#65533;f&#65533;
X&#65533;1&#65533;&#65533;&#65533;&#65533;&#65533;&#65533;&#65533;&#65533; &#65533;l#&#65533;&#65533;Gq*P&#65533;=&#65533;TNu E&#847;&#65533;(&#65533;&#65533;&#65533;TI&#65533;&#65533;bOk
&#65533;&#65533;&#1603;&#65533;&#65533;&#65533;Y]&#65533;x&#65533;E%S&#65533;h &#65533;I&#65533;UM,&#65533;&#65533;.&&#65533;&#65533;cu&#65533;h&#65533;&#65533;;&#65533;&#65533;&#65533;VpXSDk&#65533;&#1027;&#65533;b&#65533;V&#1089;
e5&#65533;Du&#65533;&#65533;&#65533;IBw+&#65533;V&#65533;&#65533;T&#65533;TW&#65533;A&#65533;u&#65533;Q&#65533;&(&#65533;-u0tI&#65533;&#65533;&#65533;W~
HT&#65533;&#65533;&#65533;&#65533; &#65533;E&#65533;N&#65533;(&#65533;&#65533;&#65533;&#65533;t]X&#1161;E]&#65533;wWH5&#65533;J>J&#1420;&#65533;&#65533;&#65533;i&#1542;HT&#65533;&#65533;&#65533;L&#65533;T&#65533;&#65533;J&#65533;&#65533;l&#65533;R&#65533;&#65533;@y&#65533;w&#65533; X&#65533;%&#65533;t&#65533;&#65533;x<&#1627;&#65533;&#65533;fH&#1414;p&#65533;e&#65533;&#65533;R &#65533;0&#65533;&#65533;A&#65533;&#65533;&#65533;Wm-Z&#65533;9Z&#65533;X&#65533;&#65533;t &#65533;&#65533;]&#65533;&#1857;"a&#65533;S&#65533;&#65533;Z&#65533;&#65533;YhOE-H&#65533;&#65533; &#65533;&#1690;&#65533;Y&#65533;%&#65533;	&#65533;&#65533;&#65533;&#65533;=xU8OY&#65533;&#65533;&#65533;&#65533;&#65533;&#65533;&#65533;,	&#65533;&#65533;&#65533;= &#65533;B\&#65533;&#65533;&#1606;0&#65533;J9	&#65533;	\&#65533;&#1374;&#65533;&#1147;&#65533;&#65533;h&#65533;S&#65533;\&#65533;&#65533;&#1680;&#65533;&#65533;b&#65533;>&#65533;EE&#65533;L&#65533;g(&#65533;&#65533;=]L&#65533;&#65533;u]&#65533;)]&#65533;e&#65533;&#65533;&#65533;&#65533;&#65533;[&#65533;&#65533;&#65533;&#65533;&#65533;]&#65533;&#65533;]&#65533;	 !&#65533; &#65533; ,t @ &#65533; &#65533;	H&#65533;&#65533;&#65533;&#65533;*\&#560;&#65533;&#199;#Jd&#65533;o`&#65533;I&#65533;&#65533;&#65533;&#65533;&#271; C&#65533;I&#65533;&#65533;&#595;&#808;p&#65533;A&#65533;P&#668;I&#65533;&#65533;&#859;$&#65533;&#65533;&#65533;&#65533;&&#769;c>&#65533;&#65533;&#65533; O&#65533;H&#65533;*]&#692;&#65533;&#65533;A{&#65533;&#65533;T&#65533;&#65533;&#65533;U]&#65533;&#1716;&#65533;&#1519;`&#65533;J0*V&#65533;V&#65533;&#65533;&#65533;&#65533;&#65533;&#65533;&#65533;p&#65533;&#65533;E&#65533;slQ&#65533;w&#65533;&#65533;&#65533;&#1782;/G&#65533;kf&#65533;r&#65533;&#65533;&#200;&#65533;5&#65533;&#65533;&#2045;[&#26296;&#65533;e&#65533;d&#638;\&#65533;&#65533;*Z&#65533;l{R&#65533;&#65533;&#65533;&#65533;&#65533;4&#65533; &#65533;&#65533;5&#65533;&#461;#G&#65533;&#65533;g&#65533;&#1000;s&#65533;&#65533;&#65533;?j&#65533;k&#65533;&#65533;&#65533;7&#65533;m&#1771;&#65533;z&#65533;=&#65533;&#65533;&#65533;&#65533;&#1059;7t&#65533;&#65533;&#65533;u&#65533;|&#65533;"&#65533;&#65533;&#65533;&#65533;&#65533;&#65533;&#65533;J&#65533;O&#65533;8&#65533;&#65533;&#65533;&#65533;&#65533;=&#65533;:{&#65533;&#65533;6&#30615;&#65533;&#65533;&#317;&#65533;%&#65533;&#65533;Y&#65533;[&#65533;Z&#65533;&#65533;&#65533;r&#65533;i&#65533;&#65533;r&#65533;Qv&#1986;r&#65533;&#65533; 4&#65533;&#65533;n='&#65533;]&#65533;&#65533;G&#65533;h
m&#65533;&#65533;&#65533;]b&#65533;^o&#65533;U"&#65533;(2D&#65533;r&#65533;P&#65533;]&#65533;&#65533;F3&#65533;h&#65533;L&#65533;[\q&#65533;]O&#65533;&#65533;&#65533;?&#65533;x&#65533;&#65533;&#65533;&#65533;&#1508;f	yx&#65533;'5&#65533;O,~&#65533;&#65533;l&#65533;(&#65533;?&#65533;&#65533;q&#1042;-I&#65533;@^&#65533;"&#65533;&#65533;2&#65533;G&#65533; Y&#65533;4[&#65533;Gq1BE&#65533;%&#65533;&#65533;I&#65533;$AE&#65533;&#65533;
&#65533;5&#65533;&#65533;&#65533;&#65533;V&#65533;&#65533;2t&#65533;?p(&#65533;&#1878;&#65533;99 4&#65533;c2&#65533;1i&&#65533;&#65533;&#65533;&#65533;&#65533;9&#65533;&#41233;&#65533;&#65533;
&#65533;&#65533;v&#65533;&#65533;'P%&#65533;&#65533;&#1001;fIf&#65533;&#65533;&#65533;&#65533;6&#65533;&#65533;&#65533;;as,60;&#35816;
&#287;p&#65533;9e&#65533;&#65533;&#65533;>&#65533;&#65533;X&#65533;mt&#65533;Az&#65533;&#65533;&#65533;&#65533;&#128;&#65533;#&#65533;|&#65533;
&#65533;0&#65533;&#65533;&#65533;&#65533;&8Zvr&#65533;o&#65533;O&#65533;&#65533;K<~&#386;&#65533;I&#65533;&#65533;@&#65533;&#65533;&#65533;,A&#65533;xs&#65533;"&#65533;,&#65533;&#1040;buF&#65533;v&#65533;&#65533;k[&#65533;&#65533;&#65533;O6&#65533;&#65533;1&#65533;&#65533;&#65533;&#676;&#65533;!2&#65533;&#65533;p;D&#65533;&#65533;&#65533;T&#65533;&#1368;&#65533;li:&#65533;J&#65533;J&#65533;&#65533;&#65533;P&#65533; &#65533;<P&#65533;&#65533;l(&#65533;&#65533;5&#65533;&#65533;&#65533; &#65533;&#65533;&#65533;&#1973;h&#65533;$&#1395;&#65533;&#65533;&#65533;W&#65533;Bm4Oq(&#65533;|&#65533;]&#65533;3$#&#65533;&#65533;9l&#65533;J&#65533;r&#65533;:&#1661;&#65533;&#65533;,&#65533;&#65533;i&#1058;6&#65533;&#864;&#65533;*	tA&#65533;BTD&#65533;8AFG&#65533;`&#65533;&#65533;U&#65533;&#65533;&#65533;&#1065;&#65533;&#65533;&#65533;&#65533;)B&#65533;z&#65533;y&#1262;&#65533;A&#65533;&#65533;&#65533;&#65533;&#65533;&#65533;o&#65533;B&#65533;Y&#65533;6&#65533;q&#65533;&#65533;&#65533;}ijP&#65533;&#65533;&#65533;&#65533;!6~&#65533;	&#65533;hO&#65533;{b&#65533;P&#65533;&#65533;&#65533;9&#65533;%@P&#65533;&#65533;&#65533;&#65533;&#65533;	&#65533;>&#65533;7&#65533;&#65533;t&#65533;X&#65533;N&#65533;
&#65533;&#344;&#65533;&#65533;&#65533;&#1439;5&#65533;#&#65533;&#1840;&#65533;&#65533;&#65533;&#65533;:&#65533;X&#65533;&#65533;(&#65533;&#65533;&#65533;}r!&#65533;&&#65533;L&#65533;&#65533;&#65533;(S&#65533;&#65533;e&#65533;!vQ&#65533;&#65533;&#65533;&#65533;&#65533;&#65533;&#65533;h&#65533;&#65533;&#65533;B&#65533;@&#65533;&#65533;	!	2&#65533;)&#65533;&#65533;&#65533;JX&#65533;&#65533;D&#65533;9z"&#65533;&#65533;P&#65533;i&#65533;&#258;1&#65533;L&#65533;&#65533;&#65533;`of&#65533;&#65533;\&#65533;&#65533;&#65533;o&#65533;.	1 &#65533;l&#65533;&#65533;&#65533;5r3	6p&#65533;
&#65533;9i&#65533;J&#65533;&#65533;r6|&#65533;p&#65533;&#65533;C&#65533;h&#65533;&#1600;&#65533;u&#65533;0&#65533;&#65533;&#65533;Q&#65533;&#413;kD&#65533;S&#65533;&#65533;D&#65533;&#65533;&#65533;%O&#65533;&#65533;&#65533;&#1152;&#65533;&#65533;kB&#65533;?)&#592;&#65533;&#65533;&#65533;$&#340;u&#65533;&#65533;U0&#65533;
&#65533;U&#65533;rsZ&#65533; &#528; c&#65533;xe,a)K&#65533;Y&#65533;0.&#65533;&#65533;k@R.&#65533;6e&#65533;&#65533;a I&#65533;&#65533;
&#65533;&#65533;d&#65533; &#65533;0z&#65533;e&#65533;&#65533;\ &#65533;<%d&#65533;&#65533;D
&#65533;>&#65533;IR&#65533;ui&#65533;TK&#1393;&#65533;&#65533;D&#65533;a<W&#65533;.h&#806;L*&#65533;&#65533;SO$&&#65533;X&#65533;&#65533;L&#65533;8S &#65533;&#204;5&#65533;&#65533;&#65533;I&#65533;&&#65533;&#65533;&#1714;&#65533;&#65533;@c}R$&I4&#65533;uT&#65533;&#65533;id&#65533;,t&#65533; ?-	&.&#65533;&#65533;$> &#65533; &#65533;YqJ&#65533;=&#65533;h &#65533;&#65533;&#65533;&#65533;!5&#577;&#65533;&#65533;|&#65533;T &#1104;&#65533;&#65533;&#65533;&#65533;&#997;x;u2t&#65533;4&#65533;&#65533;H&#65533;&#65533;&#65533;H&#65533;\e&#65533;d&#65533;7&&#65533;&#65533;E&#65533;&#65533;6&#65533;E&#65533;LJ[&#65533;&#65533;&#65533;&#65533;
&#1353;8[+H<B&#65533;sR&#65533;&#65533;0&#65533;&#65533;&#65533;&#65533;A&#65533;&#65533;&#65533;7&#65533;A&#65533;!X&#65533;lm&#65533;C&#65533;&#65533;&#65533;&#65533;&#65533;&#65533;2E&#65533;W&#65533;&#65533;&#65533;+X&#65533;&V&#65533;&#65533;.& Bb&#65533;&#65533;&#65533;"&#65533;#&#592;kVb&#1680;LM&#65533;+hB&#65533;&#16704;&#65533;&#65533;&#65533;
FLT&#65533;&#65533;&#65533;X&#65533;B$:&#65533;&#65533;=~&#65533;&#310;EKz,&#65533;S&#65533;:&#65533;w&#65533;&#65533;)5R+&#65533;Jz&#65533;+&#65533;@0J,&#65533;/)h&#65533;&#65533;&#65533;&#65533;4Qt&#1017;Y&#65533;e&#65533;&#65533;&#65533;&#65533;&#65533;q BP&#65533;B&#65533;&#65533;n&#65533;&#65533;&#65533;"=&#65533;&#65533;&#65533;&#65533;&#65533;0@&#65533;&#65533;$d&#65533;&#65533;G &#65533;0 &#65533;&#65533;H&#65533;&#65533;B&#65533;N&#65533;&#65533;_y&#65533;\L&#65533;&#65533;N2&#65533;&#65533;&#65533;&#65533;-&#65533;&#1549;&#65533;&#65533;&#65533;&#15643;&#65533;&#65533;1&#65533;N&#65533;#&#65533;&#65533;a&#65533;|&#65533; )&#65533;&#65533;O+&#65533;]&#65533;&#65533;&#65533;&#65533;&#65533;&#65533;C/k&#65533;!	&#65533;&#65533;&#65533;4nk&#65533;&#65533;4&#1613;_9&#65533;?&#65533;&#65533;Q"&#65533;&#65533;&#726;5&#65533;Y&#65533;&#65533;8B
0&#65533;#&#65533;&#65533;6&#65533;fOd&#65533;A&#65533;&#65533;&#65533;&#65533;&#65533;;&#65533;8&#65533;qK&#65533;&#65533;	&#65533;&#65533;;&#65533;~E&#65533;&#65533;&#65533;&#65533;M&#65533;&#65533;?&#65533;&#65533;#+O*s`&#65533;C%A&#65533;&#65533;`#&#65533;i0&#65533;&#65533;&#65533;I's&#65533;&#882;&#65533;R&#65533;&#65533;)W&#65533;&#65533;+&#65533;&#398;&#65533;&#65533;&#65533;&#65533;&#65533;&#65533;C>&#65533;+^&#1138;,l&,f&#65533;sf&#65533;f"&#65533; *&#65533;1)u&#65533;&#65533;&#65533;&#65533;&#65533;&#65533;&#65533;J &#65533;}&#65533;$&#65533;&#65533;&#65533;=&#270;o&#65533;&#65533;&#65533;&#65533;Is&#65533;&#65533;(&#65533;&#65533;&#65533;Uu+&#1039;l&#65533;&#65533;&#241;#r&#65533;X/&#65533;N&#65533;y&#65533;@&#65533;&#65533;:s&#1556;&#65533;z&#65533;	&#65533;[&#65533;&#598;&#65533;b&#65533; 8&#65533;&#65533;&#65533;A'&#65533;@I&#65533;&#65533;"&#65533;&#65533;pd&#65533; &p&#65533;&#65533;&#1822;&#65533;&#65533; K&#65533;\8 &#65533;#&#65533;&#65533;d&#65533;d&#65533;g0&#65533;X&#65533;&#65533;PH&#65533;&#65533;&#65533;	6&#65533;&#65533;+!`&#65533; 9&#65533;QZ*&#65533;&#65533;&#65533;$(&#65533;&#65533;MY&#65533;&#65533;&#65533;&#65533;&#65533;&#65533;&	+&#65533;&#65533;&#65533;&#65533;&#65533;&#65533;\IT&#1488;q @&#65533;8i9}J&#65533;&#65533;R&#65533;&#65533;+&#65533;&#65533;&#65533;	JGv\&#65533;ss;&#65533;2~G*&#65533;r&#65533;&#65533;&#65533;&#65533;	&#65533;N8.&#65533;&#65533;A'2&#65533;&#65533;&Q&#65533;&#65533;&#65533;$&#65533;P	r!&#65533;&#65533;&#65533;&#65533;I&#65533;&#65533;4'&#65533;&#65533;"G*@&#65533;&#65533;&#65533;U&#65533;&#6209;&#65533;&#65533;n&#65533;&#65533;&#65533;&#65533; r&#65533;&#65533;'&#65533;P&#65533;_&#65533;&#65533;&#65533;W&#65533;Dp&#65533;&#65533;]4&#65533;V &#65533;@&#65533;&#65533;&#65533;&#65533;2&#65533;&#65533;&#65533;&#65533;&#65533;&#65533;.&#65533;&#65533;&#65533;&#65533;&#65533;&#995;&#65533;y&#65533;&#65533;&#65533;O&#65533;V&#65533;&#65533;&#65533;I&#65533;&#65533;
@l@"H&#65533;H^&#65533;&#65533;&#65533;m&#65533;+H&#65533;&#65533;)k&#65533;&#65533;C5&#65533;&#65533;:d&#65533;&#65533;&#65533;&#65533;`&#65533;&#65533;"&#65533;&#65533;>Z&#65533; S&#65533;Wh&#65533;&#65533;F8&&#65533;&#65533;4f~&#65533;&#65533;u&#65533; n&#65533;z&#65533;&#65533;&#65533;V5d&#65533;&#65533;&#65533;GlF&#65533;5Y'(&#65533;58@&#65533;q &#65533;&#65533;e&#65533;&&#65533;I$<&#65533;@&#65533;!&#65533;	;O&#65533;R&#65533;jT&#65533;&#65533;&#65533;Pta&#65533; 
v&#65533;rK}&#65533;e&#65533;%*&#65533;P0J@&Qq&#65533;s&#65533;Q&#65533;P&#65533;&#65533;&#65533;&#65533;M&#65533;.&#65533;+&#65533;I&#65533;cL&#65533;X&#65533;&#65533;Ji&#65533;J&#1191;&#65533;`a&#65533;+&#65533;&#65533;Q&#65533;\&#65533;&#65533;!&#65533;a&#65533;&#65533;8&#65533;&#65533;Gg&#65533;8&#65533;zI?7&#65533;c&#65533;e&#65533;"&#65533;U&#65533;&#65533;&#65533;0u&#65533;M&#65533;v&#520;&#65533;&#65533;FD~&#65533;&#65533;#4&#65533;&#65533;08&#65533;a &#65533;x&#65533;@46h&#65533;&#65533;&#65533;11|&#1415;&#65533;&#65533;f<&#65533;$&#65533;X4u5q`&#65533;Q&#65533;&#65533;B 9&#65533;7 N&#65533;:&#65533;&#65533;q&#65533;&#65533;V&#65533;&#65533;&#65533;s&#65533;r&#65533;E&#65533; 6x&#65533;&#65533;&#65533;&#65533;@&#65533;8&#65533;Pu/^&#65533;	&#65533;&#65533;&#65533;r&#65533;&#65533;&#65533;&#65533;@lp&#65533;&#65533; a&#65533;&#65533;&#65533;x&#65533;&#65533;&#65533;&#461;LX&#65533;7&#65533;eV&#65533;S&#65533;=V&#65533;!&#65533;&#65533;&#65533;Oa1CS&#65533;|P&#65533;&#65533;4O&#65533;Z&#65533;E&#65533;&#65533;&#65533;[&#65533;&#65533;&W&#65533;^&#65533;V&#65533;&#65533;y&#65533;&#65533;&#65533;}J&#65533; #e&#65533; &#65533;P&#880;Q&#65533;j&#65533;J&#65533;&#65533;"&#65533;&#65533;&#65533;x&#65533;cV@`&#65533;&#65533;%&#65533;&#65533;pOA&#65533;&#65533;&#1106;J!&#65533;n&#65533;&#65533;o&#65533;_&#65533;|&#65533;M&#65533;$Id&#1174; +&#65533;~r&#65533;oQ M@&#65533;&#65533;c	AfI&#65533;jpTP`v&#65533;&#65533;yA&#65533;%#&#65533;a&#65533;&#65533;7z&#65533;&#65533;&#65533;i@D&#65533;&#65533;&#65533;\a&#65533;P&#65533;&&#65533;&#65533;&#65533;&#65533;c&#65533;&#65533;#&#65533;&#65533;o&#65533;}&#65533;&#65533;	&#65533;Bq&#65533;&#65533;&#65533;j)&#65533;r1 &#65533;&#65533;&#65533;&#65533;0 &#65533;SQ&#65533;&#192;M'`&#65533;&#1031;^&#65533;&#65533;&#65533;&#65533;&#65533;|&#65533;&#65533;{qQ&#65533;wt&#65533;&#65533;S&#65533;A'&#1602;T&#65533;sr&#65533;5u(&#65533;pA&#65533;&#65533;&#65533;&#65533;&#65533;(&#65533;&#65533;&#65533;&&#65533;&#65533;&#65533;s>&#65533;P4SO&#65533;&#65533;&#65533;&#65533;&#65533;&#65533;(y&#65533;t&#65533;P&#65533;&#65533;`.&#65533;&#65533;LU&#65533;!&#65533;R&#65533; &#65533;a4"&#65533;&#65533;&#65533;&#65533;&#65533;pt&#65533;g4&#65533;&#65533;&#65533;'&#65533;AP &#65533;FdcsM&#65533;6&#65533;P&#65533;J&#65533;{&#65533;B&#65533;	@&#1112;&#65533;&#65533;t?2P&#65533;_ FS=7Pp&#65533;
8&#65533;&#65533;&#65533;g%&#65533;&#65533;Sf&#65533;&#65533;ul@&#65533;]R<4&#65533;L&#65533; o#&#65533; &#65533;o0	&#65533;&#65533; _f&#65533;&#65533;q9&#65533;s$p^ TzIT&#65533;(A&#65533;J&#65533;&#65533;&#65533;&#65533;F&#1093;&#65533;y&#65533;v0Z2:&#65533;&#65533;&#65533;&#65533;"&#65533;% &#65533;f&#65533;&#65533;K&#65533;&#65533;\y`9U&#65533;%:&#65533;&#65533;dOD8&#1621;V&#65533;Q&#65533;&#65533;&#65533;5&#422;&#65533;&#65533;A&#65533;&#65533;&#65533;oqOX&#65533;U&#65533;f&#65533;&#65533;!&#65533;&#65533;&#1122;&#65533;&#65533;&#65533;&#1833;V&#65533;{B&#65533;p&#65533;&#65533;!e&#65533;&#65533;q&#65533;x&#65533;&#4250;&#65533;p&#65533;<&#65533;g-&#65533;&#65533;7s&#65533;F9T&#65533;ie&#65533;7AA&#65533;_a&#65533;&#65533;S&#65533;5&#65533;Y&#65533;[6&#65533;$>&#65533;6&#65533;&#65533;M&#65533;&#65533;^q&#65533;&#65533;&#65533;KY&#65533;&#65533;&#65533;i&#65533;&#65533;&#65533;Q$0"&#65533;&#65533;&#65533;BU&#480;&#65533;&#65533;&#65533;p&#65533;&#65533; &#65533;&#65533;&#65533;&#65533;7&#65533;a&#65533;&#65533;B&#65533;7&#65533;&#65533;l&#65533;j]R3o&#65533;&#65533;+&#65533;I&#65533;y&#65533;!
&#65533;9&#65533;S&#65533;&#65533;;9&#65533;2&#65533;M&#65533;!G&#65533;(:&#65533;FSe&#65533;&&#65533;$&#65533;&#65533;k&#65533;&#65533;&#65533;&#65533;&#65533;6b%3%&#65533;&#65533;Tpp&#65533;k&#65533;&#65533;&#65533;&#65533;&#65533; 6 &#65533;m&#65533;&#65533;&#65533;J:=]&#65533;!&#65533;q&#65533;&#65533;&#65533;!&#65533;&#65533;e2&#65533;&#65533;wA&#65533;LK&#65533;
Q3}&#65533;>&#65533;*&#65533; &#65533;E&#65533;n9&#65533;fW+   &#65533;&#65533;~3&#65533;&#65533;&#65533;&#65533;Z&#65533;~&#65533;&#65533;6Po&#65533;&#65533;z +&#65533;.+&#65533;&#65533;&#245;&#65533;&#65533;&#65533;&#65533;Q%!G&#65533;&#65533;)H&#65533;j&#65533;&#65533;t	&#65533; &#65533;fu&#65533;s`&#65533;&#65533;&#65533;0r&#65533;-Q&#65533;5&#65533;&#960;&#65533;&#65533; &#65533;C[S&#65533;9&#65533;mk&#65533;&#305;&#65533;&#65533;~&#65533;HX&#65533;&#65533;n&#65533;9&#65533;p&#65533;&#65533;]&#65533;&#65533;y&#65533;{&#65533;	\&#65533;&#40517;&#65533;&#65533;&#65533;&#65533; &#65533;&#65533;&#65533;&#65533;R&#65533;&#1450;&#65533;&#618;&#65533;&#1777;	&#65533;&#65533;)&#65533;&#65533;&#65533;&#65533;&#65533;&#65533;&#65533;&#65533;0&#65533;&#65533;&#65533;&#65533;P AD&#65533;SY&#65533;&#65533;&#65533;&#65533;&#65533;c&#65533;&#65533;%>&#65533;0Fr&#65533;
!&#65533;&#65533;&#65533;&#65533;'4'&#65533;I &#65533;[uke&#65533;&#65533;[&#65533;&#65533;@&#65533;&#65533;&#65533;&#65533;Pb] &#65533;&#65533;&#65533;&#65533;&#65533;6&#65533;U&#65533;&#65533;&#65533;&#1092;T&#65533;&#65533;&#65533;&#65533;&#65533;&#65533;&#65533;'&#1855;
aU0b&#65533;&#65533;H!
&#65533;&#65533;&#65533;0&#65533;&#65533;&#65533;p&#65533;&#65533; &#65533;&#1579;&#65533;&#65533;@&#65533;&#65533;D&#65533;	&#65533;&#65533;&#65533;!&#65533;&#65533;Xv&#65533;&#65533;&#65533;%&#65533;&#65533;7&#35583;F3Q=&#65533;&#65533;&#65533;;&#65533;&#65533;	&#65533; 3`f&#65533; +&#65533;*0&#65533;&#65533;&#65533;&#65533;&#65533;&#65533;&#65533;	DL&#65533;q&#65533;&#65533;&#65533;V~J&#65533;@&#65533;N,V &#65533;Y&#65533;$l&#65533;'&#65533;&#65533;&#65533;'&#65533;<&#65533;`N&#65533; &#65533;&#65533;%5%|%s&#65533;P&#65533;0&#65533;1&#65533;o&#65533;&#65533;@&#65533;p&#65533;@&#65533;&#65533;&#65533;&#65533;&#65533;tl&#65533;w\
p@&#65533;&#65533;1tu&#65533;N&#65533;&#65533;&#65533;&#65533;$&#65533;&#65533;&#65533;&#65533;$&#65533;&&#65533;V&#65533;&#65533;&#65533;&#65533;&#172;2-&#65533;W&#65533;&#65533;&#65533;&#65533;SAOD&#65533;&#65533;&#65533;xtP&#65533;P
q&#65533;+p2&#65533;&#65533;&#65533;x&#65533;&#65533;&#65533;<6$&#65533;A&#65533;&#65533;L!&#65533;&#954;lW&#65533;&#65533;&#65533;&#65533;&#65533;&#65533;&#65533;&#65533;&#65533;&#65533;&#65533;0&#65533;&#65533;&#65533;&#65533;&#65533;w&#65533;&#65533;+&#65533;| &#65533;)&#65533;&#65533;&#1032;SHM &#65533;0&#65533;&#65533;&#65533;;&#65533; G&#65533;	&#65533;&#65533;C&#65533;Eqa12&#65533;p&#65533;E&#65533;&#65533;Y&#65533;&#65533;+&#65533;4 &#65533;&#65533;&#65533;&#65533;Ab&#65533;&#65533;&#65533;\ y&#65533;$
&#65533;&#65533;+&#65533;]&#65533;R&#65533;&#65533;&#65533;&#65533;2@&#65533;&#65533;FL#&#65533;&#65533;6j %&#155;&#65533;&#761;&#65533;&#65533;(&#65533;|%&#65533;&#65533;Pb2&#65533;&#1158;k&#65533;&#65533;q&#65533;&#65533;&#65533;&#65533;@&#65533;&#65533;RX&#65533;&#65533;`&#65533;&#65533; G&#65533; &#65533; &#65533;&#65533; )&#65533; &#65533;&#65533;&#65533;&#65533;&#65533;&#65533;t&#65533;:&#65533; ,&#65533;W&#65533;T&#65533;&#65533;M&#1345;\&#65533;&#65533;j+&#65533;&#65533;=*&#65533;5v?=&#65533; &#65533;&#65533;&&#65533;0&#65533;|@p=tM2P&#65533;]&#65533;naJNR&#65533;&#65533;&#65533;2&#65533;EJ0$&#65533;M9&#65533;r&#1776;&#65533;&#65533;&#65533;0&#1787;&#65533;I&#65533;-1&#65533;& Xr[&#65533;H&#65533;&#65533;&#65533;q&#65533; &#65533;&#65533;Ix&#65533;&#65533;o&#65533;&#65533;&#65533;!0!&#65533;&#65533;@&#65533;@1&#65533;w}z&#65533;&#65533;;&#65533;Fj&#65533;&#65533;1&#65533;0t0&#65533;HL&#65533;,&#65533;&#176;&#65533;&#65533;&#65533;L&#65533;wR&#65533;]&#408;&#65533;r&#65533;P&#65533;&#65533;&#65533;!pM@&#65533; &#65533;&#65533; ]&#65533;&#65533;&#65533;m &#65533;&#65533;&#65533;&#1174;3&#65533;| &#65533;K!&#65533;e4\_&#65533;9&#65533;&#865;&#65533;&#635541; 0f&#65533;&#65533;&#505;&#65533;&#65533;&#65533;&#65533;&#65533;=&#65533;@&#65533;:L&#65533;&#65533;mz&#65533; &#65533;Sj&#65533;^&#65533;}<<*bb&#65533;i&#65533;&#65533;&#65533;&#65533;Qp&#65533; 6&#65533;"~&#2009;&#65533;&#2013;&#65533;&#65533;(&#65533;&#65533;t m,&#65533;&#65533;&#65533;&#65533;&#65533;&#65533;&#65533;&#65533;&#65533;&#65533;FU&#65533;&#65533;&#65533;:}&#65533;&#65533;&#65533;&#65533;&VH|#a&#65533;I&#65533;&#65533;&#65533;i&#65533;vDfcM&#65533;WQ&#65533;X&#65533;&#65533;-&#65533;&#65533;&#65533;lmR&#65533;&#65533;&#65533;&#65533;&#65533;K1&#65533;&#65533; -&#65533;&#65533;&#65533;&#65533;>{CB&#65533;&#65533;@*d&#65533;&#65533;)up&#65533;&#65533;&#65533;&#65533;&#65533;7&#65533;&#65533;T&#65533;1O&#65533;Q&#65533;&#65533;&#65533;&#65533;&#65533;&#1928;&#65533;6&#65533;]&#65533;&#65533;&#65533;&#65533;!&#65533;q&#65533;\^&#65533;2 q&#65533;&#65533;&#65533;cR&#65533;&#65533;wRq&#65533;&#65533;+y cpa&#65533;&#1504;6 3hA:&#196;&#65533;6&#65533;f&#65533;&#65533;\>M&#385;&#65533;a&#65533;N&#65533;P9P&#65533;.&#65533;&#65533;&#1898;&#65533;	>&#65533;&#65533;&#65533;&#65533;
&#65533;&#65533;&#65533;u&#65533;&#65533;&#2015;&#65533;&#65533;Q&#65533;&#65533;>&#65533;&#415;&#65533;Ch&#65533;&#65533;0&#65533;Q&#65533;&#65533;- (>&#65533;a &#65533;@&#65533;&#65533;&#65533;p&#65533;=)p&#65533;&#65533;&#65533;&#65533;&#65533;>&#65533;A&#65533;%&#65533;&#65533;+&#65533;&#65533;HO&#65533;&#65533;N;&#65533;&#65533;#&#65533;&#65533;s&#65533;2L&#65533;H&#65533;&#65533;&#65533;Q&#65533;`>&#65533;&#1072;>&#65533;n&#65533;>&#65533;!&#65533;.&#65533;G&#65533;&#65533;&#65533;&#65533;&#65533;N&#65533;&#65533;&#65533;(&#65533;1&#65533;&#65533;}/1.&#65533;r&#65533;!&#65533;&#65533;-aJ&#65533;&#65533;mE&#65533;Q@&#880;&#65533;&#65533;&#65533;M&#65533;(n&#65533;&#65533;m&#65533;&#65533;?	&#1977;	@&#65533;k&#1380;&#65533;&#65533;&#65533;@~&#65533;&#65533;&#65533;&#65533;&#65533;P&#65533;[_&#65533;+Ayl&#65533;&#65533;&#1636;&#65533;g&#65533;t&#65533;&#65533;&#65533;&#65533;_&#65533;F&#65533;&#65533;&#65533;&#65533;M &#1523;@&#65533;&#65533;t}&#65533;&#65533;&#65533;&#65533;&#65533;z&#65533;&;C&#65533;&#65533;&#65533;A!&#65533;&#65533;&#65533;&#65533;&#65533;&#65533;&#65533;g&#65533;&#65533;&#65533;'~&#65533;&#65533;&#65533;vhx&#1168;&#65533;R&#65533;&#65533;;&#65533;&#65533;K&#65533;&#65533;q&#65533;&#65533;DQj&#65533;&#65533;%R&#65533;Uu1&#65533;&#65533;w&#65533;&#65533;.{&#65533;&#65533;&#65533;&#65533;&#65533;&#65533;|&#65533;#&#65533;&#65533;&&#65533;&#65533;&#65533;.&#65533;`&#65533;&#65533;&#65533;&#65533;g9&#65533;&#65533;
.&#65533;&#65533;&#65533;k&#1118;+uD&#65533;&#65533;&#65533;,&#65533;&#65533;&#992;&#65533;&#65533;<&&#65533;&#65533;&#196;!&#65533;f&#65533;&#65533;&#331;&#65533;]dXP&#65533;G&#65533;P&#65533;Y&#65533;&#65533;I&#65533;)U&#65533;d&#65533;&#65533;&#65533;&#65533;&#65533;&#65533;&#597;K&#65533;&#65533;\s&#65533;`(&#304;a?~44&#65533;Z&#859;&#65533;&#65533;%&#65533;&#65533;&#65533;&#391;KPm&#65533;&#65533;&#65533;&#65533;&#65533;]: &#65533;w&#65533;&#65533;&#65533;	6&#65533;&#65533;#q&#65533;&#65533;?j&#65533;6&#65533;h&#65533;&#65533;&#1610;	&#65533;jT&#65533;&#65533;&#65533;&#65533;&#65533;F&#65533;&#65533;$&#65533;k-&#65533;&#65533;{Y&#65533;&#65533;a&#265;?>&#65533;9&#65533;(N&#65533;&#1452;&#65533;t&#65533;&#65533;E&#65533;1&#65533;f&#65533;&#65533;&#65533;<&#65533;EE&#65533;&#65533;&#65533;YR&#65533;&#65533;&#65533;&#65533;&#65533;W&#65533;&#65533;&#65533;&#65533;-;&#65533; &#65533;&#456;7&#65533;&#65533;&#65533;&#65533;&#65533;r
7&#65533;&#65533;dQl&#65533;5S&#65533;&#65533;&#65533;s&#65533;8F&#65533;&#65533;j=-W&#65533;(&#65533;hMu&#65533;!&#65533;&#65533;&#65533;&#65533;8&#35352;u&#65533;A&#65533;.&#65533;&#65533;ty;v6&#65533;&#65533;%&#65533;{&#60492;v&#65533;&#65533; &#65533;&#65533;M&#65533;&#65533;*z&#65533;7&#65533;L&#65533;"9&#65533;&#65533;nB
+<&#65533;&#65533;&#65533;.&#65533;&#65533;&#65533;&#65533;&#65533;&#65533;&#65533;.&#65533;G&#65533;&#65533;;&#65533;3&#65533;&#65533;&#65533;)^&#65533;&#65533;<&#65533;6&#65533;=&#65533;T&#65533;&#65533;>&#65533;Vz&,8j&#65533;&#65533;&#65533;&#1794;&#65533;mH&#65533;&#65533;
.&#65533;&#65533;&#65533;&#65533;&#65533;&#65533;$&#65533;&#65533;I(&#65533;&#65533;&#1025;&#65533;&#65533;.&#65533;!&#65533;&#65533;J&#65533;&#65533;&s:h&#65533;\4&#65533;Lq&#65533; d&#427;:H &#65533;[j&#391;&#65533;j&#65533;&#65533;&#65533;&#65533;R)&#65533;c&#51848;;S&#65533;&#65533;&#65533;@>&#65533;&#65533;&#65533;g&#65533;T&#65533;t&#65533;&#65533;&#65533;I!&#65533;*9&#65533;&#65533;&#65533;*&#65533;J4&#65533;D&#65533;
 &#65533;&#65533;&#65533;&#65533;&#65533;Q&#1252;C&#65533;G&#65533;&#65533;g&#65533;U&#65533;&#134;&#65533;&#65533;&#65533;&#65533;&#65533;&#65533;&#65533;@!-&#65533;&#65533;?&#65533;*&#65533;&#65533;AQ&#65533;a'5&#65533;X&#65533;&#65533;&#65533;`&#65533;*&#65533;&#986;!|&#65533;T&#259;&#65533;&#65533;&#65533;:H&#65533;OE&#65533;&#65533;o&#65533;9&#65533;T&#65533;&#65533;&#65533;&#65533;&#65533;7Y&#65533;&#65533;fV`#&#65533;
&#65533;&#65533;&#65533;&#65533;h&#65533;
+Ev_~5J&#65533;&#65533;(
&#65533;&#65533;&#65533;,+&#65533;R#C&#65533;&#65533;&#65533;&#65533;O?(&#65533;<p&#65533;5\p&#65533;&#65533;+u+&#65533;&#65533;&#65533;&#65533;&#65533;Y&#65533;&#65533;L&#65533;&#65533;&#65533;h&#65533;U&#65533;&#65533;!&#65533;)&#65533;&#65533;3&#272;/1aN&#65533;X&#65533;&#65533;&#65533;&#65533;&#65533;&#65533;&#65533;.o&#65533;&#65533;&#4416;3&#65533;aUQ"V&#65533;&#65533;&#65533;c&#65533;&#65533;&#65533;&#65533;x&#65533;&#65533;&#65533;&#65533;&#1304;&#65533;}W&#65533;&#65533;&#65533;&#65533;"&#65533;&#65533;Zi>g&#65533;6&#65533;n!n&#1120;&#65533;]4p&#65533;H&#65533;&#65533;c&#65533;!&#65533;&#65533;&#1509;
f&#65533;d&#65533;&#65533;bkD&#65533;v&#65533;X&#65533;&#270;&#65533;e0q&#65533;&&#65533;i-&#65533;g&#65533; &#65533;&#65533; &#1084;Z&#65533;q?&#65533;

p&#65533;:&#65533;	t &#65533;6&#65533;=&#65533;j&#65533;&#65533;tX|k+&#65533;wc&#222;&#65533;&#65533;?&#65533;&#65533;&#65533;&#65533;67&#65533;&#65533;&#65533;@&#65533;&#65533;a3&#65533;&#65533;&#65533;&#65533;&#65533; &#65533;&#65533;=&#65533;D&#65533;&#65533;Q&#65533;mf&#65533;&#65533;&#65533;7&#65533;&#65533;&#65533;h/<&#65533;@&#65533;&#65533;&#65533;[X&#65533;C3h&#65533;&#65533;&#65533;&#65533;&#65533; (&#65533;x&#65533;&#65533;P&#65533;*s&#65533;t&#65533;&#65533;&#65533;&#65533;x&#65533;&#65533;f&#678;&#65533;&#65533;\w&#65533;&#1753;&#65533;?u&#65533;m&#65533;&#65533;`&#65533;&#65533;4&#65533;&#65533;&#65533;HYZ&#65533;&#65533;B`&#65533;&#65533;I&#65533;[,&#65533;[&#65533;Z&#65533;p&#65533;&#65533;&#65533;&#65533;:xC"&#65533;]&#1537;cXk&#780;&#65533;$2&#65533;&#65533;&#65533;|&#65533;EBcb&#65533;DC #<&#65533;&#65533;9&#65533;b&#65533;b2&#65533;&#65533;&#784;&#65533;&#65533;I&&#65533;6&#65533;&#65533;Z&#65533;D&#65533;&#65533;J&#65533;&#65533;X&#65533;hE8&#65533;&#65533;$-X&#65533;r-l&#65533;	[&#65533;o&#65533;$Mh&#61473;GE&#65533;&#65533;&#65533;&#65533;&#65533;c#&#1650;&#65533;&#65533;)\&#65533;	&#65533;&#65533;g&#65533;&#65533;\K&#65533;rh&#65533;&#65533;-1&#65533;&#26690;"&#65533;&#65533;HTR&#65533;1 kV&#65533;&#65533;&#65533;/6&#65533;Zc&#65533;&#65533;R &#65533;&#65533;&#65533;ob&#65533;&#65533; T&#65533;&#524;&#65533;R&#65533;7d\fG&#65533;`n&#65533;A&#65533;Y&#65533;&#65533;&#65533;&#65533;&#65533;xkt&#65533;?|&#65533;? &#65533;S&#65533;&#65533;&#65533;&#65533;hy&#65533;&#65533;x&#65533;7&#65533;&#65533;&#65533;Q&#65533;EY&#65533;&#65533;&#65533;^&#65533;`o&#65533;&#65533;f=&#65533;&#65533;&#65533;}&#65533;2&#65533;#&#65533;NhNI&#65533;~&#65533;&#65533;&_&#259;&#65533; &#65533;&#65533;gC&#65533;V@o&#65533;&#65533;Y&#65533;d &#65533;^i]	&#65533;&#65533;{!&#65533;&#65533;&#65533;&#65533;&#137;&#65533;%&#65533; &#65533;&#65533;o&#65533;&#65533;2C
&#65533;-2&#65533;&#65533;n	&#65533;&#65533;f&#65533;P&#65533;T&#65533;&#65533;S8)V&#65533;E&#65533;&#65533;N&#65533;&#65533;$*&#65533;~/&#65533;&#65533;;x&#65533;F#&#65533;&#65533;;&#65533;j&#65533;&#65533;5&#65533;&#65533;&#65533;&#65533;&#65533;&#65533;R&#65533;&#65533;N&#65533;T&#65533;t&#65533;&#65533;&#65533;&#1537;&#65533;VU&#65533;&#65533;bP&#65533;&#65533;&#65533;&#65533;&#65533;&#65533;&#65533;N&#65533;&#65533;&#65533;&#65533;m&#65533;&#65533;sj&#332;&#65533;&#65533;&#65533;t&#65533;&#65533;EL&#744;&#65533;&#65533;	(&#65533;&#1756;K&#65533;f&#65533;&#1088;&#65533;&#1930;&#65533;&#65533;&#65533;&#65533;F&#65533;&#65533;&#65533;i%lg&#65533;JH&#65533;'h&#65533;&#65533;?+F&#65533;p&#65533;y&#65533;zQ&#65533;x7&#65533;X3&#65533;&#65533;&#65533;gm[&#65533;b&#65533;&#1433;7Ilik&#65533;&#65533;z&#65533;&#65533;&#65533;L&#65533;k&#995;&#65533;&#65533;&#279;&#65533;&#65533;m&#65533;&#65533;|6E&#65533;&#65533;&#65533;o&#65533;w&#65533;Y&#65533;&#65533;~&#65533;-k&#65533;&#65533;O_&#65533;&#65533;&#65533;%&#65533;&#65533;&#65533;&#65533;H&#65533;&#65533;&#834;&#65533;PkW2"&#65533;)e2&#65533;&#65533;&#65533;y&#65533;7&#65533;&#65533;&#65533;I0&#65533;&#65533;D&#1166;&#65533;&#65533;&#65533;f&#65533;&#1906;5%&#65533;&#65533;&#65533;kM+&#1471;y&#1462;&#65533;&#65533;JO#%&#1124; q&#65533;_&#65533;&#65533;E1\W&#65533;&#65533;&#65533;&#65533;&#65533;&#741;&#65533;&#1676;&#65533;Rx&#65533;&#65533;8i&#65533;&#65533;(&#922;&#65533;Z	VJd&#65533;(&#537;&#65533;\&#8354;BS&#65533;&#65533;&#65533;^5&#65533;&#65533;&#65533;&#65533;&#65533;&#65533;i&#65533;r5<6&#65533;&#65533;i&#1866;f\&#65533;F&#65533;&#65533;&#65533;g&#65533;&#65533;&#65533;1&#65533;|0&#65533;&#65533;&#65533;&#65533;&#65533;2&#65533;&#65533;&#65533;s&#65533;&#65533;*&#1169;V&#65533;&#65533;&#65533;&#65533;&#65533;{&#65533;&#65533;L&&#65533;r5n&#65533;&#65533;t)=&#17810;&#65533;?V&#65533;sW&#65533;E;&#65533;&#65533;i&#65533;-
ilc&#65533;Q&#65533;&#65533;&#65533;&#65533;&#65533;4S&#65533;&#65533;j&#877;cv&#65533;&#65533;&#65533;&#65533;&#65533;Y&#65533;&#65533;9D&#65533;3&#65533;3b&#65533;&#65533;&#65533;/&#65533;XIO&#65533;&#65533;&#65533;,&#294;&#65533;;&#65533;&#65533;&#65533;&#65533;&#65533;=g&#65533;J=&#65533;&#65533;&#65533;&#65533;&#65533;E&#65533;&#65533;&#65533;&#65533;c&#416;&#65533;&#587;&#65533;&#733;&#65533;&#65533;(9&#65533;&#65533;9&#65533;&#65533;&&#65533;&#65533;&#65533;&#65533;&#65533;&#65533;m&#65533;&#65533;&#65533;&#65533;&#65533;\&#65533;&#65533;+&#65533;$>&#65533;&#65533;N&#65533;x&#65533;k&#65533;&#65533;*k:&#65533;U2	&#65533;m&#65533;p&#65533;~&#65533;&#65533;&#65533;zo&#65533;&#42483;&#65533;VkR&#65533;&#65533;K&#65533;&#65533;&#65533;+&#65533;&#65533;&#65533;I&#65533;g&#65533;&#65533;&#65533;z&#65533;&#65533;g&#65533;l&#65533;&#65533;B&#65533;pFw"W&#65533;&#65533;l&#65533;&#65533;&#393;&#65533;A9&#65533;&#65533;&#65533;&#65533;&#65533;x&#65533;%&#65533;&#65533;+<&#65533;&#65533;&#65533;&#65533;v&#65533;T&#65533;&#65533;&#65533;y&#65533;_)a	&#65533;|&#65533;&#65533;4&#65533;n&#65533;&#65533;&#65533;B&#65533;;&#65533;L&#65533;oq&#65533;&#65533;)&#65533;Z&#65533;&#65533;&#65533;&#65533;7&#65533;
&#65533;fn&#65533;*lJ&#65533;&#65533;&#65533;&#65533;:U\&#65533;&#65533;y&#65533;&#65533;&#65533;s`&#65533; X~V&#65533;&#65533;&#65533;%&#65533;&#65533;2&#65533;N&#65533;&#65533;Ey\R&#65533;j&#65533;{&#65533;&#65533;&#65533;I&#65533;`C
&#65533;L&#65533;	i&#65533;&#65533;8&#65533;H&#65533;&#65533;n&#65533;Re&#65533;-&#65533;#b&#65533;&#65533;&#65533;&#65533;&#65533;NRG&#65533;&#860;Q&#65533;b3&#65533;l&#65533;< V7:!&#65533;&#65533;D &#65533;&#65533;|C#&#65533;G&#65533;&#65533;<{e,F&#65533;&#65533;d&#65533;&#8095;&#65533;/&#65533;&#65533;&#65533;&#65533;&#65533;&#65533;9/}=&#65533;&#65533;&#65533;&#65533;,W&#65533;&#65533;A&#65533;&#65533;&#65533;^&#65533;&#65533;&#65533;&#291;&#65533;&#65533;&#65533;&#65533;&#65533;{&#65533;O	R&#65533;&#65533;&#65533;&#65533;&#65533;q&#65533;&#65533;&#65533;&#65533;&#65533;&#65533;e&#65533;&#65533;p&#1891;Z&#65533;&#1039;&#65533;U&#65533;]&#1291;W&#65533;&#65533;&#65533;H&#343;&#65533;q&#65533;&#65533;&#65533;~&#65533;%&#65533;&#65533;?L&#65533;X&#65533;&#65533;\&#65533;l&#65533;&#65533;h[&#65533;&#65533;&#65533;&#65533;*9&#65533;&#65533;?G&#65533;?vK/L&#16346;	&#65533;&#65533;&#65533;&#65533;&#65533;/|#@w"&#65533;&#65533;C@&#65533;&#65533;b2 m&#65533;&#65533;>*&#65533;&#65533;:&#65533;J&#65533;&#65533;&#65533;*&#65533;&#65533;!&#65533;C&#65533;u;&#65533;Z&#65533;=&#65533;T&#65533;<?"&#65533;PQ&#65533;]&#65533;&#65533;&#65533;D&#65533;&#65533;{A&#65533;&#65533;;&#65533;&#65533;&#65533;A&#65533;;&#65533;&#65533;W&#65533;&#65533;&#65533;OR"&#65533;r0&#65533;&#65533;&&#3748;sA#&#65533;&#65533;&#47229;&#65533;&#65533;&#65533;&#65533;K>&#65533;f&#65533;&#65533;&#1651;&#65533;&#65533;;&#65533;&#65533;&#65533;/&#65533;H&#65533;.&&#65533;&#65533;0&#65533;	p&#65533;&#65533;,&#65533;5&#65533;&#65533;&#65533;&#65533;:+:&#65533;1&#65533;&#765;=&#65533;&#65533;9D%e&#65533;&#65533;&#65533;&#65533;&#65533;"&&#65533;&#65533;f:&#65533;&#65533;cC&#65533;#@&#65533;3&#65533;HK&#65533;D&#65533;A&#65533;k&#65533;s7&#65533;Y,&#65533;&#65533;&#65533;a:&#65533;[B&#65533;x*C&#65533;D.&#65533;&#65533;{2&#65533;&#554;&#65533;X&#65533;J&#1204;&#65533;>&#65533;&#65533;N&#65533;D&#65533;&#65533;D&#65533;y0
&#65533; D&#65533;E8&#65533;9&#1315;&#65533;&#65533;&#658;<&#65533;n &#65533;&#65533;&#65533;&#65533;&#65533;6&#65533;&#65533;B&#65533;&#65533;&#65533;=d$&&#65533;&#65533;9&#65533;cB&#65533;&#65533;&#65533;&#1060;&#65533;@&#195;&#65533;QA&#65533;&#65533;&#65533;&#65533;s&#65533;Fbb&#65533;{5Q&#65533;&#65533;&#65533;3&#65533;@&#65533;D |'k2&#65533;&#65533;+BxT&#65533;.@&#65533;j&#65533;&#65533;&#654;.&#65533;&#65533;_&#65533;&#65533;2&#65533;B&#65533;C(=k&#65533;&#65533;&#65533;"&#65533;G&#65533;&#65533;y&#304;&#65533;&#65533;2&#65533;&#65533;&#65533;4&#65533;&&#65533;&#65533;A&#65533;/&#65533;X&#65533;&#533;&#65533;&#65533;&#65533;+&#65533;&#65533;H&#65533;#G&#65533;&#65533;5t&#65533;t&#65533;&#65533;$9&#65533;d&#65533;z&#65533;H&#65533;+;&#65533;&#65533;=l9|&#65533;)&#65533;&#65533;A&#65533;&#65533;&#48798;&#65533;&#65533;&#65533;F|+&#65533;ZB{&#65533;0&#65533;C&#65533;!&#65533;&&#245;&#65533;y&#65533;-\I&#65533;D&#45098;t&#65533;&#65533;&#65533;&#65533;&#65533;&#65533;&#65533;&#65533;&#65533;&#65533;>&#65533;&#65533;&#65533;V&#65533;&_"&#168;,&#65533; 
J&#1339;C&#65533;&#65533;&#65533;3MJC&#65533;K&#65533;\#&#65533;&#222;C&#65533;K&#65533;&#65533;.&#65533;&#65533;&#65533;&#65533;\&#65533;&#65533;WR&#65533;jL&#65533;#&#65533;&#65533;;&#388;E&#65533;|L&#65533;&#65533;&#65533;&#65533;4&#65533;&#65533;&#267;&#65533;&#796;/&#65533;&#65533;<^&#65533;%SS&#65533;&#65533;&#65533;c&#65533;.x&#65533;&#65533;&#65533;&#65533;&#65533;&#65533;&#65533;&#65533;C&#65533;B&#65533;&#65533;&#65533;&#65533;2S<&#996;&#65533;&#65533;sL&#65533;K&#65533;=&#65533; `6i&#1072;&#1868;@/&#65533;&#65533;s&#65533;3&#65533;&#65533;&#65533;&#65533;^&#65533;&#65533;b&#65533;&#65533;&#65533;&#684;x&#65533;p&#65533;G&#65533;T&#65533;&#2012;/&#65533;B&#65533;&#65533;&#65533;&#65533;&#65533;&#65533;&#65533;&#65533;,&#65533;GP&#65533;h&#65533;`&#65533;&#65533;<&#1388;&#65533;&#65533;).&#65533;k&#65533;&#65533;t&#456;&#65533;O&#65533;<&#65533;s&#65533;
&#65533;&#65533;&#65533;MhP?&#65533;&#65533;0&#65533;gs&#65533;&#65533;k&#65533;'&#65533;&#65533;&#65533;M&#65533;&#65533;M&#65533;:<&#65533;&#65533;&#65533; )&#65533;$&#65533;&#439;(T\J&#65533;5&#65533;4&#65533;&#65533;I&#65533;&#1150;&#1290;&#65533;`;
()&#1028;B&#65533;a&#65533;CC(&#65533;&#65533;&#65533;&#65533;&#65533;>&#65533;S&#65533;&#65533;&#65533;&#65533;&#249;&#65533;&#65533;&#65533;&#65533;I&#65533;TQ`C&#65533;3(@0&#65533;"&#65533;&#65533;$&#65533;3LJ&#65533;@L&#65533;K&#65533;P&#65533;R&#65533;&#1539;&#65533;&#65533;&#65533;&#1697;&#65533;&#65533;&#1133;@&#65533;-( @H&#65533;=$&#65533;&#65533;B&#65533;&#65533;&#65533;A&#65533;s"&H&#65533;GK&#65533;S&#65533;B X&#65533;&#65533;p @&#65533;&#65533;<&#65533;NALU|;&#65533;&#65533;&#65533;DhL&#65533;TT&#65533;i&#65533;&#65533;S&#65533;x&#65533;3(&#65533;] pB&#506;T&#65533;&#65533;/&#65533;A&#65533;&#65533;&#1375;&#65533;T&#65533;Q&#65533;&#65533;
&#65533;&#65533;<&#65533;>&#65533;&#810;cM5&#65533;U&#65533;DT[&#65533;&#65533;s&#65533;A-&#65533; &#65533;&#65533;&#65533;-&#65533;&#65533;<&#65533;&#65533;&#65533;,&#65533;&#923;&#65533;(N&#65533; &#65533;e&#65533;!x&#65533;&#65533;&#65533;&#65533;HT&#1536;t&#65533;C&#65533;&#65533;b&#65533;(&#65533;3O&#65533;&#65533;o5`
H&#65533;&#528;Y&#65533;&#65533;D @ &#65533;XW&#65533;l"&#65533;+D=&#65533;&#65533;&#65533;WJ &#65533;&#65533;&#65533;x&#65533;B&#65533;&#65533; &#65533;&#65533;[&#65533;B}G&#65533;&#65533;J&#65533;0&#65533;&#65533;8&#65533;&#65533;&#65533;?ZC&#65533;&#65533;7&#267;&#65533;&#65533;&#65533;D&#65533;Xd&#65533;,&#65533;7&#65533;&#65533;&#65533;&#65533;&#65533;h6Z&#65533;&#65533;+&#65533;&#65533;&#65533;T&#65533;W&#65533;&#1888;&#65533;&#65533;&#1633;5&#65533;3&#65533;@&#65533;&#65533;hR&#311;&#65533;&#65533;&#65533;{*&#1911;&#65533;&#65533; &#1536;&#65533;&#65533;&#65533;&#65533;&#65533;/UZ&#65533;&#65533;&#65533;e&#65533;&#65533;&#65533;&#644;&#65533;Z8*&#65533;&#65533;&#65533;VU&#65533;R&#65533; Mx&#65533;&#65533;&#65533;&#65533;&#65533;,&#65533;&#65533;Y&#65533;3&#65533;&#65533;&#65533;Z&#65533;&#65533;&#65533;&#65533;&#65533;uj>&#412;Zn&#65533;&#65533;JR5
p&#65533;-&#65533;&#65533;:&#65533;&#65533;%&#65533;&#65533;W&#65533;E\J&#65533;|&#65533;T
H&#65533;]&#1536;K&#65533;< &#65533;/hSDmY&#65533;}&#65533;&#65533;&#65533;&#65533;&#65533;p&#65533;D&#65533;&#1133;,&#65533;;&#65533;&#65533;]]ElX&#65533;&#65533;&#65533;3H&#65533;&#65533;X@s&#65533;W&#65533;&#65533;&#65533;o&#65533;&#65533;T&#65533;]&#65533;5&#65533;D&#65533;] D&#65533;&#65533;&#65533;:&#65533;&#65533;U^*&#65533;R&#65533;&#65533;C&#65533;&#65533;&#65533;&#65533;0@#&#65533;&#65533;&#65533;&#65533;&#65533;^Tb&#65533;{&#65533;&#65533;}&#65533;&#65533;&#65533;=&#65533;&#65533; &#65533;
&#65533;`Y&#65533;&#65533;&&#65533;mT&#65533;&#65533;
&#65533;&#65533;s&#65533;&#65533;&#65533;&#65533;_*&#65533;&#65533;&#65533; &#65533;M[ty&#65533;&#65533;eY&#65533;%`&#65533;,HZE1~`&#65533;&#65533;&#65533;t&#65533;@&#65533;&#65533;&#65533;&#65533;Et9&#1060;&#65533;F&#65533;DI&#65533;&#65533;&#65533;&#65533;&#65533;&&#65533;d&#65533;&&#65533;&#65533;&#65533;&#65533;&#65533;&#65533;&#6010;[&)&#65533;a&#65533;&#65533;a.)b
	 !&#65533; &#65533; ,n @
 &#65533; &#65533;	H&#65533;&#65533;&#65533;&#65533;*\&#560;&#65533;&#199;#J&#65533;&#65533;o&#65533;A	&#65533;LC&#65533;&#65533;&#463; C&#65533;I&#65533;&#65533;&#65533;~&#65533;YP&#65533;&#65533;&#65533;J&#65533;&#65533;\&#65533;<&#65533;&#1188;&#859;8s&#65533;&#65533;&#65533;p&#65533;&#322;&#65533;Q&#65533;&#65533;&#65533;hP&#65533;/y*]&#692;&#65533;&#1224;IXM&#65533;&#65533; &#65533;&#65533;&#65533;&#65533;Q&#65533;&#1263;`&#202;EXS&#65533;Jj-&#65533;E&#65533;U&#65533;&#1641;2&#65533;&#65533;9&#65533;&#65533;&#1915;:$&#503136;V&#65533;R&#65533;&#65533;,&#65533;&#65533;&#1091;&#65533;&#65533;&#65533;&#760;&#65533;c&#65533;e&#65533;&#65533;
t0e&#65533;U&#65533;&#65533;&#65533;&#65533;&#992;/&#65533;&#65533;&#65533;&#65533;}&#65533;
&#65533;+&#65533;m&#65533;c&#65533;&#20894;M;&#65533;&#65533;&#65533;&#65533;&#1269;0&#65533;&#65533;&#65533;&#65533;n'&#65533;}:&#65533;?&#65533;&#65533;&#65533;+&#65533;(&#65533;&#65533;a&#65533;&#65533;G&#65533;&#65533;m&#65533;&#65533;e&#65533;>&#65533;&#65533;&#65533;w&#65533;&#832;@&#65533;&#65533;{5a&#65533;&#65533;/^>?&#65533;&#65533;s&#65533;&#65533;&#65533;&#65533;^&#65533;&#65533;&#65533;s&#65533;&#65533;&#65533;@&#65533;&#65533;	' g&#65533;&#65533;7&#1985;&#65533;&#65533;&#65533;&#65533;U&#65533;&#65533;F&#1923;+X&#65533;&#65533;5&#65533;&#65533;t&#65533;!&#65533;am&#1484;7`p&#65533;QDY&#65533;&#65533;&#65533;1le&#65533;&#65533;`5&#65533;O2&#65533;&#65533;&#65533;iV5&#65533;

&#65533;&#65533;O6.uaye&#65533;&#65533;D&#65533;&#65533;&#65533;?1~&#65533;]u&#65533;&#65533;eP%	&#65533;&#65533;&#65533;&#65533;&#65533;&#65533;A\@&#65533;$L&#65533;18&#65533;jE&#65533;y&#65533;
&#65533;&#65533;&#65533;a&#65533;&#65533;&#65533;q&#65533;@TDe&#65533;&#65533;&#65533;PbL&#65533;G&#65533;&#65533;|N&#65533;L&#65533;&#65533;&#65533;&#65533;{(&#65533;&#65533;&#65533;&#65533;(&#65533;&#65533;x!&#1058;y&#1128;AoT&#65533;&#65533;&#65533;&#65533;&#65533;\&#65533;&#65533;g&#65533;&#65533;"dEl&#65533;&#65533;&#65533;tQM+-&#65533;(B&#65533;&#65533;&#65533;3g&#65533;&#65533;i(&#65533;p&#65533;iZ&#65533;i&#65533;e\&#65533;&#65533;.&#65533;&#65533;k&#65533;}i&#65533;@&#65533;.!&#65533;&#65533;&#65533;&#65533;kA&#65533;&#65533;&#244;0L&#65533;&#65533;?&#65533;`#&#65533;&#65533;&#65533;>&#65533;&#65533;@&#65533;&#1451;k&#65533;knA&#65533;tM&#65533;&#65533;i&#65533;P&#65533;&#65533;D&#65533;m&#65533;&#65533;*&#65533;&#949;9&#65533;2	a&#65533;&#65533;
D&#65533;o&#65533;&#65533;&#65533;&#65533;\5&#65533;&#1319;&#65533;&#65533;	Ms&#58518;&#65533;&#65533;1i&#65533;M&#65533;&#65533;4&#65533;2&#65533;&#65533;)a&#65533;?&#65533;i&#65533;&#285;6&#65533;&#65533;KC&#65533;&#65533;&#65533;ue*&#65533;b&#65533;*&#65533;
&#65533;&#65533;1D&#65533;,&#65533;0&#65533;|&#65533;O;?&#65533;&#65533;&#65533;&#65533;&#65533;&VH&#65533;&#65533;&#65533;&#65533;O&#65533;&#65533;&#65533;&#65533;&#65533;&#65533;&#1873;&#65533;K&#65533;&#65533;e^&#65533;&#65533;&#65533;?&#65533;&#65533;&#65533;&&#65533;u:
pC&#65533;L&#65533;ND&#65533;&#65533;8&#65533;YCv&#65533;&#65533;&#65533;H&#65533;0fC&#65533;&#65533;&#65533;&#65533;&#65533;*&#65533;&#65533;&#65533;&#65533;&#65533;,&#65533;s&#65533;M&#65533;H&#65533;\&#140;&&#65533;v&#65533;v$&#65533;c&#65533;&#65533;K&#65533;&#65533;&#65533;&#65533;hC&#65533;&#65533;?m#T:As=&#65533;&#385;&#65533;R&#1877;{&#65533;"4&#65533;v&#65533;&#65533;&#65533;&#65533;}&#65533;s&#443;&#65533;@&#65533;7d&#65533;B&#65533;&#65533;kD,&#65533;&#65533;A6&#65533;&#65533;{&#65533;	&#65533;&#65533;&#65533;&#65533;^^&#65533;&#65533;?S&#65533;&#65533;)~&#65533;C&#65533;w4Me&#65533;)&#65533;9&#65533;&#65533;&#65533;&#65533;Ai%cg&#65533;q&#1068;VO4|B&#65533;&#65533;&#65533;*&#65533;&#65533;z;&#65533;S&#65533;&#65533;ikH&#65533;@&#65533;&#65533;&#65533;1dt&#65533;k&#574;<&#65533;ohe(3&#65533; &#65533;#&#65533;v&#65533;S&#65533;&#65533;&#65533;&#65533;'&#65533;&#65533;&#65533;#&#65533;F&#65533;&#65533;&#65533;/&#1204;&#65533;d)&#65533;&#65533;&#65533;u&#65533;&#65533;&#65533;]C&#65533;&#61765;{&#65533;1&#65533;{&#65533;&#65533;3&#251; &#65533;	&#1231;&#65533;&#65533;8L&#65533;w&#65533;3&#65533;&#65533;
&#65533;&#239;&#52040;&#65533;&#65533;@F&#65533;C&#65533;&#65533;&#65533; &#65533; #&#65533;&#65533;C&#65533;/x&#65533;"&#65533;p.&#65533;&#65533;&#65533;&#65533;)EQ$$<&#65533;	w&#1162;&#65533;&#65533;Xk&#65533;?&#65533; 7b&#65533; 6&#65533;&#65533;&#65533;8&#65533;&#65533;&#263;u&#65533;&#65533;&#65533;&#1143;%a'&#65533;w&#65533;\&#65533;r$&#65533;&#65533;&#65533;Lq&#1049;N&#65533;&#65533;n&#65533;-^&#65533;&#65533;sZ&#65533;L2&#65533;&#65533;&#65533;aP9 &#65533;#&#65533;&#65533;&#65533;@&#65533;2&#65533;&#1165;&#65533;dJ2t&#65533;$&#65533;&#65533;&#65533;@&#65533;&#65533;&#65533;&#65533;&#65533;&#65533;&#65533;2&#65533;&#65533;1&#65533;&#1090;`*&#65533;&#65533;=&#65533;]L0&#65533;O$*&#65533;&#65533;Q&#65533;&#65533;*XS'&#65533;k&#65533;b&&#65533;1vlxXu&#65533;xl&#65533;&#65533;&igz&#65533;H&#65533;&#65533;&#65533;M`W&#65533;&#65533;5&#65533;y&#997; &#65533;&#65533;t&#65533;&#65533;&#324;Y%I}I&#65533;i*3&#65533;&#65533;&#65533;G&#65533;&#65533;W&#65533;&#65533;&#65533;&#65533;&#65533;&#65533;HBz"
&#65533; &#65533;&#65533;&#65533;&#65533;&#65533;>"lQ&#65533;&#65533;&#65533;*R&#65533;`&#65533;/&#65533;&H&#65533;@&#65533;-&#65533;&#65533;SMoB&#65533;&#65533;3&#65533;y&#65533;&#65533;&#65533;&#65533;q&#65533;&#65533;v&#65533;&#65533;|cA|&#65533;&#769;&#65533;+&#65533;&#65533;&#65533;&#65533;:".-&#65533;L&#65533;F&#65533;&#65533;&#65533;&#65533;&#65533;i&#65533;R&#65533;&#65533;6&#65533;&#65533;&#65533;&#65533;}&#65533;&#65533;/b&#65533;&#65533;O&#65533;&#65533;c&#65533;@&#65533;&#65533;f&#65533;&#46946;i&#65533;1&#65533;&#65533;8kr&#65533;&#65533;&#65533;U&#65533;
&#65533;&#65533;u\
&#65533;&#65533;&#65533;d&#65533;&#65533;&#65533;&#65533;Bv!&#65533;&#65533;&#65533;&#65533;n7&#65533;w&#65533;&#65533;h&#65533;M&#65533;&#65533;b&#65533;&#65533;~!PM&#65533;V&#65533;)&#65533;|&#1134;&#65533;K?cN&#65533;}h(M}&#65533;A&#65533;IY`D&#65533;&#65533;&#65533;&#65533;&#65533;6&#65533;&#65533;&#65533;&#65533;vDX&#65533;.D&#65533;r#.Yo&#65533;4&#65533;y&#65533;@:j&#65533;		&#65533;3&#65533;&#65533;&#65533;c&#65533;&#65533;&#65533;j&#65533;&#65533;/&#65533;jy&#65533;$&#65533;&#65533;&#65533;&#65533;&#65533;w&#65533;&#65533;&#65533;%&#65533;4&#65533;k&#65533;&#65533;A&#65533;&#65533;Z&#65533;C3Q&#65533;PBiW+&#65533;,&#65533;rncZ&#65533;^T&#65533;&#65533;&#65533;&#65533;&#65533;i&#139;Q&#65533;d$&#65533;q&#65533;&#65533;*V09.J&#65533; &#65533;&#65533;a&#65533;Q#&#65533;&#65533;&#65533;?&#65533;;&#65533;&#65533; hx&#65533;J&#65533;&#65533;&#65533;&&#65533;!&#65533;&#65533;&#65533;WT&&#65533;%~&#65533;&#65533;&#65533;&#65533;!&#33236;&#65533;G&#65533; &#65533;&#1018;J&#65533;&#65533;&#65533;U&#65533;&#65533;&#65533;'&#65533;&#65533;8$&#65533;&#65533;&#65533;&#65533;k&#65533;p@ &#65533;&#650;&#65533;qA&#65533; ,&#65533;&#65533;W&#65533;/&#65533;&#65533;1&#65533;&#65533;&#1042;&#65533;"&#65533;0&#65533;4r&#65533;\&#65533;	&#65533;&#65533;|St&#65533;w&#65533;J&#65533;_&#746;&#2002;&#65533;&#65533;5&#65533;E.=h&#65533;&#65533;rN&#533;C&#65533;&#65533;&#65533;I&#65533;&#65533; &#65533;&#65533;&#65533;L&#65533;dzv$&#65533;KG.&#1329;iB&#65533;@L-&#65533;2e1&#65533;e&#65533;6&#65533;&#65533;&#65533;&#65533;No&#65533;&#65533;&#65533;&#65533;&#65533;&#65533;FAr&#65533;&#65533;0&#65533;&#65533;&#65533;q&#65533;&#65533;Q!&#65533;&#264;&#278;ve2H&#65533;&#65533;M[&#65533;&#65533;&#65533;&#1536;&#65533;$A&#65533;H&#65533;_&#65533;e>&#65533;J&#790;&#65533;&#65533;&#65533;@ 4&#65533;i&#65533;&#65533;&#65533;&#65533;ZQ&#65533;@&#65533;C&#65533;
&#65533;&#65533;&#65533;&#65533;W1>&#65533;$&#65533;hE? A&#65533;Y&#65533;&#65533;&#65533;&#65533;&#65533;C&#65533;^g&#65533;WCv&#65533;&#416;_&#65533;&#1490;t&#65533;RnB&#285;h>AL&#65533;&#65533;Q&#217;!&#731;&#65533;&#65533;&#65533;&#65533;noR&#65533;z&#65533;&#65533;Rn&#65533;&#65533;E&#65533;W0@&#65533;J&#65533;7S&#65533;&#65533;&#65533;&#65533;B -&#65533;&#65533;W&#65533;&V&#65533;&#65533;s&#65533;&!&#65533;K&#65533;2t8^&#65533;r&#65533;&#65533;hOtY&#65533;&#65533;!&#65533;&#65533;&#65533;r&#65533;:!C&#65533;&#65533;&#65533;&#65533;7$a&#65533;RNB&#1061;&#65533;&#65533;".&#65533;-/&#65533;&#65533;sp&#65533;&#65533;Nh&#65533;&#65533;&#65533;&#65533;&#65533;&#65533;&#65533;t :&#65533;&#65533;+&#65533;&#65533;&#65533;&#32826;S;!&#65533;&#65533;}&#65533;&#65533;+&#65533;&#65533;MX&#65533;&#65533;&#65533;&#65533;&#65533;&&#65533;-t&#65533;.$&#65533;&#65533;gm&#65533;&#65533;&#696;&#65533;&#65533;&#65533;&#65533;@?i&#830;`&#65533;y&#65533;"&#65533;&#65533;&#65533;&#65533;e&#65533;=&#65533;?&#65533;&#65533;&#65533;	&#65533;&#65533;u.&#65533; G6&#65533;&#65533;&#65533;&H&#65533;
&#65533;&#65533;;h&#65533;&#65533;&#65533;&#65533;&#65533;&#65533;&#65533;K&#65533;B&#65533;&#65533;&#65533;&#65533;!U&#65533;&#65533;&#65533;&#65533;Y&#65533;&#65533;&#65533;&#1004;&#65533;mj&#65533;&#65533;&#65533;	b&#65533;D\g&#65533;&#65533;&#65533;?&#65533;
&#65533;&#65533;\&#65533;Q&#689;&#65533;t>A &#65533;&#65533;i&#65533;&#65533;D&#65533;d27&#65533;&#65533;N&#65533;5&#1030;v&#65533;Q	&#65533;0 &#65533;Pk&#65533;&#65533;&#65533;&#65533;$CS%\&#65533;2+&#65533;n&#737;8&#65533;e0rR&#65533;h_aKF.H&#65533;Z&#65533;6![`&#65533;&#65533;&#65533;1:=C&#65533;&#65533;&#65533;&#65533;&#65533;	`A&#65533;E&#65533;&#65533;E&#65533;&#65533;>&#65533; =&#65533;'/*&#65533;k&#65533;&#65533;Z3&#65533;F&#65533;Z&#65533;W&#65533;3>&#65533;&#65533;_&#65533;&#65533;3J&#65533;x<&#65533;aiD&#65533;6_&#65533;&#65533;WJz&#65533;cpe&#65533;&#65533;84sf&#65533;j&#65533;YL'&#65533;R&#65533;N&#65533;zeS&#65533;&#65533;&#65533;6S&#65533;8b&#65533;m&#65533;%l-&#65533;4X&#65533;@h-&#65533;B &#65533;0z%G&#65533;&#65533;&#65533;&#65533;&#65533;S&#65533;!&#65533;Ne&#65533;r&#65533;&#65533;c&#65533;f&#65533;&#65533;&#65533;i&#65533;&#65533;&#65533;'&#65533;&#65533;&#65533;A~&#65533;#&#65533;;&#65533;&#65533;z&#65533;1f]&#65533;&#65533;&#65533;m&#65533;&#65533;&#65533;'&#65533;A(@$&#65533;&#65533;{
&#65533;&#65533;%&#65533;u&#65533;t&#65533;&#65533;&#65533;CK&#65533;$9A|L&#65533;
&#65533;&#65533;&#65533;yAh0 P&#65533;&#65533;&#65533;&#65533;&#65533;j&#181;&#65533;m{`&#65533;MPk&#65533;&#65533;9&#65533;&#65533; &#65533;X&#65533;&#65533;?O1L&#65533;&#65533;&#65533;&#65533;&#65533;&#65533;<&#65533;&#65533;&#65533;f&#65533;&#65533;&#65533;7&#1925;o&#65533;&#65533;n&#65533;&#65533;&#65533;5&#65533;&&#65533;&#65533;&#65533;|&#65533;6h&#65533;&#65533;&#65533;&#65533;&#65533;&#65533;sw Y&#65533;&#65533;&#65533;<&#65533;z&#65533;5p&#65533;&#65533;u&#65533;&#65533;t@&#65533;V6P&#65533;&#65533;'
&#65533;&#65533; &#65533;&#65533;_&#65533;q&#65533;&#65533;w&#65533;]&#65533;&#65533;t&#65533;4&#65533; R&#65533;5PQf0P<&#199;&#65533;&#65533;hE\&#65533;0$0W&#65533;U&#65533;&#65533;KW&#65533;Pu&#65533;pR6 (&#65533;<U&#65533;&#65533;&#65533;4(7&#65533;@^&#792;&0c &#65533;{&#65533;&#65533;&#65533;&#65533;ca8z&#65533;&#65533;&#65533;E"AN&#65533;w+FF&#65533;&#65533;&#65533;&#65533;&#65533;]g&#65533;|&#65533;q&#65533;&#65533;&#65533;&#65533;0-q_iKp&#65533;&#65533;Gh&#346;;&#65533;>@8&#65533;&#1488;}&#65533;&#65533;J&#65533;au&#65533;;&#65533;&#65533;&#65533;(&#65533;&#65533;&#65533;9&#65533;PIQZ&#65533;j&#65533;r3!&#65533;N&#65533;&#65533;#t&#65533;&#65533;&#406;K&#65533;'&#65533;&#65533;&#65533;b0!! &#65533;&#65533;u&#65533;1&#65533;_&#65533;P&#65533;#si&#65533;a(Xa&#65533;&#65533;&#65533;e8&#65533;&#1436;L&#65533;R&#65533;i&#65533;@&#65533;&#65533;&#65533;&#65533;r1dcA&#65533;&#65533;&#65533;eY&#65533;&#65533;K&#65533;&#65533;C&#65533;&#65533;&#65533;G9T&#65533;{&#65533;5|c&#65533;&#65533;A&#65533;&#65533;&#65533;&#65533;&#65533;)*&#65533;&#65533;\&#65533;&#65533;9e$&#65533;i&#65533;5&#65533;$`&#65533;&#65533;&#65533;&#65533;[)^'&#65533;&#65533;&#65533;1&#65533;<&#65533;e&#65533;i&#576;&#65533;&8&#65533;&#65533;2&#65533;&#65533;a&#65533;L&#65533;UL&#65533;&#65533;ui]l&#65533;'&#65533;&#65533;a&#65533;&#65533;&#65533;&#65533;&#65533;&#65533;&#65533;T&#65533;&#65533;&#65533;@&#65533;&#65533;&#65533;N2&#65533;&#65533;aq&#65533;!&#65533;N&#65533;Z&#65533;C&#65533;F*\&#65533;&#65533;&#65533;&#65533;&#65533;&#65533;q<M&#65533;P&#65533;&#65533;&#65533;&#65533;t'zd^<&#65533;&#65533;7q`tJb^&#65533;&#65533;&#65533;&#1447;&#65533;c&#65533;fAL&#65533;&#65533;&#65533;&#65533;&#65533;6`&#65533;&#65533; c&#65533;b&#65533;R
Jqt&#65533;k&#65533;gza&#65533;&#65533;&#65533;%/&#65533;.3&#65533;&#65533;`&#65533;&#65533;[&#65533;/UyQ&#65533;&#65533;&#65533;M&#65533;rj
*&#65533;&#65533;A9&#1579;q*&#65533;&#65533;&#65533;q&#65533;4&#65533;n&#65533;t&D&#65533;o&#65533;&#65533;&#65533;!&#65533;&r60&#65533;&#65533;&#65533;1&&#65533;)&#65533;Y7&#65533;&#65533;&#65533;-&#65533;&#65533;&#65533;fX&#65533;A&#65533;&#65533;&#65533;:%&#65533;&#65533;i*&#65533;h:_&#976; 	&#65533;&#65533;j*g1Y&#65533;&#152;O&#65533;{&#1210;)Z.&#65533;&#65533;v&#65533;b&#65533;&#65533;&#65533;p&#65533;&#65533;&#65533;&#65533;.b&#65533;|qB&#65533;&#65533; [&#65533;!M&#65533; &#65533;ZS&#65533; ]&#65533;&#65533; kU&#65533;}W!&#65533;Pm:&#65533;&#1116;&#985;SY&#65533;D;e&#65533;[C&#65533;&#65533;&#65533;Ec*&#65533;&#65533;&#65533; &#65533;X&#65533;&#65533;&#65533; d&#65533;&#65533;&#65533;1J[&#65533;Q&#65533;&#65533;A&#1930;&#65533;P&#65533; oZP	&#65533;&#65533;&#65533;0&#65533;&#65533;&#65533;&#65533;\&#1712;&#65533; &#65533;p&#65533;l&#65533;$&#65533;Ec&#65533;S&#65533;,v&#65533;
3z${ &#65533;[&#65533;{&#65533;G&#65533;e]&#65533;&#65533; 1 &#65533;g0gp&#65533;H&#65533;]0|+&#65533;&#65533;&#65533;P&#65533;&#65533;l&#65533;&#65533;&#65533;&#65533; &#65533;3&#65533;H&#65533;&#65533;(&#65533;%&#65533;&#65533;&#65533;D0&#65533;+&#65533;&#963;a&#65533;&#65533;)10k&#65533;2&#65533;&#65533;&#65533;&#65533;&#65533;&#65533;&#65533;{&#65533;	&#65533;&#65533;&#65533;`&#65533;&#65533;h&#65533;&#65533;V&#65533;~W4&#65533;&#65533;/&#65533;&#65533;&#65533;&#65533;:5nQ&#65533;`&#65533;&#65533;u&#65533;&#65533;&#65533;&#65533;/P
&#65533;{J&#65533;]&#65533; &#65533;&#65533;&#65533;&#65533;'&#65533;&#65533;&#1072; Zp&#65533;&#65533;1&#65533;<^&#65533;&#65533;=&#65533;&#65533;&#65533;&#65533;&#65533;O&#65533;&#65533;&#65533;AqL&#65533;Y&#65533;ZP&#960; Q`	(4P&#65533;&#65533;	A&#65533;&#65533;;* &#65533;&#65533;&#65533;&#65533;~&#65533;&#65533;(Py 7&#829;&#65533;&#65533;<&#65533;&#65533;;&#65533;B@&#65533;1@&#65533;&#195;&#65533;&#65533;&#65533;&#65533;p&#65533;&#65533;&#65533;0:	Nf&#65533;gJ&#65533;&#65533;&#65533;T&#65533;z3P!&#65533;i4&#65533;Rp&#65533;@&#65533;&#65533;&#65533;&#65533;&#65533;uk0&#65533;Rg\&#65533;?3&#65533;r\&#65533;?&#253;v&#829;&#65533;P&#65533;L|LLlL&#65533;&#65533;&#65533;"T&#65533;*^&#65533;&#65533;&#65533;D&#65533;&#65533;&#65533;3&#65533;m&#65533;i&#65533;`&#65533;&#65533; &#65533;&#65533;&#65533;1&#65533;&#65533;&#65533;&#65533;&#65533;&#65533;5&#65533;&#65533;2&#65533;2&#65533;ix&#65533;&#65533;&#65533;&#65533;2&#65533;&#65533;{&#65533;&#65533;&#65533;~&#65533;&#65533;&#65533;&#65533;^0&#65533;@&#65533;$&#65533;-V@&&#65533;&#65533;r&#65533;&#65533;5&#65533;]&#65533;1 &#65533;)&#1440;C@ R&#65533;&#65533;ik&#65533;1&#65533;&#65533;&#65533;&#65533;&#65533;&#65533;71qi&#65533;&#65533;=&#65533;C&#65533;1&#65533; &#65533;&#65533;k&#759;&#65533;&#65533;O<4Y&#65533;3Z+&#65533;W&#65533;:"&#65533;1O\@&#65533;&#65533;&#65533;;&#65533;&#65533;7&#65533;( &#65533;0&#65533;&#65533;&#65533;@&#65533;&#1142;AL&#65533;Z&#65533;a&#65533;&#65533;&#65533;&#65533;&#65533;&#65533;&#65533;y&#314;&#65533;0<&#65533;&#65533;&#65533; &#65533;&#65533;&#65533;&#65533;{b&#65533;&#65533;&#65533;0M&#65533;Z&#65533;R&#65533;&#65533;&#65533;&#65533;&#65533;&#65533;NU&#65533;Q&#65533;0&#65533;<h&#65533;z&#65533;\>&#65533;RP
&#65533;0M&#65533;p&#65533;M&#65533;D&#65533;)x&#1814;&#65533;&#65533;6&#65533;&#65533;&#65533;&#65533;&#65533;&#762;vLJ&#65533;&#65533;{7&#65533;,(bj,#&#240;:$^&#1591;k&#65533;&#65533;&#361;p&#1236;&#65533;l&#65533;&#65533;&#65533;0&#65533;! &#65533;P
&#65533;@g&#3483;&#65533;-&#1855;&#65533;&<,pa~B&#65533;&#65533;&#65533;t&#65533;&#65533;A\T&#65533;&#65533;'&#65533;&#65533;W[, %*x&#65533;a&#65533;&#181;Fk9&#65533;}C  r&#65533;@&#1670;&#65533;	&#65533;0 )&#65533;&#65533;hl&#157;&#65533;I e&#65533;rj&#65533;pa%&#65533;&#65533;&#65533;"3#&#65533;?"&#65533;&#65533;&#65533;##&#65533;#&#65533;&#65533;&#65533;2&#65533;V&#65533;a&#1469;
&#65533;&#595;&#65533;&#65533;&#1700;}&#65533;&#65533; &#65533;P5&#406;&#65533;[&#1307;{&#65533;&#65533;U;&#65533;K&#65533;&#65533;3z&#65533;&#65533;&#65533;&#65533;J&#65533;
&#1346;,&#65533;&#65533;&#65533;S&#65533;Q&#65533;&#65533;&#65533;&#65533;;&#65533;:=k=]&#65533; &#65533;&#65533;R&#65533;&#65533;&#65533;|&#65533;&#65533;<&#832;-&#65533; &#65533;&#65533;0&#65533;N&#65533;L16&#65533;&#1105;&#65533;&#65533;<1&#65533;M"K&#65533;;6.S&#65533;&#65533;ub&#65533;&#65533;&#65533;]k&#65533;&#65533;&#65533;&#65533;m&#65533;@ &#65533;&#65533;&#65533;`&#65533;&#65533;&#65533;&#65533;&#65533;&#65533;&#65533;Os&#65533;&#65533;&#65533;@&#61800;&#65533;7&#65533;&#65533;&#65533;,pi#W&#65533;b&#65533;d^&#872;&#65533;4=&#65533;&#65533;-&#65533;<m&#65533;M&#65533;.. 9 0Q&#65533;!&#65533;&#65533;	&#65533;&#65533;`&#65533;&#65533;&#65533;Gr&#65533;jX&#65533;&#65533;YF18`&#65533;DUT&#65533;Yv_&#65533;&#65533;
Q&#65533;_&#65533; Zl)&#65533;&#65533;&#65533;&#1533;&#20510;&#65533;&#65533;W
a&#65533; &#65533; -&#65533;	&#65533;&#65533;:&#65533;&#65533;u&#65533;+VT &#65533;&#65533;&#65533;b&#1609;&#65533;&#65533;&#65533;&#65533;&#65533;a&#65533;-&#65533;Q&#65533;&#65533;Y&#1647;&#65533;&#65533;&#65533;&#65533;&#65533;]&#65533;&#65533;C`&#65533;&#65533;.n&#1269; $&#65533;	b&#65533;&#65533;+&#65533;&#33584;&#65533;@&#65533;u&#65533;3&#65533;>&#65533;)&#65533;&#65533;&#65533;&#65533;#&#65533;>j&#65533;BI'OH&#65533;/!6&#65533;&#65533;L&#65533;
W &#65533;&#65533;&#65533;}&#65533;V&#65533;X&#65533;&#65533;^&#65533;&#65533;  &#65533;>h&#65533;&#65533;&#320;&#65533;&#65533;&#1142;0&#65533;i^&#65533;P&#65533;&#65533;&#65533;I&#65533;&#633;~&#65533;&#65533;&#65533;&#65533;&#65533;&#65533;&#65533;&#65533;&#65533;#&#65533;^&#65533;'[D&#65533;&#65533;&#65533;&#65533;m7&#65533;&#65533;W&#65533;&#65533;[&#65533;&#65533;&#647;l`<&#65533;D&#65533;&#65533;e&#65533;o{&#65533;A&#65533;fjBQ&&#65533;&#65533;r&#65533;&#65533;&#65533;&#65533;	&#65533;&#65533;&#65533;&#65533;$&#65533;&#65533;&#65533;&#65533;-
 &#65533;&#65533;&#1854;&#65533;>h&#65533;&#65533;&#65533;n&#65533;&#65533;]&#65533;9 &#65533;
CM&#65533;&#65533;n&#65533;&#65533;&#65533;&#65533;&#65533;m R&#65533;&#65533;&#65533;\&#65533;D&#65533;`&#65533;T&#65533;&#65533;PPHh]D~.&#65533;)&#65533;&#65533;&#65533;&#1717;&#65533;&#65533;YnA?&#65533;&#65533;&#65533;i9`@*&#65533;&#65533; &#65533;)&#65533;m&#65533;&#65533;&#65533;&#65533;	&#65533;.dH&#65533;w&#65533;M>O&#65533;j&#65533;&#65533;Qn0&#65533;JM&#65533;&#65533;&#65533;F&#65533;&#65533;`&#65533;&#65533;&#65533;Mn&#65533;^k9&#65533;^>&#65533;&#65533;m&#754;&#65533;&#65533; ([&#65533;D&#65533;:&#65533;I&#65533;&#65533;,&#65533;+i6vr&#65533;&#65533;&#65533;- &#65533;&#65533;&#65533;&#65533;&#65533;;o&#65533;0&#65533;?&#65533;&#65533;! A&#65533;&#65533;&#65533; 4&#65533;&#65533; w=&#65533;&#65533;&#65533;&#65533;D`p&#65533;0&#65533;&#65533;E&#65533;&#65533;:=&#161;&#65533; X&#65533;`&#65533;&#65533;&#65533;&#65533;&#65533;F&#65533;&#65533;&#65533;}&#65533;h&#65533;&#65533;&#65533;&#65533;&#65533;&#65533;&#65533;&#65533;&#599;&#65533;&#65533;x&#65533;WP&#65533;3&#65533;( H&#65533;&#65533;&#2019;&#65533;&#65533;9&#65533;X&#65533;&#65533;&#65533;&#65533;&#65533;H&#65533;j?~&#65533;f&#65533;&#65533;H&#65533;(&#65533;9&#65533;x&#65533;&#65533;&#659;&#65533;&#65533;&#65533;&#65533;&#1188;&#215;9a&#65533;&#65533;&#964;&#65533;A&#65533;%Z&#65533;&#65533;Q&#65533;I-&%&#65533;&#65533;\&#65533;&#65533;I&#65533;&#65533;&#65533;Z5&#65533;B&#65533;&#405;&#65533;C&#65533;Y&#65533;:&#65533;&#65533;?&#65533;Ri| &#451;&#65533;&#65533;KM&#608;&#65533;&#65533;&#65533;.)RtI&#65533;ob&#65533;f@&#65533;&#65533;&#65533;&#65533;&#65533;9]N&#65533;&#65533;&#65533;&#544;&#65533;q&#65533;s&#65533;&#865;&#65533;&#65533;T&#65533;&#65533;&#65533;&#65533;g&#1057;ESL&#65533; J*ki&#65533;Z&#65533;&#65533;ukW&#65533;	(KU&#65533;&#65533;&#65533;k&#65533;
|&#65533;\\B&#65533;:&#65533;&#65533;&#65533;&#65533;_&#65533;G&#65533;&#65533;h@&#65533;&#65533;M&#65533;&#65533;zL&#65533;&#65533;&#65533;&#65533;+&#65533;&#65533;&#65533;R'&#65533;&#65533;*%&#65533; &#65533;h&#65533;&#65533;&#1359;~&#65533;&#65533;&#65533;&#65533;QmWU7$&#65533;0&#65533;^+&#65533;&#65533;u&#65533;&#65533;&#65533;&#65533;&#65533;-q&#65533;&#65533;PQ&#65533;:H@"&#65533;&#65533;R&#65533;9&#65533;&#65533;1I1&#65533;tJ&#65533;&#65533;&#65533;&#65533;%&#65533;&#65533;&#65533;&#65533;*("&#65533;YoE[&#65533;)&#65533;&#65533;RQ&#65533;&#65533;\&#65533;&#65533;&#65533;5&#65533;&#65533;&#65533;&#65533;&#65533;&#65533;R&#65533;6&#65533;&#65533;qH&#65533;&#65533;-&#65533;&#65533;1&#65533;&#65533; &#65533;B&#65533;>;D0&#1537;b&#65533;&#65533;&#65533;&#65533;&#65533;&#65533;&#65533;l)&#65533;&#482;;&#65533;&#65533;tH&#65533;E4&#65533;L&#65533;&#65533;3#&#65533;&#65533;Q&#501;&#65533;&#65533;&#65533;&#65533;&#65533;&#65533;/&#65533;&#65533;|&#65533;&#65533;&#65533;&#65533;&#65533;*H &#65533;%&#65533;&#65533;&#65533;&#65533;&#65533;@&#65533;J&#65533;4|&#65533;CJS&#65533;:&#65533;&#65533;&#65533;L&#65533;&#65533;&#65533;&#65533;&#1252;&#65533;y&#65533;&#65533;(fHM&#65533;&#65533;&#65533;&#65533;&#65533;&#65533;&#65533;&#65533;SL+>&#65533;&#65533;^&#65533;&#65533;&#65533;\&#65533;1&#65533;&#65533;#&#135;d&#65533;&#65533;&#65533;wq&#65533;.&#65533;&#65533;&#65533;&#297600;8lX&#65533;
A&#65533;v&#1760;JsJ&#65533;&#65533;R5GV&#65533;&#65533;-O&#65533;&#1058;*&#65533;v3&#65533;&#65533;w&#65533;&#65533;T&#65533;RQ&#65533;&&#65533;&#65533;X&#65533;*z'&#65533;&#65533;&#65533;&#65533;&&#29994; 
t&#65533; b&#65533;f&#65533;u&#65533;&#65533;&#1723;&#489;Sg&#65533;&#65533;5&#65533;&#65533;&#65533;&#1838;&#65533;&#65533;X&#65533;X&#65533;bW &#1932;<0P&#65533;&#65533;!&#65533;&#65533;&#65533;&#65533;e&#65533;	Zh&#65533;+&#65533;

&#65533;qmZ8&#65533;&#65533;a&#65533;&#65533;&#65533;&#65533;&#65533;.&#1931;a&#65533;&#65533;&#65533;&#65533;&#65533;Ct&#1295;"<YK&#65533;"i&#65533;&#65533;&#65533;-P]t&#65533;&#65533;&#65533;&#65533;&#65533;&#65533; (&#65533;S"t`&#65533;&#65533;&#65533;9&#65533;i&#65533;i&#65533;&#65533;&#65533;Vh&#65533;&#65533;5F=&#65533;jM WK .&#65533;SN&#65533;r&#65533;3&#65533;*p&#65533;&#65533;Y&#65533;&#65533;Dn&#65533;&#65533;HFhA&#65533;&#65533;Dt`&#199;&#65533;&#65533;&#65533;n&#65533;&#65533;ds&#65533;&#65533;&#65533;s>&#65533;&#65533;jZc&#65533;Bp&#65533;&#65533;V?&#65533;&#65533;Z&#65533;T&#65533;&#65533;&#65533;&#1570;&#65533;D]&#65533;|l`c8&#65533;&#65533;.&#65533;_~y8X&#65533;&#65533;@&#65533;&#65533;"&#65533;&#65533;&#65533;t&#65533;]d&#65533;&#1295;&#65533;bm\&#65533;w|&#65533;&#65533;&#65533;h=&#65533;d&#65533;q&#1365;"&#2024;P&#65533;&#23675;&#65533;&#65533;n&#65533;o&#65533;&#65533;i&#65533;&#65533;&#65533;o{&#65533;#&#65533;&#65533;$F1&#65533;&#65533;&#65533;>+&#65533;&#65533;&#65533;7&#65533;&#65533;n@&#65533; &#65533;r&#65533;&#65533;&#65533;A&#65533;&#65533;_=&#65533;&#65533;An=#&#65533;O&#65533;&#65533;r1&#1492;/v&#65533;&#65533;&#65533;&#1207;&#65533;&#65533;LYc\&#65533;VF&#65533;{	&#65533;;&#65533;a4&#65533;T&#65533;+.&#65533;&#65533;&#65533;&#65533;&#65533;&#65533;D&#65533;6&#65533;B&#65533;&#65533;&#65533;/
&#65533;ke&#65533;^&#65533;x&#65533;&#65533;<&#65533;MxC&#65533;&#65533;&#65533;F&#65533;&#65533;&#65533;&#65533;?S&#65533;&#65533;&#65533;xF&#65533;q&#65533;
F&#65533;\&#65533;&#65533;F8&%&#65533;A&#65533;8&#65533;&#65533;&#65533;&#65533;&#65533;&#65533;&#65533;6&#65533;2^&#65533;7'C#8&#65533;&#65533;;&#65533;1&#65533;&#65533;d&#65533;L&#65533;e*&#65533;&#65533;{&#65533;&#65533;^&#65533;B&#65533;&#65533;O<Hc&#65533;f&#65533;&#65533;@~&#65533;&#65533;`#M	&#65533;&#65533;&#65533;&#65533;)	&#65533;&#65533;?&#65533;E&#65533;"y&#667;&#1634;;4&#65533;&#65533;k&#63703;9&#65533;S&#65533;&#65533;&#65533;!j&#65533;$$#jE&#65533;`&#65533;jR&#65533;.i&#65533;])&#65533;&#65533;&#65533;&#65533;&#65533;&#65533;*&#65533;
S&#65533;=&#65533;"Y)&#65533;d&#65533;qc;&#65533;&#65533;YiiJ^&#65533;$&#638;f&#65533;Gp#&#65533;&#1764;&#65533;&#65533;&#65533;7&#65533;&#65533;o&#65533;&#65533;?B 8&#65533;&#65533;&#65533;ve&#529;(&#1589;w&#65533;fP[h&#65533;"&#65533;&#65533;&#65533;&#1205;&#65533;T&#65533;c&#65533;&#65533;&#65533;&#751;t&#783;&#65533;Fn&#1442;&#65533;&#65533;&#65533;^&#65533;&#65533;!z&#65533;&`bOI1&#65533;&#65533;Z&#65533;,&#65533;(	R&#65533;&#65533;&#272;$e)Q&#65533;&#65533;mS&#65533;&#65533;&#65533;&#65533;+&#65533;&#65533;&#65533;sujD&#65533;&#65533;&#65533;JVH#&#65533;L&#65533;()P&#65533;&#65533;6&#65533;d&#65533;&#65533;&#65533;&#65533;&#65533;PO&#65533;&#65533;&#65533;`&#65533;+&#65533;&#65533;&#65533;77&#65533;ar&#65533;&#65533;V&#65533;u3&#65533;&#65533;&#65533;&#65533;Wc&#65533;&#65533;&#908524;&#65533;,&#65533;H&#65533;&#65533;&#65533;&#65533;&#65533;}&#65533;QwGi&#65533;&#65533;5&#65533;<*^&#65533;&#65533;&#65533;&#65533;&#65533;&#65533;]2|(G&#65533;D4&#1319;&#65533;&#65533;hR	>&#65533;&#65533;`&#65533;&#1003;j&#65533;&&#65533;&#65533;]&#65533;l&#65533;&#65533;9R&#65533;&#65533;&#65533;&#65533;&#65533;g&#65533;0&#65533;B&#65533;&#921;52*?e&#65533;T&&#65533;&#65533;H&#65533;;c&#65533;&#65533;&#65533;8&#65533;V&#65533;&#65533;&#65533;&#65533;1&#65533;&#65533;&#65533;&#65533;cE$_&#65533;d&#65533;'tQE&#65533;&#65533; R[&#65533;&#65533;vZ&#1040;7&#65533;&#65533;f&#65533;{^&#65533;&#65533;1F&#65533;&#1371;&#65533;&#65533;S&#65533;&#65533;&#388;g1+[%(B&#65533;&#65533;7&#65533;&#65533;l&#65533;&#65533;&#2016;Ht&#65533;B&#65533;[]&#65533;)&#65533;,0&#65533;,&#65533;bU&#65533;NV&#1040;&#65533;uH&#65533;&#65533; y
&#65533;&#65533;H
&&#65533;&#65533;&#65533;L&#65533;&#65533;I&#65533;^&#65533;F&#65533;V&#65533;&#65533;!f5k^&#65533;W&#65533;&#65533;&#65533;&#65533;PU&#1473;&#65533;&#65533;&#65533;$k4U;\&#65533;&#65533;&#65533;-&#65533;mIM&#65533;&#65533;j1+&#65533;&#65533;/oS&#65533;&#65533;&#65533;&#948;&#65533;&#65533;M&#65533;&#65533;3&#65533;5l&#65533;&#65533;/&#65533;&#65533;&#65533;&#364;>&#65533;&#65533;&#65533;n&#65533;&#65533;3&#65533;&#65533;M&#65533;&#65533;%&#65533;N
&#65533;&#65533;&#65533;^>&#65533;&#65533;&#65533;8&#25285;&#65533;&#65533;&#65533;&#65533;Z_&#65533;&#65533;&#65533;P,&#65533;o&#65533;&#65533;G&#65533;&#1645;t&#65533;&#65533;a&#65533;<&#65533;X&#65533;
&#65533;&#65533;Y&#65533;G&#65533;+G&#65533;"&#65533;&#65533; f1&#65533;\F&#65533;W&#65533;&#65533;&#65533;&#46371;b#&#65533;!&#65533;y&#65533;d4s'&#65533;&#65533;%&#65533;*x1&#65533;CM&#65533;Q&#65533;&#65533;M&#65533;&#65533;h&#65533;&#65533;&#65533;WAV&#65533;L5&#65533;V&#65533;&#65533;&#1335;N&#65533;&#65533;&#65533;&#65533;&#65533;N&#65533;|&#65533;r&#65533;&#65533;&#1281;dI&#65533;&#65533;&#65533;&#65533;&#65533;&#65533;&#65533;E3&#65533;&#65533;&#65533;X&#65533;&#65533;B]JZ&#65533;&#65533;R&#65533;&#65533;V[&#65533;&#65533;&#65533;J&#65533;&#65533;&#65533;<&#65533;(@&#65533;e&#65533;&#65533;&#65533;v^&#65533;&#65533;^J&#65533;&#65533;&#65533;Q&#65533;"&#65533;&#65533;&#65533;&#65533;&#65533;]Av&#65533;B&#65533;&#65533;-&#65533;&#65533;&#65533;m&#65533;&#65533;&#65533;8&#65533;+?eI&#65533;&#65533;&#65533;&#1123;&#65533;&#65533;M'&#38763;&#65533;&&#65533;&#65533;~&#65533;`s-&#65533;cFz&#65533;[)&#65533;|\(+&#65533;&#65533;&&#65533;z&#2028;k=&#29887;U&#65533;&#65533;&#1717;3&#65533;&#65533;&#65533;&#65533;v&#65533;S&#65533;&#65533;&#1274;&#65533;&#65533;9&#65533;&#65533;w&#65533;&#65533;:&#65533;{&#65533;&#65533;T]&#65533;6&#65533;&#65533;&#65533;&#65533;Ya&#65533;&#65533;&#65533;&#1381;&#65533;o&#65533;&#65533;#;&#65533;&#65533;&#65533;&#65533;&#65533;q\f&#65533;&#65533;&#65533;&#65533;H&#65533;~ &#65533;&#65533;&#65533;&#65533;#&#65533;&#65533;&#65533;p&#65533;&#65533;&#65533;&#65533;AK&#65533;&#65533;[=klY(&#65533;F#&#1767;6'>&#65533;&#769489;&#222;wz
ux0&#65533;&#65533;)>&#65533;X&#65533;vy&#65533;q&#65533;&#65533;&#65533;&#65533;6[&#65533;T42&#65533;&#65533;
&#65533;y3\&#65533;>"?KK&#65533;H&#65533;*w&#65533;n&#65533;?&#65533;6Z;&#65533;&#65533;&&#1309;&#65533;rG<&#65533;&#65533;&#65533;&#65533;&#65533;C56&#65533;&#65533;5&#65533;)&#65533;sG&#182;&#65533;&#65533;&#65533;&#19875;&#65533;P&#65533;B&#65533;bWuy&#65533;&#65533;ukj*&#65533;&#36157;&#65533;.&#65533;&#65533;&#65533;]&#65533;&#65533;n&#65533;&#65533;]&#995;&#65533;&#65533;&#65533;0&#65533;&#65533;{5R&#65533;;&#65533;?&#65533;&#65533;OTC&#65533;&#65533;&#65533;&#65533;&#65533;&#65533;&#65533;H&#65533;;&#65533;&#65533;6&#65533;K&#65533;YK4&#65533;&#1791;&#65533;J&#65533;"5&#65533;:7&#65533;&#65533;>"@&#65533;&#65533;<&#65533;v!&#65533;Br3&#65533;&#65533;Ek:&#1830;&#65533;&#65533;# &#65533;4U&#65533;$s&#65533;&#65533;&#65533;c-u:&#65533;! &#1803;&#65533;<&#65533;z&#65533;9oB&#65533;&#65533;&#65533;&#65533;&#65533;&#65533;VJ&#65533;j&#65533;&#1647;&#65533;&#65533;A&#65533;&j&#65533;&#65533;9&#65533;&#65533;t&#719;&#65533; &#65533;&#65533;2C<+;#&#65533;&#65533;QZ&#65533;&#65533;k&#65533;m&#65533;<&#65533;&#65533;&#65533;&#65533;-&#65533;&#65533;:&#65533;&#65533;&#65533;&#65533;[r3&#65533;C&#65533;&#65533;&#65533; &#65533;&#65533;=2&#65533;"b&#65533;&#65533;&#65533;K&#65533;{&#65533;&#65533;k&#65533;&#65533;&#65533;&#242;i&#65533;4&#65533;;d$&#65533;S&#65533;&#65533;C7ej &#1625;&#65533;JC&#65533;&#65533;S<O&#65533;&#65533;A&#65533;&#65533;&#65533;8D;L&#65533;"&#65533;GK,&#65533;Q&#65533;&#65533;i&#65533;&#65533;2<&#65533;X&#65533;i2&#65533;&#65533;&#65533;&#65533;&#1277;N&#65533;&#65533;&#65533;>&#65533;k)&#65533;&#65533;&#65533;p&#65533;>;'#&#65533;)&#501073;&#65533;&#65533;&#65533;&#65533;;Y&#65533;&#65533;&#65533;z&#65533;B&#65533;SY&#65533;&#65533;{&#65533;&#65533;&#65533;!&#1069;&#65533;&#65533;8&#65533;&#65533;C/&#65533;,1&#65533;b\$6&#65533;C&#65533;&#65533;&#65533;&#65533;7H&#65533;&#305;0&#65533;sB&#65533;&#1354;&#65533;v"&#65533;&#65533;%&#65533;&#65533;&#65533;mT&#65533;	,&#65533;&#65533;s?H8vk&#65533;k&#65533;B&#65533;;:L&#65533;&#65533;A N&#65533;GE&#65533;Bz&#65533;*|&#65533;,&#65533;&#65533;D&#65533;Z&#65533;&#299;&#65533;C&#65533; &#65533;>&#65533;\$&#65533;&#65533; &#65533;&#65533;&#65533;&#65533;[9&#65533;&#65533;@$&#65533;&#65533;T>&#65533;&#65533;&#65533;w&#65533;&#65533;k+b&#65533;Hz&#1717;{)&#65533;K&#65533;&#65533;&#65533;G&#65533;>.&#65533;*&#65533;&#65533;-&#65533;G&#65533;T&#65533;&#65533;'K&#65533;{&#65533;&#65533;&#65533;&#65533;@j&#822;A&#65533;Dl&#65533;C&#65533;&#65533;IT:&#65533;.&#65533;&#65533;p&#65533;&#65533;HC&#65533;a&#65533;`&#760;T&#65533;{&#65533;;#&#65533;yG&#65533;&#65533;&#65533;7jC&#1603;(&#65533; &#65533;&#65533;<&#753;q<&#1547;,&#1394;&#65533;[&#65533;&#65533;xCHx&#65533;&#65533;s(&#65533;&#65533;"%&#65533;&#65533;&#65533;]&#65533; &#1063;&#65533;&#65533;&#65533;H&#65533;&#65533;&#65533;Q&#65533;A+.p &#65533;N{>N&#65533;&#65533;&#65533;&#65533;-j&#65533;D&#65533;Y(&#65533;&#65533;R&#65533;HC I&#65533;s&#65533;td&#65533;]&#65533;0T&#65533;=P&#597;&#65533;&#65533;&#65533;&#65533;;C!
8&#1541;H&#65533;"&#65533;r&#65533;&#65533;=&#65533;6&#65533;&#65533;&#65533;0&#65533;&#65533;&#724;M,&#65533;J&#65533;&#65533;0&#65533;<&#65533;D&#65533;&#65533;&  &#65533;&#65533;&#65533;&#65533;&#65533;&#65533;&#65533;&#65533;&#65533;&#65533;n&#65533;&#65533;-&#65533;&#65533;a&#65533;M&#65533;$&#65533;T&#65533; &#65533;&#65533; &#65533;&#65533; B&#65533;&#65533;{&#65533;&#846;zLb&#65533;&#65533;L&#65533;K&#65533;=&#65533;C&#65533;O&#65533;i&#65533;&#65533;&#65533;&#65533;t &#65533;&#65533;&#65533;A(&#45746;&#65533;E&#65533;m&#65533;&#65533;&#65533;&#575;L&#65533;&#65533;f@  O&#156;&#65533;3&#65533;&#65533;R&#65533;&#65533;&#65533;6&#65533;S&#368;|&#65533;&#65533;q>&#65533;<&#65533;	&#65533;&#65533;&#1208;&#1084;&#65533;YP&#65533;R &#65533;t&#1546;\d&#65533;&#65533;@&#65533;bK&#65533;B&#65533;&#65533;&#65533;|&#65533;&#65533;&#65533;x&#65533;&#65533;H&#65533;&#65533;@ &#65533;&#65533;&#65533;&#65533;*&#65533;&#65533;&#65533;74&#65533;&#65533;5&#65533;C&#65533;&#313; &#65533;.&#65533;&#65533;&#964;P: &#65533;&#65533;&#419;L&#65533;&#65533;&#65533;9	&#65533;&#65533;&#65533; 0&#65533;=&#65533;N-&#65533;R&#65533;&#65533;O&#65533;h&#65533;
H&#65533;XXRs7&#65533;&#65533;)m&#65533;&#65533;&#1693;&#65533;&#65533;4 ,&#65533;&#65533;O9% %&#65533;&#65533;&#65533;3&#65533;&#65533;M&#65533;&#65533;V[33&#65533;@&#65533; &@Q
&#65533;P&#65533;\T:x&#65533;H&#65533;G&#65533;&#65533;&#65533;&&#65533;&#65533;&#65533;&#65533;&#65533;!*&#65533;&#65533;&#65533;EEU&#65533;&#65533;
u&#1094;&#65533;S&#65533;M&#65533;&#65533;&#65533;&#65533;T&#65533;=Q{&#65533;&#748;U[&#65533;USm&#65533;h&#65533;&#65533;p&#65533;&#65533;&#65533;&#465;T&#466;D.&#65533;K&#65533;e&&#65533;&#65533;&#65533;&#65533;&#65533;&#65533;&#65533; 0&#65533;&#65533;B&#65533;&#713;&#65533;DU&#65533;n-&#65533;&#65533;A&#65533;gu&#65533;Yp&#65533;X&#1536;&#65533;&#65533;>&#65533;7&#65533;&#65533;&#65533;&#65533;TZ&#65533;&#65533;x-&#65533;&#65533;Wp}MBh&#65533;LMm&#65533;lM&#65533;&#65533;&#65533;O-Xz"&#65533;&#65533;&#65533;&#65533;T)pX&#65533;+I&#65533;1&#65533;Y&#65533;U&#65533;&#1403;&#65533;!P@&#65533;q&#65533;&#65533;u&#65533;&#65533;6&#65533;&#65533;d%&#1555;&#1889;&#65533;p
&#65533;&#65533;k4%&#65533;V&#65533;&#65533;&#1619;B&#65533;g&#65533;&#65533;(&#1517;&#65533;C&#65533;w%Z&#65533;*&#65533;l&#65533;&#65533;&#65533;&#65533;-&#65533;&#65533;&#65533;&#65533;!/*8T&#65533;Z&#65533;&#65533;&#65533;&#956;&#65533;&#65533; MTh&#65533;K0&#65533;&#65533;&#65533;R&#65533;&#1777;%[&#65533;&#65533;&#65533;d&#65533;&#65533;&#65533;&#65533;2#(Y &#65533;[&#65533;Uz&#65533;&#65533;{u&#65533;(C&#65533;&#65533;c&#65533;Y&#65533;&#65533;&#65533;s&#65533;X&#65533;&#65533;LT&#65533; H&#65533;Q&#65533;&#65533;c&#1350;&#65533;m&#1835;jQ&#65533;&#65533;&#65533;Q&#65533;n&#65533; #&#65533;&#65533;w&#65533;Y&#957;&#65533;. &#1158;&#65533;p&#65533;&#65533;&#65533;X&#65533;M].&#65533;R&#65533;&#65533;&#65533;0&#65533;&#65533;&#65533;&#1717;&#65533;J9mCAKD&#65533;]D^&#65533;"9&#65533;s&#65533;RmD&#65533;&#65533;+U&#65533;1&#65533;&#65533;&#65533;&#65533;&#65533;&#65533;^&#65533;&#65533;^&#65533;&#65533;-&#65533;&#65533;&#65533;&#60778;&#65533;_&#65533;z^&#65533;-_	=&#65533;&#65533;X&#65533;&#65533;&#65533;m&#65533;&#65533;  !&#65533; &#65533; ,h @# &#65533; &#65533;	H&#65533;&#65533;&#65533;&#65533;*\&#560;&#65533;&#199;#J&#65533;&#65533;0	&#331;3j&#65533;&#561;&#65533;&#463; &#65533;Ix&#65533;&#191;&#65533;M&#65533;h&#65533;&#1984;!c&#668;I&#65533;&#65533;M&#65533;%&#65533;&#65533;&#65533;g&#65533;&#222;@s&#65533;w&#65533;&#65533;&#1123;H&#65533;
Lc!hOj=&#65533;TiR J&#65533;'&#65533;f&#65533;&#65533;&#65533;&#1519;`&#65533;&#65533;:&#65533;&#65533;&#65533;S&#65533;Fuj&#65533;&#65533;P&#65533;a&#65533;&#669;{&#65533;(S&#65533;i&#65533;Q&#65533;t&#65533;&#1719;:&#65533;&#65533;	8jK&#65533;t+^&#65533;&#1063;&#639;&#65533;&#65533;&#65533;l&#65533;p&#65533;&#65533;&#65533;e&#65533;2&#65533;&#825;&#65533;U&#65533;z&#65533;Z&#65533;{&#65533;&#65533;d&#65533;|Sk&#65533;&#826;&#65533;&#1110;)/F&#65533;&#65533;3&#65533;&#1233;q&#65533;J&#885;&#65533;&#65533;HwZ&#65533;]{&#65533;h&#65533;&#65533;)&#65533;&#65533;&#65533;&#65533;:&#65533;-&#65533;&#65533;&#65533;&#65533;A&#65533;+&#65533;R&#65533;L&#65533;&#65533;Y&#65533;x&#65533;?&#65533;&#65533;[&#65533;(&#65533;&#65533;&#65533;9v&#65533;&#65533;&#65533;Ug-&#65533;.&#65533;&#65533;&#65533;&#65533;h&#65533;sw&#65533;&#65533;&#65533;&#65533;&#65533;&#65533;h&#65533;&#65533;Uj&#65533;&#65533;&#65533;&#1986;rU&#65533;O&#65533;-&#65533;&#65533;S&#65533;}&#65533;wI&#65533;!&#65533;~&#65533;&#65533;I&#65533;&#65533;&#65533;}VAx&#65533;^ &#65533;&#65533;?(&#65533;&#65533;(\&#65533;{Ne&#65533;&#65533;&#65533;6&#65533;&#65533;p&#65533;yV&#65533;dsM+&#65533;&#65533;&#65533;&#65533;x&#65533;&#65533;?&#65533;&#65533;%&#65533;&#65533;@&#65533;&#65533;&#65533;&#65533;D&#1341;&#65533;&#65533;&#65533;`&#1188;M}#&#65533;[&#65533;&#65533;&#1878;,V&#65533;#U6&#65533;&#65533;B^4)&#65533;&#65533;)&#65533;"BN&#65533;&#65533;&#65533;G@$&#65533;c&#65533;&#65533;&#65533;&#1802;&#65533;&#65533;&#65533;CR
&#65533;&#65533;&#65533;-1
&#65533;&#65533;&#65533;Xd&#65533;&#65533;&#65533;&#65533;F&#65533;&#65533;)Ak&#65533;%&#65533;^&#65533;p&#6548;&#65533;F	e&#65533;&#65533;&#65533;&#65533;&#65533;&#65533;&#65533;&#65533;(s&#65533;c`jgh{&#65533;&#65533;:Qo&#65533;&#1958;&Az&#65533;&#65533;&#65533;o&#65533;&#65533;&#65533;P&#65533; 0&#65533;&#65533;&#65533;&#65533;&#65533;&#65533;&#65533;TV&#65533;A6&#65533;&#65533;q!&#65533;&#65533;=&#65533;&}&#1677;&#65533;"AsZ&#65533;&#65533;S&#65533;&#65533;,A&#65533;&#65533;C&#65533;;&#65533;;6&#65533;@+-&#65533;&#65533;t&#65533;|&#65533;&#65533;3&#65533;if\$&#65533;&#65533;B
0A&#65533;&#65533;0&#65533;&#65533;
&#65533;&#65533;HJ&#65533;&#65533;"&#65533;0w&#65533;%l2&#65533;&
&#65533;@&#65533;dm&#65533;&#65533;	&#65533;)&#65533;2y&#65533;&#65533;:&#65533;x&#1230;&#65533;&#65533;&#65533;&#65533;&#65533;*&#65533;&#65533;h(&#65533;&'MR{&#65533;&&#65533;.&#65533;&#65533;.&#65533;&#65533;A&#65533;x&#65533;q&#65533;&#65533;7[&#65533;&#65533;/&#1312;&#65533;w&#65533;rJ&#65533;9&#65533;&#1493;h\&#65533;3)&#65533;&#65533;&#65533;&#65533;I&#65533;A&#65533;&#65533;&#65533;&#65533;"em&#65533;&#65533;&#65533;&#65533;{&#65533;%&#65533;[&#65533;&#65533;D&#65533;30Df&#65533; +&#65533;p6:/Gu&#65533;s&#65533;&#45499;b8vr&#65533;&#65533;w&#857;)r&#65533;&#65533; +K&#65533;0&#65533;&#65533;P=&#65533;&#65533;&#65533;&#65533;\&#65533;&#65533;C0XK&#65533;V&#65533;s&#65533;&#65533;}=&#65533;4&#65533;&#65533;+&#65533;9&#334;&#299;&#65533;&#65533;&#65533;&#65533;&#65533;Q&#65533;!&#65533;y&#65533;R&#65533;;w&#65533;&#65533;e&#65533; /j&#65533;&#65533;&#65533;&#65533;&#65533;&#65533;&#65533;N&#65533;4&#65533;&#65533;&#65533;!&#65533;&#65533;W&#65533;t$&#65533;(o_&#65533;&#65533;M&#65533;&#65533;&#65533;&#65533;&#65533;&#65533;&#65533;S&#65533;&#65533;"s%KV&#65533;&#65533;W&#912;&#65533;&#65533;)&#65533;!&#65533;&#65533;YA&#65533;v3
F&#65533;&#65533;&#1424;&#65533;:&#65533;p%&#65533;&#65533;&#65533;oz&#65533;%&#65533;&#65533;&#65533;'6P&#65533;@&#65533;e-&#65533;	&#45064;&#65533;&#65533;<&#65533;&#1836; 0&#65533;&#65533;_C&#65533;&#65533;q&#65533;&#65533;&#65533;&#65533;]&#1218;&#65533;&#65533;
>(&#65533;&#65533;?&#65533;&#65533;28MC!&#65533;cH&#65533;&#65533;&#65533;o&#65533;0#&#65533;x&#65533;_&#65533;&#337;11:`X&#65533;P&&#65533;&#65533;tR&#65533;aG&#65533;&#65533;:	r&#65533;^&#65533;&#65533;F`&#65533;&#65533;&#65533;/&#65533;fz&#65533;!&#65533;&#65533;W&#65533;p&#65533;&#65533;a&#65533;"b&#335;&#65533;&#65533;y+C&#65533;40&#65533;c+&#65533;G&#65533;C&#65533;<P&#65533;FY&#65533;H&#65533;&#65533; &#65533;3Ho&#65533;&#65533;&#258;&#65533;q&#65533;&#65533;&#65533;%&#65533;&#65533;>&#65533;p3&#65533;K&#65533;$&#65533;H&#65533;&#65533; q&#65533;&#65533;E8&#65533;&#65533;&#65533;&#65533;j&#65533;&#1569;/&#65533;&#65533;5&#65533;&#65533;n&#65533;&#65533;H%&#65533;QXf&#65533;p&#65533;L&#65533;?&#65533;&#644;&#3212;&#65533;&#65533;&#65533;Dt&#65533;&#859;	S &#65533;&#65533;&#65533;&#1334;&#65533;:7&#65533;#DX&#65533;&#65533;&#65533;&#65533;"&#65533;H!&#65533;	&#220;d&#65533;&#65533;&#65533;&#65533;,&#65533;0&#65533;&#65533;&#65533;~z&#1247;&#65533;&#1311;&#65533;rL&#21587; V<'F &#65533;)<Z&#65533;&&#65533;&#65533;R&#65533;&#65533;&#65533;r&#65533;{|&#65533;A&#65533;rr&#65533;&#65533;&#65533;&#65533;&#65533;?:&#65533;r&&#65533;i92&#65533;&#65533;X &#65533;&#65533;M &#65533;A&#17956;e&#65533;&#65533;&#65533;?&#65533;&#65533;&#1093;&#65533;(m&#65533;&#65533;&#65533;F&#65533;V&#65533;&#65533;J}&#65533;&#65533;Y&#65533;R=&#65533;)M&#65533;&#65533;9&#1716;&#65533; &#65533;&#65533;e(L&#65533;.5v&#65533;&#65533;gB@z&#65533;&#65533;^1#'&#65533;j&#65533;0 O&#65533;&#65533;D&#65533;5-Kz&#65533;x&#65533;R6&#65533;H&#65533;7&#65533;*&#1280;&#65533;U&#65533;%u&#65533;&#65533;n&#65533;&#65533;&#65533;&#1092;&#65533;aC&#65533;&#65533;&#65533;&#65533;&#65533;qC=&#65533;g6&#65533;&#65533;S(&#65533;&#65533;!) &#65533;&#65533;&#65533;&#914;&#65533;&#65533;JM&#65533;D&#65533;U&#65533;&#65533;&#65533;&#65533;&#65533;N&#65533;W,&#65533; Aew&#65533;&#65533;&#65533;&#65533;&#65533;&#65533;Xu&#65533;&#65533;J&#65533;3&#65533; q(V&#65533;&#1688;&#1075;&#65533;&#65533;]&#65533;&#65533;C&#65533;&#65533;5&#65533;~&#65533;m0a&#65533;J&#954;1$@&#65533;&C&#65533;&#65533;&#65533;&#65533;^&#65533;&#65533;&#65533;&#65533;&#65533;&#65533;@&#65533;`D&#65533;&#65533;&#65533;&#65533;H&#65533;c25$hC&#65533;&#65533;&#65533;&#65533;&#65533;o*&#37996;G&#65533;&#65533;$&#65533;&#65533;Ih	A&#65533;&#65533;&#65533;(`&#65533;tW!&#1837;&#65533;G&#65533;H6&#65533;&#65533;&#65533;4&#65533;mX`&#769;p&#65533;JF&#65533;*;U&#65533;&#65533;*&#1592;&#65533;&#65533;&#65533;l9&#65533;&#65533;&&#65533;gU
@yD&#65533;!&#65533;&#65533;&#65533;6&#65533;&#65533;&#65533;
&#65533;\K&#65533;_&#65533;&#4232;&#65533;&&#65533;M&#65533;	$c&#65533;&#65533;&#14224;,e4&#198;&#65533;Z8&#65533;&#65533;4&#65533;&#65533;4&#65533;&#65533;En&#65533;G&#65533;&#65533;&#65533;
&#65533;U&#65533;v,&#65533;&#65533;&#65533;7&#65533;*Vb&#65533;g&#65533;&#65533;$&#65533;%A&#65533;&#1813;&#65533;v3%&#65533;&#65533;28&#65533;	@=&#65533;&#65533;KY&#1967;&#65533;&#1158;J`c&#65533;&#65533;&#65533;jX&#1971;A|&#65533;&#918;&#65533;&#65533;8&#65533;&#65533;&#65533;&#65533;&#65533;&#65533;p&#65533;Q@&#65533;N&#65533;&#65533;&#65533;&#1234;.&#65533;U[,&#65533;=&#65533; &#65533;@&#65533;Rv&#65533;F+j&#65533;&#65533; Ap&#65533;&#65533;&#65533;X&#65533;&#65533;S=m&#65533;&#65533;bb.' k&#65533;&#65533;i|	Iq&#65533;&#65533;!j&#65533;L&#65533;G&#65533;&#65533;7"M&#65533;,&#65533;(&#65533;&#1556;&#728;Z6&#65533;+\.;N&#65533;&#65533;DtHj%$A&#65533;&#65533;Lq&#65533;u#&#65533;&#65533;&#65533;&#65533;&#65533;&#65533;^J&#65533;G0&#65533;&#65533;[[ &#65533;&#65533;f&#65533;Zd&#65533;G&#65533;A&#65533;&#65533;mIc&#65533;`&#65533;&#65533;FT&#65533;&#65533;\[&#65533;&#65533;&#65533;k(&#65533;&#65533;&#65533;H&#65533;&#65533;&#65533;&#65533;&#142;&#65533;&#65533;&#65533;z%r&#65533;3&#65533;M&#65533;
 &#529;!&#65533;&#65533;&#65533;&#65533;u&#430;&#65533;?;&#65533;&#65533;&#65533;h&#65533;&#65533;`9&#65533;&#65533; y&#65533;+D&#65533;&#65533;~&#65533;#&#65533;&#65533;&#65533;&#65533;)B&#65533;p#&#65533;H&#65533;-&#65533;"LBdl&#65533;&#65533;&#65533;&#65533;b &#65533;&#65533;@&#65533;&#65533;&#65533;:&#65533;&#65533;1&#65533;&#65533;P&#65533;d<W<&#65533;&#65533;&#65533;n&#65533;&#65533;&#65533;&#2044;(  >&#65533;&#65533;\&#65533;@&#65533;&#65533;%j&#65533;+
.o&#65533;&#65533;>&#65533;&#65533;l&#65533;]#&#1224;LOz! I&#65533;^wl&#65533;&#65533;&#65533;`&#65533;&#65533;FS"&#65533;2b&#65533;&#65533;#&#65533;&#65533;&#65533;4r&#65533;&#65533;&#65533;&#65533;&#65533;%&#65533;&#65533;&#65533;&#65533;%&#65533;1^&#65533;&#65533;&#65533;w&#65533;&#65533;&#65533;&#65533;^&#65533;&#65533;#&#65533;\&#65533;^,q&#65533;&#581;8&#65533;&#65533;&#65533;+&#65533;&#65533;&#65533;&#65533;M@&#65533;&#65533;'&#65533;&#65533;1z&#65533;&#65533;&#65533;#&#65533;h&#65533;&#65533;&#65533;U&#65533;@2>_&#65533;&#65533;j &#65533;&#65533;&#65533;&#65533;&#65533;&#65533;>&#65533;~	&#65533;/(']&#65533;!TS&#65533;AE&#65533;jg&#65533;&#65533;&#65533;Dl&#65533;"&#65533;5 &#65533;&#65533;g4&#65533;
&#65533;|&#65533;=fC&#65533;n&#65533;&#65533;P&#65533;l&#65533;&#65533;U\&#65533;&<}&#65533;&#65533;&#65533;&#65533;&#65533;&#1168;&#65533;w;Q!&#65533;C&#65533;jFa&#65533;&#65533;UX&#65533;f{&#65533;I&#65533;%&#65533;8`u&#65533;  &#65533;z&#65533;p&#65533;|&#65533;s&#65533; \&#65533;D_v&#65533;&#65533;&#65533;`&#65533;@6&#65533;R6&#65533;K&#903;&#65533;&#65533;:"&#65533;Vgu\&#65533;f&#65533;?d0I&#65533;&#65533;@&#65533;Zed&#65533; ]&#65533;&#65533;&#65533;aXd&#65533;Qe5" &#65533;&#65533;u&#65533;(&#65533;7R&#65533;0	&#65533;&#65533;h[&#65533;+ a&#65533;{U@&#65533;)&#693;G&#65533;&#65533;&#65533;PW&#65533;F&#65533;Pz&#65533;pwu&#65533;p&#65533;I&#65533;&#65533;X\- &#65533;&#65533;j&#65533;7&#65533;&#65533;p%&#65533;wG&#65533;WBPV&#65533;
&#65533;&#65533;&#65533;P&#65533;E&#65533;&#65533;&#140;&#65533; &#65533;`&#65533;AE&#65533;
(&#65533;M&#65533;&#65533;&#65533;40w&#65533;&#65533;
&#65533;&#65533;$ &#65533;&#65533;&#65533;&#65533;Cq&#65533;&#65533;QrA>&#65533;d&#65533;~&#65533;.&#65533;a&#1184;&#65533;WW7V&#65533;&#65533;x&#65533;y$X[&#65533;~8&#487; }w~&#65533;1&#65533;&#65533;z/d5!
qm&#65533;&#65533;Re&bt&#65533;k6qC&#65533;8&#65533;&#65533;&#65533;(&#65533;&#65533;&#65533;`z8&#65533;&#65533;&#65533;]&#65533;&#65533;a&#65533;&#65533;+&#65533;1&#65533;&#65533;&#65533;&#65533;&#65533;&#65533;}&#65533;{&#65533;&#65533;-&#65533;DxP&#65533;o&#65533;MH&#65533;Sw9&#65533;58I&#65533;&#65533;&#65533;b&#65533; &#65533;&#65533;g&#65533;5@&#65533;i&#65533;A9&#65533;
&#1556;  7(MJ&#65533;$ &#65533;&#65533;gkYW&#65533;G&#65533;&#65533;&#65533;]&#65533;h&#65533;&#65533;&#65533;[&#65533;IwB`&#65533; wI &#65533;G&#65533;&#65533;P&#65533;&#65533;&#65533;.&#65533;&#65533;\r&#65533;&#65533;&#65533;&#65533;V&#65533;?Y7&#65533;&#65533;@&#65533;&#65533;v&#65533;&#65533;&#65533;yTu_%mY&#65533;&#65533;r *&#65533;% o7 B &#65533;PpG
Q51&#65533;&#65533;&#65533;$6Y&#65533;X&#65533;&#65533;fc&#65533;&#65533;$B&#65533;&#65533;&#65533;	K&#65533;4 &#65533;&#1424;&#65533;&#65533;&#65533;YV&#65533;(3DY_&#65533;Q2&#496;.&#65533;&#65533;&#65533;&#65533;&#65533; F&#65533;&#65533;&#65533;&#65533;&#65533;&#1491;&#65533;"5_&#65533;+&#65533;D&#65533;&#65533;&#65533;&#65533;b&#65533;W&#65533;&#65533;&#65533;|&#65533;&#65533;&#65533;&#65533;&#65533;WpzE&#65533;L&#65533;8.%,&#65533;{&#65533;&#65533;0/&#65533;
&#65533;/&#65533;i7&#426873;&#65533;:&#65533;&#65533;IE	&#65533;B&#65533;~6&#65533;&@&#65533;kV&#65533;ZR0&#65533;q&#65533;1&#65533;&#65533; &#65533;&#65533;&#65533;&#65533;&#65533;&#65533;@)&#65533;f&#65533;&#1031;GQ&#65533;&#65533;*&#65533;&#65533;L&#65533;&#65533;F&#65533;vBP&#65533;&#65533;&#65533;&#65533;&#65533;C&#65533;8&#65533;&#65533;&#65533;&#65533;r&#65533;&#65533;&#226;&#65533;&#65533;T\Q(&#65533;Oa1.&#65533;{&#65533;&#65533;&#65533;(
&#65533;&#65533;i|&#65533;&#65533;&#65533;j&#65533;&#65533;&#65533;&#65533;&#65533;&#65533; &#65533;y&#65533;&#1030;qWs&#449;0p&#65533; &#65533;:&#65533;p&#65533;J&#65533;> &#65533;&#65533;&#65533;PP`&#65533;&#416;&#65533;&#65533;&#65533;&#65533;&#65533;&#65533;
&#65533;V&#65533;&#65533;P&#65533;u&#65533;d&#65533;&#65533;7&#65533;)&#65533;&#65533;af2)i&#65533;#@	&#65533;&#65533;V>&#5322;&#65533;3	&#65533;&#65533; &#65533;haV&#65533;F&#65533;H&#65533;&#65533;.&#65533;&&#65533;p&#65533;&#65533;&#65533;S|&#65533;t=&#65533;.&#65533;	&#65533;&#65533;[&#65533;xw&#65533;I+&#65533;2N&#65533;#$P&#65533;?&#65533;&#65533;&#65533;@\&#65533;c8&#65533;w&#65533;Un1&#65533;&#65533;&#65533;y&#65533;1}!&#65533;Fa&#65533;&#65533;V&#65533;z&#65533;1}&#65533;A&#65533;&#65533;nt&#65533;&#65533;&#65533;+&#142;&#65533;j;&#65533;:&#65533;&#65533;&#65533;@?n*sp&#65533;5[F&#65533;&#65533;jXB&#65533;&#65533;&#65533;&#65533;&#65533;&#1091;&#65533;:D&#65533; &#65533;&#65533;&#65533;&#65533;&#65533;&#65533;&#65533;&#65533;&#65533;&#65533;&#65533;!!&#65533;1&#65533;8s&#65533;z&#65533;Z$&#65533;&#65533;' &#65533;2	&#65533;&#65533;&#65533;&#65533;&#65533;&#65533;&#65533;	{R&#65533;W&#65533;&#65533;&#65533;&#65533;&#65533;y&#65533;&#65533;$"&#65533;q&#65533;7,[&#65533;>4&#65533;
+S&#65533;6O&#65533;#&#65533;^&#65533;5&#65533;D&#65533;&#65533;@&#65533;?J&#1178;&#65533;iaq&#65533;&#65533;k%8&#65533;&#65533;a&#65533;'&#65533;Z&#65533;&#65533; "&#65533;&#65533;&#65533;"sz&#65533;&#65533;&#65533;&#65533;oFB&#65533;&#65533;yg&#65533;&#65533;g&#65533;&#65533;&#65533;&#65533;&#65533;&#65533;&#65533;&#1141;tAtJqJ&#296;ajo;&#65533;T&#65533;e&#65533;j&#65533;&#65533;&#65533;&#65533;&#65533;Z;t&#65533;&#65533;&#65533;&#65533;I&#65533;&#65533;&#65533;+K&#65533;e&#65533;r+&#65533;&#65533;Q&#65533;#&#65533;&#1288;&#65533;T&#65533;%S&#65533;&#65533;&#65533;&#65533;&#65533;.&#65533;A{QBQ&#65533;&#65533;&#65533;&#65533;&#65533;;h&#246;y|&#65533;@&#65533;&#1659;&#65533;2&#65533;&#65533;&#65533;r&#65533;:&#65533;&#65533;=e&#65533;&#65533;3&#65533;&#65533;&#65533;f&#65533;&#65533;&#65533;#&#65533;9&#65533;QH9&#65533;&#65533;&#65533;&#65533;&#65533;&#65533;[_&#65533;&#65533;!&#65533;&#65533;&#65533;&#65533;9S;&#65533;@&#65533;&#65533;&#65533;M&#65533;&#65533;B&#65533;]&#65533;]Q&#65533;&#65533;c&#65533;&#65533;&#65533;&#65533;&#1760;Ab&#65533;&#65533;&#65533;&#65533;y&#65533;V&#65533;&#65533;&#65533;p&#65533;&#65533;w	0&#65533;>k!&#65533;wIK&#65533;&#65533;A&#65533;!&#65533;&#65533;&#65533;&#65533;~[_&#65533;p]&#65533; 	&#65533;&#65533;-&#65533;&#65533;&#65533;0&#65533;P8T61&#65533;&#65533;)&#65533; )&#65533; &#65533;&#65533;&#65533;a\&#65533;&#65533;&#65533;ku;.f&#65533;;&#65533;ek&#65533;EVY*&#65533;&#65533;=&#65533; &#65533;S]&#65533;&#65533;Q&#65533;&#65533;H&#65533;&#65533;&#65533;&#65533;&#65533;&#65533;Ec&&#65533;&#65533; &#65533;&#65533;&#65533; &#65533;)&#65533;&#65533;g&#65533; )&#65533;&#65533;&#65533;&#405;&#65533;{&#65533;&#65533;&#65533;&#65533;=.&#65533;~&#65533;&#65533;&#1711;q|QCp2&#65533;  +&#65533;pq&#65533;&#65533;Z&#65533;&#65533;)&#65533; 1&#65533;
p&#65533;p&#65533;p &#65533;&#65533;&#65533;]&#65533;&#65533;P&#65533;0lb(&#65533;
A&#65533;
Im&#65533;gL&#65533;8m&#65533;&#65533;q 0&#65533;&#65533;&#65533; &#65533;&#65533;q&#65533;{&#65533;1&#65533;&#65533;p&#65533;0&#65533;&#65533; &#65533;&#65533; 	@&#65533;&#65533;	&#65533;&#65533;&#65533;	&#65533;AO&#65533;&#65533;&#65533;&#65533;83&#65533;&#548;&#65533;7&#65533;V&#65533;&#555;&#65533;&#65533;|.&#65533;&#65533; Q@&#65533;&#65533;Gt0*&#65533;&#65533;k,&#65533;&#65533;0&#65533;&#65533;&#65533;&#65533;&#65533;&#65533;&#65533;kC0Db&#65533;|&#65533;&#65533;8&#65533;$A&#65533;5`c&#65533;G&#65533;&#65533;&#65533;Nl&#65533;&#65533;&#65533;&#65533;bY&#65533;	&#65533; 3`&#65533;4&#65533;xP
 = &#65533;=&#65533;&#65533;&#1136;B@&#65533;&#65533;g&#65533;&#65533;&#65533;&#65533;A&#65533;&#65533;[&#65533;&#65533;&#65533;&#65533;&#65533;&#65533;o&#65533;&#65533;[&#65533;&#65533;c&#65533;L&#65533;&#65533;&#65533;&#65533;4P&#65533;A)-&#65533;&#65533;y&#65533;	a&#65533;&#65533;`\&#65533;+&#65533;q]&#65533;&#65533;M&#65533;&#65533;Cc}3&#65533;&#65533;5fR&#65533;P'pAgA=q&#65533;Yv&#65533;l&#65533;W&#65533;&#1975;{&#65533;/ &#65533;<&#65533;&#65533; &#65533;&#65533;n&#65533;?&#65533;m&#65533;&#65533;WeU[&#65533;&#65533;&#65533;P &#65533; &#65533;&#65533;&#65533;&#1744;6&#65533;&#65533;T&#65533;&#65533;&#65533;X}3&#65533;&#65533;4&#65533;&#65533;&#65533;P|@ M&#65533;[@&#65533;&#65533;&#65533;sL&#65533;=&#65533;&#65533;I&#65533;&#65533;&#65533;&#65533;gM&#65533;&#65533;Rh&#65533;&#1425;&#65533;&#65533;&#65533;&#65533;&#65533;&#65533;&#65533;&#65533;&#65533;&#65533;&#65533;&#65533;	&#65533;&#65533;2&#234; &#65533;;iN&#65533;&#1683;&#65533;<&#665;&#65533;&#65533;0&#65533;  &#65533; &#65533;M&#65533;&#65533;&#65533;)&#65533;&#65533;*&#65533;&#65533;&#65533;&#65533;&#65533;&#65533;YL&#65533;5V&#65533;&#65533;8Rm&#65533;=&#65533;&#65533;=&#65533;=&#65533;&#65533;&#65533;@&#65533;NjD&#65533;l
&#65533;1&#65533;&#65533;l&#65533;&#65533;&#65533;&#65533;&#65533;g&#65533;`&#65533;!0!&#65533;&#65533;`&#65533;gP&#65533;&#65533;&#65533;&#177;'	(y&#65533;5&#65533;]=4<&#65533;.&#65533;&#65533;&#65533;&#65533;&#65533;&#65533;&#65533;&#65533;W&#65533;&#65533;l&#65533;&#65533;J&#270;{&#65533;&#1435;Zjl&#813;&#65533;{&#65533;&#65533;&#65533;&#65533;0&#65533;&#65533;>&#65533;&#65533;	M &#65533;-&#65533;&#65533;&#65533;<,fQ%R&#65533;&#516;W&#65533;P|&#65533;&#65533;&#65533;&#65533;&#65533;&#65533;=6n'&#65533;&#65533;[&#65533;D&#65533;&#65533;zJ'.&#65533;>&#65533;&#65533;4&#65533;&#65533;&#65533;4&#65533;&#65533;&#65533;&#65533;&#65533;&#65533;|@&#65533;&#65533;&#65533;&#65533;@&#65533; &#65533;S-.-[&#65533;&#65533;E!&#65533;&#65533;)[ma&#65533;-&#65533;km&#65533;d}A&#65533;0&#65533;- &#65533;&#65533;&#65533; &#65533;&#65533;&#65533;&#65533;&#65533;3<3&#65533;
&#65533;n&#65533;&#65533;&#65533;Fd&#65533;&#65533;&#65533;]&#65533;1`&#65533;&#65533;&#65533;&#65533;&#65533;P&#65533;&#65533;=Q&#65533;&#65533;&#65533;&#65533;@&#1740;&#65533;@&#2001;.&#65533;&#65533;#@&#65533;Q!&#65533;m&#65533;>&AwK|D&#65533;&#65533;&#65533;&#65533;A#&#65533;&#1220;&#65533;Oi&#65533;?&#65533;r&#65533;&#65533;&#65533;S&#1457;&#65533;&#65533;n&#65533;&#65533;&#65533;n&#65533;>&#65533;&#65533;&#65533;&#65533;&#65533;@ &#65533;&#972;&#65533;-L&#65533;P&#65533;S&#65533;&#1750;^0&#65533;i7
_&#65533;&#65533;&#65533;Wa&#65533;L&#65533;&#65533;&#65533;&#65533;uS"&#65533;&#65533;;A&#65533;&#65533;qU&#65533;&#65533;&#65533;&#65533;&#65533;&#65533;<&#65533;&#65533;&#65533;8&#65533;N&#65533;&#65533;^&#65533;!P&#65533;&#65533;&#65533;&#65533;#.&#65533;&#65533;&#65533;&#65533;&#65533;&#65533;&#65533;&#65533;&#65533;	2&#65533;&#65533;f!lk&#65533;|,&#65533;1Ao/J@%E_aE&#65533;A&#65533;&#65533;&#65533;&#65533;	Q&#65533;&#65533;-)&#11622;&#65533;&#500;&#65533;&#65533;&#65533;&#65533;#&#65533;&#65533;>&#65533;*_&#65533;  d)&#65533;&#65533;&#65533;&#65533;&#65533;F&#65533;&#65533;X&#65533;2&#65533;<&#65533; !&&#65533;&#1784;A&#65533;&#65533;^i&#65533;&#65533;&#65533;&#65533;&#65533;&#65533;&#1169;)sD&#65533;&#65533;&#1347;&#1530;&#65533;&#48029;&#65533;&#65533;(&#65533;&#65533;&#65533;&#65533;9&#65533;&#65533;&#65533;&#65533;&#65533;g&#65533;&#65533;2`&#65533;2&#65533;&#65533;&#65533;&#65533;&#65533;&#65533;&#65533;^MQ%*&#65533;y6&#65533;I&#65533;&#65533;mA&#65533;q&#65533;&#65533; b&#65533;&#65533;&#65533;&#65533;]&#65533;O&#65533;&#65533;&#65533;/ C &#65533;&#65533;g&#1086;&#65533;o&#65533;&#65533;s\&#65533;&#65533;{ &#65533;&#65533;U v&#65533;4&#65533;&#65533;}&#65533;!&#65533;41s&#65533;(&#65533;&#65533;c&#65533;&#1587;&#65533;&#65533;$&#65533;&#65533;y&#65533;R&#65533;&#65533;Q&#65533;&#1480;?&#1930;o&#65533;!&#65533;&#65533;&#65533;^a/&#65533;&#65533;&#65533;Y
#&#65533;&#65533;]&#65533;&#65533; V&#65533;&#65533;&#65533;&#65533;&#65533;&#462;YX&#65533;oaCj#&#65533;&#65533;&#65533;&#65533;&#65533;R&#65533;W&#65533;&#65533;}&#65533;^&#65533;3X&#65533;&#65533;I&#65533;%&#65533;0&#65533;&#65533;d&#267;0Z`h&#65533;&#65533;&#65533;&#65533;R&#65533;&#65533;&#65533;&#65533;&#65533;O&#65533;A&#65533;%Z&#65533;&#65533;bX&#725;K&#65533;S&#65533;&#65533;Y`(&#304;&#65533;WS0&#65533;&#65533;Wk4j &#65533;q&#65533;&#65533;)&#65533;ux&#65533;&#65533;&#65533;&#65533;&&#65533;&#1536;&#432;&#65533;D&#65533;5wZ&#65533;&#65533;&#65533;hI,&#65533;&#65533;D&#1098;Z6&#65533;&#65533;&#65533;\H&#869;&#65533;}&#65533;B&#65533;i&#65533;&#65533;e&#793;5&#65533;=&#65533;!&#65533;Rk_&#65533;J&#65533;gmH&#1388;X&#65533;&#65533;&#65533;ut&#65533;\&#65533;>4&#65533;&#65533;&#544;&#65533;&#65533;	R&#65533;&#65533;B0e3&#65533;\&#1725;I&#65533;E&#65533;&#65533;&#65533;;&#65533;&#65533;&#65533;$&#65533;&#65533;0`&#65533;&#65533;d&#65533;&#1504;&#65533;dlW!&#65533;&#65533;&#65533;=&#65533;P&#65533;&#65533;g&#65533;&#1391;g9&#65533;&#65533;&#994;&#65533;&#65533;2]u&#65533;j&#65533;&#65533;&#65533;2d&#65533;|&#65533;&#65533;&#65533; f&#65533;&#65533;&#65533;&#65533;&#65533;&#65533;&#65533;&#65533;J&#65533;&#65533;&#65533;i&#65533;&#65533;&#65533;&#65533;b&#65533;&#65533;&#65533;&#65533;b&#65533;&#65533;"r&#65533;oL&#65533;&#65533;&#65533;&#65533;8&#65533;B&#65533;&#65533;&#65533;&#558;gjn'6&#1683;qFMz&#65533;f&#65533;&#65533;?&#65533;&#65533;AM&#65533;&#1330;2d&#65533;&#65533; ,)&#65533;  &#65533;`&#65533;B&#65533;&#65533;&#65533;@ &#65533;fLi6&#65533;&#65533;&#569;&#65533;R#/&#65533;,&#65533;!15R&#65533;K&#65533;&#65533;&#65533;&#65533;E53S&#65533;6_&#65533;&#65533;&#65533;S&#65533;g:&#65533;a&#65533;&#65533;{j*&#1282;&#65533;&#65533;&#65533;&#65533;&#65533;B&#65533;&#65533;&#676;\r&#65533;&#65533; $&#65533;3&#65533;9&#65533;R&#65533;&#65533;-+Q:&#65533;8&#65533;&#1328;&&#65533;&#300;(&#65533;&#65533;V&#65533;&#1362;8j.&#65533;W&#678;&#65533;:o' &#65533;&#65533;uW&#65533;&#65533;l)i&#65533;&#672;j&#65533;&#65533;H &#154;&#65533;&#65533;4h &#65533;q&#65533;@&#65533;&#65533;YT&#65533;&#65533;
&#65533;&#65533;&#65533;&#65533;8&#65533;n&#65533;KU79&#65533;RM&#65533;8&#65533;&#65533;Q&#65533;r&#65533;b&#65533;&#65533;*&#65533;&#65533;u_~z&#65533;(Ry&#65533;&#65533;&#65533;Z&#65533;&#65533;X&#65533;Y&#65533;H3)>&#65533;&#65533;^&#65533;)&#65533;&#65533;D&#65533;BPA(&#65533;4%"Z&#65533;&#65533;&#65533;VI$N&#65533;&#65533;:<&#65533;&#65533;&#65533;VZ&#65533;&#1437;*&#1032;&#65533;~s&#65533;&#65533;w&#65533;3&#65533;B6H&#65533;&#65533;|&#65533;G?&#65533;xi^.&#1600;*}R&#65533;?F&#65533;)&#65533;p&#65533;%7^&#65533;&#65533;&#65533;&#65533;2&#65533;&#65533;&#1392;&#65533;&#65533;&#65533;k&#65533;H&#65533;&#65533;&#65533;dt&#65533;Wg&#65533;k&#65533;5
>&#65533;&#65533;*A	&#65533;&#65533;&#1070;&#65533;<&#65533;&#65533;&#65533;&#65533;&#65533;j&#65533;&#65533;G&#65533;&#65533;&#65533;&#65533;&#65533;&#897;K(&#65533;Q[U4o:U2w-&#65533;&#65533;&#65533;/&#65533;;&#65533;\&#65533;&#605;<&#65533;
D&#65533;&#65533;S&#65533;1>cx&#65533;&#65533;&#65533;XdMr&#65533;&#65533;rQ&#65533;&#65533;#&#65533;&#65533;&#65533;i&#65533;&#65533;Xq4&#65533;G
fA&#65533;&#65533;&#65533;*dtnE&#65533;MOr&#65533;&#65533;&#65533;c&#65533;&#830;&#65533;#&#65533;X&#65533;&#65533;&#65533;W&#63076;>&#65533;>&#65533;k&#463;&#65533;&#65533;&#65533;&#65533;]&#65533;&#65533;&#65533;&#65533;g&#65533;&#65533;J&#65533;y&#65533;et&#65533;&#65533;&&#65533;!&#65533;8&#65533;zc{L(&#65533;!8&#65533;&#65533;^&#65533;&#65533;&#65533;&#65533;,&#65533;&#65533;&#65533;&#65533;&#65533;)&#65533;&#65533;X&#65533;v&#65533;&#65533;&#1364;&#65533;hE&#65533;?&#65533;4&#65533;&#65533;C*4&#65533;&#65533;x&#65533;&#65533; &#65533;H@4&#65533;b&#65533;&#65533;`&#65533;&#65533;	&g&#65533;})V+&#65533;L_Re&#65533;&#65533;&#65533;((P&#65533;&#65533;	&&#65533;&#65533;F&#65533;'&#65533;&#65533;&#65533;~V&#65533;&#65533;M&#65533;&#65533;X&#65533;L8&#65533;h&#65533;px-4&#65533;
&#65533;&#65533;*x&#65533;&#65533; x&#65533;9&#65533;
9&#65533;K&#65533;dj&#65533;&#65533;&#65533;-&#65533;(&#49155;& E@&#65533;_&#65533;&#65533;A&#65533;&#65533;V&#65533;&#65533;&#65533;>Z&#65533;G&#65533;,a)&#65533;&#65533;N&#65533;&#65533;&#65533;1&#65533;&#65533;&#1100;b48&#65533; @(&#65533;&#65533;&H	&#65533;P&#65533;&#65533;){&#65533;&#65533;&#65533;&#65533;&#65533;R&#65533;9&#65533;m&#65533;&#65533;&#65533;Nx6&#65533;&#65533;&#65533;} &#65533;&#1968;R4&#65533;MR>&#65533;&#65533;&#65533;'F&#65533;&#65533;< &#65533;&#65533;X&#65533;f&#65533;&#65533;o4I&#65533;$/&#65533;&#65533;2&#65533;
D&#65533; !&#65533;&#65533;&#65533;&#65533;4&#65533;,,&#65533;&#65533;}&#65533;A&#65533;WPX&#65533;&#65533;&#65533;&#65533;&#65533;E'&#65533;F#&#65533;&&#65533;5"&#65533; 
v&#65533;&#65533;'Gl&#65533;&#65533;L&#65533;&#65533;&#65533;/-&#65533;&#65533;&#65533;&#65533;&#1044;&#65533;&#65533;3F&#65533;&#65533;6(&#65533;&#65533;@aLf&#65533;&#65533;8&#65533;&#65533;t&#65533;&#65533;D&#65533;&#65533;&#65533;5&#65533;N&#65533;&#65533;g&#65533;y&#671; &#65533;&#65533;&#65533;_Z&#65533;"&#65533;&#65533;;&#65533;&#65533;\w&#65533;&#65533;)a"&#65533;&#65533;&#65533; D&#65533;K&#65533;Q&#65533;&#65533;2&&#65533;@&#65533;9o_&#65533;&#1025;0 
(&#65533;T&#65533;2&#65533;%&#65533;&#65533;*&#65533;;%kI&#65533;\&#65533;h*&#65533;A/3
&#65533;&#65533;D&#1181;&#65533;&#65533;F&#65533;T&#65533;&#65533;&#65533; &#65533;D&#65533;&#65533;y'"&#65533;&#65533;&#65533;&#65533;)a&#65533;&#65533;
&#65533;0l&#65533;&#65533;
&&#65533;&#1266;F6&#65533;7z&#1169;Q&#65533;R,&#65533;&#65533;&#65533;&#65533;&#65533;&#65533;&#65533;&#2014;8&#65533;&#1359;&#65533;fL&S&#65533;O&#65533;&#65533;&#65533;U&#65533;&#65533;&#65533;&#65533;k`&#65533;&#65533;&#65533;mm&#65533;w84&#65533;- &#65533;c&#65533;S&#594;5&#65533;&#65533;v)&#65533;&#65533;e&#65533;&#65533;~1G&#65533;2&#65533;Sx&#65533;&#65533;;L&#65533;&#65533;&#65533;&#65533;&#65533;&#65533;U&#65533;ApF&#65533;&#65533;&#65533;&#65533;B3&#65533;\&#65533;&#65533;&#65533;&#65533;&#65533;&#65533;/&#65533;&#65533;&#65533;&#65533;z&#65533;$Hc
I&#65533;If>&#1391;Eo&#65533;k&#65533;&#65533;&#65533;&#65533;4&#65533;Jn#;{4G&#65533;&#65533;&#65533;&#65533;<RO*a&#65533;&#65533;o&#65533;-l&#65533;&#65533;&#65533;Y&#65533;&#65533;&#65533;P&#65533;&#65533;&#65533;IXQ1&#292;e_c&#65533;6&#65533;<)j&#65533;{aG&#65533;F&#65533;&#65533;hv&#65533;&#1660;&#65533;F&#65533;&#65533;o&#65533;&#65533;Z_e&#65533;&#65533;~&#65533;v&#65533;c$K6&#65533;3&#65533;&#65533;A&#65533;*&#1291;u*&#65533;&#65533;(i&#65533;&#387;b&#65533;&#65533;&#65533;{!3&#65533; &#65533;#'Y&#65533;&#65533;".&#65533;J&#65533;&#65533;&#65533;<&#65533;hQ|W&#65533;V&#65533;&#65533;B"&#65533;&#65533;1&#65533;&#65533;&#65533;j]&#65533;~&#65533;&#65533;&#65533;.R?z{$&#65533;^&#65533;A&#65533;&#65533;&#258;C&#65533;&#65533;7I&#65533;Dd&#65533;&#65533;z&#65533;t&#65533;x6&#1123;&#65533;&#65533;&#65533;)&#65533;;[&#65533;bB.&#65533;&#65533;&#65533;&#65533;&#65533;&#65533;&#65533;&#65533;&#1195;V&#65533;c&#65533;`&#65533;&#65533;v&#65533;6T&#65533;u$&#65533;W&#65533;&#348;&#65533;&#65533;hp&#65533;&#65533;&#65533;&#65533;/Y}&#65533;&#65533;yOi&#65533;&#65533;&#65533;q<&#65533;&#1356;&#65533;&t3&#65533;K&#65533;B&#65533;c&#65533;tND&#65533;&#65533;&#65533;lp&#65533;j&#408;p"&#65533;&#65533;&#65533;,&#1394;&#65533;o&#65533;&#65533;X&#65533;&#65533;&#65533;Ev&#65533;&#65533;}&#65533;&#65533;<#&#65533;&#65533;&#65533;?&#829;Y&#65533;&#367;&#433;Qt&#65533;&#65533;&#65533;I&#65533;&#65533;&#65533;]&#65533;&#65533;S&#65533;Z|G&#65533;=&#65533;&#65533;@&#65533;^&#65533;ngw:&#65533;!&#65533;l&#65533;L&#65533;9o&#65533;c&#65533;s&#65533;) J{K\&#65533;&#65533;&#65533;gR&#65533;K&#65533;&#65533;&#1453;&#65533;t&#65533;&#65533;&#65533;&#65533;&#65533;&#65533;&#65533;
&#65533;/N&#65533;&#65533;o&#65533;\&#65533;.&#65533;&#65533;&#65533;&#65533;&#65533;[&#65533;!&#65533;S:n&#65533;+&#65533;5&#65533;x&#65533;&#65533;=&#65533;I&#65533;&#65533;[C&#65533;Q\=&#65533;&#65533;*YZ&#65533;E<&#65533;\&#65533;&#65533;p&#65533;&#65533;%&#65533;)l&#65533;S&#65533;&#65533;s
&#65533;&#65533;&#65533;d\']&#65533;&#65533;&#65533;ki&#65533;&#65533;[~&#65533;1&#65533;h&#29159;&#65533;&#65533;&#65533;&#65533;SY&#65533;Bh|&#65533;;&#65533;h&#65533;&#65533;&#65533;vtI&#65533;&#65533;S]&#1356;'&#65533;I.M$&#65533;&#65533;&#1853;l:&#1933;t&#65533;b&#65533;&#65533;&#1693;$&#65533;&#65533;,&#65533;&#1175;&#65533;_b@k&#857;&#65533;"v&#65533;F&#65533;&#65533;}J&#65533;c&#65533;&#65533;,#&#65533;&#65533;%&#65533;N^&#65533;&#65533;&#65533;^&#65533;f6&#65533;:Z&#65533;&#65533;^f&#65533;&#65533;S>&#65533;&#65533;W&#1477;s&#65533;$>&#65533;v&#65533;&#65533;&#65533;{&#65533;;}&#65533;8&#65533;*?h&#65533;&#65533;F>&#65533;&#65533;dhS~e&#65533;&#65533;&#65533;g&#65533;&#65533;+N&#65533;&#65533;&#65533;@&#65533;&#65533;&#65533;{:&#65533;c[1.3&#65533;a&#1274;&#65533;&#16377;&#65533;&#65533;&#1245;&#547;Y#&#65533;&#65533;&#65533;&#65533;;&#65533;&#65533;&#65533;&#65533;3!&#65533;J&#65533;&#65533;&#65533;=&#65533;:&#65533;&#65533;3&#65533;I&#65533;&#65533;&#65533;(&#65533;&#65533;>&#65533;&#65533;&#65533;&#65533;&#65533;&#65533;&#65533;8#&#65533;&#65533;&#65533;'&#65533;3<&#65533;&#65533;&#65533;&#65533;&#65533;<&#65533;&#65533;&#65533;&#65533;&#65533;&#65533;d&#65533;&#65533;&#65533;{&#65533;&#65533;&#65533;F+-&#65533;&#65533;95|@\9&#65533;c&#65533;$&#65533;&#65533;&#65533;&#65533;&#1679;&#65533;;&#65533;8@$<'$ &#65533;4&#65533;&#65533;B&#65533;&#65533;@\JB&#65533;|&#65533; &#1128;&#65533;&#65533;E&#1778;&#65533;Z0&#65533;&#65533;&#65533;:5&#65533;&#65533;&#65533;&#65533;|&#65533;d=&#65533;k&#65533;&#65533;&#65533;&#65533;Q&#65533;9c&#65533;&#65533;&#612;`&#65533;9&#65533;&#65533;&#65533;&#65533;C&#65533;&#65533;&#65533;&#65533;&#65533;&#65533;&#65533; &#65533;&#3378;&#65533;&#65533;6K&#65533;c&#65533;ej8
&#65533;&#65533;&#65533;&#65533;<&#65533;B+z&#1913;&#65533;&#65533;&#65533;&#65533;D9:
&#65533;<S!G$&#65533;{2&#65533;&#65533; 4T<T\&#65533;\6&#65533;&#65533;&#65533;"|&#65533;&#65533;&#65533;&#65533;!&#65533; &#65533;&#65533;&#65533;Ed&#65533;&#65533;k&#65533;&#65533;C&#65533;K&#65533;`<6&#65533;{&#65533;@<&#65533;!&#289;AB&#65533;&#65533;]&#65533;Q[*M&#65533;.,2&#65533;&#65533;&#65533;ld&#65533;+&#65533;D&#65533;9E&#65533;&#305;[:&#65533;S7&#143;-`s0&#65533;#&#65533;f&#65533;:&#65533;{G|&#65533;!&#1555;U-t&#65533;&#65533;&#65533;@Y|a&#65533;5h9R&#65533;3&#65533;&#65533;$&#65533;&#65533;&#65533;F&#65533;&#65533;4&#65533;&#65533;&#65533;,,B&#65533;&#65533;&#65533;"&#1793;&#65533;Fy&#65533;[&#65533;MR&#65533;&#65533;&#65533;F&#65533;Cw&#65533;H=&#65533;D&#65533;&#65533;&#254;p&#65533;5&#65533;&#252;&#65533;&#65533;h&#65533;/&#65533;&#65533;!&#1699;7&#65533;;E&#65533;&#65533;0K,&#65533;ydE,2&#65533; 1;&#65533;z&#65533;Ct&#65533;&#65533;&#65533;2SD&#676;&#65533;ad&#65533;&#65533;&#65533;<&#65533;D&#65533;&#65533;&#65533;vzF&#65533;&#65533;&#65533;&#65533;Ha&#65533;3_,&#558;d5_QA&#65533;1{&#65533;0&#65533;|&#65533;.B&#65533;H&#65533;&#65533;&#65533;C&#65533;3&#65533;D&#65533;k&#440;&#65533;0&#65533;&#65533;&#65533;&#65533;&#65533;Id&#271;&#65533;&#65533;&#65533;CP&#65533;&#1138;&#65533;`&#65533;&#65533;&#65533;&#65533;&#65533;&#236;4&#65533;&#65533;&#65533;&#65533;&#65533;&#65533;&#65533;&#65533;G&#65533;+@&#65533;4&#65533;z.&#65533;+&#65533;&#65533;&#65533;&#675;&#65533;LJ&#1229;&#65533;&#65533;&#65533;&#1339;&#65533;&#65533;<&#65533;J&#65533;&#65533;|&#65533;D&#65533;C2\&#65533;&#65533;!&#65533;&#65533;&#65533;K&#65533;&#65533;3s&#257;&#65533;K&#65533;t&#772;&#65533;C&#65533;&#65533;Kj4]l!&#65533;+&#65533;=(L&#65533;&#65533;&#65533;&#65533;X&#65533;
&#65533;B8&#266;&#65533;&#65533;&#366;0&#65533;O4&#65533;&#65533;3&#65533;&&#65533;&#65533;&#65533;&#65533;v&#65533;I&#65533;&#65533;&#65533;&#65533;{&#65533;&#65533;&#65533;&#65533;&#65533;&#65533;&#65533;&#65533;j&#65533;.:&#65533;&#825;d&#65533;FlK&#65533;&#65533;J&#65533;|Or&#1165;&#65533;d2&#65533;&#1309;&#65533;:&#65533;Ns&#65533;&#65533;&#65533;&#65533;&#65533;s
i&#65533;O&#65533;&#65533;&#65533;&#65533;&#65533;D
&#65533;&#65533;4P&#65533;,N3&#65533;&#65533;&#65533;&#65533;&#65533;&#65533;&#65533;	&#65533;&#330;L&#65533;'&#65533;&#65533;N&#65533;B&#65533;/&#65533;&#65533;&#65533;&#1072;}&#65533;&#65533;&#65533;L&#957;&#65533;EH&#65533;~E.&#65533;&#65533;&#65533;&#65533;9&#65533;l&#65533;&#65533;&#65533;&#65533;O)W&#65533;,X&#65533;&#1820;G&#65533;<F#&#65533;2&#65533;"&#65533;R<&#65533;=&#65533;r&#65533;&#65533;C&#65533;,&#65533;&#65533;, 	&#65533;&#335;J&#65533;&#65533;&#65533;9&#65533;&#65533;&#65533;7&#820;3&#65533;P/&#65533;&#65533;{&#65533;&#65533;zC&#65533;C0Q0&#65533;~&#65533;2&#65533;&#65533;&#65533;&#65533;9v|&#65533;.&#65533;&#65533;=&#65533;&#65533;'&#65533;]&#65533;=&#65533;IC&#65533;&#65533;&#65533;DOi&#65533;&#65533;&#65533;R#ET{&#65533;fH&#65533;*&#65533;&#65533; (>&#65533;&#65533;&#65533;8&#65533;&#65533;&#65533;&#65533;Av&#65533;?&#65533;&#65533;3l[&#65533;9s&#65533;3&#65533;RMEL&#65533;=&#65533; 1&#65533;>&#65533;&#65533;&#65533;=Q&#65533;&#65533;E&#65533;&#65533;.&#65533;
&#275;&#65533;YUJ&#65533;&#65533; @!&#513;&#65533;tT>E;JRSL"&#65533;&#65533;{"&#65533;DC=&#65533;d5Z&#65533;G&#65533;&#65533;3&#65533;0&#65533;&%&#65533;=5&#65533;!&#65533;T?&#65533;O&#65533;C&#65533;d2&#65533;&#65533;#A&#65533;pU&#65533;I&#65533;&#65533;KsM&#65533;X &#556;&#65533;&#65533;olJ?&#65533;&#65533;s&#65533;P&#65533;{&#65533;"&#65533;L&#65533;W&#65533;j&#65533;f&#852;8&#65533;Yp&#65533;D&#65533;&#65533;&#65533;A&#65533;&#65533;&#65533;&#65533;&#65533;CQ&#65533;&#65533;?&#65533;&#65533;&#65533;=0&#65533;X&#65533;M&#65533;.&#65533;&#65533;&#65533;Xs&#65533;&#65533; &#514;p&#65533;&#65533;[&#65533;h&#65533;&#65533;&#65533;&#65533;&#65533;iK&#65533;&#65533;&#1431;&#65533;&#65533;s&#65533;&#65533;&#65533;&#65533;&#65533;9&#65533;&#1536;tH&#65533;X&#65533;xUByM&#65533;&#65533;4&#65533;j$&#65533;&#65533;t&#995;&#65533;&#65533;f&#65533;&#65533; 0&#65533;Y&#65533;@&#65533;&#65533;&#65533;&#514;&#65533;S&#65533;Y&#65533;J&#65533;&#65533;&#65533;&#65533;+:&#65533;&#65533;_&#65533;&#65533;&#65533;0Y&#65533;&#65533;8&#65533;3&#65533;& &#1618;T&#65533;3&#65533;&#223;&#65533;&#65533;&#65533;R&#65533;&#65533;&#269;&#65533;&#1724;&#65533;&#65533;.&#65533;&#65533;&#65533;&#65533;Y0W&#65533;M(e<I&#65533;\4&#65533;&#65533;P-{U&#65533;&#65533;Z&#65533;}\&#65533;8(1&#65533;=&#65533;R&#65533;&#65533;&#65533;&#1678;cX&#65533;&#65533;=`C#=&#65533;W}5]@z&#65533;'&#65533;&#65533;H&#65533;@&#65533;t&#65533;&#65533;&#65533;V`&#65533;<&#65533;&#65533;&#65533;&#65533;[&#1861;&#65533;&#65533;`&#65533;&#65533;&#65533;&#65533;&#65533;:&#65533;&#1682;&#65533;A&#65533;&#65533;&#65533;'&#65533;a@&#65533;&#65533;N.&#65533;&#65533;&#65533;$&#65533;&#65533;(9	 &#65533;&&#65533;&#65533;&#65533;&#65533;&#65533;&#65533;K\&#65533;&#639;&#65533;_&#65533;&#65533;=&#65533;&#1618;&#65533;
8&#65533;&#65533;&#65533;&#65533;&#65533;~\UU&#65533;7&#65533;Td&#65533;&#65533;1K&#65533;&#65533;q&#65533;&#1028;&#65533;&#65533;h&#65533;&#65533;&#65533;R>&#65533;&&#65533;&#792;\^&#65533;E&#65533;$#&#65533;&#65533;&#65533;p&#65533;J&#65533;&#65533;t&#65533;`&#65533;&#65533;9_c0&#65533;&#65533;&#65533;/&#65533;&#65533;&#65533;`J&#65533;)I&#65533;&#65533;@&#65533; y&#882;&#65533;&#65533;`&p*&#65533;&#65533;_^&#65533;&#65533;Y&#65533;&#65533;N&#65533;&#65533;&#65533;&#1653;`&#65533;B&#65533;W!bV&#65533;8&#65533;8&#65533;@&#65533;Q&#65533;``k&#65533;"&#65533;&#65533;)&#65533;bV&#65533;&#1908;&#65533;KQ&#65533;&#65533;&#65533;&#65533;&#65533;T&#65533;&#65533; -&#65533;&#65533;&&#65533;cK&#65533;&#65533;$>&#65533;-&#1541;&#65533; 3&#65533;$&#65533;3&#65533;t>&#65533;-]:F&#65533;.x&#65533;&#65533;&#65533;M[h&#65533;rpb&#65533;&#65533;b>&#65533;C>6+.	&#65533;8&#65533;&#749;&#65533;
&#65533;&#65533;E&#65533;G&#65533;`&#65533;&#65533;&#65533;J&#65533;&#65533;(&#65533;3P&#65533;&#65533;&#65533;&#65533;A &#65533; &#65533;&#65533;16ep&#65533;&#65533;&#65533;l	^40&#65533;M&#65533;`&#65533;,&#65533;9&#65533;&#65533;{c&#65533;Ef&#65533;U&#65533;] #J&#65533;&#65533;&#65533;%f&#634;&#65533;1&#65533;X&#65533;&#65533;  ZY&&#65533;R&#65533;&#65533;U&#723;&#65533;&#65533;&#65533;&#65533;}&#65533;=8&#65533;&#65533;n&#65533;No&#1459;&#65533;}&#65533;&#65533;He&#65533;y
&#65533;&#65533;B&#65533;&#65533;u&#65533;&#65533;s0c&#65533;&#65533;&#65533;&#65533;h&#65533;g&#65533;&#30803;&#65533;&#65533;m&#65533;o5d&#65533;&#65533;f;&#65533;g&#65533;&#65533;&#65533;n^hp&#65533;5&#65533;8&#65533;tVh&#65533;>&#65533;&#65533;&#65533;hu&#65533;hd&#65533;h&#65533;&#65533;&#65533;h&#65533;f<d}&#65533;N29Mi&#65533;&#65533;h&#65533;V9{~i&#65533;Ci&#65533;&#65533;&#65533;&#65533;  !&#65533; &#65533; ,d @'&#65533;  &#65533; &#65533;	H&#65533;&#65533;&#65533;&#65533;*\&#560;&#65533;&#199;#J&#65533;&#65533;0&#65533;$P&#65533;&#561;&#65533;&#463; C&#65533;	&#65533;&#65533;1&#65533;(&#65533;<y&#65533;&#65533;&#65533;-&#65533;#I&#65533;&#65533;&#859;8s&#65533;f&#65533;_O&#65533;&#65533;Z&#65533;t&#65533;Q&#65533;&#1123;H&#65533;*u&#65533;Q&#65533;&#643;OW&#65533;<&#65533;&#65533;&#65533;P&#65533;g.&#65533;&#693;&#65533;W&#65533;=&#65533;^%&#65533;s&#65533;&#65533;,MR3+&#65533;&#65533;&#1783;p&#65533;&#65533;k
s-A&#65533;>&#65533;FM&#65533;&#65533;&#65533;&#726;?&#65533;&#65533;K&#65533;&#65533;&#65533;4:&#65533;8oB&#65533;O[&#65533;&#65533;Y&#65533;Yk&#65533;l8-&#65533;g&#65533;R&#65533;L&#65533;&#65533;&#65533;&#65533;)&#65533;&#65533;&#65533;&#826;5W&#65533;>&#65533;>&#65533;&#65533;/&#65533;&#627;UB.&#65533;&#65533;X&#65533;&#65533;&#65533;U-z&#65533;&#65533;&#693;&#65533;+_&#65533;u&#65533;&#65533;&#65533;&#65533;6&#65533;>p2&#65533;&#65533;&#1007;g&#65533;&#956;&#65533;&#65533;&#65533;&#864;&#65533;&#65533;&#65533;&#65533;s&#65533;&#65533;&#355;&#65533;/&#65533;&#65533;&#65533;&#65533;&#65533;&#65533;&#65533;&#65533;m*&#65533;&#65533;&#65533;Q&#65533;W&#65533;&#65533;&#65533;&#65533;&#65533;&#65533;&#65533;@&#65533;&#65533;g&#65533;[&#65533;L&#65533;&#65533;Q&#65533;&#65533;zz&#65533;&#65533;_r&#65533;g&#65533;of&#65533;@#&#65533;o&#65533;x&#65533;`hT&#65533;&#65533;&#65533;&#65533;(&#65533;&#65533;&#65533;g&#65533;	x&#65533;I2jh&#65533;[-`P^[&#65533;&#65533;&#65533;ZBz&#65533;&#65533;&#65533;&#65533;&#65533;,8&#65533;&#65533;?JDb&#65533;&#65533;&#65533;F&#65533;T&#65533;&#65533;?&#65533;&#65533;y&#65533;%&#65533;5&#65533;&#65533;S&#65533;?KN4&#65533;*y&#65533;BJW&#65533;8&#65533;fc?&#65533;&#65533;&#65533;oJ&#65533;'A&#65533;tdC&#65533;&#65533;&#65533;&#65533;tb&#65533;&#65533;&#65533;&#65533;i&#65533;g&#65533;&#65533;&#65533;&#65533;?C&#1639;&#65533;
&#65533;!&#1041;M&#65533;0"[J5%&#65533;&#65533;B&#65533;&#65533;5&#65533;&#65533;V#we3&#1040;YN&#65533;&#65533;g&#65533;EB&#65533;'AM&#65533;8`v&#65533;&#65533;X&#65533;&#65533;D&#258;&#65533;jY&#65533;C&#65533;&#65533;'&#65533;I&#65533;&#65533;&#65533;&#65533;&#65533;6&#65533;&#65533;$A&#65533;NK-&#65533;L&#65533;gA,x&#43663;&#65533;k&#65533;B\&#65533;X*&#65533;Bn&#65533;&#65533;&#65533;SpK&#65533;@&#65533;&#65533;&#65533;B&#65533;&#65533;&#65533;@oT[&#65533;&#65533;v&#65533;&#65533;>&#65533;&#65533;Sn{&#65533;&#65533;}{&#65533;&#65533;&#65533;&#65533;2&#65533; &#65533;&#65533;B&#65533;x&#65533;?&#65533;&#65533;&#65533;,&#65533;&#65533;9&#65533;S&#65533;&#65533;i,&#65533;'&#65533;&#65533;&#65533;N*P&#65533;SL&#65533;&#65533;&#65533;y\fAo`<&#65533;:o-&#65533;&#65533;l4B&#65533;
&#65533;"&#65533;&#65533;&#65533;&#65533;g&#794;&#65533;&#65533;+T&#65533;&#65533;B&#65533;&#65533;&#65533;P&#65533;&#65533;&#65533;u&#65533;&#65533;&#65533;&#65533;k&#65533;<ef&#65533;&#65533;BZP&#65533;m&#65533;&#65533;&#65533;}&#65533;&#65533;B&#1842;m(&#1636;&#65533;&#65533;)Y&#65533;&#65533;&#65533;&#65533;@&#65533;"&#65533;oC&#65533;(&#65533;&#65533;CJt&#65533;Oa&#65533;M&#65533;sTr&#65533;1 &#65533;Mj\&#65533;&#65533;&#65533;Z5YxA&#1794;&#65533;&#65533;C&#65533;&#65533;&#65533;&#65533;&#65533;y&#65533;&#65533;FK3\&#65533;?&#65533;j.\3>&#65533;}`M2&#65533;i&#65533;y&#65533;&#1042;&#65533;74E&#65533;&#65533;5ZW&#65533;&#65533;&#65533;&#65533;]XCKJ&#65533;2&#65533;GD&#65533;A&#1987;&#65533;@&#65533;JP&#65533;&#1331;VE&#2008;&#65533;ju&#65533;JP&#65533;&#65533;&#194;&#65533;H&#65533;&#65533;v&#65533;&#65533;&#65533;&#65533;&#65533;&#41177;6&#65533;&#65533;&#65533;&#65533;D&#65533;&#65533;&#65533;EmuuK^D&#65533;&#475;&#65533;}(&#65533;&#65533;Y&#841;x&#65533;&#65533;k&#65533;&#65533;i&#65533;&#65533;&#65533;&#189;&#65533;(a\&#65533;&#65533;>R&#65533;&#65533;&#776;Q&#65533;&#65533; k@&#65533;|P q&#65533;&#65533;@(&#65533;:<H&#65533;&#65533;&#65533;AA&#65533;&#65533;&#65533;p(&#65533;&#65533;L&&#65533;&#65533;&#65533;&#65533;$&#65533;&#65533;s&#65533;&#65533;A5/&#65533;?&#65533;&#65533;B&#65533;&#357;\&#65533;YbYc&#65533;k&#65533;&#65533;X&#65533;&#65533;b&#65533;88&#65533;&#65533;&#65533;aC&#65533;&#65533;&#65533;&#1604;[&#65533;#&#65533;&#65533;&#65533;&#65533;&#65533;&#65533;wh&#65533;&#65533;&#65533;C&#65533;&#65533;`&#65533;*&#65533;&#65533;BPH&#65533;&#1360;&#65533;^Y@L0&#65533;&#65533;@c|+h#!&#65533;&#65533;&#65533;,&#65533;d"&#65533;X0J&#65533;&#65533;E&#530;JH&#65533;&#65533;Q&#65533;&#65533;&#65533;&#65533;$\&#65533;a&#65533;&#917;&#65533;9v&#65533;F&#65533;&#65533;M&#65533;&#65533;9&#65533;"&#65533;!Lb&#65533;c&#65533;\&#65533;:&#65533;)&#65533;iQn&#65533;PM&#1316;G&#65533;&#65533;j>&#65533;L&#65533;&#65533; &#65533;&#65533;&#65533;&#65533;&#65533;&#65533;&&#65533;9&#65533;&#65533;e&#65533;c&#65533;H&#65533;:=&#1469;&#65533;y&#65533;Ys&A0&M&#65533;&#65533;&#65533;&#65533;!T`|&#65533;&#65533;&#65533;l&&#65533;b4MA2&#65533;K&#65533;&#65533;&#65533;&#65533;&#65533;L&#65533;b,u&#65533;&#65533;;&#1513;P9F&#65533;&#65533;&#65533;'Ht&#65533;&#65533;&#65533;R(i&#65533;L
&#65533;*&#65533;j&#65533;&#65533;&#65533;Bo6i.&#65533;&#65533;B&#65533;`F&#65533;&#65533;i4&#65533;&#65533;sh*93&#65533;&#65533;s&#65533;&#65533;&#65533;B&#65533;&#65533; &#266;(&#65533;G@@N&#65533;u&#65533;e%D&#65533;&#1046;&#65533;p#&#65533;P&#65533;&#65533;^&#65533;m&#65533;(v1 A&#65533;a&#65533;slhM)&#65533;&#65533;&#65533;&#65533;&#65533;&#65533;I&#65533;&#65533;&#1713;&#65533;&#65533;&#65533;N
[&#65533;Wo&#1174;&#65533;8&#65533;eU&#65533;&#949;J&#65533;&#65533;&#1843;)N&#65533;L"
D&#65533; &#65533;P&#65533;&#1154;&#65533;*&#65533;u'-&#65533;&#65533;R&#65533;&#65533;I"4&#65533;f&#65533;l[i2&#1131;&#65533;$&#65533;&#65533;&#65533;&#65533;/;&#65533;s8&#65533;a&#1336;&#65533;P}&#65533;j&#65533;&#65533;&#65533;&#65533;&#65533;mi&#1369;&#1033;&#65533;&#65533;9aPE&#65533;&#754;$
&#65533;Jb&#65533;,&#65533;0&#65533;y&#65533;&#65533;~&#65533;&#65533;&#65533;>&#65533;&#65533;&#65533;HwJ&#65533;-w0/&#65533;&#65533;q9&#65533;&#65533;f&#65533;X8&#65533;+&#65533;RD&#65533;&#65533;BuD&#1738;q[f&#65533;ctu&#65533;#&#65533;mN&#65533;v&#65533;&#65533;&#65533;&#954;&#65533;&#65533;&#65533;&#65533;P%&#65533;0Z&#65533; H$&#65533;&#65533; &#65533;6B&#65533;`&#65533;&#363;}Eo2@&#65533;`&#65533;&#65533;T2/L&#65533;sth&#65533;&#65533;s&#65533;&#65533;&#65533;&#65533;6&#65533;&#65533;s&#65533;&#65533;&#65533;&#65533;;&#65533;y&#65533;D&#65533;&#65533;&#65533;7&#65533;&#65533;&#65533;&#65533;!&#65533;&#65533;&#65533;&#65533;d&#65533;&#65533;&#65533;B|p5&#65533;w`&#65533;s&#65533;&#828;&#65533;&#65533;&#270;^QKqs&#65533;*&#65533;!&#65533;&#65533;&#65533;@&#65533;&#65533;*8&#65533;&#65533;	&#65533;%b&#1711;d&#65533;&#65533;6$0&#65533;&#65533;&#65533;&#65533;"t&#65533;|-&#65533;&#65533;J9r,b&#65533;_D&#65533;&#65533;$&#65533;ot&#65533;RWCH&#65533;d&#65533;&#65533;&#65533;<7&#65533;T&#65533;(&#65533;&#65533;&#65533;&#65533;, &#65533;D&#65533;&#65533;&#65533;t&#65533;?r&#65533;K&#65533;&#133;&#65533;NH&#65533;V<&#65533;&#1284;&#65533;tZ&#65533;i&#65533;4&#65533;&#65533;L&#65533;/&#65533;&#65533;t&#65533;Na&#65533;&#65533;&#65533; &#65533;&#65533;&#65533;;&#616;&#65533;B&#65533;H&#65533;O&#65533;&#644;t&#65533;R&#65533;&#65533;&#65533;&#65533;&#65533;&#65533;&#65533;&#65533;L2&#65533;L&#385;&#1476;i&#65533;z&#65533;2&#65533;&#65533;&#65533;&#65533;&#65533;&#65533;&#65533;F&#65533;h&#65533;&#65533;C&#65533;z&#65533;jju@p&#65533;&#65533;&#65533;CF&#65533;Q ;&#65533;K&#65533;$&#65533;R&#65533;0&#65533;I &#65533; &#65533;=]&#65533;&#65533;&#65533;&#65533;Q&#65533;&#65533;Ap&#65533;t.l&#65533;&#65533;GVpes)&&#65533;&#533;h&#65533;Wpo&#65533;&#65533;&#65533;&#65533;C&#65533;H&#65533;@&&#65533;&#65533;&#65533;t&#65533;Z&#65533;cov#I&#65533;_&#65533;1&#65533;&#65533;|#&#65533;&#65533;r&#65533;&#65533;o&#65533;&#495;(&#65533;&#65533;w&#65533;s`&#65533;&#65533;&#65533;.&#65533;	&#65533;*&#1196;&#65533;&#65533;&#65533;&#65533;8&#65533;?&#65533;$%&#65533;&#65533;#&#1073;(`&#65533;X&#65533;&#65533;&#65533;0&#912;*t&#65533;&#65533;%&#65533;i&#65533;)>&#65533;&#65533;%W&#65533;&#65533;S&#65533; G&#65533;&#65533;i&#65533;&#65533;&#65533;[&#65533;&#65533;<'&#65533;&#65533;4~x&#65533;8;&#65533;KD&#65533;&#65533;#&#65533;&#65533;I&#65533;B&#65533;&#65533;G&#65533;M&#65533;/&#65533;|P(&#65533;&#65533;C&#65533;&#65533;&#65533;@l&#65533;E&#65533;H&#65533;&#65533;&#65533;&#65533;4&#65533;&#65533;&#65533;&#65533;&#65533;&#65533;&#65533;yU&#65533;&#65533;&#65533;&#65533;Nw&#65533;b(S&#65533;&#65533;&#1904;@?PM4&#65533;&#65533;"&#65533;&#65533;&#65533;&#65533;+&#65533;[]&#65533;(R&#65533;&#65533;Noi%Y&#65533;sM^!&#65533;~&#65533;  &#65533;&#65533;G&#65533;&#65533;&#65533;0N&#65533;&#65533;-W
5A&#65533;u&#65533;&#65533;3&#65533;I&#65533;?&#65533;&#977;:&#65533;c&#65533;&#517;4&#65533;&#65533;s&#65533;&#65533;Wsb3G&#65533;f&#1270;&&#65533;*&#65533;i&#65533;&E&#65533;&#65533;_&#65533;&#65533;t#z&#65533;&#65533;&#65533;0&#65533;&#65533;j	1&#65533;&#65533;~FXp}@&#65533;&#65533;l-&#65533;0F&+@}&#65533;
&#65533;&#65533;&#65533;&#65533;&#65533;&#65533;GY>&#65533;mFn!&#65533;&#65533;&#65533;6&#65533;x&#453;n	1:Vh5&#65533;9p&#65533;&#65533;s&#65533;:,&#65533;yEu^R&#65533;l6&#65533;]?&#65533;C @&#65533;&#65533;&#1943;&#65533;&#65533;&#65533;&#65533;`&#65533;&#65533;v&#65533;R(o&#65533;&#65533;e]H&#65533;u&#65533;&#65533;ba6Q&#65533;&#452;&#65533;&#65533;p|&#65533;Br&#65533;
&#65533;&#65533; S&#65533;&#1426;j&#65533;&#1477;&#65533;&#65533;&#65533;&#65533;p&#65533;m
&#65533;&#65533;&#65533;x7Q&#65533;&#65533;&#65533; &#65533;0 &#65533;&#65533;i&#65533;S&#65533;&#65533;w&#65533;&#65533;&#65533;&#65533;&#65533;	&#65533; &#65533;2x&#65533;&#65533;2Tq@&#65533;&#65533;+&#65533;BQs&#65533;&#65533;&#65533;&#65533;(&#65533;H1	&#65533;&#65533;3&#855;w&#65533;w&#65533;K&#65533;&#65533;&#65533;r&#65533;&#65533;v&#65533;&#65533;0&#65533;&#65533;&#65533;71d&#65533;Qu&#65533;h&#65533;Q&#65533;&#65533;&#65533;&#65533;&#65533;
&#65533;V;7&#65533;&#65533; &#65533;&#65533;s^!F1&#65533;`&#65533;Z&#65533;V&#65533;f#X&#65533; &#65533;&#65533;&#65533;P&#65533;&#65533;p4&#65533;p&#65533;i&#65533;&#65533;&#65533;&#65533;u&#65533;&#65533;Ja&#65533;(X&#65533;WF&#65533;&&#65533;E&#65533;F1&#65533;&#65533;'9Pg&#65533;=&#65533;(&#65533;&#65533; 9&#65533;4&#65533;	3Q[&#65533;(CRyY&#65533;b&#65533;g&#65533;&&#65533;&#65533;&#65533;&#65533;&#65533;w|&#65533;&#65533;-BcL&#65533;&#65533;&#65533;PzKAj*9A&#530;&#65533;{]q &#65533;&#65533;i&#65533;&#1424;&#65533;&#65533;&#65533;&#65533;&#65533;e#o&#65533;&#65533;&#65533;&#42003;&#65533;&#65533;&#65533;W&#65533;(&#65533;&#65533;Uk&#65533;&#65533;1I&#65533;P&#65533;&#65533;\I&#65533;&#65533;&#65533;&#65533;&#65533;&#65533;&#65533;1J&#65533; &#65533;7&#65533;})&#65533;`~H&#65533;&#65533;&#65533;&#65533;&#1106;DE&#65533;1
3&#65533;3&#65533;Q&#1621;&#65533;g0 aRS&#65533;&#65533;BPM&#65533;&#65533;&#65533;&#65533;Xu&#261;&#65533;_&#65533;b&#65533;&#65533;`E&#65533;&#65533;&#65533;0 &#65533; &#65533;&#65533;&#65533;&#65533;@&#65533;&#65533;8[&#65533;_&#65533;&#65533;'&#65533;F&#65533;{ &#65533;IT3&#65533;;&#65533;`4 4`&#65533;&#65533;7 &#65533;8{&#1540;&#65533;-&#65533;r9K&#65533;2$0&#65533;!&#65533;\&#65533;&#65533;&#65533;&#65533;U_Q(0|&#65533;&#65533;&#65533;@&#65533;&#65533; &#65533;BAb&#65533;&#65533;&#65533;&#65533;&#65533;9 &9lF&#65533;uc&#65533;&#65533;&#65533;o&#65533;&#65533;Tp&#65533;(@&#65533;&#65533;&#65533;o&#65533;&#1618;<&#65533;&#65533;&#65533;8|&#65533;&#65533;&#65533;5&#65533;Ov&#65533;+&#65533;&#1606;@ev&#65533;;&#65533;&#65533;&#65533;&#65533;z&#65533;t!AS&#65533;&#25102;&#65533;&#65533;&#65533;'&#65533;&#65533;&#65533;;=po&#65533;t&#65533;&#65533;&#65533;t&#65533;h&#65533;bJ&#65533; T&#65533;&#65533;@&#65533;mT&#65533;	1g&#65533;s,&#65533;19&#65533;&#65533;&#65533;QnF&#65533;Wz&#65533;&#65533;M&#65533;)H)U&#65533;&#65533;@&#65533;
&#65533; ^&#65533;&#65533;5%q&#65533;p &#65533;TzYk&#65533;&#65533;B&#65533;d@K&#2350;8&#65533;&#65533;&#65533;&#65533;&#65533;&#65533;&#65533;`&#65533;&#65533;v%+V?&#65533;j@&#65533;&#65533;XW%`&#65533;&#65533;&#65533;&#65533;&#65533;&#65533;$`&#65533;&#65533;fY&#65533;F}&#65533;&#65533;&#65533;&#65533;&#65533;]&#65533;P^&#1186;08^&#65533;4ESA&#65533;G&#1091;V&#65533;&#65533;&#65533;)&#65533;A&#65533;&#65533;&#65533;!&#65533;h&#65533;&#65533;&#65533;&#65533;&#65533;\&#1921;3&#65533;hiFAEj2&#65533;&#65533;P0>&#65533;i&#65533;&#65533;"&#65533;&#177;j&#65533;7Au&#65533;1Wk&#65533; Eg&#65533;v&#65533;*&#65533;Jl9&#65533;$P
1cW
*4&#65533;&#65533; &#65533;&#65533;>&#65533;&#65533;&#65533;&#65533;&#65533;A"&#65533;y\&#65533;UC&#65533;AI&#65533;Z&#65533;90&#65533;pp&#65533;&#65533;Z6Ik9&#65533;&#65533;&#65533;|	9&#65533;a&#65533;&#65533;&#65533;&#65533;&#65533;w&#65533;&#65533;&#65533;0T&#65533;&#65533;`&#65533;&#65533;&#65533;%@&#65533;cD&#65533;&#65533;a&#65533;P&#65533;&#65533;& &#65533;&#65533;=HV&#65533;&#65533;&#65533; U&#65533;&#65533;z\&#65533;&#1137;R&#65533;&#65533;&#65533;&#65533;&#65533;&#65533; &#65533;M&#65533;&#65533;&#65533;Z&#418;.&#65533;j.&#65533;&#1378;N&#65533;mA&#65533;;a&#65533;D&#65533;u4&#1136;YE&#65533;&#65533;:D&#65533;&#65533;2&#65533;&#65533;&#65533;&#65533;&#684;"q^&#65533;&#65533;m&#65533;&#65533;&#65533;&#65533;&#65533;y>P&#65533;&#65533;&#65533;&#65533;&#65533;y5&#65533;&#65533;&#65533;&#65533;ed&#65533;.&#65533;cOk&#65533;&#65533; &#65533;
&#65533;&#65533;A&#65533;3%&#65533;&#839;i&#65533;%cA[k&#65533;&#65533;Z&#65533;P&#65533;&#65533;\&#65533;d&#65533;S&#65533;^&#65533;~$&#65533;OWa&#65533;q&#65533;m&#65533;&#65533; &#65533;&#65533;a&#65533;s&#65533;)&#65533;J&#65533;sKH9&#65533;&#65533;v	&#65533;&#65533; ]@&#65533;&#65533;&#65533;&#65533;'&#65533;&#65533;&#65533;&#65533;&#65533;&#65533;!1@&#65533;&#65533;:^&#65533;&#65533; &#65533;&#65533;&#65533;;	pD&#65533;&#693;4&#1978;&&#65533;[+&#65533;C&#65533;l0&#65533;&#65533;&#65533;&#65533; &#65533;&#65533;&#65533; 0&#65533;)&#65533;&#65533;&#65533; &#65533;+&#65533;&#65533;&#65533;	&#65533;&#65533;&#65533;f&#65533;v!z&#65533;1n Aj&#65533;&#65533;&#65533;&#65533;&#65533; &#65533;0&#65533;&#65533;;&#65533; &#65533;&#65533;&#65533;&#65533;;&#65533;&#65533;&#65533;&#65533;&#65533;	&#65533;&#65533;&#65533;x&#65533;&#65533;-&#65533;&#65533;&#65533;&#65533;	&#65533;&#65533;&#65533;{\&#976;&#65533;
&#65533;`&#65533;p&#65533; g0g&#65533; &#65533;&#65533;&#65533;p&#65533;D&#65533;&#65533;	&#65533;	&#65533;@&#65533;&#65533;&#65533;_&#65533;q&#65533;&#65533;&#65533;&#65533;pv%0WV&#65533;q&#65533;7&#65533;J&#65533;bfp&#65533;&#1424;#@2&#65533; 	,&#226;&#65533; {&#65533;&#65533; &#65533;&#65533;&#65533;N&#65533;&#65533;&#1024;&#65533;j&#65533;&#12364;&#65533;Y&#65533;x&#65533;&#65533;&#65533;&#65533;W&#976; @&#65533;^Y&#65533;&#65533;&#65533;&#65533;&#65533;@ &#65533;&#65533;; &#65533;a&#65533;|>&#65533;_~&#65533;v&#65533;QB&#65533;X&#65533;`a&#65533;GG&#1722;&#65533;a&#65533;&#65533;&#65533;x&#65533;&#65533;&L&#65533;&#65533;I&#65533;P
&#65533;&#65533;&#65533;0&#65533;&#65533;$&#65533;VD	&#65533;&#65533;&#65533;v2&#65533;A-p&#65533;D&#65533; 0&#65533;Y&#65533;&#65533;9&#65533;&#65533;@5 ,&#65533;&#65533;A&#65533;g &#65533;&#523;"!&#65533;&#65533;,]&#65533; =&#65533;(&#65533;&#65533;&#65533;@+&#1067;&#65533;&#65533;2Of&#65533;z<'L&#65533;hTP&#65533;&#65533;.<&#65533;;&#65533;\&#65533;0&#65533;&#65533;K f&#65533;h&#65533;>&#65533;&#65533;71&#65533;p&#65533;&#65533;Z&#65533;M&#65533;&#65533;&#65533; &#65533;x|&#65533;&#65533;L&#65533;&#65533;, T&#65533;#&#65533;&#65533; &#65533;&#65533;;&#65533;,&#65533;D&#65533;c0&#65533;[&#65533;&#65533;&#65533;&#65533;&#65533;&#65533;&#65533;[&#586;&#65533;&#65533;
&#65533;M6y&#65533;&#65533;@&#65533;]`!P&#65533;&#65533; &#65533;p&#65533;&#65533;&#65533;&#1161; &#65533;&#65533;&#65533;(er-=&#65533;&#65533;3m&#65533;&#65533;a&#65533;I&#65533;A&#65533;E&#65533;&#65533;P&#65533;&#65533;&#65533;&#1456;&#65533;~I&#65533;`&#65533;`&#65533;0!0&#65533;&#65533;	&#652;&#65533;K&#65533;1&#65533;NRA&#65533;Og&#65533;991^ &#65533;3&#65533;&#65533;-= &#65533;&#1170;V&#65533;e?,$ &#1803;0&#65533;C&#65533;~&#65533;PC@&#65533;v]&#65533;&#65533;&#65533;M@&#65533;&#65533;&#65533;a&#65533;&#65533;R&#65533;&#65533;&#65533;@&#65533;&#65533;&#1545;}&#1355;&#65533;&#65533;&#65533;&#65533;&#65533;&#65533;k&#65533;&#65533;9'&#65533;w;=A&#65533;&#65533;F&#65533;&#65533;{&#65533;&#1466;	&#65533;q&#65533;C]&#65533;w}&#65533;A &#65533;P
&#65533;\&#65533;&#65533;&#65533;	&#65533;&#65533;HA1&#65533;&#65533;&#65533;!&#65533;$&#65533;&#65533;[&#65533;&#65533;&#65533;=p2&#65533;&#65533;&#65533;&#65533;=&#65533;0W&#65533;d-V&#65533; &#65533;&#65533;&#65533;S&#65533; &K6&#65533;l&#65533;&#65533;M&#65533;&#65533;0&#65533;&#65533;m&#65533;&#65533;&#65533;&#65533;! &#65533;&#65533;&#65533;p&#65533;!&#65533;&#65533;&#65533;&#65533;#&#65533;&#476182;N&#65533;&#65533;&#1590;&#65533;&#65533;&#65533;&#65533;p&#65533;&#65533;,&#65533; Q&#65533;s&#65533;>&#65533;&#65533;&#1155;&#65533;&#65533;
&#65533;|&#65533;&#65533;&#65533;&#65533; &#65533;&#65533;&#65533;A&#65533;C]&#65533;&#65533;&#65533;&#65533;u&#65533;&#65533;&#65533;Y|&#65533;`&#65533;&#65533;&#65533; @&#65533;&#65533;&#65533;&#1880;&#65533;13&#65533;<6&#65533;N&#65533;P
&#65533;P&#65533;&#65533;&#65533;&#65533;&#65533;&#65533;1&#65533;0=4Pe&	1&#65533;&#65533;Ss&#65533; &#65533;&#65533;D#|&#65533;T,&#65533;aC&#65533;&#65533;<.:&#65533;&#65533;&#65533;&#65533;M&#65533;&#65533;[&#65533;&#65533;!&#65533;&#65533;&#65533;*S&#65533;&#1701;]j&#65533;T&#65533;&#65533;N&#65533;&#65533;@&#65533;P&#65533;sE&#65533;9-&#65533;\&#65533;&#65533;&#65533;&#65533;D&#65533;&#65533;1&#65533;@)v~&#65533;u&#65533;&#65533;<&#65533;  U,&#65533;K&#65533;&#65533;N&#65533;&#65533;!{&#65533;&#65533;`:RnK&#244;=&#65533;&#65533;U<83&#65533;7&#65533;[&#65533;&#65533;P&#532;Xr&#65533;&#65533;2c&#65533;&#65533;m&#65533;&#65533;9&#65533;]6&#65533;&#65533;2y<&#65533;M&#65533;~)&#1316;]&#65533;&#65533;C&#65533;&#65533;~XR &#65533;&#65533;&#65533;&#65533;;2p&#65533;@&#65533;q&#65533;&#65533;&#65533;6!&#65533;:L&#65533;$&#65533;&#65533;&#65533;&#65533;&#65533;4&#65533;&#65533;>OJ&#65533;$JQ&+*0&#65533;-=5$&#65533;&#65533;t)plM&#14397;&#65533;t&#65533;&#31694;&#65533;&#65533;9&#65533;&#65533;&#963;\&#65533;&#65533; * 2&#65533;gu&#65533;&#65533;&#65533;;t[&#65533;&#65533;&#65533;&#65533;&#65533;CQ	u&#65533;&#65533;s&#65533;YM&#65533;]~&#65533;&#65533;&#65533;&#1639;&#1331;&#65533;&#65533; &#65533;&#65533;&#65533;&#65533;&#65533;&#65533;&#65533;&#65533;`&#65533;&#65533;&#1091;&#65533;&#65533;&#65533;&#65533;{.&#65533;
&#65533;&#65533;+1_41&#65533;&#65533;&#65533;&#65533;<&#4245;k&#65533;>~t&#65533;&#65533;&#65533;BO=&#65533;M&#65533;_&#65533;&#1408;&#65533;&#65533;n&#65533;&#58875;I&#65533;!H&#65533;&#65533;&#65533;&#65533;&#65533;&#65533;&#65533;&#65533;&#65533;+pz&#65533;&#65533;4v1&#65533;&#65533;YF!.&#65533;&#65533;j1I&#65533;&#65533;&#65533;|&#65533;&#65533;O&#65533;&#65533;&#65533;?-~9&#65533;&#65533;&#65533;&#65533;w&#65533;&#65533;:&#65533;&#65533;&#1924;AM&#65533;&#65533;q&#65533;&#65533;&#65533;&#65533; \RE&#65533;[>\z&#65533;&#65533;c&#65533;
a&#65533;A&#65533;&#65533;b_s&#65533;&#65533;&#65533;&#65533;&#65533;r/&#65533;2&#65533;&#65533;&#65533;v&#65533;&#65533;&#65533;&#65533;&#65533;&#65533;&#65533;&#65533;&#65533;&#65533;&#65533;&#65533;&#65533;&#65533;&#65533;|&#65533;&#65533;po7&#65533;&#65533;#5R&#65533;&#65533;&#65533;FEIF&#65533;@-&#65533;&#65533;c&#65533;Bcr@k!Y&#65533;&#65533;r&#65533;F>&#65533;&#65533;&#65533;<fa&#65533;A&#65533;&#65533;DK&#65533;&#65533;&#65533;C&#65533;%N&#65533;X&#65533;&#65533;&#65533;g]&#65533;0&#65533;+&#65533;&#65533;&#65533;&#65533;@&#65533;&#65533;6D&#65533;&#65533;a!B&#65533;d&#65533;&#65533;&#65533;?C&#65533;y&#65533;&#65533;&#65533;&#65533; 4  &#65533;b&#1433;G)&#65533;t@&#65533;&#65533;YD"6&#65533;Y(X&#65533;_S&#65533;R3&#65533;&#65533;)UjP&#65533;&#65533;&#65533;&#65533;&#65533;Bl&#65533;uZ&#65533;&#65533;_&#65533;&#65533;A&#65533;&#65533;*T&#65533;&#65533;&#65533;&#65533;&#65533;&#65533;S&#65533;N&#65533;&#65533;&#65533;&#65533;&#65533;_&#65533;&#65533;~&#65533;&#65533;C&#65533;"o..)&#65533;&#23574;&#65533;&#65533;0$`&Hu&#65533;&#65533;hm`&#65533;&#65533;&#65533;&#65533;	&#65533;&#65533;&#831;3R&#65533;&#65533;&#193279;&#65533;&#65533;|&#65533;&#65533;&#65533;&#65533;&#65533;&#65533;&#65533;&#65533;U&#65533;6u&#65533;&#65533;?&#65533;jQ8pnn&#65533;&#65533;xG&#65533;&#65533;&#65533;`q&#65533;&#65533;=&#65533;>&#65533;&#65533;u&#65533;&#1567;%&#65533;E&&#539;"&#65533;&#65533;vrr&#65533;&#518;d^&#65533;&#65533;0&#65533;&#65533;x&#65533;(&#65533;DJ&#65533;3&#65533;t&#65533;&#65533;Q&#65533;"Z&#65533;&#65533;&#65533;"&#65533;.&#65533;+N&#65533;&#65533;&#65533;&#65533; &#65533;&#65533;:&&#65533;&#65533;z&#65533;8&#65533;&#65533;*9)"";C&#65533;!&#65533;6&#65533;F&#65533;&#65533;&#65533;&#65533;&#275;&#65533;[&#65533;&#65533;1&#65533;m&#65533;&#65533;&#65533;&#65533;&#65533;&#65533;x&#65533;r6&#65533;&#65533;'
&#65533;&#65533;&#65533;(&#65533;&#65533;&#65533;6&#65533;r&#65533;&#65533;	&#65533;3&#65533;.&#65533;r2&#65533;+&#65533;&#65533;M&#682;&#65533;&#1712;&#679;&#65533;&#65533;p&#65533;k|&#65533;L4&#65533;&#65533;&#65533;&#65533;)&#65533;&#65533;9o&#65533;*&#65533;&#65533;&#65533;\n&#65533;'&#65533; v&#65533;&#65533;&#65533;?&#65533;&#65533;`&#65533;RTp &#65533;\&#65533;&#65533;&#65533;%!&#65533;&#65533;&#65533;&#65533;C&#65533;&#1970;&#65533;K&#65533;&#65533;&#65533;B&#65533;&#65533;&#60073;$&#65533;&#65533;(l4MTS&#65533;h&#65533;&#65533;RI&#65533;1k&#65533;s&#65533;&#65533;:e
o&#65533;&#65533;&#65533;&#65533;1&#65533;{G@d&#65533;&#65533;H&#65533;QN}h&#65533;&#65533;&#779;+K&#65533;&#65533;m&#65533;&#65533;&#65533;&#65533;&#65533;.&#65533;0&#65533;r[&#65533;&#65533;&#65533;!QlPu\rJ&#65533;&#65533;f&#65533;&#465;&#65533;&#65533;&#65533;$&#65533;&#65533;K&#65533;2R&#65533;&#1478;r&#65533;`>^&#65533;&#65533;&v&#65533;( &#65533;M&#65533;&#65533;f&#65533;&#65533;[h&#65533;&#65533;
&#65533;&#1918;&#65533;0bL!&#65533;t7&#65533;n&#65533;&#65533;)&#65533; &#65533;)wdU&#65533;C &#65533;T&#65533;KqEY&#65533;M&#1010;&#65533;2&#65533;&#499;&#65533;@&#65533;&#65533;G&#65533;&#65533;&#65533;W&#65533;&#65533; 
:&#65533;&#65533;&#65533;(&#65533;o&#65533;&#65533;K&#65533;&#65533;&#65533;&#65533;*!&#65533;&#65533;&#65533;&#65533;&#65533;&#65533;&#65533;&#65533;&#1560;&#65533;(&#65533;&#65533;>&#65533;6&#65533;(f&#65533;&#1281;W%Z_
!&#65533;;&#65533;SQ&#321;&#65533;&#65533;A>^ECh&#65533; hY&#65533;[aQJuv+&#1820;&#65533;&#65533;&#65533;&#65533;&#65533;6&#651;-\&#65533;"v&#65533;&#65533;Ad&#65533;+&#65533;\&#65533;Tn/&#65533;X&#65533;&#65533;E;k&#277;&#65533;&#65533;&#65533;&#65533;&#65533;&#65533;5&#65533;>P&#65533;h&#65533;&#65533;F&#65533;H(U*
<kQ&#65533;&#65533;&#65533;j&#65533;u&#65533;&#65533;&#65533;&#1540;-W^&#65533;&#65533;!17&#65533;9&#65533;&#65533;&#65533;U&#65533;&#65533;{5of{|Gu&#65533;sN&#65533;&#65533;&#65533;x&#65533;o&#65533;N&#65533;&#65533;&#65533;1&#65533;&#65533;}&#65533;*&#65533;&#65533;&#65533;3&#65533;&#65533;&#65533;&#65533;&#65533;&#65533;&#65533;&#65533;&#65533;&#65533;&#65533;U&#65533;j&#65533;&#65533;f5/&#65533;En&#65533;&#65533;&#65533;&#65533;&#65533;&#65533;&#65533;&#65533;{&#65533; &#65533;:;%&#65533;vP&#65533;@&#65533;$&#65533;&#65533;1&#65533;&#65533;KW&#65533;V&#65533;*RQ&#65533;&#65533;
&#65533;&#65533;_-&#65533;&#65533;&#65533;&#65533;){&#65533;z&#65533;&#65533;&#65533;&#65533;&#65533;)&#65533;=}&#65533;&#65533;x&#65533;&#65533;L&#65533;&#65533;&#65533;A#&#65533;&#65533;&#65533;&#65533;(&#65533;&#65533;&#65533;&#65533; /bS&#65533;&#65533;n&#65533;v1K]
&#1520;A&#65533;&#65533;5&#65533;1"`s &#65533;f&#65533;&#65533;=&#1411;YH&#65533;#&#65533;&#65533;&#519;v&#65533;&#65533;&#65533;&#65533;QGp|&#65533;
*8&#65533;P5&#65533;`&#65533;&#65533;ZE&#65533;G&#65533;&#65533;T r-&#65533;&#65533;&#65533;H&#65533;&#65533;+]c&#65533;f&#65533; &#65533;&#65533;!&#65533;1Bf&#65533;&#65533;&#65533;&#65533;Ps&#65533;&#65533;&#65533;8 {&#65533;&#65533;&#65533;&#65533;&#1292;&#65533;&#65533;c&#65533;&#65533;&#65533;V&#65533;*&#65533;&#65533;@&#65533;l&#65533;A&#65533; &#65533;&#710;4/s:&#65533;&#65533; 3&#65533; &#65533;^&#65533;r&#65533;Ml&#65533;/&#65533;&#65533;{@&#65533;4&#65533;F&#65533;-&#65533;(}&#65533;j&#65533;p&#65533;AB&#65533;x)&#65533;`t&#65533; L&#65533;
&#65533;d'B &#65533;*J&#65533;&#65533;&#65533;$2&#65533;&#65533;&#65533;J&#65533;{&#65533;&#65533;#B"(U&#65533;&#65533;&#65533;&#65533;&#65533;3V`&#65533;&#65533;MG&#65533;h&#65533; 	&#65533;&#65533;Ku&#65533;&#65533;&#65533;&#65533;&#284;&#65533;&#65533;Y&#65533;z&#65533;&#65533;%&#65533;{cM@^&#65533;p&#65533;&#65533;&#65533;Ax&#65533;
&#65533;&#65533;~la3t`&#65533;&#65533;&#65533;&#65533;&#65533;N&#65533;@&#65533;d&#65533;s &#65533;&#65533;(;&#65533;!L&#65533;&#65533;]&#65533;^J&#65533;&#65533;Lf&#65533;&#65533;&#65533;&#65533;?&#65533;(&#65533;GT&#65533;6&#65533;F"&#65533;H&#65533;7&#65533;X&#65533;&#65533;:&#65533;PE `&#65533;`D&#65533;[O&#65533;&#65533;&#65533;s&#65533;S&#65533;&#65533;&#65533;K&#65533;O7%Dn!&#65533;&#65533;;&#65533;1R&#65533;&#65533;O&#65533;&#65533;#K&#65533;&#65533;&#65533;	 A@`,|&#65533;X&#65533;V&#65533;&#65533;D &#65533;:&#65533;zX&#65533;&#65533;l&#65533;6
OQr&#65533;&#65533;&#19474;5&#65533;	&#65533;F&#65533;&#65533;&#65533;&#65533;G<@&#65533;&#65533;Y&#65533;&#65533;&#65533;0&#65533;&#65533;&#65533;9&#65533;!Q&#65533;&#65533;&#65533;(&#65533;\M&#65533;X&#65533;adm&#65533;rc{j&#65533;@&#65533;T&#65533;&#65533;&#65533;&#65533;V&#65533;&#65533;FW&#65533;&#65533;+G&#65533;w#&#65533;\R&#65533;u&#65533;&#65533;z8&#65533;\&#65533;CnsS&#65533;&#65533;&#65533;iGTV&#65533;|&#65533;&#65533;t&#65533;&#65533;&#65533;t'&#65533;&#65533;+&#65533;&#65533;&#65533;&#1793; &#65533;M&#65533;!&#65533;&#65533;&#65533;W&#65533;&#65533;&#65533;&#65533;&#65533;&#65533;\&#65533;&#65533;&#65533;&&#65533;&#65533;4#gqd6&#65533;&#65533;S20&#65533;n&#65533;p5&#65533;&#65533;|\.8R&#65533;&#65533;
&&#65533;a%i&#65533;7rN&#65533;h&#65533;&#65533;]m&#65533;&#65533;&#65533;&#65533;&#65533;&#65533;&#65533;&#65533;4&#65533;&#65533;&#212;>&#65533;&#65533;&#65533;,q&#65533;&#65533;S&#65533;AO&#65533;&#65533;&#65533;&#65533;Vr&#65533;	&#65533;&#65533;V&#65533;&#65533;&#65533;O&#65533;&#65533;&#65533;&#65533;&#65533;{&#65533;&#65533;U}|eV&#65533;U:&#65533;g&#720;,&#65533;~&#65533;&#65533;;&#65533;&#65533;&#65533;&#65533;&#1341;#&#65533;F&#65533;&#13233;&#65533;f1
s&#65533;G&#65533;]Z&#65533;&#65533;&#65533;y&#368;(O&#65533;&#65533;j&#65533;&#65533;u3&#65533;&#1919;&#65533;]>fQ&#65533;iL&#65533;!6&#65533;c&#65533;&#65533;D:&#65533;&#65533; &#65533;2&#65533;&#65533;&#65533;qi&#65533;^&#65533;&#65533;,p&#65533;&#65533;&#1881;&#65533;&#65533;lq&#65533;#&#65533; U;Fy&#836;-4&#65533;mM&#65533;&#65533;&#65533;&#65533;&#65533;&#65533;&#65533;I&#65533;u&#65533;d*&#65533;&#65533;&#65533;&#65533;!_&#65533;]&#65533;&#65533;I&#65533;@&#65533;&#65533;=}kh&#65533;&#65533;&#65533;25H&#65533;,'S?&#65533;&#170;&#65533;&#65533;x&#65533;&#65533;Z~&#65533;&#65533;&#910;v&#65533;&#65533;&#282;(&#65533;&#65533;^)&#65533;(&#65533;&#65533;+T&#65533;S$&#65533;&#65533;Uk&#1172;&#65533;&#65533;&#65533;&#65533;&#65533;7v&#65533;&#228;&#1704;&#65533;&#65533;&#65533;&#65533;&#65533;~&#65533;}a&#65533;&#65533;&#65533;~*&#65533;&#65533;&#65533;&#65533;#&#65533;&#65533;Lu&#65533;n#&#65533;&#65533;^&#65533;e&#65533;b&#65533;=&#65533;?&#65533;g&#65533;%E&#65533;? <W&#65533;g&#65533;D&#65533;&#65533;u{&#65533;&#65533;&#21589;&#65533;7&#65533;&#65533;&#65533;~|&#65533;&#65533;,&#63057;Hg?&#65533;&#65533;CGH&#65533;&#65533;&#65533;&#65533;&#65533;4&#65533;&#65533;2j&#65533;4D&#65533;&#65533;J#&#65533;&#65533;}`?&#65533;&#65533;&#65533;1&#65533;&#65533;%z&#65533;We&#65533;3Z&#65533;l&#65533;NIe&#65533;v&#65533;&#65533;&#65533;$&#65533;_&#65533;&#65533;^&#65533;s&#65533;&#65533;s/z&#65533;k&#65533;&#65533;&#65533;$&#65533;?&#65533;&#65533;{[\&#65533;&#65533;e_j&#65533;&#65533;&#65533;-&#65533;{&#65533;t&#65533;&#65533;3&#65533;&#65533;&#65533;&#65533;&#65533;&#65533;&#65533;5ue,&#65533;&#65533;&#65533;&#65533;&#630;1TY&#65533;&#65533;DtZ&#33567;&#65533;&#65533;[U#&#65533;(&#153;&#65533;wGK&#65533;&#1808;&#65533;P&#65533;&#65533;&#65533;&#65533;z;b&#65533;&#65533;&#65533;&#65533;&#65533;F&#1583;&#65533;&#65533;wy&#65533; &#65533;Cf&#65533;<&#65533;7&#65533;&#65533;|&#65533;&#930;&#65533;J*$b&#65533;r&#65533;=&#1143;#&#65533;&#65533;&#65533;&#65533;&#55099;&#65533;z&#1496;&#1028;&#1785;&#65533;w!&#65533;&#65533;9&#65533;&#65533;&#65533;A&#65533;~&#65533;&#65533;&#65533;&#65533;&#65533;H&#65533;9{&#65533;&#65533;&#65533;&#65533;z&#65533;E&#65533;&#65533;|mZ[&#65533;&#65533;&#65533;8&#65533;&#65533;t&#65533;&#65533;&#65533; &#65533;X&#65533;'&#65533;&#65533;&#65533;xJ&#65533;&[&#65533;&#65533;I&#65533;&#65533;29&#65533;c&#65533;&#65533;5&#65533;&#65533;@;&#65533;&#65533;&#65533;&#65533;&#65533;;&#65533;K&#65533;S;&#65533;r&#65533;&#65533;&#65533;&#65533;&#65533;&#65533;&#65533;@[&#65533;&#65533;&#65533;?&#65533;>&#65533;$Ss&#65533;&#65533;&#65533;x&&#65533;&#65533;63)&#65533;&#65533;#&#65533;@,&#65533;5&#1141;&#1931;&#65533;&#65533;&#65533;5&#65533;&#65533;&#65533;&#222;&#65533;i&#1084;c&#15363;&#65533;&#65533;&#65533;&#65533;&#65533;&#65533;*B~3x&#65533;&#65533;c1{j&#65533;<&#65533;k&#65533;&#65533;&#65533;&#65533;
&#65533;= dA&#65533;.,&#65533;&#1907;&#65533;3&#65533;=1&#65533;'$>&#65533;&#65533;&#65533; &#2153;b.&#65533;"&#65533;&#65533;:f&#65533;=&#65533;{C#&#65533;&#65533;;&#65533;;[&#65533;1&#65533;&#65533;!&#65533;&#65533;&#65533;+&#65533;&#65533;(&#65533;&#65533;&#1785;&#65533;&#65533;0
1-&#65533;BC&#65533;&#65533;K&#65533;&#65533;9&#65533;&#65533;X1&#65533;
6&#65533;&#65533;(&#65533;3&#65533;&#65533;&#65533;& 1"&#65533;&#65533;O+&#65533;,.&#65533;&#65533;:c&#1715;&#65533;&#65533;#&#65533;&#65533;&#65533;&#65533;I&#65533;&#65533;&#65533;#`&#65533;&#65533;&#65533;&#65533;C&#65533;B&#65533;&#65533;&#898;&#65533;&#65533;E&#65533;&#65533;x&#65533;&#272;&#65533;7&#65533;&#65533;&#65533;&#65533;T&#65533;s&#65533;&#65533;&#383;S@R&#65533;:&#6454;AE>$&#65533;K&#65533;&#65533;&#65533;K&#65533;&#65533;KFo&#306;#D&#65533;&#65533;&#65533;%d@&#65533;&#65533;tT&#65533;&#65533;&#46182;B&#65533;@&#65533;&#65533;&#65533;d&#65533;&#65533;y<&#65533;s&#65533;&#65533;&#65533;C=&#65533;&#65533;AF&#65533;z&#65533;&#65533;&#65533;KJ&#65533;&#65533;&#65533;:&#65533;&#65533;!&#65533;m&#65533;&#65533;&#65533;\&#65533;&#1866;&#65533;r&#65533;06&#65533;>>&#65533;&#206;&#649;V&#65533;&#65533;&#65533;&#65533;S&#65533; $&#65533;&#65533;\F&#65533;(&#65533;@&#65533;HT&#65533;&#65533;&#65533;H&#65533;&#52881;&#65533;F&#65533;&#65533;@+&#65533;L&#65533;8n&#65533;&#410;&#65533;&#65533;OlF&#65533;&#65533;&#65533;&#65533;tD&#65533;&#65533;k2{c)&#65533;&#65533;6&#65533;&#422;4&#65533;zT7&#65533;+&#65533;&#65533;&#65533;&#65533;&#65533;	&#65533;
J&#65533; &#65533;[&#65533;Q&#65533;&#65533;&#1378;&#65533;=zB,&#303;&#65533;&#65533;&#65533;&#1278;&#65533;h4&#65533;G&#65533;<y&#65533;H5&#65533;Sb&#65533;q&#65533;&#699;&#65533;3&#65533;P&#65533;qd4<&#65533;&#65533;&#65533;&#65533;&#65533;&#65533;	&#65533;&#65533;&#65533;&#65533;Fp3&#65533;&#65533;D
&#65533;GyLLK&#65533;&#65533;w&#65533;E&#65533;&#65533;>HBul2&#65533;Y&#65533;&#65533;&#65533;&#65533;&#65533;3&#385;&#65533;H&#65533;|&#65533;ghP&#65533;H$&#65533;j&#65533;&#65533;&#65533;<&#65533;&#65533;&#65533;&#65533;&#65533;&#65533;&#65533;HbS&#65533;&#65533;9&#65533;&#65533;&#65533;&#65533;&#65533;&#65533; &#65533;&#65533;&#65533;$1&#65533;K&#65533;=&#65533;&#65533;$&#65533;&#65533;R&#65533;j\&#65533;&&#65533; qp&#65533;&#65533;k&#65533;&#65533;L&#65533;|&#65533;ol&#65533;x&#65533;&#65533; &#65533;&#65533;{&#790;&#65533;K&#65533;&#65533;&#65533;>3&#65533;&#65533;&#65533;&#65533;HM<&#65533;&#65533;DO&#65533;r&#65533;5&#65533;D&#65533;[&#65533;&#65533;&#65533;&#65533;I&#65533;D&#65533;~&#827;&#65533;&#65533;LK&#65533;?&#65533;&#698;&#65533;DL &#65533;&#65533;&#65533;0&#65533;.&#65533;&#65533;Y(&#65533;&#65533; $X&#65533;&#65533;&#65533;E&#65533;[K&#65533;K.&#65533;&#247;&#65533;\&#65533;&#370;&#65533;8&#65533;@&#65533;&#65533;&#65533;B&#65533;&#65533;&#65533;D&#65533;&#65533;&#65533;&#65533;	R?l&#65533; &#65533; &#65533;d&#65533;&#65533;&#65533;f &#65533;&#65533; &#65533;&#65533;HB&#65533;$&#65533;N
+Q&#65533;&#65533;&#65533;1&#65533;&#65533;&#65533;kN&#65533;L&#65533;K&#65533;G@ &#65533;&#65533;&#65533;@&#65533;&#65533;]T&#65533;&#65533;d&#65533;&#65533;T&#65533;&#65533;&#65533;R&#65533;u&#65533;&#65533;&#65533;&#65533;&#65533;D&#65533;$S,&#65533;&#65533; &#65533;&#65533;&#65533;3(&#65533;4 &#65533;:T	&#65533;&#65533;\&#65533;&#65533;|K4+<	&#65533;P&#65533;&#65533;&#65533;&#65533;&#65533;&#65533;;&#65533;1-S8&#65533;3P:h&#65533;'&#65533;C&#65533;R&#65533;pP&#65533;&#65533;L&#65533;&#65533;<&#65533;&#65533; &#65533;&#65533;R&#65533;&#65533;T&#65533;!2e&#65533;G&#65533;&#65533;D&#65533;M(6e&#65533;&#65533;+N&#65533;J&#65533;&#65533;&#65533;^&#65533;O&#65533;&#741;|UX&#65533;.&#65533;&#65533;&#65533;.&#65533;&#65533;C&#65533;&#65533;L &#65533;tpB^-&#65533;&#65533;&#65533;B&#65533;H5&#1840;&#65533;&#65533;&#1056;9&#65533;d5?&#65533;@&#65533;
@&#65533;&#65533;B&#65533;7q&#65533;&#65533;&#1788;&#65533;&#65533;'&#65533;&&#65533;&#65533;p&#65533;s@ #i&#65533;&#65533;P&#65533;Xh&#65533;9}&#65533;&#65533;&#65533;RH&#890;"&#1859;&#65533;&#65533;&#65533;{&#65533;2&#65533;&#65533;f=&#65533;3&#65533;&#65533;)&#65533;&#65533;E&#65533;&#65533;R-J-%0&#65533;&#65533;M&#65533;&#967;&#65533;1&#1032;&#65533;
-@&#65533;&#65533;&#65533;&#65533;&#65533;&#65533;&#65533;{&#65533;!*&#1571;=p&#1362;&#65533;6&#65533;)&#1473;P&#65533;&#65533; s8&#65533;9&#65533;&#65533;9&#65533;:*(&#65533;G&#65533;&#65533;J&#65533;Y&#65533;|&#65533;&#65533;&#65533;&#65533;YPBh&#65533;&#65533;,&#65533;@	&#65533;&#65533;D&#65533;V{uZh&#65533;&#1577;E&#65533;N&#65533;=&#65533;_&#65533;Zv$R&#65533;lX&#65533;&#65533;h&#65533;&#65533;&#65533;&#65533;&#65533;&#65533; A &#65533;F &#65533;&#65533; &#65533;&I=&#65533;=&#65533;[sC&#65533;&#65533;`&#65533;&#1039;&#65533;&#65533;0&#65533;&#65533;&#1488;%j&#65533;&zuUd%&#65533;7&#65533;&#65533;M&#65533;(m&#65533;<<R&#65533;&#65533;>c&#65533;c&#65533;\&#65533;=&#65533;&#65533;&#65533;&#65533; &#65533;&#1584;!=3o&#65533; &#65533;%&#65533;&#65533;&#65533;8&#1473;@ &#65533;&#65533;[&#65533;&#65533;&#65533;j&#65533;\&#65533;&#65533;&#65533;&#65533;m9j&#65533;Gp&#65533;Y&#65533;&#445;&#65533;9&#65533;&#65533;&#65533;&#65533;@&#65533;I=^&#65533;K&#65533;&#65533;M&#1312; &#65533;&#65533;&#65533;J&#65533;@&#65533;&#65533;&#65533;&#65533;&#65533;&#65533;&#65533;^tV&#65533;&#65533;8&#65533;c&#65533;&#65533;^&#65533;E_&#65533;&#65533;&#1896;&#65533;Z&#65533;&#65533;U&#65533;K&#65533;3&#1904;&#65533;&#2017;k}M&#65533;@&#65533;E&#65533;Q&#923;M&#65533;&#65533;&#65533;]&#65533;&#65533;8&#65533;f&#65533;Y&#65533; H&#65533;`&#65533;&#65533;&#65533;&#65533;&#65533;5O	&#65533;`&#65533;]&#1411;&#65533;]
&#65533; H&#65533;&#65533;&#65533;5&#65533;&#65533;a&#65533;Y&#65533;&#65533;X&#1954;&#65533;.0<&#65533;&#65533;&#65533;a&#65533;&#65533;W&#65533;&#65533;G&#65533;X&#65533;a&#65533;&#65533;r&#65533;2&#65533;&#65533;.&#1051;d9&#65533;Mb%.&#65533;-&#65533;">&#1894;&#65533;&#65533;&#712;'.-&#65533;D.f&#65533;,&#65533;/c&#65533;3c!1Fc&#65533;3c6&#65533;B-~&#65533;7&#65533;M9&#65533;c&#65533;&#65533;&#65533;&#65533;b<&#65533;&#65533;3&#65533;cC !&#65533; &#65533; ,` @+&#65533;  &#65533; &#65533;	H&#65533;&#65533;&#65533;&#65533;*\&#560;&#65533;&#199;#J&#65533;&#65533;&#65533;&#65533;$&#65533;,&#65533;h&#65533;`&#65533;&#65533;)&#65533;I&#65533;&#65533;&#595;(S&#65533;&#65533; &#461;05&#65533;(&#65533;&#65533;&#667;8s&#65533;&#65533;&#627;gK&#65533;4&#65533;&#1684;It&#16344;@&#65533;&#65533;\&#692;&#65533;&#1255;(&#65533;&#65533;iM&#65533;J&#65533;h&#65533;&#1519;`&#226;&#65533;&#65533;&#65533;&#1486;]]&#65533;&#1338;6&#65533;Q&#65533;/&#65533;&#65533;&#65533;&#65533;&#65533;&#1595;x&#65533;B5*&#65533;&#65533;Q&#65533;V&#65533;&#65533;&#65533;+&#65533;&#65533;[&#65533;&#65533;&#65533;]&#824;1E&#65533;7R+
w&#65533;&#65533;&#65533;p&#65533;b&#65533;J&#1585;&#65533;&#992;A"4&#65533;&#65533;l&#1790;&#65533;&#65533;N&#65533;v&#65533;d&#1441;c&#65533;n&#65533;&#1602;&#1652;&#65533;i&#65533;&#65533;}u(&#65533;&#65533;l&#65533;
&#65533;<&#65533;&#65533;&#65533;qeN&#65533;l!9&#65533;&#65533;&#803;_&#65533;~X&#65533;&#65533;&#65533;&#65533;&#65533;&#65533;}a&#65533;&#65533;&#65533;&#65533;$&#65533;PcL&#2004;&#1131;7x&#65533;&#65533;&#65533;j#&#65533;B&#65533;`&#65533;&#65533;7&#65533;&#65533;&#1972;&#65533;&#65533;M&#65533;L&#65533;&#65533;g&#65533;q:&#65533;d&#1536;&#65533;&#65533;&#65533;_f&#65533;EXo&#65533;&#65533;&#65533;A&#65533;&#65533;ah&#65533;&#65533;c&#65533;5&#65533;6&#65533;&#65533;(X&#65533;D^n&#65533;]&#65533;&#4813;%X&#65533;a,&#65533;&#65533;G*t4(`&#65533;B+&#65533;&#65533;&#65533;^B7Rh]0&)&#65533;5&#753;&#65533;^&#65533;6&#65533;u&#65533;&#65533;&#65533;#n8"&#65533;&#65533;&#65533;&#197;&#65533;&#65533;h&#65533;J&#65533;&#65533;W3&#65533;&#65533;@ABX&#65533;&#65533;&#65533;@C&#65533;&#65533;e&#65533;&#65533;? &#65533;&#65533;A&#65533;ZCR&#65533;)hN+4&#1056;_A]'&#65533;AV&#65533;&#65533;Aw"D'B&#65533;&#65533;&#65533;?r&#65533;5&#65533;z&#65533;&#65533;U&#65533;Xd_9&#65533;&#65533;e)&#65533;]&#65533;)B,<&#65533;&#41365;e&#13700;5&#65533;u&#65533;&#65533;&#65533;d/aVyf&#65533;&#65533;&#65533;&#65533;X&#65533;&#65533;*^&#65533;&#65533;&#65533;&#65533;&#65533;&#65533;&#65533;&#65533;"&#65533;&#65533;&#65533;
&#65533;&#65533;&#65533;&#65533;&#65533;y&#65533;$&#65533;&#65533;&#65533;\&#65533;J%&#65533;Fk&#65533;&#65533;&#65533;:&#65533;&#65533;?&#65533;&#65533;6&#65533;&#65533;&#194;;&#65533;D/6&#65533;&#65533;p&#65533;&#65533;&#65533;.i$&#65533;&#65533;&#65533;&#65533;&#65533;&#407;J&#65533;&#65533;^{&#65533;&#65533; &#65533;&#65533;&#65533;&#65533;&#65533;&#65533;
&#65533;&#65533;7&#65533;qB&#65533;L&#65533;&#65533;&#65533;L&#65533;&#65533;&#65533;&#1160;&#65533;&#65533;&#65533;&#65533;&#65533;&#65533;&#65533;&#65533;3*&#65533;&#65533;&#65533;{&#65533;:y&#65533;12&#65533;&#65533;`P&#65533;n&#65533;X&#65533;&#65533;&#65533;&#65533;&#65533;&#65533;&#65533;	&#65533;PS&#65533;&#65533;l&#65533;&#65533;&#65533;
!&#65533;&#65533;&#65533;&#65533;&#65533;&#65533;&#65533;&#65533;,&#65533;|&#65533;&#65533;&#65533;x&#65533;*&#65533;-&#65533;&#65533;&#65533;tQ;x&#65533;&#65533;&#65533;\&#65533;?&#65533;&#65533;5&#65533;J&#65533;&#65533;&#65533;&#65533;%&#65533;&#65533;7&#1974;&#65533;&#65533;&#65533;&#681;y&#153;&#65533;&#65533;&#337;2&#65533;&#65533;+!&#65533;5D&#65533;|&#65533;60D&#65533;LR&#1638;&#65533;&#65533;&#65533;&#836;&#65533;&#65533;t#&#1420;,&#65533;&#65533;NxCs &#65533;:C&#65533;&#1002;&#293;&#65533;&#65533;&#65533;&#65533;&#65533;&#65533;&#65533;&#65533;&#65533;m&#65533;xBX,&#65533;&#65533;!&#65533;.D&#65533;G&#65533;b&#65533;&#65533;&#65533;""&&#65533;N}G$&#65533;H&#65533;&#65533;yr&#65533;&#65533;I&#65533;&#65533;&#65533;&#1531;&#65533;&#65533;@&#65533;*&#65533;7E&#65533;S&#65533;085&#65533;&#65533;&#65533;	MG&#65533;&#65533;&#65533;	&#980;7&#65533;&#65533;&#65533;~&#65533;&#65533;g&#65533;@&#65533;&#65533;
F?}#|&#65533;&#65533;M`&#65533;&#65533;.kemv&#1116;H|&#65533;A&#65533;&#65533;g&#65533;X&#65533;&#65533;F&#65533;&#65533;&#332;=&#65533;i |L&#65533;&#65533; &#65533;G[&#65533; D@&#65533;&#65533;&#65533;+&#65533;xU&#65533;"v6&#65533;H&#65533;&#65533;&#65533;&#65533;y&#65533;&#65533;C&#65533;&#65533;&#65533;H1&#65533;&#65533;0&#65533;&#65533;Eh*8X
&#65533;&#65533;f&#65533;&#65533;)0&#65533;&#65533;&#1040;!&#65533;&#65533;&#65533;&#65533;&#65533;H~&#65533;AA&#65533;&#65533;&#65533;?&#65533;TE&#65533;p&#65533;/'&#65533;O&#65533;&#65533;&#65533;&#65533;Cn&#65533;_B&#65533;&#65533;'&#65533;E"h&#65533;7FD&	&#65533;&#65533;3v$XOD&#65533;&#65533;	&#270;J4&#65533;&#65533;&#65533;/2D&#65533;&#65533;	&#65533;!&#65533;&#65533;$enE,H$e(&#65533;&#65533;&#65533;Q&#65533;&#65533;&#65533;0!&#1572;^:&#65533;&#65533;&#65533;&#65533;F8fB`&#65533;-BD&#65533;&#65533;\&#65533;*"&#814;&#65533;.iz&#65533;&#65533;Rh"&#65533;R/&#195;&#65533;r&#65533;&#65533;%&q"#&#65533;&#65533;&#65533;5&#65533;&#65533;&#65533;"&#65533;&^&#65533;h\&#65533;@x&#65533;3#Gef&#65533;\&#1637;&#65533;Y&#65533;v&#65533;c &#65533;&0&#65533;&#65533;&#65533;M>&#65533;%@`&#65533;z&#1216;u&#65533;&#65533;~&#65533;&#65533;&#65533;&#65533;n%&#65533;]^&#65533;&#42785;&#65533;&#65533;&#65533;|&#65533;&#65533;&#65533;&#65533;^X&#65533;&#65533;B&#1056;`&#65533;Qz&#65533;&#1088;&#65533;&#65533;C&#65533;+0 =ER&#1102;Qt&#65533;_!&#65533;&#65533;;&#65533;|cO K&#65533;&#65533;v;&#65533;&#65533; V&#65533;&#65533;H&#65533;&#65533;OUz&#65533;k&#65533;&#65533;&#65533;R1&#65533;M&#65533;b'&#65533;d&#65533;&#65533;r&#65533;&#65533;j]iIF(@`Z&#65533;&#65533;&#65533;&#65533;&#65533;@&#65533;&#65533;&#1302;Z2%l&#65533;&#65533;B&#65533;&#65533;L&#65533;:%uEl&#65533;5I&#65533;&#65533;&#65533; &#65533;&#65533;&#65533;]&#65533;&#65533;&#1492;` f&#65533;[&#65533;dl&#65533;V&#65533;&#65533;&#65533;&#65533;&#65533;q&#65533;&#65533; i&#506;2&#65533;&#65533;&#65533;k&#65533;B&#65533;Q&#65533; "&#1289;&#65533;&#1446;&#65533;$&#65533;&#65533;&#65533;e&#65533;\J$&#65533;&#65533;&#65533;v&#65533;In8&#65533;
s D&#65533;'A&#65533;&#65533;A&#65533;&#65533;&#65533;&#65533;{&#65533;udb&#65533;&#65533;&#24867;h&#65533;	VtiM%Z&#65533;"?&#65533;&#65533;&#65533;&#65533;&#65533;&#65533;!^`"X&#65533;&#65533;8&#1271;*)&#65533;dF&#65533;6&#597;&#65533;&#65533;&#65533;&#65533;S&#65533;S&#65533;&#65533;&#916;=&#65533;&#65533;&#65533;`"&#65533;&#65533;&#65533;&#65533;)I&#65533;G&#65533;2&#65533;&#65533;tOq&#65533;y&#65533;&#65533;&#65533;&#65533;&#65533;]	&#65533;&#65533;B&#65533;&#1736;&#65533;&#65533;&#65533;C&#65533;p &#65533;&#65533;&#65533;!&#65533;&#1353;#&#65533;&#65533;&#65533;e
&#65533;HJ&#65533;'&#65533;&#65533;&#612;m&#65533;B&#65533;&#65533;&#65533;&#65533;C &#65533;n&#65533;>q&#65533;d&#65533;&#65533;aBH&#65533;&#65533;&#308;&#65533;X x&#65533;&#65533;g&#65533;k&#65533;&#65533;"XDm&#65533;&#9073;H&#65533; j&#65533;&#65533;&#65533;Qu&#65533;1g&#65533;(&#65533;(>&#560;&#65533;%&#65533;&#1961;&#65533;(@(U&#65533;P&#65533;&#1666;xc,&#65533;&#65533;S&#65533;&#1088;&#65533;&#65533;)8&#65533;#"#&#65533;&#65533;&#65533;&#65533;jO&#65533;&#65533;&#65533;-&#65533;)oS &#65533;Q&#65533;x&#65533;)V&#65533;Py&#65533;c&#65533;<yp&#65533;bb&#65533;&#65533;y &#65533;&#65533;J&#65533;*&#65533;&#65533; &#1160;VH&#65533;# &#65533;&#65533;rf&#65533;2F<~&#65533;&#493;&#65533;
&#65533;.&#65533;&#65533;&#65533;7&#65533;&#65533; &#65533;4)W&#65533;d 8Gw&#65533;;vX+I&#65533;5B6K&#65533;&#65533;W&#971;Q&#65533;&#354;(&#65533;l&#65533;YV&#65533;C&#1467;&#65533;;&#65533;R &#65533;&#65533;0Ih%&#65533;&#65533;)&#65533;&#65533;&#65533;`&#65533;m&#65533;&#65533;&#65533;7&#65533;iO&#65533;&#856;<&#65533;&#65533;&#65533;4r&#65533;"t&#1850;&#65533;iF&#65533;hL&#65533;&#65533;&#65533;&#1393;&#65533;3&#65533;ck&#65533;&#65533;xAV0&#65533;&#65533;&#65533;&#65533;&#65533;rc(&#65533;&#65533;&#65533;i&#65533;&#65533;&#65533;	4.&#65533;&#65533;2&#65533;2&#65533;A&#65533;&#65533; j&#65533;Lh@C2 ;'&#65533;&#65533;&#65533;&#65533;&#65533;&#580;&#65533;&#1810;cH~&#65533; &#65533;&#65533;&#65533;z&#65533;&#65533;HG&#65533; D&#65533;&#65533;)g/&#65533;2
&#65533;.q9&#65533;O#&#65533;&#65533;JA@r&#65533;&#65533;b &#65533; 8>P&#65533;&#65533;C&#65533;niA&#65533;&#65533;r&#65533;&#65533;MTa&#65533;}>&#65533;T&#65533;&#65533;swJ=D&#1039;&&#65533; &#65533;&#65533;&#65533;1 }&#65533;&#65533;&#65533;&#65533;g+&#65533;&#65533;C.&#65533; Q&#65533;T&#65533; &#65533;iE?&#65533;&#65533;it&#65533;B@%r&#65533;U&#65533;&#65533;YM}|&#65533;&#65533;E1&#65533;&#65533;&#65533;&#65533;I^A{&#65533;-&#65533;&#65533;&#65533;G?6xu|~&#65533;&#65533;&#65533;x&#65533;&#987;I
- &#65533;>G}	&#65533;c&#65533;&#1054;&#65533;>&#65533;&#65533;&#65533;&#1220;&#65533;{&#65533;&#65533;9&#65533;<&#65533;s&#65533;Ni/&#65533;#c&#65533;8$&#65533;&&#65533;&#65533;`&#65533;M&#65533;&#65533;WD&#65533;&#65533;IC?&#65533;~}&#65533;&#65533;&#65533;&#65533;rj&#65533;s&#1939;&#65533;&#65533;&#65533;@u&#65533;b5&#65533;_LA{
&#65533;`&#65533; @&#65533;&#65533;{&#65533;`G'&#65533;`}&#65533;&#65533;&#65533;&#65533;&#65533;&#65533;}&#65533;&#65533;h&#65533;WH&#65533;Av~`&#65533;Q1a&#65533;~&#65533;&#65533;&#65533;d}&#65533;&#65533;Cb&#1872; &#65533;g4&#65533;&#65533;&#65533;&#65533;:@0"&#65533;k&&#65533;'&#65533;Z'&#65533;W&#65533;&#65533;
&#65533;&#65533;&#65533;&#65533;&#65533;Q`7 M&#65533;&#65533;&#65533;4&#65533;5&#65533; &#65533;&#65533;&#65533;n6&#65533;B,BA&#65533;wK&#65533;~&#65533;wS&#65533;uH&#65533;&#65533;&#65533;&#65533;"$&#65533;z&#65533;	&#65533;&7&#65533;qM9&#65533;&#65533;&#65533;&#65533;&#65533;&#65533;&#1158;W&#65533;&#65533;&#65533;l&#65533;&#65533;&#65533;&#65533;[&#65533;&#65533;&#65533;&#65533;&#65533;&#65533;&#65533;&#65533; &#65533;&#65533;g0pnV&#65533; K`9&#65533;jO&#65533;"&#65533;+&#65533;n&#65533;&#65533;%&#65533;&#65533;~.xy1&#65533;`&#65533;&#1536;&#65533;&#65533;7&#65533;vz&#65533;&#65533;;&#65533;l&#65533;&#65533;C&#65533;'&#65533;&#65533;&#65533; 
&#65533; &#65533;&#65533;g&#65533;wZ&#65533;&#65533;f5&#65533;&#65533;x&#65533;qNq!G&#65533;|_fU&#29423; B&#65533;2&#65533;&#65533;1&#65533;&#65533; &#65533;g&#65533;F{ d&#65533;XUF"&#65533;x~b,f +&#65533;&#65533;u&#65533;gC&#65533; &#65533;&#65533;7&#65533;&#65533;~&#65533;f&#65533;j&#65533;&#65533;&87&#65533;J&#65533;&#65533;&#65533;|&#1928;&#65533;&#65533;8n&#65533;hsi&#65533;F&#65533;&#65533;p@&#65533;'&#65533;eq%&#65533;&#65533;8&#65533;&#1472;&#65533;&#65533;&#1024;&#65533;_7&#65533;
&#65533;&#65533;1&#65533;@
p&#65533;<b&#65533;)qo&#65533;&#65533;&#65533;/~&#65533;&#65533;
d@&#65533;&#65533;&#65533;@9+&#577;&#65533;&#65533;&#65533;P&#65533;B&#65533;&#65533;&#65533;-&#65533;zc&#65533;5	p&#65533;&#1219;99{&#65533;h&#53708;&#65533;&#65533;~&#65533;&#65533;KX&#65533;&#65533;N6&#65533;".R&#65533;&#65533;&#65533;89Yy&#1619;&#65533;&#65533;"&#65533; &#65533;&#65533;&#65533;|L)&#65533;&#65533;V=&#65533;"8Ur&#65533;&#65533;C&#65533;&#65533;&#65533;9Incyf~&#65533;&#65533;K&#65533;&#65533;&#65533;44y~&#65533;&#65533;&#65533;qGq&#65533;j9!&#65533;`v&#65533;&#65533;7&#1491;|&#65533;&#65533;&#65533; &#65533;&#65533;&#65533;&#1410;&#65533;&#532;K&#65533;%&#65533;Y&#65533;R&#65533;&#65533;p~&#65533;&#65533;&#65533;&#65533;p@xT&#65533;tg&#277;>	&#65533;>3&#65533;dpb&#65533;&#65533;7I&#65533;&#65533;bN&#65533;&#65533;&#65533;hX&#65533;i$&#65533;&#65533;| &#65533;&#65533;&#65533;%&#65533;&#65533;&#65533;&#65533;&#65533;&#65533;&#65533;&#65533;i`x\&#65533;&#65533;y&#65533;&#65533;&#65533;&#65533;&#65533;&#65533;&#65533; &#65533;&#65533; &#65533;II
&#65533;&#65533;&#65533;.&#65533;&#65533;&#65533;P&#65533;&#65533;n&#65533;P&#65533;&#65533;&#65533;&#65533;0&#65533;G(&#65533;&#65533;
	&#65533;, ;yR&#65533;D&#65533;&#65533;&#65533;
P@&#65533; 7ZW&#65533;e&#65533;&#65533;&#65533;&#65533;w&#65533; &#65533;&#65533;xJ&#65533;&#65533;_+
&#65533;-V=&#65533;&#161;&#65533;=&#65533;8&#65533;(&#65533; &#65533;&#65533;g&#65533;&#65533;&#65533;&#65533;vT&#65533;&#65533;p@&#65533;"&#65533;Sr&#832;Tp&#65533;1&#535;&#65533;&#65533;&#65533;Y&#65533;&#65533;&#65533;&#65533;~&#65533;&#65533;	&#65533;;&#65533;!&#65533;Pg&#65533;&#65533;&#65533;&#65533;7|&#65533;	V&#65533;&#65533;&#65533;C&#65533;G&#65533;`ol&#65533;l&#65533;7&#65533;&#65533;9g&#65533;u{J&#65533;`v4`&#65533;&#65533;&#65533;z&#65533;&#65533;&#65533;D&#65533;&#65533;P&#65533;&#65533;&#65533;&#65533;&#1435;=&#65533;w 

h&#65533;<F&#65533;J&#65533;z&#65533;&#65533;low#-&#65533;I&#65533;t&#65533;&#65533;&#65533;&#65533;t&#65533;&#65533;rI&#65533;&#65533;y&#65533;Ka&#65533;z&#65533;H&#65533;&#65533;&#65533;P&#65533;'lNR&#1496;K&#65533;&#65533;*"&#65533;Tf&#65533;&#65533;>eV	f&#1514;K&#65533;&#65533;$(&#65533;&#65533;&#65533;\h\&&#65533;#q &#65533; ]&#65533;&#65533;&#65533;&#65533;&#65533;H&#2465;&#65533;u&#65533;+Pc&#1625;&#65533;&#65533;&#65533;&#65533;&&#65533;&#65533;&#65533;7&#65533;U&#65533;&#65533;j!&#1609;&#65533;&#65533;&#65533;g&#65533;&#65533;y&#65533;  
&#65533;	&#65533;8$ &#65533;s&#65533;}&#65533;Z:&#1128;&#65533;sY}g&#65533;&#65533;&#65533; 2=!b &#65533;&&#65533;&#65533;&#65533;h&#65533;&#65533;b&#65533;
j&#65533;9&#65533;Ab"p&#65533;&#65533;`&#65533;&#65533;&#1520;&#65533;&#65533;&#65533;&#65533;1&#65533;%&#65533;k&#65533;&#65533;I&#65533;r(&#65533;Y&#65533;&#65533;Z&#65533;wB&#65533;&#65533;&#65533;z8&#65533;&#65533;&#65533;i&#65533;&#65533;A;&#65533;&#65533;,&#65533;&#65533;&#65533;&#65533;>q&#1548;>fo&#65533;&#65533; &#65533;&#65533;&#65533;{9&#65533;&#65533;&&#65533;/&#65533;Y&#65533;I$&#65533;&#65533;&#65533;Wq4&#65533;&#1138;K1&#65533;6&#65533;&#65533;&#65533;&#65533;&#1027;+&#65533;zX&#65533;&#65533;qJ[rDP&#65533;&rd&#65533;&#65533;&#65533;71&#65533;Q&#65533;&#65533;%&#65533;z&#65533;&#65533;&#65533;&#65533;&#65533;T7&#65533;bJ&#65533;&#65533;y-G1%&#65533;&#65533;[&#65533;&#19877;&#65533;&#65533;&#65533;&#1258;t&#65533;+Z&#65533;X$&#65533;&#65533;C&#65533;?&#65533;&#65533;j6zP&#65533;&#65533;
&#65533;l&#65533;C&#65533;a&#65533;l&#65533;x&#65533;a&#65533;G&#65533;|&#403;"]$&#65533;&#65533;&#65533;gz&#65533;&#695;&#65533;FK&#65533;c&#65533;'&#65533;i&#65533;I&#65533;)&#65533;i&#65533;&#65533;&#65533;*&#65533;&#65533;&#65533;&#65533;&#65533;* i&#1340;}&#65533;&#65533;X&#65533;&#65533;jB*&#65533;u&#65533;&#65533;&#65533;&#65533;j&#65533;&#65533;+&#65533;&#65533;v	&#65533; ::CRs&#65533;7&#65533;&#65533;&#65533;H&#65533;&#65533;[&#65533;`&#65533;&#65533; &#154;-r&#65533;h&#65533;ya&#65533;&&#65533;@&#65533;_&#65533;&#65533;&#65533;f&#65533;&#65533;)&#65533;p&#65533;|]&#65533;@&#65533;&#65533;!Np&#65533;Fk&#65533;&#65533; Q&#65533;d&#976;-\&#65533;&#65533;&#65533;@&#65533; l{&#65533;?_VD&#65533;qd <&#65533;&#65533;kbr2t&#65533;&#65533;>|&#65533;&#65533;&#65533;&#65533;@&#65533;&#65533;]&#65533;p{&#65533;&#65533;%}aq&#65533;&#65533;&a&#65533;&#1761;&#65533;d&#65533;&#65533;Qp&#65533;&#65533;&#65533;	&#65533; 1 x3&#65533;{&#65533;&#65533;p&#65533;)&#65533;&#65533;,&#65533;N&#65533;&#65533;&#65533;&#65533;	&#65533;<&#65533;&#65533;]&#65533;Ac&#65533;U&#65533;&#65533;D&#65533;	&#65533;&#65533;&#65533;&#65533;&#65533;&#65533;&#65533;&#65533;d&#65533;&#65533;3`&#65533;gAP &#65533;@&#65533;p1&#65533;	&#65533;U&#65533;&#65533;&#65533;pe&#1909;&#65533;D&#65533;IB&#65533;oLC&#65533;ds&#65533;&#65533;x&#1527;&#65533;R c<)|&#65533;&#65533;2&#65533;&#761;,#&#65533;FAHY&#65533;}&#65533;&#65533;&#65533;j&#65533;q&#65533;&#65533;K&#65533;<&#65533;&#65533;t&#65533;Q`&#65533;&#65533;&#65533;&#65533;&#65533;a&#307;&#65533;&#65533;&#65533;&#65533;D&#65533;&#65533;&#65533;D&#65533;&#65533;&#380;&#65533;&#65533;&#65533;Ri&#65533;9&#65533;c&#65533; &#65533;&#65533; x P
g0&#65533;&#523;<2&#65533;	&#65533;	&#65533;w&#65533;":&#1074;tL&#65533;S|&#65533;&#65533;PE&#65533;4Y&#1342;-&#65533;&#65533;@&#65533;&#65533;&#65533;&#65533;-&#65533;&#65533;	&#65533; &#65533;0&#65533;q&#65533;&#65533;^@&#65533;<&#65533;$&#65533;	1]&#65533;/&#65533;&#65533; !C&#65533;&#65533;&#65533;&#65533;&#65533;m&#65533;&#65533;3&#65533;&#65533;mZ&#65533;0&#65533;R@&#65533;&#65533;&#65533;&#65533;@&#65533;[&#65533;Jd&#65533;h#&#65533; &#65533;&&#65533;9&#65533;&#65533;&#1363;&#65533;&#65533;m&#65533;E&#65533;^&#65533;&#65533;&#65533;&#65533;  &#65533;!@ &#65533;P
&#65533;0&#393;,&#65533;&#65533;&#65533;f&#235;o&#65533;&#1304;&#65533;&#65533;!&#65533;a&#65533;V&#768;&#65533;&#65533;ak}&#65533; &#65533;&#65533;&#65533;R&#65533;&#65533;`&#65533;&#65533; &#65533;!0&#65533;&#65533; Rd<]&#65533;&#65533;&#65533;E&#65533;&#65533;6&#65533;r&#65533;&#850;K"&#65533;&#65533;&#65533;y&#65533;#&#65533;R4&#65533; &#65533; &#65533;]-&#1540;&#65533;&#1707;=&#65533;&#65533;&#65533;&#65533;
&#65533;&#65533;&#65533;&#527;&#65533;&#65533;&#65533;s&#65533;&#1611;"&#65533;3&#65533;&#65533;TFe&#65533;'1Q	&#65533;Z&#65533;s&#65533;&#65533;&#958;&#65533; &#65533;&#65533;"&#755;9&#65533;&#65533;&#65533;&#65533;&#65533;&#65533;&#65533; &#65533;&#65533;}&#65533;&#65533;!&#65533;&#65533;K('\@&#65533;&#65533;N/&#65533;T&#65533; 4&#65533;"&#65533;&#65533;=&#65533;&#65533;*&#65533;&#65533;&#65533;`u&#65533;&#65533;k	&#65533;X->4&#65533;&#65533;-&#65533;&#65533;&#1669;&#65533;&#65533;!&#65533;&#65533;&#65533;&#65533; &#65533;-&#715;&#65533;e]&#65533;|"&#65533;$A&#65533;&#692;&#65533;mfjg&#65533;.;&#65533;&#65533;&#65533;&#65533;&#65533;^&#65533;Dnm&#65533;+&#65533;&#65533;&#65533;&#65533;&#65533;&#65533;D&#2025;&#65533;&#65533;&#65533;&#991;&#65533;&#2028;=&#65533;Q&#65533;-&#3260;&#65533;&#65533;&#65533;&#65533;>&#65533;&#65533;o&#65533;&#65533;Cqr&#65533;&#65533;&#65533;&#65533;>{&#65533;^&#65533;&#65533;N&#65533;~~R&#65533;&#65533;&#65533;-&#22296;@`(	e&#65533;WD&#65533;&#65533;@&#65533;&#65533;&#65533; &#65533;b&#65533;&#65533;.n&#65533;&#65533;&#65533;&#65533;&#65533;0N&#65533;&#65533;&#65533;&#65533;&#65533;&#65533;m8]Q	&#65533;&#65533;&#65533;D&#65533;&#65533;&#65533; &#65533;&#65533;N&#65533;&#65533;&#65533;,&#65533;&#65533;@&#65533;&#65533;&#65533;6$$&#65533;&#65533;gn&#65533; 5&#65533;&#65533;&#65533;&#65533;]&#65533;&#65533;&#65533;&#65533;&#65533;  9P&#65533; &#65533;L&#65533;&#65533;&#65533;&#65533;2 &#65533;gc&#65533;04Y>M&#65533;&#65533;&#65533;&#65533;&#65533;&#65533;[&#65533;3e&#1568;&#65533;uq"&#65533;&#65533;l)K?&#65533;&#65533;,^&#65533;&#65533;&#65533;&#65533;}&#1374;:&#65533;&#65533;&#65533;&#65533; &#65533;&#65533;*&#65533;&#65533;&#65533;	&#65533;&#65533;&#65533;&#65533;+&#65533;T&#65533;&#65533;d4&#65533;@&#65533;&#65533;q&#65533;V&#65533;T&#65533;&#65533;&#65533;&#65533;&#65533;&#65533;&#65533;p&#65533;&#65533;&#65533;~>?p9&#65533;n"&#65533;BP&#65533;&#65533;Q(4g\l&#65533;7&#65533;y&#65533;M&#1581;&#65533;&#65533;&#65533;&#65533;&#1024;&#65533;&#65533; &#65533;m&#65533;&#65533;&#65533;&#65533;.&#65533;&#65533;&#65533;&#65533;P:wK&#65533;N&#65533;E&#65533;&#65533;#&#65533;&#65533;t9&#65533;? &#65533;1&#78640;&#65533;y&#65533;
Y(:&#65533;xr1&#65533;&#65533;m&#65533;&#65533;&#65533;0&#65533;&#65533;q&#65533;&#65533;A&#1014;&#65533;&#65533;&#65533;	&#65533;,&#65533;&#65533;&#65533;>&#65533;U&#65533;&#65533;&#65533;)r&#65533;~&#65533;&#65533;&#65533;&#65533;7&#65533;&#65533;&#65533;A[&#65533;&#2012;&#65533;/L&#65533;&#65533;&#65533;a&#172;6&#65533; ^&#65533;&#1821;W`m?&#65533;&#65533;&#65533;A&#2035;&#65533;&#65533;&#65533;&#65533;&#65533;&#65533;&#65533;&#1244;&#524;p&#65533;&#65533;a&#65533;N&#65533;&#65533;&#65533;6&#65533;&#65533;&#65533;&#65533;&#65533;J&#65533;&#65533;&#65533;!0&#431;&#65533;&#65533;&#65533;&#65533;&#65533;&#65533;&#799;J&#65533;R&#65533;,p&#65533;a&#65533;!&#65533;&#65533;&#65533;Z&#65533;&#65533;&#65533;Gp&#65533;2~&#65533;&#65533;^bn&#1694;'&#65533;@&#65533;e&#65533; &#65533;&#65533;&#65533;&#65533;&#65533;_&#65533;ap1c&#65533;&#65533;&#65533;b&#65533;&#65533;&#65533;0&#65533;&#65533;&#65533;&#65533;&#65533;&#65533;c&#65533;,$x&#50693;&#65533;!.dHJE&#65533;&#65533;&#65533;&#65533;&#65533;&#65533;&#65533;G&#65533;!E&#65533;$Y&#65533;$&#65533;sb&#65533;&#65533;&#65533;&#65533;2&#65533;&#65533;&#65533;&#65533;&#65533;1&#65533;&&#65533;P&#65533;a8q~4$`&#65533;&#65533;/cb P&#65533;3&#65533;&#65533;vI&#65533;&#65533;Q&#65533;>&#65533;&#65533;&#65533;&#8135;Y&#65533;Fp"&#65533;&#65533;&#65533;t;Y&#65533;"Y&#65533;Z!&#65533;&#65533;h&#65533;+V&#65533;&#65533;&#65533;~Lf&#65533;&#65533;]&#65533;yI>K&#65533;`&#65533;5&#65533;0aV&#65533;6D&#65533;&#924;&#65533;&#65533;&#65533;	Xp`k&#65533;&#65533;&#65533;h"%&#1151;Y:&#65533;&#65533; &#65533;9&#65533;&#65533;&#65533;&#65533;6&#65533;&#65533;\&#65533;&[&#65533;&#65533;&#65533;h&#65533;v&#65533;!&#65533;a&#65533;&#65533;&#65533;^&#65533;.&#65533;&#65533;&#65533;kk&#1267;&#65533;'n&#65533;\&#65533;&#65533;&#65533;&#65533;&#65533;M&#65533;&#65533;.f&#65533;P*&#65533;&#65533;&#65533;u&#65533;&#65533;&#65533;&#65533;tTP&#65533;&#65533;&#65533;i&#65533;&#65533;<&#65533;N&#142;&#65533;&#65533;Zh&#65533;&#65533;a&#65533;&#65533;u&#65533;&#65533;J/B&#65533;&#65533;&#65533;J+?&#65533;&#65533;&#65533;&#65533;8t&#65533;&#65533;&#65533;&#65533;&#536;&#65533;&#65533;&#65533;&#65533;&#65533;&#65533;:&#65533;&#65533;&#65533;%i*d(&#65533;f&#65533;!&#65533;&#65533;&#65533;&#360;Rf!&#65533;.&#65533;&#65533;&#65533;&#65533;.B&#65533;h&#65533;d&#65533;&#65533;*&#65533;&#65533;&#65533;k&#502;&#65533;&#65533;!&#65533;&#1023;&#65533;&#65533;&#65533;&#65533;9*"P!&#65533;&#65533;(-&#65533;xL(7C&#65533;&#65533;&#65533;&#65533;&#65533;&#65533;`)&#65533;
/&#65533;&#65533;8&#65533;&#65533;&#65533;&#65533;&#65533;B&#65533;&#65533;|&#635;x&#4183;wj&#65533;B&#65533;&#1100;&#65533;G@i&#65533;t<&#65533;&#65533;&#1924;&#65533;&#65533;j-&#1258;l&#1342;&#65533;j`6bC&#65533;&#65533;&#65533;&#65533;l&#65533;&#65533;&#65533;JC&#65533;&#65533;&#65533;&#462;&#65533;$.&#65533;T&#65533;K&#65533;&#65533;0u,&#65533;kl&#65533;i&#220;*&#65533;i&#65533;Xa&#65533;V&#65533;r&#65533;&#65533;y&#65533;.i"&#65533;&#65533;<&#65533;K&#65533;#"l&#65533;&#1143;&#65533;&#65533;&#682;&#65533;&#65533;&#65533;&#65533;&#65533;G&#65533;j&#65533;%5h&#65533;&#65533;&#65533;&#65533;&#646;&#65533;&#65533;&#650;N]u^z1
3&#65533;&#65533;+&#65533;L[&#65533;&#65533;&#931;,&#1812;S&#1998;&#65533;<&#65533;&#65533;&#65533;&#65533;@JQa&#65533;3&#65533;&#47235;&#65533;&#65533;&#65533;&#65533;&#65533;&#631;&#65533;&#65533;&#65533;cw=&#65533;&#65533;&#65533;&#65533;Fn&#65533;&#1326;,&#65533;Tv&#65533;y1&#178;^&#65533;&#65533;k5
&#65533;q&#65533;h&#65533;	W{&#65533;PV&#65533;s9&#65533;&#65533;c&#65533;Gi&#65533;y&#65533;4d &#65533;H&#65533;&#65533;&#65533;&#65533;.&#65533;(&#65533;* a&#65533;&#65533;v&#65533;
&#65533;&#65533;[>&#65533;!&#65533;&#65533;RQ&#65533;&#65533;&#65533;[!&#65533;-&#65533;&#65533;
4&#65533;&#65533;n&#65533;S&#65533;08	&#65533;&#65533;_58&#65533;&#65533;&#65533;&#65533;&#65533;`;&#65533;Vqi<&#65533;Qv&#65533;&#65533;&#65533;:&#65533;H"&#65533;Q\3p&#65533;&#65533;kTGF&#65533;&#65533;H&#65533;&#65533;v\&#65533;JG&#65533;FT&#65533;
>&#65533;"&#65533;*&#65533;&#65533;{v&#65533;&#65533;B gY&#65533;&#65533;\=&#65533;5&#2017;&#65533;&&#65533;&#65533;&#65533;\\&#65533;&#65533;1&#65533;c&#65533;I&#65533;&#65533;=&#65533;k&#65533;M&#65533;&#495;&#65533;&#65533;O&#65533;&#65533;(&#655;&#65533;]&#65533;[_>.&#65533;87&#65533;&#65533;Jiw&#65533;&#65533;g&#65533;&#65533;a&#65533;g&#65533;F[9&#65533;&#863;
&#65533;&#65533;%a}&#65533;NLS\&#65533;*&#65533;l&#65533;&#65533;^&#65533;&#65533;r9thD[&#65533;&#65533;&#65533;&#65533;D&#65533;&#65533;&#65533;Le![&#65533;}R&#65533;&#65533;&#1404;O&#65533;&#65533;KpW&#65533;Y&#65533;&#65533;&&#65533;&#65533;H@&#65533;&#65533;1&#65533;D;&#65533;&#65533;>&#65533;p&#65533;&#65533;&#65533;I&#65533;&#65533;5	&#65533;n!&#65533;B&#65533;&#65533;&#65533;&#65533;u&#65533;P&#65533;|&#65533;u&#65533;&#65533;&#65533;n&#65533;S&#65533;H&#65533;&#65533;B?89g&#65533;&#65533;&#65533;&#65533;F&	 &#13623;&#65533;&#65533;%&#65533;&#65533;L&#65533;&#65533;&#1036;&#65533;&#870;@&#65533;C&#65533;<!&#65533;&#65533;#&#65533;;&#65533;&#65533;&#65533;&#65533;&#65533;&#65533;&#206;!&#65533;!&#65533;x&#522;$&#65533;&#65533;&#65533;B!Lv&#65533;&#65533;m&#65533;:f&#65533;:r&#65533;:5/i&#65533;&#65533;'&#65533;&#65533;@&#65533;&#65533;0T&#65533;s&#65533;&#65533;&#65533;&#65533;&#65533;Xv&#65533;m&#65533;i&#65533;&#65533;&#65533;&#309;&#65533;&#65533;#8F& EDR&#1098;&#65533;
c&#1130;aH&#65533;&#65533;#`&#65533;&#65533;L&#65533;;&#1392;&#65533;&#555;&#65533;(&#65533;&#65533;PA&#65533;q q&`&#65533; b&#65533;d&#65533;Y]9=&#65533;&#65533;&#65533;0Jfa&#65533;G* 
6&#65533;.&#65533;&#65533;T&#65533;J&#65533;$'&#65533;&#65533;&#65533;&#65533;&#65533;#&#65533;_	&#65533;&#65533;D&#65533;DI&#65533;4&#65533;&#65533;9&#65533;&#65533;&#1504;&#65533;a`&#65533;&#65533;`G;&#65533;%t&#65533;&#65533;*&#65533;&#65533;ZtD&#65533;p&#65533;dV&#65533;&#65533;!&#65533;w&#65533;(P&#65533;&#65533;1&#65533;&#65533;:&#65533;;/b&#65533;DR&#65533;I&#65533;U&#65533;&#65533;&#65533;&#65533;C/&#65533;&#65533;`&#65533;.=&#65533;&#65533;&#65533;&#65533;%&#65533;&#65533;&#65533;F&#65533;&#65533;&#65533;&#65533;TT&#65533;&#65533;he&#65533;&#65533;&#65533;&#65533;p&#65533;&#65533;b&#65533;&#65533;u&#65533;&#65533;W&#65533;&#65533;Y.&#65533;&#65533;&#65533;&#65533;&#65533;K&#65533;A&#65533;&#65533;<&#65533;aq&#65533;&#65533;&#65533;&#65533;
&#65533;&#65533;&#65533;Q&#65533;4K&#65533;f%&#65533;:lP&#65533;&#65533;&#65533;4(&#65533;&#1132;QkX&#65533;&#65533;V&#65533;l&#65533;&#65533;#F&#65533;	i+`&#65533;H@^d&#65533;5zh&#65533;&#65533;U&#509;&#65533;&#65533;7&#65533;&#65533;&#65533;9&#65533;R,&#65533;&#65533;L,UM8&#65533;&#65533;	F&#65533;&#65533;&#65533;bWC&#65533;U&#65533;&#65533;B&#65533;&#65533;P&#65533;86T&#65533;&#65533;|G\)@&#65533;&#65533;]&#65533;&#65533;4&#65533;*&#65533;&#65533;&#65533;&#65533;
DxFm&#65533;x3&#65533;T;/&#65533;	eaY&#65533;>F&#65533;&#65533;&#65533;&#65533;@&#65533;V&#65533;Qa&#65533;&#65533;&#65533;Z&#65533;&#65533;&#65533;&#65533;KPEv&#65533;&#1740;&#65533;xw&#65533;U%f&#1142;&#65533;U&#65533;&#65533;Mn1&#65533;&#65533;!&#65533;&#65533;U&#65533;j&#65533;gJn&#65533;&#65533;VX&#65533;&#65533;WV&#65533;5/&#65533;	`&#65533;&#65533;&#65533;m&#65533;&#65533;&#65533;f:,&#65533;jO&#65533;&#65533;L&#65533;&#65533;&#65533;x&#65533;l^&#65533;:&#65533;I&#65533;:&#65533;&#65533;S&#65533;&#65533;l&#65533; t&#65533;&#65533;"&#65533;&#594;Ip&#65533;&#65533;&#65533;+P10[<E&#65533;&#65533;&#65533;=&#65533;"&#65533;&#784;6	 x&#65533;&#65533;C&#65533;&#65533;&#65533;Vx&#65533;L&#65533;&#65533;6&#65533;{e&#65533;&#65533;:02&#65533;@&#65533;;&#65533;y60&#65533;&#65533;7b&#65533;ft&#906;&#65533;&#1880;	Y&#65533;m&#65533;:&#65533;&#65533;&#65533;]&#65533;}1&#65533;&#65533;&#65533;&#65533;p&#65533;4P*&#65533; &#65533;&#65533;A&#65533;&#65533;<&#65533;*&#65533;&#65533;&#65533;&#65533;&#65533;F3L&#65533;&#65533;z&#65533;a&#65533;P#IT&#65533;&#232;	#a3K&#65533;i&#65533;t&#65533;&#65533;]&#65533;&#65533;a&#65533;Z&#65533;&#65533;f&#65533;&#65533;v&#65533;&#1920;&#65533;D&#404;&#65533;U|&#65533;7&#65533;&#65533;&#65533;;he&#65533;&#65533;&#65533;S&#65533;v&#65533;&#65533;&#65533;k]&#65533;&#65533;&#65533;&#286;C~7&#65533;&#65533;&#65533;&#65533;/&#65533;9&#65533;&#65533;&#65533;&#65533;&#65533;|&#65533;&#387;v&#65533;&#65533;*&#65533;
P&#65533;}&#65533;+&#65533;&#1054;&#65533;&#65533;c&#65533;&#65533;;&#65533;8[ A&#65533;]&#65533;E&#65533;c&#65533;&#65533;&#65533;&#65533;&#65533;[+W#<&#65533;&#65533;&#65533;&#65533;xI&#65533;&#65533;&#65533; +&#65533;g&#65533;&#49983;Lk&#65533;"&#65533;\&#65533;&#65533;&#65533;&#65533;xw$&#65533;&#65533;&#65533;x&#65533;].&#65533;z&#65533;E&#65533;&#65533;BSW&#65533;&#65533;h/Ne>&#65533; UdmNz&#65533;&#65533;&#65533;"%&#65533;[&#65533;r&#65533;&#65533;&#65533;&#65533;3`$VI^&#65533;&#65533;j&#65533;:&#746;zm&#65533;&#65533;&#65533; 5&#65533;}JZ{']&#65533;&#65533;S&#65533;d&#65533;&#546;&#65533;&#65533;&#65533;1&#65533;m&#65533;&#65533;&#65533;d&#65533;L&#65533;5y&#65533;y}&#65533;&#65533;70&#65533;c&#65533;{&#65533;.&#65533;&#65533;&#65533;1g&#65533;Q&#65533;&#65533;&#65533;PH&#65533;X&#65533;&#65533;x&#65533;T&#65533;&#65533;&#65533;&#65533;Y&#65533;&#65533;)&#65533;[ &#65533;&#65533;&#65533;~&#65533;U&#65533;&#65533;/&#65533;r,&#65533;&#65533;&#65533;&#65533;E&#65533;&#65533;&#65533;&#1030;&#65533;P"a&#65533;#&#65533;&#65533;uG&#65533;s&#65533;&#65533;m&#65533;&#65533;^U&#65533;@&#65533;J&#65533;
&#65533;-;p&#65533;zv#G&#65533;&#65533;cMZ&#65533;!\G8<}t&#65533;'8Y&#65533;&#65533;&#65533;&#65533;S&#65533;&#65533;&#1413;&#65533;&#65533;&#65533;X&#65533;Ji\G&#65533;&#65533;?7&#65533;&#65533;&#65533;&#65533;\`&#65533;]&#65533;&#65533;M&#65533;
&#65533;7&#65533;&#65533;&#65533;+&#65533;9A~7s3)&#65533;&#65533;C&#65533;~{&#65533;/&#2041;&#158;&#65533;&#65533;&#65533;&#65533;&#605;&#65533;&#65533;,E[&#65533;&#65533;&#65533;1&#65533;'&#65533;>&#65533;"&#65533;&#65533;-&#65533;
&#65533;C>&#65533;&#65533;@&#65533;&#65533;&#65533;}&#65533;=&#65533;@&#65533;&#65533;5&#65533;{6&#65533;#+L&#65533;&#65533;5S&#65533;4R.&#65533;2&#65533;m&#65533;6o&#65533;@&#65533;c&#65533;&#65533;&#65533;	-&#65533;"&#65533;*<&#65533;&#241;&#65533;&&#65533;&#65533;&#1395;&#65533;&#65533;J&#65533;&#65533;&#65533;&#143;&#65533;&#65533;&#65533;&#65533;&#65533;
Y?~b&#65533;,&#65533;&#65533;!&#65533;,_&#65533;&#65533;&#65533;&#65533;&#65533;3 k
&#65533;6&#65533;&#65533;&#65533;&#65533;?"&#65533;&#142;`&#65533;1&#65533;.&#65533;&#65533;&#65533;i&#65533;&#65533;9 &#65533;):B9&#65533;&#65533;j&#65533;yB!&#65533;B"&#65533;&#65533;V&#1272;&#65533;'f&#65533;7&#1111;(4L*&#65533;d@&#65533;&#65533;-&#65533;8&#65533;&#65533;<:$&#65533;0&#65533;@:&&#610;&#65533;,&#65533;&#65533;Z&#65533;-&#65533;&#65533;:Y&#65533;4c&#65533;&#65533;&#65533;$C&#65533;D&#65533;&#65533;[D/L&#65533;&#1753;&#65533;T@&#65533;X&#65533;4#&#65533;H
3uC&#150;&#65533;?\>4S&#65533;&#65533;yC,&#65533;&#65533;CR&#65533;&#65533;FD/?4=&#65533;&#1789;(&#65533;>$&#65533;1&#1196;Ld&#65533;&#65533;&#65533;&#65533;&#65533;1D*E&#65533;E:\,&#65533;&#65533;?&#65533;.WD&#65533;&#521;&#65533;0@&#1987;&#65533;@&#826;&#65533;C&#65533;4&#65533;&#65533;Q&#65533;&#65533;z&#65533;@k$?&#65533;C)&#65533;2&#65533;&#65533;8&#65533;s&#65533;d&#65533;&#65533;?
iX&#65533;&#65533;&#65533;&#65533;&#65533;l&#65533;&#65533;j|&#65533;&#65533;&#65533;l&#65533;)&#65533;&#65533;5&#179;qT&#65533;&#65533;A&#65533;&#65533;C#&#65533;&#65533;E&#65533;R&#65533;9&#65533;&&#65533;&#65533;@+&#65533;&#65533;&#65533;
{\;&#65533;&#65533;&#65533;&#65533;&#65533;C&#65533;&#65533;&#65533;ic/h&#65533;H&#65533;&#1730;=&#65533;E&#65533;&#65533;&#65533;&#65533;+!&#65533;&#65533;&#65533;&#1747;&#65533;&#65533;I&#65533;&#65533;J&#65533;&#65533;&#65533;&#65533;Pr&#65533;Q&#65533;&#65533;&#65533;&#65533;I&#65533;?&#65533;[&#65533;&#65533;&#65533;&#65533;&#65533;&#65533;&#65533;&#65533;;&#65533;7Q&#409;@I&#65533;D&#65533;&#65533;&#65533;S&#65533;&#65533;&#65533;&#65533;D&#65533;&#356;&#65533;&#65533;&#65533;&#65533;1&#645;!&#65533;&#65533;H&#65533;&#65533;I&#65533;&#65533;&#65533;&#65533;&#65533;~&#65533;&#65533;&#65533;&#65533;>6&#65533;)p&#65533;&#547;\&#65533;&#65533;&#65533;&#65533;|&#65533;&#65533;&#65533;&#65533;&#65533;J{&#65533;&#65533;JZI&#65533;;&#65533;&#65533;8&#65533;D&#700;&#65533;&#65533;&#65533;I&#65533;&#65533;&#65533;I&#65533;e&#65533;&#65533;&#1726;&#65533;&#65533;&#65533;&Q&#65533;&#404;&#65533;g&#65533;&#65533;BE&#65533;&#65533;&#65533;&#65533;&#65533;&#65533;&#65533;&#65533;u&#65533;&#65533;&#65533;&#65533;&#65533;R"&#65533;-&#65533;&#65533;vt&#65533;&#65533;&#65533;&#65533;&#1719;&#65533;&#65533;5&#65533;&#65533;&#65533;F&#65533;&#65533;&#65533;&#65533;&#65533;,&#65533;&#65533;>d&#65533;&#65533;L&#65533;&#65533;&#894;3?&#65533;&#65533;?&#65533;p)&#65533;&#65533;M&#368;&#65533;! 8&#65533;sM^&#65533;&#65533;&#65533;M#p&#65533;&#65533;t&#65533;&#1571;=&#65533;&#65533;B&#65533;&#65533;&#65533;d0&#65533;&#1801;&#65533;&#65533;&#65533;&#65533;J+ &#200;\&#65533;L&#1539;&#65533;K&#65533;D:&#65533;D&#353;&#65533;&#639;d&#65533;F&#65533;PF&#1476;&#863;&#65533;&#775;&#65533;!vTA&#65533;&#65533;&#1009;K&#65533;W&#65533;&#65533;bl?&#65533;&#65533;=J&#1265;][3,T&#65533;&#65533;J&#65533;P&#65533;;&#65533;((I&#65533;&#65533;&#948;&#65533;J&#65533;&#65533;&#618;A&#65533;&#1781;iJG&#65533;&#65533;H&#65533;K&#65533;&#65533;g8&#65533;=@&#65533;&#65533;&#65533;&#65533;d&#65533;&#65533;M/f,&#65533;&#65533;&#65533;&#65533;&#65533;7&#65533;&#65533;&#65533;M&#65533;=&#65533;&#65533;R&#513;&#65533;b&#65533;n&#65533;&#65533;&#65533;&#65533;d&#65533;G&#65533;&#65533;&#65533;LA0&#65533;M&#65533;&#65533;&#65533;&-&#65533;&#65533;&#65533;G&#65533;&#65533;]0&#65533;&#65533;&#1277;&#65533;&#1183;&#65533;&#65533;4TC&#65533;?&#65533;&#65533;&#65533;&#65533;&#65533;D0&#65533;-&#65533;&#65533;<&#65533;sP&#65533;G8x&#65533;&#65533;&#65533;&#65533;c&#65533;&#65533;I&#12496;&#65533;.&#65533;&#65533;&#65533;EOr/N&#65533;H&#65533;TD?M&#65533;fH&#65533;&#65533;&#65533;&#65533;@&#65533;$&#65533;&#65533;+&#65533;	d&#65533;&#65533; *&#65533;&#65533;&#65533;&#65533;>-&#65533;$&#65533;M&#65533;<E&#1676;&#65533;&#65533;(&#65533;H&#65533;&#65533;-&#65533;&#65533;j
z$GI&#65533;&#65533;&#65533;&#65533;&#65533;&#65533;\&#65533;&#65533;&#1367;&#65533;&#65533;&#1548;9&#65533;YP&#65533;Xh&#65533;'&#65533;&#65533;&#65533;|&#65533;G&#65533;RVUCs&#65533;;&#65533;R&#65533;&#65533;*&#65533;&#65533;&#65533;Mhu&#65533;f&#65533;&#65533;&#65533; 9&#65533;AXT&#65533;&#65533;&#65533;&#65533;&#65533;{F&#65533;&#65533;$y&#1254;&#65533;&#65533;&#65533;u&#380;&#65533;t&#1481;q&#65533;k-@  &#65533;&#65533;!&#65533;&#65533;H&#65533;Kw&#65533;&#65533;&#289;&#65533;&#65533;&#65533;&#891;|&#1409;M:&#1683;&#65533;&#65533;
p &#65533;)&#65533;&#65533;&#65533;&#65533;G9&#65533;&#65533;&#65533;+&#65533;&#65533;&#65533;#U%&#65533;Q&#65533;Xvu&#65533; Uy&#65533;&#65533;&#65533;	X&#65533;*W#&#65533;IuYK% (&#65533;L&#65533;T&#65533;&#380;Y&#65533;Ux&#65533;&#65533;Y&#65533;&#65533;tH&#65533;!-&#65533;&#65533;&#65533;h&#65533;1;&#65533;:&#65533;&#65533;&#65533;&#976;&#1636;%&#65533;&#65533;&#65533;&#65533;h
&#65533;P&#65533;]h*`&#65533;>&#65533;&#65533;&#65533;R[|U&#65533;+&#65533;&#65533;<Z&#65533;&#65533;&#1726;k&#65533;&#65533;[&#65533;&#65533;D&#65533;&#65533;&#65533;&#65533;&#65533;&#1557;e&#65533;4c&#65533;t&#65533;i&#65533;&#65533;>&#65533;[&#65533;&#65533;&#65533;@ &#65533;&#65533;3&#65533;&#65533;&#65533;!&#65533;&#65533;h&#65533;&#65533;A&#65533;&#65533;&#65533;&#65533;&#65533;&#65533;6&#65533;&#1786;e&#65533;&#65533;&#65533; &#65533;&#65533;[&#65533;&#65533;&#65533;]&#65533;&#65533;F&#65533;&#65533;&#65533;5R
&#65533;;=&#65533;U&#65533;%]&#65533;&#65533;"&#65533;&#65533;&#65533;Y&#65533;Bh&#65533;&#65533;/D&#65533;&#65533;&#262;&#1029;@&#65533;&#65533;Z&#65533;e&#65533;x&#65533;i&#65533;&#65533;&#65533;&#65533;&#65533; M &#1431;p]&#65533;&#65533;,&#65533;&#873;&#65533;&#65533;&#1868;&#65533;&#65533;&#65533;&#65533;;&#65533;&#65533;&#65533;&#65533;W&#65533;X]s&#65533;&#65533;5&#65533;[&#65533;>&#65533;&#230;yC&#65533;&#65533;D&#65533;&#65533;&#65533;GxW&#65533;HB&#65533; &#65533;&#65533;a1N&#65533;&#65533;J&#65533;C&#65533;&#65533;&#65533;&#65533;&#65533;&#65533;&#65533;&#65533;=&#65533;&#65533;&#65533;&#65533;&#65533;&#1708;&#65533;]3D&#65533;&#65533;M`/&#65533;^&#65533;&#65533;&#65533;3&#65533;&#65533; &#65533;$>&#65533;LR&#65533;&#65533;&#65533;&#65533;&#65533;w&#65533;&#65533;@&#65533;&h&#1443;X&#65533;&#65533;Bm&#65533;&#65533;&#65533;E&#65533;.&#65533;&#65533;H ?	U@&#65533;5{U&#65533;&#65533;&#65533;&#65533;;a&&#65533;&#65533;`&#65533;&#65533;&#65533;&#65533;]&#308;&#1628;&#65533;t&#65533;&#65533;"&&#65533;Y&#65533;&#65533;Q&#65533;&#65533;H&#65533;&#65533;e@&#65533;&#65533;&#65533; &#65533;&#65533;&#65533;&#65533;&#65533;)^D&#65533;%&#65533;&#1877;W4&#65533;&#65533;&#65533;c&#65533;]L\"ck&#65533;?&#65533;&#65533;$&#65533;U&#65533;]&#65533;&#65533;&#65533;&#65533;&#65533;_8&Bi&#65533;&#1830;&#65533;]&#65533;&#65533;& &#65533; &#65533;L&#65533;&#65533;Y&#65533;&#65533;c"l&#65533;&#65533;_&#65533;&#1861;>&#65533;$^&#65533;&#65533;0&#65533;aF&#65533;&#65533;&#65533; jE g9F&#65533; *x&#65533;;`&#65533;&#65533;	4&#1002;)kE&#65533;3&#65533;/g&#65533;cT&#65533;&#65533;sp&#65533;F&#633;&#65533;.HdE&#65533;&#65533;&#65533;4E&#65533;&#65533;&#65533;4&#461;b)f&#65533;&#65533;XO&#65533;&#65533;YVWe&&#65533;&#65533;&#65533; &#65533;&#65533;d&#65533;&#65533;L&#65533;g&#65533;fl&#65533;EEn&#65533;nn&#65533;o^&#65533;p&#65533;&#65533;>%&#65533;r&#65533;H&M&#65533;&#65533;fv&#65533;&#65533;&#65533;}&#65533;&#65533; !&#65533; &#65533; ,] @.&#65533;  &#65533; &#65533;	H&#65533;&#65533;&#65533;&#65533;*\&#560;&#65533;&#199;#J&#65533;8q@&#65533;$3j&#65533;&#561;&#65533;&#463; C&#65533;dHm&#65533;&#65533;c'S&#65533;C&#65533;&#65533;&#65533;I&#65533;&#65533;&#65533;&#65533;I&#65533;&#65533;&#859;8G&#65533;T)&#65533;&#65533;&#734;&#65533;L&#65533;<xc&#931;H&#65533;*]&#65533;P&#65533;I&#65533;>&#65533;&#65533;0p&#65533;&#65533;&#65533;AS&#65533;h&#65533;&#65533;&#1519;`&#65533;Jt&#65533;&#65533;j&#1068;R&#65533;F5&#65533;rg&#1642;l&#65533;fK&#65533;&#65533;]&#65533;VK&#65533;t[&#65533;j&#1633;n&#65533;&#65533;@-.&#1019;&#65533;+	8*&#159;{&#65533;J:9&#65533;&#65533;&#344;3kN&#65533;&#65533;&#65533;&#1922;&#65533;!&#65533;N;Zra&#65533;&#65533;{$&#65533;&#65533;&#65533;k&#65533;&#65533;^&#65533;L&#65533;c&#1208;+&#65533;&#65533;}&#65533;Z&#65533;&#65533;&#65533;&#65533;&#65533;&#65533;&#65533;&#1951;~&#65533;R&#65533;&#65533;&#65533;-s&#65533;&#65533;&#65533;B&#65533;M[&#65533;&#65533;&#65533;&#65533; &#65533;&#65533;&#65533;&#65533;~&#195;&#65533;&#65533;}6K&#65533;&#625;&#65533;_&#65533;&#65533;&#65533;&#65533;&#65533;C&#65533;&#54834;&#65533;&#65533;&#65533;&#65533;&#65533;&#65533;<&#65533;&#65533;a&#65533; &#65533;wM\{&#65533;5&#1985;"&#65533;&#65533;	FG&#65533;|&#65533;u&#65533;U&#65533;'a&#65533;&#65533;&#65533;g&#65533;w
&#65533;&#1543;T&#583;_K&#65533;&#65533;&#65533;\&#65533;&#65533;&#65533;
&#65533;&#65533;W[}&#65533;&#65533;1&#65533;&#65533;&#65533;
t&&#65533;&#65533;&#65533;&#65533;@&#65533;e&#65533;9&#65533;&#65533;g&#65533;&#65533;&#65533;oz&#65533;@&#65533;9&#65533;@,82&#65533;?&#65533;&#65533;4&#65533; &#65533;&#65533;}&#65533;y9!kA&#65533;yS4&#65533;&#65533;Zj&#65533;yhV&#65533;&#65533;d#&#65533;,T&#65533;AR:&#65533;&#65533;^$tV	&#65533;GX&#65533;&&#65533;i(b;v&#65533;&#65533;&#65533;5&#65533;F&#65533;y&#65533;&#65533;&#65533;R&#65533;#i&#65533;-1&#65533;(x&#1922;Y&#65533;x&#65533;#5&#65533;Z.&#65533;G&#65533;r&#65533;p	&#65533;*&#65533;&#65533;&#65533;&#12702;&#65533;,PP&#65533;&#65533;
T&#65533;@%&#65533;Hb&#65533;&#65533;mH&#65533;"%&#65533;[Y&#65533;u&#65533;@&#65533;&#65533;:&#46395;&#65533;&#65533;?&#65533;2;&#1075;&#65533;&#65533;&#65533;&#541;5FwTJV&#65533;@dk&#65533;B&#65533;r&#65533;&#65533;~&#65533;&#65533;&#65533;.5&#65533;3G&#65533;&#65533;VmA&#65533;
&#65533;@&#65533;&#65533;&#65533;&#65533;?&#65533;&#36591;&#65533;z&#65533;z&#65533;@&#65533;*&#65533;&#65533;r&#65533;&#65533;0EZ&#65533;fmBT+&#65533;&#65533;)&#65533;&#65533;>K&#65533;&#65533;&#65533;&#65533;&#65533;&#65533;A&#65533; &#65533;6S.4Z&#65533;y&#65533;&#65533;&#65533;	&#65533;&#65533;I?&#65533;d5&#65533;`&#65533;D&#65533;;&#65533;q&#65533;&#65533;&#65533;:&#65533;Pd&#65533;?&#65533;&#65533;&#65533;&#65533;@Y&#65533;&#1427;&#65533;&#65533;,5B&#65533;&#65533;&#65533;o+9&#65533;&#65533;@&#65533;&#65533;i&#65533;&#65533;}2#&#65533;&#65533;:J&#65533;&#65533;&#65533;%&#65533;&#65533;M;M+&#65533;)J&#65533;&#65533;x$s&#65533;&#65533;)&#65533;
&#65533;I&#65533;Ps&#65533;&#65533;&#65533;4)S&#65533;&#65533;E#t&#65533;&#65533;%Od&#65533;&#65533;&#65533;my&#65533;&#1989;&#65533;&#65533;#?l-D&#65533;&#65533;&#65533;&#65533;+y&#65533;xCR&#65533; ne	&#65533;{9&#65533;6&#65533;&#65533;c&#65533;&#65533;8y/&#65533;)$&#65533;B&#65533;0n6&#65533;&#65533;&#65533;&#890;Xa&#65533;:&#65533;&#65533;q*&#65533;&#65533;T&#65533;9&#65533;=&#65533;&#65533;&#65533;&#1233;&#65533;|c&#65533;n&#65533;&#65533;~&#65533;u&#65533; &#65533;&#65533;&#65533;&#65533;&#65533;M&#183;&#27537;&#65533;HI_[&#65533;&#65533;W&#546;&#65533;&#65533;]4 a&#65533;&#65533; o&#65533;&#65533;B&#65533;&#65533;&#65533;&#65533;b&#65533;q	$&#65533;Kr*&#65533;2&#65533;xn&#65533; &#65533;$&#65533;&#65533;
&#65533;W'&#65533;&#65533;@&#65533;&#65533;@&#65533;
}&#65533;B&#65533;`&#65533;&#65533;<$&#65533;c&#65533;&#65533;V9&#65533;&#65533;&#65533; I&#567;PC&#65533;"up3&#65533;V&#65533;&#65533;&#65533;o!/&#65533;|&#65533;n(&#65533;hD&#65533;3H&#65533;&#65533;&#65533;S`&#65533;	?&#65533;&#65533;`c
&#65533;X	}U&#65533;3V&#65533;&#65533;U&#65533;&#65533;&#65533;&#65533;0&#1578;bB&#65533;&#1562;WD1k&#65533;&#65533;&#1029;&#65533;&#65533;&#65533; b+c&#65533;@\U&#65533;&#65533;&#65533;wr&#65533;=&#65533;B&#65533;&#65533;&#65533;"&#65533;#{~&#65533;&#372;|&#393;&#65533;&#65533;&#65533;u,R&#65533;RdbL&#65533;&#543;d&#65533;'^b&#65533;@&#65533;@&#65533;@>$mi&#65533;%	&#65533;&#65533;&#65533;&#65533;&#65533;i*2&#65533;I&#65533;&#65533; y&#65533;w&#65533;&#65533;&#65533;H&#65533;&#65533;#&#65533;l0$(`Rd&#65533;`cH&#65533;T?&#65533;|&#65533;&#65533;0U-&#65533;&#65533;&#65533;	}&#65533;`&#65533;L&#65533;X&#65533;Y%&#65533;aL&#65533;&#65533;&#65533;71@2F&#65533;1&#65533;@&#65533;&#65533;&#65533;{x5&#65533;OJ&#65533;&#65533;&#65533;&#65533;/&#65533;&#65533;&#65533;&#65533;&#65533;0"&#65533;4&#65533;@&#65533;6N&#65533;$&#1832;J&#65533;DO&#65533;L&#65533;&#65533;&#65533;Y&#65533;T~&#65533;&#705;l&#65533;&#65533;&#65533;8[hc
&#274;H&#65533;&#65533;&#65533;&#65533;P&#65533;4)7&#65533;h&#65533;@&#65533;&#65533;&#65533;&#65533;&#65533;&#65533;&#65533;&#65533;E&#1897;h}&#1552;&#65533;&#65533;&#65533;h&-&#65533;	M&#65533;Q&#65533;&#65533;t (5(&#65533;6b&#65533;E&#65533;[&#1280;h&#65533;8&#65533;&#65533;3&#65533;&#65533;c&#65533;&#65533;5&#65533;&#65533; %CiRW&#1159;&#65533;&#65533; !&#65533;&#65533;Gj<p&#1132;T=&#65533;M&#65533;&#700;&#65533;&#65533;@gHSBTrn&#65533;&#65533;?} Y+V&#65533;&#65533;&#1380;K&#65533;&#65533;3>&#65533;&#65533;caPKS&#65533;&#65533;M&&#65533;&#65533;&#65533;%%&#65533;hb6y&#65533;&#65533;&#65533;p&#65533;&#65533;&#65533;AD9&#65533;"$&#65533;&#65533;c_&#65533;w&#65533;&#65533;d@8B&#65533;^&#1043;O&#65533;&#65533;b&#65533;!%#&#65533;`&#65533;[&#65533;&#65533;&#65533;&#65533;]&#65533;&#65533;&#65533;&#65533;&#65533;&#65533;u&#65533;H&#65533;&#65533;&#65533;&#65533;&#22682;&#65533;&#65533;7?
&#1410;F$&#65533;&#65533;&#65533;&#65533;&#65533;&#65533;$&#65533;&#65533;&#65533;U&#65533;H&#299;&#65533;&#65533;&#65533;&#65533;&#65533;&#65533;	"&#841;&#65533;j"&#65533;[&#65533; :12&#65533;&#65533;&#65533;}&#65533;&#65533;&#65533;&#65533;&#65533;&#65533;O&#65533;2&#65533;z&#65533;&#184;&#65533;&#65533;m&#65533;5&#65533;M&#65533;&#1064;&#65533;l&#65533;&#65533;&#65533;FD&#65533;#&#65533;&#65533;&#65533;&#65533;3&#65533;6#&#65533;J
&#65533;&#65533;L!&#65533;&#65533;&#65533;&#65533;Jx#l&#65533;,&#65533;&#65533;!&#65533;&#65533;&#65533; A&#65533;&#65533;&#65533;Y&#65533;&#65533;&#65533;&#65533;'&#1928;&#65533;`&#42733;&#65533;&#65533;&#65533;&#65533;&#390;c&#65533;H&#65533;&#65533;&#65533;J&#65533;&#65533;.&#65533;&#65533;&#65533;.3G&#65533;%&#65533;&#65533;E&#65533;d
&#65533;F+&#65533;B8mJ&#65533;&#1751;.$3(kk&#65533;5&#65533;mOv&#65533;Y&#65533;&#65533;&#65533;[(lf&#65533;pY&#65533;l	5&#65533;&#65533;D?nmj&#65533;G&#65533;h&#65533;$&#65533;U&#65533;T&#65533;M\&#65533;&#65533;&#65533;A&#65533;z&#65533;@mG(@A&#65533;&#65533;&#65533;&#65533;&#65533;yx&@&#65533;&#65533;yU&#65533;&#65533;6Z"&#65533;&#65533;$K&#65533;&#65533;D6S&#65533;9&#65533;Ac&#65533;&#65533;&#65533; &#65533;&#65533;&#65533;L&#65533;&#65533;&#65533; &#65533;&#65533;T&#65533;&#65533;S3d&#65533;@a&#65533;&#65533;&#65533;"JGd&#65533;&#1751;&#65533;&#65533;&#65533;L'D&#65533; &#65533;&#65533;1&#65533;N&#65533;G&#65533;&#65533;3b_c+&#65533;&#65533;6&#65533;&#65533;b2&#65533;&#65533;#9a&#65533;)R&#65533;Y/&#320;t&#65533;&#65533;&#165;&#65533;&#65533;&#65533;Kj&#65533;&#65533;&#65533;M&#65533;9Lb!&#65533;&#65533;&#65533;&#65533;N&#65533;(	&#65533;&#65533;y&#65533;&#65533;&#65533;&#65533;&#65533;y&#65533;&#65533;IQ&#65533;Q&#65533;&#65533;&#65533;&#65533;hE&#65533;uf&#65533;4&#65533;&#65533;&#65533;&#65533;S	\'>#&#184;&#65533;l&#1065;M&#65533;&#65533;|&#65533;	B&#65533;bs%&#65533;&#65533;x&#65533;xIyP2&#65533;&#65533;&#65533;&#65533;2&#65533;2A&#65533;&#65533;&#65533;L&#65533;&#65533;&#65533;&#517;&#65533;sQ&#65533;~X &#65533;e&#1398;&#65533;&#65533;&#65533;&#65533;FbN&#65533;&#65533;=&#65533;G~&#65533;&#65533;&#65533;iE? &#65533;i&#65533;]&#65533;M&#65533;&#65533;z&#65533;&#65533;D&#65533;P&#65533;cI$&#65533;&#65533;b7H*C&#65533;@8&#65533;&#65533;$&#517;5&#65533;&#65533;vk&#65533;&#65533;N2(&#65533;l&#1072; &#65533;&#65533;YcC&#395;&#65533;8M&#65533;&#65533;H	&#65533;	&#65533;~4&#65533;&#54039;z?D!&#1171;&#65533;&#65533;KI$&#65533;KBt&#65533;dqN&#65533;EK&#65533;&#65533;&#65533;&#65533;K&#65533;&#65533;4W6&#65533;&#65533;&#65533;]&#65533; &#65533; PPHBw4,&#65533;&#65533;&#65533;?H vc7 k*i&#65533;>C&#65533;&#65533;&#65533;&#65533;&#65533;&#65533;Q&#65533;:r&#65533;i&#65533;?&#65533;&#65533;&#65533;&#65533;Kw&#65533;&#65533;&#65533;&&#65533;&#65533;e&#65533;c&#1731;P0t&#65533;g&#65533;'&#65533;\&#65533;&#65533;&#65533;u&#65533;&#65533;0 &#65533;&#65533;&#65533;x&#65533;&#65533;i0r104&#65533;<&#65533;&#65533;&#65533;tQQ>@x&#65533;vg&#65533;A&#65533;&#65533;&#65533;P(&#65533;P&#65533; M&#65533;&#65533;u@&#65533;&#65533;~&#65533;&#65533;rP&#65533;hl&#65533;&#65533;K>&#65533;&#65533;ab&#65533;
&#65533;P	 rVW&#65533;@.&#65533;&#1238;6&#65533;U&#65533;g{]bR{&#65533;}a&#65533;&#65533;0"&#65533;&#65533;&#65533;C&#515;{&#65533;w+&#65533;7	3Xg:&#65533;!&#65533;f&#65533;w<x d&#65533;&#65533;&#65533; d@&#65533;&#65533;&#65533;&#65533;4c&#65533;&#65533;uH&#65533;muP&#65533;t,W;&#65533;a&#65533;U&#65533;gz&#131;u&#65533;&#65533;D&#65533;&#65533;
&#65533;H&#65533;"&#65533;b &#65533;&#65533;&#65533;Xt&#65533;&#65533;*&#65533;o&#65533;D&#65533;6:<&#65533;d&#65533; <&#65533;F&#65533;&#65533;|&#65533;t_Qq&#65533;A&#65533;&#65533;y-&#65533;C&#65533;qe&#65533;&#65533;&#65533;&#65533;&#65533;&#65533;(Ha&#65533;&#65533;&#65533;f&#65533;#~7q&#65533;&#65533;%&#65533;du:&#65533;0o1h`Q&#65533;&#65533;Ca&#65533;&#65533;oXc@q&#65533;&#65533;Iai&#65533;Vm&#65533;04&#65533;	&#65533;@K&#65533;m&#65533;&#65533;&#1172;0&#65533;}&#65533;&#65533;&#65533;'k&#65533;&#65533;&#65533;k.&#65533;k&#65533;&#65533;E&#65533;&#65533;&#65533;&#65533;5!](&#65533;b&#65533;&#65533;}&#1094;&#65533;m&#1286;&#65533;F&#65533;&#65533;&#65533;m=UmnHAzTW&#65533;&#65533;&#65533;&#65533;&#65533;&#65533;V%&#65533;&#65533;'T&#1092;Ew&#65533;&#65533;S(Y&#65533;&#65533;w&#65533;&#65533;=&#65533;el&#65533;R&#65533;&#65533;QM&#65533;5gH&#65533;&#65533;&#65533;+&#65533;&#65533;d&#65533;&#65533;E&#65533;7.&#65533;?&#65533;&#65533;&#65533; 2&#65533;&#65533;&#65533;d&#65533;{6x&#65533;&#65533;.ed{&#65533;a&#65533;&#65533;&#65533;&#65533;@&#65533;b&#65533;hU&#65533;&#65533;&"&#65533;wt&#65533;&#65533;&#1495;&#65533;&#65533;,&#65533;Zi&#65533;"%&#65533;&#65533;4 |&#1968; &#65533;$&#65533;BH&#65533;,&#65533;&>&#65533;&#65533;q&#407;l
&#65533;}&#65533; &#65533;@G&#65533;&#65533;T&#65533;&#65533;v&#65533;H&#65533;&#65533;&#65533;9q&#65533;&#65533;&#65533;T%] 1&#65533;&#65533;&#65533;&#65533;$&#65533;&#65533;&#65533;a=&#65533;kQ&#1167;5J&#65533;&#65533;&#65533;6O&#65533;&#65533;V&#65533;&#65533;&#65533;&#65533;x6@&#65533;	&#65533;
J&#65533;v&#65533;e6&#65533;&#65533;OV@m5&#65533;&#65533;&#65533;&#65533;U"A&#65533;&#65533;&#65533;@&#457;&#65533;&#65533;x]&#65533;&#65533;&#65533;9C&#65533;X&#65533;X!(7&#65533;O#&#65533;&#65533;&#65533;	&#1993;&#65533;k$&#65533;x&#65533;&#65533;%Q&#65533;|&#65533;&#65533;fX&#1630;&#65533;&#65533; &#592; &#65533;p &#65533;Ic&#65533;&#65533;l|&#2034;P&#65533;&#65533;'&#65533;P&#65533;&#65533;Az!&#65533;&#65533;I@&#65533;M&#65533;&#65533;qz&#65533;&#65533;&#65533;Fk&#65533;&#65533;&#65533;u&#65533;i&#65533;.&#65533;&#65533;h$&#1044;P&#65533;&#65533;1[ct&#65533;8&#65533;5&#65533;4`&#65533;&#65533; +&#65533;&#65533;$&#65533;CY%h	&#65533;3&#65533;?!&#65533;&#65533;t&#279;zBr!&#65533;*&#65533;&#65533;&#65533;P&#65533;&#65533;&#65533;t&#65533;y&&#1439;&#65533;&#65533;)&#65533;&#65533;Q&#65533;zn7&#65533;{&#65533;8<&#65533; &#65533;f&#65533;#&#65533;&#65533;@1&#65533;&#65533;&#65533;5Y}X&#65533;
z&#65533;&#65533;&#65533;&#65533;&#65533;&#65533;&#65533;&#65533;Q&#1606;u&#65533;yi&#65533;&#65533;&#65533;X&#65533;"&#65533;&#65533;&#1043;43E&#65533;L"z4y
&#65533;&#65533;&#65533; u&#65533;&#65533;v&#65533;w&#1103;G&#65533;
&#65533;&#65533;@N&#65533;@
@0&#65533;&#65533;&#65533;&#65533;&#65533;&#65533;&#65533;&#65533;e&#65533;&#65533;&#65533;n&#65533;&#65533;&#65533;P&#65533;&#65533;v&#65533;@V&#65533;&#65533;&#65533;&#65533;&#65533;d&#65533;&#65533;&#65533;&#65533;&#65533;m&#65533;&#545;&#65533;rJ&#65533;@&#65533;&#65533;&#65533;g&#65533;12&#65533;&#65533;m&#65533;&#65533;&#65533;~&#65533;&#65533;J&#65533;G]8&#65533;Dh&#65533;&#65533;&#65533;[w&#65533;&#65533;&#65533;&#65533;$!&#65533;&#65533;l0&#65533;A&#65533;%&#65533;&#65533; #&#65533;z&#65533;)2'&#65533;e&#297;&#65533;&#65533;s &#65533;&#65533;&#65533;T&#65533;SE3[&#596;#&#65533;
&#65533;(&#65533;
Qh&#65533;3&#65533;&#1888;v&#65533;Y&#65533;&#65533;!&#65533;ViX&#65533;G&#65533;C&#65533;&#65533;!&#65533; h&#65533;&#65533;/&#65533;)&#65533;:&#65533;&#65533;&#65533;&#65533; &#65533; &#65533;&#65533;&#65533;`&#65533;&#65533;n&#65533;&#65533;XC&#65533;&#1914;&#65533;&#65533;&#65533;&#65533;J4&#65533;R&#65533;H22f#&#65533;&#65533;	&#65533;'9&#65533;&#65533;&#65533;59&#65533;!&#65533;&#65533;L&#557;&#65533;&3?&#65533;lh&#65533;%h&#1584;&#65533;&#65533;i6E&#65533;&#65533;&#65533;&#65533;v&#65533;&#65533;&#65533;s7Az&#65533;&#65533;P@&#65533;&#65533;&#65533;&#65533;hR&#65533;&#65533;&#65533;&#65533;g:&#65533;@&#65533;B&#65533;zoWu&#65533;&#65533;&#65533;A&#65533;Y&#50232;&#65533;&#65533;_e&#65533;d&#1844;^fs&#65533;k&#65533;90&#65533;&#65533;K>p"j&#65533;&#65533;&#65533;&#65533;&#65533;&#65533;D&#1336;&#298;	&#423;&#65533;UWA&#65533;&#65533;:&#65533;&#65533;B&#65533;&#65533;&#65533;&#848; !n&#65533;$gN&#65533;&#65533;c&#65533;&#65533;&#65533;&#65533;&#65533;&#65533;XeK&#65533;a&#65533;&#65533;h&#65533; &#65533;&#65533; &#65533;U&#65533;&#65533;Dkx&#65533;wQ6"hzy&#65533;v4&#65533;&#65533;&#65533;P&#65533;&#65533;&#65533;&#65533;5]"#&#576;l&#65533;&#65533;	&#65533;)&#65533;&#65533;&#65533;&#65533;L.&#65533;&#65533;9&#624;&#65533;`A:&#65533;S@&#65533;5 U&#65533;&#65533;3&#65533;&#65533; &#65533;&#65533;&#65533;a&#65533;'&#65533;)@&#65533;&#65533;p&#65533; )&#143;&#65533;&#65533;&#1092;&#65533;&#65533;]&#65533;&#987;&#65533;&#65533;ka&#65533;&#65533;p&#65533;&#65533;H&#65533;b&#65533;!
R&#65533;\&#65533;;&#65533;@&#65533;]0&#65533; &#65533;&#65533;&#65533;&#65533; &#65533;0&#65533;&#65533;{&#65533;U&#211;>&#65533;&#65533;&#3466;&#65533;8&#1459;zpp7&#65533;a&#65533;&#65533;&#65533;&#65533; &#65533;&#65533;H f u&#65533;&#65533;&#65533;&#65533;p&#65533;&#65533;&#65533;&#65533;&#65533;@&#467;&#65533;&#65533;&#65533;&#65533;a i\&#65533;&#65533;`&#65533;&#65533;&#65533;&#1056;.&#65533;&#65533;I&#65533;[B&#65533;&#65533;<i<&#65533;W	&#65533; 1&#65533;&#65533;&#65533;#P
q&#65533;(&#65533; &#65533;@&#65533;&#65533;&#65533;	&#65533;x&#65533;f&#65533;&#65533;R&#65533;&#65533;&#65533;'0&#1442;&#65533;&#65533;&#65533; Y&#65533;&#65533;&#65533;&#65533;&#65533;D&#65533;&#65533;&#441;P&#65533;&#65533;5 2&#65533; 0t&#65533;N&#65533;2 &#674;\&#65533;2$Bk&#65533;&#38564;&#65533;&#65533;L^n&#65533;&#65533;&#65533;&#65533;&#65533;&#65533;\&#616;&#65533;x{&#65533;@* &#65533;&#65533;&#65533;&#65533;&#65533;&#65533;[&#17817;&#65533;&#65533;&#65533;&#65533;)A&#65533;&#65533;p&#65533;&#65533;	t&#65533;\&#65533;&#65533;&#65533;mw~n&#65533;:wg0&#65533; &#65533;&#65533; &#65533;P&#65533;1&#65533;&#65533;&#65533;&#65533;&#65533;&#65533;
&#65533;RY&#65533;&#65533;\&#65533;{&#65533; &#65533;&#65533;&#65533;&#65533;&#65533;`PM&#65533;&#65533;@wL&#65533;,&#65533;&#65533;&#65533;&#65533;g&#65533;&#65533;:&#65533;E&#65533;&#65533; {&#65533;&#65533;&#65533;7NS7&#65533;&#65533;0,^ S&#65533;|&#65533;&#65533;&#65533;C  | &#65533;&#65533;p&#65533;&#65533;Q&#65533;&#65533;&#65533;&#65533;&#65533;Np&#65533;6a&#65533;c&#65533;&#65533;&#65533;DH&#65533;X&#65533;&#65533;&#65533;q&#65533;P&#1192;w&#65533;' !0!&#65533;&#65533;&#65533;	&#460;&#65533;u&#65533;&#65533;1&#65533;>,&#65533;&#65533;89_&#65533;*E&#65533;6&#65533;@ &#65533;&#65533;D&#65533;qF&#65533;S&#65533;&#1017;&#65533;ZC<&#65533;&#65533;j~&#65533;&#65533; &#1350;&#65533;&#65533;}]&#65533; &#65533;p&#65533;&#556;&#65533;&#65533;|&#65533;&#65533;tUP&#65533;#!&#65533;&#65533;?zX&#65533;&#1780; 1&#65533;EMd&#65533;&#65533;)p&#1529;k&#65533;n&#65533;&#65533;|=~=&#65533;0H&#65533;#&#65533;&#65533;&#65533;&#65533;&#65533;&Tf&#65533;&#65533;MG&#65533;c+&#65533;&#65533;
&#65533;&#65533;&#65533;&#65533;
&#65533;U +GK&#65533;&#65533;&#65533;F&#65533;&#65533;&#167;&#65533;&#65533; 30&#65533;'-&#65533;W&#65533;&#65533;0&#65533;&#65533;&#65533;&#65533;&#65533;&#65533;@&#65533;&#65533;
&#65533;&#65533;&#65533;&#65533;
&#65533;&#65533;&#65533;&#65533;4A&#65533;C&#65533;[V&#65533;&#65533;&#65533;&#65533;&#65533; &#65533;&#65533;&#65533;E&#65533;;&#65533;&#1484;g&#65533;og&#65533;&#65533;&#1832;&#65533;&#65533;! &#65533;@&#65533;p&#65533;}mc&#65533;&#65533;&#65533;&#65533;&#65533;:&#65533;4T&#65533;&#65533;&#65533;'&#65533;&#65533;&#65533;&#65533;&#65533;2&#65533;&#65533; MU	p&#65533;-&#65533;L&#65533;&#65533;&#65533;&#65533;&#65533;&#65533;&#65533;&#65533;&#65533;}&#65533;R&#65533;&#65533;P&#65533;!Q&#691;-["X&#65533;,&#65533;{&#65533;&#65533;?&#65533;&#65533;m&#65533;g&#65533;_&#65533;U&#65533;&#65533;,5&#65533;&#65533;&#65533;&#65533;"&#65533;x%&#65533;&#65533;&#65533;&#65533;&#65533;(>&#65533;&#65533;13M&#65533;&#65533;&#65533;h,"&#65533;&#65533;&#65533;&#65533;&#65533;Tgu:&#65533;t
&#65533;e>j&#65533;&#65533;&#65533;&#65533;&#65533;&#65533;&#65533;.&#65533;&#65533;&#65533;&#20436;<ul*&#65533;)&#65533;&#65533;-&#65533;~&#65533;&#65533;&#65533;&#65533;+*p&#65533;&#65533;t&#65533;&#65533;Q
p&#65533;Gk&#65533;&#65533;V+&#65533;&#65533;&#65533;P &#65533;&#65533;&#65533; j=`&#65533;q&#65533;Q&#65533;?&#65533;&#65533;&#65533;&#65533;&#65533;&#65533;&#65533;I&#65533;D3r9&#65533;`yCqn&#65533;m&#65533;o'&#65533;&&#65533;&#65533;&#65533;0&#1360;&#65533; &#65533;]&#65533;!&#65533;&#65533;&#65533;&#65533;!{&#65533;x&#65533;#c&#65533;&#65533;&#65533;V&#65533;&#65533;S&#65533;&#65533;'&#65533;&#65533;&#65533;&#65533;&#65533;&#65533;&#65533;OP&#65533; $&#65533;o&#65533;0&#65533;&#65533; &#65533;&#65533;&#65533;&#65533;  &#65533;p&#65533;&#1053;&#65533;a &#1721; &#65533; 2&#65533;&#65533;&#65533;&#65533;*&#65533;&#65533;`&#65533;`&#65533;d&#65533;&#65533;&#65533;Eq&#65533;\&#65533;>L&&#65533;&#65533; &#65533;7{&#65533;6&#65533;a&#65533;kN&#65533;&#65533;E&#65533;&#65533;&#65533;Q@&#65533;m&#65533;&#65533;&#65533;T&#65533;&#65533;T&#65533;&#65533;&#65533;&#65533;VJ&#936;&#65533;gp&,&#65533;,&#65533;&#65533;&#65533; &#65533;&#65533;@w&#65533;&#65533;&#65533;&#65533;&#65533;P&#65533;{X&#65533;u6&#65533;`I&#65533;`)&#65533;NKP&#65533;1&#65533;q&#65533;&#65533;&#65533;p0&#65533;O&#65533;j&#65533;U&#65533;&#65533;&#65533;b&#65533;&#65533;L&#65533;un&#65533;&#65533;{>&#65533;P&#65533;&#65533;&#65533;&#65533;G&#65533;&#65533;&#65533;K|&#65533;g&#65533;&#65533;&#65533;b?OV&#65533;G&#65533;x2$&#962;T4&#65533;&#65533;O&#65533;@L&CN&#65533;&#65533;i&#65533;&#65533;@&\&&#65533;&#65533;#wt&#65533;&#65533;&#65533;@&#65533;&#65533;G&#65533;&#65533;J&#65533;&#65533;nQ&#65533;P/&#65533;T&#65533;&#65533;Q$&#65533;&#65533;&#65533;&#65533;&#65533; &#65533;z&#65533;V&#65533;0&#65533;C&#65533;}&#65533;&#65533;&#65533;&#65533;&#65533;&#65533;&#65533;%V&#65533;D&#65533;D%&#65533;&#65533;&#65533;&#65533;&#65533;&#65533;&#65533;&#65533;?&#65533;/&#65533;=&#65533;Q&#65533;&#65533;&#65533;&#65533;&#65533;&#65533;)=9&#65533;p&#65533;q&#65533;&#65533;K&#65533;?l&#65533;&#65533;&#1791;c&#65533;,(&#65533;8&#65533;&#65533;?1&#65533;&#65533;6p&#65533;&#65533;9E&#65533;T&#65533;&#65533;EI&G*Qxr`&#65533;J&#65533;&#65533;&#65533;&#65533;&#65533;&#2004;&#65533;ur&#1305;QaFj@5&#65533;dc&#65533;&#65533;Q&#65533;I&#65533;.e&#65533;&#65533;&#65533;&#65533;fX&#65533;&#65533;&#65533;&#65533;U&#65533;Y&#65533;1b&#65533;W&#65533;_&#322;&#65533;'&#65533;ZVuVJ	&#65533;_&#65533;Ygfu&#65533;2&#65533;Q&#65533;&#65533;$&#65533;&#65533;&#65533;&#65533;3&#65533;&#1023;;R&#65533;&#65533;&#65533;&#65533;<6&#65533;.^Zi &#65533;cAC&#65533;H&#65533;b&#65533;&#652;5o&#65533;&#1817;&#65533;R&#65533;&#65533;*&#65533;&#65533;?&#65533;&#65533;
&#65533;&#65533;&#1583;&#65533;&#65533;X&#65533;JU&#65533;&#65533;@u&#65533;&#65533;PCJ&#65533;&#65533;:D&#65533;&#65533;YR=/&#440;<2&#25113;&#65533;&#65533;&#65533;&#65533;sS&#65533;$&#65533;G^&#65533;&#65533;"O&#65533;&#65533;\'_&#65533;&#65533;&#1128;SIce&#65533;kkW&#1583;&#65533;`;mjk"s&#65533;&#65533;&#65533;&#65533;&#485;&#65533;Pa
&#65533;&#65533;&#65533;&#65533;&#65533;&#65533;(&#65533;&#65533;l'&#65533;z&#8754;&#65533;(&#65533;H&#65533;<&#65533;&#65533;<lnR&#65533;&#65533;&#65533;&#65533;&#65533;&#65533;&#65533;&#65533;,&#65533;&#65533;&#65533;&#65533;;oE9;'&#65533;&#65533;J&#65533;m&#65533;&#65533;^C*&#65533;h+5&#65533;J&#65533;x&#65533;! &#65533;&#65533;&#65533;&#65533;&#65533;&#65533;j&#65533;o0&#65533;P&#65533;&#65533;&#65533;kn"&#65533;F&#65533;&#65533;z&#539;&#65533;JZ&#614;&#649;&#65533;&#65533;&#65533;/	!&#65533;&#65533;$&#65533;l&#65533;M8&#65533;J&#65533;tl+k&#65533;O&#65533;&#65533;&#690;&#65533;6&#65533;&#1594;OFir&#65533;&#65533;!&#65533;&#65533;&#65533;&#65533;&&#65533; &#65533;&#65533;&#65533;&#65533;&#65533;j&#65533;&#65533;&#65533;+qB&#65533;|&#65533;&#65533;&#65533;+&#689;)2&#65533;))l`&#65533;&#65533;&#65533;&#65533;&#65533;1j&#65533;&#65533;&#65533;S4{&#65533;9&#65533;$$	&#65533;&#65533;&#65533;&#65533;W&#65533;^&#65533;"F&#65533;P&#65533;&#1021;!X&#65533;&#65533;&#65533;&#65533;&#65533;&#65533;3 %&#65533;&#65533;&#65533;~G&#65533;wx&#65533;&#65533;&#65533;K &#65533;C&#65533;&#65533; &#65533;&&#65533;&#65533;&#65533;&#65533;&#774;
&#1147;+&#65533;3-&#65533;h!6Fj`  &#65533;&&#65533;+&#65533;&#65533;C&#65533;N&#163;&#65533;&#65533;&#65533;7&#65533;I&#65533;&#65533;:&#1499;&#65533;&#65533;<&#65533;k &#65533;&#36077;&#65533;&#65533;&#65533;+&#65533;PD&#65533;&#65533;&#65533;p&#65533;,2&#65533;&#65533;&#65533;&#65533;&#65533;&#65533;g&#65533;D&#65533;&#65533;&#65533;r&#65533;&#65533;&#65533;_&#65533;&#65533;%&#65533;#&#65533;~&#65533;w&#65533;MI1&#65533;Nq
a&#65533;>&#65533;(&#65533;p&#65533;*&#65533;I&#65533;&#65533;&#65533;{6&#1701;&#65533;&#65533;&#65533;Zl&#65533;&#65533;z ^&#65533;i&#65533;(&#65533;&#65533;&#65533;BH&#65533;Z&#65533;e&#65533;/s{&#65533;b&#65533;&#1297;.&#65533;&#27532;&#65533;Vwq=&#65533;)*z&#65533;&#926;I&#65533;a&#65533;MM&#65533;&#65533;X&#65533;&#65533;&#65533;&#65533;&#65533;1&#65533;8R&#65533;]&#65533;KP&#65533;&#65533;&#65533;R>&#65533;)V&#65533;&#65533;F&#65533;&#65533;	&#65533;&#65533;&#65533;&#65533;
s]&#65533;&#65533; 	&#65533;&#65533;f&&#65533;J[=&#65533;&#65533;((&#65533;&#65533;p&#65533;7;&#30628;I&#65533;+&#65533;&#65533;z|&#65533;&#65533;&#65533;mZ&#65533;&#65533;&#65533; H&#65533;1&#65533;^62&#65533;&#65533;0!&#65533;`&#65533;J&#65533;W&#65533;&#65533;L]&#65533;&#65533;^&#65533;&#65533;.s&#65533;w&#1116;&#65533;`&#65533;&#65533;)~&#65533;&#65533;&#65533;9<&#65533;&#65533;&#65533;f!&#65533;&#65533;&#65533;&#65533;\c&#65533;;&#65533;&#65533;>&#65533;&#65533;&#65533;&#65533;&#65533;@&#65533;&#65533;&#65533;p6&#65533;i&#65533;I&#65533;`&#65533;&#65533;<%&#65533;&#65533;2&#1357;]&#65533;Z&#65533;2&#65533;&#65533;&#65533;&#65533;f&#65533;&#65533;&S&#65533;&#2001;&#65533;&#65533;&#65533;&#65533;!T&#65533;v&#65533;;-&#65533;\&#65533;&#690;F?&#65533;)+G&#65533;^&#65533;A	sG&#65533;&#65533;1:&#984;&#65533;(&#65533;&#65533;&#65533;hw?&#65533;p&#65533;;&#65533;i&#65533;d&#65533;U&#65533;,65$&#65533;Q@&#65533; &#65533;Bq
&#65533;&#863;&#65533;&#65533;f&#65533;&#65533;,&#65533;J`U&#65533;&#65533;De+[T"&#65533;&#65533;pXm&#65533;&#65533;&#65533;C&#65533;&#65533;h'&#1160;&#65533;f&#65533;&#543;Yf#.&#65533;&#65533;&#65533;l&#65533;v,&#65533;&#65533;&#65533;\H&#65533;1&#65533;be&#65533;#&#65533;&#65533;&#286;&#65533;&#584;c&#65533;["8@&#65533;&#65533;&#65533;-&#65533;{<  E&#65533;XAm1&#65533;&#65533;&#65533;&#65533;%I&#756;&#65533;_+$&#634;&#65533;87&#65533;@&#65533;t&#65533;8'&#65533;&#1144;&#65533;y&#65533;Q&#65533;&#65533;D9&#65533;&#65533;iG	&#65533;#&#65533;&#65533;&#65533;%&#65533;1&#65533;&#65533;$&#65533;p&#65533;&#65533;,&#65533;!&#65533;bw&#65533;F>(&#65533;&#65533;&#602;VL,R&#65533;3L&#65533;(l@&#65533;f:&#65533;&#65533;
&#65533;$&#65533;i&#65533;j&#65533;@&#65533;&#65533;&#65533;&#65533;&#65533;&#65533;?L"-&#65533;&#65533;Z&#65533;2&#65533;,zF&#65533;&#65533;
&#65533;fX&#65533;&#65533;&#1022;&#65533;BM&#65533;&#65533;~k&#65533;R2)&#65533;M&#65533;fXK&#65533;n&#65533;&#65533;&#65533;fa3G&#65533;{X.&#65533;h&#65533;&#65533;q&#65533;&#65533;&#65533;\&#65533;&#777;N\&#65533;){&#65533;&#65533;@x&#65533;&#1679;V]&#65533;&#65533;&#65533;r&#65533;&#1319;&#65533;0}&#65533;&#65533;&#65533;&#65533;&#65533;&#65533;%&#65533;q&#65533;&#324;&#534;&#65533;&#65533;R&#65533;&#65533;DbG&#65533;&#65533;&#65533;&#65533;RA&#65533;U4&`Q&#65533;T&#65533;i*&#65533;=&#65533;&#65533;;&#65533;&#65533;m)&#65533;&#65533;
&#65533;P&#65533;/&#65533;&#65533;&#65533;T&#65533;&#65533;0&#65533;G&#65533;L5&#65533;R&#65533;#&#65533;2&#65533;&#65533;[&#546;&#65533;&#65533;f&#65533;hD0&#65533;&#65533;&#1358;&#65533;&#65533;&#65533;&#65533;B&#660;
&#65533;&#65533;+Hl&#65533;&#1076;=&#65533;&#65533;&#65533;Fb&#65533;&#65533;-&#65533;F&#65533;Ye&#65533;&&#65533;&#65533;>&7&#65533;A&#65533;kR&#1484;, &#65533;&#65533;&#65533;`&#1367;&#65533;J&#65533;&#65533;|
0`&#1366;QVi$ e&#65533;&#65533;5&#65533;&#65533;&#65533;&#1066;F&#65533;&#295;&#65533;&#65533;&#65533;&#504;&#65533;&#65533;&#65533;mo &#65533;&#65533;h&#65533;J&#65533;'5&#65533;&#65533;&#65533;&#60304;r&#65533;&#65533;&#65533;&#65533;&#65533;&#65533;9&#65533;&#767;&#65533;&#65533;y&#65533;H&#65533;H&#65533;C&#65533;8ty&#65533;&#65533;&#65533;&#65533;G&#65533;&#65533;&#65533;&#65533;$@&#65533;&#65533;2>I&#65533;z&#65533;`&#65533;&#65533;c&#65533;&y&#65533;&#65533;&#65533;jBVj&#65533;&#65533;&#65533;&#376;&#65533;&#65533;&#65533;R&#65533;BNp|&#65533;
*&#65533;&#65533;&#65533;hajW4  eqy`&#65533;&#65533;&#65533;`D&#65533;&#65533;&#838;&#65533;)?&#65533;X&#65533;X&#65533;&&#65533;l&#65533;&#65533;&#199;"gP&#65533;K&#65533;#&#65533;&#65533;&#65533;M&#65533;&#65533;B&#65533;&#65533;H&#65533;~
a&#65533;&#65533; &#65533;&#65533;Al&#65533;	G&#1060;&#65533;1&#65533;&&#65533;&#65533;&#65533;@&#65533;&#65533;&#65533;|&#65533;&#65533;+&#65533;<&#65533;Z&#65533;&#65533;&#65533;364t&#65533;g6, p&#65533;&#65533;I]&#65533;d&#65533;&#65533;>&#65533;B&#65533;g&#65533;&#65533;qU{oZ&#65533;f&#65533;&#65533;&#65533;&#65533;<b&#1679;&#65533;&#65533;%*Q!&#65533;&#539;&#65533;&#65533;\'&#65533;Z)g&#65533;F4&#65533;ym&#65533;&#65533;&#65533;.&#65533;&#65533;!&#65533;U3&#65533;w&#65533;&#65533;&#65533;&#65533;&#65533;4VGI)&#65533;&#65533;*&#65533;&#65533;CVK
l&#65533;&#65533;&#65533;f7Id&#65533;FK&#65533;yjY8&#65533;P&#65533;&#65533;&#65533;y&#65533;&#65533;&#65533;&#65533;*A$&#65533;&#220;&#65533;Kv&#65533;&#65533;&#65533;&#65533;&#896;&#65533;L&#65533;
&#65533;z&#65533;&#65533;g&#1924;&#65533;H&#65533;&#65533;&#65533;Q&#65533;&#65533;e&#65533;M&#28871;&#65533;&#65533;&#65533;8&#65533;&#65533;C&#65533;&#65533;z&#65533;z&#65533;4&#65533;[&#65533;&#65533;&#613; &#65533;,&#65533;@%&#1628;y&#989;&#65533;?&#65533;*&#65533;Xq8&#65533;&#65533;A&#65533;9PV&#65533;&#1589;4;lW&#65533;&#65533;&#65533;&#65533;&#65533;(&#65533;}~uN*&#65533;&#65533; T&#65533;&#65533;[o/$&#1958;&#65533;Z&#65533;&#65533;S&#24505;&#65533;#i`&#927;r&#65533;&#65533;}&#65533;@W*N&#65533;q&#65533;&#65533;&#65533;y9&#65533;}&#65533;&#65533;&#65533;W&#65533;G&#65533;`&#65533;/w&#65533;'&#65533;&#65533;H#&#65533;C2J&#65533;&#65533;&#65533;&#65533;&#65533;&#65533;&#65533;Y7&#65533;r&#65533;&#65533;&#65533;&#65533;&#65533;nu&#327;&#65533;h/&#65533;A&#1897;&#65533;w&#65533;&#65533;&#65533;f&#65533;|V:|&#65533;&#65533;&#65533;w&#65533;+&#65533;/z&#65533;&#1123;&#65533;&#65533;&#65533;z&#65533;&#65533;&#1251;G&#65533;&#65533;&#65533;&#1944;&#65533;&#349;&#65533;kI]k&#65533;&#65533;
B&#65533;&#65533;&#65533;G?a`~&#65533;&#65533;&#65533;\o&#65533;GM&#65533;&#65533;I73&#65533;&#65533;JW:&#65533;5_T&#65533;w&#65533;s&#65533;&#65533;:
s@cC&#65533;[&#65533;&#65533;&#65533;Y&#65533;Mv=&#65533;t8HI&#65533;/I8{&#65533;%{&#65533;&#65533;S?&#65533;&#65533;&#330;&#65533;0&#241;&#65533;<&#65533;[&#65533;n&#65533;<a[&#65533;&#65533;#&#65533;&#65533;#81&#65533;+@&#65533;&#209;&#65533;!&#65533;5&#65533;&#65533;&#1995;,&#65533;p&#65533;&#1451;
&#65533;&#65533;%&#65533;3&#65533;&#65533;/X&#65533;%*&#65533;&#65533;&#65533;&#65533;@|
&#65533;C&#65533;&#65533;&#65533;2&#65533;0{;&#65533;Y&#65533;&#65533;P&#65533;D.&#65533;K>$&#65533;&#65533;:&#65533;lB&#416;;&#65533;s/&#65533;&#65533;&#65533;>iq&#65533;&#65533;x=&#65533;S.&#65533;&#65533;8&#65533;@'C&#65533;P&#65533;&#65533;p&#65533;&#65533;&#1299;? &#65533;AB&#65533;;&#65533;<@&#1178;&#65533;&#65533;&#65533;&#65533;&#65533;,<?&#65533;&#65533;0&#65533;&#65533;&#65533;8&#65533;&#65533;*&#65533;&#65533;&#65533;T&#65533;&#65533;9&#65533;xA&#65533;&#40490;C>C2D&#65533;&#65533;&#65533;&#65533;!+G&#65533;6T%&#65533;`&#65533;V&#65533;7X:&#65533;&#65533;&#65533;&#65533;DI&#65533;&#65533;&#65533;!&#498;&#65533;&#65533;&#1659;&#65533;&#65533;,&#65533;wx&#65533;&#1852;&#65533;&#65533;&#65533;M&#65533;CS&#65533;&#65533;s&#65533;:&#65533;<Q&#65533;|S#j&#65533;&#65533;I;>E4&#65533;qz&#65533;&#65533;#8&#65533;&#65533;&#65533;0$&#65533;&#65533;&#65533;*!&#65533;&#65533;y854&#65533;CDD6&#65533;&#65533;l	8&#65533;;"&#65533;@H&#65533;F^&#65533;&#65533;&#65533;!7FB&#65533;&#65533;&#65533;&#65533;b&#65533;i&#65533;%&#65533;&#65533;p &#65533;p&#65533;%&#65533;&#65533;sD&#65533;&#1338;&#65533;{&#65533;!&#65533;F&#65533;&#65533;&#65533;&#65533;5&#65533;X&#65533;&#65533;8&#65533;_&#65533;<f&#65533;&#65533;&#65533;&#65533;\HS:&#65533;&#65533;&#65533;u&#571;&#65533;&#65533;&#65533;!Fi&#65533;D&#65533;&#65533;&#65533;&#65533;<b[D&#65533;y&#65533;&#65533;s&#65533;&#65533;&#65533;HI<&#65533;&#1834;&#65533;\&#65533;=&#638;&#65533;s&#65533;&#65533;&#65533;&#65533;8\&#65533;&#65533;C2%&#65533;9=&#65533;E&#65533;&#65533;>(&#65533;&#65533;y+ &#65533;{&#65533;&#65533;&#65533;&#65533;B9"&#65533;9&#65533;R&#65533;:,1
 E&#65533;J&#65533;#C4&#65533;>&#65533;&#65533;!m&#65533;&#65533;&#65533;&#65533;T:&#65533;&#65533;<&#65533;bAE?X&#65533;\&#65533;J&#65533;T<j&#301;T&#65533;9J&#65533;&#65533;D&#65533;!&#403;&#65533;&#65533;&#65533;&#65533;#&#65533;&#65533;&#65533;&#65533;&#65533;&#65533;J&#65533;&#65533;&#65533;&D&#65533;3&#65533;&#65533;
&#65533;&#65533;&#65533;Q4"DKq`&#65533;q&#65533;&#65533;S2J&#65533;l&#65533;&#217;&#65533;&#65533;k&#65533;&#65533;&#65533;&#65533;&#65533;[:&#690;&#65533;&#65533;&#65533;&#65533;
T&#65533;@2&#65533;/&#65533;&#65533;&#65533;&#829;0=&#65533;&#65533;
3&#65533;&#817;&#65533;&#65533;&#65533;0&#65533;&#65533;&#65533;L&#65533;&#65533;&#65533;&#65533;y&#65533;&#65533;&#65533;L&#1020;&#65533;&#65533;t &#65533;&#65533;&#65533;&#65533;&#65533;F&#65533;&#65533;D&#65533;&#65533;&#65533;&#65533;&#65533;&#65533;J+?&#65533;|K&#65533;t&#65533;gx&#65533;.&#65533;B<I&#65533;7&#65533;;9NE&#65533;&#65533;&#65533;&#65533;&#65533;=&#65533;&#65533;&#65533;&#65533;&#65533;&#65533;)&#65533;&#65533;&#65533;&#65533;&#65533;&#65533;^&#65533;&#65533;&#65533; &#65533;&#65533;TC&#65533;&#1318;:&#65533;nb%Z&#65533;&#65533;$RI&#65533;M&#1788;O&#65533;&#65533;&#65533;q&#65533;&#65533;0&#65533;D=+&#65533;l&#65533;bD9&#65533;&#1087;&#65533;I&#65533;&#65533;&#65533;8&#65533; Ph&#65533;F&#65533;&#65533;&#65533;&#65533;&#65533; @&#65533;&#65533;&#65533;&#65533;r e=&#65533;+&#65533;&#1412;=&#65533;&#65533;7&#65533;/#8&#65533;&#65533;L&#65533;&#65533;&#65533;&#65533;&#1056;&#65533;Y&#65533;@&#65533;&#65533;KB&#65533;&#65533;&#65533;&#65533;Q&#65533;i+&#65533;&#65533;&#65533;3'&#65533;&#65533;&#65533;&#65533;;&#65533;G&#65533;&#65533;38&#65533;&#1536;t8&#547;&#65533;&#65533;&#65533;,(&#65533;&#636;&#65533;&#65533;9&#65533;&#65533;&#65533;S&#65533;D0&#65533;&#65533;&#65533;&#65533;&#65533;HI&#65533;x&#65533;Y&#65533;&#65533;&#65533;&#65533;BhEx>&#65533;&#65533;D&#65533;&#65533;&#65533;k+Z2u&#65533;S&#65533;&#65533;&#65533;S&#65533;&#65533; &#65533;t&#65533;&#65533;&#65533;&#65533;L7&#65533;&#645;d:&#65533;&#65533;&#65533;&#65533;c&#65533;
Z&#183;&#65533;KJU&#65533;.0&#65533;&#65533;@&#65533;&#65533;&#65533;&#65533;&#65533;nT&#65533;&#666;R&#65533;&#65533;@q&#65533;&#65533;}&#65533;&#875;&#65533;&#65533;Vm&#65533;h1E &#65533;PB&#1028;B&#65533;&#65533;&#65533;&#65533;&#65533;&#65533;&#65533;HK&#65533;&#1724;&#65533;L&#65533;JV-&#65533;&#65533;S&#65533;&#65533;&#65533;&#65533; @&#65533;&#65533;&#65533;&#65533;&#65533;\&#65533;&#65533;(PS'&#65533;&#65533;&#65533;a%Vo]&#65533;.8&#65533;&#65533; &#65533;&#65533;&#65533;&#65533;&#65533;&#65533;3&#65533;bA+&#65533;IKJ&#65533;&#65533;&#65533;&#65533; &#65533;n&#65533;&#65533;HD&#65533;9Y&#65533;&#65533;>H&#65533;y&#65533;8m&#65533;&#65533;&#65533;%&#65533;&#65533;xR&#65533;C8&#65533;|-&#65533;&#65533;&#65533;&#65533;HsP=&#65533;&#65533;&#65533;&#65533;D&#65533;&#65533;	&#65533;8r&#65533;&#65533;E&#1102;&#65533;Ax&#1345;&#65533;&#65533;&#65533;]&#65533; pxE&#65533;&#65533;&#65533;|O+&#65533;&#65533;&#65533;G&#65533;&#1242;&#65533;F|&#65533;9&#65533;T&#65533;h&#65533; &#65533;&#939;&#35854;qO&#65533;1}&#65533;&#65533;U]Z&#65533;&#65533;&#65533;.(&#65533;&#65533;&#65533;&#65533;
&#65533;&#65533;&#65533;&#65533;?&#65533;&#65533;L&#65533;&#761;&#65533;UZ&#65533;&#65533;F&#65533;U&#65533;|&#65533;&#65533;&#344;&#65533;cY&#65533;&#65533;&#65533;&#131;T&#65533;,&#376;&#65533;Dx&#65533; [&#65533;]&#564;&#376;FE&#65533;q%;&#65533;S&#65533;\>L&#65533;&#65533;-&#65533;&#65533;&#65533;R&#65533; &#65533;,&#65533;U&#737;B&#65533;?&#65533;M&#65533;&#65533;W&#65533;&#516;&#65533;&#65533;&#65533;]:&#65533;&#65533;2D&#65533;Y&#65533;&#65533;&#65533;Z&#65533;&#65533;U&#65533;&#65533;&#65533;Cp 
P&#65533;&#65533;&#65533;&#65533;&#65533;&#65533;&#897;L&#65533;\&#65533;&#65533;&#65533;&#65533;H&#65533;E&#65533;3(&#65533;&#65533; ^ 6Z<&#65533;&#65533;1&#65533;&#65533;&#65533;V&#65533;M^<&#65533;&#65533;p}&#65533;& ?$&#65533;&#65533;#l3&#65533;]&#65533;&#65533;N&#65533;&#1793;PRM&#65533;&#65533;&#65533;&#65533;&#65533;-1&#65533;&#65533;&#65533;&#65533;&#65533;&#65533;3@&#65533;(&#65533;3&#65533;&#65533;&#65533;&#65533;Y&#65533;&#65533;&#65533;&#65533;&#65533;&#65533;uB&#65533;&#65533;&#1976; &#2014;&#65533;(&#65533;&#65533;T&#65533;-`&#65533;M&#65533;! 7Gu&#65533;&#65533;&#65533;X&#65533;&#65533;`&#65533;&#65533;Y?&#65533;&#65533;&#65533;&#65533;&#65533;&#65533;,-}`N&#65533;c%&#65533;@&#65533;&#65533;HB&#65533;&#65533;&#65533;&#65533;&#65533;&#65533;s&#65533;&#65533;&#65533;=&#65533;YH&#65533;R(&#65533; 1*H&#65533;&#65533;I&#65533;a!}&#65533;&#65533;&#1793;8
Hb&#65533;D R&#65533;5b}&#65533;&#65533;e&#65533;Gp&#65533;0m&#65533;@&#65533;]&#65533;&#65533;]&#65533;b&#65533;0&#65533;I&#65533;iB0co&#53433;&#65533;&#65533;&#65533;c0&#65533;R6&#65533;&#65533;f&#65533;$>I]&#65533;:V&#65533;.&#65533;&#65533;9F&#65533;>N&#65533;=F&#65533;A&#65533;Y&#65533;&#65533;C&#65533;)^dD&#65533;\G&#65533;W&#65533;&#65533;dt !&#65533; &#65533; ,[ @0&#65533;  &#65533; &#65533;	H&#65533;&#65533;&#65533;&#65533;*\&#560;&#65533;&#199;#J&#65533;Ha&#65533;&#65533;e&#65533;X&#65533;&#65533;&#463; C&#65533;I&#65533;&#65533;&#65533;~rT&#65533;&#65533;&#406;-	&#65533;1I&#65533;&#65533;&#859;8s&#65533;&#65533;G&#65533;&#65533;&#65533;&#65533;aZ@&#65533;r&#65533;K&#65533;&#65533;&#65533;\&#692;&#65533;&#1255;&#65533;!-*&#65533;&#65533;&#65533;&#65533;&#65533;Nu&#65533;Q)&#1327;`&#202;&#65533;&#1387;FjR-h&#1524;&#65533;&#65533;K&#65533;&#65533;&#1895;<&#65533;v&#65533;&#65533;&#65533;&#65533;?&#65533;R&#65533;b<*&#65533;&#65533;&#65533;&#65533;&#65533;&#65533;&#65533;&#65533;&#65533;&#464;A&#65533;eXTh`&#65533;&#65533;3&#65533;&#65533;<Y&#65533;&#65533;&#544;C&#65533;&X&#65533;&#65533;1&#65533;?&#65533;EMU/&#1526;f&#65533;RM&#65533;6&#1916;\&#65533;mXxqo&#65533;i-&#65533;[&#1590;&#65533;&#65533;7SV&#65533;
&#65533;&#65533;&#25089;K&#65533;J&#65533;(&#65533;&#65533;&#65533;1Z&#65533;&#65533;&#65533;&#65533;&#65533;&#65533;&#65533;&#65533;&#65533;&#65533;|x&#65533;&#1330;&#65533;9=|&#65533;z&#65533;&#65533;=&#65533;Oa3{&#65533;&#65533;z0Z&#65533;Ivb&#65533;_&#65533;&#1383; r&#65533;&#65533;&#65533;P&#65533;&#65533;&#65533;&#65533;&#65533;}TYy&#65533;]XPRvh\3-@&#65533;\k&#65533;&#65533;G&#65533;_Ye&#1546;&#65533;h l&#65533;&#65533;&#33927;4&#65533;&#65533;MUYU\&#65533;&#65533;5&#65533;o&#65533;5&#65533;Vl2&#65533;6&#65533;f&#1448;$]&#65533;&#65533;#&#65533;AVMe&#65533;Um&#65533;&#65533;Z9&#65533;B&#65533;&#65533;A\`y&#65533;o&#65533;E&#65533;&#1298;h~&#65533;@dnkq&#65533;bYX>&#65533;&#65533;&#65533;9&#65533;'&#65533;w&#65533;g&#65533;&#65533;i&#65533;i(S&#65533;l&#65533;&#65533;&#65533;J&#65533;&#65533;b]&#65533;&#65533;'A&#65533;x&#65533;P&#65533;&#65533;&#65533;%&#65533;&#65533;&#65533;&#2017;&#65533;&#65533;D|f6]O&#65533;)&#65533;&#65533;&#65533;&#65533;'A^F&#65533;&#65533;M*&#65533;(&#65533;O+1r&#65533;&#65533;P&#65533;[R3>&#65533;($&#65533;F&#65533;hP&#65533;&#65533;&#65533;+&#65533;&#65533;&#65533;&#65533;g&#65533;&#65533;&#65533;jAz&#42061;&#65533;&#65533;&#65533;&#65533;^&#65533;&#134;[&#1107;A&#65533;7&#65533;&#65533;R&#434462;&#65533;&#65533;k&#65533;&#65533;&#65533;Z&#65533;40&#65533;&#65533;&#65533;&#65533;#&#65533;&#65533;&#65533;&#65533;l&#65533;&#65533;e&#65533;F,&#65533;?	&#65533;&#65533;&#65533;AM&#65533;&#65533;V&#65533;&#65533;&#65533;&#1365;&#65533;&#65533;&#65533;&#65533;&#65533;F;&#65533;@J&#65533;{&#65533;7
ac&#65533;1&#65533;&#65533;k&#65533;b&#65533;&#65533;&#65533;,&#65533;0&#65533;&#65533;|&#65533;O"8/&#65533;&#65533;&#65533;&#65533;&#938;&#65533;&#65533;&#65533;B&#65533; &#65533;&#65533;&#65533;&#65533;f&#65533;&#65533;5&#65533;YW&#65533;&#65533;-&#65533;&#65533;&#65533;7&#65533;=x^&#65533;8^o&#65533;&#65533;&#65533;&#65533;@&#65533;&2#&#65533;+D?T&#65533;E&#65533;lUc&#65533;p&#65533;&#65533;$&#65533;f&#65533;&#65533;&#65533;Ug&#65533;&#615;&#65533;)&#65533;&#65533;&#65533;&#65533;#&#65533;&#65533;&#65533;&#65533;&#65533;&#65533;&#65533;&#65533;SW&#65533;bjT&#65533;&#65533;&#65533;\[K-6!CvB&#65533;&#65533;&#65533;&#65533;&#65533;&#65533;&#65533;&#775;&#65533;y&#65533;&#65533;gk7PJ&#65533;&#691;&#65533;z&#65533;&#65533;&#65533;+~&#65533;D&#65533;y7&#65533;&#65533;&#65533;&#65533;&#65533;O&#65533;11&#65533;&#65533;@&#1480;&#65533;+&#65533;r]P&#65533;&#65533;P&#1936;&#65533;L&#65533;&#65533;&#65533;yo&#65533;&#65533;&#65533;&#65533;2&#65533;&#65533;&#65533;5G&#65533;|F&#65533;&#65533;@&#65533;&#65533;&#65533;P&#65533;:&#65533;&#65533;&#65533;Jp>&#65533;O&#65533;d&#65533;&#65533;T&#65533;&#65533;x&#65533;&#1938;v&#65533;=A&#65533; &#65533;:&#65533;ZU&#65533;C$&#65533;&#65533;&#65533;}O&#65533;LW0h4 &#65533;&#65533;A&#65533;&#65533;&#1545;/'&#65533;[&#65533;&#404;&#65533;!PA&#65533;qt^B&#65533;' 8&#65533;&#65533;&#65533;>&#65533;&#65533;&#65533;Z&#65533;&#65533;&#65533;&#192;&#65533;&#65533;y&#65533;&#1111;&#65533;AI 4@&#65533;&#65533;HB>&#65533;8Z&#65533;&#65533;&#2822;&#65533;&#65533;L&#65533;&#65533;&#65533;UTt&#65533;&#65533; j0^&#65533;H&#65533;&#167;&#65533;a&#65533;&#65533;z&#65533;&#65533;&&#65533;&#65533;(&#65533;{R&#65533;&#65533;g!&#65533;&#65533;X&#65533;&#65533;88uf&#65533;f<&#65533;&#65533;H&#65533;&#65533;!&#65533;I&#65533;b'&#65533;&#65533;3&#611;h&#65533;g%&#65533;&#65533;en&#65533;VM&#65533;8&#65533;&#65533;[ :w&#65533;&#65533;P&#65533;9~&#65533;Rb&#65533;&#781;DWJ&#65533;&#65533;&#65533;&#57835;u&#65533;&#65533;~&#65533;&#65533;&#65533;&#65533;!&#65533;&#65533;&#65533;&#65533;&#65533;&#65533;&#65533;&#65533;&#65533;@W&#65533;&#65533;&#65533;F	&#65533;&#65533;&#65533;&#65533;Y&#65533;&#65533;&#65533;&#65533;E &#13870;&#65533;&#65533;?&#65533;&#65533;&#65533;&#65533;&#65533;&#65533;&#65533;u&#65533;\>&#65533;&#65533;&#65533;QdIK^#&#65533;m4 AF&#65533;h&#65533;&#65533;l {&#65533;;])&#65533;c&#65533;/&#65533;F&#65533;&#65533;&#65533;&#65533;p&#65533;&;0&#65533;B&#65533;&#65533;i&#65533;r(!&#65533;&#65533;:&#65533;&#65533;|Lp&#65533;&#65533;&#65533;g&#65533;"&#65533;J&#65533;Is &#65533;(E&#65533;&#65533;L&#434;$&#65533;PC&#65533;&#65533;&#781;&#65533;aO_J4&#1228;&#65533; &#65533;;&#65533;&#65533;&#65533;y"s&#65533;&#65533;&#65533;'=#Z&#65533;&#65533;S &#65533;`>-T&#65533;u&#65533;#&#65533;&#65533;&#65533;&#65533;&#65533;&#65533;&#65533;P&#65533;&#296;&#65533;Z&#65533;&#65533;tPB%&#65533;S&#65533;%s&#65533;&#65533;|&#65533;G&#65533;&#65533;&#65533;&#65533;.z&#1852;&#65533;I&#65533;&#65533;" Y&#65533;&#65533;&#65533;5&#65533;p&#65533;+F&#65533;!&#875;G!ZMr&#65533;&#65533;&#65533;\&#65533;&#65533;&#65533;&#65533;U%)&&#65533;)[&#65533;"U&#65533;5&#65533;r^&#65533;Tw&#65533;&#65533;&#65533;&#65533;&#65533;f&#65533;J&#1631;~dw&#65533;&#65533;\&#1530;&#1564;&#65533;&#65533;j&#65533;J&#65533;*+@&#65533;&#65533;&#65533;&#65533;B&#65533;*V&#65533;&#65533;ZS &#65533;&#65533;G&#65533;&#65533;>&#65533;`&#65533;&xjis&#65533;&&#65533;<&#65533; q&#65533;&#65533;&#65533;&#65533;&#65533;&#1480;rV&#65533;&#65533;(t;&#65533;&#65533;e&#65533;$;&#65533;&#65533;_&#65533;&#65533;&#65533;7'MZ)&#65533;$&#769;0&#65533;"&#65533;$&#65533;s&#65533;&#65533;^&#65533;&#65533;8%lH&#65533;A&#350;&#65533;&#65533;&#65533;wi&#10656;&#65533;EJ#Y&#65533;&#65533;!@J&#65533;&#65533;b&#65533;&#65533;W&#65533;=&#65533;&#65533;[yKQL&#65533;&#2010;$&#65533;I)&#65533;^0&#65533;&#1083;>&#65533;)Z&#65533;b&#65533;+&#65533;8&#65533;~{	&#65533;*l&#65533;	K1&#2002;WS&#65533;&#65533;xfcJ3&#65533;t&#65533;&#65533;&#65533;&Q,&#65533;&#65533;	&#65533;&#65533;h&#65533;1el&#65533;A&#65533;,&#65533;<X&#222;@&#65533;&#65533;c&#65533;&#65533;N&#65533;v&#65533;
V&#65533;P&#65533;x&#65533;&#1073;&#65533;&#65533;f&#65533;&#65533;&#65533;B7;xX&#65533;&#65533;&#65533;&#65533;&#65533;}&#65533;^a`&#65533;&#65533;L&#65533;&#65533;x5&#65533;&#1186;&#65533;"X&#65533;&#65533;&#65533;*?&#65533;E&#65533;=m&#65533;&#65533;N&#65533;>&#65533;(&#65533;&#65533;&#65533;&#65533;5&#65533;i_	&#65533;&#65533;&#65533;&#65533;1&#65533;&#65533;"b&#65533;&#65533;N?&#65533;&#65533;&#65533;!=&#65533;&#65533;05+`mdn[&#65533;[&#65533;&#65533;i&#65533;&#65533;I&#1872;&#65533;&#65533;e&#65533;PCBW@&#65533;QW&#65533;&#65533;!&#65533;'&#65533;&#36932;y&#65533;89&#65533;&#65533;8&#65533;Fa&#65533;&#65533;&#65533;&#65533;G2J&#472;&#65533;	&#65533;&#65533;6@$s&#65533;!&#65533;~&#65533;$&&#65533;&#65533;&#65533;&#761;|&#65533;lh/&#259;Q&#65533;&#65533;'&#65533;&#65533;&#65533;v&#65533;&#65533;&#65533;K,&#1039;~&#65533;&#65533;+&#550;qK&#65533;?&#65533;&#65533;&#65533;v7CFu_&#65533;H&#65533;&#65533;	&#65533;&#65533;N&#65533;!&#65533;~7AB&#65533;&#65533; P&#65533;d&#1091;dJ4 &#65533;&#65533;%&#65533;&#65533;&#65533;
&#65533;g&#65533;
&#65533;c`&#65533;&#65533;&#65533;(fM&#65533;&#65533;&#65533;)&#65533;9&#65533;E.&#65533;&#65533;&#65533;~X@&#587;`&#65533;&#65533;&#65533;C^&#65533;qNy&#65533;RL$z&#1988;&#65533;iE? &#65533;si&#65533;<5&#65533;&#65533;jn&#65533;&#65533;E&#65533;&#52471;&#65533;&#65533;&#65533;&#1736;,4,i&#65533;@.&#65533;!&#65533;&#65533;=&#65533;&#65533;
f2%&#1049;c)|H&#65533;&#1585;&#65533;
<&#65533;O&#65533;&#65533;&#65533;"&#65533;M&#65533;&#65533;&#1381;a&#65533;\&#65533;Cy&#65533;&#65533;c&#65533;L&#65533;u&#65533;~T&#65533;&#65533;&#65533;K<$PGHJrA&#65533;&#65533;de&#65533;&#65533;8&#65533;&#65533;&#65533;&#65533;,&#65533;5
&#65533;z&#65533;&#65533;C&#65533;&#65533;P&#65533;&#65533;5&#65533;'&#65533;1>&#65533;e	&#1152;&#65533;g&#65533;&#65533;S&#65533;&#65533;?&#65533;&#65533;i&#65533;P@&#65533;&#65533;&#65533;|@&#65533;&#65533;&#65533;9&#65533;&#65533;&#65533;n&#65533;=4s:&#65533;:nt|&#65533;r&#402;R&#65533;vH&#65533;-&#65533;&#65533;_!&#65533;@Jj`!4%s&#65533;&#65533;G&#65533;`9!&#65533;GkR&#65533;S&#65533;&#65533;p &#65533; &#65533;}&#65533;b&#65533;
&#65533;P	&#65533;o&#65533;&#65533;o &#65533;&#65533;&#65533;vP&#65533;&#65533;7&#65533; 1?&#65533;F"sb&#65533;(h0	z&#65533;&#65533;G&#65533;1&&#65533;&#65533;z(U`"T&#65533;qBTF&#65533;&#65533;&#65533; .>B&#65533;&#65533;9&#65533;&#65533;t&#471;a&#65533;aC&#65533;t&#65533;
?&#65533;Bx<&#65533;W+&#65533;FT&#65533;&#65533; &#65533;WFwAa&#65533;z&#65533;0&#65533;!Vb&#65533;B&#65533;F&#65533;&#65533;F&#65533;V&#65533;e8&#65533;~&#65533;~&#65533;~)SP&#65533;&#65533;6&#65533;50r6&#65533;N&X&#65533;9Z8e5&#65533;r&#65533;&#65533;&&#65533;&#65533;&#65533;(&#65533;_&#65533;&#65533;;Qc&#65533;'"R&#65533;1&#65533;WH=&#65533;@&#65533;&#65533;&#65533;&#65533;"@1&#65533;&#65533;
&#65533;a&#65533;w&#65533;n&#65533;7&#65533;&#65533;&#65533;$&#65533;&#65533;&#65533;&#65533;&#65533;t&#65533;d&#65533;cbh&#65533;e&#65533;L&#65533;&#65533;&#65533;T\&#65533;-&#65533;$XF&#65533; &#65533;m&#1894;&#65533;	&#65533;&#65533;y&#65533;hx&#65533;&#65533;&#65533;&#65533;&#65533;&#65533;&#65533;X~&#65533;c!&#65533;&#65533;o&#65533;&#65533;[Q&#65533;w&#65533;9&#65533;&#65533;U&#65533;N&#65533;(>&#65533;&#65533;&#65533;P&#65533;&#65533;`&#65533;&#65533;&#65533;g2&#65533;&#65533;&#65533;&#65533;	"&#65533;&#65533;u&#1097;&#65533;3p&#65533;a&&#65533;&#65533;&#65533;&#65533;&#65533;&#65533;&#65533;F&#65533;X&#65533;&#65533;H6&#65533;xB&#65533;9&#65533;&#65533;&#65533;&#65533;&#65533;D1q&#65533;c&#65533;&#65533;&#65533;&#65533;&#65533;h8&#65533;y'&#65533;f&#65533;axv1PQ&#65533;c9S&#65533;~v~&#65533; &#65533;(x&#65533;1&#65533;#&#65533;&#65533;t&#65533;!&3	5i(&#65533;#[&#1554;&#65533;(&#65533;x&Y&#65533;&#65533;"&#65533;|}&#65533;(&#65533;T&#65533;w&#65533;&#1382;&#65533;H&#65533;c&#65533;`Ug&#65533;2%&#65533;~&#65533;*&#65533;&#65533;;&#65533;&#389;&#65533;BiW&#65533;&#65533;f
&#65533;|z&#65533;&#65533; aw&#65533;Q&#65533;U&#65533;R&#65533;Z&#65533;)&#65533;&#65533;(&#65533;S&#65533;G!&#65533;&#65533;M&#65533;&#65533;&#65533;x&#65533;Wi&#65533;xA9&#65533;&#65533;&#65533;&#65533;&#65533;&#65533;w&#65533;40}&#65533;&#65533;!1&#65533;Q&#65533;&#65533;p&#65533;&#65533;$&#65533;&#65533;&#65533;w B&#65533; &#65533;&#65533;&#65533;Yl&#65533;&#65533;&#65533;b?&#65533;b&#65533;P &#65533;&#65533;bQ&#65533;&#65533;

@&#65533;&#65533;y 9A&#65533;d&#65533;&#65533;&#65533;7&#65533;&#65533;"CYuT&#65533;~8&#65533;@&#65533;Z4&#65533;&#65533;8&#65533;h&#65533;S&#65533;&#65533;&#65533;4&#65533;	e'&#65533;T&#65533;1&#581;FF&#65533;&#65533;Q&#65533;%&#65533;8&#65533;(w&#65533;`&#65533;8F&#65533;&#65533;5&#65533;&#65533;~^&#65533;&#65533;~&#65533;@?/q&#65533;&#65533;Y&#65533;P}&#65533;&#65533;	&#65533; &#65533;&#65533;p&#65533;&#65533;^&#65533;&#65533;O&#65533;X&#65533;&#65533;C &#65533;&#517;&#65533;&#65533;,&#65533;&#65533;)&#65533;&#65533;`u&#65533;&#65533;9p&#65533;&#65533;&#65533;&#65533;&#65533;Xf&#65533;\8&#65533;&#65533;q3&#65533;l[&#65533;	m&#65533;vA&#65533;WQ&#65533;&#65533; &#65533;&#65533;&#65533;&#65533;&#65533;P&#65533;&#65533;Jg''"&#65533;&#65533;&#65533;0K&#65533;&#65533;v&#65533; kw&#65533;m$C&#65533;vq6PU:&#65533;>&#65533;&#65533;&#65533;A &q&#65533;&#65533;&#65533;
&#65533;&#65533;&#65533;7:&#65533;@&#65533;&#65533;&#65533;&#65533;c17@.S&#389;&#65533;8&#65533;&#1174;#Qz&#65533;&#65533;gu&#65533;&#65533;&#65533;x&#65533;9&#65533;&#65533;&#65533; &#65533;8b9q#&#65533;P&#65533;&#65533;&#65533;g&#65533;G&#65533;&#65533;X1&#65533;!as U&#65533;s w&#65533;77&#65533;&#65533;&#65533;&#65533;`w:,;&#65533;)>&#65533;&#65533;&#65533;&#65533;u&#65533;&#65533;&#65533;!u&#65533;@W&#65533;&#65533;&#65533;pAg&#65533;Z&#65533;&#65533;&#65533; &#65533;&#65533;ed&#65533; &#65533;J&#65533;&#65533;&#65533;&#65533;&#65533;
m[8&#65533;&#65533;H&#65533; &#65533;&#65533;&#65533;-&#65533;^&#65533;Z&#65533;&#65533;&#65533; \&#65533;o&#65533;&#65533; S0&#65533;!^6j*&#65533;:&#65533;z&#65533;&#65533;FeY&#65533;Aq2&#65533; G'(u&#65533;&#65533;&#65533;&#65533;o" &#65533;&#65533;&#65533; I&#65533;&#65533;gZ&#65533;Aa&#65533;&#65533;&#65533;!Q&#65533;&#65533;P	%&#65533;&#65533;0&#65533;80&#65533;4&#65533;(&#65533;#3LJjL&#65533;-&#65533;&#65533;&#65533;&#65533;z&#65533;Q&#65533;&#65533; &#65533;r&#65533;&#65533;x&#65533;&#65533;&#65533;&#496;A&#65533;dZC&#65533;F&#65533;&#65533;&#65533;&#65533;71&#65533;\&#65533;&#65533;&#65533;'}&Q&#65533;&#65533;x8&#65533;&#65533;g&#65533;&*5&#65533;X7&#65533;&#65533;~w)&#65533;&#65533;&#65533;&#65533;3'|&#65533;&#65533;!&#65533;Y&#65533;o&#65533;&#1284; >&#65533;&#65533;&#1200;&#65533;8PM&#1906;T$&#65533;&#65533;&#65533;u&#65533;&#65533;	&#65533; 	&#65533;&#65533;0	&#65533;&#65533;Y&#65533; &#65533;&#65533;O&#1600;&#65533;&#65533;QqBPuXj=&#65533;xF!&#65533; 2}&#65533;&#65533;&#65533;&#65533;n&#65533;&#65533;3`&#65533;&#65533;&#65533;&#65533;@f+&#65533;0.a&#65533;&#65533;&#65533;&#65533;&#65533;&#65533;t&#65533;i6&#65533;gu&#65533;$&#65533;@&#65533;X&#65533;!&#65533;Uf&#65533;P&#65533;&#65533;
	&#65533; 0g&#65533;f&#65533;&#65533;I&#65533;{ f:#&#65533;&#65533;&#65533;&#65533;&#3271;fg&#65533;p&#65533;&#65533;&#65533;&#65533;W&#65533;G&#65533;q&&#65533;qP&#65533;EjEW&#65533;Q02&#65533;g0&#65533;&#65533;&#65533;&#65533;	&#65533; &#65533;&#65533;B{&#65533;V&#65533;&#65533; &#65533;p&#65533;&#1499;1&#65533;l)&#65533;8U&#65533;f&#65533;Q@&#65533;;&#65533;9&#65533;	&#65533;@@&#65533;&#65533;&#65533;&#65533;,l&#65533;Kd&#1072;b&#65533;q&#65533;&#65533;&#65533;&#65533;&#686;J`&#65533;QL{F@R&#65533;_	p&#65533;&#65533;x&#65533;&#65533;&#65533;&#65533;&#65533;gP&#65533;!&#65533;2&#65533;&#65533;&#65533;@b?&#65533;&#65533;&#65533;&#65533;q&#65533;0@g&#65533;Ja&#65533;	&#65533;&#65533;&#65533;%|&#65533;&#65533;)&#65533;&#65533;&#65533;:=b;F|&#65533;!)&#1151; ] &#65533;&#65533;9b@4$7&#65533;&#65533;!>&#65533;&#65533;?&#65533;:&#65533;&#65533;c&#65533;&#65533;&#65533;&#65533;J&#65533;&#65533;&#65533;&#380;l&#65533;&#65533;&#65533;wu M &#65533;;'<&#65533;A&#65533;a&#65533;(&#65533;s!m&#65533;:&#65533;{%&#65533;K&#65533;&#65533;&#65533;Z&#65533;&#65533;b	&#65533;&#65533;&#65533;s&#65533;&#65533;&#65533;g&#65533;#&#65533;&#65533;&#1144;qIg&#65533;&#1040;&#65533;u&#4102;|&#65533;&#65533;Z&#65533;2&#65533;]&#976;l&#723;&#65533;x&#65533;0!&#65533;0%&#65533;&#65533;&#65533;&#65533;&#65533;&#65533;&#65533;A&#65533;&#1024;&#65533;c1&#65533;&#65533;&#65533; @&#65533;&#65533;I&#65533;"&#65533;8&#65533;&#65533;&#65533;le&#65533;D&#825;&#65533;&#1507;X:&#65533;C`!0!PM@&#65533;+&#1080;&#65533;&#65533;&#65533;B&#65533;&#65533;C&#65533;&#65533;&#65533;&#65533;&#65533;&#65533;&#65533;&#65533;C&#65533;&#65533;&#65533;W  	E5\&#65533;&#65533;&#65533;&#635;_olu&#65533;l&#65533;S+ &#65533;<AP
&#65533;&#65533;;&#65533;,&#65533;&#65533;	&#65533;&#65533;;&#65533;&#65533;$&#65533;&#65533;8&#65533;6iW&#65533;&#65533;&#620;&#1617;&#65533;I&#65533;&#65533;P&#65533;&#252;f&#65533;v8{&#65533;`&#65533;@&#65533;0&#65533;&#65533; &#65533;]&#65533;'&#65533;&#65533;&#65533;&#65533;&#561;&#65533;&#65533;&#65533;a &#608;&#65533;&#65533;\5&#65533;&#187;&#65533;&#65533;&#65533;&#65533;&#65533;L&#65533;Z=&#1024;]&#65533;&#65533;t&#65533;&#65533;&#65533;,&#65533;&#65533;&#65533;&#65533;/Ar&#65533;5`&#65533;)&#65533;&#65533;(&#65533;&#65533;@&#65533;&#65533;&#65533;'&#65533;D&#65533;&#65533;&#65533;*&#65533;&#65533;&#65533; &#65533;L&#849;&#65533;&#65533;  [=&#65533;	A &#65533;&#65533;&#65533;[&#65533;|&#65533;p*~8?ZS&#65533;&#65533;&#65533;&#65533;?&#65533;e&#65533;0 P&#65533;+&#65533; &#65533;r&#65533;M&#65533;YUC\&#65533;Fl&#65533;&#65533;&#65533;\&#65533;&#65533;&#65533;&#65533;YP&#65533;`&#65533;&#65533;p&#65533;Q&#65533;&#65533;&#65533;xqTBcV&#65533;FV8%T:%y&#65533;&#65533;^&#65533;&#65533;&#65533;Ls&#65533;&#65533;&#65533;&#65533;&#65533;&#65533;&#65533;T&#65533;p&#65533;&#65533;&#65533;l&#65533;P.&#65533;&#65533;&#1452;]d&#65533;&#65533;BF&#65533;&#65533;6&#1066;qY&#65533;Q&#65533;5]&#1444;A$&#65533;&#65533;Im)[ef]&#65533;&#65533;&#65533;{Y&#65533;&#65533;]-&#65533;&N&#1030;`9 &#65533;&#65533;@&#65533;&#65533;;&#1581;&#65533;&#65533;&#65533;&#65533;ruH&#65533;Q_&#65533;&#65533;&#65533;%]c&#65533;&#65533;&#65533;EQ&#65533;0^&#65533;p&#65533;&#65533;&#65533;&#65533;D&#65533;&#65533;s$&#65533;&#1837;&#1956;&#1513;&#1699;&#65533;k&#65533; &#65533;&#1133;`- &#65533;Gz&#65533;&#65533;&#65533;&#65533;&#65533;K&#65533;2&#65533;UPG&#65533;&#65533;A&#496;-w&#65533;O4&#65533;C&#65533;&#65533;P &#65533;0&#65533;^&#65533;qJ^&#65533;
&#65533;M>&#65533;>&#65533;&#1109;=&#65533;a&#65533;&#65533;&#65533;z&#65533;N&#65533;t&#65533;&#65533;&#65533;!nuY&#65533;&#65533;'~&#65533;&#65533;&#65533;&#65533;&#65533;0 &#65533;`&#65533;wL&#65533;&#65533;&#65533;&#65533;&#65533;	V&#65533;&#1136;C&#65533;&#65533;!QNY&#65533;&#65533;&#65533;&#65533;&#65533;&#65533;&#65533;nJ>&#65533; &#65533;&#65533;&#1539;&#65533;U&#65533;'&#1350;&#65533;&#65533;{&#65533;&#65533;}&#65533;&#65533;ZN&#65533;&#65533;p&#65533;&#1117;P&#65533;nw&#65533;&#65533;&#65533;w|&#137;&#65533;[P&#65533;&#65533;&#65533;&#65533;&#65533;&#65533;`&#65533;M&#65533;kDu@&#1625;&#65533;&#65533;&#65533;$&#65533;&#65533;^&#65533;NH&#65533;&#65533;c&#65533;SVt&#65533; &#65533;[&#65533;bJ&#65533;&#65533; &#65533;p&#65533;&#65533;Q0&#65533;g.&#65533;&#65533;. &#65533;&#65533;&#65533;1 t&#65533;&#609;N&#65533;&#65533;&#65533;&#65533;T&#65533;`&#65533;&#65533;&#65533;P&#65533;&#65533;&#65533;Ve&#65533;Y&#65533;Un&#65533;&#65533;:u&#65533;JN&#65533;!&#65533;&#65533;L&#65533;T4&#65533;j&#65533;&#65533;&#65533;$&#65533;&#65533;	&#65533;&#65533;&#65533;&#448;&#65533;D&#65533;U&#65533;v&#65533;[=&#65533;&#782;&#65533;(^&#65533;&#65533;&#65533;{&#65533; E&#65533; &#65533;&#65533;>&#65533;&#65533;&#65533;q&#65533;Qrj&#65533;&#65533;SDWO0&#65533;&#65533;0&#65533;?&#65533;&#65533;L&#65533;&#65533;B&#65533;&#65533;gG&#65533;u&#65533;1&#65533;	c	&#65533;T&#65533;D&#21708;k&#65533;&#1229;&#65533;&#65533;&#65533;&#65533;&#1000;OV&#65533;c&#65533;&#843;&#65533;&#65533;&#65533;$&#65533;&#65533;&#65533;Y&#909;&#65533;7&&#65533;^&#65533;&#65533;%O&#65533;] &#65533;&#65533;&#65533;&#65533;H=&#65533;{&#65533;w$&#65533;&#1228;&#65533;Wj>o&#65533;&#798;!&#65533;&#65533;&#65533;&#65533;#;J&#65533;]`&#65533;&#65533;&#65533;&#65533;U_r&#65533;a&#65533;U$K&#65533;&#65533;t&#65533;&#211;Ja&#65533;&#65533;&#65533;+&#65533;&#65533;&#65533;&#65533;op/&#65533;&#65533;&#65533;x&#65533;&#65533;1&#65533;&#65533;&#65533;6 &#65533;&#65533;&#65533;F&#1440;&#65533;s&#65533;&#65533;m&#65533;&#65533;&#65533;&#65533;&#65533;&#65533;V&#65533;&#65533;H&#65533;&#65533;&<&#65533; -+S9&#65533;l&#65533;&#65533;"1Kpmgc"&#65533;l&#65533;&#65533;&#65533;&#65533;&#65533;/.o&#65533;J&#65533;%&#65533;&#65533;?k&#65533;r&#65533;UM@&#65533;&#65533;"&#65533;X&#65533;`&#65533;&#65533;&#65533;H&#65533;c&#65533;9h&#65533;&#65533;%n*&#65533;<Jq&#65533;BeZ8F&#65533;&#191;&#65533;5q&#65533;<x&#65533;M&#65533;4}R&#65533;VO&#65533;Q&#65533;I&#65533;&#65533;&#65533;&#458;ZEj@o&#65533;GM&#65533;&#65533;&#65533;J)Z&#65533;&#65533;&#65533;&#65533;W&#65533;a&#65533;&}&#65533;&#129;&#65533;\&#65533;:&#65533;f&#65533;P&#265;JC&#65533;&#65533;A&#65533;&#65533;&#65533;/^&#65533;&#65533;:&#65533;&#65533;L&#65533;&#65533;&#65533;)=g&#65533;&#65533;E&#65533;4F=f&#65533;fV&#65533;7&#65533;&#65533;&#65533;j&#65533;X=&#65533;&#65533;A&#65533;&#65533;3&#65533;&#65533;&#65533;zm&#65533;&#65533;&#65533;k&#1585;eL&#65533;!&#65533;&#65533;&#1679;j&#65533;YsQ&#65533;o&#65533;&#65533;%&#65533;&#65533;&#65533;&#65533;&#65533;&#65533;&#65533;&#65533;$8q&#65533;&#65533;&#65533;&#65533;&#65533;h&#65533;,&#65533;&#65533;!@3i4$r&#65533;&#796;s&#65533;&#348;8&#65533;b8&#65533;&#65533;&#65533;&#65533;L&#65533;&#65533;&#65533;J&#65533;b&#65533;R&#65533;&#65533;&#65533;&#65533;&#65533;l &#65533;&#65533;sR&#65533;&#65533;&#65533;&#65533;H&#65533;!&#65533;7&#65533;&#65533;2n&#65533;&#65533;(&#65533;&#65533;&#65533;&#289;&#65533;&#65533;r6&#65533;#%
&#65533;i	&#65533;&#65533;C&#65533;D)&#962;&#65533;&#435;&#65533;&#65533;c.c1?&#65533;p2&#65533;&#65533;:&#65533;&#65533;,&#65533;&#65533;'&#65533;T&#65533;&#802;&#65533;zb1=&#65533;&#65533;jm@&&#65533;&#65533;&#65533;IE&#65533;&#65533;,&#65533;F&#65533;j&#1922;P.CP&#65533;&#65533;&#65533;K*&#65533;&#65533;:4&#65533;&#65533;` B<,&#65533;&#65533;x&#65533;&#292;&&#65533;&#65533;#&#595;*&#65533;&#65533;&#65533;&#65533;&#65533;b&#65533;N&#65533;X&#65533;=&#65533;i&#65533;&#65533;&#65533;I&#65533;&#65533;&#65533;&#65533;0&#65533;&#65533;&#545;$&#65533;)&#65533;
&#65533;&#65533;&#65533;&#65533;&#65533;&#65533;&#65533;S&#65533;&#65533;)p*w3&#65533;#z(&#65533;&#65533;p&#65533;&#1816;)&#65533;&#65533;&#65533;&#65533;&#65533; KjB

&#920;&#65533;.J&#65533;&#932;&#65533;i&#65533;&#65533;f4&#65533;E&#65533;.}4?Iu&#65533;/5&#65533;j&#65533;&#65533;&#65533;&#65533;&#65533;&#65533;&#65533;&#65533;&#65533;:&#65533;1&#65533;(&#65533;T+(l&#65533;Tt=&#65533;&#1153;j(<J&#65533;}n^&#65533;A7
9&#673;/Z&#65533;&#65533;M^&#65533;&#65533;&#65533;&#65533;tP&#65533;&#65533;&#65533;%&#65533;+<+*Y&#65533;&#65533;J&#65533;e&#65533;>&#65533;l&#65533;&#65533;&#65533;Kk&#65533;LH$K&#65533;&#65533;&#65533;&#65533;5&#65533;&#65533;&#65533;f(A&#65533;&#65533;&#65533; k&#65533;y&#65533;&#65533;&#65533;&#65533;
&#65533;&#65533;&#65533;&#65533;;
/i&#65533;{.&#65533;3<&#65533;&#65533;x0&#65533;9&#65533;]&#65533;&#65533;ht@&#65533;&#65533;|,&#65533;mQ&#65533;&#65533;&#65533;&#65533;&#65533;&#65533;v2&#65533;>&#65533;&#65533;&#65533;&#65533;F&#65533;*e&#65533;&#65533;&#65533;&#65533;&#65533;7:59&#65533;&#65533;&#65533;fz&#65533;ru&#65533;&#65533;&#65533;&#42566;&#289;5M&#65533;&#65533;&#65533;P:&#65533;	&#65533;&#65533;&#65533;!o&#65533;&#65533;&#1757;&#65533;N&#65533;&#65533;?#&#65533;&#65533;&#65533;&#65533;xb&#65533;&#65533;
4)8&XZm&#65533;&#65533;&#65533;rJ&#65533;`>&#544;&#65533;&#65533;bU)&#65533;`M+_i&#65533;&#65533;&#65533;&#65533;&#65533;&#65533;&#1833;]&#65533;g|&#65533;`S!&#65533;~,Iq&#65533;S&#65533;&&#65533;&#65533;&#65533;s&#65533;&#65533;&#65533;H&#65533;&#65533;"SM9-}&#65533;&#65533;H&#65533;&#65533;Ri&#65533;m&#65533;y&#65533;
&#65533;&#65533;&#65533;4&#65533;&#65533;&#65533;f&#65533;n`&#65533;&#65533;&#65533;&#65533;V&#65533;6&#65533;&#65533;+ &#65533;z&#65533;&#65533;?&#65533;*=&#65533;z&#65533;&#65533;O&#65533;&#65533;&#1299;&#844;kH&#65533;BJ&#65533;&#65533;6&#65533;E&#65533;+eq@*&#1797;&#65533;X&#65533;A&#177;&#65533;&#65533;&#65533;+Qd_e&#65533;&#65533;x8&#65533; &#65533;_&#65533;&#65533;&#65533;&#65533;&#65533;hba&#65533;L&#65533;(1&#65533;Mjr9&#65533;&#65533;&#65533;&#65533;>)&#65533;x&#65533;&#65533;`S&#65533;7&#65533;E&#65533;&#65533;&#1682;&#65533;pF&#65533;z$$&#65533;&#65533;&#65533;&#65533;&#65533;+&#65533;PD~&#65533;BwZ8&#65533;f&#65533;&#65533;&#65533;&#65533;&#65533;&#1212;&#65533;&#65533;b&#65533;B&#65533;P&#65533;U&#65533;2j>&#65533;&#65533;&#65533;=&#65533;EnA&#65533;&#65533;h&#65533;&#65533;I&#65533;GI&#65533;&#65533;&#65533;/[&#65533;pw&#1097;&#65533;_&#65533;&#65533;&#65533;6&#984;&#65533;&#65533;&#65533;&#65533;&#65533;<,I &#65533;&#65533;&#22567;9&#65533;L&#65533;x&#65533;Y&#65533;&#65533;&#65533;64C&#65533;w$&#65533;`A&#65533;&#65533;+^&#161;\&#65533;&#65533;!D&#65533;#QaI v&#65533;\&#1135;h&#2050;&#65533;&#65533;&#65533;h&#65533;&#65533;&#65533;T^y8&#65533;&#65533;&#65533;LO&#65533;&#65533;&#65533;S&#65533;R(&#65533;4 q&#65533;&#65533;&#65533;AD&#65533;&#65533;v&#4815;2&#65533;p&#65533;R&#65533;"b&#65533;&#517;&#65533;&&#778;Nh&#65533;&#65533;@$&#65533;&#65533;e2&#65533;[&#65533;&#65533;Idb&#1329;&#65533;	0c&#65533;&#65533;;&#552;&#65533;*&#65533;&#65533;&#65533;E&#65533; ,+4&#515;&#65533;MK&#65533;&#65533;]^B&#65533;&#18583;&#65533;&#65533;W&#65533;&#65533;&#545;&#65533;&#65533;*T&#65533;1&#1398;&#65533;0= &#570;e&#65533;&#65533;&#65533;'%W&#65533;&#65533;&#65533;JPY&#65533;&#65533;&#65533;&#65533;&#65533;"&#65533;&#65533;&#65533;-&#65533;&#65533;&#65533;]>&#65533;e>&#65533;&#65533;?Y&#65533;QDp~&#65533;`r&#65533;>&#65533;6&#65533;&#65533;A&#65533;&#65533;0&#65533;\&#22465;
Wf&#65533;&#65533;1&#65533;~&#65533;6&#65533;i7&#65533;v/)"5&#65533;&#65533; &#65533;bK&#65533;&#54084;(&#65533;&#65533;GC&#65533;H{v&#65533;&#65533;&#65533;&#65533;&#65533;.&#65533;&#65533;&#1568;&#65533;dm&#65533;+c@&#65533;&#65533;E&#65533;K[&#65533;&#65533;D,Z%&#65533;9&#65533;%#RB&#65533;&#65533;0`&#65533;&#65533;@1&#65533;PJ~"&#65533;&#65533;&#65533;&#822;&#65533;4C&#65533;&#65533;&#65533;c&#65533;&&#65533;v6&#65533;&#65533;&#65533;-&#65533;&#65533;&#65533;&#65533;=&#65533;v &#65533;	&#65533;F&#65533;zb&#65533;&#65533;!&#65533;	`&#65533;&#65533;z&#65533;X&#65533;&#65533;&#65533;{&#454;^pA&#65533;(-i&#65533;{&#65533;&#65533;8&#65533;T&#65533;&#65533;B&#65533;&#65533;O&#65533;2y8T&#65533;B&#65533;^&#1499;+`]&#65533;T&#65533;&#624;&#65533;&#65533;&#65533;S&#65533;&#65533;&#65533;nKKE2>y)Y&#65533;R&#65533; j&#65533;&#65533;Q1w=&#65533;&#65533;,2&#1667;p1&#65533;&#65533;pE&#65533;Q&#65533;&#65533;&#65533;&#65533;H 6&#65533;&#65533;
Ye&#65533;?%&#65533;.&#65533;&#65533;&#65533;&#65533;(wi&#65533;&#65533;&#65533;W _Z&#65533;
9&#65533;&#65533;&#65533;MJ&#65533;AU!&#65533;\Op>&#65533;`p8@P&#65533;&#65533;4:h&#65533;6&#65533;&#65533;&#65533;$oJ&#65533;x,A8&#65533;&#65533;.1&#65533;&#65533;&#65533;&#65533;e&#65533;D&#65533;d&#65533;&#65533;&#65533;&#65533;D&#65533;&#1489;&#65533;&#65533;a&#65533;&#880;p&#65533;pcN|F&#65533;9:p [Ifjsoc&;&#1896;O$y'&#65533;&#50987;&#65533;&#65533;&#65533;&#65533;P&#65533;i	&#65533;iPwi&#65533;%^_&7&#65533;&#65533;&#65533;&#65533;~(d{&#38337;7&#65533;&#65533;&#65533;{=j\&#65533;6P&#65533;\&#65533;&#65533;&#65533;v8G&#65533;s&#65533;&#65533;&#515;&#65533;,0&#65533;&#65533;;&#65533;L&#65533;&#65533;X&#65533;&#65533;^&#65533;&#65533;&#65533;E&#65533;S&#65533;Nn~|]-&#65533;{&#65533;&#61789;"&#65533;&#65533;=j&#65533;&#65533;	&#65533;&#65533;&#65533;v&#65533;]&#65533;<&#65533;&#65533;Mu]&#65533;2&#65533;\&#65533;/&#65533;&#65533;!&#65533;y&#65533;U&#65533;@&#65533;~z&#65533;&#65533;&#65533;N&#65533;&#1716;-uV&#41834;&#65533;&#65533;&#65533;&#65533;m&#65533;&#65533;	&#65533;&#65533;&#65533;d&#65533;^&#65533;&#65533;j&#65533;&#65533;}p&#65533;&#65533;&#65533;,&#65533;7Ar&#65533;&#1882;&#65533;&#65533;)&#65533;G&#65533;;\&#65533;&#65533;&#65533; u&#65533;
?r&#65533;3&#65533;&#65533;E&#65533;&#65533;'&#1290;&#65533;O&#1961;&#65533;&#65533;Rq&#65533;&#65533;
&#65533;P]/&#1118;mi&#65533;\&#65533;&#65533;z+&#65533;,"&#65533;Y
&#1750;&#65533;hW&#65533;	Y&#65533;&#65533;&#65533;&#65533;&#65533;g&#65533;6}&#65533;=O]&#65533;&#65533;&#65533;&#65533;&#65533;&#1639;&#65533;Y6&#65533;^&#65533;&#65533;&#65533;~&#65533;9&#65533;hK&#65533;g0&#65533;|&#1396;&#65533;]&#65533;&#65533;J8&#65533;&#65533;r&#65533;&#454;pyiWq&#65533;
&#65533;c&#65533;&#65533;&#65533;&#65533;&#65533;&#65533;&#65533;^&#65533;N&#65533;.&#65533;"Y&#65533;&#1506;	&#65533;&#65533;z&#65533;>&#65533;Wx&#65533;"&#65533;{m~&#65533;&#65533;&#65533;@;%&#65533;&#65533;&#65533;Ar&#65533;x"8F&#65533;e&#65533;&#65533;/&#65533;[&#65533;&#65533;g&#65533;&#65533;&#65533;@;&#65533;Q&#65533;}&#65533;bm&#65533;&#65533;n&#65533;v&#65533;&#65533;-r>/&#65533;&#65533;&#65533;&#65533;1&#65533;W?&#65533;&#65533;w~&#65533;?&#65533;2_PA&#65533;&#65533;&#65533;&#65533;/&#65533;&#65283;4&#65533;3&#65533;+&#65533; x&#65533;_&#65533;^)<&#65533;&#65533;D&#65533;;&#65533;&#65533;&#65533;&#65533;V3&#65533;q&#65533;*&#65533;&#65533;&#65533;&#65533;&#65533;&#65533;&#65533;&#65533;&#65533;?	d&#65533;&#65533;k9&#65533;C9S&#65533;&#65533;r&#65533;&#65533;i'&#65533;)&#65533;D
&#65533;3;&#65533;3&#65533;&#65533;@&#65533;&#1715;=AZ&#65533;+&#65533;&#65533;9&#65533;,@&#65533;&#65533;&#65533;&#65533;>J&#65533;'&#65533;	&#65533;y&#65533;?&#65533;KA T&#65533;g8&#65533;&#34018;&#65533;/&#65533;&#65533;&#65533;&#65533;T1B&#65533;Y&#65533;&#65533;&#65533;87&#65533;r=&#65533;&#639; &#65533;&#65533;1&#65533;&#65533;&#65533;x&#65533;@&#65533;&#65533;&#8213;S!2!	&#65533;AL&#65533;&#65533;$8&#65533;,&#65533;B	&#53193;&#65533;($&#65533;A&#65533;&#65533;	&#65533;&#65533;&#65533;&#65533;&#65533;&#65533;&#65533;J+&#65533;&#65533;K/&#65533;&#65533;&#65533;&#65533;&#65533;&#65533;.]&#65533;,&#65533;&#65533;&#65533;&#65533;&#1786;R&#65533;@&#65533;&#65533;2&#65533;&#65533;J$Y3!2&#65533;74&#65533;&#65533;s&#65533;&#65533;&#65533;1&#65533;&#65533; `S&#65533;{&#65533;&#65533;[&#65533; >:-&#65533;jE&#65533; &#65533;&#1154;:&#65533;&#65533;D&#835;&#65533;y3@&#65533;p&#65533;&#44279;&#65533;&#65533;6&#65533;&#65533;&#65533;k&#65533;&#65533;&#65533;5&#65533;&#65533;&#65533;*#&#65533;M&#65533;E&#65533;+&#65533;x&#65533;&#65533;P3&#1979;&#65533;.&#65533;_[&#65533;&#65533;b=&#65533;8W&#65533;?/&#65533;=f,&#65533;&#65533;&#65533;&#65533;&#65533;?&#65533;&#65533;&#65533;!&#65533;a&#65533;&#65533;`&#65533;.!&#65533;S&#65533;DR6^&#65533; B\&#65533;p&#65533;&#65533;
4&#65533;&#65533;:^&#65533;&#65533;j&#65533;u&#65533;&#65533;&#65533;&#40420;{'z\&#65533;*&#65533;&#65533;&#65533;&#65533;}T&#65533;h&#65533;b&#65533;FR&#65533;&#65533;&#65533;&#1818;&#65533;&#65533;8?!c&#65533;&#65533;3b&#65533;&#328;&#65533;s&#65533;)&#65533;&#65533;#0&#65533;@&#65533;&#65533;&#65533;HkA}&#65533;Kd&#65533;&#1058;*H&#391;<&#65533;,&#65533; &#65533;&#65533;(Tk&#596;&#65533;&#65533;&#65533;&#65533;FP&#65533;&#65533;3L&#65533;&#65533;*F&#65533;s@&#65533;&#65533;?}&#65533;I&#65533;&#65533;&#65533;.&#1538;p&#65533;Ql4&#65533;D&#65533;XA&#65533;&#65533;&#65533;&#65533;&#65533;+e+&#65533;I|D&#65533;B&#65533;&#65533;f<&#65533;.@ F&#65533;&#65533;,&#65533;&#65533;H&#65533;d5=:&#65533;&#65533;&#1576;zD&#65533;t&#65533;&#65533;S&#65533;<&#65533;&#1688;&#65533;3H)h&#65533; &#65533;&#65533;&#1851;H[@&#65533;7&#65533;&#65533;<&#65533;
-f&#65533;&#65533;;&#65533;&#65533;L-,&#65533;&#65533; 
 &#65533;R &#65533;&#65533;&#698;&#65533;&#65533;&#65533;&#65533;F&#65533;&#65533;&#65533;&#65533;&#65533;&#65533;&#65533;&#168;&#65533;L&#65533;;&#65533;&#65533;7_Q[ &#65533;&#65533;=&#65533;r<&#65533;&#65533;;&#65533;&#65533;&#65533;0&#65533;x&#65533;&#65533;&#788;&#65533;	&#65533;MH&#65533;.&#65533; &#65533;&#65533; C&#65533;`0CM)&#65533;G&#65533;&#65533;"E:!|&#65533;@pd&#65533;&#65533;K 
x&#918;&#65533;&#65533;_&#65533;&#65533;&#65533;&#65533;s&#455;B&#65533;&#65533;&#65533;&#65533;w&#674;&#65533;&#65533;4g&#65533;&#65533; &#65533;&#65533;&#65533;4O&#65533;&#65533;_( [&#65533;&#65533;Z&#65533;H&#65533;:<vRE&#65533;&#65533;s&#1744;&#65533;4|H&#65533;&#1077;k&#65533;H&#65533;&#65533;&#65533;H&#65533;[:
&#403;O&#1810;&#65533;(&#65533;5&#65533;&#65533;&#65533;Fr&#65533;&#65533;+O-?&#65533;&#128;N0&#65533;&#65533;&#1956;&#65533;&#1736;&#65533;&#65533; &#65533;K&#65533;&#1851;`&#65533;;&#65533;&#65533;?&#65533;QC&#65533;&#65533;&#65533;'&#65533;)&#65533;&#65533;(&#1143;&#65533;&#65533;F&#1953;&#65533;`&#65533;g&#65533;e&#65533;O&&#65533;&#65533;s&#65533;&#65533;(-&#65533;3(&#65533;&#65533;&#65533;&#65533;&#65533;|&#65533;N^&#65533;&#65533;&#65533;d&#538;T!&#65533;&#65533;1&#1916;&#1993;&#65533;&&#65533;,9~s&#65533;D&#65533;R7* &#1012;&#65533;&#65533;	&#65533;R&#65533;&#65533;M(G2&#65533;Ei&#1067;&#65533;&#65533;&#65533;G*xQET	&#65533;&#65533;&#65533;4=s&#65533;&#1219;tD&#65533;&#65533;(.gK&#65533;o&#65533;TNE&#65533;&#65533;&#65533;H &#65533;(LBh&#65533;&#65533;&#65533;&#65533;&#65533;r&#65533;&#65533;&#612;5b&#65533;%}&#1352;&#65533;P&#65533;&#65533;&#65533;&#65533; !&#65533;T&#65533;@&#1066;&#65533;T&#65533;&#65533;&#65533;&#65533;O;%V&#65533;+P&#65533;:`&#65533;H?&#65533;&#65533;Up&#65533;3C&#65533;Vk&#65533;?&#65533;&#65533;&#65533;&#65533;V&#65533;&#65533;B&#65533;!&&#65533;"&#65533;&#65533;s&#65533;&#65533;fp &#65533;&#65533;P&#65533;M&#65533;J&#65533;&#1841;T&#65533;<&#65533;\&#65533;{&#65533;G&#65533;&#65533;&#65533;&#65533;X8:&#65533;.&#65533;&#65533;&#65533;&#65533;&#65533;`SsM&#65533;D&#65533;
&#65533;&#65533;&#65533;*&#65533;G&#65533;+K:&#65533;W&#65533;&#65533;&#855;XOlu&#65533;KT&#65533;4&#65533;w&#65533;L&#65533;&#1044;M&#65533;&#65533;&#65533;&#65533;&#65533;&#65533;D&#65533;&#65533;t3&#65533;&#19971;&#65533;Tj&#65533;&#1627;&#65533;&#65533;`&#65533;&#136; e&#65533;P&#65533;&#65533;(G&#65533;&#65533;G&#65533;&#1635;&#65533;&#65533;.&#65533;~E &#65533;T&#65533;]&#65533;&#65533;K&#65533;&#65533;8=&#65533;&#65533;V&#65533;&#65533;Z&#65533;&#65533;)&#65533;&#899;&#65533;N&#65533;&#65533;(&#65533;yr&#65533;=&#65533;Z&#65533;e&#65533;XX&#65533;&#65533;&#65533;4&#65533;N3F&#65533;+&#1484;&#65533;[8&#65533;U(&#65533;L&#1908;&#65533;&#65533;A&#65533;<T&#65533;&#65533;J&#65533;N&#65533;&#65533; s &#65533;&#65533;<&#1586;}\&#65533;&#65533;&#65533;=&#65533;&#65533;&#65533;&#65533;/&#65533;&#65533;&#65533;&#65533;\C&#151;&#65533;&#65533;x&#1156;&#65533;&#65533;&#65533;&#65533;:=]&#65533;&#65533;D&#65533;R@&#65533;8&#65533;-(&#1306;5&#65533;?&#65533;&#65533;G~U&#65533;Y&#65533;&#65533;a)Z&#65533;&#1928;&#65533;P&#65533;&#65533;&#65533;&#65533;M^&#65533;HC&#45074;z&#65533;&#65533;&#65533;X&#65533;r&#65533;&#2045;&#1955;EY&#65533;&#65533;&#1983;&#65533;^&#65533;uU&#65533;%V&#65533;-_	 !&#65533; &#65533; ,Z @0&#65533;  &#65533; &#65533;	H&#65533;&#65533;&#65533;&#65533;*\&#560;&#65533;&#199;#J&#65533;Hq&#65533;1&#65533;&#561;&#65533;&#463; C&#65533;Id&#403;SLy&#65533;&#65533;-K&#668;I&#65533;&#65533;&#859;8^&#65533;&#65533;&#65533;&#651;&#65533;\&#65533;&#65533;I&#65533;&#65533;&#1123;H;&#65533;@&#65533;L&#65533;}&#65533;&#65533;&#65533;S&#65533;&#65533;$&#65533;&#693;&#65533;&#1486;*&#65533;&#65533;*!S&#65533;Af&#65533;&#65533;&#65533;&#65533;&#1783;p&#65533;:&#65533;&#65533;(V&#65533;Ty&#65533;&#65533;2o&#1642;U&#65533;&#65533;K&#65533;&#65533;a&#65533;;&#65533;B-X&#65533;&#65533;&#1270;=L&#65533;&#65533;e&#65533;&#65533;&#65533;\{&#65533;m&#65533;&#65533;u&#65533;&#65533;&#65533;&#65533;&#65533;&#65533;&#744;S':&#65533;o&#65533;&#1244;c/jW!&#735;&#65533;s&#65533;&#1656;&#65533;c&#65533;9&#65533;&#65533;&#65533;xb&#65533;C&#1270;&#65533;&#892;9G&#65533;&#65533;Lk&#65533;v&#766;&#65533;&#65533;k&#65533;&#65533;&#65533;&#588;&#65533;&#65533;&#65533;&#48956;&#65533;&#65533;&#65533;&#65533;q!K&#65533;uA&#65533;&#65533;&#65533;o&#65533;&#65533;J&#65533;fw&#65533;&#65533;|&#65533;?s&#65533;L&#65533;&#65533;Pu&#65533;&#65533;f`&#65533;h&#1126;}c&#855;&#65533;&#65533;&#65533;^Pae7&#65533;_-Q&#65533;Y{&#65533;&#65533;&#65533;!_&#65533;E&#65533;{X&#65533;pESE2&#65533;ix&#65533;Y=&#65533;UU	-&#65533;^82x&#65533;&#65533;{&#65533;&#65533;I&#65533;&#65533;&#65533;5&#65533;&#65533;&#65533;_&#65533;}w&#65533;@TRIE&#65533;E&#65533;&#65533;q&#65533;=v&#65533;X&#65533;&#65533;&#65533;&#65533;&#65533;&#65533;.&#65533;TL&#65533;&#65533;#n&#65533;	Ri<&#65533;&#65533;&#65533;hY&#65533;y&#65533;u]&#65533;&#65533;^&#65533;&#65533;&#65533;&#65533;?,8&#65533;#,&#65533;)&#65533;&#65533;G&#65533;7&#65533;?>&#681;&#65533;G&#65533;&#65533;p{s-V&#65533;w&#65533;&#65533;&#65533;FA&#65533;^&#65533;&#65533;GO&#436;&#65533;f&#65533;&#1209;&#65533;	&#65533;!Zn&Z&#65533;&#65533;&#65533;&#65533;BA&#65533;
&#65533;&#65533;g&#65533;&#65533;&#65533;K8d&#65533;N&#65533;&#65533;&#65533;&#65533;&#2032;i&#65533;A$&#65533;&#65533;nz)&#65533;&#65533;&#65533;?&#65533;&#65533;&#65533;&#65533;@&#65533;<+&#65533;Z&#65533;^&#65533;-&#34031;&#65533;2&#65533;^v&#65533;n&#65533;&#65533;l&#65533;&#65533;0-&#65533;^&#65533;&#134;B&#65533;&#65533;3&#65533;B&#65533;,&#65533;B&#65533;&#65533;&#65533;$&#65533;&#65533;&#65533;&#65533;&#1748;&#65533;&#65533;&#65533;&#65533;R&#65533;&#65533;+&#65533;h6L&#65533;&#65533;!&#65533;B&#65533;,&#65533;@&#65533;&#65533;&#65533;&#65533;&#65533;@&#65533;&#1511;&#65533;&#65533;d"&#65533;&#65533;&#65533;w[&#65533;&#1593;S&#65533;&#65533;*&#1083;&#65533;&#65533;JQ&#65533;-q&#65533;@&#65533;x&#65533;&#65533;&#65533;"&#65533;&#65533;&#65533;&#65533;$&#65533;&#65533;%O&#378;G&#65533;&#65533;&#65533;
&#65533;&#65533;3&#65533;<&#65533;\&#65533;&#65533;K&#65533;&#65533;E&#65533;&#65533;&#65533;&#65533;&#65533;\^z1&#65533;&#65533;&#65533;To)<&#528;&#1941;u&#65533;&#984;&#65533;[&#65533;&#65533;&&#65533;&#65533;&#65533;w_&#65533;;U&#65533;l&#65533;:&#65533;&#65533;JC&#65533;&#65533;&#65533;v&#65533;l&#65533;&#65533;&#65533;&#65533;&#65533;&#65533;&#65533;1SU&#65533;,AyO1&#65533;&#299;&#65533;&#65533;:Jh^&#65533;&#65533;+&#65533;QI|.&#65533;&#65533;&#65533;&#65533;&#65533;&#65533;d&#502;k&#65533;&#65533;DsG&#65533;&#65533;]P&#65533;M&#65533;'&#65533;H&#65078;&#65533;(Np4m.&#65533;&#616;&#65533;&#65533;An&#65533;&#65533;&#65533;&#65533;q~&#65533;&#65533;&#65533;&#65533; &#65533;&#65533;&#65533;E)&#65533;'6&#1254;&#65533;aFJ!&#65533;:vH,&#65533;lP&#65533;&#65533;S&#65533;&#65533;X&#65533;&#65533;8&#65533;&#65533;`&#65533;nB&#65533;je&#38097;&#1631;&#65533;&#65533;E&#65533;O &#65533;&#65533;&#65533;@&#1409;=&#65533;0p;k &#65533;&#65533;%&#65533;&#65533;1&#65533;&#65533;"X&#65533;g &#65533;&#65533;avM&#65533;H=&#1687;&#65533;
&#65533;&&#65533;&#65533;4&#65533; &#65533;(44&#65533;r&#65533;&#65533; q&#65533;`&#65533;B*&#65533;&#65533;ZH&#65533;&#65533;&#65533;&#65533;:'&#65533;asL&#65533;4&#65533;HF<Y&#65533;?&#65533;,&#65533;&#65533;p~)&#65533;xz&#65533;&#65533;O&#65533;&#65533;&#65533;&#65533;f&#65533;Nq&#65533;j&#65533;&#65533;L|&#65533;&#65533;DI&#65533;y&#65533;ERF&#65533;L`=&#65533;&#65533;@&#65533;b )&#25610;2&#65533;&#65533;&#65533;&#65533;-v4u4&#65533;&#1408;&#65533;	%(&#65533;@:&#65533;&#65533;&#65533;&#65533;^,&#65533;&#65533;&#65533;B%&#65533;&#65533;C&#65533;4&#65533;&#65533;&#547;&#65533;$}\&#65533;?"H&#65533;&#65533; &#65533;.-yF(&#5278;&#65533;*<BA$&#65533;&#65533;L&#65533;&#65533;&#65533;X&#65533;&#65533;&#65533;&#65533;@NCs&#65533;f	&#65533;&#65533;Xm:S&#65533;&#65533;&#65533;&#65533;&#65533;^&#65533;&#65533;&#65533;&#65533;6&#1505;&#65533;m"&#65533;&#65533;| 2t&#443;&#65533;&#65533;^9Z&#65533;&#65533;r*&#65533;Q&#65533;&#65533;T	&#907;&#65533;!<#7&#65533;&#65533;&#65533;P&#65533;&#65533;+O$&#65533;)&#65533;&#65533;!&#65533;<1&#65533;7O&#65533;\	!-&#65533;&#65533;?&#65533;ru&#65533;_&#65533;&#65533;*&#65533;A&#65533;&#65533;!&#65533;&#65533;<&#65533;	N&#65533;$&#65533;n-8&#65533;D&#65533;b#&#65533;d$&#65533;+0&#65533;%Az&#65533;r&#65533;#p&#65533;"~&#65533;J&#65533;#&#65533;P&#65533;JoR&#1107;m#&#65533;&#65533;L&#65533;!T&#65533;%t %&#65533;&&#65533;z&#168;&#1460;&#65533;Di&#65533;&#1030;&#661;]$&#65533;3&#65533;Um7&#65533;&#65533;6&#65533;&#65533;l&#65533;&#65533;&#65533;&#65533;c&SUL&#65533;&#65533;M&#65533;E'&#65533;D&#65533;1	V&#746;V&#65533;>&#65533;&#65533;$M&#65533;7g&#65533;|&#65533;_6&#65533;&#65533;M|@&#65533;}&#65533;L&#65533;f&#65533;&#65533;|&#65533;&#65533;M&#65533;k~&#65533;&#1276;&#65533;&#1517;x&#65533; ph&#65533;bEb&#65533;&#65533;&#466;f&#65533;/-&#65533;&#65533;&#65533;&#65533;+&#65533;+T,&#65533;&#65533;&#65533;&#65533;&#65533;<&#65533;jI&#65533;)&#65533;V$&#65533;&#65533;VN&#65533;&#1121;&#65533;D&#65533;&#65533;&#65533;&#561;*$&#65533;!a&#65533;B&#65533; &#65533;&#65533;vnw9&#65533;QRV&#65533;&#65533;|4&#65533; a&#65533;^&#65533;[&#65533;&#65533; &#65533;:+&#65533;&#65533;&#65533;(&#65533;@&#65533;|5c&#65533;&#65533;d#c_`*&#65533;n&#65533;&#65533;&#65533;&#65533;&#65533;&#65533;&#65533;&#65533;&#1534;aUh&#65533;J&#65533;&#311;&#610;g&#65533;&#65533;`&#65533;`&#65533;N&#65533;$&#65533;&#65533;I"&#65533;"&#65533;&#65533;@,&#65533;ac&#65533;6@&#65533;&#65533;&#65533;&#65533;1&#65533;6H&#65533;&#65533;#&#65533;pI&#65533;^y&#65533;Dc&#65533;&#65533;&#65533;y&#65533;S5j&#65533;&#661;NLb&#65533;.D&#65533;,&#65533;&#65533;&#65533;&#65533;&#65533;KlR&#65533;Cd&#65533;W&#65533;&#65533;Z&#65533;&#65533;&#1701;"&#65533;i&#33240;&#65533;&#65533;78&#65533;b46&#65533;&#65533;&#65533;&#65533;&#65533;&#65533;&#65533;&#65533;2D&#65533;P&#65533;&#65533;&#65533;&#65533;%W*&#1103;&#65533;@&#65533;@?&#65533;P&#65533;r&#65533;&#65533;0&#65533;:x,g&#65533;&#65533;U
z
&#65533;,:'}&#65533;@.6&#65533;&#65533;!l%&#65533;?&#65533;&#1307;&#65533;&#65533;&#65533;qOj&#65533;&#1162;&#65533;&#65533;&#65533;P&#65533;?6]&#65533;~&#65533;&#65533; &#65533;&#65533;_&#65533;&#65533;&#65533;&#65533;&#65533;!K&#65533;&#65533;N&#65533;l` &#65533;&#65533;A&#65533;&#65533;&#65533;Z!&#65533;.
&#1702;&#65533;z!&#65533;x&#65533;&#65533;&#65533;&#65533;&#65533;&#65533;&#65533;	&#65533;&#65533;F.&#65533;-&#65533;(&#65533;X/2Xb&#65533;,)&#65533; r&#65533;0"
F&#729;`&#65533;&#65533;M&#65533;pX&#65533;`#&#65533;w.&#65533;&#65533;WN&#431;&#65533;&#65533;|&#65533;~_;* &#65533;&#65533;h&#65533;hiV&#65533;&#65533;F&#65533;E &#65533;&#65533;q&#65533;]&#65533;v&#65533;H&#1026;&#65533;&#65533;x'&#65533;sba^Q&#65533;&#65533;#&#65533;&#65533;&#65533;&#288;5&#65533;^&#65533;y&#65533;B&#65533;i	fM&#65533;&#65533;%q&#451;&#65533;&#65533;&#65533;+D &#65533;&A&#65533;@&#65533;n&#65533;&#65533;)*v&#65533;7N&#65533;&#65533;&#65533;%&#65533;<1A*+&#65533;&#65533;W&#1283;a3&#65533; &#65533;&#65533;&#65533;&#65533;7s&#65533;@&#65533;~&#65533;&#65533;&#65533;U&#65533;&#65533;JBDP&#65533;o&#65533;&#65533;x&#209;&#65533;&#65533;`&#65533; &#65533;.&#65533;?&#65533;<&#65533;='Q~S&#65533;&#65533;&#65533;!&#65533;&#65533;&#65533;&#65533;aX&#65533;S&#306;	G&#65533;[M'&#65533;&#65533;3&#65533;~&#65533;&#65533;&#829;&#65533;&#65533;`z&#65533;Y7\Fd&#65533;
_&#65533;-&#65533;I	5")&#65533;E	&#65533;^&#65533;so&#65533;&#65533;&#65533;3&#65533;&#65533;|&#65533;
&#65533;D3&#65533;&#65533;+ &#65533;&#65533;&#65533;&#65533;X&#65533;&#65533;XAX&#65533;&#65533;v:&#65533;&#65533;&#65533;&#65533;&#65533;a&#65533;M&#65533;&#65533;&#65533;&#65533;&#65533;&#65533;&#65533;&#65533;'&#65533;&#65533;!9&#65533;n&#65533;E&#65533;&#65533;(=
&#2002;&#65533;&#65533;
>9&A&#65533;&#65533;&#65533;V9&#65533;O&#65533;t&#65533;&#65533;&#65533;&#65533;&&#65533;(t/[&#65533;&#65533;&#65533;-&#65533;~&#65533;&#65533;r)7&#65533;w!mCifc&#1765;r&#65533;T&#65533;~&#65533;&#65533;&#65533;]&#65533;&#65533;^&#65533;Z&#65533;&#65533;}&#65533;&#65533;v&#65533;E&#65533;&#65533;~&#65533;&#65533;?Dv&#65533;px6whVck&#65533;]([&#65533;@&#65533;&#65533;+/q&#65533;&#65533;Qz!&#65533;IQ&#65533;wT&#65533;g&#65533;v!&#214;@&#65533;J>&#65533;&#65533;x)z&#65533;&#65533;&#65533;4`oq&#65533;&#65533;&#167;K[&#65533;/&#65533;&#65533;}_1&#65533;&#65533;:&#65533;&#65533;]tTl`~&#65533;&#65533;|6&#65533;&#65533;&#65533;e\&#65533;&#65533;&#65533;&#65533;n&#65533;y&#65533;&#65533;h&#65533;Lu&#65533; &#1830;Ogn~&#65533;6l&#1543;w&#65533;&#65533;&#65533;&#65533;&#65533;&#65533;~&#65533;&#65533;&#65533;3&#65533;&#65533;&#65533;a&#65533;D&#65533;&#65533;bD}!Q&#65533;ajD&#65533;W&#65533;3Aru&#65533;&#65533;&#65533;~&#65533;H&#65533;!&#65533;&#65533;Wxax9&#65533;gJ&#65533;g:<&#1088;&#65533;&#65533;M&#65533;3B&#65533;]>&#65533;&#65533;&#65533;!&#65533;&#65533;&#65533;Ha(T&#65533;&#65533;s&#65533;&#65533;&#65533;&#65533;'j@&#65533;-&#65533;&#65533;zf*&#65533;X&#65533;qz&#65533;&#65533;j&#65533;~m7~&#65533;2g&#520;H&#65533;&#65533;&#65533;&#65533;6 "&#65533;7&#65533;&#65533;&#65533;&#65533;&#65533;2&#65533;
&#65533; &#65533;&#65533;
0X&#65533;$`T&#65533;&#65533;&#65533;y&#65533;&#65533;s6&#65533;
&#65533;&#65533;&#65533;9Y&#65533;g&#65533;Q>W&#65533;&#65533;"&#65533;&#1888;0f&#65533;XM&#65533;&#65533;`aQ&#65533;&#520;&#65533;A&#65533;p&#65533;&#65533;jV&#65533;&#65533;&#65533;}&#65533;g&#65533;&#65533;&#65533;p&#65533;&#65533;w@&#65533;J3&#65533;&#65533;E&#65533;u:&#65533;W0&#65533;(~&#65533;G&#65533; 
&#65533;P9&#65533;&#65533;&#65533;l&#65533;&#65533;Qc&#65533;W1$x@&#65533;&#65533;&#65533;g&#65533;&#1672;b&#65533;&#65533;&#65533;&#65533;1&#65533;&#65533;&#65533;Ph &#65533;&&#65533;&#65533;&#65533;VB&#65533;4&#65533;31X&#65533;5&#65533;l0^&#65533;&#206;B&#65533;%&#65533;&#65533;%&#65533;'&#65533;P&#65533;&h)YU&#65533;d0~L4%"&#65533;&#65533;
&#65533; Q&#65533;&#65533; n&#65533;|a&#65533;%&#65533;?&#65533;&#65533;&#65533;&#65533;&#65533;{&#65533;X&#65533;&#65533;&#65533;'&#65533;0n&#65533;l&#65533;&#65533;&#65533;0&#65533;&#65533;k&#65533;&#65533;[&#65533;)Qi&#65533;c&#65533;&#65533;2F&#65533;&#65533;&#65533;)&#65533;Pp&#65533;(&#65533;&#65533;&#65533;&#65533;!_bD&#65533;&#65533;&#65533;&#401;&#65533;&#65533;&#65533;af&#65533;&#65533;&#65533;&#65533; &#65533;&#65533;qQ&#65533;A&#65533; :&#65533; d&#1034;8&#65533;Sq&#65533;gh8jr+&#65533;)ufM`&#65533; #&#65533;&#65533;
&#65533;B&#65533;&#65533;
&#65533;P	I&#65533;&#65533;&#65533;&#65533;&#65533;&#65533;"&#65533;&#65533;&#65533;Q0&#65533;&#65533;l&#65533;Nn&#65533;%iq$Q^4f&#65533;&#65533;&#65533;Y'	&#65533;80&#65533;$JhI&#65533;%<Qh&#65533;&#65533;h&#65533;&#65533;	&#65533;#\&#65533;&#65533;)@Th&#65533;&#65533;&#65533;&#65533;Ph&#65533; 4@p2&#65533;t5&#65533;KSq&#65533;&#65533;!;&#65533;p&#65533;&#65533;0&#65533;``&#65533;D&#65533;&#65533;A }2&#65533;3&#65533;I&#65533;&#65533;7p&#65533;&#65533; &#65533;&#65533;X&#65533;&#65533;s&#65533;j&#65533;&#65533;	&#65533;&#65533;&#65533;&#65533; 	&#65533;e&#65533;5&#65533;&#65533;&#65533;&#65533;&#1671;PS&#65533;&p&#65533;&#65533;6ksi&#65533;21!(&#65533;&#65533;f1&#65533;&#65533;&#65533;0]z@{&#65533;&#65533;&#65533; &#65533;j&#65533;&#65533;U&#65533;&#65533; &#65533;E&#65533;)&#65533;I9&#65533;3\Y&#65533;&#65533;J&#65533;Q&#65533;Bq&#65533;&#65533;&#65533;Q&#65533;l;&#65533;p&#65533;@&#65533;{&#65533;&#65533;&#65533;&#65533;&#1057;&#65533;&#65533;)o&#65533;~# &#65533;q&#65533;*(&#65533;UD&#65533;b&#65533;&#65533; &#1392;i&#65533;`]&#65533;1)0&#65533;pN]&#65533;&#65533;	!&#65533;*&#65533;&#65533;&#65533;j&#65533;&#65533;&#65533;5`&#65533;&#65533;fn&#65533;VH%&#65533;`&#65533;&#65533;P&#65533;1&#65533;&#65533;1 &#65533;&#65533;I0g0&#65533; )09&#65533;&#65533;&#65533;&#65533;P0&#65533;*S&#65533;&#65533;&#65533;a&#65533;@n&#65533;` 
%&#65533;j&#65533;0+M&#1137;&#65533;&#65533; &#65533;:n&#65533;&#65533;5&#65533;0 *&#1072;&#65533;:&#65533;]&#65533;	&#65533;&#65533;&#65533;&#65533;!&#65533;^q/&#65533;6 &#65533;i@&#65533;&#65533;Ph3&#65533;H$&#65533;&#65533;&#65533;8Z&#65533;j&#65533;Y&#65533;&#65533;&#65533;`&#65533;&#474;&#65533;&#65533;&#65533;J&#65533;&#65533;	&#65533;YCQ&#65533;I1h&#65533;&#65533;D")f=9 O&#65533;&#65533;
DP &#65533;&#65533;c&#65533;F&#65533;i&#65533;]p&#65533;k:&#65533;$KnW
@&#65533;&#65533;&#65533;2pp,&#65533;D&#65533;&#65533;&#65533;&#65533;pz1&#65533;&#65533;&#65533;&#65533;&#65533;z|	&&#65533;`&#65533;qM&#65533;&#65533;+&#65533;Q&#65533;&#65533;&#744;&#65533;&#65533;l5&#65533;&#65533;J&#65533;[`&#65533;6&#65533;&#65533;&#65533;&#65533;BLFQK&#65533;G.&#65533;c&#65533;&#65533;
&#65533;n&#65533;&#65533;&#65533;& !`&#65533;&#65533;&#1072;&#65533;&#65533;)&#65533;&#65533;j&#65533;0&#65533;&#65533;L&#65533;J&#65533;&#65533;&#65533;c&#65533;&#65533;>&#65533;;qp<&#65533;4# &#1195;	0&#65533;&n&#65533;&#1658;&#65533;6!&#65533;&#65533;&#65533;&#65533;{&#65533;:&#65533;&#65533;&#65533;8h&#65533;&#65533;&#65533;q&#65533;&#65533;U*gJH41&#65533;$s&#65533;*&#65533;&#65533;&#65533;Q&#65533;&#65533;&#65533;&#65533; &#65533;:p&#65533;&#65533;k&#65533;&#65533;&#65533;&#65533;&#65533;	&#65533;&#65533;&#65533;&#65533;%c &#65533;&#65533;&#65533;&#65533;]2&#65533;&#1133;&#65533;&#65533;&#65533;K&#65533;07&#65533;g&#65533;&#65533;&#65533;&#65533;&#1136;&#65533;
&#65533;&#65533;;7"r&#65533;0C&#65533;&#65533;&#276;f&#65533;&#65533;q @&#65533;&#65533;"&#65533;*&#162;&#65533;&#65533;&#65533;&#65533;L&#65533;&#65533;<&#192;&#65533;j<&#65533;&#65533;9;&#65533;&#65533;&#65533;&#65533;&#65533;z(&#65533;&#65533;&#65533;k&#65533;&#65533;@}&#65533;z&#65533;&#65533;Aa{F&#960; f@&#65533;&#65533;&#65533;K&#65533;&#65533;  i&#65533;&#65533;j&#65533;&#65533;&#65533; &#65533;&#65533;0&#65533;&#65533;&#65533;9&#65533;&#65533;&#65533;&#65533;W7&#65533;&#1130;aD|&#65533;&#65533;&#65533;|0&#65533;H&#976;&#65533;&#65533;&#65533;Zkn&#65533;&#65533;&#65533;&#65533;&#65533;&#65533;&#65533;&#148;&#65533;U`Mn&#65533;&#65533;p a &#65533;@!'&#1230;&#65533;yjk&#65533;&#65533;>\&#65533;k&#1424;&#65533;&#65533;&#65533;&#65533;0&#65533;&#65533;L&#65533;!&#65533;%&#65533;&#65533;44|&#65533;&#65533;&#65533;M&#65533;'5R&#65533;S&#65533;d&#65533;"&#65533;M&#65533;= &#65533;&#65533;&#65533;H&#65533;&#65533;&#65533;UP`&#65533;Jt&#65533;&#65533;&#65533;&#907;&#401;&#1040;<&#65533;&#822;&#65533;\&#65533;<&#65533;&#65533;*&#65533;0&#65533;p&#65533;&#65533;|O5!&#65533;#&#65533;&#65533;&#65533;R>w%&#65533;&#65533;\Gx*&#65533;&#1036;&#65533;&#65533;!&#65533;!0&#587;(&#65533;&#65533;[&#65533;&#65533;&#65533;&#65533;B&#65533;)
TO$&#65533;M&#65533;&#65533;&#65533;<N&#65533;&#65533;&#65533;&#65533;
A B&#65533;8&#65533;]J\9&#65533;&#65533;&#65533;&#65533;B&#65533;`#&#65533;&#65533;&#65533;&#65533;[&#65533;&#65533;;&#65533;V&#65533;@&#65533;&#65533;&#65533;sl&#65533;75&#65533;c1&#65533;,F&#65533;&#65533;F-D=&#65533;q&#65533;y&#65533;&#65533;^p&#65533;&#1031;nb(&#65533; &#65533;&#65533;&#65533;&#65533;k&#65533;&#65533;&#65533;&#590;&#1030;P]&#1896;&#65533;@&#65533;&#65533; p&#65533;&#65533;z&#65533;&#65533;&#65533;&#65533; $&#65533;&#65533;h&#65533;!&#65533;j&#65533;6&#65533;&#65533;&#65533;&#65533;&#65533;<|&#65533;&#65533;&#65533;&#65533;&#65533;A>T4&#65533;u&#65533;&#65533;$&#394;&#65533;g&#65533;&#65533;&#65533;&#65533;&#65533;&#65533;u&#65533;{&#65533;&#65533;:*&#65533;&#65533;DpP&#65533;&#65533;:&#65533;`&#65533;&#65533;W&#897;mt;}&#65533;&#65533;&#65533;}&#65533; A&#65533;&#65533;&#65533;~&#65533;&#65533;cZ!&#65533;&#65533;e&#65533;&#65533; &#65533;&#65533;&#65533;e&#65533;&#65533;h&#65533;&#65533;&#65533;!&#65533;&#65533;&#65533;;k&#65533;&#65533;@&#65533;	&#65533;&#65533;Q&#65533;W,&#65533;&#65533;&#65533;&#65533;S&#65533;&#65533;V&#65533;M&#65533;`&#65533;q&#65533;&#65533;&#65533;&#65533;&#65533;&#65533;w&#65533;}&#65533;X&#65533;&#65533;&#65533;Y&#65533;A&#65533;J80&#65533;&#65533;5&#65533;L&#65533;&#65533;&&#65533;?&#65533;&#1202;&#65533;&#65533;`&#65533;&#65533;&#65533;&#65533;	&#65533;&#65533;L}*Z&#65533;p&#65533;&#65533;&#65533;&#65533;&#65533;&1q&#65533;&#65533;&#65533;f&#65533;&#65533;&#65533;7&#65533;&#65533;;3HEA&#65533;&#65533;&#65533;&#65533;%h&#65533;&#65533;&#65533;@&#65533;&#65533;&#65533;C1&#65533;&#65533;$&#65533;&#65533;&#1896;&#65533;0&#65533;&#65533;&#65533;[&#65533;&#65533;Y @1~&#65533;] &#65533;
&#65533; &#65533;2Jq&#65533;6m&#65533;&#65533;&#65533;&#65533;&#65533;=^&#65533;@=&#65533;r&#65533;&#65533;f%R&#65533;&#65533;U&#65533; ]%Q> &#65533;@&#169;&#65533;\&#65533;,&#65533;~&#65533;&#65533;&#65533;&#65533;&#65533;&#65533;&#1352;&#65533;&#65533; &#65533;&#65533;&#65533;`&#287;Z&#65533;Q&#65533;j&#65533;f&#65533;&#65533;@&#65533;<&#65533;C&#65533;&#65533;Jp/&#65533;.\q&#65533;|&#65533;&#65533;&#65533;&#65533;&#65533;>-J&#65533;/&#65533;&#65533;&#65533;2&#1695;&#65533;&#65533;(&#1194;s&#65533;L&#65533;
&#318;&#65533;!&#65533;&#65533;k&#65533;t)9&#65533;&#65533;&#65533;5&#65533;*&#65533; &#65533;&#65533;k&#864;&#65533;&#65533;&#65533;N&#65533;&#65533;&#65533;&#65533;3!&#65533;&#65533;&#65533;&#65533;aNt'&#65533;&#65533;&#65533;L&#65533;5J2&#65533;&#65533;&#816;f&#65533;&#65533;&#65533;&#65533;+&#1999;&#65533;&#65533;}4&#65533;&#65533;&#65533;&#65533;&#65533;&#65533; &#65533;&#65533;&#65533;&#65533;&#65533;&#65533;l&#65533;&#65533;&#65533;&#65533;m&#65533;Vq&#65533;&#65533;&#65533; &#65533;(&#65533;e&#65533;ICp&#65533;n&#65533;&#65533;s&#521;&#1837;kn&#923;&#65533;
&#65533;&#65533;&#65533;&#65533;K&#65533;$ &#65533;&#65533;&#65533; &#65533; 0 2&#65533;&#65533;&#65533;&#65533;}&#65533;&#65533;&#65533;&#65533;-`&#65533;&#311;&#65533;T&#65533;<<&#65533;&#65533;&#65533;&#65533;&#65533;&#65533;:&#65533;&#65533;u(&#65533;&#65533;&#65533;&#65533;&#65533;&#65533;&#65533;&#262;&#65533;&#65533;&#65533;&#65533;&#65533;&#65533;Y&#65533;9@&#65533;&#65533;&#65533;&#65533;*&#65533;&#65533;M&#65533;&#65533;&#65533;:&#65533;&#65533;&#65533;Hl`-&#65533;R"&#65533;a (!&#65533;&#65533;&#65533;l&#65533;@=x2J##&#65533;&#65533;&#65533;&#65533;&#65533;6.&#65533;&#65533;&#65533;e|&#65533;&#65533;=&#65533;F&#65533;)M&#65533;M&#65533;4Kn&#1000;&#65533;&#65533;\&#65533;&#65533;&#65533;&#65533;&#65533;&#65533;-? # &#65533;&#65533;+]&#65533;_&#65533;&#65533;&#65533;A&#65533;&#65533;|&#65533;&#65533;{&#65533;S &#65533;&#65533;Z&#65533;&#65533;&#65533;M1&#65533;<Gou&#65533;&#65533;&#65533;0&#65533;L&#65533;&#65533;&#65533;&#65533;[&#895;&#65533;&#65533;&#65533;k&#65533;&#65533;(&#65533;&#65533;<&#65533;&#65533;&#65533;&#65533;&#65533;,/5 &#65533;M&#65533;&#65533;p&#65533;&#65533;U&#65533;n.[>v&&#65533;7X&#65533;&#65533;&#65533;&#65533;=/&#65533;	l&#65533; &#65533;&#65533;G&#65533; &#65533;&#65533;&#65533;&#65533;K#&#65533;q
&#65533;&#65533;&#65533;&#65533;&#65533;&#65533;;&#65533;&#65533;on&#65533;f&#65533;&#65533;&#65533;&#65533;&#65533;_^&#65533;$&#65533;&#65533;&#65533;O&#1727;<x&#65533;(&#65533;B&#65533;&#65533;&#65533;P&#65533;&#65533;#	&#65533;&#65533;+&#65533;&#65533;cG"&#65533;<&#65533;@&#65533;&#595;&#65533;JZ&#65533;v&#65533;&#65533;&#725;&#65533;NZ&#65533;(&#65533;Z&#65533;j&#1378;&#65533;&#65533;&#27731;?&#148;&#65533;&#3158;K*ZR&&#65533;&#65533;+&#65533;&#65533;&#65533;&#65533;U&#65533;Y&#65533;n&#65533;&#65533;U&#65533;9fr&#65533;:&#65533;&#65533;&#65533;&#65533;a!&#65533;	T&#65533;6&#65533;&#65533;&#65533;Y&#65533;F&#65533;k p
&#65533;E|&#65533;b&#1989;&#65533;u&#65533;&#65533;&#65533;&#65533;l@9je&#65533;>&#65533;&#65533;&#65533;riI&#65533;KR&#65533;&#65533;y%P&#65533;&#65533;&#65533;Z&#65533;|&#65533;(&#65533;&#65533;[&#65533;F&#65533;&#65533;&#65533;k&#65533;&#65533;u&#65533;a-&#65533;&#65533;&#65533;r&#65533;&#65533;&#65533;&#1680;j&#65533;&#65533;%7&#65533;&#65533;&#65533;&#65533;#&#1756;y&#65533;xA&#65533;7}&#65533;C&#65533;&#65533;&#48145;u&#65533;&#65533;&#65533;&#65533;)I&#65533;3&#65533;&#65533;&#65533;x&#65533;ti&#65533;4M&#65533;|)&#65533;&#65533;{&#65533;Yi~&#65533;&#65533;&#65533;&#65533;&#65533;&#65533;I 
&#1746;&#65533;&#666;jf-&#65533;&#65533;K&#65533;&#18059;&#65533;@&#65533;&#65533;&#65533;/&#65533;
&#65533;K&#65533;&#65533;8&#65533;?"&#65533;&#65533;&#65533;R&#65533;&#65533;$&#714;z&#65533;#&#65533;~&#65533;&#65533;&#65533;D&#65533;&#818;W&#65533;&#65533;&#65533;!&#1130;&#65533;&#65533; &#65533;G _K&#65533;&#65533;&#65533;&#65533;&#65533;&#1964;AK&#65533;&#8851;&#65533;&#65533;|&#65533;*&#65533;&#65533;&#65533;&#61065;&#65533;&#65533;&#65533;!&#65533;9@m&#65533;ag*&#65533;0&#65533;4&#65533;bt&#1002;&#454;B	&#65533;3s&#65533;&#65533;>&#65533;&#65533;Lo&#361;xrO>&#65533;0&#65533;&#65533;&#65533;&#65533;&#65533;&#1986;c0&#65533;&#65533;&#65533;4&#65533;R&#65533;&#65533;<&#65533;&:&#65533;6&#65533;&#65533;&#65533;&#1192;>P&#65533;&#65533;&#65533;B&#65533;'&#65533;Vt&#65533;&#65533;&#65533;B)Fi&#1292;T&#65533;Z-h<&#65533;D&#1121;OZk&#65533;%&#65533;U&#65533;tK&#65533;&#65533;&#65533;r&#65533;&#65533;^#|&#65533;&#135;&#65533;&#65533;rY&#65533;&#65533;&#65533;
&#65533;8&#65533;&#65533;#&#1294;:&#65533;&#65533;4&#65533;&#65533;&#415;&#65533;&#65533;jL&#65533;&#65533;&#65533;F&#65533;I&#65533;mU7&#65533;s:H%&#65533;&#65533;&#65533;&#65533;#x0&#65533;&#65533;&&#1866;k&#65533;x&#65533;&#65533;&#703;&#65533;&#65533;K&#65533;&#65533;# &#65533;&#65533;h&#65533;*1&#65533;&#65533;&#65533;R&#65533;&#65533;&&#65533;Z&#65533;&#65533;%&#65533;&#65533;+]Q&#65533;xf]&#65533;&#65533;{&&#65533;&#65533;&#65533;&#65533;&#65533;44-&#65533;B&#65533;9$&#65533;&#65533;&#65533;&#65533;h&#65533;&#65533;R&#65533;&#65533;&#65533;&#65533;&#1181;=&#65533; &#65533;&#65533;m&#65533;&#65533;&#65533;&#65533;l&#65533;&#65533;rU&#65533;8&#65533;jE&#65533;iQQ5d&#65533;&#65533;M&#65533;&#65533;&#65533;j&#65533;&#65533;&#43831;&#65533;
A &#65533;$,vW&#65533;Ph!Ky&#65533;&#65533;f&#65533;&#65533;6&#65533;u9&#65533;&#65533;h&#65533;F&#65533;&#65533;E4[t&#65533;&#65533;P&#65533;&#65533;&#65533;L&#65533;&#65533;j&#189;:'&#65533;w%&#65533;&#20628;&#65533;7_&#65533;&#65533;	&#65533;&#65533;x}+&#65533; ^&#65533;n:&#65533;&#65533;&#65533;R&#65533;&#65533;&#22080;3&#65533;&#65533; &#65533;&#65533;&#65533;&#65533;b&#65533;&#65533;u&#65533;&#65533;b&#65533;&#65533;W&#65533;&#65533; &#65533;	>.|&#65533;&#65533;&#65533;b,&#65533;"&#65533;&#65533;!Q&#65533;P&#65533;&#65533;~n&#65533;]k&#65533;&#737;&#65533;&#65533;{G&#65533;@&#468;&#65533;&#65533;6&#65533;&#135910;{&#65533;&#65533;h&#1484;&#65533;&#711;&#65533; &#65533;mOfViy&#65533;&#65533;&#65533;s&#65533;_])&#65533;w&#65533;&#65533;&#65533;+&#65533;&#65533;&#65533;{&#65533; lY&#65533;c&#65533;&#65533;&#65533;&#1053;&#65533;U-U`&#65533;&#65533;&#65533;&#65533;&#65533;E&#65533;&#65533;&#1242;&#142;&#65533;&#65533;&#65533;&#65533;&#65533;<&#65533;&#65533;&#65533;v&#65533;9a&#65533;&#65533;
u<&#65533;&#65533;&#65533;&#65533;z&#65533;&#23474;9&#65533;p&#65533;R&#1467;&#65533;&#65533;tf=la{&#65533;&#65533;&#65533;@&#65533;&#65533;&#65533;|&#65533;&#65533;&#65533;(l &1@*&#65533;&#65533;&#65533;uMr&#65533;&#65533;&#65533; u,&#65533;&#65533;&#65533;&#65533;/&#65533;&#65533;E&#65533;Bj&#65533;&#65533;&#1722;&#65533;h)1*&#65533; &#65533;&#65533;&#65533; R&#65533;`&#65533;yx&#65533;{$.x&#65533;&#738;n&#65533;a<&&#65533;0r&#65533;2PV&#65533;!@&#65533;;&#65533;&#65533;&#65533;vhG&#65533;L&#65533;&#65533;&#65533;&#65533;&#65533;&#65533;@&#537051;A&#1564;/&#65533;&#65533;kC&#65533;&#65533;$&#65533;&#65533;l"h&#65533;&#65533;\&#65533;&#65533;&#65533;&#65533;&#65533;#5 &#65533;&#65533;&#65533;&#65533;&#65533;$&#65533;&#65533;}&#65533;A3G&#131;$&#65533;&#65533;\V&#65533;/&#65533;|R&#65533;&#326;&#1169;&#65533;b&#65533;C&#65533;:&#65533;-&#65533;y &#65533;&#65533;e*&#65533;&#65533;&#65533;`&#65533;&#65533;&#65533;7=?&#65533;,+&#65533;&#65533; &#65533;&#65533;?&#65533;(&#65533; &#65533;&#65533;&#65533;?H&#65533;&#65533;pz&#65533;&#65533;H&#65533;Mwre@h&#65533;?p8\&#65533;&#65533;&#65533;&#65533;"
&#65533;&#65533;&#65533;@&#65533;&#65533;@&#65533;&#65533;w&&#65533;d&#65533;*a&#65533;~&#65533; &#65533;L&#1118;&#65533;B&#65533;p&#1256;&#65533;p1&#65533;&#65533;&#1098;&#944;g&#61492;V&#65533;)Gt&#65533;&#65533;$^m~&#290;&#65533;&#65533;"gO&#65533;&#65533;E&#65533;Q)&#65533;nh&#65533;&#65533;f&#65533;z&#65533;&#65533;&#65533;&#65533;&#65533;U&#65533;[&#65533;J&#65533;&#65533;&#65533;-&#65533;^H&#65533;&#1491;&#65533;c&#65533;&#65533;Q&#65533;"#&#1766;&#65533;9&#65533;j]&#65533;&#65533;&#65533;)&#901;&#65533;+&#65533;&#65533;&#65533;&#65533;&#65533;XZq&#65533;[u=&#65533;&#65533;K&#65533;]k&#65533;&#65533;Q&#65533;X&#65533;LN&#65533;t?`ee.&#65533;&#65533;'o&#65533;&#65533;&#65533;=&#65533;:&#65533;&U;B &#65533;6&#65533;&#65533;&#65533;&#65533;3&#65533; BA&#65533;&#65533;PR&#65533;,r&#65533;&#1256;&#65533;&#65533;:mk&#65533;&#65533;Me&#65533;&#65533;&#65533;&#65533;&#65533;&#61840;&#340;-&#65533;x&#65533;&#65533;J&#246;&#65533;-&#65533;&#65533;&#65533;&#65533;P[&#65533;=*tS&#65533;&#65533;&#65533;.$&#65533;8&#65533;E&#65533;&#65533;T&#65533;`&#65533;&#65533;&#65533; Jg"&#65533;&#722;D0&#65533;&#65533;"L&#65533;&#1893;/][&#65533;&#65533;&#65533;&#65533;
&#65533;_&#65533;Z&#65533;9-&#65533;&#65533;9tQ&#65533;&#65533;&#65533;!4&#65533;&#65533;&#65533;)]&#65533;&#65533;`M
k&#65533;<J&#65533;,&#65533;&#65533;-&#65533;d	 &#65533;&#65533;^&#65533;\&#65533;s&#65533;&#65533;&#65533;|!|&#65533;y&#65533;&#65533;&#65533;"&#65533;Y&#65533;&#65533;&#65533;*uX^&#65533;s 6S&#65533;j&#65533;&#65533;ru0&#65533;}&#65533;&#65533;&#65533;&#65533;&#148;[&#65533;Z.&#65533;ROn:&#65533;&#65533;&#65533;-&#65533;
F0&#65533;&#65533;&#65533;g=&#65533;q&#65533;&#65533;&&#65533;"&#65533;&#65533;a&#65533;Y&#65533;j&#65533;t9D&#65533;^b&#24006;X;&#65533;B&#65533;v&#65533;&#65533;f &#65533;Xq&#65533;a&#65533;lSJVCw&#65533;N&#65533;\&#65533;&#65533;&#65533;J&#65533;F&#65533; &#65533;u3&#65533;&#65533;&#65533;Sx&#65533;&#65533;&#65533;,D=S&#760;Y\*&#65533;8&#1230;&#65533;&#65533;s&#65533;]l&#65533;
}hP#~&#65533;&#65533;&#65533;Ut3V&#65533;F&#65533;fu&#65533;&#65533;&#65533;d&#65533;P&#65533; &#65533;%1j&#65533;j\&#65533;&#65533;&#65533;_]&#65533;&#1578;&#65533;W&#65533;&#65533;KrC&#65533;&#65533;A'&#65533;&#65533;&#65533;U&#65533;T]&#65533;&#65533;&#65533;&#65533;&#65533;&#65533;:&#65533;&#65533;vM&#65533;&#65533;|&#65533;&#65533;Y&#65533;&#65533;G~&#65533;_X!9y`N&#65533;&#65533;&#65533;fbj&#65533;;*C&#65533;&#65533;]&#65533;&#65533;eT&#65533;&#65533;*&#65533;+&#65533;&#65533;jo&#65533;P&#65533;lU}2&#65533;&#65533;&#65533;ct&#65533;[&#65533;_!&#65533;&#65533;&#65533;z`&#701;yQ&#65533;`&#65533;J&#65533;G%&#65533;V&#1140;yA &#65533;J{&#65533;&#65533;&#65533;y&#65533;/G&#65533;&#65533;&#1786;j&#65533;@N&&#65533;&#65533;I|&#65533;6&#65533;o&#65533;&#1189;s&#65533;&#65533;&#1222;'x&#65533;)&#65533;x/&#65533;#q	&#65533;r&#65533;B%&#65533;&#635974;&#65533;&#65533;e>&#65533;\&#65533;5P&#65533;&#65533;&#65533;IE&#65533;&#65533;&#65533;&#26052;&7&#65533;*&#65533;"&#65533;~&#65533;&#65533;&#65533;&#65533;c&#65533;&#65533;tPH~&#130;&#65533;nx&#65533;&#65533;;&#65533;P&#65533;&#65533;s&#65533;&#65533;&#65533;&#65533;`:&#65533;&#65533;&#65533;R&#65533;u&#65533;&#65533;p&#65533;&#65533;&#65533;&#65533;~&#65533;t*&#65533;EQ}&#65533;:">&#65533;-&#65533;%&#65533;&#65533;&#65533;&#65533;&#65533;&#65533;&#65533;&#65533;&#1683;F&#65533;&#65533;&#65533;aE#{&#65533;&#65533;&#65533;n&#65533;b:+{&#65533;&#65533;|&#65533;&#65533;ww{&#65533;&#65533;]&#65533;0>&#65533;&#65533;6C&#65533;.-&#926;%_&#535;&#65533;&#65533;(Yl+&#65533;Ek&#65533;&#65533;8&#65533;&#65533;2&#291;#&#65533;dMoY&#65533;.&#65533;&#65533;3p&#65533;&#65533;:&#65533;&#65533;H&#65533;S&#65533;s&#65533;&#65533;&#65533;&#65533;&#65533;&#65533;&#65533;&#161;eK$&#65533;&#1668;&#65533;vs}&#65533;7&#65533;F(*f/&#65533;Y&#65533;&#65533;&#65533;J&#65533;QUi(&#65533;wt&#65533;G&#65533;&#65533;&#65533;yF@&#65533;P=m&#65533;<&#65533;i&#65533;,&#1699;-&#1741;&#65533;&#65533;0"&#65533;" &#65533;&#65533;&#65533;s-&#65533;&#65533;3H&#65533;&#65533;&#65533;&#65533;&#1782;H&#65533;<&#65533;&#65533;T&#139;&#65533;&#625;'&#65533;?6&#65533;?L7I&#65533;.&#65533;3&#65533;(&#65533;`&#65533;&#65533;R;U&#65533;1&#65533;&#65533;8$&#65533;&#65533;3q&#65533;qs<lAjK &#65533;H&#65533;-&#65533;&#65533;(@&#65533;&#240;&#65533;+l&#65533;<K&#65533;3[<&#65533;&#65533;4q&#65533;@&#65533;C&#188;{&#65533;(&#65533;Y&#65533;&#65533;Y&#65533;&#65533;H&#65533;&#65533;&#65533;$c1&#65533;{&#65533;&#1058;&#65533;!&#65533;&#65533;9&#65533;&#65533;#&#65533;&#65533;&#65533;/I &#65533;p 
&#65533;:&#1536;B&#65533;&#65533;|!>h"3F&#65533;&#65533; &#65533;&#65533;&#38965;t&#65533;X&#65533;&#65533;Z&#65533;>>5&#65533;AlB
p&#65533;H@&#65533;&#65533;&#65533;&#65533;*&#65533;&#65533;&#65533;&#65533;&#65533;C&#65533;&#65533;;&#65533;L&#65533;&#65533;f &#65533;.(&#65533;,&#65533;&#65533;q&#65533;>z&#65533;&#65533;H&#65533;&&#65533;#-&#65533;&#65533; &#65533;;&#65533;W&#65533;3&#65533;C&&#65533;E&#65533;h&#65533;&#65533;0&#65533;&#65533;&#65533;&#65533;&#4728;&#65533;&#65533;&#65533;&#65533;&#65533;&#65533;@&#65533;&#65533;#&#65533;b443t @&#65533;&#65533;&#65533;F&#65533;z&#65533;&#65533;&#65533;&#65533;&#129;&#65533;.,&#65533;s&#65533;4m&#65533;FCK&#65533;3&#65533;O&#65533;`T&#65533;2&#65533;&#65533;!|6/&#65533;?h&#65533;?L&#65533;G&#65533;D&#65533;H&#65533;&#65533;E&#65533;&#65533;&#65533;;&#65533;c&#48924;&#65533;&#65533;&#65533;w&#65533;&#65533;&#65533;&#459;G&#65533;&#65533;L &#513;&#65533;&#65533;0L(&#65533;&#65533;4K&#65533;&#65533;6&#65533;&#525;<4&#65533;E4DT&#65533; &#65533;E]&#65533;1&#65533;&#65533;$&#65533;&#65533;#4&#65533;\&#624;&#65533;&#65533;G(P&#65533;)D6>&#65533;&#65533;&#65533;&#65533;b&#65533;32&#65533;&#65533;&#65533;&#65533;P;&#65533;'&#65533;/&#65533;&#65533;k&#685;:,;A&#65533;CW&#65533;J&#1899;
D&#65533;-&#65533;&#65533;&#513;<<q&#65533;&#65533;Cg&#65533;4&#65533;&#65533;H&#65533;&#65533;&#65533;&#65533;
&#65533; ds5p&#65533;&#207;&#65533;&#65533;&#65533; &#65533;&#65533;{&#697;&#65533;9T&#65533;6&#65533;&#65533;&#65533;&#1138;&#65533;&#65533;&#65533;&#65533;&#65533;&#65533;GP&#65533;J|L%iP&#65533;X&#65533;&#65533;f&#65533;&#65533;l&#65533;&#412;6%&#65533;o&#65533;&#65533;&#65533;r&#523;&k&#65533;&#65533;&#65533;&#65533;;&#65533;&#65533;&#65533;i&#65533;&#65533;A&#65533;E(&#65533;&&#65533;;&#65533;&#65533;
&#65533;*&#65533;=tM&#65533;&#65533;)&#65533;$&#642;&#65533;&#65533;/&#65533;&#65533;&#65533;z&#65533;&#65533;
&#65533;&#65533;&#65533;&#65533;T&#526;&#65533;@&#1541;XJ&#65533;TM&#65533;&#65533;M&#65533;K@&#65533;&#65533;TH5&#65533;@&#65533;&#65533;&#65533;E&#65533;&#65533;&#65533;h&#65533;&#65533;&#65533;&#65533;&#65533;Y&#65533;&#65533;&#65533;,&#65533;&#65533;&#65533;&#65533;&#65533;@N&#65533;<&#65533;&#65533;&#65533;&#65533;&#65533; Y;&#65533;&#65533;):&#65533;+H&#65533;DB3&#65533;&#65533;&#65533;@|&#65533;&#65533;&#65533;&#65533;&#65533;D P>&#65533;&#65533;&#65533;&#65533;&#65533;&#65533;&#65533;&#65533;O&#65533;&#783;9&#65533;|&#65533;/&#65533;&#65533;P&#65533;.&#65533;"G&#65533;&#65533;uM&#65533;,&#65533;O&#65533;f&#65533;&#65533;&#65533;&#65533;&#65533;L&#65533;2&#65533;&#65533;p&#65533;&#65533;&#1436;Q&#65533;<p&#65533;.h&#65533;G&#65533; &#65533;&#65533;x&#65533; &#65533;&#65533;&#65533;&#65533;&#65533;.X&#1199;l&#65533;&#396;&#65533;HR&#65533;bR*&#65533;=,m&#65533;-K&#65533;R&#65533;R1%&#192;  !&#65533; &#65533; ,Z @0&#65533;  &#65533; &#65533;	H&#65533;&#65533;&#65533;&#65533;*\&#560;&#65533;&#199;#J&#65533;Hq&#65533;&#65533;c*j&#65533;&#561;&#65533;&#463; C&#65533;i&#65533;S&#65533;t8` &#599;0c&#668;Isc&#65533;&#65533;Q&#65533;&0#&#65533;?!KR&#65533;&#65533;&#1123;H&#65533;:&#65533;&#65533;&#65533;I&#65533;N&#65533;Q&#65533;I&#65533;&#65533;r^LBT&#65533;&#1519;`&#65533;F&#65533;&#65533;u FjSf5&#65533;3jT&#65533;)&#65533;&#65533;K&#65533;&#65533;]&#65533;&#65533;&#65533;<&#65533;3&#65533;S&#65533;U&#65533;&#65533;&#65533;&#65533;&#65533;o&#3784;+y&#65533;j&#65533;&#65533;Zy&#65533;]	&#65533;&#65533;&#65533;&#65533;T&#65533;&#65533;&#65533;&#65533;&#65533;MJ&#65533;&#65533;&#65533;o&#3681;O&#65533;&#65533;8&#65533;&#65533;&#65533;&#491;&#65533;&#65533;M&#65533;v&#1592;j&#65533;2}&#65533;7wC&#1166;&#65533;&#65533;&#65533;|&#65533;&#65533;&#65533;&#65533;&#65533;&#65533;&#1531;mO&#65533;:KS&#65533;&#65533;W &#65533;&#65533;wo*&#65533;d&#65533;&#65533;&#65533;&#65533;C&#65533;lpj&#65533;&#65533;y&#65533;&#825;&#65533;&#595;&#65533;	_&#65533;L&#65533;&#65533;&#65533;&#65533;&#65533;&#65533;wMo&#65533;&#65533;j&#65533;&#65533;&#65533;f&#65533;&#65533;&#65533;_&#65533;a'&#65533;u&#65533;Y&#65533;D?&#65533;E&#65533;8&#65533;d+&#65533;&#65533;`&#65533;1w&#65533;&#65533;&#65533;e&#65533;I&#1441;S&#65533;&#65533;'&#4768;&#65533;c&#65533;7"
&#544;j17&#65533;`!&#65533;h&#65533;j{&#65533;&#65533;&#65533;W&#65533;U &#65533;D&#65533;&#65533;&#65533;
&#65533;&#65533;^J&#65533;&#1112;&#65533;u=&#65533;&#65533;Vu;&&#65533;|m&#65533;A&#65533;&#65533;eb\\&#65533;&#65533;&#65533;&#65533;&#65533;&#65533;?5E&#65533;APyPT&#65533;&#65533;)&#65533;hc&#65533;_&#65533;yT3P5&#65533;a&#65533;&#65533;Q&#65533;E&#65533;4&#65533;&#65533; &#65533;&#65533;!&#642;&#65533;&#65533;*&#65533;Vs&#65533;U&#1370;^<&#65533;V&#65533;&#65533;&#65533;&#65533;TE2~]&#65533;&#65533;a&#65533;	F&#65533;Z&#65533;&#65533;&#65533;&#34958;&#65533;&#65533;h&#65533;A&#65533;&#65533;jA&#65533; T&#65533;A:f&#1363;&#65533;&#65533;&#65533;"A#&#65533;&#65533;mgt&#858;lC&#65533;&#65533;Z&#65533;&#65533;&#65533;&#65533;[&#65533;&#65533;5&#65533;&#65533;f&#65533;Qe{&#65533;'(F&#65533;&#65533;&#65533;h&#65533;&#65533;&#65533;&#65533;&#65533;&#65533;&#1134;&#65533;&#65533;@&#65533;&#65533;&#65533;w(&#65533;I&#65533;Z&#65533;&#65533;K&#65533;~&#65533;fc&#65533;:&#65533;&#65533;&#307;&#65533;&#65533;n&#65533;M&#65533;@?&#65533;P&#65533;
0&#1708;&#65533;_c&#65533;RZ7&#65533;&#65533;?&#65533;&#65533;&#65533;&#65533;&#65533;!N;&#65533;&#65533;3&#65533;&#65533;B&#65533; &#65533;&#65533;&#65533;&#65533;&#65533;P%&#65533;oI&#65533;&#65533;&#65533;&#65533;&#65533;&#65533;&#65533;I&#65533;&#65533;&#65533;&#65533;A&#65533;&#65533;&#427;&#65533;&#65533;7&#65533; &#65533;MB&#65533;"}&#65533;^&#65533;ewR2$e6&#65533;&#65533;&#65533;jImo&#65533;.T&#65533;J#&#65533;&#65533;Ao &#65533;60&#65533;=&#65533;&#1769;&#65533;D_v&}&#65533;u&#65533;9&#65533;&#36053;?)&#65533;!k&#65533;&#65533;&#65533;&#65533;"~&#65533;7&#65533;,-&#65533;tU&#65533;&#65533;V&#65533;Y&#2013;&#65533;_U&#65533;&#65533;k&#65533;d&#65533;&#65533;<&#65533;,&#65533;&#65533;8D&#65533;&#65533;&#65533;JD&#65533;Z^&#65533;&#65533;J&#65533;5&#65533;1&#65533;7n&#65533;&#65533;[4&#65533;&#65533;8T&#532;m&#65533;&#65533;&#65533;&#65533;&#65533;4Sh&#65533;&#65533;a&#65533;&#65533;&#65533;-\;&#65533;7o&#365;><&#65533;#0&#65533;,:D&#65533;&#65533;c0&#65533;w4Ct&#65533;g&#65533;&#65533;&#65533;{Y&#1003;&#65533;&#65533;`&#65533;&#65533;&#65533;&#65533;D&#65533;^&#65533;&#65533;&#341;&#65533;&#65533;|&#65533;SL_&#65533;&#65533;&#65533;&#65533;>E&#65533;&#65533;&#728;&#65533;&#65533;%$#C&#65533;I&#65533;Y`&#65533;8&#65533;&#65533;}&#65533;&#65533;&#65533;2&#65533;&#37696;&#65533;&#65533;&#1269;&#65533;6 &#65533;&#65533;h&#65533;&#65533;^G&#902;/$$S&#65533;&#65533;&#65533;&#65533;t`&#360;[<&#65533;C&#65533;&#65533;&#65533;&#65533;&#65533;&#65533;&#65533;>&#65533;&#65533;&#65533;Z&#65533;&#65533;B&#65533;H,8&#65533;&#65533;S&#65533;<(0iI&#65533;xg&#65533;&#65533;`z&#65533;&#65533;Td&#65533;m&#65533;&#65533;l`&#65533;B&#65533;&#65533; ?c&#65533;&#65533; >&#65533;&#65533;
&#65533;&#361;&#65533;&#65533;i&#65533;&#65533;&#65533;UZ&#65533;&#65533;&#65533;&#65533;&#65533;&#65533;&#65533;&#65533;&#65533;&#65533;Fu&#65533;&#545;1&#65533;[&#1918;2&#327;p&#65533;&#65533;k&#65533;8&#65533;8&#65533;&#65533;:0&#65533;cgV&#65533;E2&#65533;&#65533;p&#775;B&#65533;W:` &#65533;;&#65533;&#65533;6&#65533;&#65533;	/&#65533;b!B&#65533; &#65533;&#65533;c?&#65533;&#65533;&#65533;~j&#1331;[ip&#65533;#*&#65533;8&#65533;Q&#65533;,&#65533;l&#65533;&#578;Tr&#65533;&#65533;
&#376;&#65533;T&#65533;%-&#65533;&#65533;pP8&#65533;>&#65533;&#65533;&#65533;&#65533;$AN&#65533;&#65533;j^2&#65533;&#65533;DZ5&#65533;&#65533;&#65533;j&#65533;&#65533;iwQ&#65533;ffL&#65533;4&#65533;?y$Po &#65533;&#65533;>&#65533;c!&#65533;&#65533;@pY&#65533;&#65533;&#65533;#&#65533;&#65533;&#65533;&#1676;&#65533;-&#65533;&#65533;&#65533;&#65533;&#65533;TXn&#65533;&#65533;&#1916;%-
&#65533;`&#65533;(R&#65533;D&#65533;&#65533;&#65533;&#65533;&#65533;&#65533;B&#65533;v&#65533;6d&#65533; $G=
&#65533;EiCM
o&#65533;%&&#65533;&#65533;&#65533;q`gC&#65533;6:p&#44247;&#65533;&#65533;f'iJ&#158;&#65533;&#1307;&#65533;&#65533;'H&#65533;&#65533;&#65533;&#65533;%+ZL&#65533;L(&#65533;>kE&#65533;D4(&#65533;BzO&#65533;}&#65533;zV&#65533;*6&#65533;&#65533;&#65533;&#659;#&#65533;1&#65533;R&#65533;b&#65533;&#65533;&#65533;&#65533;$E&#65533;ZI&#65533;p&#65533;  &#65533;&#65533;&#65533;BJO&#65533;&#1587;&#65533;&#65533;A&#65533;N48V&#65533;\&#65533;Z&#65533;&#65533;@"&#65533;&#65533;nT &#65533;,&#65533;5&#65533;io&#65533;&#65533;$&#65533;Z&#65533;!&#65533;&#65533;&#65533;o(&#65533;&#65533;<&#65533;&#65533;8&#65533;U(&#65533;d	&#65533;&#65533;&#65533;&#1551;~U&	&#65533;&#65533;JY&#65533;\&#65533;2&#65533;a`,&#65533;a +&#65533;|&#65533;&#65533;&#65533;&#1210;W&#65533;&#65533;v&#65533;&#65533;&#65533;eLk|&#65533;8&#65533;&#65533;T)&#65533; ^D&X&#164932;IFp_&#65533;J&Y&#65533;&#65533;E&#65533;X&#65533;w x4 CR&#65533;/&#65533;N&#65533;#h&#65533;&#65533;&#65533;G&#65533;&#65533;&#65533;Q&#65533;&#65533;p0&#65533;&#65533;&#65533;'$&#65533;yc&#65533;w&#65533;#&#65533;#&#65533;&W&#65533;?&#65533;E&#65533;U&#65533;~7b)&#65533;\&#65533;C&#65533;&#65533;b3&#65533;r&#65533;b.&#65533;#n\&#65533;&#1417;&#65533;&#65533;&#65533;8&#65533;&#65533;&#65533;Nw&#65533;&#65533;&#65533;H&#65533;&#65533;&#65533;z&#65533;&#65533;&#65533;Q@}L&#65533;&#65533;2Hf)&#65533;HO3&#65533;&#65533;&#65533;&#65533;oAp&#1477;$#&#65533; &#65533;P_&#65533;&#65533;Jx&#65533;&#65533;&#65533;gB&#65533;&#65533;&#65533;[&#65533;&#65533;f&#2025;&#65533;i@&#65533;`4LH &#65533;&4&#65533;&#65533;&#65533;F&#65533;&#9061;&#65533;X&#65533; ^&#65533;&#65533;&#65533;&#65533;e&#65533;4Co&#65533;&#268;&#65533;L&#65533;&#65533;&#65533; &#65533;&#65533;&&#65533;&#65533;\&#1056;	&#65533;h&#65533;&#65533;&#2644;&#65533;&#65533;GE&#65533;sD&#65533;P&#800;dy b4 &#65533;&#65533;&#65533;&#65533;&#65533; &#65533;&#65533;&#65533;?r&#65533;&#65533;&#65533;&#65533;>\0&#65533;&#65533;ZIK&#65533;C&#65533;y&#65533;WH0&#65533;\H&#65533;&#65533;1&#65533;?&#65533;&#65533;h&#65533;&#65533;&#65533;&#65533;r&#65533;P&#65533;Dl&#65533;4&#65533;+&#65533;o?&#65533;,&#65533;&#65533;"&#65533;&#65533;&#65533;N&#65533;&#65533;&#65533; &#65533;&#65533;&#65533;n&#65533;&#65533;h&#1955;l&#65533; &#65533;&#65533;&#65533;?Z!4j&#29956;&#65533;e]&#852;m&#65533;&#65533;&#65533;x&#65533;y&#65533;W\v&#65533;~&#65533;&#65533;&#65533;&#65533;7&#65533;&#65533;*&#65533;&#65533;&#65533;(Y&#65533;k&#65533;R&#65533;&&#65533;X,"X6&#65533;o&#65533;&#65533;&#65533;&#65533;&#65533;/b<&#65533;&#1984;&#65533;,&#65533;&#65533;W^Q&#65533;&#65533;#&#183;E0td&#65533;J&#65533;&#65533;@+&#65533;&#65533;"d|	&#65533;`&#65533; Gd5!&#65533;&#65533;X&#65533;&#65533;&#65533;&#65533;i,&#65533;%p&#65533;8t&#65533;&#65533;
vn&#65533;&#65533;&#65533;L&#65533;dx&#65533;B^A$c&#65533;&#65533;&#65533;&#65533;]&#65533;&#65533;&#65533;&#65533;C&#65533;KqY&#65533;&#65533;l&#65533;/&#65533;#DH&#65533;6D&#65533;P0&#65533;!&#65533;&#65533;&#65533;4\;&#65533;Ci&#65533;&#65533;)F&#65533;4^&#65533;&#65533;&#65533;6>&#65533;Y&#65533;&#65533;w1&#65533;^&#65533;:&#172;x&#65533;$&#65533;y_&#65533;yR&#65533;&#65533;w&#65533;`&#65533;&#1356;&#65533;-J&#65533;Ix&#65533;<&#65533;J(*&#65533;[&#65533;(R&#65533;X~&#65533;&#1823;&#65533;&#65533;&#65533;&#1761;&#65533;&#65533;_Bc&#65533;&#65533;&#65533;+*&#65533;&#65533;&#65533;&#1090;&#65533;>N
Ns&#65533;O&#65533;&#65533;&#65533;c&#65533;&#65533;p:W&#65533;}&#65533;&#65533;b:&#65533;&#65533;OJ&#65533;&#65533;&#65533;A&#65533;&#65533;&#65533;&#65533;?&#65533;&#65533;^7vdykd&#1744;&#286;&#518;!&#65533;	{&#1342;&#65533;&#161;u&#65533;q&#65533;&#1863;$&#65533;f3&#65533;f&#65533;&#65533;*&#65533;&#65533;&#65533;n&#65533;&#65533;&G&#65533;g0a}a&#65533;Z;&#65533;}&#65533;g].dav&#65533;&#935;x&#65533;&#65533;&#65533;Wz&#65533;5*ZA&#65533;~&#65533;&#387;(&#65533;"v&#65533;&#65533;&#65533;#&#65533;W&#65533;AQ?x&#65533;w}	F1$&#65533;x&#65533;>)6 &#65533;Wy
&] (Q&#65533;&#65533;P0|;&#65533;&#65533;i7V&#65533;&#65533;!3&#65533;}&#65533;?&#65533;3Ws5&#65533;%&#65533;BtT(&#65533;sqt&#65533;tQWRW$}&#65533;na&#65533;&#65533;G/qz&#65533;mWd/&#65533;ww'&#65533;<j&#65533;o&#65533;'~&#65533;8&#65533;M&#65533;yT&#65533;Go&#65533;&#65533;2y&#65533;FG&#65533;&#65533;n&#65533;&#65533;R&#65533;&#65533;<&#65533;q&#65533;dgT&#65533;&#65533;&#65533;&#65533;qz%&#65533;e&#212;&#65533;&#65533;&#65533;12&#65533;&#65533;"h&#65533;8h&#65533;_&#65533;&#65533;!|&#65533;{4&#65533;&#65533;Ga&#65533;^(&#65533;Uy&#65533;&&#65533;H&#65533;&#65533;&#65533;&#65533;+&#65533;7&#65533;(&#65533;F&#65533;&#521;&#65533;
&#65533;Ph&#65533;&#65533;&#65533;&#65533;-&#65533;TJ&#65533;cT&#65533;1&#65533;x&#65533;32'&#65533;Xs&#65533;h&#65533;-&#65533;k&#65533;NC~&#65533;G&#65533;w&#65533;&#65533;a&#65533;W&#65533;&#65533;x 1ec&#65533;l&#65533;&#65533;`jp&#65533;&#65533;&#65533;4Q&&#65533;8&#65533;&#65533;&#65533;@X&#65533;&#65533;2q&#65533;&#65533;` &#65533;&#65533;o4&#65533;mlm&#65533;&#65533;g&#65533;1&#65533;C
ba&#1205;&#65533;&#65533;&#65533;CXlrf&#65533;&#65533;l&#65533;0 vs&#65533;2&#65533;&#65533;I&#65533;h&#65533;P&#65533;F(W&#65533;&#65533;3m&#65533;&#65533;&#65533;&#65533;_G&#65533;vk&#65533;`&#65533;&&#65533;g&#65533;:&#65533;w93&#65533;&#65533;&#65533;R)&#65533;	!&#65533;&#65533;kqk&#65533;&#65533;@@/&#65533;&#65533;T&#65533;[2&#65533;A&#65533;P&#65533;&#65533;&#65533;&#65533;p&#65533;&#1043;&#65533;`&#65533;&#65533;&#65533;0&#65533;&#65533;&#65533;
q/&#65533;&#65533;KdVj&#65533;$v&#65533;&#65533;L&#65533;p&#65533;&#65533;!&#65533;&#65533;8#6?&#65533;|&#65533;)W#&#65533;&#65533;&#65533;`&#65533;XBpf&#65533; &#65533;&#65533;8@n&#65533;8&#65533;&#65533;"&#65533;\D&#65533;r&#65533;&#65533;]`&#65533;f&#65533;&#65533;&#65533;&#65533;dF&#65533;9&#65533;&#65533;&#65533;P(&#65533;f&#65533;c)&#65533;&#65533;&#65533;&#65533;)Z9&#65533;&#215; )&#65533;&#65533; '&#65533;}&#65533;&#65533;&#65533;0	&#65533;D&#65533;<,P&#65533;2 &#65533;&&#65533;&#65533;8p&#65533;$&#65533;&#65533;&#65533;G&#65533;&#65533;&#65533;&#65533;Ip&#65533;2&#65533;jBFu&#65533;4&#65533;&#65533;&#65533;o&#65533;&#65533;&#65533;&#65533;$&#65533;&#65533;&#65533;l&#65533;c+i&#65533;bP&#65533;&#65533;&#65533;)@&#65533;n$&#65533; 
 t"9&#1447;	a)&#65533;V&#594;&#65533;!&#65533;&#65533;UW&#65533;b&#65533;&#65533;
1q&#65533;0\6&#65533;{&#65533;&#65533;(&#65533;&#65533;&#65533;H8 !M&#596;&#65533;&#65533;%&#65533;K&#65533;j&#65533;b	019)&#65533;xg&#65533;&#65533;&#65533;P&#65533;gP&#65533; &#65533;%&#65533;w&#65533;b,@rI&#65533;&#65533;f&#65533;&#65533;&#65533;&#65533;0z1p&#65533;c&#65533;&#65533; fj&#65533;&#65533; !&#1125;&#65533;i&#65533;&#65533;	l&#65533;HX&#65533;N3&#65533; &#65533;fJ&#65533;jj&#65533;PcO&#65533;t&#65533;&#65533;4&#65533;&#65533;j&#65533;f&#65533;0g&#65533;&#65533;[*?j<&#1032;&#65533;S'u&#616;50 &#65533;jX&#65533;&#65533;&#65533;n&#65533;uaQ&#65533;&#65533;&#65533;&#65533;&#65533;&#65533;@q&#65533;!&#65533;q3g!&#65533;F&#65533;&#65533; 1&#65533;dV&#65533; &#65533;pf&#65533;,&#65533;lp&#65533;RuV&#65533;wj&#65533;a&#65533;&#65533;]&#1705;g&#65533;&#65533;	!
d&#65533;X&#65533;)u&#65533;d&#65533;d &#65533;&#65533;&#1052;~xTq&#65533;\U&#65533;&#65533;0[C0&#65533;&#65533;0&#65533; p&#65533;* @J&#65533;X&#65533;Di&#65533;'&#65533;9"&#65533;&#65533;X	&#65533;b&#65533;*Q9&#1360;x&#65533;&#65533;jZ&#65533; |j&#65533;}:&#65533;*&#65533;&#65533;&#65533;&#65533;&#65533;Hq&#65533;&#65533;%&#65533;&#65533;A&#65533;{QQ
&#65533;`&#744;&#65533;&#65533;! &#65533; &#65533;&#1043;&#1449;&#65533;&#65533;&#65533;	&#65533;
#&#65533;&#65533;&#65533;bQ&#65533;5&#65533;y&#65533;&#65533;&#65533;@!#&#65533;&#65533;&#65533;&#65533;j&#65533;&#65533;C!h&#1063;T&#65533; &#65533;@&#65533; &#65533;&#65533;&#1046;,&#1410;&#65533; &#65533;G&#65533;
&#65533;n\&#65533;&#1881;R&#65533;z&#65533;!j&#65533;&#65533;&#65533;&#65533;&#65533;&#65533;&#65533;&#65533;&#65533;&#65533;1&#65533;&#65533;&#65533;w&#65533;4&#65533;&#65533;&#1049;&#65533;&#65533;;&#65533;&#65533; P%&#65533;&#65533;_2J&#65533;&#65533;&#690;&#65533;&#65533;p{&#65533;k&#65533;@&#65533;p&#65533;&#65533;7l&#65533;tp&#65533;&#65533;&#65533;=&#65533;&#1762;&#65533;A&#65533;&#65533; &#65533; &#1782;m&#744;oK&#65533;	&#65533;&#65533;&#688;1&#65533;&#65533;P&#65533;'&#65533;`&#65533;&#65533;U&#65533; >&#65533;&#65533;0)Y9&#65533;A"&#65533;
P&#65533;&#65533;&#65533;&#65533;&#65533;&#65533;/K&#65533;&#65533;[&#65533;&#65533;K&#65533;1+&#65533;T&#65533;x&#65533;@&#65533;&#65533;&#65533;&#65533;}&#65533;&#65533;(fL3Zh{&#65533;6&#65533;P{&#65533;&#65533;k&#65533;	q&#65533;F &#65533;&#65533;X&#65533;)&#65533;1k<&#65533;&#65533;I<R	eM&&#65533;U&#65533;0&&#65533;&#65533;6&#65533;&#65533;&#65533;%A&#65533;&#65533;K&#65533;&#65533;&#65533;&#65533;
&#65533;.;&#65533;! *&#743;&#65533;&#1337;&#65533;&#65533;&#701;
bv&#65533;yE&#65533;&#65533;$&#65533;&#65533;t&#65533;&#65533;&#1668;M
#o&#65533;&#65533;: q&#65533;#1zG&#65533;Z&#65533;n&#65533;&#65533;&#65533;&#65533;&#65533;:&#65533;&#65533;&#65533;	2&#65533;&#65533;&#65533;>&#65533;$&#65533;_v&#65533;ONCI
q l]&#65533;q&#65533;=a&#65533;+&#65533;&#65533;C&#65533;&#65533;V&#65533;&#65533;&#760;o{&#65533;q&#65533;O	j&#65533;a&#65533;&#65533;y&#65533;4&#65533;&#65533;p&#65533;*a"&#65533;{Pl&#65533;&#65533;==0&#65533; &#65533;&#65533;}&#65533;&#65533;&#65533;K&#243;&#65533;)&#804;&#65533;&#65533;&#65533;W&#65533;&#65533;&#65533;&#65533;/&#1078;&#65533;&#65533;&#65533; &#1691;	&#65533;&#65533;&#65533;&#65533;&#65533;&#65533;&#65533;nuW*<A&#65533;z\rKS&#65533;&#65533;;c&#65533;&#65533;&#65533;&#65533;W&#1690;&#65533;<&#65533;\&#65533;c&#65533;&#65533;m&#65533; &#1353;&#65533;&#65533; &#65533;&#1059;&#1089;&#65533; &#65533;&#65533;3EW&#65533;&#65533;4&#65533;&#65533;&#65533;\&#65533;lWm#q&#65533;&#65533;i<&#65533;&#65533;w&#65533;&#65533;&#65533;N&#65533;&#65533;&#65533;+j&#65533;f&#65533;&#240;&#65533;Z q&#65533;&#65533;&#65533;&#65533;OR1&#65533;&#65533;Su&#65533;&#65533;&#65533;
&#65533;$&#65533;8$%'&#1089;8TTY&#65533;fI&#65533;&#65533;&#65533;&#65533;&#65533;Q&#65533;.&#65533;&#65533;L&#946;&#65533;!5&#65533;i&#65533;&#65533;&#65533;i&#65533;VFe)|!q&#65533;w&#65533;IAWv<K&#65533;6lc&#65533;&#65533;M/Mp&#65533;&#1853;&#65533;&#65533;&#65533;G[&#65533;{&#65533;&#65533;&#65533;&#65533;&#65533;&#65533;&#65533;<c&#813;&#65533;&#65533;&#65533;o&#65533;&#65533;]&#65533;]&#65533;&#65533;&#65533;&#65533;&#65533;%&#65533;x&#262;&#65533;&#65533;N&#65533;&#65533;P&#65533;&#65533;S-&#65533;&#65533;&#65533;t1&#65533;&#65533;+&#65533;R)0&#65533;&#65533;&#65533;&#65533;>&#65533;&#65533;&#65533;&#65533;C&#65533;&#65533;&#65533;4P&#65533;P&#65533;gP&#65533;a&#65533;K&#65533;hNd&#65533;&#65533;1@&#65533;&#65533;[&#65533;4&#65533;-,0H&#65533;l&#1788;U&#65533;&#65533;;&#65533;S&#65533;O}1&#65533;5&#65533;	L@&#65533;P&#65533;MyU&#65533;&#65533;&#65533;&#65533;&#65533;&#65533;&#65533;`t&#65533;&#65533;&#65533;&#65533;&#65533;<&#65533;&#65533;&#65533;&#65533;&#65533;&#947;`&#65533;&#65533;1&#65533;&#65533;&#65533;&#65533;&#65533;&#65533;)&#65533;&#65533;
b7z&#65533;&#65533;&#65533;`&#65533;&#65533;&#65533;Q&#65533;&#65533;nM&#65533;c&#824;L{ '<&#65533;&#65533; !&#65533;&#65533;1&#65533;&#65533;9f&#65533;}&#65533;q&#65533;&#65533;&#65533;J&#65533;&#65533;&#65533;C&#65533;[\>&#65533;&#65533;9&#1137;[p[&#65533;&#65533;&#65533;&#65533;*&#65533;	Q&#65533;4&#65533;&#65533;&#65533;&#65533;&#65533;&#65533;&#65533;&#65533;&#65533;:&#65533;&#65533;a&#65533;&#65533;~eAN%P?&#65533;&#65533;&#65533;B&#65533;{&#65533;&#65533;o&#65533;`p&#65533;&#65533;&#65533;&#65533;&#65533;&#1069;&#65533;&#65533;&#65533;&#65533;m "&#65533;&#65533;&#65533;&#65533;&#65533; &#65533;&#65533;&#65533;&#65533;&#65533;&#65533;&#65533;7=v&#65533;y&#65533;u&#65533;%&#65533;&#65533;U&#65533;&#65533;&#65533;&#65533;&#65533;2&#65533;Kk&#1143;&#65533;k&#65533;&#65533;&#65533;P&#65533;8~&#65533;J&#65533;"&#65533;&#65533;n. ^&#65533;P
&#65533;&#65533;[&#65533;&#65533;=K&#65533;L&#65533;/5=&#65533;&#65533;o&#65533;%$&#65533;]&#65533;&#65533;#&#65533;&#65533;&#65533;&#65533;&#65533;2&#65533;:&#65533;=&#65533;&#65533;&#65533;&#65533;&#65533;&#65533;kh&#65533;&#65533;&#65533;n&#65533;&#65533;p&#65533;&#65533;J&#65533;&#65533;a&#65533;&#65533;+&#65533;>e&#65533; *AN&#65533;A&#65533;&#65533; &#65533;&#65533;&#65533;{&#65533;&#65533;&#65533;n&#65533;&#65533;&#65533;+]&#65533;&#65533;&#65533;a&#65533;&#65533;q&#918;&#65533;&#65533;&#65533;G&#65533;&#65533;&#65533;&#65533;&#65533;p&#65533;3		&#65533;&#65533;&#65533;&#65533;&#65533;&#65533;~&#65533;k&#65533;YlF~X&#65533;`&#65533;&#65533;_&#65533;.&#65533;&#65533;&#65533;W&#65533;U&#65533;&#65533;&#65533;u&#65533;&#28038;&#65533;m&#65533;,&#65533;&#65533;&#65533;&#65533;4&#65533;&#65533; GNIn&#65533;JN&#65533;&#65533; &#65533;Nj&#65533;i&#65533;!&#65533;Ri&#65533;(&#65533;/"&#65533;&#65533;&#65533;Nl&#65533;h&#65533;&#65533;H&#65533;&#65533;&#65533;sM&#65533;&#65533;&#65533;&#65533;i&#65533;V&#65533;p&#65533;&#65533;&#65533;&#65533;&#65533; &#65533;&#65533;1&#65533;&#65533;:&#65533;}&#65533;:/&#65533;Z&#65533;2L&#65533;&#65533;.&#65533;&#65533;&#65533;)&#65533;&#65533;&#65533;d| &#65533;&#65533;&#65533;&#65533;&#65533;P&#65533;.&#1314;&#65533;9&#65533;&#65533;&#65533;&&#65533;&#65533; &#65533;&#65533;J&#65533;~&#65533;&#65533;&#65533;!]&#65533;&#65533;/&#65533;&#65533; &#65533;ba&#65533;&#769;&#65533;&#65533;YNk&#65533;&#65533;&#838;&#65533;&#65533;&#65533;&#65533;&#65533;A&#946;l.&#65533;&#65533;N#&#65533;&#65533;.&#65533;&#65533;>&#65533;&#1981;U,W>&#65533;&#65533;?$_&#65533;&#65533;&#65533;&#65533;&#65533;x&#65533;&#65533;&#65533;z&#65533;&#65533;*&#65533;&#65533;n&#65533;&#65533;&#65533;&#1826;F&#65533;fj&#65533;]&#65533;G&#65533;&#65533;&#65533;&#65533;&#65533;Lo&#65533;@ y&#65533;Z#&#65533;"&#65533;>&#65533;&#65533;:&#65533;&#65533;&#65533;&#65533;P_/f&#65533;&#65533;&#65533;&#980;&#65533;;&#65533;?&#65533;&#65533;7&#65533;&#65533;K;&#65533;&#65533;-L&#65533;&#65533;&#65533;&#65533;&#65533;&#65533;&#65533;&#65533;9C&#65533;&#65533;4,&#65533;&#65533;3"&#65533;-p&#65533;x&#65533;|&#1532;k&#65533;&#65533;]&#1152;&#1616;&#65533;e&#65533;&#65533;g&#65533;&#65533;&#65533;&#65533;l&#65533;&#65533;&#65533;#&#65533;&#65533;A&#65533;&#65533;&#65533;8	&#65533;7&#65533;UQ&#65533;&#65533;&#65533;C&#65533;&#65533;&#65533;s`1&#65533;l&#65533;<1	&#65533;&#65533;1&#65533;&#65533;A&#65533;	
&#65533;fMZ&#65533;&#65533;!N&#65533;&#65533;&#65533;8py&#65533;&#65533;&#65533;&#65533;;&#65533;=&#65533;&#65533;H&#65533;&#243;&#65533;)U&#65533;d&#65533;&#65533;&#65533;&#65533;gXZ8F&#65533;&#2033;&#65533;&#65533;,&#65533;&#65533;ys`O&#65533;&#65533;t&#65533;Is&#65533;N&#65533;Fm-&#65533;&#65533;)J&#65533;Q&#65533;N&#65533;Z&#1386;&#65533;1rQ&#65533;&#33826;&#65533;&#65533;&#65533;&#65533;ne&#65533;&#65533;\&#65533;&#65533;0&#65533;&#65533;G&#65533;pW&#65533;&#65533;A&#377;&#65533;y[i&#65533;3%&#65533;L&#65533;e&#65533;s&#65533;&#1121;&#65533;&#65533;&#65533;&#65533;Y&#65533;&#65533;?&#65533;&#65533;%O&#939;&#65533;&#65533;D&#65533;&#65533;&#65533;&#65533;&#65533;3B&#65533;&#65533;&#65533;&#65533;Y"p&#65533;2&#65533;&#593;&#65533;&#65533;T&#65533;R&#65533;&#65533;i&#65533;R&#65533;=&#65533;&#65533;&#65533;&#65533;&#65533;qn&#65533;&#65533;&#65533;&#65533;&#65533;t &#65533;&#65533;+l&#65533;f&#65533;|&#65533;?&#65533;r\.&#1131;:C!&#65533;&#65533;&#65533;&#65533;kE&#65533;&#65533;w&#65533;&#65533;<l&#65533;?tpNy&#65533;&#65533;&#65533;&#65533;&#65533;&#975;&#65533;&#65533;pb&#65533;&#65533;HX&#65533;dy{ |&#607;RQ&#65533;;&#65533;&#65533;"&#65533;31&#65533;&#65533;R	B&#65533;&#65533;&#65533;&#65533;&#65533;&#65533;x&#65533;&#65533;.1&#65533;p&#65533;&#65533;:&#65533;&#65533;&#65533;&#65533;&#65533;*&#65533;&#65533;{I7&#65533;x&#65533;&#65533;*&#65533;&#65533;&#65533;&#65533;B&#65533;M&#65533;1&#65533;fP&#65533;%
#&#65533;&#65533;&#65533;@cP;&#65533;R2&#890;&#65533;&#65533;&#65533;&#65533;#&#65533;&#515;2&#311;H&#65533;&#65533;&#65533;)&#65533;d*&#65533;
&#65533;&#65533;\&#65533;O/&#65533;r&#65533;&#65533;L-0&#65533;*k&#65533;2&#65533;&#836;&#530;&&#65533;9&#65533;T'&#65533;9s&#65533;(<&#65533;Hj&#65533;O&#65533;(&#65533;
&#65533;&#65533;d"&#65533;* =&#65533;t&#65533;&#562;R&#65533;!&#65533;&#65533;H&#65533;!&#65533;&#65533;&#65533;&#65533;ZR&#65533;;&#65533;&#65533;&#65533;&#65533;&#65533;&#65533;2=)5&#65533;LF&#65533;&#65533;!&#65533;TS&#65533;&#65533;UX&#65533;z&
k&#1042;&#1321;&#948;&#65533;&#65533;&#65533;\&#65533;&#65533;1&#65533;I&#65533;&#65533;t4&#65533;"&#65533;&#65533;*E&#65533;H&#65533;+cu&#903;&#65533;&#562;&#65533;k&#65533;&#65533;&#65533;T&#65533;&#65533;v &#65533;I%&#65533; &#65533;UG&#65533;&#65533;&#65533;&#65533;;&#65533;6&#65533;H&#65533;&#65533;R&#65533;O&#65533;&#65533;&#65533;A&#65533;P&#65533;h&#65533;&#65533;&#65533;&#65533;_&#65533;&#65533;I&#65533;@m&#65533;&#65533;r&#65533;4&#65533;!&#65533;e&#65533;&#65533;&#65533;&#769;&#65533;&#65533;p&#249;2
5%&#65533;&#65533;&#65533;u&#65533;i]]&#65533;Zi&#65533;&#65533;&#65533;k&#65533;&#65533;e&#65533;&#65533;&#65533;&#65533;&#65533;&#65533;&#65533;6;&#65533;&#65533;&#65533;&#1431;&#65533;&#65533;!5Q&#65533;-&#65533;&#65533;&#65533;_&#65533;&#65533;V&#65533;&#65533;8&#65533;&#65533;&r&#65533;\#&#634;&#65533;&#65533;G&#65533;V2&#65533;&#65533;&#65533;\&#65533;YRY&#65533;AE&#65533;6&#65533;lF{&#65533;&#65533;&#65533;&#65533;A&#65533;R&#65533;&#65533;H&#602;[&#645;&#65533;B&#65533;&#65533;&#65533;>1&#65533;m&#65533;&#65533;&#65533;|U&#65533;&#65533;&#65533;f0&#65533; &#65533;&#65533;y&#65533; ~&#65533;kc&#65533;B&#65533;&#65533;#&#65533;&#65533;|s&#65533;'&#65533;&#65533;V&#65533; &#65533;&#65533;\&#65533;"+&#48322;U&#65533;&#65533;&#65533;:o&#65533;?E{&#65533;&#65533;k&#65533;&#1898;sbxt&#65533;&#65533;6(&#65533;ZG3&#65533;&#65533;&#65533;(N&#65533;&#65533;&#1575;&#65533;&#65533;c&#65533;ow&#65533;&#65533;&#65533;&#65533;&#65533;&#65533;2&#65533;r&#65533;N&#65533;&#65533;&#65533;&#65533;N&#65533;'&#65533;HC&#65533;GZ&#65533;y;hz&#65533;&#65533;/p&#65533;&#65533;&#65533;H&#65533;&#65533;&#65533;l8&#65533;&#65533;U2&#65533;B^&#65533;&#1432;*qF&#65533;&} :&#65533;G&#65533;&#656;t&#65533;&#65533;&#65533;&#65533;&#65533;W&#65533;&#65533;&#65533;CP&#996200;dQaV4@&#65533;:N&#65533;J&#65533;&#65533;&#65533;&#65533;&#65533;&#65533;&#65533;f&#65533;&#65533;&#65533;EB&#65533;&#65533;!6&#65533;&#65533;`]x4G&#65533;&#65533;m&#65533;&#65533;U2E&#65533;&#1128;&#65533;z&#65533;&#65533;KjZ&#65533;!&#65533;&#65533;&#65533; &#65533;Xh&#65533;B$mVKwU+&#65533;&#65533;&#65533;a53G&#65533;&#1594;x&#65533;5&#65533;hV&#65533;&#65533;&#65533;n}K&#65533;K&#65533;&#65533;&#65533;&#65533;&#65533;&#65533;&#65533;Bl&#65533;5&#65533;&#1545;/Dv9G&#65533;x&#500;&#65533;nRlc&#65533;mh0IIqb

&#65533;&#65533;w&#65533;&#65533;oxdd&#65533;d]O,O&#65533;&#65533;&#65533;&#65533;&#65533; 8I5&#65533; &#65533;.&#65533;&#65533;a&#65533;h&#65533;jd)M&#423;&#65533;~U1&#65533;r!&#65533;Dh}s&#65533;LyKB&#65533;:&#65533;&#65533;N&#65533;&#65533;(&#65533;!P]&#65533;&#65533;&#65533;&#65533;7>'-&#65533;&#65533;&#4247;&#405;$&#65533;&#65533;`&#65533;&#65533;&#65533;&#65533;K&#65533;&#65533;`&#65533;&#65533;_3&#65533;13&#65533;Lp&#65533;sW&#65533;&#65533;w&#65533;6:K&#65533;&#65533;)]&#1896;&#65533;&#65533;&#65533;&#65533;&#65533;&#65533;]8&#65533;&#1628;2&#65533;+&#65533;&#65533;L&#65533;@&#65533;+k&#65533;4&#65533;&#65533;&#65533;\&#65533;\&#590;&#65533;d&#65533;T68&#65533;&#65533;T,&#65533;B`B&#65533;T&#65533;aB&#65533;{!&#65533;a&#65533;>&#65533;!&#65533;|`mhI&#65533;W&#65533;^&#65533;&#65533;&#65533;&#65533;&#65533;Uv&#65533;rF&#65533;&#65533;X,&#65533;1c&#65533;m [8&#65533;I}&#65533;]&#65533;&#65533;:4Ut&#65533;&#65533;&#65533;&#65533;P&#65533;&#65533;PG*&#65533;&#1114;&#65533;&#65533;H&#65533;&#65533;~zU&#65533;@&#65533;@&#65533;&#1615;&#65533;&#65533;&#65533;&#65533;&#65533;V&#65533;&Z&#65533;&#65533;&#65533;R&#65533;pJR&#65533;)&#65533;&#65533;&#65533;f&#65533;R&#65533;&#65533;f@7&#65533;&#65533;&#65533;o&#65533;"&#65533;&#65533;&#65533;7&#65533;]	&#65533;&#65533;$&#65533;&#65533;*&#1044;&#65533;&#65533;&#65533;Lf&#65533;&#65533;&#65533;&#1314;&#65533;FIX&#65533;&#65533;&#65533;&#65533;#+&#65533;&#65533;j&#65533;&#1180;&#65533;"\&#65533;&#65533;dy1&#65533;&#65533;&#65533;&#65533;v!if&#65533;&#65533;&#65533;+s)&#1446;2H&#65533;T&#65533;&#65533;&#65533;2]K&#65533;8&#65533;z&#65533;T`&#65533;&#65533;dI&#489;$r&#65533;Z&#460;5&#65533;&#65533;&#65533;&#65533;h&#65533;&#65533;-C&#1025;C&#65533;%f&#65533;hX&#65533;&#65533;(_&#65533;&#65533;%l&#65533;&#65533;@y&#377;&#65533;&#1159;[&#65533;nu&#65533;y&#65533;P`&#65533;H&#65533;6CLS;&#65533;|&#65533;whZ&#65533;z2&#65533;"bt}&#65533;&#1951;>#&#65533;&#65533;&#65533;(&#65533;&#65533;4!&#65533;S&#65533;n5[&#65533;R&#65533;&#65533;&#65533;5&#65533;}&#65533;'1&#65533;&#65533;&#65533;"&#65533;&#65533;&#65533;&#65533;&#450;r&#65533;&#65533;&#65533;&#65533;&#65533;&#65533;&#65533;.C+x&#65533;&#65533;&#65533;&#63665;&#65533;&#65533;&#65533;S&#65533;4&#65533;&&#65533;,&#65533; &#65533;&#65533;&#65533;&#65533;Q&#65533;P&#65533;&#65533;&#65533;&#65533;V&#65533;&#65533;&#65533;&#65533;&#65533;&#65533;&#65533;&#1818;c&#65533;"&#65533;&#65533;&#65533;R2 &#65533;&#65533;&#65533;&#65533;&#1902;Yg*9&#65533;v&#65533;&#65533;u)&#65533;3&#65533;&#65533;Y&#65533;&#65533;&#65533;V&#65533;&#65533; &#65533;@&#65533;q&#65533;&#65533;&#44688;jZ&#65533;\&#65533;xc<&#2649;&#65533;&#65533;Gt &#65533;&#65533;&#65533;&#65533;
6 &#65533;EH&#65533;.QG&#65533;&#65533;&#65533;I"&#65533;gc}&#65533;U&#65533;&#65533;&#65533;&#65533;&#65533;&#65533;WF&#65533;@+&#65533;9S&#65533;u&#65533;K&#65533;}]&#65533;&#65533;&#65533;&#65533;M&#65533;J&#65533;+&#65533;9S&#65533;&#683;J&#65533;&#65533;\&#65533;&#65533;r &#65533;V&#65533;`W&#65533;&#65533;s  &#57493;&#65533;&#65533;e&#65533;,&#65533;n&#65533;&#65533;&#65533;{&#65533;8J&#65533;&#65533;&#65533;t&#65533;c
&#65533;&#65533;&#65533;>&#65533;&#65533; &#65533;&#65533;i&#65533;^&#65533;&#65533;&#65533;J&#65533;&#65533;&#65533;&#65533;&#65533;>_&#691;&#65533;?p&#65533;A&#65533;&#65533;d&#65533;&#65533;9H&#65533;&#65533;.h&#65533;R&#65533;&#1405;n
&#1595;%&#65533;{&#65533;&#65533;GO&#65533;v&#65533;&#65533;&#844;&#65533;3&#65533;r&#65533;&#65533;>&#65533;C&#65533;qL&#402;&#65533;&#65533;@&#65533;&#65533;pLCf]HA
&#65533;}&#65533;D&#65533;&#65533;&#65533;,^x&#65533;-U&#65533;&#65533;&#65533;&#65533;u&#65533;&#65533;&#65533;&#65533;4/&#891;Py&#65533;"&#65533;a&#65533;s&#65533;&#65533;&#65533;" &#65533;k&#65533;&#65533;3t&#65533;&#65533;&#65533;P &#65533;&#65533;:&#65533;&#65533;3"&#65533;q&#14571;&#65533;&#65533;&#65533;G&#65533;&#65533;&#65533;&#65533;@&#65533;&#65533;&#65533;&#65533;&#65533;&#65533;&#28437;&#65533;&#65533;
&#890;&#237;&#65533;f
8X&#65533;4&#513;&#65533;f:c&#65533;&#65533;&#65533;&#1424;HC&#65533;&#65533;&#65533;&#65533;&#65533;&#65533;R
|&#65533;fo&#65533;:<B|c&#65533;&#65533;&#65533;E&#65533;&#65533;&#45103;9&#1531;&#65533;&#60967;&#65533;IV&#65533;Z&#65533;&#65533;kS>&#65533;&#65533;f&#65533;&#65533;&#65533;X&#65533;}w&#65533;&#65533;&#65533;o&#65533;&#65533;&#65533;'&#65533;n_&#65533;&#65533;`&#65533;R`&#65533;&#65533;d&#65533;&#65533;9S.N&#65533;L&#65533;|&#65533;&#65533;]I&#65533;s&#65533;Y&#65533; KSN&#65533;&#65533;j&#57703;&#65533;&#65533;&#65533;&#65533;&#65533;&#65533;&#65533;&#65533;&#65533;&#65533;]&#65533;m&#65533;&#65533;4&#65533;q&#65533;&#65533;&#65533;3FY&#65533;&#65533;&#65533;&#65533;&#65533;6&#65533;S&#65533;&#65533;&#65533;B&#65533;&#65533;&#65533;&#65533;&#65533;&#65533;a/p&#65533;d&#65533;~&#65533;[5@&#65533;&#65533;+&#65533;Y8&#65533;&#65533;i&#65533;&#65533;&#65533; &#65533;&#65533;[0x&#65533;g  &#65533;&#65533;&#65533;>&#65533;x&#65533;&#65533;@&#65533;&#65533;&#65533;&#65533;&#65533;&#65533;&#65533;{&#65533;`@&#65533;&#65533;&#65533;&#65533;\&#65533;&#65533;&#65533;@&#65533;cA&#65533;{A&#65533;&#65533;  !&#65533; &#65533; ,Z @1&#65533;  &#65533; &#65533;	H&#65533;&#65533;&#65533;&#65533;*\&#560;&#65533;&#199;#J&#65533;Hq&#65533;1&#65533;*j&#65533;&#561;&#65533;&#463; C&#65533;&#65533;/MAj&#65533;]\&#65533;&#65533;&#407;*_KB&#65533;&#65533;&#859;8s&#65533;i&#65533;g&#661;Z&#65533;)4c&#726;;&#65533;*]&#692;&#65533;&#417;D&#65533;Y&#65533;j&#65533;e&#1121;,RC&#65533;&#1252;&#1263;`&#202;&#65533;8&#65533;d&#65533;cV&#65533;&#65533;&#65533;X0eP&#65533;U&#65533;&#65533;&#65533;K&#65533;&#65533;&#1857;H&#65533;&#65533;&#65533;H&#65533;@&#65533;Xa&#65533;&#65533;&#65533;_&#65533;j&#65533;*^&#792;&#65533;K&#65533;l&#65533;&#65533;9&#65533;-&#65533;&#65533;YaR&#65533;&#65533;m&#65533;&#992;C&#65533;]&#65533;VoK&#65533;DG^&#65533;o&#65533;&#65533;he&#65533;V9&#65533;eI&#1144;s/&#65533;:&#65533;*d&#65533;&#65533;&#65533;Tfg&#65533;&#65533;&#65533;R&#65533;|y%M&#65533;&#1059;&#65533;L&#65533;3&#1163;&#65533;&#65533;&o&#65533;z3&#65533;&#65533;Wik&#65533;&#65533;-&#65533;&#65533;&#65533;&#65533;D&#65533;&#65533;&#65533;&#65533;|&#65533;&#65533;&#65533;ec&#65533;_&#65533;&#65533;&#65533;&#49163;Z&#65533;}&#65533;&#65533;&#65533;&#884;&#65533;4pA&#65533;A&#65533;&#65533;&#65533;&#65533;d&#65533;	&#1437;B&#65533;&#65533;&#65533;&#65533;Ui&#65533;&#1989;&#1133;&#65533; 4&#65533;yv AR&#65533;'&#65533;&#65533;^Sr&#65533;&#65533;h&#65533;q}&#65533;&#4833;53&#65533;^-*&#65533; &#65533;zf&#65533;Vr&#583;&#65533;a&#65533;M8VT&#65533;h$c&#65533;&#65533;$u1e&#65533;&#65533;&#65533;9V&#65533;k&#65533;e&#65533;&#65533;&#65533;n&#65533;&#65533;&#65533;P&#65533;&#65533;X2^U&#65533;P&#65533;&#65533;Sk&#65533;)&#65533;&#65533;&#65533;&#65533;&#65533;@&#65533;&#65533;&#65533;s&#65533;&#65533;&#65533;&#65533;'aN.&#65533;P&#65533;&#65533;&#1495;&#65533;.E&#256;&#65533;&#65533;&#65533;&#65533;&#65533;&#65533;&#65533;5&#65533;)'&#65533;,&#65533;&#65533;&#65533;*^D&#65533;?&#65533;6&#65533;&#65533;{\&#65533;&#65533;aij*N&#65533;$&#65533;Z.&#65533;&#65533;&#1062;tn&#65533;&#65533;E&#65533;&#65533;:2&#1068;&#65533;&#65533;&#65533;&#65533;BV&#65533;&#65533;UP&#65533;&#65533;&#65533;&#65533;&#65533;&#65533;&#65533;&#65533;\&#65533;&#65533;&#65533;A*D&#65533;@s-B&#65533;d+&#65533;Z	d&#65533;&#65533;1g&#65533;&#65533;&#65533;ao|&#65533;&#65533;&#65533;&#65533;.4&#65533;&#65533;uJP&#65533;&#65533;&#65533;&#65533;&#65533;@&#65533;5&#65533;JE&#65533;&#65533;&#65533;&#65533;&#65533;7l@&#65533;&#65533;AA&#65533;JM&#65533;m:&#65533;&#65533;A0&#65533;&#65533;&#65533;?&#65533;&#65533;&#65533;&#65533;&#65533;&#65533;&#65533;&#65533;&#65533;@&#65533;&#65533;B&#65533;&#65533;E&#65533;&#65533;&#65533;&#65533; &#65533; &#65533;b&#65533;&#65533;&#65533;&#65533;&#65533;
y&#65533;&#65533;&#65533;T&#65533;&#65533;	1&#65533;
m<&#65533;;"&#65533;&m&#65533;&#65533;I&#65533;&#65533;.&#65533;&#65533;nG,&#65533;&#65533;&#65533;:&#65533;&#65533;&#65533;C&#65533;&#65533;&#65533;Z]&#65533;&#65533;<&#65533;B&#65533;&#65533;L&#65533;mQ&#65533;&#65533;&#65533;C]S&#65533;K#4EE&#65533;(q&#65533;&#65533;&#65533;&#65533;&#65533;&#65533;&#65533;x#&#65533;@T&#65533;("&#65533;Lv&#65533;}&#65533;?&#65533;&#65533;I?~&#65533;f&#65533;&#65533;Bu#Q&#65533;D&#65533;F&#65533;&#65533;}&#65533;&#1474;&#65533;id&#65533;Rs&#65533;&#65533;&#651;P&#65533;9~sA&#65533;L&#65533;&#65533;Q&#881;&#65533;&#65533;&#65533;&#65533;&#1680;$V&#65533;y&&#65533;@n&#65533;&#65533;&#65533;?ws&#65533;xAKx&#65533;x&#65533;&#1076;VTnk]&#1200;&#65533;&#65533;&#65533;qczke&#65533;&#65533;&#410;1&#65533;<&#65533;&#65533;"&#65533;&#65533;s&#65533;&#65533;]\&#65533;&#65533;&#65533;xQ&#65533;&#895;&#65533;&#65533;&#65533;b&#65533;&#65533;&#65533;Y_&#65533;#&#65533;&#65533;C&#65533;&#65533;&#65533;H&#65533;	&#65533;&#65533;&#65533;A&#65533;&#65533;&#1307;&#65533; -}0&#65533;&#65533;`
&#421;4&#65533;&#65533;K&#65533;&#65533;P1&#65533; &#65533;qYD	&#65533;,`l Z&#65533;&#36089;&#65533;!&#65533;?&#65533;&#65533;PU&#65533;&#65533;8&#65533;&#65533;Z8&#65533;&#65533;+&#65533;&#65533;?&#65533;u&#65533;#&#65533;K&#65533;~&#65533;#&#65533;&#65533;P:&#1712;A&#65533;&#65533;r;&#65533;&#65533;p &#65533;s&#65533;G&#65533;C&#65533;h&#65533;{&#65533;&#65533;D&#65533;&#65533;&#65533;&#65533;JD&#65533;!&#65533;x~x&#65533;g !QgzRq<c M&#65533;
&#65533;&#65533;r&#193; &#65533;&#65533;y&#65533;#&#65533;&#65533;m&#65533;'2\&#65533;O&#65533;&#65533;&#286;Q &#65533;R\B&#65533;w:&#65533;&#65533;$&#65533;&#65533;&#65533;&#65533;&#65533;<BG&#65533;&#65533;{X&#65533;&#65533;&#65533;	i#I&#65533;x+A&#65533;4&#65533;q&#65533;ni&#65533;&#65533;m&#65533;a&#65533;&s"&#65533;&#65533;F&#65533;&#65533;y&#65533;?0`&#65533;ea&#65533;.&#65533;&#65533;&#65533;&#65533;&#65533;&#65533;&#65533;&#65533;e&#65533;&#65533;&#65533;&#65533;&#1959;&#65533;Pc&#65533;\E&#65533;&#65533;&#65533;l&#65533;.&#65533;&#65533;K&#65533;&#65533;&#65533;/&#65533;/6"&#65533;?&#65533;`&#65533;2Z&#65533; &#65533;@&#65533;&#65533;&d&#65533;&#65533;%X@@&#65533;&#65533;&#261;l&#65533;&#65533;&#65533;&#65533;Y&#54088;&#1721;&#65533;&#65533;&#65533;(&#65533;&#65533;&#65533;8G&&#65533;7&#65533;p/&#65533;&#65533;XG&#1848;'7&#65533;&tnU&#65533;&#65533;SRV&#65533;eY  &#65533;&#65533;\ &#65533;&#65533;&#65533;0&#65533;-&#65533;,cAd&#65533;&#65533;&#65533; R`&#65533;&#65533;FE&#65533;^Pn&#65533;&#65533;&#65533;\)&#65533;jT,&#65533;&#65533;&#65533;|z&#65533;&#65533;@&#65533;I&#65533;9r&#65533;&#65533;&#65533;&#65533;$&#65533;&#65533;&#65533;@C77Z&#65533;&#65533;&#65533;&#65533;&#294;&#65533;$H4(&#12230;&#65533;&#65533;9) &#65533;w&#1072;Dz,&#65533;&#65533;=&#65533;&#660;C&#65533;&#65533;-&#65533;a&#65533;O&#65533;	&#65533;&#65533;:&#293;.%&#65533;&#65533;&#65533;&#65533;5*f&#65533;&#65533;	&#65533;&#1578;&#65533;&#65533;&#65533;&#65533;&#65533;cK?&#65533;U&#65533;&#65533;&#65533;&#65533;M<&#65533;J"T&#65533;&#65533;4&#65533;M&#65533;&#65533;&#65533;&#65533;(&#65533;&#65533;&#65533;Jq+&#65533;^&#65533;&#65533;~&#65533;&#65533; &#65533;&#65533;HK&#65533;&#65533;&#65533;R&#65533;_Y+&#65533;&#65533;D&#65533;&#65533;&#65533;&#65533;- &#65533;a&#65533;50&#65533;L &#65533;&#65533;&#65533;?&#65533;Q&#65533;&#65533;&#65533;,P&#65533;m&#65533;.&#65533;&#65533;&#65533;&#65533;d&#65533;2S&#65533;&#65533;&#1537;&#65533;&#65533;tEuK&#65533;jC&#65533;~E&#65533;[&#65533;&#65533;Z&#65533;a&#65533;&#65533;D&#65533;&#65533;&#65533;A&#65533;
T&#65533;Ny&#65533;@&#65533;(&#65533;&#65533;&#65533;&#65533;&#65533;NYHbS&#65533;&#65533;&#65533;, j&#65533;&#65533;*e&#65533;U&#65533;R&#65533;&#65533;&#65533;1U&#65533;&#65533;5&#65533;&#65533;&#65533;D&#65533;n&#65533;@&#65533;2&#65533;6H&#65533;@&#1764;&#65533;]ZUA&#65533;&#65533;&#65533;&#65533;&#65533;&#65533;&#65533;A,&#65533;=&#1809;&#65533;hQ1$&#65533;&#65533;!6 C&#65533;M&#65533;K&#65533;&#65533;&#65533; &#273;aYA&#65533;x]&#65533;&#65533;&#65533;m&#65533;{g&#65533;c&#65533; ,5&#65533;&#65533;@~&#65533;M&#65533;$&#65533;&#65533;&#65533;R&#65533;d&#65533;&#65533;HT&#65533;?&#65533;Q&#65533;&#65533;U,&#65533;8k&#65533;&#65533;&#65533;&#65533;&#65533;&#65533;q&#65533;B&#65533;I&#65533;?
G(&#65533;&#65533;&#65533;DAjV\&#65533;&#65533;W9&#65533;b3EZ&#1061;b.&#65533;&#65533;&#810;&#65533;&#65533;&#1161;4&#65533;C &#65533;&#65533;&#65533;h<&#65533;&#65533;&#65533;&#65533;&#65533;&#1871;&#65533;&#65533;)h&#65533;&#65533;1)c&#65533;&#10504;@ M&#65533;60&#65533;&#65533;A&#65533;wY&#65533;:&#65533;"p&#65533;4&#65533;&#65533;2&#65533;&#65533;:&#65533;c &#517;@rQ&#65533;&#65533;&#65533;&#65533;&#65533;`9&#65533;/Z;$&#65533;Wsk&#65533;	&#65533;*7&#65533;&#65533;&#65533;&#65533;5&#65533;!liX&#65533;&#65533;8&#65533;b&#65533;:[P&#65533;&#65533;n&#65533;&#65533;&#65533;&#65533;&#65533;&#65533;)&#1536;&#65533;&#65533;&#65533;&#65533;&#65533;&#65533;h&#65533;\
&#65533;+b&#65533;{!~&#65533;&#65533;&#65533;i&#65533;&#65533;At&#65533;&#65533;&#65533;&#65533;A<&#65533;&#1605;&#65533;&#65533;&#65533;&#65533;!"&#65533;&#65533;&#1221;.,2S*&#65533;u&#65533;#&#65533;&#65533;E&#65533;&#65533; &#65533;&#65533;&#65533;&#65533;?&#65533;;q&#65533;Hr&#65533;&#65533;FV&#2013;&#65533;&#65533;&#65533;cg&#65533;(&#567;&#65533;&#65533;&#65533;-&#65533;;&#65533;9g&#65533;&#65533;&#65533;&#65533;VG&#65533;!&#1039;4&#65533;&#65533;f&#65533;`&#65533;*&#65533;2&#65533;&#65533;&#65533;-&#65533;&#65533;&#65533;	mY&#65533;&#65533;&#65533;&#65533;&#65533;&#65533; &#65533;&#65533;&#65533;&#65533;:&#65533;}&#65533;&#65533;&#65533;&#65533;6O&#65533;7XIF&#65533;5S^!&#65533;H&#65533;P&#65533;&#65533;]&#653;XQ&#65533;&#1856;&#65533;&#65533;-u&#65533;-2t"&#65533;8 n&#65533;n&#767;&#65533;}&#65533;4&#65533;&#65533;&#65533;88B{&#65533;&#65533;7|&#65533;G&#65533;7&#65533;@&#65533;&#65533;&#65533;s&#65533;&#65533;&#65533;&#65533;&#1945;$&#65533;>#3&#65533;+&#65533;Q&#922;&#65533;z+&#65533;&#65533;&&#65533;&#65533;/C&#65533;@x&#65533;&#65533;j	&#65533;N&#65533;&#65533;&#65533; &#65533;&#65533;k&#65533;&#65533;&#65533;Eb&#65533;&#65533;{\&#65533;&#65533;&#65533;&#65533;&#65533;&#65533;&#65533;&#65533;.:	*&#65533;&#65533;&#65533;&#65533;,&#652;&#65533;&#65533;fs&#65533;&#65533;d&#65533;}&#65533;&#65533;<&#65533;k&#65533;&#65533;&#65533;6]z	)L@7&#65533;|&#65533;)&#65533;&#309;.{&#65533;&#65533;&#65533;w,&#65533;{%(zQjuqb&#65533;&#65533;yad&#65533;@&#65533;"
NB&#65533;GF&#65533;ik&#65533;G(a&#65533;{&#65533;q&#65533;&#65533;_p&#65533;u&#65533;1us&#65533;&#65533;a&#65533;{&#65533;*C&#65533;ek~-&#65533; &#65533;R{&#65533;&#65533;&#65533;#%&#65533;&#65533;qJ,&&#65533;"H&#65533;U=&#65533; &#65533;&#65533;&#323;4uQ,&#65533;<&#65533;)&#65533;q~f8
4^j&#65533;qA&#65533;e&#65533;r&#65533;%de&#65533;&#65533;x[&#65533;kF&t&#515;&e&#65533;&#65533;E{&#65533;&#65533;&#65533;&#65533;E6&#65533;f#su&#65533;&#65533;w&#65533;&#65533;&#65533;z&#65533;&#65533;&#65533;'&#65533;4&#295;~c4&#65533;y7&#65533;.x5&#65533;&#65533;&#65533;G&#65533;&#65533;Q &#65533;GXl&#65533;y&#65533;"&#65533;<W&#65533;J&#65533;GX&#65533;&#65533;Y&#65533;&#65533;v&#65533;8$l&#65533;_r&#65533;ir&#65533;[&#1346;&#65533;&#65533;&#65533;
O&#65533; &#65533;g6&#65533;Zb&#65533;&#65533;7&&#65533;T&#65533; &#65533;
&#65533;P	&#65533;&#65533;b$&#65533;H#&#65533;&#387;+&#65533;7&#65533;)3 M&#65533;&#65533;kl&#65533;&#65533;&#65533;&#65533;@&#65533;|,&#65533;x&#65533;fL&#65533;,&#65533;&#65533;&#65533;w(&#65533;&#65533;@&#65533; L&#65533;k&#65533;&#65533;&#65533;V&#65533;&#65533;&#65533;&#65533;&#65533;J&#65533;6r&#65533;&L&#65533;
&#65533;8J&#65533;4X&#65533;z&#65533;W7Q	&#65533; &#65533;j&#65533;&#65533;&#65533;&#65533;A&#65533;&#65533;J&#65533;"e&#65533;&#65533;&#65533;&#65533;r&#65533;V"] "&#65533;&#65533;*/&#65533;&#65533;&#65533;&#65533;&#65533;&#65533;Q&#65533;&#65533;I&#65533;;&#65533;b&#65533;q 0pj&#65533;6&#65533;H&#65533;&#65533;>&#65533;!#&#65533;&#65533;&#65533;&#65533;xE>N&#65533;&#65533;&#65533;=&#65533;&#65533;h&#65533;0o&#65533; 2Y&#65533;"&#65533;7IG&#65533;&#65533;5rW"&#65533;h5&#65533;&#65533;``(8&#65533; &#2032;&#65533;&#65533;y&#65533;7b&#65533;;x&#65533;Zt$&#65533;&#65533;&#65533;&#65533;&#65533;h&#65533;&#65533;&#65533;&#65533;&#65533;Y&&#65533;&#65533;Vgw&#65533;"&#65533;&#65533;8&#1037;&#65533;&#65533;	&#65533;&#65533;&#65533;v&#65533;X\@&#65533;&#65533;&#65533;&#65533;h&#65533;s`gQew&#65533;&#65533; 5&#65533;tk&#65533;=(&#65533;8&#65533;&#65533;K)h&#65533;Y&#65533;C<&#65533;l@q&#65533;&#65533;'/&#1552;|q&#1638;p&#65533;&#65533;	&#65533;&#65533;3&#65533;F&#65533;s&#65533;!
&#65533;a&#65533;&#65533; K&#65533;&#65533;&#65533;&#65533; &#65533;&#65533;&#65533;&#65533;&#65533;&#65533;7&#65533;%-&#65533;j2)&#65533; &#1200;&#65533;&#1856;y#&#65533;
Q&#65533;,&#65533;&#65533;
&#65533;&#65533;]&#65533;g@&#12869;&#65533;[ &#65533;W&#65533;\&#65533;{A,&#65533;6l&#65533;Y9&#65533;&#1817; 3P&#65533;
	p&#65533;@&#65533;&#65533; &#65533;&J&#65533;&#65533;2&#65533;	&#65533;p&#65533;&#65533;&#65533;&#65533;7lB&#65533;C !#q&#65533;&#65533;{&#65533;c&#65533;i&#65533;9O&#65533;
&#65533; $:&#65533;&#65533;)+&#65533;	&#65533;')&#65533;S"!\&#65533;6G&#65533;	J&#65533;&#65533;&#65533; &#65533;&#65533;&#65533;&#65533;(&#65533;&#65533;&#65533;10&#65533; w&#65533;&#65533;i!g0):&#880;&#65533;	N&#65533;&#65533;Qqfl&#65533;&#65533;`0&#65533;&#150;&#65533;`m&#65533;e&#65533;&#65533;A&#65533;IX&#65533;&#65533;&#65533;`J&#65533;C
&#65533;&#65533;&#65533;&#65533;@&#65533;)&#65533;g&#65533;&#65533;	&#65533;&#65533;&#65533;Q&#65533;-&#65533;&#65533;&#65533;xT&#65533;&#65533;&#65533;48&#65533;k&#65533;r&#65533;GW?&#65533;n,&#65533;&#65533;&#65533;R3
Z&#65533;&#65533;  j&#65533;&#65533;&#65533;$&#65533;&#65533;)&#65533;&#65533;&#65533;&#65533;P&#65533;&#65533;&#65533;&#65533;&#65533;&#65533;&#65533;01&#65533;&#65533;&#65533;&#65533;&#65533;&#65533;&#65533;&#65533;&#65533;&#65533;&#65533;q(r&#65533;H&#65533;&#65533;&#65533;&#65533; \&#65533;_&#65533;&#65533;:&#65533;&#65533;&#65533;&#65533;X&#65533;&#65533;5 :g&#65533;)&#65533;&#65533;1L&#65533;&#65533;&#65533;0&#65533;&#65533;&#65533;\E&#65533;&#65533;&#65533;0&#65533;pS0&#65533;-&&#65533;&#65533;~&#65533;&#65533;Z&#65533;&#65533;f&#65533;q!C`|0 #&#65533;&#65533;g&#65533;&#65533;&#65533;&#65533; gX,&#65533; &#65533;yW&#65533;&#65533;&#65533;:uo&#65533;o&#65533;L&#65533;&#65533;I&#65533;f&#65533;(&#65533;&#671;7E&#65533;&#65533;&#65533;&#65533;&&#65533;
&#65533;&#65533;!0&#65533;P&#65533;&#65533;&#65533;&#65533;&#65533;&#65533;aa&#65533;>&#65533;H&#1939;&#65533;&#65533;sf(V&#65533;&#65533;&#65533;>&#65533;*qDXDKO&#65533;9f0&#65533;	aC&#65533;&#65533;0&#65533; &#65533;&#678;J:2 &#65533;&#65533;&#65533;	&#65533;	&#65533;&#65533;&#65533;&#65533;&#65533;bY&#65533;d+&#512;&#65533;m&IB&&#65533;e&#65533;C&#65533;A&#65533; &#65533;mg&#65533;&#65533;&#65533;`!0&#65533;&#65533;&#65533;&#65533;&#65533;>&#65533;J&#65533;2`{&#65533;:\0&#65533;b&#65533;&#65533;U&#65533;f&#65533;&#65533;&#65533;b&#65533;&#65533;&#65533;P&#65533;7&#65533;&#65533;{&#65533;M[&#65533;&#65533;&#65533;&#65533;&#65533;&#65533;&#65533;&#65533;a&#65533;N*x&#65533;J&#65533;0&#65533;&#65533;W&#65533;19&#65533;w@&#65533;Z&#65533;&#65533;
&#65533;&#65533;&#65533;&#65533;&#65533;&#65533; &#65533;&#65533;&#65533;\S&#65533;;&#65533;Z#&#65533;:&#65533;Q&#65533;z`&#65533;u)&#65533;R&#65533;&#65533;&#65533;!|&#65533;VR&#65533;1&#65533;?&#65533;&#65533;*&#65533;&#65533;[&#65533;&#65533;k&#65533;&#65533;&#65533;J&#65533;&#65533;X<&#65533;&#65533;
&#65533;4&#65533;V6&#65533;f&#65533;Qu&#65533;zB&#65533;Z&#65533;&#65533;K&#65533;&#65533;&#65533;mw&#65533;&#65533;M &#65533;&#65533;&#65533;	&#65533; &#65533;&#65533;&#65533;*SLH&#65533;&#65533;]+&#65533;R7&<}uT&#65533;&#65533;EE&#65533;UT&#65533;&#65533;`&#65533;9)h&#65533;E&#65533;&#65533; B&#65533;'&#65533;Z&#65533;&#65533;&#65533;&#65533;&#65533;&#667;&#65533;!0&#65533;0 `&#65533;&#65533;@&#65533;g&#1082;&#65533;&#65533;,A&#65533;-8#&#65533;C&#65533;G<&#464;&#65533;&#65533;B&#65533;&#65533; =&#65533;&#65533;&#65533;&#65533;~&#65533;a&#65533;+!&#65533;<&#65533;&#65533; &#65533;&#65533;&#65533;&#65533;l&#65533;`&#65533;_&#65533;&#357;kf&#65533;tQ;&#65533;&#7939;&#65533;&#65533;2&#65533;&#65533;&&#65533;i&#65533;&#65533;i&#65533;&#1605;o&#65533;sY&#65533;&#65533;&#65533;&#65533;&#65533;R G&#65533;&#65533;&#65533;l9q{&#65533;&#65533;&#65533;!0&#65533;W&#65533;&#65533;&#65533;&#65533;/&#65533;&#65533;&#65533;$*&#65533;&#922;	{&#65533; `S&#388;&#65533;&#65533;S&#481;\iI&#65533;&#65533;&#65533;<&#65533;a&#838;&#65533;p!R&#1111;&6&#65533;&#65533;p&#46919;|&#65533;&#65533;&#65533;m&#65533;&#65533;&#525;&#65533;&#65533;&#65533;&#65533; &#65533;R&#65533;&#65533;&#65533;&#65533;&#65533;	D@R:&#65533;&#65533;gq&#65533;&#610;&#65533;F&#65533;gTPC&#65533;\&#65533;\&#1049;&#65533;&#65533;&#65533; ;&#65533;&#65533;*&#65533;&#65533;E	&#65533;Bc&#65533;t;l5&#44619;&#65533;&#65533;&#65533;l&#65533;&#65533;&#65533;&#65533;&#65533;&#65533;&#65533;:&#65533;&#65533;&#65533;	&#65533;3&#65533;D4b8uTl$3
&#65533;&#65533;&#65533;1&#65533;&#65533;\&#544;&#65533;a&#1374;&#65533;*&#65533;&#65533;$&#65533;&#65533;&#65533;&#65533;T|3 &#65533;&#65533;
&#65533;a&#65533;&#65533;&#65533;a&#65533;p=&#65533;&#65533;}+&#65533;q&#65533;&#65533;v8l| &#65533;&#65533;U(&#65533;&#65533;&#65533;&#65533;?5M&#65533;&#65533;!&#65533;Z&&#65533;]I&#65533;&#65533;(&#65533;&#65533; &#65533;"&#65533;&#65533;0&#904;&#65533;m&#1830;&#65533;&#65533;&#65533;&#65533;&#65533;&#65533;&#65533;{&#65533;&#65533;0 &#65533;\&#65533;T&#65533;K&#65533;&#65533;Yk&#65533;&#65533;2k&#65533;&#65533;o_&#65533;{&#65533;&#65533;U}5_&#65533;&#65533;8t?q&#65533;4&#65533;PC&#65533;]&#65533;&#65533;S3&#65533;P&#65533;&#65533;&#65533;&#65533;i&#65533;&#65533;&#65533;"&#65533;&#65533; &#65533;&#65533;8&#65533;&#65533;&#65533;&#65533;&#65533;p&#65533;&#65533;&#65533;&#65533; =&#65533;@)&#65533;.&#65533;&#65533;&#65533;&#65533;&#65533;
&#65533;Kv/\&#65533;z&#65533;v&#65533;n\F&#65533;=]&#65533;m&#65533;&#65533;P&#65533;& &#65533;AS&#65533;B&#65533;&#65533;&#65533;&#65533;&#65533;&#65533;&#65533;y&#65533;&#65533;;
&#65533;&#65533;	&#65533;9&#65533;t&#65533;&#65533;&#65533;&#65533;&#65533;&#65533;g&#65533;&#65533;&#65533;J&#65533;&#65533;&#65533;&#65533;aS&#1472;J&#65533;:A&#65533;&#65533;&#65533;&#65533;A&#65533;&#65533; &#65533;4&#65533;&#65533;&#65533;&#2002;b1&#65533;&#65533;|&#65533;&#65533;&#65533;.l&#65533;&#65533;&#65533; r&#65533;&#65533;&#65533;, ]&#65533;&#65533;&#65533;q4&#65533;&#65533;P&#65533;z&#65533;&#65533;I&#65533;W&#65533;2&#65533;&#65533;&#65533;&#65533;&#480;&#65533;i6&#65533;&#65533;7&#65533;lP&#65533;&#2034;&#65533;&#65533;l&#65533;1&#65533;)&#65533;&#65533;`&#65533;&#1913;&#65533;\&#65533;&#65533;&#65533;&#65533;&#65533;&#65533;0 t&#65533;%&#65533;&#65533;%&#65533;&#65533;&#65533;&#65533;2~&#65533;&#689;&#65533;&#65533;B&#65533;&#65533;&#65533;&#65533;A&#65533;,&#65533;&#65533;&#65533;~&#65533;x&#1572;;&#65533;1&#65533;4&#65533;&#65533;< &#65533;&#65533;H'f&#65533;
&#65533;q&#65533;&#65533;~hbZ&#65533;&#65533;=IOI&#65533;&#65533;Z&#65533;w&#65533;3&#65533;&#65533;1&#65533;&#65533;&#65533;m&#65533;&#65533;K&#65533;&#65533;+&#65533;QN&#65533;y..&#65533;M |&#65533;&#300;&#65533;&#65533;U&#65533;h;8|&#65533;1M&#65533;&#65533;&&#65533;l^&#65533;&#65533;g&#65533;j&#65533;@D&#65533;&#65533;&#65533;&#65533;q&#65533;&#65533;&#5004;&#65533;&#65533;&#65533;9&#65533;<&#65533;&#65533;&#65533;&#65533;&#65533;&#65533; &#65533;#&#65533;&#65533;&#65533;&#65533;&#65533;&#65533;&#65533;.!&#65533;!,&#65533;X&#65533;&#65533;&#65533;&#65533;l~&#65533;"M&#65533;Sh/&#65533;>|$&#65533;&#65533;|&#65533;&#65533;&#65533;-&#65533;&#65533;&#65533;J&#65533;&#65533;@Y&#65533;&#65533;&#65533;&#65533;&#65533;&#65533;&#65533;@&#65533;p&#1545;&#65533;&#65533;&#65533; &#65533;&#65533;UPG&#65533;&#65533;V&#65533;&#65533;&#65533;&#65533;&#65533;N&#65533;(&#65533;&#65533;O&#65533;&#65533;&#65533;&#65533;w&#65533;N&#65533;)&#65533; &#65533;q&#65533;J&#65533;C&#65533;&#65533;r&#65533;&#65533;&#65533;&#65533;Wi&#65533;&#65533;v&#65533;&#65533;W&#65533;&#65533;0&#65533;b&#65533;&#65533;&#65533;36&#65533;4&#65533;0&#65533;`;&#65533;:&#65533;rh
O&#65533;&#65533;&#65533;,&#65533;0&#65533;5*&#65533;\&#65533;&#65533;&#65533;&#174;&#65533;6&#65533;&#65533;@&#65533;&#65533;&#65533;&#65533;&#65533;Z&#65533;&#65533;&#65533;&#65533;&#65533; &#65533; b&#65533;&#65533;&#65533;Q8&#65533;&#65533;&#65533;&#65533;&#65533;&#65533;&#65533;d&#65533;N&#65533;&#65533;V;&#65533;A&#65533;](&#65533;r&#65533;1&#65533;&#65533;O&#65533;&#65533;*l&#65533;&#65533;&#1974;&#65533;&#65533;P&#65533;]&#65533;&#65533;z&#65533;&#65533;&#65533;&#65533;&#65533;&#65533;&#65533;$J&#65533;&#65533;+&#65533;w&#65533;|&#65533;&#65533;&#65533;R@&#65533;q&#65533;(&#65533;&#65533;&#65533;&#65533;/x&#65533;a&#65533;&#65533;&#65533; &#65533;&#65533;FN&#65533;&#65533;"&#65533;&#65533;L&#59189;&#65533;&#65533;]&#65533;&#65533;&#65533;&#65533;]&#65533;&#65533;&#638;&#65533;&#65533;&#65533;z&#65533;&#65533;q&#65533;&#65533;[&#65533;&#1019;&#65533;&#65533;&#65533;W&#65533;&#65533;5&#65533;4v&#65533;&#65533;i&#65533;&#65533;-&#924;;&#65533;o&#65533;&#65533;1&#29870;&#65533;&#65533;V&#65533;&#65533;&#65533;&#830;&#65533;S&#65533;&#65533;&#65533;X&#65533;A &#65533;&#65533;&#65533;j"&#65533;H&#65533;&#65533;&#65533;94X0l&#65533;&#65533;&#1064;&#65533;&#65533;oz&#65533;%fXS&#65533;/&#65533;&#65533;\&#65533;.D&#65533;N@&#65533;%N&#65533;8&#784;k&#65533;I&#65533;&#65533;P#Bi>&#65533;&#65533;(&#65533;I^&#65533;x&#65533;d&#65533;%KqT:P&#65533;Y&#65533;&#65533;D(&#65533;Y&#65533;w&#770;&#65533;c&#65533;&#65533;&#65533;&#65533;9(P&#65533;F'&#65533;&#1619;(E&#65533;&#65533;&&#65533;&#65533;t)P7'&#65533;&#65533;&#65533;&#65533;&#65533;W&#65533;a&#65533;j&#65533;&#65533; J*u&#65533;r&#65533;&#65533;_ZC!&#65533;&#613;;&#65533;n&#65533;C&#65533;zl&#65533;&#65533;&#65533;&#530;&#65533;&#65533;&#65533;&#65533;&#65533;pJ&#65533;&?&#65533;H0&#65533;&#65533;9 &#65533;n&#65533;&#65533;)S&#65533;4&#65533;&#65533;&#65533;&#65533;Z&#1063;&#65533;Ew&#65533;&#65533;&#65533;c&#1321;U&#65533;&#65533;&#65533;&#65533;&#2045;{#&#27289;0.&#65533;&#1979;&#65533;&#65533;&#65533;@pmB&#65533;&#65533;1&#65533;&#65533;a&#65533;&#65533;U&#65533;l&#1618;G&#65533;.&#65533;&#65533;6&#65533;&#462;&#65533;g&#65533;RC&#65533;(4g&#918;F&#65533;&#65533;&#65533;*&#65533;&#65533;&#65533;&#65533;B&#65533;C&#65533;{&#65533;&#65533;]&#65533;&#65533;&#65533;1#&#893;&#65533;&#65533;"F&#65533;&#65533;&#65533;E&#65533;&#65533;&#65533;;&#65533;&#65533;&#65533;L&#8256;=&#65533;&#65533;&#65533;&&#65533;&#65533;9&#65533;&#65533;&#65533;#&#65533;)&#65533;&#1164;)&#1108;&#9257;&#65533;&#65533;+&#65533;K4&#65533;+&#65533;q &#65533;(&#65533;m&#65533;\&#65533;&#65533;m&#65533;&#65533;&#65533;+@&#65533;&#65533;&#65533;Ei&#65533;&#65533;&#65533;&#65533;&#65533;&#65533;1&#38867;{&#65533;Hq$&#65533;&#65533;&#65533;h&#65533;DA&#65533;P"&#65533;,&#199268;&#1195;&#65533;B-&#65533;M&#65533;&#65533;Z&#65533;*&#65533;&#65533;&#65533;L4&#65533;q&#65533;B &#65533;	!k
k&#65533;&#648;-&#65533;<i&#65533;&#65533;x1	%&#65533;^&#65533;&#65533;%*&#65533;p0M&#65533;&#65533;K&#65533;f&#65533;
&#65533;&#65533;
&#65533;&#65533;D&#65533;&#65533;&#65533;|&#65533;R&#817;N&#65533;QNK,+
3&#65533;&#65533;&#392;2cF&#65533;R&#65533;&#65533;E&#65533;t&#65533;h&#65533;>&#65533;&#65533;@@&#65533;&#65533;&#65533;';&#65533;&#65533;&#65533;	&#65533;&#65533;&#65533;&#65533;&#65533;23'&#65533;&#65533;&#65533;&#65533;&#130;"&#65533;&#65533;&#65533;Y&#65533;R\&#65533;&#65533;&#65533;3&#65533;&#65533;rKu&#65533;&#65533;~&#65533;&#65533;[&#65533;h &#65533;&#65533;&#65533;&#65533;,7&#594;&#65533;E&#65533;Lr&#1710;&#65533;&#65533;G2&#65533;&#65533;&#65533;L&#65533;K51R&#65533;#!+&#65533;4&#65533;w&#65533;\(&#65533;^l!&#65533;&#65533;&#65533;&#65533;,0O&#65533;&#65533;	&#65533;&#65533;&#65533;&#65533;&#65533;&#65533;d:&#65533;&#65533;&#65533;&#65533;&#65533;&#445;	m&#65533;&#65533;*|&#65533;&#65533;5&#65533;&#65533;&#65533;&#65533;&#65533;c&#65533;&#671;s&#65533;&#65533;&#65533;&#65533;\r&#65533;&#65533;&#65533;mS&#65533;+&#65533;x&#65533;&#65533;CNP&#65533;&&#65533;&#65533;f`&#65533;Y&#65533;g&#65533;h&#5799;'\&#65533;&#65533;&#65533;&#65533;&#65533;&#65533;i&#65533;&#1596;&#65533;&#65533;&#65533;&#65533;z&#1421;7&#65533;&#65533;&#65533; if+&#65533;$&#65533;&#65533;&#65533;M&#65533;&#65533;i&#65533;&#65533;&#65533;&#1668;&#65533;=M2&#65533;&#65533;&#65533;&#65533;&#65533;&#65533;KK+&#65533; &#738;&#65533;r&#65533;&#65533;b&#65533;"p&#65533;%&#65533;T&#65533;&#65533;%&#65533;&#65533;|\&#65533;&#65533;o&#65533;&#65533;&#65533;G&#65533;K.&#65533;4&#65533;&#65533;9&#65533;Z&#65533;T&#65533;&#65533;&#65533;l&#65533;&#65533;&#1151;&#65533;U&#65533;&#1371;&#65533;H&#65533;2N&#65533;cq&#65533;L&#65533;o&#65533;&#458;f&#65533;&#65533;&#65533;&#65533;&#1248;&#65533;f&#65533;&#65533;!&#65533;&#65533;&#65533;&#65533;&#65533;&#65533;&#65533;&#65533;+9&#65533;&#65533;&#720;&#65533;&#65533;&#65533;#&#8995;\]&#65533;-&#65533;&#548;B7&#65533;&#65533;1&#65533;&#65533;&#65533;'z&#65533;&#65533;&#65533;&#65533;&#65533;{Z&#65533;&#65533;&#65533;&#65533;&#65533;}&#1401;&#65533;,&#65533;&#65533;&#65533;a*C&#65533;F]A&#65533;&#65533;"&#65533;X&#65533;&#65533;8&#65533;&#65533;]&#65533;Xr&#65533;s&#65533;&#65533;&#65533;`&#65533;&#65533;&#65533;&#65533;j&#65533;&#65533;q;3\&#65533;&#65533;&#65533;-&#65533;&#65533;E!9&#65533;I&#1029;&#65533;&#533;&#65533;r&#65533;&#65533;&#65533;&#65533;&#65533;&#65533;P&#65533;2X}&#65533;B&#65533;`&#65533;F!&#65533;&#65533;&#65533;&#295;'&#65533;,&#65533;H)Y&#65533;&#65533;&#65533;&#65533;&#65533;&#65533;Ds;&#65533;bY&#65533;s&#65533;Ew&#153;&#900;hB&#65533;&#65533;L"i&#65533;&#65533;B.&#65533;&#65533;O"K<8n+&#65533;Q&#65533;`&#65533;&#65533;&#184;&#65533;&#65533;&#65533;vC&#65533;B&#65533;&#65533;&#65533;&#65533;'1	&#65533;&#65533;6GD&&#65533;"&#65533;3CZ&#65533;&#65533;6&#65533;$&#65533;p&#65533;+m
&#65533;&#65533;R&#65533;H$&#65533;&#65533;&#65533;_&#65533;$&#65533;Ds&#65533;&#533;"M)G&#65533;U&#65533;>&#65533;&#65533;&#65533;b&#65533;*0&#901;le|&#65533;&#65533;&#65533;&#331;v&#65533;OP&#65533;&#1809;&#65533;E$&#65533;R&#65533;q4X&#65533;&#65533;&#65533;H&#65533;A&#65533;{w1&#65533;&#65533;&#65533;&#65533;&#65533;&j<&#65533;x&#1086;a&#65533;fS&#65533;<&#65533;&#65533;(&#65533;&#65533;!|Ql&#65533;&#65533;&#65533;&#65533;$L&#65533;&#65533;.E&#65533;.7&#65533;
&#65533;&#1700;g Ut&#65533;&#65533;&#65533;18&#65533;%&#65533;pw&#65533;s&#65533;&#65533;`&#65533;q9&#65533;A*&#518;&#65533;gC&#65533;&#65533;&#65533;&#65533;&#65533;k&#65533;&#65533;&#65533;~&#65533;@"b,&#65533;&#65533;&#65533;I&#65533;&#65533;&#65533;
&#65533;`&#65533;CMJ0,&#65533;&#49676;&#65533;&#65533;&#65533;DG&#65533;&#65533;9&#65533;$P&#65533;&#65533;m&#65533;;>p&#65533;R&#65533;T&#65533;(}&#65533;@B&#65533;&#65533;&#65533;p&#65533;!&#65533;{)&#65533;&#38211;&#65533;-&#65533;&#65533;|&#577;s&#65533;.&#65533;n&#65533;[&#1365; g&#65533;"tZ#&#65533;.&#65533;g^&#65533;	&#65533;j!&#65533;&#65533;m&#65533;b(&#65533;&#65533;'v&#65533;&#65533;\&#65533;kW?&#65533;OVtvr&#65533;Qz&#65533;0&#65533;>&#1174;8E_g&#65533;&#65533;&&#65533;&#65533;&#65533;&#65533;E&#1242;&#65533;&#65533;<q&#65533;&#65533;g&#65533;$&#65533;i&#65533;&#65533;&#65533;r&#65533;&#65533;YB&#65533;7.l2V&#65533;&&#65533;&&#65533;&#65533;&#1079;$&#65533;/&#65533;&#65533;0&#65533;p&#65533;&#65533;&#65533;4&#65533;&#65533;e&#65533;<;&#65533;&#65533;&#65533;*&#65533;moS&#65533;&#65533;p:{H?&#65533;&#65533;&#65533;&#65533;"a!I&#65533;&#65533;&#65533;!MA&#65533;0&#65533;&#65533;|{&#65533;+B&#65533;&#65533;&#65533;&#65533;p&#65533;&#42991;&#805;&#65533;&#65533;&#875;f&#65533;1ZRP&#65533;+)v&#65533;;3&#65533;&#65533;e&#65533;&#65533;&#65533;&#65533;&#65533;h&#65533;twAb&#65533;&#65533;&#65533;&#65533;&#65533;6&#65533;&#65533;K&#65533;&#65533;R&#65533;^&#65533;+&#65533;if&#65533;&#65533;&#65533;&#65533;'H]&#65533;%H&#65533;&#65533;Ugxke&#65533;&#65533;l&#65533;&#65533;&#65533;&#65533;Nv&#65533;s&#65533;F&#65533;&#65533;X&#65533;1*&#65533;&#65533;&#65533;Z\&#65533;&#65533;R&#65533;3&#65533;	p&#1077;&#65533;&#648;&#65533;&#65533;&#65533;'y&#65533;&#65533;#YI&#944;&#65533;<&#65533;b&#65533;Kc$O&#65533;&#65533;f&#65533;HX&#65533;09&#65533;8I&#65533;+ri&#65533;|&#65533;8&#65533;M&#65533;#&#65533;p&#65533;&#65533;A	&#1345;&#65533;&&#1661;&#65533;_~O5&#65533;rg&#65533;`tw&#65533;&#65533;&#65533;&#65533;1&#65533;&#786507;&#65533;&#65533;(m&#65533;&#65533;l&#65533;&#65533;(e&#65533;&#65533;.&#65533;&#65533;*Na&#65533;#]&#65533;<7&#65533;&#1333;n&#65533;i&#65533;]&#65533;gC &#65533;&#65533;8&#65533;#>&#65533;&#65533;u&#634;V&#65533;^&#65533;:z&#65533;3UR&#65533;3&#65533;&#65533;&#32662;D-M&#65533;&#65533;&#65533;6jn&#65533;M&#65533;bfQ&#65533;w&o"&#65533;&#65533;&#65533;&#65533;&#65533;&#1234;1v&#65533;&#216;&#65533;vg&#65533;&#65533;:&#65533;&#65533;n&#65533;{@&#65533;
&#65533;y1qw&#65533;&#65533;f&#65533;&#65533;3&#19897;$&#65533;e?:E&#65533;&#65533;D&#65533;79El&#307;&#65533;&#65533;Y&#65533;&#65533;v{HJb&#65533;Cnf&#65533;&#65533; !&#65533;?G&#65533;?t&#65533;-&#65533;&#65533;T&#65533;&#65533;	&#65533;&#65533;&#446;j&#65533;&#65533;&#65533;&#65533;&#65533;b&#65533;1&#65533;8CD6&#65533;&#65533;&#65533;I&#65533;T&#65533;&#65533;&#65533;&#65533;&#65533;&#65533;&#65533;a7w&#65533;&#65533;MoU[&#65533;&#65533;B|&#65533;&#960;&#65533;&#65533;&#65533;)4! qRu&#65533;&#65533;9&#65533;&#65533; &#65533;
?&#65533;zY&#131;&#65533;*[&#65533;&#65533;&#65533;?&#1029;&#65533;&#65533;&#65533;@)6`&#65533;&#65533;U+T.&#65533;&#65533;&#65533;&#65533;Qv&#624;&&#1332;&#65533;I2&#65533;&#65533;&#65533;&#65533;&#65533;,&#65533;A&#65533;&b&#65533;=~&#65533;#?`>&#65533;&#65533;&#65533;&#65533;O&#976;&#1392;'&#65533;i)&#65533;*.@@`&#65533;&#65533;&#65533;&#65533;*e+&#65533;m$&#65533;o.&#65533;&#65533;/&#65533;&#65533;:' &#65533;HzDfq&#65533;&#65533;&#65533;Y&#65533;Y^&#65533;]&#65533;t&#65533;&#65533;&#65533;%&#65533;9(&#65533;r&#65533;&#1529;&#65533;&#65533;Gv=&#65533;&#65533;&#65533;&#918;_&#65533;&#65533;o&#65533;w&#65533;t'b&#65533;&#65533;zG&#65533;n&&#65533;G &#65533;&#65533;,HD&#65533;bt&#65533;&#65533;&#65533;&#65533;Mi&#65533;C&#65533;h&#65533;&#65533;e&#65533;&#65533;&#65533;!;&#65533; >&#65533;&#65533;&#65533;&#65533;&#65533;r&#65533;&#65533;]&#65533;&#1144;E&#65533;&#1073;o&#65533;=8&#65533;&#65533;&#65533;`&#65533;A&#65533;NO%&#65533;&#8934;&#65533;y&#65533;&#65533;&#65533;&#65533;&#65533;&#65533;&#65533;{&#65533;&#65533;<&#65533;+@ &#65533;&#1755;?j&#65533;&#65533;&#65533;&#65533;98s	&#65533;;5&#65533;&#65533;&#65533;3&#65533;&#65533; &#65533;)^k&#65533;Y&#65533;&#65533;&#65533;&#65533;5@&#65533;&#65533;7&#65533;A&#65533;&#65533;&#65533;@&#65533;&#65533;&#65533;z&#65533;&#65533;&#1608;&#65533;9&#65533;&#65533;&#65533;&#65533;&#65533;{k&#65533;&#65533;#&#65533;&#65533;#&#65533;&#65533;WJ'&#28809;&#65533;63&#65533;F&#176;3;&#65533;&#65533;&#65533;&#65533;&#65533;&#65533;&#65533;&#65533;&#65533;=&#18441;&#65533;&#65533;Bp &#65533;B&#65533;;&#65533;&#595;
&#65533;<&#65533;s;&#65533;&#65533;+&#65533;jR8O&#65533;&#65533;&#65533;"C&#65533;&#65533;S:H*&#65533;j O#&#65533;&#65533;&#65533;&#65533;(&#65533;C&#65533;C l=&#65533;&#65533;&#65533;&#168;
2?&#65533;5&#65533;&#65533;3C&#164;K&#202;{&#65533;&#65533;!&#65533;&#65533;[&#65533;7&#65533;@&#65533;D&#65533;{&#65533;&#36552;PB&#65533;&#65533;$&#65533;X&#65533;&#65533;#&#65533;4C&#659;&#65533;Y&#65533; &#65533;Z;&#65533;&#65533;
&#65533;&#65533;AY&#65533;&#65533;&#65533;&#65533; 
p &#1541;0&#65533;^&#65533;&#65533;"+(&#65533;`&#65533;&#65533;&#65533;&#65533; &#65533;&#65533;@&#65533;Y&#65533; &#65533;0K&#65533;F)l&#65533;3&#65533;&#65533;t:&#65533;;y&#65533;kB&#65533;Q&#65533;&#65533;&#65533;`DT&#65533;&#65533;r&#65533;F&#65533;;&#65533;t&#481;{&#65533;&#65533;C&#65533;[&#65533;&#65533;A&#65533;11&#65533;F}&#65533;&#65533;G8:&#65533;0&#65533;z&#65533;/&#65533;&#65533;$&#65533;g&#65533;&#65533;];C&#1540;b> &#65533;Z[&#65533;&#65533;&#65533;F&#1435;?&#65533;H&#65533;	&#65533;&#65533;&#65533;&#65533;&#65533;&#65533;&#65533;&#65533;&#65533;&#65533;E&#65533;# ^&#65533;&#65533;|LI&#65533;?&#65533;;&#65533;g8&#65533;@&#65533;4&#65533;s&#65533; H&#65533;jL&#65533;&#65533;&#65533;s(&#670;<HS4:KJ}<&#65533;&#65533;-htJY&#65533;J&#65533;T&#65533;&#65533;  !&#65533; &#65533; ,Z =1&#65533;  &#65533; &#65533;	H&#65533;&#65533;&#65533;&#65533;*\&#560;&#65533;&#199;#J&#65533;H&#65533;&#65533; &#65533;2j&#65533;&#65533;Qc&#335; C&#65533;I&#65533;&#65533;&#595; /v&#65533;f@&#727;.3&#65533;&#65533;&#65533;&#65533;&#859;8s&#65533;&#65533;iR&#65533;&#409;i&#65533;
J&#65533;(&#793;y*]&#692;&#65533;&#1225;?e&#65533;$&#65533;$&#65533;?-&#1226;&#65533;&#65533;&#65533;&#65533;I&#65533;&#65533;&#65533;&#65533;&#65533;&#65533;&#1651;hSJ}&#65533;&#65533;UX&#65533;&#65533;&#65533;z&#65533;&#65533;B&#65533;X&#65533;&#65533;:6c&#1727;&#65533;&#65533;&#65533;&#65533;6&#65533;&#1401;&#65533;&#1213;*7&#65533;&#65533;&#332;-&#65533;&#65533;6h_&#65533;&#65533;3k&#65533;s&#65533;&#65533;cs%g]&#789;W&#65533;\&#65533;&#65533;&#65533;k&#65533;&#731;c&#734;=&#65533;e&#65533;&#65533;&#65533;&#65533;Z&#65533;&#65533;&#1362;{&#65533;M&#65533;_&#65533;&#65533;&#65533;+/&#65533;&#65533;s&#65533;&#65533;t&#65533;F-P:&#65533;&#1297;&#65533;&#65533;F&#1914;2&#1163;&#65533;&#203;&#65533;&#65533;&#65533;&#65533;&#65533;&#65533;&#65533;>&#65533;&#65533;}]&#65533;&#65533;6h&#65533;&#65533;&#65533;&#65533;+6#&#65533;Qh\&#65533;&#65533;Ef]jr&#65533;&#65533;&#65533;B&#65533;16&#65533;V&#65533;5fAX4&#65533;'&#65533;	q&#65533;_&#421;qUjZx&#1927;&#65533;&#65533;&#65533;&#65533;&#65533;&#65533;I&#65533;h&#65533;&#65533;&#65533;&#1475;&#65533;&#65533;E&#65533;&#65533;7&#65533;
:p&#65533;&#65533;z&#919;V&#65533;8&#65533;&#65533;&#65533;&#65533;D2v&#65533;V&#1324;&#65533;&#65533;&#65533;06&#65533;&#65533;!DT&#65533;-@&#65533;"v&#65533;&#65533;xz&#65533;	&#65533;b&#65533;&#65533;&#65533;$&#65533;d&#65533;hB1&#65533;&#18073;&#632;>4 k&#65533;&#65533;&#65533;u&#65533;%I&#862;{f&#863;&#65533;\&#65533;&#65533;5&#65533;R&#65533;M&#65533;zR&#65533;cC&#65533;&#65533;&#65533;&#65533;lFz&#1413;S&#1664;&#65533;&#65533;&#977;&#65533;&#65533;t`&#65533;)&#65533;5&#1524;&#65533;
&#65533;@&#65533;&#65533;5&#65533;&#65533;**&#65533;&#65533;~&#65533;&#65533;&#65533;&#65533;&#65533;&#65533;tX&#65533;(&#65533;e2#&#65533;&#65533;8&#11260;&#65533;%]&#65533;&#1644;&#65533;*
 &#65533;&#610;&#2867;&#630;&#65533;&#65533;&#65533;&#65533;&#65533;i&#65533;cn&#65533;&#65533;@&#65533;&#65533;&#65533;&#65533;Nna&#65533;1H&xc&#65533;%	&#65533;&#65533;&#65533;&#65533;&#65533;z&#65533;&#65533; &#65533;&#65533;Q&#65533;&#65533;&#65533;&#65533;l2&#65533;&#65533;.&#65533;&#1324;&#65533;i&#65533;&#65533;&#65533;&#65533;%h&#65533;}&#65533;&#65533;M&#65533;&#65533;&#65533;&#46715;&#1679;{&#65533;&#65533;*
&#1186;&#65533;/&#65533;"&#65533;0&#65533;?&#65533;&#65533;&#65533;?n8R&#65533;&#65533;&#65533;&#65533;&#65533;&#65533;?&#65533;>&#65533;&#65533;\&#65533;&#65533;&#351;&#65533;&#65533;&#65533;D&#65533;^&#65533;&#65533;&#65533;~4&#65533;&#65533;&#65533;\JFf&#65533;&#65533;&#65533;J&#65533;&#65533;r&#65533;&#65533;&#65533;&#65533;?&#65533;&#65533;&#65533;y&#65533;&#65533;&#65533;&#65533;&#65533;&#65533;&#65533;&#65533;&#65533;&#65533;L&#65533;?&#65533;&#65533;&#65533;&#65533;&#65533;&#65533;53&#65533;-\&#65533;iu&#65533;&#65533;g&#65533;&#65533;&#65533;&#65533;,z&#65533;&#65533;A&#65533;&#65533;U&#65533;&#65533;&#65533;@S&#65533;&#65533;&#65533;
t&#65533;&#65533;@T&#65533;&#65533;*;&#65533;{|%&#65533;&#65533;r;&#1756;7&#65533;&#65533;&#65533;l&#65533;-_p&#65533;!*&#65533;&#65533;>&#65533;&#65533;n&#65533;r&#65533;0&#65533;&#65533;?0&#1342; A0{&#65533;X;2&#509;&#938;Jh]&#65533;&#65533;6A&#65533;&#65533;&#65533;&#65533;}&#65533;&#65533;&#65533;Y]]x&#65533;&#65533;"(&#65533;5&#65533; >&#65533;&#65533;&#65533;&#65533;??&#65533;^{&#65533;&#65533;&#65533;&#65533;*&#65533;&#1518;&#65533;&#65533;n.&#65533;&#65533;&#65533;'&#65533;$Y&#65533;&#65533;&#65533;&#65533;&#65533;y&#65533;&#65533;&#65533;K&#65533;&#65533;cilP&#65533;&#65533;&#8696;&#1845;&#65533;|&#65533;&#198;&#65533;&#65533;d&#65533;l&#65533;&#65533;t&#65533;La&#65533;
&#65533;&#65533;&#65533;5&#65533;&#65533;&#65533;&#65533;5&#65533;&#65533;&#65533;&#65533;&#65533;&#65533;+&#1936;&O&#65533;&#65533;&#65533;&#65533;&#1082;&#65533;&#65533;P &#65533;&#65533;&#65533;&#65533;W;
&#65533;&#65533;&#65533;@&#65533;:&#65533;&#65533;&#65533;)hO{&#65533;@b&#65533;&#65533;&#1391;V*I&#65533;9W&#65533;&#65533;B&#65533;&#65533;&#65533;+&#65533;1&#1071;&#65533;u&#65533;&#65533;&#65533;&#65533;o`$&#65533;4(&#65533;W8&#65533;&#65533;`0&#65533;&#65533;&#65533;^P&#65533;&#65533;bV&#65533;DU&#65533;Z+&#65533;b&#65533;&#65533;8q&#65533;5&#65533;P]Bu=&#65533;&#65533;j&#65533;&#65533;a&#65533;((&#65533;ET&#65533;!i&#65533;;&#65533;W&#65533;&#65533;&#65533; 0&#65533;Y]|&#65533; =&#65533;QR&#65533; &#65533;
&#65533;&#65533;&#65533;&#65533; &#65533;&#65533;
*&#65533;&#65533;&#65533;d&#65533;p\ &#65533;&#65533;o&#65533;D&#65533;&#65533;&#65533;&#65533;&#65533;&#65533;&#65533;&#65533;X&#65533;&#65533;&#65533;\&#65533;(&#65533;&#1067;-	0/H&#65533;G&#65533;@CDZ-w&#65533;S&#65533;?&#65533;&#65533;6&#65533;#!y`&#65533;&#65533;&#65533;;H[&#65533;%&#65533;&#65533;	#+T&#65533;a&#65533;*!/&#65533;~i&#65533;&#65533;&#65533;&#65533;&#65533;&#65533;Q&#65533;&#65533;q$B&#65533;&#65533;j2&#65533;&#65533;&#65533;&#65533;7&#2019;&#65533;Ly&#65533;%&#65533;\S3&#65533; 6&#65533;&#65533;x&#65533;F&#65533;&#1079;&#65533;A&#65533;p;&#65533;&#65533;4@&#65533;O&#65533;,&#65533;J&#65533;&#65533;@B&#65533;&#65533;&#65533;@	&#65533;&#1372;&#65533;&#65533;&#65533;)/&#65533;r&#65533;l N	D&#65533;h &#65533;\&#65533;&#65533;&#65533;&#65533;R lt&#65533;H&#968;O&#65533;`&#65533;}&#65533;&#65533;&#65533;&#65533;nf&#65533;&#65533;!&#65533;&#65533;	&#65533;&E/&#65533;tl&#65533;&#65533;&#65533;&#65533;>0&#65533;#&#65533;4&#65533;"&#1441;D&#65533;&#65533;&#65533;#&#65533;k@&#65533;&#65533;&#65533;I&#65533;a&#65533;1&#65533; &T&#65533;%\
>&#65533;D&#65533; &#65533;&#65533;P&#65533;&#65533;&#65533;J&#65533;z&#65533;&#65533;&#65533;9kC&#65533;&#65533;&#65533;52&#1457;&#65533;Ecd&#65533;&#33681;e&#65533;J&#65533;I&#65533;^:&#65533;&#24077;&#65533;&#65533;&#65533;n$&#65533;&#65533;&#65533;&#65533; q0@aW;&#65533;&#65533;!m*A&#65533;&#65533;&#65533;&#65533;&#65533;&#65533;&#65533;m\cw;&#65533;&#65533;q],%&#65533;&#65533;&#65533;&#65533;&#65533;&#65533;&#545;&#65533;&#65533;ci&#65533; &#65533;d&#65533;#&#65533;A&#65533;&#65533;&#964; &#65533;$f&#65533;R&#65533;&#65533;&#65533;&#65533;0	&#65533;,&#65533;f&#65533;T%&#65533;&#65533;H&#65533;&#65533;2&#65533;_&#65533;&#65533;)8&#65533;|&#65533;&#65533;H&#65533;&#65533;&#65533;l~&#65533;&#1677;&#1515;v&#65533;#&#65533;&#65533;U&#65533;&#65533;&#65533;,X&#65533;&#65533;&#65533;Pc&#65533;>@&#65533;?V&#65533;&#65533;&#65533;"&#65533;%H&#65533;Q&#65533;
l&#65533;!&#65533;+&#65533;&#65533;&#65533;`&#65533;A&#65533;&#65533;&#65533;&#65533;&#65533;&#65533;&#65533;` &#65533;&#65533;
'&#1860;0"E5Hlyra'&#65533;&#65533;&#65533;P&#65533;5cN\&#65533;=f"qN?!&#65533;8&#65533; &#65533;)C&#65533;&#65533;3N&#1571;K&#65533;[q&#65533;M&#65533;RG&#65533;1`& &#65533;G[&#65533;&#1643;_	b L &#65533;5&#65533;&#65533;&#642;#&&#65533;&#65533;&#65533;n&#65533;&#65533;&#65533;&#65533;&#65533;D&#65533;1.	6p&#65533;1Bl:&#65533;&#65533;&#65533;L 	-&#65533;+`&#65533;7&#65533;&#1451;@&#65533;:]&#65533;"&#65533;&#65533; &#65533;[cnw&#65533;[M&#65533;&#65533;&#1263;5c&#65533;&#65533;
D&#65533;	&#65533;?&#65533;l+&#65533;@&#65533;T%&#65533;[%&#65533;&#65533;&#65533;h&#65533;&#65533;5&#65533;&#65533;]#&#65533;CjW&#65533;&#65533;	&#65533;	&#65533;&#65533;@vN;&#65533;&#65533;q&#65533;&#65533;&#65533;bh&#65533;&#65533;&#65533;H&#65533;`&#65533;\&#65533;`H&#65533;@p\&#65533;&#65533;
+&#65533;^^&#65533;&#65533;&#65533;&#65533;&#65533;&#65533; A&#65533;&#65533;&#65533;&#65533;<&#65533; &#65533;&#65533;s&#65533;&#65533;&#65533;&#65533;!b!&#65533;&#65533;-I&&#65533;&#65533;dX&#65533;CB&#65533;1&#65533;aks&#65533;E&#65533;U{&#65533;&#65533;!+x&#65533;&#65533;d&#65533;&#65533;&#65533;&#65533;&#65533;&#65533;wvA&#65533;pO&#65533;6$&#65533;&#65533;P&#65533;&#65533;@+&#65533;&#65533;4lXA3&#65533;DC&#65533;;	&#65533;&#65533;&#1535;2&#65533;&#65533;&#65533;v&#65533;&#65533;&#65533;&#65533;q&#65533;&#65533;&#65533;&#65533;/>u&#65533;e,p&#65533;d&#65533;&#65533;F&#65533;]&#65533;6&#65533;@&#65533;5&#853;qh&#65533;A&#464;&#65533;&#65533;`db&#65533;{&#65533;n&#65533;&#65533;o&#65533;g&#65533;&#65533;&#65533;v&#65533;W&#65533;&#65533;Z&#65533;&#65533;
&#65533;&#65533;&#65533;&#65533;&#65533;&#65533;&#65533;|&#65533;J&#65533;y^&#65533;&#517;|&#65533;F.&#65533;"&#65533;v&#65533;&#65533;\ &#65533;&#65533;-nU&#65533;&#65533;&#65533;?&#65533;&#372;&#65533;3H&#65533;&#65533;&#65533;&#1303;t&#65533;&#65533;&#65533;&#65533;"&#65533;&#65533;&#65533;&#65533;D&#65533;&#65533;&#65533;&#65533;`&#65533;8&#1185;~O/&#65533;&#65533;'&#65533;G&#65533;W&#65533;&#65533;fU&#65533;=&#65533;o&#65533;&#65533;tc&#65533;Nn&#65533;&#65533;&#65533;Wc;&#65533;&#65533;&#65533;&#65533;<&#65533;5&#65533;&#65533;&#65533;z&#65533;&&#65533;&#65533;&#65533;QR&#65533;&#65533;&#65533;eLx&#65533;&#65533;&#65533;1&#65533;>|&#65533;4C&#65533;_&#65533;[&#65533;&#65533;&#65533;8&#65533;&#470;&#65533;&#65533;9}y&#1778;&#65533;&#65533;&#65533;}&#623;O&#65533;&#65533;&#65533;&#65533;&#65533;Tf&#65533;R~(&#65533;6&#65533;D&#65533;|j ?&#65533;x#&#65533;X]s+&#65533;mx!T&#65533;&#65533;&#65533;w&#403;&#993;&#65533;g&#65533;$&#65533;h&#65533;&#65533; B&#65533;&#65533;~Go#&#65533;&#65533;fod&#65533;X3&#65533;&#65533; 4&#65533;L&#65533;&#65533;- &#65533;$HD`&#65533;h\&#65533;S&#65533;vd&#65533;V&#65533;GDO6&#65533;}rc\&#65533;&#65533;&#65533;#a|&#65533;,&#65533;~&#65533;tq d&#65533;Xq &#65533;N&#65533;l&#65533;@dK&#65533;&#65533;I&#65533;a&#65533;&#65533;&#65533;g&#65533;Q|&#2022;#Ai&#65533;n&#65533;0V&#65533;|_r&#65533;&#65533;d0K&#65533;w&#65533; ?V&#629; &#65533;&#65533;G&#65533;!&#65533;mo&#65533;Y[&#65533;s&#65533;&#65533;z@G&#65533;d"qM&#65533;L&#65533;z&#65533;&#65533;F"&#480;/&#65533;U&#65533;+&#65533;&#65533;&#65533;|Xf&#65533;KX8)r&#65533;p8&#65533;&#65533;s&#65533;&#65533;&#65533;d#$&#65533;q&#65533; &#65533;&#65533;'&#65533;&#65533;AV"&#65533;Fg&#65533;6 7&&#65533;Pi'&#65533;&#65533;B&#65533;%&#65533;1&#65533;Dd`v6q&#65533;
&#65533;	&#65533;&#65533;&#65533;pMu'U&#65533;c&#65533;E"&#525;Apbs@ &#65533;&#65533;&#65533;&#65533;&#65533; &#65533;v&#65533;:&#65533;{+&#65533;Ga&#65533;&#65533;&#65533;
Q^&#65533;&#65533;&#65533;(&#65533;Gig&#65533;
&#65533;&#65533;5 &#65533;&#65533;&#65533;&#65533;&#65533;&#65533;(&&#65533;&#65533;>(&#65533;&#65533;j&#65533;?&Q&#65533;\&#65533;&#1426;M&#65533;&#65533;A &#65533; yy&#65533;1zGq\Q&#65533;.&#65533;&#65533;&#65533;&#65533;&#65533;&#65533;b&#65533;&#65533;&#65533;&#65533;&#65533;&#65533;@&#65533;e&#65533;&#65533;x&#65533;&#65533;&#65533;Eb&#65533;&#65533;&#65533;A&#65533;&#1483;&#65533;A&#65533;l&#65533;&#65533;&&#65533;{a&#65533;&#65533;`F&#65533;&#65533;q&#65533;&#65533;&#65533;bI&#65533;&#65533;&#65533;&#65533;q&#65533;gvx&#65533;i&#65533;&#65533;&#65533;y&#242;%&#65533; &#65533;&#65533;Q&#65533;&#65533;%&#65533;&#65533;	&#65533;Z9&#65533;>Y(&#65533;lP&#65533;i&#65533;&#65533;-&#65533;1$&#65533;&#65533;@&#65533;&#65533;@&#65533;5&#65533;9&#65533;1&#65533;`&#65533;&#65533;&#65533;&#1040;&#65533;&#65533;&#65533;a)&#65533;&#65533;&#65533;P;&#65533;i&#1602;&#65533;&#65533;&#65533;X&#65533;>)&#65533;PW&#4721;&#65533;&#65533;&#65533;G&#65533;{yl&#65533;P'&#65533;q<&#65533;s&#65533;!&#65533;&#65533;&#65533;&#65533;\&#65533;-&#628; &#34839;{Ip&#65533;&#713;&#65533;&#65533;\&#65533;%&#65533;&#65533;PV&#65533;A&#65533;-&#65533;&#65533;A&#65533;&#65533;&#65533;,(@&#65533;s&#65533;A&#65533;I&#65533;&#65533;&#65533;e&#65533;1,&#65533;&#65533;&#65533;A:H'&#65533;e&#1736;W&#65533;&#65533;&#65533;%9&#65533; 1&#65533;%&#65533;`&#65533;&#417;&#65533;&#65533;&#65533;&#65533;r&#65533;a%&#65533;&#65533;J&#65533;O&#65533;&#65533;yBD&#65533;&#65533;9&#65533;Y&#65533;&#65533;&#65533;&#65533;&#65533;)^N&#65533;&#65533;&#65533; &#65533;I9&#65533;&#65533;s.&#65533;&#65533;&#65533;&#65533;&#65533;\&#65533;1&&#65533;V&#65533;&#65533;4a%=g&#65533;Oq[d&#65533;H\p&#65533;$@&#65533;&#65533;&#65533;&#65533;&#65533;	g&#65533;&#65533;&#65533;V&#65533;&#65533;&#65533;w%4&#65533;&#65533;YoE&#65533;zavx&#65533;&#65533;&#65533;&#65533;yX&#65533;b&#65533;4&#65533;,&#65533;f&#65533;k}&#65533;h$&#65533;hwD6&#65533;&#65533;&#65533;S"&#65533;&#65533;&#65533;Ap&#65533;&#65533;&#1129;
&#65533;~5&#65533;Ncj%D&&#65533;2=&#65533;@&#65533;&#65533;&#65533;*&#65533;&#65533;&#65533;&#65533;au &#65533;Z&#65533;&#65533;&#65533;Q %J&#65533;6&#65533;]&#65533;&#65533;j&#65533;&#65533;&#65533;U&#65533;b&#65533;Q&#65533;5&#65533;&#1393;n&#65533;&#65533;&#65533;&#65533;(&#1132;Mq5&#65533;'@&#65533;&#65533;&#65533;&#65533;&#65533;&#65533;&#65533;u&#65533;#&#65533; o&#65533;&#4710;&#65533;&#65533;r&#65533;&#65533;<4&#65533;W&#65533;L&#65533;ad&#65533;c%>&#65533;&#65533;&#65533;&#65533;&#65533;&#65533;E&#65533;&#65533;?&#65533;&#65533;2v&#65533;&#65533;&#65533;&#65533;&#65533;&#65533;&#65533;&#65533;f&#11114;&#65533;w&#65533;C&#65533;&#1135;&#65533;&#65533;&#65533;&#65533;)&#65533;X&#65533;K&#65533;&#65533;P&#65533;&#65533;&#65533;&#65533;&#1506;&#65533;&#65533;K&#65533;&#848;&#65533;x&#65533;%&#1024;+&#65533;Y&#65533;&#65533;
&#65533;&#748;&#65533;&#65533;&#65533;&#65533;&#65533;0&#65533;&#65533;JsD&#65533;K&#65533;*&#65533;&#65533;&#65533;&#65533;Bt&#65533;+&#65533;q0&#65533;sE&#65533;&#65533;&#65533;N&#65533;Z&#65533;&#65533;&#65533;&#65533;A6&#65533;&#65533;&#65533;u&#65533;Y&#65533;Rd&#65533;&#65533;:&#65533;wyJ1v&#65533;&#65533;a&#864;&#65533;&#1562;xJ&#65533;>`&#65533;
q`jP&#65533;ZF&#65533;SuZ&#65533;:&#65533; &#65533;&#65533;q>&#1049;&#65533;G&#65533; ::P@&#65533;:0&#65533;&#65533;`&#65533;C&#65533;%&#65533;&#65533;&#65533;&#65533;h(&#65533;&#65533;&#65533;$p&#65533;&#65533;&#65533;pl&#65533;&#65533;&#65533;G&#65533;&#65533;&#65533;
&#65533;&#65533;&#65533;tX&#65533;M&#65533;)&#65533;&#65533;[kn&#65533; &#65533;" &#65533;&#65533;%&#65533;k&#65533;qK&#65533;&#65533;vr(&#65533;&#65533;hz!E&#65533;Q&#65533;~&#65533;&#65533;`$&#65533;~&#65533;&#65533;&#65533;x&#65533;-&#65533;&#65533;P&#65533;&#65533;&#65533;&#65533;(&#65533;r&#65533; @p&#65533;U&#65533;}_v4&#65533;&#65533;*&#65533;|~{&#65533;&#65533;H &#65533;d&#65533;K0&#65533;&#65533;p&#65533;&#65533;#X&#65533;&#65533;&#65533;&#65533;&#65533;&#741;S&#65533;E&#65533;&#65533;(s&#65533;[&#65533; &#65533;&#65533;&#65533;~&#65533;"&#65533;u&#65533;j&#65533;&#65533;&#65533;&#65533;&#65533;V&#65533;&#65533;X&#65533;n&#65533;&#65533;'&#65533;&#65533;&#65533;&#65533;&#65533;&#65533;9&#65533;B`&#65533;@!&#65533;v&#65533;&#65533;&#65533;&#65533;\&#65533;a)&#65533;&#65533;&#65533;&#65533;&#65533;v(1 9P#&#65533;&#65533;@@(&#65533;&#65533;`;&#65533;.&#65533;&#65533;L)&#65533;&#65533;"AM;&#65533;&&#359;n&#65533;1&#65533;XA&#65533;$@&#65533;&#65533;K&#65533;&#65533;d&#65533;(&#65533;6&#65533;aD&#65533;eab&#65533;:&#65533;&#65533;&#496;&#65533;b)&#65533;&#65533;aS[&#65533;w,d&#1062;a&#65533;r#&#65533;V&#65533;&#65533;EA&#65533; [&#65533;+ &#65533;&#65533;&#65533;MZ&#65533;&#65533;!&#65533;Q&#65533;&#65533; &#65533;&#65533;&#65533;&#65533;&#65533;e&#65533;hv&#65533;&#65533;1&#65533;.&#65533;{&#65533;yLa l&#65533;&#65533;a&#65533;&#65533;#&#65533;v &#65533;&#65533;]$P&#65533;:&#65533;&#65533;&#65533;i`&#65533;&#65533;?&#65533;@&#65533;&#65533;"&#65533;%&#65533;&#65533;8 h&#65533;" .&#1496;&#65533;a'&#65533;p &#596;&#65533;&#65533;<V&#65533; ,z&#65533;&#65533;&#65533;+`&#65533;Q&#65533;\&#65533; &#65533;#&#65533;y&#65533;|&#65533;&#65533;PAf&#65533;&#65533;l&#65533;&#65533;I&#65533;&#65533;&#65533;0&#65533;&#65533;&#1670;&#65533;bS&#65533;&#65533;&#65533;$;z&#65533;&#65533;&#65533;&#65533;,SpM&#65533;&#65533;`Mp&#65533;&#65533;
&#65533;,&#65533;&#65533;Q>&#65533;&#65533;:b,,
:&#65533;&#65533;&#65533;&#65533;&#65533;	&#65533;&#65533;&#65533;|&#65533;m&#65533;:1&#65533;u&#65533;og&#65533;&#65533;&#65533;&#65533;	UY&#65533;&#65533;\&#65533;AL&#65533;xG&#65533;&#65533;&#65533;P&#65533;L&#65533;&#65533;&#65533;&#65533;l5}&#65533;&#65533;&#65533;{,6&#65533; &#65533; &#65533;1&#65533;&#65533;&#65533;&#65533;d&#65533;D%&#65533;=	&#65533;&#65533;&#65533;&#65533;&#65533;&#65533;$&#65533;&#65533;d&#65533;&#220;,L6 &#65533;?&#65533;&#65533;8&#65533;&#65533;&#65533;]&#65533; q{&#65533;&#65533;&#65533;c.d'&@&#1281;qM&#65533;&#1776;&#65533;&#65533;` q&#65533;s&#65533;$&#65533;&#65533;P&#65533;&#65533;X&#65533;01&#65533;&#65533;&#65533;&#65533;p&#65533;&#65533;&#65533;&#65533;f=&#65533;&#65533;&#65533; &#65533;&#65533;&#65533;&#65533;&#65533;&#487;IT	&#65533;Q&#65533;&#65533;&#1060;*q&#65533;&#65533;&#65533;&#65533;r[&#65533; ^=|71`&#65533;0)&#65533;f-&#65533;&#65533;f&#65533;&#65533;&#65533;&#65533;&#65533;&#1224;){&#65533;Kml&#65533; 4 5&#65533;&#65533;rl&#65533;Y!&#65533;%P&#65533;8j`&#1366;&#65533;&#65533;[&#65533;&#65533;&#65533;&#65533;h&#65533;V&#65533;&#65533;&#65533;`&#65533; F02&#65533;&#65533;-] 	&#65533;&#830;-0&#65533;&#65533;u&#65533;-`k&#65533;m,P&#65533;&#65533;n&#65533;_&#65533;&#65533;&#1869;Re&#65533;&#65533;&#65533;&#65533;+&#65533;&#65533;&#65533;X&#65533;	`&#65533;f&#65533;%&#65533;&#65533;&#65533;&#65533;&#65533;g&#65533; &#65533;m&#65533;]&#65533;&#65533;&#65533;&#65533;	&#65533; &#1850;=&#65533;t>0&#65533;&#65533;&#1232;M&#65533;&#65533;O&#65533;p&#65533;> &#65533;&#65533;&#65533;&#65533;e&#65533;&#65533;&#65533;&#65533;T&#65533;&#65533;&#65533;&#65533;A&#65533;&#65533;&#65533;&#65533;	&#65533;Ms&#65533;|&#65533;&#65533;&#65533;&#65533;&#65533;&#65533;&#65533;&#65533;2&#65533;	a&#65533; \&#65533;&#65533;C",p&#65533;&#65533;&#65533;|&#65533;&#65533;&#65533;
&#65533;&#65533;&#65533;&#65533;&#65533;&#65533;&#65533;&#65533;&#65533;&#65533;
&#65533;=&#65533;Q&#65533;0&#65533;&#65533;&#65533;&#65533;K&#65533;K&#65533;&#65533;&#65533; V&#65533;)&#65533;`&#65533;&#65533; &#65533;&#65533;m&#65533;MXN&#65533;m&#65533;2@&#65533;&#65533; {B7&#65533;|U &#65533;&#65533;&#65533;&#65533;&#65533;&#65533;U&#65533;%&#65533;&#65533;&#65533;&#65533;&#65533;&#65533;&#65533;P 
-&#65533;&#65533;v&#65533;@&#65533;&#65533;P&#1162;&#65533;&#65533;&#65533; &#65533;&#65533;&#1745;&#65533;0&#65533;%&#65533;&#65533;0&#65533;g&#65533;&#65533;wbl &#65533;&#65533;&#65533;&#65533;&#65533;Fgh&#65533;&#65533;2'&#1209;Z&#65533;&#65533;&#65533;
&#65533;W~&#65533;=&#65533;n&#65533;&#65533;&#65533;`&#65533;&#65533;&#65533;p&#65533;&#65533;&#65533;&#65533;&#65533;_&#65533; l}^&#65533;m6&#65533;&#65533;&#65533;&#65533;D&#65533; &#65533;&#65533;	&#65533;`&#65533;%:&#65533;	w&#65533;a8&#65533; &#65533;&#65533;&#65533;&#1966;&#65533;	P&#48205;N&#65533;Cp&#65533;&#65533; t&#65533;&#65533;&#65533;&#65533;&#65533; *0&#65533;&#65533;@&#65533;~&#65533;-+&#65533;^i:&#65533;&#65533;
&#65533;&#65533;q s&#65533;M&#65533;D&#65533;&#65533;&#65533;&#65533;P&#65533;0T&#65533;e&#65533;!&#1537;&#65533;q&#65533;Z&#65533;&#65533;.^5&#65533;&#1542;&#65533;
TI&#65533;n&#65533;!0|&#65533;&#65533;&#65533;MZ.&#65533;&#65533;&#65533;#&#65533;&#65533;<&#65533;*&#65533;&#65533;`&#65533;>&#65533;<&#65533;=&#65533;&#65533;=:&#65533;?@_&#65533;W  &#65533;&#65533;  O&#65533;`N&#65533;&#65533;&#65533;&#65533;&#65533;&#65533;&#65533;&#65533;&#65533;&#65533;&#65533;'&#65533;Q0&#65533;m&#65533;W&#65533;&#65533;&#65533;  &#65533;&#65533;&#65533;&#65533;p&#65533;*&#65533;&#65533;&#65533;&#65533;^^&#65533;&#65533;&#65533;&#65533;@&#65533;! - &#65533;&#65533;T&#65533;Yv=^p &#65533;&#65533;]&#65533;q!@&#65533;	&#65533;m&#65533;&#65533;&#65533;&#65533;/
&#65533;&#65533;&#723;&#65533;@&#65533;>&#65533;M]&#65533;&#65533;!0&#65533;&#65533;&#65533;&#65533;	&#65533;&#65533;&#65533;&#65533;&#65533; &#65533;&#65533;!_^&#65533;#[&#65533;&#65533;&#65533;V&#65533;>&#65533;&#65533;&#65533;I&#65533;&#65533;&#65533;&#65533;P &#65533;Y &#65533;&#65533;=&#65533;&#65533;&#65533;&#65533;&#65533;&#65533;D&#65533;&#1506;+/&#65533;&#65533;XA&#65533;C&#65533;G?W&#65533;^&#65533;&#65533;&#65533;&#65533;&#65533;F&#65533;`&#65533;jB&#65533;1&#65533;&#65533;C&#65533;&#65533;&#65533;&#65533;(%C&#65533;,&#65533;ux$#B&#65533;L&#65533;8&#65533;&#65533;&#65533;1jQ&#65533;T	&#65533; +&#65533;u&#65533;X&#65533;&#65533;:d&#65533;&#65533;&#65533;|&#65533;"2`;s"#&#65533;n&#65533;&#65533;A^&#65533;&&#65533;&#65533;&#28999;%&#65533;&#65533;&#65533;Z&#65533;&&#65533;	+|&#65533;&#65533;`&#65533;&#65533;1&#65533;*&#222;$&#65533;&#65533;	(&#65533;}[&#65533;&#65533;&#65533;[&#65533;q&#65533;&#933;[&#65533;&#65533;]&#65533;&#65533;&#65533;&#65533;s0#&#65533;&#65533;&#65533;&#65533;I&#65533;&#1120;&#65533;!&#65533;&#65533;&#65533;V&#65533;g:hD0KF&9&#65533;&#951;a&#65533;=$&#65533;&#65533;Wl|&#1305;&#65533;&#65533;&#65533;?&#65533;pzC&#65533;g&#65533;P&#65533;&#65533;p&#65533;Z4&#65533;v&#65533;&#65533;"&#65533;&#1336;&#65533;`Py&#65533;&#65533;&#65533;<&#65533;&#65533;&#65533;^&#65533;l&#65533;U&#65533;Vh^G&#65533;F&#65533;&#65533;&#65533;Z&#65533;B&#65533;b!Y&#65533;&#65533;&#1391;g&#65533;^&#65533;&#65533;Qf&#65533;&#65533;f-&#65533;A&#65533;&#65533;)&#65533;;l&#65533;&#65533;XF&#65533; &#65533;&#65533;&#65533;&#65533;&#65533;&#65533;L"H&&#65533;k@&#65533;.&#65533;&#65533;X"&#65533;c&#65533;&#65533;&#65533;&#65533;&#65533;&#65533;6&#65533;B&#65533;mD&#65533;&#65533;"&#65533;&#293;&#65533;&#65533;b&#65533;`&#65533;s&#65533;&#65533;&#65533;b&#65533;&#65533;&#65533;&#65533;&#65533;&#65533;&#65533;V&#65533;&#65533;6J+&#65533;%&#65533;L#&#65533;&#65533;H&#65533;&#65533;&#65533;SrI&&#65533;&#65533;+&#65533;&#65533;&#65533;*&#65533;)&#65533;1H C&#65533;/&#65533;0&#65533;&#65533;&#65533;T8#&#65533;&#65533;fI$&#65533;&#65533;D&#65533;&#65533;&#65533;@&#65533; &#65533;&#65533;&#65533;&#65533;&#65533;;&#65533;Z&#65533;&#65533;&#65533;&#65533;7&#65533;&#65533;J&#65533;&#65533;&#65533;&#65533;b&#65533;&#65533;.P&#65533;&#65533;&#65533;&#65533;bl&#65533;[&#65533;b&#65533;&#65533;&#65533;&#65533;+&#65533;Lh`&#65533;c0&#65533;h&#65533;&#65533;B3&#65533;&#65533;&#65533;&#65533;Ag&#65533;&SUuU&#65533;&#65533;{&#65533;&#65533;&#65533;/+&#65533;&#65533;&#65533;&#65533;&#65533;c&#65533;!C&#65533;&#65533;&Ml	&#65533;&#65533;&#65533;T&#65533;2&#65533;6&#65533;&#65533;&#65533;x3&#65533;N-&#65533;P&#65533;&#65533;&#65533;&#65533;)&#1417;&#65533;&#65533;z&#65533;X&#65533;&#65533;q&#65533;&#65533;&#65533;&#65533;"B&#65533;f&#65533;4&#65533;`&#65533;&#65533;'% &#65533;&#65533;Pc+8DkZ9I&#65533;&#65533;c&#65533;&#65533;&#65533;U&#65533;f&#65533;=&#65533;&#65533;/u&#52981; +&#65533;&#65533;RW&#65533;&#65533;&#65533;R&#65533;&#65533;&#65533;&#65533;>T&#65533;L&#1292;&#65533;8&#65533;f&#65533;&#65533;&#65533;B&#65533;Rr&#65533;&#65533;&#65533;V[&#65533; &#65533;&#65533;[d&#65533;&#65533;&#65533;&#65533;w/&#65533;&#65533;&#65533;#5&#65533;\?&#65533;&&#65533;&#65533;&#65533;N4O&#65533;2&#65533;&#875;&#65533;"*/&#65533;T&#65533;k&#65533;&#65533;r&#65533;&#65533;&#65533;;&#431;&#65533;\&#65533;&#1551;!&#65533;&#65533;j(C&#816;"i  &#65533;"&#65533;4&#65533;&#65533;249&#65533;&#458;h&#65533;&#65533;&#65533;k&#65533;dI&#65533;P&#65533;&#678;&#65533;&&#65533;f^&#65533;&#65533;&#65533;OA5&#65533;&#65533;&#65533;a.&#65533;&#65533;V&#65533;	&#65533;{&#65533;&#65533;n&#65533;&#65533;&#65533;&#65533;:&#1584;&#65533; [/C&#65533;I&#65533;&#65533;H8l<l&#65533;sg8&#65533;
&#65533;{&#65533;&#65533;;K-wa_&#65533;&#65533;!&#65533;&#65533;Lb;&#65533;&#65533;cSn&"|h&#65533;p&#1595;&#65533;&#65533;,&#65533;Ck&#65533;&Yg^&#65533;HT_7&#65533;&#65533;!t\/
&#65533;\&#65533;&#65533;&#65533;-&#65533;&#65533;0&#65533;&#65533;EH&#386;&#65533;&#65533;$|&#65533;&#65533;&#65533;X&#65533;F&#65533;\/w&#65533;&#65533;{&#65533;&#65533;T&#65533;M ya&#65533;&#65533;&#65533;&#65533;&#65533;&#65533;-&#65533;X|%&#65533;1&#65533;&#65533;#M`&#65533;&#65533;&#65533;bu!&#65533;p&#65533;&#65533;&#65533; 8@Cf&#65533;&#65533;^i&#65533;.L&#65533;q&#65533;&#65533;&#65533;&#65533;&#65533;&#65533;'&#65533;&#65533;&#65533;!&#65533;&#65533;&#884;&#65533;C&#65533;&#65533;dD&#65533;&#65533;&#65533;&#65533;p'=P&#65533;Nb&#65533;	&#65533;$&#65533;"&#65533;&#65533;c`W&#65533;&#65533;&#65533;&#65533;&#65533;&#65533;&#65533;Ara1&#65533;m&#65533;W&#65533;&#65533;x&#65533;A&#65533; 2&#65533;&#65533;&#65533;dR&#65533;&#65533;&#65533;&#65533;&#65533;.&#65533;^&#65533;&#65533;&#65533;&#65533;m&#65533;N&#65533;&#65533;&#65533;"&#65533;
m&#65533;R&#65533;&#65533;Km&#65533;A&#65533;=E&#65533;O}z&#65533;&#65533;&#65533;&#65533; &#65533;&#65533;@z&#65533;iR"3 Z&#65533;4&#65533;"B.$c^&#65533;b+&#65533;&#65533;&#65533;&#65533;&#65533;jn&#65533;&#65533;&#65533;&#65533;&#65533;&#65533;&#65533;}p &#65533;j&#65533;&#65533;&#65533;9&#65533;XP&#65533;k&#65533; l/|&#65533;&#65533;&#65533;&#65533;&#65533;J&#65533;@o&#65533;&#65533;&#65533;0%&#65533;&#65533;a.J`7&#65533;&#65533;M&#65533;&#219;&#1836;9R&#65533;90&#65533;"&#65533;&#65533;&7&#65533;NIZ&#65533;:&#65533;Yf&#65533;(&#65533; &#65533; +]&#65533;O&#65533;&#65533;
V~&#65533; &#65533;SZYc?&#65533;&#65533;&#65533;&#65533;&#65533;&#65533;^&#65533;j&#65533;&#65533;$&#65533;&#65533;r &#65533;&#65533;%bd&#65533;&#65533;H&#65533;&#65533;dn&#62440;&#65533;NJP&#157;&#65533;P&#65533;Nwr&#65533;Zs&#65533;n&#65533;&#65533;5&#65533;6&#65533;e:-&#65533;.&#65533;&#65533;DAIE&#65533;#P&#65533;&#65533;G&#65533;&#563;&#65533;d&#65533;&#65533;&#65533; e&#65533;\&#65533;&#65533;X&#65533;"&#65533;&#65533;m&#65533;&#65533;eA C&#65533;&#65533;&#65533;[&#65533;<Ed&#65533;&#65533;&#65533;&#1905;	h&#65533;&#65533;&#65533;&#65533;&#65533;qa&#65533;&#65533;{&#65533;&#65533;h&#65533;V&#65533;	O-mf2&#65533;&#65533;&#148;&&#65533;%&#65533;&#65533;&#65533;R&#65533;&#1441;&#65533;l&#65533;&#65533;B3&#65533;&#65533;&#65533;j&#65533;f&#65533;4*>&#65533;&#65533;&#1317;6U&#65533;&#65533;tb&#65533;T&#65533;q&#65533;$b&#65533;&#65533;&#65533;&#65533;&#65533;&#65533;-LU&#65533;G&#65533;&#65533;&#65533;&#65533;&#65533;&#65533;&#65533;P&#529;&#65533;&#1133;yQC&#65533;
W5AN&#35938;$&#65533;7&#65533;&#1098;&#65533;mh&#65533;|mM_&#65533;&#65533;W4&#65533;&#65533;&#65533;qb&&#1897;&#65533;&#65533;&#65533;&#65533;{&#65533;*!#BY&#65533;&#65533;&#65533;&#65533;&#65533;ly[&#65533;&#65533;&#839;>&#65533;%&#65533;4rZ&#65533;&#65533;6&#65533;&#539;&#1389;&#65533;&#65533;&#65533;&#65533;&#65533;&#65533;&#65533; &#65533;?&#65533;V&#65533;&#65533;&#65533;`&#65533;n&#65533;2&#65533;4&#65533;p&#65533;&#65533;&#65533;X&#65533;&#65533;f&#65533;&#65533;(&#1027;^7&#65533;&#65533;&#65533;fX&#65533;xZ&#65533;&Q&#1034;&#65533;M&#65533;Z<&#65533;x&#65533;&#65533;d&#65533;&#65533;&#65533;e1&#224;F3d&#65533;&#65533;+&#65533;i&#65533;#&#1991;vir&#65533;(/o&#65533;&#65533;&#65533;&#65533;&#65533;}&#65533;QM X&#65533;&#65533;&#65533;^&#65533;&#65533;Q&#65533;&#65533;Y0&#65533;&#65533;&#65533;&#65533;@V&#65533;B&#65533;&#65533;&#65533;I&#65533;&#65533;V&#65533;NVn&#65533;&#65533;)&#65533;J`&#65533;&#65533;&#65533;&#65533;&#65533;.&#65533;
,$(&#65533;=&#65533;)&#65533;k&#65533;&#65533;&#65533;&#65533;&#65533;_@&#65533;Z&#65533;8&#65533;D F&#65533;H&#65533;!&#65533;A&#65533;[&#65533;&#65533;-&#65533;&#1092;&#65533;Y&#65533;]x&#65533;&#65533;&#65533;&#198;c&#65533;m&#65533;&#1727;@&#65533;&#65533;,&#65533;G&#65533;&#65533;@&#65533;&#1792;d$8&#65533;hu&#65533;3&#65533;~&#65533;&#65533;&#1354;Q&#65533;R&#65533;@&#65533;&#65533;&#65533;&#65533;&#65533;&#65533;T&#498;L&#65533;&#65533;&#65533;&#65533;[&#1700;&#65533;[B5&#65533;[&#65533;&#65533;!&#65533;&#65533;&#65533;&#65533;&#65533;n&#65533;U&#65533;x&#65533;4H[ &#65533;k\&#65533;&#65533;&#65533;&#65533;l&#65533;\''&#65533;z&#65533;R&#65533;&#65533;&#65533;R&#65533;&#65533;&#65533;&#65533;&#65533;d&#65533;&#65533;x&#65533;$
84&#65533;&#65533;&#65533;&#65533;,&#65533;&#65533;^&#65533;Y&#65533;V&#65533;&#65533;Q|	Q&#65533;&#65533;j&#65533;&#65533;&#65533;%&#65533;&#65533;&#65533;&#65533;&#65533;&#65533;&#65533;<h&#65533;.&#65533;&#65533;&#65533;G&#65533;&#65533;&#65533;o&#65533;&#65533;
^&#65533;&#65533;&#65533;; &#65533;'&#65533;&#65533;w!&#65533;&#65533;,&#65533;&#65533;&#65533;&#65533;3&#65533;&#65533;&#65533;&#65533;.)&#65533;&#65533;,l}&#65533;aj&#65533;,&#65533;&#65533;&#65533;&#65533;(&#65533;qV&#65533;&#65533;&#65533;/&#65533;&#65533;hG&#65533;m]&#65533;&#65533;xr+&#65533;
&#65533;&#65533;&#65533;t&#65533;&#65533;;&#65533;@z\&#65533;@&#65533;&#65533;&#65533;\&#721;&#65533;&#65533;&#65533;&#65533;&#65533;&#65533;&#65533;&#65533;a&#65533;&#65533;&#65533;&#65533;/.v&#65533;H1>&#1601;&#65533;d,&#65533;&#65533;F&#65533;'&#65533;&#65533;A6&#65533;,&#65533;&#65533;1&#65533;&#65533;r&#65533;&#65533;&#65533;x&#65533;Cc&#65533;&#65533;XF[&#65533; &#1173;&#65533;&#65533;8&#65533;&#65533;uJ&#65533;*t&#65533;&#65533;`-j&#65533;LN&#65533;d&#65533;&#65533;neP,7O&#65533;X\>&#1651;&#65533;Xk&#65533; &#65533;1&#65533;&#65533;mc&#65533;&#65533;O&#65533;O&#65533; &#65533;h;&#1720;&#65533;&#65533;&#65533;&#65533;pg&#65533;8&#65533;&#65533;_&#65533;KZa9&#65533;&#65533;&#65533; &#65533;&#65533;&#65533;5*&#65533;5&#65533;v&#65533;&#65533;\'&#65533;&#65533;&#65533;&#65533;&&#65533;x(k&#65533;`&#65533;&#65533;h@&#1476;&#65533;&#65533;d{&#65533;&#65533;&#65533;&#65533;&#224;&#65533;:&#65533;&#65533;&#65533;&#1578;&#65533;&#65533;Z&#65533;<&#65533;&#1084;&#65533;8&#65533;&#65533;:p&#65533;@&#65533;&#65533;6*&#65533;&#65533;&#65533;&#65533;f&#65533;X&#65533;50.y&#65533;@:&#65533;&#65533;K?hQ&#65533;&#1539;=U&#65533;"y&#765;!&#65533;	a&#65533; &#65533;<"(&#65533;&#65533;&#65533;K&#65533;?&#65533;&#65533;&#65533;A[>5j&#65533;&#65533;k&#65533;&#65533;0&#1546;-&#65533;#&#65533;&#979;&#65533;&#65533;&#65533;/  
H&#65533;&#65533;&#65533;&#65533;&#65533;58h5t&#65533;&#65533;&#65533;&#65533;Z&#65533;&#65533;&#65533;L&#65533;&#65533;&#65533;Q&#65533;&#65533;&#65533;#&#65533;&#65533;&#65533;&#65533;&#65533;A&#65533;y(&#65533;&#65533;e&#65533;&#65533;&#65533;&#65533;8&#65533;&#65533;&#65533;B{j[:
&#65533;"&#65533;&#65533;&#1263;&#65533;&#65533;/&#65533;&#65533;&#65533;&#65533;#&#32950;&#65533;&#65533;X&#65533;dx&#65533;.&#65533;&#65533;&#65533;y;&#65533;+&#65533;&#65533;{&#65533;-316+&#65533;2&#65533;5d&#65533;:<86&#65533;&#65533;&#196;a@<&#65533;&#65533;A&#65533;&#65533;&#65533;&#65533;
&#313;&#65533;&#65533;&#65533;Y&#65533;&#65533;&#65533;>a|BJ&#65533;4&#65533;@N{&#65533;l8&#65533;&#65533;5&#65533;7&#65533;&#763;Q&#65533;&#1273;&#65533;	&#65533;e&#65533;&#65533;~&#1277;6&#65533; t(&#65533;&#65533;?W&#65533;C:L:?&#65533;Z&#65533;Zy:&#1298;&#65533;&#65533;&#1706;&#65533;&#65533;&#327;&#65533;&#65533;]&#65533;ClB^ 7&#65533;&#65533;:o&#65533;GJ&#65533;&#65533;Dp&#65533;&#65533;&#65533;"8&#65533;&#65533;&#65533;&#65533;3&#65533;&#65533; &#65533;Z&#65533;&#65533;&#65533;&#65533;y&#65533;?&#65533;&#65533;Q&#65533;&#65533;&#65533;F&#65533;@&#65533;p&#65533;5h&#65533;V,&#65533;/r(&#65533;;&#65533;&#7250;3Z&#65533;&#65533;G&#65533;1&#65533;&#65533;r&#65533;&#65533;&#65533;&#65533;&#65533;&#65533;>p&#1782;n&#65533;n&#65533;&#65533;`&#65533;b&#65533;BU&#65533;C0=&#65533;K7&#65533;&#65533;QE&#65533;&#65533;&#65533;R&#65533;.&#65533;&#65533;HR&#65533;H&#65533;&#65533;;&#65533;&#65533;&#65533;oPH&#65533;$&#65533;4G&#65533;@&#65533; -K4&#65533;x/"&#65533;&#65533;&#65533;&#1201;yL&#65533;&#65533;&#65533;CC2!32&#65533;&#65533;&#65533;!&#65533;&#65533;}|&#65533;b$&#65533;%&#65533;C&#65533;YF.&#65533;k@&#65533;Ni&#65533;&#1843;?:+&#65533;&#65533;Ei&#65533;3&#65533;&#65533;=&#65533;&#65533;A&#65533;sCh&#65533;&#65533;3&#65533;C&#622;lX|&#65533;&#978;*&#65533;l:;&#712;h(B&#65533;+#&#65533;:&#65533;&#65533;K&#65533;&#65533;K&#65533;&#65533; =&#65533;k%h&#65533;8;&#65533;+&#65533;N&#65533;Q0&#65533;&#65533;kL&#65533;&#65533;&#65533;&#452;L&#1955;3t&#65533;&#65533;&#65533;&#65533;&#65533;&#65533;&#770;(&#65533;<I
&#65533;&#65533;&#65533;&#65533;,&#65533;&#65533;&#65533;&#65533;!&#65533;_q@&#65533;+&#65533;G&#65533;K&#65533;&#65533;I&#65533;&#65533;I&#65533;&#65533;&#65533;)&#65533;K&#65533;&#65533;&#65533;&#65533;&#65533;hZ+?&#65533;7&#65533;&#65533;&#65533;&#65533;_&#65533;;(8&#65533;&#65533;+NQ&#65533;oh&#65533;Yk 6X&#65533;dN&#65533;X)&#65533;T4&#65533;|<&#531;6@t>z&#65533;&#65533;&#65533;&#65533;&#65533; XB&#1420;&#65533;&#65533;&#65533;}&#65533;4&#65533;S&#65533;=&#1227;hOYk&#65533;&#65533;&#65533;O&#65533;&#65533;&#65533;!a&#65533;&#65533;&#65533;J&#65533;6-N&#65533;t&#65533; 7&#65533;&#65533;&#65533;&#65533;	&#65533;Le&#65533;C&#65533;&#65533;KfSI[i8&#65533;&#65533;&#65533;&#65533;&#65533;N&#65533;&#65533;<]&#65533;*ls&#65533;%&#65533;/a,&#65533;~&#65533;&#65533;&#65533;&#65533;&#65533;&#65533;>}&#65533;&#65533;Ot&#65533;h&#65533;&#65533;&#65533;&#65533;J&#65533;&#65533;&#65533;N9&#65533;&#65533;f&#65533;&#65533;@&#65533;5&#65533;Q &#65533;%&#65533;&#65533;@G&#65533;C4&#65533;&#65533;&#65533;&#65533;{Px&#65533;:y<#&#65533;(&#65533;&#65533;&#65533;a&#65533;R'&#65533;G@+Ht&#65533;$!&#65533;&#65533;&#65533;$&#65533;6M7t&#65533;K&#65533;Tt(&#65533;tkSP5&#65533;&#65533;A:mN*I&#65533;+&#65533;3*&#308;aI&#65533;BK&#65533;Z&#65533;&#65533;-&#65533;1&#65533;&#65533;&#65533;|&#65533;&#65533;&#65533;	&#65533;;Fb&#65533; &#65533;M&#65533;hP&#65533;&#65533;X{&#65533;YKVe}&#65533;[ &#65533;&#65533;* &#65533;RUO02&#65533;&#65533;[A&#65533;&#65533;1&#65533;,&#65533;&#65533;5&#65533;P
&#65533;&#65533;2&#65533;&#65533;&#65533;GbTDc$ &#65533;&#65533;i&#65533;&#65533;&#65533;*&#1034;&#65533;&#65533;z&#65533;W{&#65533;&#65533; &#65533;&#65533;&#65533;.&#65533;&#786;&#65533;&#65533;*&#65533;[B&#65533;l&#65533;$&#877;&#65533;6
&#1526;&#828;*&#65533;&#65533;
&#65533;Rs&#65533;G&#65533;p&#65533;M&#65533;IO&#65533;X&#65533;&#65533;WyN&#65533;&#65533;&#65533;&#192;&#581;zG&#65533;N&#65533;l&#65533;&#65533;&#130;&#65533;&#65533;&#65533;&#65533;:o&#65533;&#749;&#48941;+2&#65533;=&#65533;&#65533;X&#65533;%8&#65533;&#65533;&#65533;t&#65533;C&#65533;&#146;A&#65533;U&#65533;&#65533;*j&#65533;6@&#65533;&#65533;C&#65533;&#65533;Y&#65533;KF&#65533;&#65533;&#65533;&#65533;Y&#65533;5:&#65533;%kX&#65533;&#65533;\\&#65533;&#65533;|&#65533;&#65533;&#1178;@&#65533;[B
&#65533;-&#65533;}&#65533;&#65533;&#65533;i&#1323;&#65533;&#65533;&#1757;(&#1168;&#65533;&#65533;\&#65533;N&#65533;&#65533;N'&#65533;6&#65533;/&#65533;&#65533;&#971;&#65533;&#65533;3W&#65533;&#65533;d&#65533;[&#65533;E6&#65533;CU;&#65533;l&#65533;&#65533;\L&#65533;&#65533;&#65533;:#&#65533;RM F0&#65533;&#65533;&#65533;&#65533;\&#1910;&#65533;&#65533; x&#65533;Hl\&#1381;MX&#65533;&#65533;X&#65533;(&#65533;>e&#65533;n&#65533;&#198;2Z_A&#1669;&#48229;5&#65533;&#65533;&#65533;&#65533;&#65533;I&#65533;&#65533;}&#19419;&#65533;&#65533;[]&#65533;e &#65533;-&#65533;&#275;&#65533;&#65533;&#65533;WeR&#65533;&#65533;&#65533;@&#1317;
&#65533;&#65533;\&#65533;P&#165;>&#65533;&#65533;w&#65533;&#65533;&#65533;=+L^&#65533;5U&#65533;&#65533;&#65533;&#1509;&#65533;&#65533;E&#65533;>&#65533;&#1927;H-&#65533;&#65533;\&#65533;&#65533;&#65533;*&#65533;&#65533;o&#1949;&#65533;&#1997;+&#65533;&#65533;-_&#65533;eX&#65533;&#65533;b&#65533;X&#65533;J>&#65533;&#65533;&#65533;n&#65533;&#65533;&#1290;I&#65533;mXE;&#65533;&#65533;&#65533;&#65533;&#65533;R
&#1881;&#65533;&#1070;&#65533;Z
&#65533;&#65533;&#65533;_&#65533;&#65533;!&#65533;S#M&#65533;&#65533;&#65533;P&#65533;&#65533;&#65533;o&#65533;_&#1252;&#65533;&#65533;&#645;[e&#65533;&#65533;&#65533;E&#65533;U&#65533;&#65533; &#65533;M&#65533;&#65533;a~&#65533;&#65533;&#65533;&#65533;&#65533;*&#65533;#&#65533;v&#65533;>tR&#65533;&#65533;_&#65533;)&#65533;B+&#65533;&#1005;&#65533;&#65533;+&#65533;&#65533;E&#65533;`&#65533;`&#65533;b&#65533;&#65533;L&#65533;MU&#65533;&#65533;2&#65533;&#65533;ea&#65533;H&#65533;^&#65533;&#65533;&#65533;&#65533;&#65533;&#922;&#65533;_&#2045;_&#65533;&#65533;K&#65533;;F&#65533;&#65533;a&#65533;&#65533;b<&#65533;&#65533; v]!6`&#65533;*-m]&#65533;&#44837;&#65533;&#65533;I&#65533;N&#65533;&#65533;6&#65533;II&#65533;&#65533;\&#65533;&#65533;&#1353;ET&#65533;&#65533;&#65533;_&#65533;&#65533;<&#65533;d&#65533;B&#65533;&#65533;U&#65533;1vP&#65533;&#65533;&#1432;&#65533;&#65533;8)]8&#65533;&#65533;&#65533;&#65533;&#65533;&#65533;&#65533;>#&#65533;cH&#65533;cL&#65533;a&#65533;&#65533;&#65533;&#65533;&#65533;&#65533;!&#65533;&#65533;;&#65533;&#1258;\&#65533;u&#65533;&#65533;+&#65533;&#65533;i&#65533;&#65533;|d&#1037;B&#65533;-]J^+K&#65533;eL`&#65533;!&#65533;e&#65533;&#65533;Y&#65533;:&#65533;,&#65533;&#65533;&#1298;U&#65533;\&#65533;p&#335;S&#65533;7&#65533;b,&#65533;:&#65533;t&#65533;fXff&#65533;&#65533; ><VP&#65533;&#65533;&#65533;&#65533;&#65533;V&#65533;&#355;&#65533;k&#65533;&#65533;&#65533;&#65533;&#65533;&#65533;&#65533;&#65533;&#65533;C&#65533;R:V&#65533;=P&#65533;t>h=n&#65533; &#65533;&#251;&#65533;&#65533;&#65533;&#1430;L&#65533;%F&#65533;&#65533;&#65533;P&#65533;&#1114;(F&#65533;a\eIK\Wf+&#65533;f&#65533;uX&#65533;UP&#65533;&#65533;&#65533;3J&#65533;&#65533;:x&#65533;&#65533;&#65533;&#65533;&#65533;}&#65533;&#65533;cM&#65533;&#65533;&#65533;^&#65533;.&#65533;<
i&#65533;n&#65533;(&#1537;>>i&#65533;}&#65533;&#65533;-dF&#65533;?&#65533;>iXZ&#65533;&#65533;&#65533;&#65533;u&#65533;`b&#65533;[&#65533;&#65533;cg&&#65533;&#65533;&#65533;&#65533;Si$6&#65533;i;&#20445;Gl&#65533;&#65533;_&#65533;4o&#65533;Pn&#65533;&#65533;V&#65533;bv&#65533;ju&#65533;X"&#65533;&#65533;^&#65533;&#65533;Pa&#65533;&#65533;f-&#65533;&#65533;2&#19638;&#65533;&#65533;&#65533;&#65533;Gg}h,-&#385;&#65533;&#65533;,&#65533;e&#65533;f\g&#65533;&#65533;"ug&#65533;u&#65533;&#65533;}P&#65533;Nj&#65533;l&#65533;&#65533;-&#65533;
&#65533;i&#65533;%]*&&#32302;d&#526;&#65533;i<m&#65533; &#65533;&#65533;URA&#65533;&#65533;]L&#65533;{n&#65533;&#65533;
mpN[&#65533;&#894;&#65533;&#65533;&#65533;&#65533;&#65533;&#65533;U&#65533;`&#65533; &#65533;f&#36605;4rG&#1694;&#65533;P&#65533;I|&#65533;&#65533;&#65533;&#65533;&#65533;&#65533;h&#65533;+m&#65533;&#65533;`&#65533;n&#65533;&#65533;n&#65533;!~m	&#65533; &#65533;&#65533;&#65533;\&#65533;_&#65533;&#65533;&#65533;&f&#65533;&#65533;&#65533;D&#894;&#65533;u&#65533;&#65533;n&#65533;&#65533;&#65533;&#65533;l#&#65533;&#65533;P&#65533;>&#65533;&#65533;5dD&#65533; &#65533;&#65533;FV&#65533;&#48111;&#65533;	&#65533;>O h&#65533;&#65533;i&#65533;&#65533;oXo&#65533;&#65533;}Z&#65533;f`@l&#65533;vo&#65533;S&#65533;&#65533;&#65533;m&#65533;&#65533;V~&#65533;.x&#65533;
&#65533;bx&#65533;&#65533;&#65533;Y&#65533;-U]I&#65533;&#65533;&#65533;&#1764;&#65533;]&#1582;G&#65533;u&#65533;&#214;&#65533;&#65533;w&#65533;&#65533;&#65533;&#65533;	G&#65533;G&#65533;s&#65533;&#45323;]<&#65533;\&#65533;&#65533;&#65533;.p|n-o&&#65533;`&#65533;&#65533;&#65533;^&#65533;&#65533;Z&#65533;Ar&#65533;&#65533;%o&#65533;&#65533;&#65533;&#65533;&#65533;&#65533;Y1&#65533; _`&#65533;l&#65533;&#65533;&#65533;J>i&#65533;&#65533; &#65533;&#65533;!'&#65533;Hs&#65533;:N&#65533;2/&#65533; ~&#65533;(K&#65533;&#65533;jp&#65533;k&#65533;eo&#65533;%2j&#65533;&#65533;~&#65533;s&#65533;R^&#65533;&#65533;_e&#65533;?&#65533;_&#65533;>&#65533;&#65533;&#65533;_&#65533;&#65533;.&#1663;&#65533;e>&#65533;&#65533;&#65533;%	t&#65533;&#65533;&#65533;&#65533;&#65533;-]J;&#65533;0&#65533;=&#65533;&#65533;L&#65533;&#65533;&#860;H*&#65533;Yy&#65533;g&#1346;s&#65533;2p&#65533;&#65533;/ '&#65533;`lu*&#65533;6&#65533;<&#65533;.&#65533;&#65533;&#65533;u3o&#65533;x&#65533;&#65533;&#65533;x&#65533;y&#65533;&#65533;&#65533;.k&#65533;&#65533;=&#65533;&#65533;f&#65533;L&#65533;)&#65533;Y*&#65533;&#65533;#&#65533;Y&#65533;vi&#65533;&#65533;gP&#65533;H&#65533;&#65533;xF&#65533;&#65533;>xAk&#65533;,&#65533;&#65533;4&#65533;&#1800;&#65533;&#65533;&#65533;&#65533;&#65533;a&#65533;&#65533;n&#65533;&#65533;&#65533;=hO&#65533;x&#65533;&#65533;&#65533;s&#65533;&#65533;jG &#65533;&#65533;T&#65533;&#65533;8&#65533;&#65533;&#65533;&#65533;&&#65533;8&#65533;gA-T&#65533;"&#65533;X&#65533;&#65533;h&#65533;3&#65533;&#65533;&#65533;&#65533;~&#65533;z&#65533;&#65533;G@ 
&#65533;:&#65533;&#65533;B&#65533;m.&#65533;v4&#65533;&#65533;&#65533;&#65533;&#65533;&#65533;^&#65533;-m&#65533;&#65533;ny&#65533;&#65533;&#65533;WY&#65533;&#65533;#&#65533;&#65533;&#65533;M`&#65533;Ot`O&#749;bt&#65533;PY&#65533;&#65533;mb&#65533;&#65533;&#65533;{&#65533;)&#1320;>_qxOzN&#65533;&#65533;K&#65533;&#65533;&#65533;&#65533;3( B  >&#65533;&#65533;&#65533;&#65533;&#65533;&#65533;i.&#65533;&#65533;&#65533;t&#65533;&#65533;P&#65533;&#7819;&#1384;&#65533;&#65533;&#65533;5&#65533;&#65533;&#65533;&#65533;P&#65533;X&#65533;&#65533;#(&#65533;&#65533;74_&#65533;f&#65533;&#65533;&#65533;ndO&#65533;&#65533;I&#65533;n&#65533;&#65533;&#65533;t&#65533;&#65533;&#65533;y8&#65533;&#65533; BH&#65533;'&#65533;y@E&#65533;q&#65533;/w&#65533;&#65533;&#65533;&#65533;&#65533;&#65533;I_&#65533;&#65533;&#975;e&#65533;&#1992;&#65533;&#65533;x8&#65533;x>&#65533;&#65533;,&#65533;pOd1n&#65533;T&#65533;&#65533;pFy=&#65533;&#65533;0?zHT&#65533;&#65533;&#65533;&#65533;G&#65533; &#65533;&#65533;]w&#40909;&#65533;&#65533;&#65533;{&#65533;Oxg&#65533;|&#65533;&#65533;&#65533;&#65533;W&#65533;f@&#65533;&#65533;P{&#2023;&#65533;&#1540;t&#65533;k@d&#607;&#65533;Z]~&#65533;&#65533;&#257;&#65533;5&#65533; A&#65533;T&#65533;&#65533;&#65533;C&#65533;.	&#65533;&#65533;&#65533;h&#65533;"&#396;7r&#65533;&#65533;&#65533;#&#528;"G&#65533;,i&#65533;$J&#65533;]U&#65533;&#65533;&#65533;
&#65533;&#65533;CbmNk&#1450;&#23702;+&#65533;4&#65533;>&#65533;&#65533;`&#65533;(&#65533;<$(&#65533;_&#1218;6&#65533;&#65533;aOD&#65533;)&#65533;r&#65533;&#65533;&#65533;+&#1584;b5>&#65533;&#65533;&#65533;l
f%B%\&#65533;!:&#65533;&#65533;&#65533;4h&#65533;G&#65533;*&#65533;
&#65533;`&#1284;&#65533;&#65533;&#65533;&#65533;&#65533; k&#65533;f&#65533;&#65533;&#65533;2n&#65533;&#65533;1&#65533;&#65533; 8{&#65533;&#65533;&#65533;R&#65533;&#65533;&#561;&#65533;&#65533;O&#65533;&#1162;&#65533;&#65533;!)&#65533;&#65533;&#65533;&#65533;&#65533;&#65533;&#65533;.**9&#65533;&#65533;b&#65533;s&#65533;%&#65533;&#65533;&#65533;&#65533;7&#65533;;&#65533;E0K[&#65533;hx&#65533;	4W &#65533;M&#65533;&#65533;e&#65533;:&#65533;&#65533;&#65533;>)\&#65533;&#65533;&#65533;&#65533;&#467;/_&#65533;&#65533;#&#65533;/Ph+&#65533;&#65533;O&#65533;&#65533;M&#65533;&#65533;v^<z&#65533;&#65533;[&#65533;y
8`y&#65533;Y&#65533;f#&#65533;&#65533;A B&#65533;f8&#65533;)&#65533;&#65533;AQ&#65533;B@wUYQxz&#65533;!&#65533;&#65533;&#65533;&#65533;D&#46913;&#65533;-08&#65533;^<&#65533;&#65533;R&#65533;&#65533;&#65533;ATV&#65533;UY&#65533;"&#65533;=&#65533;XR3&#65533;&#65533; L2&#65533;&#65533;9&#65533;&#65533;"jtPlT9t&#65533;&#65533;&#65533;x%&#65533;YN&#65533;q&#65533;s&#65533;&#65533; &#65533;a&#65533;}-&#65533;&#65533;j}C&#65533;!v&#65533;&#65533;Z&#65533;9'&#65533;&#65533;&#65533;&#1345;Y<r"&#65533;@p&#65533;&#65533;&#65533;I&#65533;&#1299;&#65533;&#415;a&#65533;M&#65533;#&#65533;&#65533;:&#65533;9fu&#65533;&#65533;&#65533;&#65533;&#65533;&#65533;&#65533;9H&#65533;&#65533;&#65533;&#65533;fwm>&#65533;f&#65533;&#65533;&#65533;z*p#&#65533;E&#65533;K&#65533;&#65533;&#65533;&#65533;\Rj&#65533;&#65533;S*z&#65533;V&#65533;&#65533;&#65533;kde&#65533;&#65533;&#65533;l&#65533;&#65533;&#65533;v&#65533;&#65533;Z&#65533;h&#65533;&#65533;J;-X&#65533;&#65533;*&#65533;0]&#65533;&#65533;9&#65533;
#&#65533;&#65533;&#65533;m&#65533;&#1306;{nJ&#65533;v&#65533;Bq_&#65533;)k&#65533;}e&#65533;V&#65533;(&#65533;&#65533;&#65533;&#1205;w&#65533;&#65533;dz&#65533;S0v&#65533;C&#65533;B&#65533;@3&#65533;&#65533;&#65533;0&#65533;&#65533;&#65533; &#65533;&#65533;:&#65533;$L@P&#65533;k&#65533;!<&#65533;&#65533;<&#65533;E&#1016;4&#65533;K&#65533;&#65533;&#1601;&#65533;&#65533;&#1225;&#65533;&#65533;&#65533;E&#65533;0&#65533;5&#65533;&#65533;Y&#65533;yDT0A"&#65533;&#65533;(&#65533;6&#65533;&#65533;&#65533;^9D[&#65533;2'&#65533;&#65533;&#65533;U&#65533;k'Dx&&#65533;p
w&#65533;&#65533;mR&#29103;&#65533;e&#65533;$q&#65533;L&#65533;&#65533;&#65533;pF&#65533;[&#65533;d&#65533;=&#65533;&#65533;&#65533;&#65533;&#65533;3&#65533;&#153;w&#65533;l&#65533;M7&#65533;>&#1271;n&#65533;&#65533;]Q&#1921;+&#65533;n&#1930;&#65533;&#65533;&#1995;K.&#65533;&#65533;[&#65533;o&#65533;k>^@ !&#65533; &#65533; ,\ Q &#65533; &#65533;	H&#65533;&#65533;&#65533;&#65533;*\&#560;&#65533;&#199;#J&#65533;q&#65533;&#65533;3j&#65533;&#65533;&#65533;"&#335; C&#65533;I&#65533;&#65533;&#595;(S
&#65533;&#562;&#65533;&#716;U&#668;I&#65533;&#65533;&#859;8Z|&#627;'&#732;@&#65533;
J&#1318;&#972;i$]&#65533;&#65533;)&#1252;Gc&#65533;J&#65533;&#65533;&#1376;=&#65533;>u&#65533;t&#65533;&#1446;=&#65533;&#65533;K&#65533;&#65533;&#215;^&#65533;&#65533;Y&#758;&#65533;[&#65533;j&#65533;&#65533;4K&#65533;&#65533;&#1889;.&#1278;]&#65533;$M&#65533;&#65533;&#65533;&#65533;&#65533;w-W&#65533;-6&#65533;&#760;&#65533;&#65533;-&#65533;&#65533;&#65533;K&#65533;&#65533;&#65533;&#725;&#65533;=&#65533;&#65533;&#481;f&#65533;&#65533;&#65533;x&#65533;N&#65533;P&#65533;&#65533;&#65533;&#65533;&#1474;&#65533;$&#65533;c&#65533;&&#65533;:	&#65533;&#1430;7o&#65533;h&#65533;&#65533;&#65533;H>&#65533;E&#65533;j&#65533;&#65533;L&#65533;Q&#991;C&#65533;.}&#65533;(&#65533;&#65533;k&#65533;&#65533;H7&#65533;&&#65533;&#65533;&#65533;L&#65533;&#65533;y&#65533;&#65533;}&#488;&#65533;-f@&#65533;&#65533;[8&#65533;&#65533;&#65533;}Q&#65533;&#65533;&#65533;&#65533;O?&#65533;&#65533;&#65533;&#65533;fe&#1957;&#65533;&#65533;	&#65533;&#65533;&#194;&#65533;&#65533;&#65533;&#65533;@&#65533;&#65533;'&#65533;I&#65533;BDx&#501;&#65533;&#65533;_&#65533;&#65533;F&#65533;k&#65533;&#65533;H&#65533;1#&#65533;Hb&#65533;&#65533;&#65533;ep!&#1220;0&#65533;RzNP&#633;7`|&#65533;}&#65533;H&#65533;%&#65533;&#65533;B
&#65533;&#65533;1&#65533;$&#65533;&#65533;&#65533;&#65533;dc&#65533;)&#65533;( @&#65533;&#65533;[ri$&#65533;\*Ta&#65533; &#65533;&#65533;&#65533;E&#65533;&#65533;&#65533;&#65533;&#65533;&#65533;&#65533;&#65533;CZ&#65533;&#65533;&#65533;n
&#65533;&#65533;5K&#1465;$:&#65533;&#65533;&#65533;"}&#65533;u&#65533;a.&#65533;&#65533;&#65533;2&#65533;hcb&#65533;&#65533;&#65533;r&#65533;&#65533;&#1992;&#65533; &#65533;$&#65533;v&#65533;&#65533;&#65533;5>~s&#870;&#65533;&#65533;Ig6l*"&#65533;&#65533;*&#65533;&#65533;&#65533;R&#65533;j&#65533;XJ&#65533;&#65533;&#65533;&#65533;&#65533;&#65533;?
&#65533;y6i&#31067;^&#65533;&#688;&#65533;&#65533;"&#65533;&#65533;&#65533;&#65533;&#65533;r
&#65533;5&#65533;P&#65533;&#65533;7&#65533;L;&#65533;&#65533;&#65533;X[`i	&#48611;}yh&#65533;rAm&#65533;&#65533;*&#38044;2Kl+&#65533;&#65533;&#65533;&#65533;&#65533;&#65533;&#65533;zZ&#65533;PR&#65533;&#65533;r&#65533;a&#65533;&#65533;&#65533;5&#65533;&#65533;a&#65533;&#65533;&#65533;&#65533;`&#65533;&#65533;&#65533;&#65533;k&#65533;un&#65533;M&#65533;&#65533;b0o&#65533;s&#65533;,&#65533;&#65533;j&#65533;n&#65533;&#65533;*&#65533;$&#65533;e&#65533;&#65533;F&#65533;\&#65533;&#65533;&#65533;!&#65533;&#65533;@,hB-p&#65533;&#65533;~&#65533;&#65533;{&#65533;&#65533;&#138;,t&#65533;_&#65533;E&#65533;C+;t&#65533;7&#65533;&#65533;&#65533;)jp&#65533;&#65533;l&#65533;T&#65533;&#65533;<&#65533;&#65533;+&#65533;&#65533;&#65533;&#65533;-&#65533;p&#65533;&#65533;$>&#65533;&#65533;&#65533;&#65533;&#65533;(&#65533;&#65533;D&#65533;-r&#65533;&#662;&#65533;i&#65533;&#65533;H! &#65533;+&#65533;z&#65533;&#65533;8e}&#65533;&#65533;4&#1740;&#65533;6&#65533;&#483;x&#65533;&#65533;&#65533;is&#65533;6
&#65533;&#65533;M9
m&#65533;&#65533;&#65533;&#65533;\&#65533;&#65533;&#65533;"3}&#65533;D&#65533;*u&#65533;~&#65533;&#65533;J&#65533;&#65533;&#65533;p&#65533;&&#65533;&#65533;8l\3q&#65533;&#65533;F.r2&#65533;w~&#65533;&#26431;&#65533;;&#65533;&#65533;c&#1979;&#65533;&#65533;^M&#65533;&#65533;*&#65533;-u&#1762;&#65533;&#65533;&#65533;(&#65533;*&#65533;&#1521;&#65533;&#65533;8,&#65533;&#65533;&#65533;&#65533;/&#65533;&#65533;G_/&#35311;&#65533;&#65533;&#65533;&#65533;&#65533;&#65533;&#65533;&#65533;&#65533;o^&#65533;&#65533;&#65533;2&#65533;$&#65533;&#65533;&#65533;	0T&#65533;&#65533;&#65533; '&#65533;&#65533;!Js&#65533;&#7607;&#65533;4@go&#65533;Q&#65533;&#65533;&#65533;&#65533;&#65533;t&#65533;&#65533;&#65533;&#65533;z&#65533;/x 
*AB&#65533;&#65533;'d&#65533;XQ?&#65533;&#65533;/X&#65533;T&#65533;&u&#65533;&#65533;&#65533;&#65533;%"8)&#65533;f>X &#65533;&#65533;&#65533;&#65533;&#65533;@&#65533;&#1034;&#65533;&#65533;&#65533;&#65533;unx&#65533;&#65533;
&#65533;X&#65533;*&#65533;%&#65533;&#65533;
&#65533;G&#65533;&#65533;&#65533;O_3<Q&#65533;&#65533;&#65533;&#65533;&#65533;&#65533;&#65533;	y&#65533;h&#65533;@j&#65533;vl&#65533;&#65533;&#1588;{}&#65533;xZ&#1283;EP	&#65533;&#65533;$ &#65533;&#65533;B&#65533;&#65533;&#65533;&#65533;"=&#65533;&#65533;(&#65533;x&#65533;&#1768;~D&#65533;&#65533;&#65533;&#65533;&#65533;gV&#65533;&#65533;m&#65533;&#65533;sL&#65533;&#65533;,&#65533;&#65533;y&#65533;&#65533;U&#65533;p&#65533;GV&#65533;&#65533;&#65533;&#65533;&#65533;&#65533;*&#65533;&#65533;&#65533;,Nb&#65533;T&#65533;"&#65533;&#65533;G&#65533;*Tn&#65533;&#65533;X&#65533;Ls&#65533;&#65533;&#65533;&#65533;&#65533;&#65533;G9&#65533;~&#65533;&#65533;&#65533;H&#65533;@&#65533;&#65533;&#806;6&#65533;&#65533;&#65533;X&#65533;2&#65533;&#65533;&#65533;C&#65533;&#65533;&#65533;s}&#65533;&#65533;F&#65533;&#65533;e&#65533;i&#65533;&#65533;&#65533;4&&#65533;*&#65533;C&#65533;&#65533;El &#65533;&#65533;&#65533;&#65533;&#65533;l&#65533;&#65533;z&#65533;5&#65533;9m&#65533;&#65533;8&#65533;C&#65533;Mm&#65533;&#65533;&\!
XH&#65533;e&#592;&#65533;&#65533;S&#65533;&#65533;hFy
4K&#65533;&#65533;f&#65533;&#65533;"&&#65533;&#65533;&#65533;3%OX&#129;&#65533;&#65533;&#65533;<h&#65533;&#65533;:&#65533;&#65533;&#65533;8&#65533;&#65533;B&#65533;PZ&#65533;&#65533;&#65533;&#65533;&#65533;&#65533;&#65533;&#65533;Q(yh3&#65533;&#65533;G&#65533;p=&#942;{sd_&#65533;&#65533;e9C&#65533;&#65533;&#65533;$&#65533;h&#65533;S&#65533;a
u`&#65533;*V&#65533;&#65533;&#65533;&#65533;9](7&#65533;&#65533;S&#65533;&#65533;&#65533;R&#232;&#65533;&#65533;&#65533;&#1129;P&#65533;&#65533;&#65533;:&#65533;3|:0&#65533;`&#65533;(&#65533;&#320;&#65533;&#65533;&#65533;[&#65533;iX&#65533;:&#65533;&#65533;N&#7248;&#65533;&#65533;"&#1649;&#65533;&#65533;&#65533;k&#65533;&#65533;O&#65533;W&#65533;V$&#65533;&#65533;&&#65533;&#65533;m&#65533;&#65533;W&#65533;&#65533;,QNM\3E&#65533;>.&#65533;S&#65533;&#65533;c) c&#65533;P&#65533;&#65533;&#65533;&#65533;&#65533;S&#65533;Gna&#65533;&#65533;&#65533;&#65533;&#65533;&#65533;&#65533;&#65533;n'&#65533;&#65533;&#602;&#65533;&#65533;&#65533;#)&#65533;X	&#1679;XPm&#65533;&#65533;&#974;&#65533;&#65533;e&#65533;9&#65533;&#65533;)G~&#885;&#65533;Kl&#65533;&#65533;X&#180;&#65533;7kd&#65533;l&#65533;&#65533;&#65533;&#65533;|&#65533;&#65533;&#65533;&#65533;&#65533;&#65533;&#65533;E&#65533;C5&#65533;&#65533;&#65533;E&#65533;DF&#65533;!&#65533;y]BL&#65533;A$i[k4&#65533;&#881;&#65533;jy]&#65533;X&#65533;&#65533;&#65533;&#65533;u&#65533;|&#65533;Q&#65533;&#1239;&#65533; &#65533;&#65533;+&#65533;&#1741;&#65533;N&#65533;&#65533;&#65533;&#1903;&#65533;(Q&#65533;&#65533;&#65533;D0&#65533;k&#65533;
L&#65533;&#1262;&#65533;f
&#65533;n&#65533;&#65533;&#65533;>&#65533;Bx&#65533;&#65533;&#65533;3V)&#65533;&#65533;BH&#65533;&#65533;&#65533;&#65533;+&#65533;&#65533;&#65533;&#65533;P&#390;&#65533;&#65533;Le&#65533;&#65533;6&#65533;&#65533;&#65533;o7}&#65533;&#65533;a}&#65533;'&#65533;&#65533;&#65533;&#65533;T&#65533;jpj&#65533;d&#65533;Y&#65533;g9x&#65533;&#65533;d&#196;&#1984;^&#65533;>6&#65533;K&#65533;&#65533;&#65533;&#65533;&#65533;>&#65533;Y&#65533;S&#65533;oJ&#65533;&#65533;&#65533;jY&#65533;$d&#65533;[=&#65533;&#65533;AI&#65533;&#65533;5&#65533;&&#65533;&#65533;&#65533;&#65533;E&#65533;f&#65533;&#65533;&#65533;8/&#65533;v]%b&#65533;&#65533;&#65533;$&#65533;` &#65533;0|&#65533;&#65533;&#65533;V&#65533;&#65533;&#1346;&#390;>
V&#65533;n&#65533;&#65533;&#65533;&#65533;&#65533;|&#65533;&#65533;&#1106;Y&#1171;&#65533;&#65533;&#796;&#65533;&#65533;&#65533;Y|o&#65533;&#65533;ig!&#1273;&#65533;N&#65533;&#65533;&#65533;W[&#65533;&#65533;|&1&#65533;m&#65533;M&#65533;.:I'2&#65533;;C``&#65533;&#65533;&#65533;&#65533;u|&#65533;A#}>&#65533;3l&#65533;	Q'&#65533;&#143;5&#65533;&#65533;=&#65533;&#65533;~&#65533;&#65533;&#65533;&#65533;n&#65533;j&#65533;lr&#65533;&#65533;P&#65533;@h<`&#65533;&#65533;<&#65533;&#65533;&#65533;&#65533;&#65533;&#65533;&#65533;x}&#65533;n~&#65533;&#65533;&#65533;Mo v&#65533;&#65533;&#500;W&#65533;&#62619;&#65533;&#65533;&#65533;(4&#65533;!&#65533;m(-|&#65533;&#65533;~x&#65533;&#65533;f&#65533;&#65533;&#65533;&#65533;&#65533;>&#443;&#235;lfw&#65533;[5&#65533;&#65533;Sb&#65533;&#65533;&#65533;W&#65533;Z&#65533;&#65533;\&#65533;SC&#65533;a7&#65533;.s&#65533;&#65533;k	f&#65533;&#65533;&#65533;=&#65533;&#65533;&#65533;&#65533;&#65533;'>&#65533; &#65533;{
&#65533;}&#65533;|&#65533;&#65533;v&#65533;&#65533;&#65533;&#65533;g&#65533;r&#65533;N9p&#65533;&#65533;c$7&#1387;.&#65533;f&#65533;<&#65533;q%J&#65533;s&#65533;s&#65533;&#65533;>&#65533;&#65533;z&#65533;&&#65533;&#65533;&#65533;/y&#65533;sK&#65533;[7&#65533;&#65533;&#65533;&#179;&#65533;-&#65533;M&#65533;&#65533;&#65533;9p&#65533;o&#65533;n&#65533;~>n&#65533;&#65533;&#65533;&#494;  &#65533;A%&#65533;&#65533;&#65533;?&#65533; D&#65533;X&#65533;*J&#65533;&#65533;&#65533;^&#65533;&#65533;&#65533;&#65533;&#65533;&#65533;&#65533;&#65533;&#65533;&#65533;&#65533;"E&#65533;cN&#65533;&#65533;9&#65533;&#65533;&#65533;&#65533;&#65533;]&#65533;&#65533;;&#65533;5&#65533;&#65533;y&#65533;&#65533;&#65533;jXA&#65533;~&#65533;&#65533;&#65533;&#65533;&#65533;&#65533;&#65533;2&#1343;o &#65533;&#65533;&#65533;&#1111;&#65533;d&#65533;c&#65533;&#65533;&#65533;&#65533;&#65533;&#65533;&#65533;&#65533;&#65533;&#65533;&#65533;&#65533;&#65533;&#65533;&#65533;&#65533;&#65533;K&#65533;&#65533; &#65533;&#65533;K&#65533;&#65533;&&#65533;&#65533;'R&#65533;P &#65533;'&#65533;&#65533;T7f&#65533;&#65533;u&#65533;|&#65533;&#65533;s&#65533;~+ `~?&#65533;&#65533;~*&#65533;&#65533;g&#512;&#65533; %&#65533;&#65533;&#65533;&#65533;w&#65533;6&#65533;~&#58819;8x7&#65533;&#65533;>&#65533;&#65533;&#65533;&#65533;~
&#65533;&#65533;&#65533; &#65533;&#65533;!w7]&#65533;&#65533;2XD&#65533;5#G&#65533;&#65533;^g>&#65533;&#65533;i&#65533;x&#65533;&#65533;d&#65533;hP6&#65533;&#65533; %&#65533;&#65533;&#65533;2y&#65533;_&#65533;5S" &#65533;@%&#65533;ww:&#65533;&#65533;&#65533;&#65533;q!&#65533;&#65533;&#65533;&#65533;&#65533;&#65533;sog[&#65533;z&#65533;Ab&#65533;&#65533;&#65533;g,&#65533;&#65533;&#65533;&#65533;&#65533; &#65533;&#65533;y &#65533;%Wo&#65533;U`	&#65533; g&#65533;8 &#65533;1 P&#65533;&#65533;&#65533;qQ&#65533;&#65533;`&#65533;&#65533;H&#65533;&#65533;%o&#65533;&#65533;&#65533;&#65533;&#65533;&#65533;x&#1462;,&#65533; &#65533;&#65533;&#65533;&#65533;&#65533;xt&#65533;&#65533;Xl`&#65533;h&&#65533;&#65533;&#65533;&#65533;&#65533;y&#65533;&#65533;&#1335;5cP&#65533;>&#1634;};&#65533;sl&#65533;x>&#65533; &#65533;hV@m&#65533;&#65533;&#65533;&#65533;
&#65533;&#65533;&#65533;&#65533; &#65533;X&#65533;&WbS&#65533;&#65533;&#65533;&#524;K&#65533;&#1479;&#65533;XQ&#65533;&#65533;&#65533; U&#65533;}$b>a&#65533;&#65533;&#65533;X&#65533;H&#65533;Hr&#65533;&#65533;~h&#65533;oJ&#65533;~&#65533;&#65533;jd&#65533; y&#65533;&#65533;&#65533;&#65533;&#65533;Y &#65533;P&#65533;f&#65533;&#65533;&#65533;&#65533;-$&#65533;&#65533;w&#65533;8&#65533;a&#65533;@&#65533;t"&#65533;&#65533;6odw+&#65533;&#65533;&#65533;&#65533;A&#65533;&#65533;P&#65533;%&#65533;~&#65533;m,&#65533;&#65533;&#65533;&#65533;&#65533;B(&#65533;(&#65533;H&#65533;J9&#65533;M&#65533;&#65533;&#65533;&#65533;Q&#65533;&#65533;`&#65533; nq&#&#65533;&#65533;|#})	VP&#65533;hs&#65533;>&#65533;(&#65533;9&#65533;&#65533;&#65533;z#&#65533;&#65533;&#65533;`Yc&g?ym,&#65533;&#65533;@&#65533;~&#65533;.&#532;8&#65533;&#65533;&#65533;&#65533;&#65533;:&#65533;&#65533;)&#65533;7&#65533;&#65533;&#65533;k@	&#65533; :&#1164;&#65533;&#65533;?&&#65533;&#65533;_)&#65533;&#65533;&#65533;.&#1601;1&#65533;`&#65533;&#65533;	&#65533;&#65533;&#65533;&#65533;V &#65533;`rg&#65533;&#65533;&#63959;|v&#65533;&#65533;&#65533;o VJPV&#65533;&#65533;&#65533;&#65533;&#65533;i&#65533;&#65533;Y&#65533;&#65533;9&#65533;,&#65533;J&#65533;&#65533;`&#65533;&#65533;# &#65533;&#65533;&#65533;q%yW&#65533;I~&#65533;0d&#65533;O\&#65533;&#65533;&#65533;n=&#65533;q&#65533; &#65533;	9&#65533;&#864;&#65533;P&#65533;=	&#65533;im&#65533;&#65533;&#65533;&#65533;&#65533;&#65533;O&#407;C&#65533;g&#65533;&#65533;g&#65533;&#65533;g&#65533;	e&#65533;&#65533;j&#65533;`&#65533;&#65533;]&#65533;&#65533;YW}e&#65533;&#65533;D&#65533;&#65533;gd&#65533;"9&#65533;r$v
&#65533;&#9299;&#65533;&#65533;&#65533;	uimAY&#65533;}&#65533;G&#65533;&#65533;xm&#65533;iWr&#65533;&#65533;&#65533;&#65533;&#65533;&#65533;I&#65533;S&#65533;	V&#65533;&#65533;&#65533;&#65533;&#65533;V&#65533;4y&#65533;m)&#65533;Y&#65533;&#65533;&#65533;s&#65533;&#65533;j&#13914;}&#407;&#65533;&#65533;&#65533;&#65533;j&#65533;&#65533;&#65533;&#65533;&#65533;`&#65533;&#65533;&#65533;&#65533;&#65533;&#65533;&#65533;&#65533;&#159;&&#65533;&#65533;&#1304;8&#390;&#65533;&#65533;t$B&#65533;&#65533; 6`@ &#65533;&#65533;&#65533;&#65533;&#65533;5
&#65533;&#65533;i&#65533;&#65533;&yy&#65533;P&#65533;&#65533;d0PVp&#65533;r:&#65533;&#65533;&#65533;=&#65533;
`p&#65533;Z&#65533;&#936;&#65533;&#65533;&#65533;O&#65533;&#65533;&#65533;Z&#65533;&#65533;|&#65533;&#65533;9o&#65533;&#65533;9&#65533;9&#65533;5:&#65533;&#65533;&#65533;PV&#65533;y&#65533;&#65533;&#65533;&#65533;&#65533;&#65533; &#65533;&#617;&#65533;&#2656;&#1705;&#65533;&#65533;&#65533;&#65533;&#65533;~kP&#65533;&#65533;&#65533;K&#65533;+&#65533;A&#65533;"&#65533;&#65533;&#39169;
LD&#772;&#65533;&#65533;1"&#65533;G&#65533;&#65533;&#65533;&#65533;&#65533;&#544;a&#65533;&#65533;&#65533;Z&#65533;{&#65533;ij&#65533;4&#65533;&#65533;&#65533; &#65533;&#65533;j&#65533;&#65533;&#65533;&#65533;&#65533;&#65533;&#1338;&#65533;v&#65533;&#65533;R0%&#65533;&#65533;&#65533;&#65533;&#65533;&#65533;&#65533;R1&#65533;6&#65533;&#65533;&#65533;O&#65533;X&#65533;X&#65533;&#65533;&#2008;&#65533;&#65533;&#65533;&#65533; &#65533;&#65533;&#65533;o&#65533;:&#65533;	&#65533;&#65533;&#65533;:&#65533;&#65533;&#65533;P&#65533;h&#65533;&#65533;H&#65533;|j&#65533;&#2042;@&#65533;&#65533;z&#65533;J&#65533;&#65533;T&#65533;&#65533;v&#65533;gd&#65533;q&#65533;&#65533;
&#65533;&#65533;&#65533;&#65533;&#65533;&#65533;~q&#65533;&#65533;&#65533;
&#65533;&#65533;&#65533;@&#65533;&#65533;&#65533;
&#54898;O&#65533;&#65533;OF&#65533;`@y&#65533;&#65533;[&#65533;&#65533;&#65533;Zi&#65533;&#65533;&#65533;&#65533;$U`&#65533;&#28324;&#65533;v&#65533;&#65533;z&#65533;z&#65533;&#65533; &#65533;&#65533;J&#65533;&#65533;&#422;!&#65533;&#65533;j,&#65533;y&#65533;&#65533;F&#65533;k&#65533;&#65533;j&#65533;3;&#65533;B{&#65533;}1 &#65533;&#65533;5&#65533;> &#65533;&#65533;&#65533;|&#65533;H&#65533;&#65533; &#65533;0&#65533;&#65533;&#65533;&#65533;&#65533;&#65533;6&#65533;o&#65533;&#65533;&#65533;"&#65533; ;N{J&#65533;&#27816;&#65533;SH&#65533;5&#1767;#iC9&#65533;&#65533;d &#65533;&#65533; 	&#65533;_K&#65533;&#65533;G;&#65533;4J&#65533;u&#65533;mq&#65533;a&#65533;&#65533;&#65533;&#65533;:&#65533;qmd&#65533;c B&#65533;k&#65533;&#65533;&#65533;_i&#65533;&#65533;&#65533;2A&#65533;&#65533;O&#65533;*&#65533;&#65533;q3&#65533;&#65533;

&#65533;J&#65533;&#65533;L&#65533;j!&#65533;&#65533;&#65533;~,pQ;&#65533;&#65533;&#65533;{&#65533;&#65533;&#65533; &#65533;&#65533;&#65533;6k&#65533;&&#65533;&#65533;&#65533;D&#65533; ?&#65533;&#65533;p&#65533;&#65533;i&#65533;&#65533;&#65533;&#65533;&#65533;&#65533;&#65533;&#65533;&#65533;&#65533;Z&#65533;&#65533;&#858;&#65533;[&#65533;&#1474;&#65533;&#65533;`0c &#65533;&#65533;&#65533;&#65533;&#65533; &#65533;&#65533;0&#65533;&#65533;c9;&#65533;&#1867;?k&#65533;K&#65533;V&#65533;u&#65533;5&#65533;&#65533;&#65533;&#65533;&#65533;&#1785;&#65533;[&#65533;A&#65533;&#65533;&#65533;&#65533;&#65533;&#65533;&#65533;y&#65533;0&#704;	&#65533;0k &#65533;p,|h&#65533;&#65533;#&#65533;K&#65533;&#65533;&#65533;&#65533;"&#65533;&&#65533;&#65533;&#65533;KH&#65533;k&#65533;&#65533;_&#669;&#65533;&#65533;&#65533;&#65533;&#65533;&#65533;;~&#65533;
 	&<&#65533;&#65533;'p&#65533;`v&#65533;&#65533;&#855;&#65533;&#65533;i&#65533;l&#65533;$&#65533;&#65533;&#65533;71#&#65533;[&#65533;q&#65533;&#65533;;&#65533;&#65533;{&#65533;
&#65533;a&#65533;&#65533;&#65533; &#65533;g&#65533;P%p@&#65533;&#65533;&#65533;&#65533;k0?&#65533; &#65533;b&#65533;&#65533;&#760;^l &#65533;*&#65533;&#35300;6&#65533;j&#65533;&#65533;;&#65533;'&#65533;Tew\   x\&#65533;&#65533;d&#65533;P|&#65533;
&#65533;&&#65533;&#65533;P&#65533;&#329;<#:&#65533;&#65533;Tzw&#65533;;&#65533;&#1037;h&#65533;&#65533;&#65533;l\&#65533;&#65533;z[&#65533;&#65533;&#604;&#65533;&#481;&#65533;
y08P	&#65533;p&#65533;&#65533;b&#65533;&#65533;&#65533;&#65533;a&#65533;:&#65533;K&#65533;&#65533;&#65533; i&#800;&#65533;\&#65533;n&#65533;G&#65533;&#65533;&#65533;&#815;p&#65533;&#65533;L&#65533;cH&#678;\"&#65533;L$ &#65533;&#65533;+&#65533;	&#65533;>&#65533;Vh&#65533;ww&#65533;&#65533;&#65533;&#65533;&#65533;&#65533;&#65533;&#65533;&#667;&#65533;&#65533;&#65533;&#65533;!&#65533;&#65533;p&#65533;&#65533;&#65533;*Q&#924;|&#65533;&#65533; e&#65533;,(@!&#65533;z&#65533;)P & &#65533;q&&#65533; `TB&#65533;Dp&#65533;&#65533;&#65533;&#65533;C<&#65533;&#65533;&#65533;&#65533;&#65533;&#65533;@&#65533;&#1559;6=&#65533;8&#65533;&#65533;*&#65533;q&#65533;&#65533;[C&#65533;?kD&#65533;$r&#65533;&#65533; &#65533;U &#65533;A-&#65533;O&#65533;&#65533;&#65533;&#65533;&#65533;&#65533;&#65533;
&#65533;&#65533;&#65533;&#65533;7&#65533;z&#65533;&#65533;	&#190;&#65533;&#65533;S&#65533;&#65533;&#65533;&#1719;^&#65533;&#65533;GC&#65533;&#65533; &#65533;Fm&#65533;"j&#65533;kc&#65533;&#65533;1L&#65533;&#65533;)&#65533;`&#65533;\J&#65533;&#65533;&#65533;&#1372;&#65533;&#65533;7X<m&#65533;8&#65533;!q&#65533;Q&#65533;&#65533;u&#924;l&#65533;x&#65533;&#65533;&#65533;t&#65533;&#65533;&#65533;&#1568;&#65533;&#65533;&#65533;M&#65533;&#65533;<&#65533;&#65533;I&#1446;&#65533;&#65533;&#65533;&#65533;&#65533;&#65533;&#65533;.&#65533;7&#65533;@&#889; &#65533;&#65533;&#65533;&#65533;&#65533;l&#65533;&#65533;&#65533;l&#65533;&#65533;U&#65533;&#65533;&#65533;&#65533;&#65533;1&#1296;6&#65533;&#65533;&#65533;&#65533;[&#65533;&#423;M&#65533;&#65533;b&#65533;&#65533;&#65533;&#1707;&#65533;&#65533;&#65533;&#65533;&#65533;&#65533;&#1557;\b&#65533;&#65533;&#65533;&#65533;&#65533;&#65533;E&#65533; &#65533;&#65533;&#65533;&#1798;&#65533;w&#65533;1&#65533;&#65533;&#65533;I&#65533;&#65533;&#65533;=&#65533;z&#65533;&#65533;&#65533;&#1111;&#65533;M&#65533;&#65533;&#65533;&#1436;;&#65533;0&#403;=&#65533;$ 
K&#65533;&#65533;+P;&#65533;&#65533;&#65533;&#65533; &#65533;@&#65533;&#65533;x&#65533;&#65533;&#65533;&#65533;&#65533;&#65533;&#1419;M&#65533;&#65533;&#65533;&#65533;m&#65533;&#65533;&#1574;&#65533;&#65533;&#1821;&#65533;&#65533;&#65533;&#65533;&#65533;&#65533;&#65533;&#65533;-p&#65533;+&#65533;&#1458;&#65533;<&#65533;6 &#65533;&#65533;&#65533;C,8}&#65533;a=&#65533;&#65533;!&#65533;|&#65533;&#65533;2A&#65533;&#65533;|r&#65533;&#65533;&#65533;K&#65533;65&#65533;7~&#65533;&#65533;Xn>&#65533;&#65533;,&#65533;&#65533;&#65533;&#65533;&#1837;&#1263;m&#1887;&#65533;%&#65533;&#65533;(A&#65533;&#65533;&#65533;&#65533;E-&#65533;6&#65533;&#65533;X&#65533;&#65533;q&#65533;9&#65533;&#65533;&#65533;|&#65533;&&#65533;&#65533;h&#65533;&#65533;&#65533;&#65533;&#65533;i&#65533;&#65533; &#65533;&#1996;&#65533;&#65533;'A&#65533;@&#65533;wg&#65533;x$ &#65533;&#65533;]&#65533;&#65533;Z&#65533; B+&#65533;
&#65533; &#65533;&#1878;\&#65533;&#65533;&#65533;&#65533;&#65533;&#65533;&#65533;&#65533;$&#1980;&#65533;~9A&#65533;:&#65533;.&#65533;&#65533;zH 
@&#65533;&#65533;U&#65533;&#65533;&#65533;&#65533;&#65533;&#65533;&#65533;&#1061;&#65533;&#65533;.&#65533;n&#65533;&#65533;&#65533;&#65533;&#65533;&#65533;8&#65533;&#65533;+`&#65533;&#65533;&#65533;&#65533;&#65533;&#65533;$&#65533; &#65533;>&#65533;1&#65533;&#65533;&#65533;q&#65533;@`&#65533;D&#65533;&#65533;&1&#65533;1&#65533;&#65533;.&#65533;&#1630;F&#65533;&#65533;&#65533; &#65533;&#65533;>&#57770;&#65533;&#65533;&#950;&#65533;&#65533;&#65533;A&#65533;&#65533;A&#65533;+&#65533; &#170;&#65533;N&#65533;^&#65533;&#1902;&#65533;&#65533;&#65533;&#65533;>D&#65533;&#65533;:^&#65533;&#65533;&#65533;8&#65533;d&#65533;&#65533;&#65533;&#65533;&#65533; &#65533; &#65533;]&#65533;
&#65533;&#65533;&#65533;N&#65533;&#65533;bV &#65533;&#65533;&#65533;@p`&#65533;/&#65533; &#65533;$_&#65533;&!&#65533;(>&#65533;J&#65533;&#65533;_&#65533;&#848;&#65533;/&#65533;{&#65533;&#65533;8&#65533;&#65533;<?&#65533;&#65533;&#65533;4&#65533;|U-&#65533;O&#65533;'&#65533;&#65533;&#65533;&#65533;D&#65533;&#65533;]>&#65533;&#65533;&#65533;&#65533;;&#65533;&#65533;[&#65533;&#1531;^&#65533;l&#65533;&#65533; &#65533;&#65533;I?&#65533;&#65533;&#65533;&#65533;&#65533;&#65533;&#65533;&#65533;&#65533;&#65533;Tz&#65533;&#65533;&#65533;o&#65533;&#65533;&#65533;&#65533; g)&#65533;&#65533;&#65533;
&#65533;&#65533;d&#65533;&#65533;&#65533;&#65533;c&#65533;_&#65533;5&#65533;&#65533;6&#65533;&#65533;&#65533;&#65533;&#65533;&#65533;|-&#65533;&#65533;&#65533;`;&#65533;,
_d&#65533;&#65533;_&#65533;&#65533;&#65533;&#65533;~&#65533;&#65533;q&#65533;6!&#65533;&P&#65533;/&#65533;l&#65533;&#65533;Y/&#65533;@&#65533;&#65533;-&#65533;|&#65533;D
&#65533;Z&#1568; &#65533;&#65533;&#65533;&#65533;" M&#65533; &#65533;&#65533;&#65533;&#65533;&#65533;pV&#65533;,&#65533;&#65533;&#65533;&#65533;&#65533;&#65533;&#65533;8&#65533;&#65533;&#65533;&#65329;&#65533;&#65533;&#65533;&#65533;&#65533;&#65533;&#65533;i<&#65533;2&#65533;&#65533;N&#65533;u &#65533;&#65533;}&#65533;&#65533;&#65533;&#2047;.<X&#65533;&#65533;C&#65533;%N&#65533;&#65533;&#65533;&#65533;&#65533;O,&#65533;;f&#65533;#&#461;I&#65533;&#65533;P&#65533;&#65533;)U&#65533;d&#65533;&#65533;&#65533;K&#65533;1c&#65533;ip&#65533;&#65533;&#835;&#65533;<R&#65533;f&#65533;D&#65533;	&#65533;&#65533;&#65533;'&#65533;&#65533;CsI&#65533;&#65533;&#65533;&#65533;Q&#65533;&#65533;M&#65533;a&#65533;&#65533;cX&#65533;&#65533;&#65533;&#494;$&#65533;Q&#334;%[&#65533;&#65533;D&#65533;i&#65533;&#65533;!46&&#1280;&#65533;B&#65533;&#65533;B`&#65533;V6U
n &#65533;&#65533;z&#65533;&#65533;lf&#65533;.o*iad(`O&#65533;\&#1650;&#65533;&#65533;t&#65533;<hA'56&#65533;&#65533;&#65533; bw&#65533;7`FE\&#65533;&#65533;2&#65533;sD&#65533;&#65533;`sma&#65533;V&#65533;[&#65533;&#65533;&#65533;
%&#1633;&#65533;&#65533;&#65533;wib&#65533;on=2&#954;&#65533;&#65533;&#65533;&#65533;C&#65533;?LC&#65533;&#65533;?y&#65533;&#65533;&#65533;q&#65533;&#65533;&#65533;(n$&#65533;&#65533;a&#65533;&#65533;g&#65533;&#65533;0hk&#65533;&#65533;&#65533;&#65533;&#65533;?"&#1674;NF&#65533;&#65533;&#65533;us*("d&#1667;&#522;*&#65533;h&#65533;&#65533;&#65533;i$&#65533;Hh&#65533;+&#65533;&#65533;,&#65533;H&#65533;&#65533;$:&#65533;&#65533;&#65533;&#65533;j&#65533;&#65533;R&#65533;&#65533;&#65533;>P&#65533; i&#65533;J&#65533;&#65533;&#65533;\&#65533;&#65533;"V&#65533;!&#65533;&#65533;>&#65533;&#65533;&#65533;&#65533;B &#65533;|i&#65533;&#65533;4&#65533;H>j&#65533;&#65533;f&#65533;&#65533;&#65533;&#65533;&#65533;:&#65533;L&#65533;p*i&#65533;P7&#65533;c
(Da&#65533;G!&#65533;4S&#65533;*Z8N&#65533;&#856;&#65533; &#65533;|&#65533;k&#65533;&#65533;&#65533;qD+S&#65533;&#65533;o&#65533;0S&#65533;d&#65533;jpr+7/&#65533;`&#65533;&#65533;&#65533;<&#65533;&#65533;3'h&#65533;&#65533;&#65533;h>&#65533;&#65533;d&#199;&#65533;"&#65533;&#65533; u%P;9h&#65533;Z&#65533;q?9.&#65533;&#65533;`&#65533;l$&#65533;H&#65533;&#65533;QHs=&#65533;&#65533;	&#65533;&#65533;&#65533;&#65533;&#65533;&#65533;f,&#65533;&#65533;&#1233;&#65533;)0%&#65533;Y&#65533;`v!&#65533;`\P&#65533;n&#65533;L&#65533;&#65533; &#65533;&#65533;&#65533;dZxFWt&#65533;l&#65533;&#65533;^&#65533;v&#65533;&#65533;X&#65533;N&#65533;p&#65533;=&#65533;&#65533;LW &#65533;&#65533;,&#65533;&#65533;#&#65533;dG&#65533;|86]&#65533;&#65533;&#65533;G&#65533;&#65533;&V&#65533;I&&#65533;b&#65533;&#65533;&#922471;&#65533;&#65533;&#65533;I&#1362;"&#65533;x&#65533;|8&#65533;a&#65533;&#65533;&#65533;g&#65533;&#65533;y!&#65533;0 &#65533; &#65533;&#65533;WW&#65533;&#65533;W0#&#65533;#&#1762;&#65533;[P&#65533;e&#65533;&#65533;&#65533;
^&#65533;&&#65533;&#65533;l&#65533;&#65533;&#65533;&#65533;	&#65533;&#65533;&#65533;&#65533;&#65533;F&#65533;&#65533;FV} &#65533;&#65533;&#65533;Bv,H&#65533;&#65533;Vn&#65533;&#65533;&#65533;&#65533;&#65533; &#65533;&#65533;m&#65533;&#872;&#65533;&#65533;r&#1977;,&#65533;[z&#65533;&#65533;&#65533;<&#65533;&#65533;&#65533;&#65533;&#65533;&#65533;i&#65533;&#65533;&#65533;_w&#65533;&#65533;&#65533;o&#65533;&#65533;a&#65533;3&#65533;k&#65533;&#65533;&#1332;[7&#992;&#65533;9.&#538;&#65533;&#65533;&#65533;ui&#1992;&#65533;"&#65533;&#65533;*&#65533;:&#65533;&#65533;&#65533;&#65533;dE&#65533;&#65533;&#65533;&#65533;0&#65533;&#65533;w&#65533;&#65533;i&&#712;&#65533;/&#1422;&#65533;&#65533;&#65533;^&#65533;&#65533;=&#65533;r&#65533;="X&#1377;&#65533;5&#65533;c&#65533;&#65533;&#65533;H&#65533;&#65533;&#65533;~|&#65533;&#65533;&#65533;&#65533;&#65533;J&#65533;&#65533;&#65533;#&#65533;}&#65533;&#65533;&#65533;&#65533;a"&#1347;&#65533;&#65533;
5&#65533;&#65533;&#65533;&#65533;^&#237;-&#625;i&#65533;X&#65533;&#65533;E>&#65533;Dn&#65533;ZE2&#65533;&#65533;&#65533;&#65533;&#65533;nX}&#65533;B&#65533;&#65533;&#65533;&#65533;&#872;z&#65533;&#65533;&#65533;&#65533;&#65533;&#65533;!&#65533;&#65533;OG&#65533;"&#65533;vg0&#65533;+&#65533;&#65533;`&#390;&#65533;&#65533;^&#65533;Q&#65533;sp&#65533;x*&&#65533;&#46771;\&#65533;,2&#65533;,&#65533;p	&#65533;V`&#65533;&#65533;&#65533;>m&#141;&#65533;&#65533;&#65533;o&#65533;&#65533;m#&#65533;8&#65533;&#65533;&#65533;qx |`e&#65533;p&#65533;blh&#65533;t&#65533;)&#65533;&#65533;&#65533;Z<&#65533;&#65533;f)&#65533;!
&#65533;FY&#65533;AD&#65533;,N6&#65533;`&#65533;6#&#65533;'&#65533;&#65533;$#&#65533;xED>&#65533;(U&#65533;A&#65533;G3&#65533;H&#65533;&#65533;[A&#65533;&#65533;CY)&#65533;&#65533;&#65533;r&#65533;;.m%F&#65533;^&#65533;s&#65533;&#65533;4h#&#65533;&#65533;"&#65533;|0&#65533;g2&#65533;&#65533;$J&#65533;&#65533;&#1536;d,&#65533;]&#65533;cn&#65533;CVF=&#65533;K&#65533;#&#65533;&#913;&#65533;q&#65533;cJ&#65533;4&#65533;&#65533;9@8&#65533;tfy&#65533;&#65533;ex&#65533;&#65533;!r&#65533;g&#65533;k&#65533;&#65533;}g&#65533;@&#65533;C&#65533;b&#65533;&#65533;*&#65533;&#65533;&#65533;A&#65533;$`L$&#65533;&#65533;x&#65533;8$&#65533; -X&#65533;Pd&#65533;M&#65533;  Z<&#65533;+#&#65533;P&#65533; &#65533;	8&#65533;&#65533;`R&#65533;kc!"P&#65533;m&#65533; )i&#65533;!&`&#65533;&#65533;r&#65533;!4&#65533;F2&#65533;d&#1836;
&#65533;&#65533;'@H&#65533;-&#65533;&#65533;&#65533;&#65533;&#65533;H&#65533;p&#65533;&#65533;e&#65533;&#65533;&#65533;\&#65533;&#65533;&#65533;&#65533;?0&#65533;N&#65533;4c* &#65533;Z&#65533;&#65533;&#135;bFIU&#1105;&#65533;iN &#65533;t&#65533;a&#65533;&#65533;F&#65533;&#65533;&#65533;&#65533;M:I&#65533;&#65533;&#1106;@=(A9&#65533;&#65533;U&#65533;I&#65533;&#65533;XR&#65533;&#65533;&#65533;&#65533;H	I8&#65533;@&#65533;&#65533;&#65533;&#65533;iiW&#65533;&#1240;&#65533;{&#65533;!&#65533;0&#65533;>_&#65533;q&#65533;&#947;&#65533;&#65533;&#65533;&#1420;f&#65533;&#65533;kR&#65533;A&#65533;&#65533;&#65533;&#65533;1&#65533;&#65533;&#298;&#65533;&#65533;W&#65533;	&#65533;i&#65533;Z&#65533;5
+{&#65533;&#65533;k$&#65533;#9e&#65533;N}&#65533;&#1077;&#65533;u=&#65533;&#65533;&#65533;A&#1802;&#65533;&#65533;&#65533;u&#65533;&#65533;!hE:&#65533;^q&#65533;b&#65533;&#65533;&#65533;G&#65533;&#65533;Ia0&#65533;&#65533;W&#65533;&#65533;*x&#65533;&#65533;&#65533;u&#65533;i&#65533;&#65533; yM&#65533;&#65533;g&#801;&#65533;&#65533;&#65533;&#65533;&#65533;	O&#65533;)P&#65533;&#65533;8O(&#65533;%&#65533;&#65533;'&#65533;*&#65533;&#65533;&#1973;&#65533;z%&#65533;tS;Q\&#65533;dda&#65533;]&#65533;!v	"0nK&#65533;	6&#65533; &#65533;&#65533;&#65533;-y&#65533;f&#65533;"&#65533;&#65533;e&#65533;aP&#65533;Q(j\&#65533;&#65533;&#65533;n&#65533;!J&#65533;(bw=&#65533;&#65533;4&#65533;&#65533;-jMj&#65533;o` &#65533;qz-W!&#65533;R&#65533;6&#65533;&#65533;&#65533;*&#1223;7&#65533;N&#65533;}@Pk{&#65533;6&#65533;d-&#65533;Y<Jq&#1166;AT&#65533;p&#65533;7[&#65533;&#65533;&#920;F&#65533;&#191;D[&#65533;&#65533;.&#457;&#65533;Ej&#65533;&#65533;&#65533;@&#65533;R&#65533;[5&#65533;&#583;&#65533;hX/&#65533;&#65533;m&#65533;?&#65533;&#65533;^&#65533;w&#65533;ms%&#65533;J&#65533;<L&#65533;&#65533;&#65533;?~0&#65533;`&#65533;&#65533;&#65533;U&#65533;r&#65533;&#65533;&#65533;&#65533;	&#65533;&#65533;&#65533;%&#65533;C&#1898;&#65533;B&#1947;k&#65533;&#65533;"&#65533;{&#65533;'?&#65533; &#65533;&#65533;4&#65533;&#65533;&#65533;,&#65533;}
&#65533;nt#&#65533;)&#65533;#^&#65533;&#65533;"&#795;f&#65533;~&#1004;&#65533;g&#65533;z&#65533;k&#65533;&#1566;Zj&#65533;&#65533;&#65533;&#65533;E&#65533;&#65533;2V&#65533;&#65533;}&#65533;&#65533;&#65533;`&#65533;&#65533;g`	hO]@&#65533;6&#65533;J0&#65533;&#65533;jlP&#65533;C%;&#65533;)&#65533;#&#65533;u&#65533;d8&#65533;oP&#65533;&#65533;#&#924;&#65533;3w&#65533;L&#65533;&#65533;A&#65533;c&&#65533;&#65533;&#613;]&#65533;_&#65533;&#65533;&#65533;!&#65533;DD&#65533;-7&#65533;&#65533;q&#65533;&#65533;w&#1462;m2&#65533;&#65533;x{$&#65533;&#65533;&#65533;o&#1016;&#65533;)&#65533;&#65533;<&#65533;k&#65533;&#65533;C&#65533;&#65533;8&#65533;<&#65533;&#65533;A&#65533;TG-&#65533;~&#65533;&#65533;33&#65533;U&#65533;&#65533; ~&#65533;&#65533;V&#65533;&#65533;.&#65533;1&#65533;9d2&#65533;c]&#65533;x&#65533;&#65533;&#65533;&#65533;&#65533;&#65533;&#65533;&#65533;CHk&#1856;@&#65533;&#65533;#&#65533;&#65533;Y&#65533;&#65533;E&#65533;\u&#65533;&#65533;&#65533;&#65533;aG&#65533;&#65533;*&#65533;&#65533;&#65533;0 &#65533;;&#65533;&#65533;'>&#65533;O&#65533;% &#65533;3z&#65533;&#65533;&#65533;U"&#65533; S&#65533;mm4&#65533;&#65533;ufU9&#65533;&#65533;&#65533;j&#65533;'&#65533;&#65533;w&#65533;&#65533;9t&#65533;&#65533;	&#65533;&#65533;cgmw&#65533;&#65533;&#65533;&#65533;F&#65533;&#65533;{P&#65533;&#65533;&#65533;&#65533;t&#65533;y&#65533;&#65533;&#65533;&#65533;&#65533;&#65533;&#65533;%x&#65533;&#65533; ~&#65533;&#65533;&#65533;~&#65533;&#65533;&#65533;n&#65533;\5&#65533; &#65533;&#65533;&#65533;&#65533;G&#65533;&#65533;;;&#65533;&#65533;&#1878;&#65533;3&#65533; E&#65533;&#1893;&#65533;&#65533;+ K&#65533;}z&#65533;&#65533;&#65533;&#65533;&#65533;&#65533;Y&#1996;ta&#65533;&#65533; M&#65533;v&#65533;&#65533;&#65533;&#65533;H&#65533;&#65533;&#65533;[o&#65533;&#65533;&#65533;&#65533;=&#65533;&#65533;!&#65533;&#65533;&#65533;<&#65533;&#65533;/&#65533;4c&#65533;(&#65533;&#65533;&#65533;&#65533;/&#65533;S h&#65533;&#65533;6&#65533;;&#65533;.&#65533;&#65533;8&#65533;8x&#65533;&#65533;&#1153;1=&#65533;k&#65533;K&#65533;&#65533;=&#65533;&#65533;{?&#65533;&#65533;L&#65533;&#65533;dH&#65533;&#65533;&#65533;&#65533;&#65533;&#65533;&#65533;&#764;&#65533;&#65533;!@-&#65533;9}3@&#65533;&#544;&#65533;;>&#65533;:<&#65533;c&#65533;&#65533;&#65533;&#65533;
\12h&#65533;w&#683;&#65533;%&#65533;&#65533;6&#65533;&#65533;&#65533;:yq&#65533;&#65533;+&#65533;&#65533;K&#65533;&#65533;;&#65533;&#65533;H&#65533;&#65533;&#65533;7|A&#65533;K &#65533;h$&#65533;]&#65533;&#65533;&#65533;;9.@&#65533;&#65533;CT&#65533;O!|&#65533;7&#65533;&#65533;[%&#65533;&#65533;n&#65533;&#1027;$&#65533;&#65533;&#65533;%P	}y#:!"d&#65533;&#65533;&#65533;&#65533;&#65533;#e#OX<&#65533;&#65533;
&#65533;&#65533;GP&#65533;&#65533;B&&#65533;'&#65533;&#65533;@&#65533;&#65533;&#65533;.&#65533;*Q&#65533;&#65533;p
,y&#65533; &#65533;&#1089;=7&#65533;2C&#65533;A&#65533;&#65533;a&#65533; ct&#65533;d&#65533;=`&#65533;&#65533;&#65533;H&#65533;<S&#65533;&#65533;&#65533;T&#65533;&#65533;&#128;d&#65533;IA&#65533;&#65533;d&#65533;7`&#65533;&#65533;&#65533;&#65533;&&#65533;&#65533;&#65533;=x&#65533;;&#65533;9&#65533;&#65533;#S&#65533;O&#65533;4&#65533;&#65533;/xP P&#65533;@Q&#65533;%&#65533;Gz&#65533;&#65533;&#65533;&#65533;&#466;&#65533;9;0'&#65533;&#65533;&#65533;&#65533;r(&#65533;&#65533;3F]&#65533;&#65533;4&#65533;&#65533;&#65533;GP&#65533;&#65533; ddC&#65533;c&#65533;&#65533;&#65533;(&#65533;<&#65533;A&#65533;&#65533;&#65533;o&#65533;&#65533;&#65533;&#189;&#65533;nt&#65533;!&#65533;&#65533;%G-P&#65533;& &#65533; 8&#65533;&#65533;&#1536;)&#65533;&#65533;P&#65533;L:&#65533;K&#65533;&#65533;v&#65533;G"&#65533;9&#65533;&#65533;&#65533;&#65533;3&#65533;&#65533;Q!%X&#65533;9&#65533;&#65533;&#65533;t&#65533;vs7\#&#65533;&#65533;&#65533;&#65533;Z5&#65533;&#65533;&#65533;;&#65533;&#65533;&#65533;&#65533;\FH&#65533;{@ &#1538;&#65533;&#65533;H8&#65533;?F&#1543;Rp&#65533;N&#65533;<&#65533;F&#65533;&#65533;&#65533;s&#65533;ld&#65533;J&#65533;\&#65533;F!B&#65533;&#193;&#65533; &#65533;&#65533;&#65533;&#65533;L&#65533;&#515;n&#1572;&#65533;``x"ZB&#65533;&#65533;x&#65533;&#65533;0&#65533;&#65533;)t&#65533;&#65533;G%&#65533;&#65533;|&#65533;&#65533;&#65533;=W&#65533;&#65533;&#65533;&#65533;%&#65533;B:K-t&#1053;&#65533;\ ]&#65533; 2D&#65533;3K&#65533;&#65533;p&#65533;&#65533;&#65533;&#65533;&#65533;t #0&#65533;DH0&#65533;Gx&#65533;&#65533;F&#65533;&#65533;L&#65533; &#65533;&#65533;\&#65533;C8&#65533;&#65533;k&#65533;&#65533;&#65533;P&#65533;&#65533;d=L&#65533;&#65533;&#172;V   &#65533;&#65533;&#65533;&#65533;&#65533;4&#65533;7a&#65533;&#65533;<x%&#65533;!&#65533;&#65533;/"&#65533;4G&#65533;&#65533;i&#65533;O7&#65533;4%&#65533;&#65533;&#65533;G&#65533;&#65533;B2&#65533;<zk&#65533;&#65533;&#65533;>&#65533;&#65533;&#65533;&#65533;Fok&#1030;&#65533;_&#65533;E&#65533;4&#65533;&#65533;&#65533;&#65533;&#65533;&#1794; &#65533;-pKc&#65533;K&#65533; &#516;t&#65533;&#65533;&#65533;C&#65533;[&#65533;&#65533;&#65533;N&#65533;C O&#65533;&#65533;F&#65533;&#65533;H&#65533;&#65533;T&#65533;#`O&#65533;&#65533;&#1031;)&#65533;#=B\&#65533;&#65533;&#65533;n&#65533;&#65533;&&#65533;d&#65533;%&#65533;&#1036;&#65533;[&#65533;P=&#65533;7&#65533;Q&#65533;78&#766;&#65533;&#65533;&#65533;9&#65533;3&#65533;<tP0&#65533;&#65533;&#65533;2#&#65533;1&#65533;&#65533;&#65533;&#65533; y&#65533;@ &#65533;&#65533;&#65533;&#65533;(x&#65533;5&#65533;bP&#65533;b(Q7&#65533;&#65533;D&#1543;&#65533;N&#65533;&#65533;x&#402;&#65533;&#65533;&#65533;4&#65533;d5E&#65533;D&#65533;&#65533;=&#65533;@(0&#65533;tP&#65533;POP&#472;#&#65533;%&#65533;7&#65533;&#65533;?&#65533;P)R&#65533;&#65533;X#&#65533;DP&#65533;xD&#65533;&#65533;OGe&#65533;N&#65533;&#65533;&#65533;d9m&#877;<H&#65533;&#65533;&#65533;&#65533;&#65533;c&#65533;2&#65533;:{&#65533;&#65533;&#65533;&#65533;
&#65533;&#65533;&#65533;&#65533;&#65533;&#65533;(*x<&#65533;?U&#65533;Y0F&#1543;}&#65533;&#65533;&#836;&#65533;\&#65533;d`&#1332;&#255;HE&#65533;&#65533;z&#65533;dh&#65533;V@&#65533;Q=O=X&#65533;MM&#65533;M&#65533;&#65533;OU&#65533;t&#65533;&#65533;&#65533;&#65533;7`&#65533;S-&#1347;&#65533;o`?!&#65533;)`&#65533;&#65533;`&#65533;2xP&#65533;&#65533;&#65533;&#65533;&#65533;7&#65533;&#451;Gnd&#65533;}&#65533;T= &#65533;a&#65533;-&#65533;1V&#1370;M&#65533;&#65533;&#65533;&#65533;&#65533;E&#65533;&#65533;h&#65533;Mi&#65533;:NMkH&#65533;($x>&#65533;&#65533;-&#65533;VcLs5&#65533;}PQ&#65533;&#65533;&#65533;&#65533;A&#65533;K&#65533;.&#65533;&#65533;&#65533; z&#65533;We&#65533;&#65533;&#65533;L&#65533;4&#65533;t&#65533;&#1711;&#65533;&#65533;4@&#65533;c&#65533;,&#65533;:x&#65533;&#65533;r&#65533;&#65533;:&#65533;&#65533;qd&#65533;&#65533;&#65533;&#65533;&#65533;I.&#65533;o&#65533;&#65533;&#65533;&#65533;&#65533;&#1230;&#65533;ET95&#65533;&#65533;0&#65533;A&#65533;5x&#1241;&#65533;&#65533; &#65533;&#65533;&#65533;&#65533;jH&#65533;&#65533;m&#65533;b&#65533;&#65533;bQpM&#65533;=Zh&#65533;&#65533;,&#65533;&#65533;&#65533;d&#65533;&#65533;<kP&#65533;&#65533;&#482;&#426;&#65533;&#65533;&#65533;&#65533;&#65533;W&#65533;A &#65533;4 &#65533;!&#65533;&#65533;&#65533;;&#65533;x&#65533;u&#65533;&#65533;&#65533;&#65533;&#65533;5&#65533;x&#65533;:(&#65533;9&#65533;&#65533;&#65533;&#65533;&#65533;B&#65533;R&#65533;|e&#65533;I&#65533;\&#65533;Z&#65533;&#65533;&#65533;&#65533;&#65533;=y&#65533;&#65533;&#65533;&#65533;P&#65533;&#65533;&#65533;x&#65533;&#65533;&#65533;(&#65533;\k&#65533;&#65533;M$&#65533;Y>(<&#65533;&#65533;&#65533;&#65533;&#65533;b8&#65533;L]&#65533;&#65533;&#721;D&#65533;m&#1064;}&#65533;l&#518;V&#65533;&#65533;&#1565;T&#65533;&#65533;H&#65533;4P&#65533;E&#65533;-&#65533;&#65533;M&#65533;&#65533;&#65533;N0&#65533;:0&#65533;J&#65533;&#65533;(&#65533;9.&#65533;EHa)&#65533;&#65533;&#65533;&#65533;&#1790;&#65533;&#65533;&#65533;V&#65533;&#1501;&#65533;&#65533;&#65533;\&#65533;&#65533;&#65533;&#65533;3&#65533;r&#65533;Y&#65533;U&#65533;&#1528;Y&#65533;V&#65533;]&#65533;&#65533;&#65533;&#65533;&#65533;&#65533;&#65533;&#65533;&#65533;&#65533;&#65533;&#65533;-&#65533;&#65533;&#65533;`s&#65533;&#65533;]&#1681;&#65533;&#65533;d&#65533;.&#65533;&#65533;l&#65533;&#65533;l&#65533;&#1898;&#65533;&#1515;&#65533;`8P)&#65533;&#65533;Kma&#65533;&#65533;Q&#65533;&#65533;&#65533;u&#65533;&#65533;}0&#65533;&#65533;&#65533; &#65533;MP&#65533;X&#65533;t&#1541;XHEx&#65533;&#65533;`&#65533;&#65533;1vM2&#65533;&#65533;r&#65533;ZTS&#65533;m7z[4&#65533;s&#65533;&#65533;&#65533;&#65533;m&#65533;;&#65533;\$&#65533;&#65533;&#65533;%&#65533;&#65533;u'&#65533;&#65533;-&#65533;&#65533; &#65533;-&#65533;&#65533;K&#65533;<&#65533;&#65533;7&#65533;3&#65533;-&#65533;h&#65533;En&#65533;&#490;&#65533;CN&#65533;x(&#65533;&#65533;&#65533;&#65533;&#65533;&#65533;]&#65533;J&#65533;&#65533;(&#65533;N&#65533;R(&#65533;p&#65533;kP&#65533;&#65533; 0@Nt&#65533;&#65533;J&#65533;Q]&#65533;&#65533;~]&#65533;&#65533;8Q&#65533;&#65533;pA&#65533;J&#65533;&#65533;&#65533;z&#65533;&#65533;}V &#65533;d&#65533;`_;&#65533;&#65533;&#65533;&#65533;k&#65533;dk&#65533;&#65533;! Q.&#65533;.&#65533;&#65533;&#65533;V<0&#65533;T>&#65533; &#65533;+. g&#65533;I&#65533;&#65533;aM&#65533;/&#65533;)&#65533;0N`1F&#65533;z&#65533;&#65533;&#65533;&#65533;|&#65533;&#65533;|Ln&#65533;&#65533;ux&#65533;&#65533;O.&#65533;^=&#65533;&#65533;M&#65533;&#65533;E&#65533;]A&#1541;$H&#65533;I&#65533;&#65533;zm/n&#65533;>&#65533;&#65533;	j&#65533;&#65533;&#65533;=&#65533;&#65533;E_&#65533;&#1049;&#65533;&#65533;gy&#65533;&#65533;:-&#65533;B0&#65533;|Fb|&#65533; Ch&#65533;&#65533; &#65533;&#65533;=&#65533;&#65533;&#65533;&#65533;sET&#65533;TM&#65533;&#65533;&#65533;&#646;c&#65533;&#65533;N&#65533;&#65533;&#65533;zMa.&#65533;Z&#65533;&#65533;ZLOL&#65533;&#21686;k_&#65533;&#65533;&#65533;&#1797;&#65533;d&#65533;@&#65533;MH&#65533;&#65533;&#65533;&#65533;N`k$&#65533;&#65533;&#65533;&#65533;&#65533;&#65533;&#65533;e&#65533;&#65533;#'&#65533;&#1445;&#65533;&#65533;&#65533;&#65533;&#65533;j&#65533;d&#65533;&#65533;&#65533;6C&#65533;&#65533;h<&#65533;&#2030;Q&#65533;U&#65533;%&#65533;R&#1085;&#65533;,&#65533;&#65533;&#65533;3-&#65533;^&#48550;W.P&#65533;&#65533;&#65533;]&#65533;&#65533;}&#2821;&#65533;_F}&#65533;&#65533;&#65533;&#384;$&#65533;&#65533;M&#65533;&#65533;X(l&#65533;&#65533;&#65533;f&#65533;&#65533;H&#65533;io&#65533;&#65533;uf&#65533;N+4&#65533;S&#1980;l&#65533;&#65533;"&#65533;YOf
}>&#65533;&#65533;&#65533;a m&#65533;Z&#65533;Mm&#65533;&#65533;_&#65533;%]&#1543;&#65533;{&#65533;&#65533;&#65533;-&#65533;@kj@&#65533;&#65533;&#65533;mzMah8l&#65533;u&#65533;I}E&#65533;&#65533;&#65533;&#65533;ZHa&#65533;&#65533;&#65533;@&#65533;&#65533;X&#65533;p&#65533; &#230;&#65533;kH`t&#65533;	Y&#65533;J&#65533;&#65533;&#65533;&#65533;]&#65533;0&#65533;&#20003;l&#65533;&#65533;d&#65533;&#65533;&#65533;&#65533;&#65533;#^&#65533;`
&#65533;&#65533;&#65533;~&#65533;&#65533;.&#65533;&#65533;&#65533;&#65533;&#65533;&#65533;&#65533;6&#1476;kU&#65533;&#65533;5&#65533;&#65533;e&#65533;2&#65533;ZlhX&#65533;lPH'&#65533;e8&#65533;&#474;&#65533;|&#65533;&#65533;&#997;&#65533;V&#65533;&#65533;&#1497;&#65533;s|&#1540;
&#65533;&#65533;>&#65533;&#65533;&#65533;1G&#65533;i&#65533;&#65533;6gg&#65533;&#65533;-&#65533;&#65533;) N&#65533;&#65533;&#65533;!P&#65533;|&#65533;&#65533;&#517;&#65533;f&#65533;w&#65533;&#65533;&#65533;&#65533;&#65533;m&#65533;&#65533;r!&#65533;F` r&#65533;&#65533;ozK&#65533;&#65533;&#65533;K?&#65533;C&#65533;'&#65533;E@&#65533;0&#65533;Z&#65533;rz&#65533;&#65533;JQ&#65533;p&#65533;Z&#65533;&#65533;f&#65533;&#65533;&#65533;&#1924;1&#1988;o&#65533;&#65533;.?H&#65533;&#65533;?j&#65533;&#65533;&#65533;W&#65533;&#65533;&#65533;&#1705;&#65533;R&#65533;J&#65533;&#65533;:&#65533;s&#736;&#65533;&#65533;&#1991;&#65533;g3&#65533;&#65533;&#65533;&t&#65533;&#65533;vC0t$  &&#65533;q&#1382;&#65533;&#65533;rpt
&#65533;&#65533;H&#65533;V&#65533;$&#65533;3&#65533;(up&#65533;&#65533;&#65533;Owrf`v&#65533;iF&#65533;&#65533;&#65533;&#65533;&#65533;$ &#65533;&#65533;&#65533;&#65533;&#65533;q&#65533;3&#65533;&#65533;&#65533;&#65533;&#65533;TV&#65533;d&#65533;&#65533;<&#65533;s&#65533;&#65533;c?vd&#65533;&#65533;&#65533;&#65533;&#65533;&#65533;&#65533;e|&#65533;g&#65533;&#65533;&#65533;io&#65533;6&#65533;&#65533;&#65533;vE&#65533;n&#65533;&#65533;}&#65533;&#65533;e)0&#65533;&#65533;~O&#65533;r&#65533;t7&#65533;&#65533;&#65533;>x&#65533;y&#65533;&#902;&#65533;&#65533;&#65533;V &#65533;&#65533;Z&#65533;(&#65533;s&#65533;&#65533;&#65533;u"&#65533;u&#65533;&#65533;'~,&#65533;-&#65533;&#65533;Px{&#65533;W&#65533;&#65533;&#65533;&#65533;(&#65533;&#65533;_kP&#65533;~&#65533;&#65533;&#65533;&#65533;6&#65533;&#65533;nL&#65533;&#65533;&#65533;%&#65533;Y*&#65533;&#65533;&#65533;vH&#65533;D@F7&#65533;6&#65533;6.H&#65533;&#65533;>&#65533;&#65533;!&#65533;7&#65533;&#65533;&#65533;&#64790;&#65533;&#65533;6&#65533;&#65533;O&#65533;&#65533;N|&#65533;&#65533;y&#65533;&#32664;&#65533;&#850;'lL)&#65533;&#65533;F&#65533;Zx&#65533;&#65533;&#65533;:&#65533;&#1259;&#65533;&#65533;&#65533;z&#65533;lk&#65533;&#65533;&#65533;x&#65533;&#65533;&#65533;%  @*&#65533;&#65533;&#65533;&#65533;&#65533;Oh&#65533;P8&#65533;&#65533;&#65533;))&#65533;&#65533;&#65533;&#1726;&#65533;&#65533;&#65533;|E8&#65533;R&#65533;&#65533;&#65533;by&#65533;&#65533;&#65533;u&#65533;.&#65533;&#65533;&#65533;r&#65533;{Gv&:&#65533;&#657;&#65533;&#65533;H>qYV&#65533;^;"&#65533;G_}&#65533;8&#1537;&#65533;&#65533;&#65533;g&#65533;&#65533;&#65533;j&#65533;`&#65533;&#65533;&#65533;g&#65533;&#965;&#65533;&#65533;&#65533;B&#65533;J*&#656;&#65533;&#65533;&#65533;	4#&#65533;e&#158;+t "%H&#65533;IF&&#65533;`R&#65533;&#65533;o%-|&#65533;p&#65533;&#1713;&#65533;2_&#65533;\9&#65533;&#65533;&#65533;$2M&#65533;&#65533;&#65533;d-$L&#65533;(*&#65533;(&#65533;4p0m&#65533;&#65533;i&#65533;l&#65533;&#1584;&#1122;&#65533;	&#65533;t&#65533;&#65533;2&#65533;H3b&#466;-&#65533;&#65533;,&#1716;j&#1522;m&#65533;&#65533;-&#1848;r&#65533;&#1197;k7&#65533;&#65533;&#65533;&#65533;&#65533;fm&#65533;&#65533;!&#65533;1&#65533;0&#65533;!&#65533;<&#65533;Z&#65533;\9&&#1248;A&#65533;&#65533;&#65533;R:T&#65533;K&#65533;g&#65533;*N&#65533;PE&#65533;.B&#65533;$i&#65533;&#977;3g&#65533;~&#65533;s'O&#65533;A_'!&#65533;r&#65533;&#65533;&#65533;&#65533;I&#65533;N&#65533;4&#1255;O&#65533;R&#65533;z5&#65533;5]&#65533;&#65533;-k}&#65533;&#65533;&#65533;&#1719;s&#65533;&#65533;&#65533;&#65533;3&#65533;Qb&#65533;&#65533;&#65533;&#65533;Z5k&#65533;&#65533;w8m&#65533;&#323;&#65533;F&#65533;9G &#728;&#65533;LHE&#65533;&#65533;$B&#65533;#&#65533;&#65533;6&#65533;DL`&#65533;i/&#65533;&#65533;k&#421;1o&#65533;&#65533;D&#65533;l>&#65533;TKOAQ&#545;&#65533;&#65533;B&#65533;PB&#65533;XToI%&#65533;i$&#65533;&#65533;&#65533;UeV>&#65533;&#65533;&#65533;t&#65533;YQ&#65533;u&#65533;}&#65533;#&#65533;A
&#65533;&#65533;X&#65533;b&#65533;}&#65533; &#65533;K_&#65533;&#65533;&#65533;&#65533;Z&#65533;5& zIF&YX&#65533;N:&#65533;&#65533;&#65533;&#65533;>&#65533;&#65533;A3&#65533;U&#65533;&#65533;+&#65533;6 F&#65533;Dk$&#65533;Y&#65533;tj&#65533;&#65533;v&#65533;9go#7;&#65533;&#65533;8&#65533;S&#65533;5g&#65533;?-&#65533;W&#65533;A&#65533;f&#65533;h&#1424;&#65533;Zzi&#65533;E"0C*g&#65533;b&#65533;5&#65533;8yVbQ&#65533;&#65533;&#65533;&#65533;&#65533;&#65533;@&#65533;&#65533;pI&#65533;&#65533;&#65533;&#65533;&#65533;
tq&#65533;&#65533;&#65533;&#65533;&#65533;&#65533;&#65533;	!kp&#65533;4!&#65533;&#65533;*&#65533;&#65533;s&#65533;&#1162;&#65533;&#65533;&#65533;"&#65533;&#65533;&#65533;U6&#65533;&#65533;F <&#65533;&#65533;&#65533;a:.&#65533;&#65533;&#65533;5&#65533;^&#65533;B&#65533;$&#65533;&#65533;&#65533;&#344; C&#65533;&#65533;&#65533;&#65533;V&#65533;;&#65533;t&#607;&#65533;&#65533;+&#65533;]ME&#65533;
+l&#65533;nF&#65533;&&#65533;&#65533;:&#65533;&#65533;&#65533;&#65533;&#65533;&#1634;&#65533;&#1326;&#65533;&#65533;&#65533;Wa&#65533;&#65533;&#65533;j&#65533;u&#65533;&#65533;h.&#65533;%&#65533;&#65533;&#65533;f&#65533;&#234;&#65533;&#65533;
@&#65533;&#65533;b&#65533;&#65533;&#65533;X&#65533;&#65533;&#65533;r &#65533;}&#65533;/&#65533;&#65533;&#65533;&#65533;rPF&#65533;&#65533;k&#65533;&#892;&#65533;&#65533;&#65533;&#65533;&#65533;&#65533;&#65533;K&#65533;Z&#65533;&#65533;4aH&#65533;J1&#65533;O&#65533;&#65533;&#65533;4b&#65533;&#65533;V&#65533; B&#65533;"&#65533;h2&#65533;mGV&#65533;&#65533;&#65533;&#65533;K`&#65533;%&#65533;&#889;&#65533;&#65533;&#65533;&#65533;&#65533;8>&#65533;&#671;&#65533;[&#65533;&#1707;uK&#65533;&#65533;x&#65533;&#65533;>&#65533;8&#65533;K>9&#65533;&#65533;F&#65533;[C&#65533;p<&#497;&#65533;^u&#65533;&#65533;#&#65533;}:&#65533;s&#65533;&#65533;&#65533;=3&#65533;&#65533;Vz&#65533;&#65533;&#778;&#65533;.@&#65533;7'&#65533;3&#65533;&#65533;&#65533; 8&#65533;&#65533;l&#65533;&#65533;J&#65533;&#1120;&#65533;&#65533;8&#65533;L7&#65533;&#65533;QS~,&#65533;&#65533;c&#65533;0&#65533;!Y}&#65533;P&#65533;&#65533;=Y&#65533;&#65533;-#\U&#65533;6&#65533;&#30014;v&#65533;&#65533;&#65533;&#65533;&#65533;&#65533;&#65533;&#65533;&#65533;&#65533;mH&#65533;&#65533;&#65533;&#65533;&#65533;&#65533;&#65533;&#65533;&#65533;&#65533;&#65533;&#65533;3&#65533;&#65533;&#65533;;dE8&#65533;uq&#65533;[!&#65533;&#65533;=&#65533;M&#65533;&#65533;&#65533;&#65533;&#65533;5~ms&#65533;@&#65533;&#65533;Q&#65533;Eq&#65533;+&#65533;k&#65533;&#1415;&#65533;&#65533;&#65533;0u&#65533;ay&#65533;&#65533;7&#65533;&#65533;&#65533;=l&#65533;&#65533; @&#65533;&#65533;?&#65533;&#65533;&#65533;<&#65533;	&#65533;&#419;B&#65533;&#65533;&#65533;&#65533;EP&#65533;&#65533;{&#65533;&#65533;*(E&#65533;&#65533;z&#65533;k&#65533;<=&#65533;!&#65533;ML&#65533;@?&#65533;h0B#&#65533;&#65533;J&#676;B&#65533;&#65533;&#65533;&#65533;%&#65533;&#65533;90?&#65533;&#65533;-=&#65533;&#65533;[c&#65533;&#65533;&#65533;$&#65533;pg&#65533; &#65533;h&#65533;w&#65533;KTH&#65533;#&#65533;>&#65533;5&#65533;&#65533;l\-&#65533;E&#65533;q&#65533;^&#65533;&#65533;0&#65533;&#65533;60#&#65533;H&#65533;F6&#65533;&#65533;&#65533;&#65533;&#65533;&#45956;&&#65533;JTwt&#65533;b&#65533;&#65533;&#65533;&#65533;&#65533;o;&#65533;/&#65533;&#65533;^&#65533;R&#65533;&#65533;&#65533;(&#65533;&#65533;E6&#65533;&#65533;&#65533;|"&#65533;&#65533;&#65533;&#65533;E&#65533;\&#65533;^&#1276;7&#65533;MN3&#65533;&#65533;l&#65533;W&#65533;`5&#65533;R\&#65533;&#65533;&#26988;&#65533;8v&#65533;I&#65533;&#1569;&#65533;&#65533;u&#65533;&#65533;&#65533;S&#65533;`&#65533;
(Oy
&#65533;&#65533;@K&#65533;#&#65533;X:F&#65533;&#65533;&#65533;|d&#65533;&#65533;I&#65533;
&#65533;&#65533;&#65533;c&#65533;hsG&#65533;48#
&#65533;&#65533;&#65533;2&#65533;W`f&#65533;&#65533;&/&#65533;&#65533;&#65533;G&#65533;&#65533;&#65533;&#65533;&#65533;A&#65533; L&#65533;&#65533;&#65533;&#65533;&#65533;''&#65533;"&#51162;dB9&#65533;&#1047;&#65533;&#65533;&#65533;|(&#65533;$*T&#65533;L*P%:&#65533;&#65533;'&#65533;&#65533;1gy'&#65533;&#323; &#65533;'J&#65533;&#65533;&#65533;&#65533;&#65533;,&#65533;|)X&#65533;8a5&#65533;&#65533;:%+&#65533;A&#65533;&#1225;&#65533;&#65533;P!:&#1337;&#1701;&#65533;P&#2002;&#65533;J&#244;e&#65533;i&#65533;&#65533;&#65533;y&#65533;>&#65533;&#65533;&#65533;&#65533;jy@&#65533;u~"siX#+&#1456;&#27928;mm&#65533;&#65533;&#65533;M&#65533;rV.&#65533;:G.&#695;&#65533;rt&#65533;&#65533;&#65533;&#65533;i&#65533;&#65533;&#65533;A&#65533;j"&#65533;-&#65533;&#65533;&#65533;&#65533;d%&#65533;&#1757;^V&#65533;/&#876;fW&#65533;&#65533;&#65533;%\	&#65533;A&#65533;;&#65533;!&#65533;G&#65533;[&#65533;E&#65533;&#65533;T &#65533;&#65533;^&#65533;8K=w&#65533;K&#65533;^&&#65533;&#65533;&#65533;ZD6&#65533;&#65533;&#65533;&#65533;&#65533;=/z&#65533;[^.&#65533;&#65533;&#65533;&#65533;&#65533;D{_ &#65533;&#65533;&#695;&#65533;&#65533;U&#65533;z&#65533;\&#65533;&#65533;&#65533;kY&#65533;&#65533;&#65533;&#1533;s&#65533;n&#65533;O&#65533;D&#65533;7>&#65533;&#501;&#65533;&#65533;&#65533;&#65533;&#65533;&#65533;z&#65533;&#65533;&#65533;&#65533;o7&#708;&#65533;bG	&#65533;p&#65533;&#65533;&#65533;#,^&#65533;&#65533;S&#65533;U&#65533;v&#65533;y&#65533;&#65533;{&#1314;&#65533;&#340;&#65533;S&#65533;&#65533;&#65533;Yr&#65533;&#65533;&#65533;v&#65533;&#65533;T,dPa&#65533;&#65533;&#65533;F>rpU&#65533;_&#65533;%&#65533;u&#65533;&#65533;&#65533;&#65533;s&#65533;&#65533;&#65533;>7^&#65533;&#65533;?&#65533;s V-V-,&#65533;&#65533;+&#65533; &#65533;&#65533;fV&#65533;&#65533;&#65533;[&#65533;&&#65533;*&#65533;&#65533;b&#65533;k&#65533;`7&#65533;&#65533;&#65533;
$/&#65533;&#65533;/v	&#65533;&#65533;-&#65533;4w&#65533;N&#65533;*&#65533; &#65533;&#65533;&#65533;1Fnt&#65533;2Z&#65533;&#65533;eq&#65533;&#65533;&#65533;L&#65533;D&#65533;#&#65533;M#&#65533;&#1052;]_
&#65533;&#65533;&#65533;%&#65533;-&#65533; ^&#65533;&#65533; &#65533;2&#65533;&#65533;&#65533;&#65533;I&#65533;&#65533;&#65533;=&#65533;W&#1244;&#65533;u\=MWP&#65533;@&#65533;.Ng&#65533;;c*)&#65533;&#65533;&#65533;@Zx&#65533;&#65533;/&#65533;&#65533;&#65533;&#1210;&#65533;&#65533;i&#65533;P&#65533;sUaf@&#65533;O&#65533;&#65533;e&#65533;)-y&#65533;&#65533;yew&#1728;SE&#65533;u&#65533;&#65533;&#65533;V&#65533;&#65533;&#65533;6&#65533;&#65533;-WkS&#65533;&#65533;&#65533;@&#65533;&#65533;\F&#65533;r&#65533;%+L&#65533;&#65533;%&#65533;&#65533;?>@ &#65533;&#65533;&#65533;?&#65533;7&#65533;&#65533;Mop&#65533;&#2018;m&#65533;&#744;<l&#65533;co}Q&#65533;>&#65533;&#65533;WSU&#65533;$w&#65533;T&#65533;&#65533;&#65533;!E|&#65533;&#65533;h&#65533;&#65533;&#65533;JV&#65533;G&#65533;r~&#65533;&#65533;V&#65533;&#65533;&#65533;&#65533;&#65533;&#1153;&#65533;&#65533;&#65533;&#65533;&#65533;p&#65533;&#65533;&#65533;&#65533;~9&#65533;c&#65533;miT&#65533;&#65533;&#65533;&#1144;,&#65533;&#804;&#65533;&#65533;&#1840;>z=?&#65533;<?;|\F73&#65533;&#65533;m&#65533;s&#65533;o&#65533;&#65533;&#65533;y&#65533;&#65533;]&#65533;a&#65533;J!?&#65533;Z&#65533;L&#65533;-&#65533;y&#65533;&#65533;z&#65533;&#65533;~&#11275;]&#65533;&#65533;&#65533;&#65533;&#65533;&#65533;t&#232;=&#65533;&#65533;q&#65533;.r&#65533;&#65533;&#65533;&#65533;&#65533;1&#581;Nk&#65533;&#65533;=&#65533;|/e7&#65533;"s&#65533;(&#65533;&#65533;I&#65533;g;&#726;&#65533;&#65533;;&#65533;]&#65533;A&#65533;&#65533;&#65533;m&#65533;&#65533;U~&#65533;&#65533;&#65533;|&#65533;&#65533;H&#65533;zUcvj&#65533;+&#65533;&#65533;&#65533;&#65533;&#65533;&#65533;&#65533;&#65533;&#65533;&#65533;&#1415;&#65533;&#65533;&#65533;_cxd&#65533;yP&#65533;&#65533;&#65533;jO&#65533;&#65533;&#65533;&#65533;&#65533;&#65533;&#65533;&#65533;/,&#65533;oa7_&#65533;&#65533;o&#65533;C&#65533;n7&#65533;&#65533;67&#65533;!&#65533;x&#65533;L&#65533;&#65533;&#65533;'&#65533;&#65533;&#65533;&#264;&#65533;&#65533;&#65533;&#65533;&#65533;&#65533;Z&#65533;Z&#65533;&#65533;67&#65533;&#65533;&#2036;[&#65533;\&#65533;&#65533;Q&#65533;&#65533;&#65533;Z&#65533;&#65533;&#65533;&#65533;&#65533;_
&#542;&#65533;$&#65533;&#65533;&#65533;&#65533;!X&#65533;;&#65533;&#65533;&#65533;&#65533;S&#985;^&#65533;&#65533;n_g&#65533;>`7&#1883;&#65533;-&#65533;&#65533;&#65533;&#65533;&#65533;&#65533;&#65533;&#65533;/\&#65533;&#65533;O&#65533;&#65533;&#65533;&#65533;f&#65533;&#65533;P&#65533;&#65533;9t&#65533;&#65533;&#65533;U50&#65533;&#65533;-},&#1899; &#65533;}&#65533;&#65533;&#65533;&#65533;>!&#65533;&#65533;Ut&#65533;x&#65533;&#1960;&#65533;&#65533; &#65533;&#502;&#65533;&#65533;&#54430;&#65533;&#65533;&#65533;&#65533; 0Q&#65533;B!&#65533;CM&#65533;&#65533;&#65533;`&#65533;&#65533;i\&#65533;&#65533;&#65533;&#65533;&#65533;&#65533;&#65533;)&#65533;I	R>C&#65533;&#65533;&#65533;&#65533;V!&#65533;X!&#1900;Gah&#65533;&#65533;&#65533;&#65533;d,^&#38725;&#981;R&#65533;V&#65533;&#65533;hVxPaX5&#65533;&#65533;0h!d&#65533;&#65533;;&#65533;.&#65533;Z&#65533;!&#65533;PAh&#65533;%&#65533;"&#65533;Wx&#65533;ET&#239;)&#65533;!&#65533;&#65533; &#65533;&#65533;"&#65533;&#65533;%&#65533;&#65533;m&#65533; %`&#65533;"1&#65533;Mp&#65533;C
 @:Z&#65533;&#65533;~&#65533;&#65533;&#65533;&#65533;&#65533;)&#65533;&#65533;&#65533;&#65533;QAc#7&#65533;,&c&#65533;E-&#1896;G&#65533;V&#65533;&#65533;&#65533;Q#I&#1828;#8&#65533;6v#=V
&#65533;!&#65533;&#65533;,&#65533;A&#65533;9IJc3&#65533;)&#65533;*&#65533;_&#65533;c=&#65533;&#65533;`X&#65533;&#65533;=b&#65533;&#65533;&#65533;!^&#65533;)&#65533;4&#65533;Z&#65533;&#65533;&#65533;&#65533;#/&#65533;A"&#65533;G&#65533;,NaC&#65533;@*&#1804;&#65533;@d&#65533;c:&#65533;?&#65533;&#65533;&#65533;Z&#65533;a&#65533;A~&#65533;M&#65533;&#329;&#65533;d&#65533;&#65533;&#65533;&#65533;&#65533;D.&#65533;&#65533;Z&#65533;]&#65533;F&#65533;c3&#65533;$R&#65533;&#65533;e&#65533;H&#65533;$d&#65533;&#65533;&#1954;&#65533;&#65533;K&#65533;&#65533;&#65533;&#65533;aL&#65533;=&#65533;&&#65533;W&#65533;&#65533;RN&#65533;&#65533;$&#2004;D&#65533;&#65533;&#65533;&#65533;&#65533;&#65533;;*&#65533;;| W~&#65533;\&#65533;&#1481;!#&#65533;&#65533;S&#65533;JT&#65533;&#65533;&#65533;&#65533;L(&#65533;&#65533;&#65533;)^&#65533;~&#65533;&#65533;\&&#65533;=C
&#1829;8&#1165;&#65533;t"?j&#65533;|$&#65533;&#65533;&#65533;&#65533;&#65533;L&#65533;lAW&&#65533;M&#65533;&#65533;]&#65533;eDW&#65533;4Z
&#65533;&#65533;#&#65533;T]F&#65533;&#65533;<u&b&#65533;&#65533;W"&#65533;B" i	&#65533;&#65533;&#65533;&#65533;%_n&#65533;<&#65533;"&#65533;L)j&#65533;&#65533;&#65533;&#65533;g&#65533;&B.ftn&#65533;%&#65533;&#65533;&#65533;z&#65533;&#65533;iQe(&#65533;&#65533;4T&#65533;i%0*&#65533;r2gR"Yx$&#65533;&#65533;&#65533;8&#65533;&#65533;&#65533;&#65533;o&#65533;&#65533;_	&#65533;&#65533;qj&#65533;&&#65533;r&#65533;g7&#65533;&#65533;m&#65533;&#65533;&#65533;G&#65533;	&#65533;u>W&#65533;&&#65533;&#65533;w&#65533;$&#65533;&#65533;q*&#65533;&#65533;M&#65533;&#65533;9L!n&#65533;&#65533;c&#65533;&#65533;&#1357;T&#65533;&#65533;&#65533;&#65533;&#65533;&#65533;&&#65533;QA&#65533;:hsB&#65533;H:&#65533;&#65533;&#65533;e&#65533;Cz&#65533;G{*&#65533;_1&#65533;JF~\&#65533;$&#65533;'&#65533;&#65533;&#65533;&#65533;&#65533;=&#65533;&&#65533;&#65533;&#65533;&#65533; :NI&#65533;<&#65533;|Z&#65533;&#65533;&#65533;&#65533;X&#65533;&#65533;&#65533;g&#65533;&#65533;ScN(If&#65533;&#65533;`&#33478;&#65533;&#65533;&#903;&#65533;&#65533;&#15485;$Q&#65533;&#65533;&#65533;&#65533;&#65533;&#65533;&#65533;I)&#65533;h&#65533;&#65533;Z&#65533;aiai&#65533;&#65533;e&#138;&#65533;&#65533;/&#65533;&#65533;&#65533;&#65533;+&#65533;Yyv&#65533;&#65533;&#65533;&#65533;nz&#65533;&#65533;8I&#65533;&#647;4&#65533;&#65533;&#526593;(&#65533;R&#65533;&#65533;&#65533;b&#65533;&#65533;&#65533;&#65533;i&#65533;$I&#65533;&#65533;&#65533;%&#65533;&#65533;&#65533;t(&#65533;&#65533;A&#65533; &#65533;)&#65533;>j	F&#65533;B&#65533; &#65533;&#65533;b&#65533;&#65533;&#65533;!^&#65533;&#65533;v)&#65533;|&#65533;a!*V&#19049;&#65533;&#65533;&#65533;Eh&#65533;e8&#65533;&#65533;.&#65533;&#65533;&#65533;&#65533;g&#65533;&#65533;>&#65533;j=&#65533;&#65533;r&#1518;&#65533;j&#65533;~_&#65533;Eh2:&#65533;&#65533;r&#65533;&#65533;2]`j&#65533;
&#65533;&#65533;&#65533;&#65533;I#&#65533;R&#65533;lN&#65533;F&#65533;]F'^&#65533;G_&#65533;Yf&#65533;s&#65533;&#65533;&#65533;&#65533;&#687;&#65533;&#65533;&#65533;LD&#65533;&#65533;B&#65533;b&#65533;kCj'&#65533;&#65533;:D%&#65533;~kahc&#65533;A&#65533;&#65533;&#746;I&#65533;&#65533;n&8\&#65533;9j&#65533;&#65533;!&#65533;N)&#65533;&#65533;cA&#65533;&#65533;&#65533;f&#65533;&#65533;k&#65533;&#65533;Hq&#65533;J&#65533;e&#65533;TMn,&#65533;&#65533;&#494;&#65533;&#65533;&#65533;&#65533;)c0lagU&&#65533;&#65533;&#65533;&#65533;|&#65533;&#65533;&#65533;#&#65533;+&#65533;&#65533;&#65533;&#65533;&#65533;jtRh&#65533;&#65533;_ &#65533;-&#65533;&#65533;&#65533;&#65533;&#972;&#65533;&#2040;&#65533;.U&#65533;F"&#65533;&#65533;&#65533;&#65533;&#65533;:&#65533;&#65533;Yk,-&#65533;&#65533;&#65533;&#65533;V&#65533;&#65533;Jm&#65533;D&#65533;&#65533;&#65533;&#65533;-&#65533;&#65533;&#65533;&#65533;SJ}m&#65533;Ba&#65533;6&#65533;FA&#65533;&#65533;@_\&#65533;&#65533;&#65533;+&#65533;&#65533;N*&#262;&#65533;M&#65533; &#65533;&#65533;&#65533;!/e&#65533;&#65533;&#65533;m&#798;&#65533;8M&#65533;&#65533;&#65533;&#2026;&#65533;_$&#52334;m&#65533;2&#65533;&#65533;G&#65533;O&#65533;&#65533;&#65533;bm&#65533;,&#65533;~m4H.&#65533;R.&#65533;&#65533;&#65533;y&#65533;$&#65533;&#65533;`D&#65533;&#65533;&#65533;&#65533;&#65533;~&#65533;bY&#65533;A&#65533;&#1586;&#65533;&#58836;6&#65533;&#65533;mB*<ztn&#65533;&#65533;&#65533;&#65533;&#65533;'&#65533;&#65533;&#65533;&#65533;&#65533;&#65533;@f&#1344;/&#65533;o\&#65533;&#65533;&#65533;&#65533;&#65533;d*X&#65533;z&#65533;Ac&#65533;1&#422;&#65533;&#65533; 2&#65533;&#65533;&#65533;&#65533;q%0&#1176;}&#65533;&#65533;j&#1638;&#65533;y&#65533; &#1234;d&#65533;&#65533;'&#65533;&#391;&#65533;&#65533;&#65533;&#65533;G&#65533;&#65533;&#65533;&#65533;.i)&#65533;w	&#65533;&#65533;&#65533;k&#65533;&#65533;-n&/ &#65533; &#65533;&#65533;&#65533;,&#65533;&#65533;K&#65533;&#65533;o&#65533;&#65533;n&#65533;fJ&#65533;&#65533;&#65533;S0PUn&#65533;&#65533;&#65533;X&#65533;&#1328;&#65533;&#65533;&#65533;M&#65533;.&#65533;&#65533;&#65533;&#65533;^&#65533;CH&#65533;
&#65533;&#65533;C5Ct&#65533; &#65533; &#65533;&#65533;&#65533;A<Hq!d&#65533;N&#65533;&#65533;)q&#65533;b]a&#65533;Y&#65533;&#65533;Wb&#65533;&#65533;C3&#65533;A,q"&#65533;&#65533;?A!&#305;&#65533;&#65533;&#65533;6&#65533;&#65533;0&#65533;)&#65533;&#896;&#65533;&#65533;"&#65533;b&#65533;&#65533;&#65533;&#65533;<C3LDT#$&#65533;
$&#65533;l&#65533;&#560;&#65533;q&#65533;&#65533;>F5,&#65533;&#65533;&#65533;&#65533;:0&#65533;"m&#65533;` &#65533;&#65533;&#65533;&#65533;S&#65533;&&#65533;P 0&#65533;$B1&#65533;A+&#65533;&#65533;&#497;!&#65533;&#65533;&#65533;&#929;&#65533;&#65533;/p&#65533;&#65533;&#1175;eU&#65533;r(&#65533;&#65533;&#1676;S&#65533;.$/&#65533;
0q#7q1B1dAO&#65533;&#65533;nG&#386;&#65533;&#65533;&#65533;&#65533;&#65533;;N&#65533;J0&#65533;&#65533;s)r&#65533;#0B2&#65533;&#65533;+&#65533;0&#65533;&#65533;1&#65533;&#65533;&#65533;&#65533;,6/0&#65533;&#65533;+&#65533;!cil8r&#65533;<1S&#65533;9&#65533;&#65533;:'slA;G3&#65533;A&#65533;&#506; &#65533;&#65533;jr&#65533;&#65533;ehUm&#65533;31&#65533;&#65533;8&#65533;&#65533;D42C&#65533;?AO&#65533;d&#65533;G&#1996;&#65533;.&#65533;m}&#65533;&#65533; 2F&#65533;&#65533;8&#65533;OD
sA&#65533;s#&#65533;&#65533;ISA&#65533;L &#65533;&#65533;&#65533;&#65533;1&#871;&#65533;&#1903;&#65533;&#33460;&#65533;4&#65533;&#65533;3&#65533;&#65533;9&#65533;rA;&#65533;?&#65533;O&#65533;&#65533;&#65533;&#65533;.&#1504;&#65533;&#65533;TXS;&#65533;S)wtN&#65533;&#65533;7r&#65533;55D.&#65533;&#1907;&PV&#65533;&#65533;E&#65533;u121rG&#65533;&#65533;"&#65533;&#65533;[c5PD h&#65533;&#65533;&#65533;&#65533;&#65533;&#65533;^&#65533;&#65533;&#65533;&#65533;_[&#65533;(&#65533;&#65533;M3A/&#65533;U&#65533;&#65533;uVS&#65533;e&#65533;&#65533;l&#65533;&#65533;XHYW&#65533;Y&#65533;9OD!&#65533;f&#65533;q?q &#65533;A\F&#65533;\laY&#65533;a]&#65533;&#65533;!&#65533;"&#65533;&#65533;&#65533;&#65533;e2&#65533;dvN&#65533;?p&#65533;l?&#65533;A&#65533;6\&#65533;;&#65533;K&#65533;&#65533;BM_7&#65533;j&#65533;qKut@&#65533;&#65533;:&#65533;&#65533;&#65533;&#65533;B&#65533;v&#65533;8&#65533;8,*w&#65533;v&#65533;v&#65533;#&#65533;2!&#65533;&#65533;&#65533;r2&#65533;q&#65533; B&#65533;&#65533;e&#65533;&#65533;!&#65533;&#65533;u&#65533;g&#65533;&#65533;|&#65533;&#65533;&#65533;U&#65533;`7:/r"&#65533;@m&#65533;&#65533;&#65533;&#65533;zQ&#65533;&#65533;-|WX&#65533;,x=&#65533;&#65533;Mg&#65533;&#65533;&#65533;&#65533;&#65533;7&#65533;f&#65533;&#65533;
&#65533;&#65533;&#65533;B &#65533;p&#65533;x&#65533;6&#65533;TCA&#65533;&#65533;w 8&#65533;t&#65533;z&#65533;&#65533;&#65533;w&#65533;&#65533;3x&#65533;&#65533;&#65533;&#65533;s&#65533;&#65533;&#65533;&#65533;&#65533;&#52759;&#65533;
&#65533;|	&#65533;&#65533;F&#65533;d}&#65533;&#65533;?tt&#65533;&#65533;&#65533;&#65533;&#65533;'&#270;;9&#65533;\FBH&#65533;s&#65533;o7`&#65533;&#65533;`&#65533;tS@&#65533;&#65533;B&#65533;8f&#65533;yp&#65533;|&#65533;&#65533;G&#65533;&#65533;?t&#65533;`o9&#65533;&#65533;&#65533;&#65533;&#65533;&#65533;D@&#65533;&#65533;w h&#65533;&#65533;&#65533;[y&#65533;&#65533;&#251;&#65533;tx<8xs9&#65533;s&#65533;&#65533;P&#65533;H&#65533;7:R&#65533;&#1957;&#328;#&#65533;&#310;
&#65533;&#65533;x(&#65533;d&#65533;&#65533;\z_[ 4@{&#65533;&#65533;-*o:*&#65533;:h|:&#65533;&#65533;&#65533;\&#65533;k&#65533;&#65533;s~w&#65533;&#65533;DP&#65533;P&#65533;&#65533;&#65533;)9&#65533;&#65533;`&#65533;F&#65533;&#65533;q7{&#65533;&#65533;&#65533;&#65533;
v&#65533;`613&#65533;&#65533;?&#65533;&#65533;G(&#65533;w&#65533;&#65533;{&#65533;J:&#65533;&#65533;&#65533;/&#65533;&#65533;&#65533;c@  !&#65533; &#65533; ,q &#65533; B &#65533; &#65533;	H&#65533;&#65533;&#65533;&#65533;*\&#560;&#65533;&#199;#|&#1135;&#65533;&#331;3b&#1039;&#12303; C&#65533;&#65533;HR&#65533;I&#65533;:$&#65533;\&#626;&#65533;&#727;0c.&#65533;x&#65533;&#65533;G&#65533;8s&#65533;&#65533;X&#65533;f&#404;2&#65533;
J&#65533;(Q&#65533;>-&#65533;&#65533;&#628;)&#932;&#65533;&#65533;J&#65533;&#65533;&#1378;H}:M3&#65533;&#65533;&#1519;]&#65533;zu&#65533;S&#65533;&#1323;h&#1258;]k0k&#422;b&#65533;&#65533;&#65533;wl\&#65533;(&#65533;&#65533;&#65533;&#65533;&#65533;&#65533;I&#65533;v&#65533;~&#65533;&#65533;&#65533;&#65533;&#199;&#65533;&#65533;&#65533;&#65533;&#1662;&#65533;#K&#65533;&#65533;1g&#65533;&#264;3k&#65533;lX&#65533;&#1575;OM2R&#706;&#65533;"N&#65533;&#65533;u&#65533;&#1520;c&#726;&#65533;&#65533;&#65533;S&#65533;J&#65533;&#1981;&#65533;&#65533;&#1284;3&#65533;m&#65533;uq&#531;+?>&#65533;&#65533;f&#65533;"}i&#443;&#65533;u&#65533;&#65533;|&#65533;&#65533;<&#65533;&#65533;&#403;&#65533;&#65533;&#65533; j|y&#65533;&#65533;&#1251;O&#65533;&#65533;8&#65533;&#810;A&#65533;&#65533;@d&#65533;&#65533;&#65533;&#65533;%f'2&#65533;&#65533;G&#65533;&#65533;^&#65533; g&#65533;1&#65533;&#65533;&#65533;6&#65533; &#65533;&#65533;)&#65533;f&#65533;&#65533;P&#65533;&#65533;e&#65533;&#1990;&#65533;M3&#65533;MP&#65533;o h&#65533;k&#65533;|&#65533;&#65533;7R&#65533;5&#65533;&#65533;&#65533;&#65533;/&#65533;h&#65533;&#65533;&#65533;&#65533;|i&#65533;&#65533;&#65533;
&#1447;a&#65533;D^&#65533;&#65533;&#65533;U&#65533;Ew&#245;g&#65533;)*&#65533;&#65533;R~&#65533;&#65533;&#65533;X~&#65533;4&#65533;t&#39255;&#65533;dCM676%&#65533;h&#65533;&#65533;:&#65533;&#65533;&#65533;&#65533;W&#18212;	B&#65533;+&#65533;&#65533;j&#65533;&#65533;&#65533; &#65533;SR)&#34818;r&#65533;&#65533;cv9&#65533;&#65533;&#65533;@&#65533;ljf&#65533;@&#65533;Y&#65533;
NG&#65533;&#65533;&#65533;u&#65533;?&#65533;&W`y&#65533;h%&#65533;R&#43668;&#65533;\&#65533;sM6&#65533;&#65533;J&#46537;&#440;&#65533;"IH&#65533;^&PZ&#65533;f&#65533;&#65533;j&#65533;&#65533;&#65533;?&#65533; &#65533;&&#65533;&#1690;q&#65533;)&#65533;j&#65533;]&#65533;&#65533;/(&#1197;"\\&#1226;&#65533;&#65533;&#65533;j+4[bi&#65533;7P&#65533;)E&#65533;&#65533;,&#65533;:&#65533;$&#65533;&#65533;"&#65533;&#65533;Q&#65533;&#65533;
&#65533;Bk&#6503;m&#65533;&#65533;z	&#65533;&#65533;&#65533;x&#65533;&#65533;/&#65533;&#65533;&#65533;&#65533;H&#52088;&#65533;`0n+&#65533;K+4 S&#65533;.&#65533;Z&#65533;&#65533;k&#65533;&#1026;&#65533;>&#65533;ko&#65533;D&#65533;&#65533;&#65533;&#65533;2}&#65533;l&#65533;&#1070;L&#65533;&#65533;J&#65533;&#65533;[&#65533;&#65533;s&#65533;&#65533;&#65533;&#65533;&&#837;&#65533;k|&#65533;&#65533;&#65533;{&#65533;&#1324;&#65533;&#65533;Dl&#65533;&#65533;&#65533;&#65533;&#65533;&#65533;PoUI&#65533;&#65533;,e&#65533;&#65533;jl&#65533;&#65533;6&#65533;&#65533;&#65533;cR&#65533;H&#65533;@o&#65533;&#65533;&#65533;xk&#65533;4D&#65533;&#65533;&#65533;Ms,x&#65533;Q5&#65533;4&#65533;&#65533;&&#65533;$&#65533;J&#65533;ms&#65533;s&#65533;oK&#65533;&#65533;);A&#65533;&#986;&#65533;vm&#65533;qM&#65533;&#1632;&#1253;"uc&#65533;7&#65533;{&#65533;&#65533;&#65533;&#65533;&#65533;1&#65533;&#65533;&#65533;:&#65533;x&#65533;&#65533;&#65533;&#65533;/&#65533;%&#65533;>&#65533;Jld&#65533;2&#724;&#65533;i9&#65533;&#65533;&#65533;,&#65533;j&#65533;mC&#65533;`&#65533;&#65533;&#65533;^&#909;&#65533;&#439;g\;
&#65533;&#65533;>&#65533;&#65533;_>&#65533;&#65533;&#1502;;&#65533;&#65533;p&#65533;&#65533; &#65533;&#65533;&#65533;&#65533;4&#65533;&#65533;&#375;&#65533;&#65533;&#65533;&#65533;&#65533;H&#65533;!&#65533;h&#65533; &#65533;<&#65533;&#65533;s&#65533;&#65533;&#65533; &#65533;&#65533;u&#65533;&#65533;&#65533;\g&#65533;&#65533;Y&#65533;&#65533;+&#65533;-&#65533;&#65533;a@V &#65533;&#65533;&#65533;&#65533;&#65533;&#65533;&#65533;~&#65533;;^&#65533;&#65533;&#65533;|s&#65533;SC&#65533;r&#65533;&#65533;.&#65533;&#65533;H&#65533;&#65533;Z&#65533;&#65533;&#65533;yv&#65533;K
&#65533;&#65533;&#65533; &#65533;&#65533;X&#65533;&#65533;8	=8&#65533;z@+6&#65533;V&#65533;&#65533;b3&#65533;"&#65533;GB.&#65533;&#65533;~(4&#65533;&#65533;V&#65533;#|&#65533;&#65533;cS&#65533;h&#65533;&#65533;&#1839;p&#65533;&#1368;j%&#65533;4Mc_20&#65533;&#65533;%C&#65533;\&#65533;&#65533;8&#65533;T&#9223;&#65533;C%&#65533;XD!b &#65533;&#65533;$C&#65533;.X&#65533;hH&#65533;&#65533;&#65533;1&H&#65533;C#&#65533;&#65533;h@&#65533;&#65533;o&#65533;c&#65533;f&#65533;Zm&#782;&#65533;`)HY &#214;&#65533;&#65533;&#65533;.mY	&#65533;&#65533;&#65533;&#65533;&#65533;&#65533;,38	&#65533;}k\`&#65533;&#65533;0&#65533; Mnr&#65533;3&#65533;&#65533;&#65533;69&#65533;&#65533;S&#65533;t&#65533;)&#65533;J$B&#65533;K&#65533;Z&#65533;&#65533;(:&#65533;K\0&#1337;KYX&#157;&#65533;|&#65533;%,&#65533;	&#65533;&#65533;&#65533;\&#65533;&#65533;&#65533;&#65533;}&#65533;v&#65533;&#65533;>&#65533;&#65533;0I6S&#65533;aT&#65533;	&#65533;&#65533;2&#65533;&#65533;&#65533;t&#65533;f&#65533;&#1590;@U&#65533;2&#65533;&#65533;&#65533;	>s*&#65533;&#48165;%&#65533;1&#978;&#65533;&#65533;&#65533;@)J-&#65533; &#65533;&#65533;&#65533;/&#65533;=&#65533;H$z&#65533;xAN&#65533;&#65533;&#65533;&#65533;&#65533;ki5&#65533;	&#65533;5ye&#65533;m2 }&#65533;&#65533;"&#65533;&#65533;Y:&#65533;)&#65533;&#65533;=t\&#65533;&#65533;&QN'S&#65533;&&#65533;&#65533;J&#65533;0V&#65533;`.Ek`&#65533;V&#65533;&#65533;&#1225;&#65533;&#65533;g2&#65533;= &#65533;&#65533;t&#65533;&#65533;&#65533;&#65533;&#65533;&#65533;&#65533;	_&#65533;j&#41370;!&#65533;<Iuzn&#65533;a&&#65533;*&#635;&#65533;&#65533;P&#65533;"{)/&#65533;&#65533;&#65533;`6&#65533;&#65533;&#958;&#65533;&#65533;&#65533;hA;&#65533;&#65533;&#65533;&#1374;o\&#65533;:&#290;&#65533;&#65533;&#65533;&#65533;]1 &#1339;&#65533;"&#65533;&#65533;m&#65533;(+&#65533;&#65533;&#65533;&#65533;AQ&#65533;J&#65533;~&#65533;&#65533;&#65533;&#65533;qH|&#65533;&#2328;&#65533;Zq0&#65533;&#65533;N&#65533;,&#65533;nv&#65533;[]&#65533;R&#65533;&#65533;&#65533;&#65533;&#65533;&#65533;Tt&#65533;C&#65533;L&#65533;&#65533;+&#65533;%&#65533;
&#65533;&#65533;&#65533;&#65533;&#65533;&#65533;&#65533;f&#1896;&#65533;I&#1174;o&#65533;|lW+&#65533;&#65533;&#65533;&#65533;)%&#65533;&#65533;&#65533;&#65533;&#65533;`
&#65533;0&#65533;&#65533;0
K&#65533;&#65533;&#65533;&#65533;h&#65533;JS&#65533;B&#65533;X&#65533;P'&#65533;4 &#2038;x\&#1371;&#65533;i_&#1896;Q&#65533;&]*&#65533;K[&#65533;>&#65533;&#65533;&#669;&#65533;,&#65533;K&#65533;*&#1580;&#1549;&#65533;&#65533;&#65533;&#65533;"Y0 2&#65533;&#65533;d#&#65533;&#65533;&#65533;0h&#65533;&#65533;A&#65533;U&#65533;  &#65533;Ex&#65533;&#65533;|&#65533;&#65533;&#65533;b&#65533;Y&#65533;&#65533;-B&#65533;Lo&#65533;&#65533;aP&#65533;&#65533;Q&#65533;&#65533;i&#65533;Ai&#65533;&#65533;R&#65533;&#65533;0r&#65533;&#65533;&#65533;&#65533;&#65533;6&#65533;hCz&#65533;K&#65533;&#65533;X&#65533;hB&#65533;&#65533;H&#65533;.&#1465;T*v&#65533;p &#65533;&#65533;&#65533;v&#65533;&#65533;&#65533;u&#380;Msd{&#65533;&#65533;&#65533;&#65533;&#863;&#65533;[&#65533;b%&#65533;g&#149;&#65533;=&#435;&#65533;E[&#65533;?&#65533;&#65533;&#980;X&#65533;&#65533;-&#65533;b[&#65533; &#65533;&#65533;&#65533;lf&#65533;&#65533;^&#65533;&#65533;m&#65533;6&#65533;&#65533;&#65533;&#65533;&#65533;4&#65533;&#1095;]f;&#65533;&#65533;&#1368;O(&#406;&#65533;&#874;&#1931;;:O&#65533;Q&#65533;&#65533;+&#65533;E&#65533;H\&#65533;&#65533;&#65533;&#65533;.&#65533;&#65533; &#65533;?&#65533;&#65533;&#65533;h&#223;O&#65533;6&#65533;;'8A>&#65533;;&#65533;&#65533;&#65533;x&#65533;&#1869;n YX&#65533;&#65533;&#65533;+_y&#65533;L&#1061;%B&#65533;&#65533;wc ~%&#65533;vfB[&#1087;	&#65533;:&#65533;zYsT&#65533;&#65533;&#65533;&#65533;q&#65533;*(k&#1012;&#65533;&#65533;~&#65533;&#65533;m&#65533;&#65533;SB&#65533;	&#65533;w&#151;&#65533;t	L&#65533;&#65533;P&#65533;&#65533;&#65533;&#65533;m&#65533;HG&#65533; &#65533;C$PJQw7&#65533;&#65533;&#65533;&#65533;&#65533;21&#65533;&#65533;r&#65533;/&#65533;yZ&#65533;&#65533;&#65533;U&#65533;&#65533;&#65533;F&#65533;&#65533;&#750;&#65533;{:&#65533;&#65533;&#65533;&#65533;"&#65533;C&#65533; &#65533;_:3&#65533;>&#65533;^&#65533;&#65533;&#65533;&#65533;!&#1923;a[&#1539;X&#1433;`Y&#65533;A^5L&#65533;&#65533;c k&#65533;&#65533;&#65533;/&#65533;&#65533;n&#65533;Z&#65533;&#1836;j&#65533;&#65533;A&#65533;&#65533;m2&#65533;{&#65533;Y@&#65533;)$&#65533;&#65533;&#65533;&&#65533;&#65533;&#65533;&#65533;&#65533;&#65533;	'&#65533;&#65533;O&#65533;&#65533;&#65533;&#65533;&#65533;&#65533;&#65533;&#65533;+&#65533;o&#65533;c=PZT&#65533;&#65533;&#65533;>&#65533;_&#730;&#65533;&#65533;n&#65533;^&#65533;h0&#65533;<&#65533;&#65533;&#39861;O&#65533;&#65533;&#65533;f&#65533;&#65533;)&#65533;&#65533;f':&#65533;&C&#65533;&#1520;&#65533;/&#65533;&#65533;?~&#65533;p&#65533;_&#65533;p (&#65533;J@K X
dUl&#65533;u|&#65533;&#65533;`&#65533;&#65533;E&#65533;&#65533;Wm&#65533;r&#1607; bX&#65533;&#65533;}&#65533;}&#65533;7~	&#65533;	&#65533;&#65533;g&#65533;&t0@	&#65533;hQ&#65533;x&#65533;&#65533;&#65533;/&#65533;&#65533; &#65533;&#65533;p Jgx' &#65533;u&#65533;Wl>(&#65533;&#65533;&#65533;@	&#65533;&#65533;53'=&#65533;gI&#65533;7w&#65533;&#65533;r>&#65533;#&#65533;&#65533;&#65533;C&#65533;_ Cs&#65533;'I&#1040; &#65533;&#65533;r&#65533;E&#65533;&#65533;r&#65533;&#65533;~m@q,&#65533;&#65533;&#65533;W&#65533;&#65533;&#65533;&#65533;w f&#65533;xy&#65533;
&#65533;&#65533;
y&#65533;9 
&#65533;&#65533;&#65533;&#65533;&#65533;}&#65533;&#65533;z&#65533;$B&#65533;ze&#65533;2&#579;}R8lU&#65533;&#65533;ippr
"v&#65533;&#65533;FnYC&#65533;-&#65533;&#65533;&#65533;hc&#65533;lmH|	&#65533;p'&#65533;&#65533;Qw 8|&#65533;8&#65533;' 
uH&#65533;&#65533;P&#65533;\V&#65533;F&#65533;}&#65533;&#65533;&#65533;&#65533;e}&#65533;&#65533;v&#65533;&#65533;&#65533;&#1026;X7I&#65533;#&#65533;&#65533;]8/&#65533;&#65533;&#838;'q&#65533;&#65533;&#65533;&#65533;&#800; &#65533;u&#65533;0&#65533;&#65533;x&#65533;&#65533;(&#65533;`&#65533;&#65533;!&#65533;&#65533;,9Ss&#65533;'&#65533;&#65533;&#65533;$MH6&#65533;&#65533;Bq&#65533;4&#65533;y&#65533;&#65533;&#65533;&#65533;&#65533;&#65533;?&#65533;&#65533;&#65533;&#65533;h&#65533;&#65533;h' q&#65533;&#65533;dp d0&#65533;I&#65533;PxI&#1484;&#65533;P&#65533;h&#65533;&#65533;
&#1784;t&#65533;"k&#65533;&#65533;&B
"&#65533;&#65533;&#65533;W&#65533;&#65533;&#65533;&#526;A&#65533;_&#65533;&#65533;f&&#65533;&#65533;6&#65533;4*g&#65533;&#65533;b/ S&#65533;{&#65533;&#65533;&#65533;&#65533;&#65533; &#65533;&#65533;&#65533;&#65533;|&#65533;&#65533;=0&#65533;&#65533;&#65533;&#65533;x &#65533;
8x &#65533;/&#65533;&#65533;vW&#65533;~*In&#65533;xvQ(&#65533;&#65533;&#65533;9n&#65533;F&#1047;8&#65533;s"&#530;&#65533;&#65533; &#65533;&#1423;W4&#65533;&#65533;S&#65533;&#65533;&#65533;&#65533;&#65533;&#65533;m &#65533;
&#375;2t&#65533;20&#65533;	'3&#65533;"&#65533;&#65533;n&&#65533;~&#65533; &#65533;&#65533;M&#65533;&#65533;UpT	&#65533;&#65533;}6&#65533;&#65533;p&#65533;0&#65533;&#65533;Os&#65533;&#65533;s&#65533;`Ydw>&#65533;xJ&#65533;&#65533;&#65533;;Y&#65533;&#65533;|q)&#65533;=&#65533;n&#65533;&#65533;&#65533;&#65533; 
&#65533;wF&#1120;,&#65533;&#65533;k&#65533;n&#65533;&#65533;&#65533;9j&#65533;)/&#1527;&#65533;&#65533;&#65533;&#1547;&#65533;I'&#65533; [I&#65533;D%&#65533;&#65533;XD&#65533;~&#65533;&#65533;pf&#65533; &#65533;0&#65533;K&#65533;&#65533;&#65533;m&#65533;&#65533;&#65533;&#65533;
@i&#65533;Jp &#65533;0&#65533;&#65533;wF&#65533;&#65533;&#65533;&#65533;':&#65533;9m&#65533;|Z&#65533;&#65533;sV&#65533;Q6&#65533;&#65533;&#65533;&#65533;}&#65533;y&#65533;"~&#65533;&#65533;	&#65533;x&#65533;D`V@qQ&#473;&#65533;&#65533;&#512;,&#65533;p
&#65533;{&#2041;&#65533;	-&#65533;&#65533;&#1603;&#65533;WlI&#65533;yY&#65533;&#65533;&#65533;&#65533;&#65533;J&#65533;)&#65533;&#65533;&#65533;L&#65533;h&#65533;&#65533;)&#65533;&#65533;&#65533;1&#65533;%&#660;B&#65533;	G&#65533;&#65533;2zZ&#65533;W&#65533;&#65533;W^&#65533;&#65533;I&#65533;A&#65533;&#65533;&#1049;&#65533;&#65533;&#65533;8&#65533;Ei&#65533;_&#65533;yC''#)oDe}&#65533;	&#65533;&#65533;U&#65533;&#65533;&#65533;n&#65533;9&#65533;dzJU&#65533;	&#65533;xu&#1856;&#65533;p&#65533;Y&#65533;J&#65533;&#65533;&#65533;&#218;&#65533;&#65533;&#65533;&#65533;&#65533;&#65533; z&#65533;It&#65533;&#65533;&#65533; &#65533; &#65533;&#65533;&#65533;K&#65533;&#65533;&#65533;,&#65533;&#65533;\&#65533;D&#65533;&#65533;&#65533;&#65533;"&#65533;'[y&#65533;&#540;+&#65533;&#65533;V&#65533;&#65533;&#65533;&#1126;-x&#65533;P_6&#65533;&#65533;&#65533;&#65533;&#65533;&#65533;)&#65533;q&#65533;&#65533;u&#65533;&#65533;&#65533;.2&#65533;&#65533;&#65533;&#65533;7&#65533;&#65533;&#65533;Y&#65533;8&#65533;2&#65533;&#65533;&#309;y	&#65533;&#65533;&#65533;&#65533;J)h'k&#65533;&#1680;&#65533;&#65533;&#65533;&#65533;&#65533;^&#65533;&#65533;&#65533;Y&#65533;&#65533;x	&#65533;&#65533;Z&#65533;&#152;T&#65533;&#65533;c&#657;&#65533;s?&#65533;&#65533;D &#65533;&#65533;
&#65533;ycXy&#65533;&#65533;&#65533;]&#65533;5e/  &#65533;V &#65533;&#65533;*&#65533;Aj&#65533;P&#65533;&#544;&#65533;&#1594;&#65533;= l+&#65533;&#65533; &#65533;gp&#65533;&#65533;&#65533;0;&#65533;d&#65533;N&#65533;&#65533;
&#65533;&#65533;&#65533;&#65533;&#65533;,
&#65533;&#1710;
Q&#65533;>`&#65533;&#65533;&#65533;&#65533;&#65533;&#65533;,j&#65533;&#65533;&#65533;&#1633;&#65533;&#65533;z&#65533;w&#65533;P&#65533;&#872;&#65533;&#65533;&#65533; &#65533;&#65533;Xx&#65533;&#65533;
&#65533; &#65533;@V&#65533;4
&#65533;PL(&#65533;&#65533;
"~*/He&#65533;^c&#65533;4&#65533;9=&#65533;&#65533;&#65533;&#13795;'jb&#65533;&#960;&#65533;&#65533;:|&#65533;&#65533;&#65533;&#65533;&#65533;;8&#65533;}&#1703;w&#1648;	&#65533;[&#65533;&#65533;&#65533;k&#65533;&#65533;N&#65533;PL&#65533; #;&#65533;&#65533;QP&#65533;\&#65533;&#65533; 0&#65533;J&#65533;p&#65533;&#65533;i&#65533;e&#65533;&#1388;4&#65533;&#65533;&#65533;&#7562;G&#65533;p:&#65533;&#65533;&#65533;&#65533;&#65533;&#65533;&#65533;&#65533;^&#65533;&#737;&#310;C &#65533; 
ep&#65533;&#65533;{&#65533;&#65533;p
&#65533;{
&#65533;&#1787;LPL&#65533;~ &#65533;&#65533;
&#65533;4&#65533;&#65533;$&#65533;i &#65533;&#65533;\&#65533;&#65533;&#1267;XSK&#65533;8&#65533;&#65533;+&#65533;&#65533;&#65533;&#687;&#65533;&#65533;I&#65533;Q'|;&#65533;&#65533;V&#65533;&#65533;&#65533;+^&#65533;&#65533;&#65533;&#65533;:h&#65533;&#65533;&#65533;&#1184;&#65533;&#65533;`&#65533;&#1184;&#65533;`f&#65533;
&#65533; \&#65533;&#65533;H &#65533;t&#65533;&#65533;&#65533;k&#65533;K&#65533;&&#65533;&#65533;&#65533;&#65533;&#65533;z&#65533;&#65533;:&#65533;&#65533;&#65533;	&#778;/&#687;!&#65533;&#65533;u0&#65533; &#65533;&#65533;w E&#65533;&#65533;(&#65533;&#65533;p&#65533;/l&#65533;&#65533;&#65533;&#65533;&#65533;;&#65533;3&#65533;&#65533;X&#65533;i# &#65533;&#65533;&#65533;&#65533;&#65533;&#65533;&#65533;!&#65533;&#65533;<&#65533;&#65533;H&#264;&#65533;z7V&#65533;0&#65533;&#65533;D &#65533;&#65533;&#65533;P!&#65533;q&#65533;&#65533;m&#563;&#65533;&#65533;L:&#65533;&#65533;f|&#65533;h&#65533;&#65533;W&#65533;W&#65533;&#65533;kl&#65533;J0&#65533;&#65533;	&#65533;`;&#65533;I&#65533;&#65533;J&#971;&#65533;Jl&#65533;&#65533;;&#65533;&#65533;&#65533;&#65533;&#65533;&#65533;&#65533;&#65533;!&#65533;&#65533;&#65533;#u&#65533;&#65533;&#65533;&#65533;&#65533;.&#65533;x&#65533;&#65533;&#65533;&#65533;P&#65533;|&#598;IfZ&#65533;&#65533;&#65533;P#&#65533;&#65533;&#65533;&#65533;&#65533;&#65533;&#65533;&#65533;&#65533;V&#65533;&#65533;[&#65533;c&#65533;&#65533;?&#65533;&#65533;&#65533;&#65533;&#65533;z&#65533;&#65533;&#65533;&#65533;&#65533;P&#65533;&#65533;<|&#65533;\&#598; &#65533;E&#65533;V"P&#65533;db&#65533;&#65533;&#65533;I L&#65533;&#65533;&#65533;D&#65533;&#65533;&Z&#65533;2r&#65533;&#1065;&#65533;&#65533;&#65533;&#65533;&#65533;&#65533;&#65533;&#65533;&#65533;&#751;&#65533;&#1952;&#65533;&#65533;&#65533;|&#65533;&#65533;|&#65533;&#65533;0&#65533;U&#65533;&#65533;:&#65533;&#65533;&#666;j&#65533;|&#65533;&U&#65533;&#65533;T&#65533;&#65533;&#65533;&#65533;&#65533;&#65533;(&#65533;&#65533;Z&#65533;&#952;&#65533;^&#65533;(\&#65533;&#65533;@&#65533;Zl&#65533;@&#65533;&#65533;&#65533;&#65533;&#65533;%p&#65533;&#65533;	&#65533;&#65533;eO&#65533;<:&#65533;&#65533;&#65533;&#65533;&#65533;&#65533;&#65533;&;&#65533;&&#65533;J|c&#65533;1BdW<U<&#65533;&#65533;&#65533;&#65533;	&#65533;a&#1033;&#65533;?&#65533;&#65533;m&#65533;&#65533;<&#65533;&#65533;o&#65533;p&#65533;\&#65533; 0&#65533;P&#65533;Z"&#65533;(&#65533; ;&#65533;&#65533;&#65533;p&#65533;a&#65533;&#65533;l&#65533;L&#65533;&#65533;	8Z&#65533;&#65533;l&#65533;5}&#65533;P&#65533;j&#65533;#&#65533;l&#65533;&#65533;-P&#65533;G&#65533;}>P&#65533;&#65533;&#65533;kU&#65533;9&#65533; &#859;&#65533;&#65533;l&#679;&#1838;&#65533;&#65533; IT+&#65533;&#65533;p&#65533;&#65533;&#65533;	&#65533;'&#65533;m&#65533;&#65533;&#1550;&#65533;&#1552;&#65533;JC&#65533;&#65533;+&#65533;;&#65533; 0&#65533;&#65533;\h&#65533;&#65533;&#65533;&#65533;&#65533;&#65533;&#65533;&#65533;P&#65533;|]&&#65533;&#65533;*&#65533;&#65533;&#65533;&#65533;/&#866;&#65533;&#65533;j&#65533;!Q&#65533;N&#65533;]&#1784;}&#1786;&#65533;&#1788;&#65533;&#65533;&#65533;&#65533;&#726;&#65533;&#65533;-&#1306;-&#65533;rx]&#476;C&#65533;&#65533;&#65533;&#65533;&#65533;&#65533;&#65533;P&#65533;&k&#65533;N&#65533;&#65533;&#65533;&#65533;/M&#65533;1&#65533;&#65533;`&#65533;&#65533;&#65533;,&#65533;&#65533;&#65533;&#65533;&#65533;=&#65533;&#65533;]&#65533;&#65533;}&#65533;&#65533;&#65533;&#65533;&#65533;&#65533;&#65533;]&#65533;&#65533;&#65533;p&#65533;P&#65533;(&#65533;&#65533;P&#65533;&#65533;&#65533;l&#655;&#1774;&#1840;&#65533;&#65533; &#65533;P&#65533;d&#65533;?&#65533;&#65533;&#65533;Z&#65533;&#65533;&#65533;&#65533;&#1872;&#65533;,&#65533;&#65533;E&#65533;&#65533;&#65533;	N&#65533;&#65533;&#65533;0&#65533;`xDXy&#65533;&#65533;&#65533;&#65533;[&#65533;$&#65533;&#65533;&#65533;&#65533;U&#65533;&#65533;&#65533;H&#1165;8&#65533;&#1040;&#65533;$&#65533;K&#1773;6}&#65533;fh&#65533;}[&#65533;&#65533;h&#65533;lyH&#65533;>&#65533;Np
(&#65533;&#65533;.Q\&#65533;$ &#65533;&#65533;&#65533;&#65533;&#65533;&#65533;M&#302;,&#65533;\&#893;j&#65533;&#65533;3&#65533;1.&#65533;&#65533;&#65533;
@&#65533;\n&#65533;npa>&#65533;K&#65533;&#65533;&#65533;&#65533;C&#2015;&#65533;&#65533; &#65533;&#65533;J:&#65533;&#298;&#65533;&#65533;cj&#65533;l,h&#65533;/&#65533;m&#65533;Xn&#65533;.h&#65533;&#65533;&#65533;&#65533;>&#65533;&#285;&#65533;&#65533;&#65533;&#65533;S`ObB&#992;&#65533;&#65533;&#65533;!>&#65533;&#65533;&#65533;&#65533;]&#65533;i&#65533;)&#1273;&#65533;[&#65533;|&#65533;&#65533;u&#65533;&#65533;&#65533;Bm&#65533;&#65533;&#65533;w&#65533;&#65533;N&#65533;&#65533;H&#65533;&#65533;onH&#1340;N&#65533; &#65533; <&#65533;j&#65533;q&#65533;.&#65533;&#65533;`&#65533;n&#584;&#65533;&#65533;&#65533;x]&#65533;r&#65533; n&#65533;&#65533;z6&#65533;J&#1389;&#65533;6&#65533;&#65533;>2+$&#65533;j&#65533;&#65533;&#65533;&#65533;\&#65533;&#65533;&#65533;&#65533;&#65533;&#65533;&#65533;&#65533;EN&#2018;&#65533;&#294;&#65533;&#65533;r&#649;&#65533;w&#65533;&#65533;/9j[&#65533;&#65533;&#65533;&#1806;&#65533;&#65533;&#65533;&#65533;&#65533;p&#65533;&#65533;&#65533;&#65533;&#65533;&#65533; G&#65533;&#65533;&#65533;&#65533;&#65533;&#65533;SK&#1561;&#65533;w&#65533;&#65533;&#65533;&#65533;&#65533;a&#65533;&#65533;>&#65533;&#65533;&#65533;&#65533;&#65533;N&#65533;z&#65533;&#65533;&#65533;&#1980;&#65533;&#65533;&#65533;&#65533;U&#65533;&#65533;.&#65533;0)&#65533;&#61301;&#65533;?&#65533;&#65533;[&#65533;&#65533;~&#65533;&#65533;&#65533;P&#65533;0&#65533;;&#65533;&#65533;&#65533;&#65533;&#65533;&#65533;"&#65533;&#65533;[&#65533;&#65533;&#65533;&#65533;&#65533;i&#65533;&#65533;l&#65533;.&#65533;&#65533;&#65533;&#65533;&#65533;&#65533;|&#65533;0&#65533;&#65533;&#65533;7&#65533;&#65533;&#65533;m&#65533;&#50426;&#65533;&#65533;K&#65533;	@` b/&#65533;&#65533;&#65533;-&#65533;&#65533;&#65533;&#65533;&#65533;&#65533;.6_&#65533;$@&#65533;I&#65533;&#65533;p&#40126;&#65533;_&#65533;b&#65533;e_&#65533;h&#65533;&#65533;L N&#65533;"@&S&#65533;&#65533;V&#65533;&&#65533;:&#65533; &#65533;&#65533;^oDo *g&#65533;&#65533;&#65533;&#65533;&#65533;n&#65533;&#65533;"`&#65533;Z&#65533;&#65533;q&#65533;&#65533;?&#65533;j&#65533; @_&#1858;&#65533; &#65533;&#65533;&#65533;&#65533;&#65533;&#65533;&#65533;&#65533;2&#65533;&#65533;&#65533;&#65533;&#65533;&#65533;&#65533;R&#65533;&#537;m~&#65533;;&#65533;&#65533;&#65533;=&#65533;&#65533;_&#65533;bO&#65533;&#65533;o&#754;&#65533;j&#65533;&#925;&#65533;&#65533;&#65533;&#65533;	2&#65533;&#1020;&#65533;P&#65533;D&#65533;&#65533;&#65533;b&#65533;&#65533;}&#65533;&#65533;&#65533;&#65533;o&#65533;&#65533;0&#65533;&#65533;n&#65533;s0:&#65533;&#65533;&#65533;&#65533;&#65533;&#65533;&#65533;&#65533;&#65533;&#65533;&#1793;&#65533; z&#65533;b*q&#65533;&#2047;&#65533;jW&#65533;	&#65533;&#65533; &#65533;(&#65533; A&#65533;&#65533;&#65533;&#65533;&#65533;C&#65533;%N&#65533;X&#65533;&#65533;E&#65533;5f&#65533;&#65533;&#65533;`Aj-&#65533;&#65533;&#65533;@&#65533;&#65533; &#65533;l&#65533;&#65533;&#65533;K&#65533;1e&#932;Y&#65533;&#65533;M&#65533;9kn &#65533;2'A15bV&#65533;&#65533;h$~IB&#65533;B&#65533;Q&#65533;N&#65533;Zu&#65533;k&#65533;,H&#65533;&#65533;&#65533;8(4&#65533;&#65533;l&#65533;&#65533;Ug&#1130;M&#65533;&#65533;:o&#65533;a&#65533;&#65533;l[&#65533;y&#65533;&#65533;e&#65533;&#65533;&#65533;&#2035;62%&#65533;&#65533;	&#264;&#65533;ve&#65533;&#65533;&#65533;&#1222;V%O&#65533;,&#65533;&#565;&#65533; ?B&#65533;pr&#65533;d&#65533;6[&#65533;&#65533;&#65533;&#1191;S&#65533;^&#65533;&#65533;&#1730;<re.&#65533;q&#65533;&#65533;&#65533;u&#65533;n&#65533;&#1965;&#65533;o&#1983;{^<7&#65533;0&#65533;&#65533;@&#65533;&#65533;&#65533;&r)c&#65533;&#65533;V&#65533;&#65533;&#65533;&#65533;&#65533;&#65533;&#1070;[HC&#1584;&#65533;&#65533;Z&#65533;&#65533;^7&#65533;&#65533;&#65533;&#65533;&#65533;^&#65533;M&#65533;&#65533;7&#65533;x&#65533;&#65533;&#65533;&#65533; &#65533;p&#65533;&#65533;&#65533;m&#65533;e&#65533;*&#65533; w&#65533;N&#65533;&#1200;&#65533;&#65533;&#65533;&#65533;&#1262;&#65533;&#574;&#65533;pC&#65533;&#65533; $&#65533;F:F+&#896;@)&#65533;&#65533;r)&#65533;)&#65533;&#65533;&#65533;c&#65533;4dP&#190;&#65533;r&#65533;&#65533;U&#65533;p&#65533;&#65533;V&#65533;B&#65533;~H"&#65533;&#65533;
&#65533;0C&#65533;t2&#65533;f0&#65533;&#65533;&#65533;0 ",&#65533;D&#65533;jE&#65533;X&#65533;A7&#65533;k&#65533;&#65533;&#1544;MG4i&#65533;&#388;10a&#65533;&#65533;,2B
&#65533;l&#65533;)&#65533;&#65533;s&#969;&#65533;y 3&#65533;&#65533;&#65533;<A&#65533;&#65533;&#65533;&#65533;&#65533;i&#65533;&#65533;&#65533;&#65533;&#65533;~Hs&#1177;&#65533;&#65533;&#65533;&#65533;7Wq&#65533;4&#65533;@(&#1039;&#65533;&#211;I>KuR&#65533; &#65533;p+&#65533;L8	4-YR4'H&#65533;YE.tc&#65533;LJ)&#65533;&&#65533;K&#65533;xs&#65533;8!4r&#65533;@'\&#65533;Tf&#65533;l d?&#65533;&#65533;L&#65533;2&#65533;u&#65533;1&#65533;zXh&#65533;&#65533;w\r&#65533;5&#65533;&#65533;s?&#65533;&#65533;&#65533;7&#1573;X&#65533;"L&#65533;1*IX&#65533;Y|5\&#65533;#*&#65533;&#65533;&#65533;@1&#1421;f&#65533;&#65533;ms&#65533;&#65533;&#284;&#65533;K&#65533;&#65533;!P?'&#65533;&#65533;b&#65533;1&#65533;&#65533;bM&#65533;&#65533;2&#65533;&#65533;@&#65533;~&#627;&#65533;&#65533;Q&#65533;u&#65533;;6&#65533;;&#65533;&#65533;&#65533;&#65533;&#65533;&#65533;VR1G&#65533;&#393;&#65533;E&#65533;&#65533;&#65533;y&#65533;&#65533;&#65533;O&#39123;&#65533;&#65533;&#65533;&#65533;&#244; MK&#65533;&#65533;W^z&#65533;&#718;e&#65533;^&#65533;z2&#65533;&&#65533;&#65533;a&#65533;&#65533;kw&#65533;&#65533;4&#65533;oZ&#65533;Q&#65533;&#65533;&#65533;&#65533;7X`A	&#65533;&#65533;&#65533;&#65533;n&#65533;&#65533;&#65533;{o&#65533;&#65533;&#1809;<&#1417;7&#65533;}a&#65533;x;=&#65533;N&#480;x

R&#65533;&#65533;|&#65533;/&#65533;&#65533;&#65533;&#65533;D&#65533;&#65533;Fm&#65533;z&#1449;&#1760;&#65533;i&#65533;&#1560;&#65533;a&#65533;`I&#65533;Wh&#65533;}&#65533;mJ &#65533;&#65533;[&#65533;&#65533;&#65533;qP3&#65533;N&#65533;/W~#&#65533;B+Pk^ &#3080;&#65533;vmq&#65533;U&J&#65533;&#65533;W&#65533;p/&#65533;&#65533;&#65533;T&#65533;8&#65533;&#65533;N'&#65533;&#65533; v&#65533;&#496;&#65533;&#65533;&#65533;60;&#65533;&#65533;8&#65533;$",#&#201;&#40596;&#65533;&#65533;&#65533;fW&#3785;&#65533;t&#65533;7	x&#65533;&#1937;&#65533;"{&#65533;/O&#65533;&#65533;&#65533;Dt`&#65533;&#65533;d&#65533;gUJ&#65533;&#65533;'&#65533;&#65533; &#65533;NV9b&#65533;&#65533;&#65533;m	7&#65533;A&#65533;lxC&#65533;o&#65533;&#65533;' &#65533;;&#65533;)N}'s&#1852;&#65533;&#65533;&#65533;&#65533;)&#65533;r&#65533;&#65533;&#65533;&#65533;&#65533;&#65533;q&#65533;<l&#65533;^ &#65533;&#65533;&#65533;'&#65533;{!L&#65533;&#1060;[ 0&#65533;a&#65533;3&#65533;&#65533;kT&#65533;&#65533;A &#65533;q&#65533;&#65533;&#65533;&#65533;&#65533;&#65533;,Bix\&#660;&#65533;&#65533;&#65533;5Q&#65533; &#65533;&#1799;=&#65533;`&#65533;-&#65533;&#65533;!TX0f&#65533;K&#1731;&#65533;m&#65533;8&#65533;&#65533;&#65533;'7+&#65533;nx&#65533;I&#65533;@&#65533;^hN0 (&#65533;&#65533;B&#65533;&#65533;#&#65533;&#65533;H &#65533;IG&#65533;&#65533;&#65533;&#65533;	&#65533;w&#65533;}&#65533;&#65533;V&#65533;&#65533;&#65533;&#65533;lm&#65533;	&#1082;&#65533;&#65533;&#65533;1Q&#65533;i&#65533;&#65533;
tE&#65533;\o&#65533;&#65533;`&#65533;&&#65533;&#65533;"6@D>&#65533;&#65533;N&#65533;y&#65533;&#65533;2KA6&#65533;P&#65533;&#1928;*t&#65533;U&#65533;W&#65533;o&#65533;&#65533;I&#65533;&#65533;\D&#65533;dR&#65533;u&#65533;&#65533;v1q&#65533;@_&#65533;&#65533;&#65533;@|&#65533;p&&#65533;q&#65533;4	 Y&#65533;l&#65533;l&#65533;&#65533;&#65533;dy&#65533;&#65533;s&#65533;&#65533; @&#65533;&#65533;&#65533;&Z&#65533;	U&#65533;L&#65533;-&#65533;%Jp1&#61691;&#1805;&#65533;
u&#65533;&#65533;8&#65533;=&#65533;&#65533;_&#65533;&#65533;&#65533;&#65533;6&#65533;D4/&#65533;	&#65533;&#582;&#65533; &#65533;&#65533;&#286;Mi&#65533;6&#65533;$&#65533;J&#65533;&#65533;mf8)&#65533;&#65533;&#65533;+&#65533;&#65533;&&#65533;&#672;Z&#65533;s&#65533;&#65533;&#65533;&#65533;yT&#65533;&#65533;&#65533; &#65533;&#65533;v&#65533;9&#65533;&#65533;&#65533;T-&#65533;0q&#65533;@JL&#65533;&#65533;X&#65533;&#65533;8&#65533;5}R@k&#1863;,W&#65533;r&#65533;TL&#65533;&#65533;&#65533;&&#65533;&#65533;<@)&#1593;&#65533;&#832;&#65533;K&#65533;&#65533;&#65533;
&#65533;&#65533;-&#65533;Ud&#65533; o`&#65533;_\&#65533;&#65533;@X6&#65533;AZ&#65533; kxc!&#1705;p&#65533;d&#65533;!&#65533;&#65533;&#65533;J&#65533;&#698;&#65533;@&#65533;\&#65533;&#65533;$h$&#65533;&#65533;y&#65533;k0&#65533;&#65533;Wn&#65533;&#65533;TfVM&#65533; O&#65533;F&#65533;&#65533;2&#65533;1&#65533;&#65533;&#65533;&#65533;&#65533;=&#65533;r&#432;4<4&#65533;&#65533;&#65533;\q%&#1487;&#65533; 7&#65533;&#65533;jFR&#65533;@W2&#65533;&#65533;&#65533;'J&#65533;zF&#1194;+-2&#65533;)&#65533;d&#65533;f7&#65533;YZ&#65533;&#65533;f^8&#65533;w&#65533;&#65533;&#65533;&#65533;T&#65533;K&#65533;b&#65533;@&#65533;&#65533;)Q&#65533;&#65533;4&#65533;,&#65533;&#65533;<m&#65533;&#65533;&#65533;M&#65533;R&#65533;u&#1523;&#65533;u&#65533;n_7&#65533;&#65533;&#65533;&#65533;&#65533;&#65533;&#65533;@&#65533;&#65533;T&#65533; &#65533;&#65533;&#65533;&#65533;2&#65533;&#65533;6&#65533;&#65533;&#65533;@&#65533;$&#65533;&#65533;D&#65533;&#65533;&#65533;I&#65533;/F&#65533;&#65533;&#65533;&#65533;U&#65533;&#65533; p&#65533;&#65533;&#65533;&#65533;B&#65533;&#65533;(&#65533;&#65533;Jk2&#1695;5&#65533;&#65533;&#65533;&#65533;&#65533;U&#65533;&#65533;T&#65533;;e2&#65533;&#65533;&#65533;&#65533;O &#65533;?0&#65533;&#65533;"&#65533;&#65533;&#65533;3&#65533;D&#65533;&#65533;&#65533;&#65533;&#65533;i&#65533;#!0IulzV&#65533;&#65533;4a&#65533;M\&#65533;&#65533;!&#65533;a7&#65533;sBM&#65533;g&#65533;&#65533;&#65533;n8&#65533;&#65533;Vd&#65533;_&#19752;&#65533;&#65533;F&#65533;&#65533;2&#65533;&#65533;&#65533;wD&#65533;&#65533;%4&#65533;&#65533;&#65533;&#715;lz&pv&#65533;&#65533;#<&#65533;&#65533;&#65533;&#65533;)&#65533;&#65533;&#65533;&#65533;&#65533;&#65533;&#65533;C,&#65533;&#65533;+&#65533;&#65533;V&#65533;g&#65533;l&#65533;lF&#65533;&#65533;&#65533;\&#65533;bnAk1&#65533;&#65533;&#65533;&#65533;&#65533;5A^&#65533;&#65533;&#65533;&#65533;
&#65533;&#65533;1&#65533;.&#65533;e&#65533;&#65533;yc&#65533;:&#65533;s&#65533;NM}&#65533;lo&#65533;&#1773;&#65533;+Z&#65533;&#65533;&#65533;&#65533;^&#65533;&#65533;&#65533;&#65533;&#65533;&#65533;&#65533;M &#65533;&#65533;0twIlc&#65533;&#65533;&#65533;Qi7X&#65533;&#65533;&#65533;&#65533;4&#65533;&#65533;!&#65533;&#65533;I#&#1744;&#65533;Iy&#65533;V&#65533;&#65533;&#65533;US&#65533;&#65533;&#65533;=&#65533;@S&#65533;v&#65533;+&#65533;
` #R&#65533;&#65533;&#65533;&#65533;X &#600;^t&#65533;&#65533;m&#65533;e&#65533;*&#65533;&#65533;&#65533;,&#65533;&#1181;^
&#65533;&#65533;g:"&#65533;&#65533;;&#65533;&#65533;&#1252;Q&#65533;lD&#65533;&#65533;Z&#65533;F&#65533;t&#65533;&#65533;qW&#65533;o&#65533;&#65533;&#65533;&#65533;TyF3&#65533;0&#65533;&#65533;&#65533;&&#65533;Ak&#65533;`D&#65533;:~Q&#65533;&#65533;&#65533;Z&#65533;&#65533;e&#65533;k&#65533;f.&#65533;1&#65533;T&#65533;T&#65533;&#65533;&#65533;Z&#65533;&#65533;GN&#65533;U&#1341;h&#1956;~<&#65533;&#65533;&#65533;!M8&#65533;'&#65533;&#65533;g&#65533;&#65533;>&#65533;&#65533; F&#65533;&#65533;q&#65533;	TA@0A&#65533;}&#65533;$M&#65533;&#65533;P`&#65533;&#65533;Au6&#65533;&#65533;&#65533;&#65533;Z4&#65533;&#65533;&#65533;X&#348;!&#65533;>&#65533; &#65533;&#65533;m&#65533;I= &#65533;&#1775;&#65533;h&#65533;I&#65533;&#65533;Y&#65533;&#65533;&#65533;'&#65533;&#65533;&#65533;a&#65533;&#65533;&#65533;Q&#65533;8\&#65533;V BV h&#65533;^&#65533; C$&#579;&#65533;c&#65533;&#65533;h &#65533; &#44252;]&#65533;$&#65533;?&#65533;&#65533;&#65533;&#65533;&#65533;&#65533;C)&#65533;y&#65533; a?&#65533;&#65533;&#65533;&#65533;&#65533;&#65533;&#65533;&#65533;&#65533;&#65533;@&#65533;&#65533;x&#65533;&#65533;&#40778;&#65533;&#65533;&#65533;? @{&#65533;:Q&#65533;&#65533;:t&#65533;h5&#65533;&#65533;&#65533;s &#65533;k<_&#229;&#65533;&#65533;30 P&#65533;$?&#65533;&#65533; I&#65533;
s?&#65533;&#65533;&#65533;;A,D&#65533;8/G(&#65533;&#65533;?&#65533;h&#65533;C<&#65533;+&#65533;&#65533;>&#65533;&#65533;R>&#65533;&#65533;&#65533;A&#65533;:&#65533;&#65533;&#65533;"&#65533;&#65533;&#65533;<2{<`	6*2&#65533;&#65533;3&#65533;	?&#65533;[&#65533;&#65533;&#65533;B&#65533;HDC?y?/4/&#65533;&#65533; C&#65533;&#65533;A&#65533;&#65533;&#65533;&#65533;K<@%&#65533;+)Y&#579;&#65533;&#65533;&#65533;=P&#65533;;l+&#65533;&#65533;&#65533;2&#65533;&#826;&#65533;&#65533;&#1548;w&#65533;@&#65533;&#65533;#C&#65533;@&#65533;&#65533;B+T&#65533;_&#65533;E&#65533;&#65533;P&#65533;A&#65533;&#65533;=3C&#65533;h&#65533;	@<5&#65533;D$&#65533;&#65533;k*&#65533;&#65533;&#65533;&#65533;&#65533;&#65533;&#65533;ZE&#65533;9&#65533;<&#65533;&#65533;%&#65533;&#65533;&#65533;&#65533;a&#65533;&#65533;B&#65533;&#65533;&#65533;9a&#65533;BF$&#65533;.|&#483;a&#65533;0D&#65533;&#65533;a&#65533;&#65533;lFgD&#65533;&#65533;[<&#65533;&#65533;&#65533;U&#65533;8&#65533;&#65533;C8H3&#65533;[&#65533;&#65533;&#65533;F>&#65533;W&#65533;8&#65533;&#650;&#65533;pB&#65533;[d&#65533;&#65533;7&#65533;&#65533;u<&#280;&#515;nx&#65533;&#65533;QAH&#65533;&#65533;x&#65533;G&#2040;&#65533;I&#65533;O&#65533;9&#65533;&#65533;m8<H< ,>6&#65533;1>&#780;&#65533;CH&#675;7&#65533;1&#65533;|g&#65533;?&#65533;&#65533;&#65533;_k'&#65533;E&#65533;&#65533;&#65533;&#65533;&#65533;$ &#65533;9z&#65533;&#65533;`F/TAl&#65533;&#65533;&#65533;I&#65533;DK,&#65533;&#65533;&#65533;D0&#65533;&#65533;[&#65533;&#65533;&#65533;I&#65533;&#65533;(2@&#65533;&#65533;:&#65533;F&#36033;}&#1067;&#65533;J&#65533;rEO<&#65533;&#65533;_s'&#65533;&#65533;8&#65533;h&#65533;N&#65533;&#65533;u&#65533;&#65533;&#65533;&#65533;U&#65533;&#65533;&#65533;&#65533;x-&#65533;@&#65533;&#65533;X&#65533;&#492;dx&#65533;&#65533;&#65533;0\&#65533;&#65533;d&#65533;Q&#65533;&#65533;P&#65533;&#202;&#626;L&#218;&#1281;&#65533;&#65533;&#65533;&#65533;!&#65533;&#65533;5{&#65533;&#65533;oX&#529;jJ &#65533;&#65533;&#65533;&#65533;K=)J&#65533;3&#65533;qT&#65533;Z<&#65533;@&#65533;H&#65533;&#65533;&#65533;&#65533;ly&#1710;g&#65533;&#65533;m` 1&#65533;)&#65533;&#65533;&#65533;}&#65533;&#65533;g&#65533;&#65533;&#65533;C&#65533;&#65533;l&#65533;&#65533;l&#65533;&#65533;=&#65533;&#65533;&#65533;&#305;&#65533;&#65533; `&#65533;Mf&#65533;&#65533;&#565;&#65533; Y.$&#65533;&#65533;lJ&#65533;D;&#65533;<0(&#65533;`6&#65533;PoX&#65533;<&#65533;&#65533;&#65533;&#65533;7h&#65533;8 &#65533;)PK&#65533;G&#65533;R&#65533;4&#65533; &#65533;&#65533;&#65533;&#65533;&#65533;&#65533;\O&#65533;&#65533;I&#65533;&#65533;&#65533;&#65533;M&#65533;7&#65533;$&#65533;<dC{&#65533;&#995;&#65533;&#65533;&#524;&#65533;&#65533;N&#65533;&#65533;&#65533;&#65533;kR&#65533;&#65533;&#65533;2&#855;P&#65533;&#1366; G&#65533;&#65533;= %&#65533;%&#65533;9k&#65533;&#65533;&#65533;`&#65533;&#65533;QO`&#65533;Ah&#65533;T &#65533;!MO&#65533; O&#65533;658<&#65533;D&#65533;m&#65533;&#65533;&#65533;&#65533;|K8&#65533;L&#65533;D&#65533;&#65533;&#65533;&#65533;'&#65533;&#65533;m-jT&#65533;&#65533; #Q&#65533;&#65533;z&#65533;&#65533;8&#65533;&#65533;)&#65533;k&#65533;&#65533;&#65533;&#65533;&#65533;&#65533;&#65533;WP&#65533;&#65533;T&#65533;&#65533;&#65533;}	k&#65533;Q``&#65533;&#65533;&#65533;!&#65533;&#65533;z&#65533;@=R52`R&#65533;&#65533;2&#65533;DO8&#65533;':&#65533;N&#65533;4]K&#65533;N8D&#65533;c&#65533;&#65533;L&#65533;K&#65533;1S&#65533;)&#65533;5&#65533;&#65533;aQ	&#65533;&#65533;&#65533;|S&#1738;S &#65533;:&#65533;&#65533;n&#65533;lx&#65533;a&#65533;&#65533;ae&#65533;a-&#65533;&#65533;&#65533;&#65533;&#65533;&#1834;&#65533;&#65533;&#65533;&#65533;D/Gx&#944;&#65533;AmS &#65533;&#65533;&#65533;U&#65533;&#65533;:Y&#65533;R&#65533;t>8&#65533;86&#65533;&#65533;&#65533;,SXu&#65533;M&#65533;&#65533;O&#65533;,6%&#65533;A&#65533;U*jJ&#65533;&#65533;_&#65533;&#65533;) &#65533;n0(&#65533;&#65533;	&#65533;&#65533;$:SN$m&#65533;i}N&#65533;&#65533;G:l5U&#65533;FP&#65533;&#65533;&#65533;p&#65533;&#65533;c@0E&#65533;?]&#65533;X&#65533;&#65533;h&#65533;Pj&#65533;N&#65533;s<&#65533;&#65533;&#65533;H&#65533;&#65533;W-&#65533;&#65533;)&#601;&#65533;b
2K&#65533;&#65533;&#65533;$&#65533;&#65533;&#65533;5&#65533;&#65533;&#65533;6msGP2P&#65533;&#65533;&#65533;=|&#65533;&#65533;9U&#65533;t&#65533;k&#65533;S&#65533;&#65533;X&#65533;y+&#65533;Y}W[&#65533;{7&#65533;{S&#65533;&#65533;E&#65533;9&#65533;W%PVxp`lu&#65533;u>&#65533;&#1249;-`[&#65533;0?G&#65533;Qlu&#65533;A O&#65533;Tx&#65533;!&#1078;@&#65533;Q%&#65533;&#65533;&#65533;&#65533;R-&#65533;&#65533;w&#65533;&#65533;P&#65533;&#65533;&#1519;%L5&#65533;X&#65533;&#855;4L&#705;\K&#65533;7[h5&#65533;x&#65533;|UT&#1031;npkb&#65533;-&#65533;W&#65533;&5&#65533;dH&#65533;H&#65533;8 >%RdxT&#65533;#&#65533;&#65533;O&#65533;m&#1078;U&#65533;&#65533;&#65533;&#65533;7H&#65533;9&#65533;&#65533;&#65533;\&#65533;&#65533;&#461;7W&#65533;&#65533;	&#65533;&#1073;&#65533; lU2&#65533;&#1815;&#65533;?&#65533;&#65533;&#1372;&#65533;&#429;&#65533;2&#65533;&#1932;]R&#1750;&#65533;&#65533;9X&#65533;_&#65533;G&#1039;x[&#65533;&#65533;V>&#65533;&#65533;j&#65533;&`&#65533;o&#65533;Sp&#65533;B}[&#65533;\&#65533;&#65533;= &#65533;Z2x&#65533;9x&#65533;H&#65533;]&#65533;&#65533;F
&#65533;:QH&#65533;&#65533;Z&#65533;&#65533;\&#65533;^&#65533;9<1&#65533;&#833;&#65533;&#1967;&#65533;c&#65533;&#65533;8G&#2820;Jh5&#65533;e&#65533;|&#65533;&#1239;&#65533;&#65533;&#1351;a&#65533;&#65533;&#65533;&#65533;&#1348; &#517;\&#65533;&#65533;&#65533;m1&#65533;"&#65533;u&#925;Ux&#65533;l&#65533;G`&#65533;&#65533;e&#65533;f&#65533;z&#2001;}&#1841;a&#65533;&#65533;&#65533;A&#65533;M&#65533;4&#65533;}86~&#65533;s&#65533;D&#65533;&#65533;&#65533;w&#65533;+8&#65533;&#65533;&#65533;&#65533;7&#65533;=&#65533;&#65533;&#65533;&#65533;&#65533;u_&#65533;a-p&#65533;&#65533;&#65533;Vl&#65533;&#65533;&#1091;&#65533;!&#65533;&#65533;\&#513;`&#65533;:&#65533;.g&#326;i&#65533;xp&#65533;X&#65533;&#65533;#&#65533;(>[&#65533;&#65533;&#65533;7&#65533;&#65533;&#65533;Q&#1233;&#65533;Z&#65533;X&#65533;&#65533;r&#65533;&#65533;&#65533;&#65533;=x&#65533;2&#65533;X5&#65533;R,&#65533;W.&#65533;&#65533;o0&#65533;Z<G@V&#65533;&#65533;a&#65533;&#65533;c_&#65533;&#65533;}&#65533;S>N&#65533;n&#65533;&#65533; @de&#65533;s&#65533;=&#515;&#65533;&#65533;n&#65533;jn&#65533;@&#65533;%&#65533;&#65533;K&#65533;&#65533;`&#65533;a&#65533;P&#65533;aKa7&#65533;CZ&#65533;Q&#65533;&#399;+Q&#65533;&#65533;&#65533;%U\ef&#65533;&#65533;&#65533;u&#23876;8&#65533;tp&#65533;&#65533;&#65533;&#65533;[F&#65533;dH=&#65533;&#65533;&#1411;Np_&#65533;e&#65533;X&#65533;&#65533;&#65533;7x&#65533;&#65533;Q}&#65533;&#65533;&&#513;d&#65533;hD&#65533;&#65533;8} Ro&#65533;&#65533;}]&#65533;&#65533;d8&#65533;:&#65533;`&#65533;o&#65533;]n8&#65533;6x&#65533;R&#65533;EHQ&#65533;e&#65533;EY
>;&#65533;&#65533;g&#65533;&#65533;D&#65533;g28&#65533;.&#65533;&#65533;Y>&#65533;n&#65533;VH:@=h&#65533; ]&#65533;&#65533;&#65533;Ihh&#65533;&#65533;&#65533;&#65533;}&#65533;) @&#65533;&#65533;  &#65533;  kH&#65533;4&#518;)&#65533;&#65533;u &#65533;:@92&#65533;ox&#65533;&#65533;&#65533;`&#65533;f~&#65533;h8)&#65533;~7&#65533;&#65533;&#65533;&#65533;y&#65533;&#65533;&#65533;c&#65533;&#65533;&#65533;1&#65533;=H<Hp&#65533;&#65533;&#65533;.jh@j&#65533;V&#65533;[f&#65533;\&#65533;e\&#65533;a&#65533;&#65533;&#65533;&#65533;&#65533;&#65533;:&#65533;4H&#65533;Hm&#65533;`&#65533;)&#65533;&#65533;&#1448;&#65533;:H\H&#65533;`&#65533;*&#65533;&#65533;o&#65533;6&#65533;&#65533;e&#65533;&#65533;&#65533;&#65533;w&#65533;&#1049;&#65533;:&#65533;T&#65533;&#65533;&#65533;s%&#65533;&#65533;3=&#65533;&#65533;&#65533;.&#1539;&#65533;N&#65533;	L&#65533;&#65533;&#65533;.&#65533;k&#65533;&#65533;l&#65533;&#65533;&#65533;&#65533;g\~&#65533;J&#65533;&#65533;V{&#65533;&#65533;e&#65533;n&#65533;:&#1027;4&#65533;&#65533;Vm&#65533;&#65533;&#65533;&#65533;&#65533;&#65533;&#65533;-[&#65533;&#65533;&#65533;6:~j&#65533;Vj&#65533;&#65533;&#65533;X&#65533;b&#65533;Au&#65533;m&#65533;E{3&#65533;&#65533;&#407;H "&#65533;&#65533;&#65533;&#65533;&#65533;f&#65533;&#65533;&#65533;@&#65533;p&#65533;F&#65533;&#65533;&#65533;l&#518;&#65533;&#65533;&#65533;&#65533;&#65533;e&#389;Ix[;6o &#65533;$&#65533;tHM&#65533;=&#65533;J&#65533;&#65533;uX&#65533;7&#1027;&#65533;&#65533;&#65533;&#65533;&#65533;&#65533;[&#65533;l Q&#65533;&#65533;&#586;=&#65533;-eN&#65533;zC&#65533;Blp3~&#65533;&#65533; 	&#65533;D&#65533;&#65533;&#65533;n&#65533;j|&#65533;&#65533;&#51094;&#65533;&#65533;&#65533;Vh&#65533;F:&#65533;=x&#65533;&#65533;o&#65533;&#65533;eY@&#65533;N&#65533;&#65533;4&#65533;s&#65533;&#65533;&#794;&#65533;v&#65533;J&#556;h &#65533;&#65533;&#65533;&#65533;n8Pj8nQ&#65533;&#65533;.(W&#65533;&#65533;&#65533;WF&#65533;&#65533;&#65533;rS9&#65533;gx&#65533;&#65533;.xp&#65533;^&#65533;&#65533;&#65533;N&#65533;#&#65533;n&#65533;&#65533;.0&#65533;}6Y&#65533;~8Xj&#65533;NE@q=&#65533;k&#65533;&#65533;x&#65533;o~&#65533;$ &#65533;]:&#65533;V&#65533;&#65533;&#1475;\G56&#65533;&#65533;&#65533;[&#65533;2&#65533;&#65533;&#65533;&#65533;&#65533;pe&#65533;KF&#65533;&#65533;&&#65533;&#65533;]&#65533;i&#65533;t=9&#65533;&#65533;&#65533;&#65533;&#65533;.H&#65533;&#31618;I&#1991;R&#65533;&#65533;N&#1541;a&#65533;&#65533;d&#65533;&#65533;&#65533;&#65533;&#65533;v&#65533;1/t&#65533;~u&#65533;u.&#65533;&#65533; &#453; &#65533;&#65533;[&#65533;G6o&#65533;dPs]&#65533;d&#65533;E&#65533;ne'&#65533;kx&#65533;&#65533;&#65533;`M$7md&#65533;k&#65533;&#65533;v&#65533;&#65533;TVWn&#65533;sH&#65533;H&#65533;x
&#65533;&#65533;N&#65533;+g&#65533;&#65533; &#65533;&#65533;&#65533;u&#65533;p&#65533;g|&#65533;g&#65533;po&#65533;&#65533;&#65533;E&#65533;w\&#65533;&#65533;&#65533;&#65533;&#65533;N&#65533;H6&#65533;6c&#65533;n&#65533;W&#192;Y&#65533;uX#&#65533;&#65533;p&#65533;&#65533;ZpFWg&#65533;&#65533;p&#65533;`&#65533;<;&#65533;&#65533;&#2003;gH&#65533;8{&#65533; 
`&#65533;&#65533;&#65533;N&#65533;F&#65533;&#65533;pyQ&#65533;&#65533;&#65533;.&#65533;&#65533;y&#65533;Fj&#65533;&#65533;q&#65533;>1&#65533;wx4&#65533;l&#65533;~Eh&#65533;&#65533;l@|&#65533;O:E&#65533;&#65533;&#65533;&#65533;_:&#65533;0g&#65533;&#65533;P&#65533;&#65533;m&#65533;N&#65533;{&#65533;&#65533;&#65533;&#65533;&#65533;&#65533;&#65533;&#65533;@ &#65533; 8&#65533;DP&#65533;W{&#65533;&#65533;{&#516;LX&#65533;&#65533;uv&#65533;r&#65533;&#970;}&#902;&#65533;&#65533;&#65533;{&#65533;&#65533;&#65533;'sX{&#65533;>13&#65533;g&#65533;W&#65533;&#12789;&#65533;l&#65533;|&#1935;&#1835;l%&#65533;&#65533;&#65533;E_L&#65533;&#65533;&#65533;&#65533;&#65533;U&#65533;'I&#65533;{p&#65533;&#65533;w #&#65533;X&#65533;&#65533;?&#65533;&#65533;7&#65533;&#65533;}&#65533;&#65533;QO&#65533;&#65533;&#65533;&#65533;w&#65533;&#65533;&#65533;ox&#65533;l h&#65533;,(&#65533;v&#65533;&#65533;V
&#65533;&#65533;Q&#65533;&#65533;&#65533;&#65533;&#65533;&#65533;D&#256;&#65533;!&#65533;&#65533;
[&#65533;&#65533;&#65533;&#65533;4E&#65533;e&#65533;v&#65533;&#1713;cjYhI&#65533;&#65533;c&#65533;b&#65533;&#65533;!&#1603;:&#65533;d&#65533;&#65533;&#65533;&|@&#65533;&#65533;+&#65533;&#65533;1m&#65533;&#65533;)&#1320;R&#65533;R&#65533;j&#65533;*&#1452;Z&#65533;>&#65533;&#65533;&#65533;k&#65533;-A&#65533;$&#1698;B&#65533;=T&#65533;&#65533;6S&#65533;L&#65533;8&#65533;&#1129;&#65533;.&#65533;&#65533;&#65533;&#65533;-e6&#65533;&#1038;&#65533;v&#65533;&#65533;"3G&#65533;*&#65533;&#65533;1b+E"9&&#65533;(&#65533;&#65533;&#513;&#65533;&#65533;D&#65533;&#65533;&#65533;K&#65533;/&#65533;]&#65533;y&#65533;A2&#65533;x.&#65533;&#65533;&#65533;F&#65533;>|&#65533;Y&#65533;'&#65533;&#1197;&#65533;w&#65533;&#65533;&#65533;&#65533;7&#65533;Q&#65533;2&#1416;&#65533;Yh)&#65533;&#65533;&#65533;I&#65533;&#65533;&#65533;2&#1624;[&#65533;&#65533;&#1916;&#65533;v%&#65533;&#65533;&#65533;&#65533;`j&#65533;&#65533;&h&#65533;d&#65533;V&#65533;o&#65533;&#65533;m&#65533;F&#65533;&#65533;&#1379;Wi&#65533;&#65533;1&#65533;-W&#65533;&#65533;Oa &#65533;&#65533;SO?%TQ&#65533;&#65533;0&#65533;D<&#65533;J8&#65533;V&#65533;80&#65533;Q&#768;&#65533;Ath&#65533;
&#681;&#65533;&#65533;[n]0&#65533;\ta&#65533;&#65533;#$&#65533;&#65533;~&#65533;&#65533;&#65533;Mg3&#65533;&#65533;z9fC&#65533;&#65533;&#65533;A&#65533;&#65533;1&#65533;&#65533;&#65533;&#65533;<(&#65533;&#65533;YK&#65533;&#65533;'
	J&#65533;&#65533;DD&#65533;V&#65533;&#65533;&#65533;&#65533;QqH4z&#65533;%&#65533;v5&#65533;C&#65533;OtXL&#348;1K"$FP&#65533;sqY&#65533;&#65533;&#65533;&#65533;|&#65533;&#65533;J&#65533;wa*	&#65533;&#65533;x&#65533;&#34339;}4V&#65533;}&#65533;&#65533;_&#65533;,&#65533;&#164;0&#65533; &#65533;j&#65533;&#65533;&#65533;P&#65533;Y&#65533;&#65533;+h&#65533;`&#65533;&#65533;&#65533;z*U)&#65533;PH&#65533;>&#65533;&#65533;&#65533;O&#65533;&#65533;fX&#65533;Q&#65533;&#65533;&#65533;:&#65533;t&#65533;&#65533;A'&#65533;l"&#65533;I&#65533;y&#65533;w&#65533;{&#2000;&#65533;6&#65533;NJ&#694;&#65533;&#65533;g|&#65533;w_&#65533;-&#65533;&#65533;RI&#65533;@&#65533;&#65533;&#65533;&#65533;&#1434;O&#65533;~JTmU4&#65533;&#65533;&#65533;&#65533;k&#65533;&#65533;1&#65533;&#65533;J&#65533;  HQ&#812;ln&#65533;&#65533;A&#65533;&#65533;&#1436;&#65533;&#1369;&#585;&#65533;0B_&#65533;&#65533;Y&#65533;&#65533;&#65533;)&#65533;&#65533;"|*&#65533;J4*&#65533;&#65533;&#65533;2z&#65533;&#65533;+&#65533;K&#65533;~&#65533;D&#51473;&#65533;zj&#65533;&#65533;	&#65533;&#65533;&#65533;Cm&#65533;&#65533;&#771;&#65533;&#65533;3p&#65533; &#65533;5fXc/&#65533;H Q&#65533;&#65533;&#65533;&#65533;&#65533;l&#65533;s&#65533;+\&#65533;&#65533;&#65533;&&#65533;kl&#65533;1&Q&#65533;L&#65533;y&#65533;gJ&#65533;&#65533;&#65533;,&#65533;&#65533;&#65533;t&#65533;KNz&#65533;m(&#65533;&#65533;F&#65533;T&#65533;0&#982;&#65533;&#65533;&#65533;&#65533;7&#65533;[&#65533;&#65533;J.&#65533;&#65533;C &#65533;?Q&#65533;&#65533;4N&#65533;D&#1300;G &#65533;&#65533;&#65533;U &#65533;p&#65533;&#65533;&&#65533;Hal&#65533;]C&#65533;&#65533;Jd&#65533;&#65533;&#65533;&#65533;e&#65533;&#65533;&#65533;(\&#65533;&#65533;$&#65533;o&#65533;&#65533;t&#65533;nw&#65533;V&#65533;&#65533;&#65533;&#65533;.7~<&#65533;S%&#65533; &#65533;&#65533;&#65533;Rx&#65533; &#65533;G1&#65533;d&#65533;x&#65533;&#65533;On\s&#65533;)C\&#65533;r&#65533;@,&#65533;&#65533;.&#65533;t&#65533;&#65533;5&#65533;&#65533;*)&#65533;&#65533;&#65533;&#65533;u&#65533;JF&#65533;&#65533;&#65533;|z&#65533;&#65533;i&#813;~&#65533; &#65533;H(WB&#65533;&#65533;&#65533;&#65533;5#7&#65533;{`&#65533;&#65533;\8&#65533;&#65533;&#65533;&#65533;
a=&#65533;#J&#65533;^&#65533;&#65533;G&#65533;E-'&#65533;GvA&#65533;< &#65533;x&#65533;&#1319;&#65533;&#65533;&#65533;.F&#65533;&#65533;&#65533;&#65533;&#65533;'&#65533;&#1102;k&#65533;{&#65533;&#65533;d&#65533;&#65533; Ba &#65533;&#65533;&#65533; 	&#65533;1&#65533;]&#65533;&#65533;x<UY&#65533;&#65533;&#65533;P&#65533;&#65533;r`>&#65533;!&#65533;&#65533;&#65533;&#65533;4&#65533;!u&#65533;{&#65533;&#65533;e&#65533;&#65533;&#65533;B&#65533;-&#65533;DG&#656;}v<&#65533;&#65533;x&#65533;$c&#65533;4D&#65533;&#65533;t&#65533;&#65533;"&#433;&#65533;E,&#65533;&#1928;&#65533;&#65533;,U&#65533;f&#65533;&#1030;#	&#65533;sD&#65533;V&#65533;&#65533;&#65533;`&#65533;/"t\&#65533;&#65533;!&#65533;D &#65533;&#65533;&#65533;&#65533;[&#65533;F&#65533;r&#65533;+&#65533;&G:&#65533;&#65533;&#65533;&#65533;&#65533;+&#65533;&#65533;&#65533;&#65533;r&#65533;&#65533;4$,a&#582;&#65533;&#65533;,&#65533;Gi&#65533;&#65533;$&#65533;&#797;&#65533;#&#65533;&#65533;"&&#65533;!&#65533;&#65533;`&#65533;&#65533;&#65533;&#65533;^&#65533;&#65533;X&#65533;&#65533;&#65533;&#65533;T##J&#65533;&#65533;q"&#65533;&#65533;|&#65533;,gI&#65533;&#65533;mn&#65533;&#65533;%&#65533;x	HZ&#65533;<g&#65533;&#65533;@Q&#65533;f7&#65533;&#65533;2&#65533;.*>&#65533;&#1168;&5&#65533;A&#65533;&#65533; &#65533;|@B&#65533;`&#1377;&#65533;v&#65533;sJV&#65533;&#65533;@&#65533;&#65533;&#65533;4&#65533;&#65533;9&#65533;^&#65533;&#65533;&#65533;&#65533;,$:&#65533;K(&#65533;&#65533;&#65533;&#65533;&#65533;&#1568;&#65533;AQ&#65533;6%&#65533;XAk8&#65533;p&#65533;&#65533;f5&#65533;ICd	9&#65533;A&#65533;&#65533;%J4E`&#65533;#T&#65533;
&#65533;0r&#65533;U&#65533;h0U
&#65533;t&#65533;t&#65533;&#65533;&#65533;gH&#65533;y&#982;&#65533;&#1194;&#65533;8kd:&#65533;f&#65533;&#65533;&#65533;n&#65533;&#65533;&#65533;&#65533;,yP&#65533;V&#65533;
&#65533;+P&#65533;&#65533;&#65533;&#65533;H&#65533;(&#65533;&#65533;z9&#65533;$&#65533;}&#65533;*\yV&#65533;b&#1379;Z&#65533;%,C*&#65533;{&#65533;&#65533;&#65533;&#65533;D&#65533; &#65533;ZU&#65533;V`&#65533;&#65533;h&#65533;&#65533;&#65533;&#65533;&#1463;&#65533;6B &#65533;%&#65533;&#65533;P&#65533;&#65533;&#65533;&#65533;&#65533;&#1981; 
&#65533;&#65533; M&#65533;&#65533;J&#65533;&#65533;&#65533;&#1580;g&#65533;&#65533;&#65533;&#65533;~t&#65533;&#65533;5&#65533;9	&#65533;&#65533;`&#65533;&#65533;&#65533; &#65533;p&#65533;a&#65533;&#65533;&#1140;&#65533;&#1437;P&#65533;&#65533;&#65533;+Rp&#65533;f&#65533;+P&#65533;X&#65533;&#65533;&#65533;&#65533;&#65533;&#65533;P&#1766;&#1686;
T&#65533;a&#65533; Bl &#65533;&#65533;&#65533;&#65533;U5&#65533;U&#65533;&#65533;&#65533;&#65533;&#65533;&#1391;q/+\&#65533;&#1719;>x&#65533;h&#65533;&#65533;&#65533;&#65533;<&#65533;&#65533;LmO&#65533;&#65533;&#65533;jb&#65533;8jh&#65533;&#65533;&#65533;&#1366;	(&p&#65533;	th&#65533;&#65533;|_ &#65533;&#65533;YenYc&#1807;&#938;&#65533;&#65533;>X0&#65533;&#65533;s&#65533;&#65533;&#65533;T&#65533;&#65533;&#65533;Z&#65533;*Rp&#65533;@\m&#65533;Q&#65533;&#65533;&#65533;7jR&#65533;&#65533;ok&#65533;b&#65533;&#65533;x&#65533;Ve)s&#65533;;&#65533;&#65533;&#65533;&#65533;:&#65533;1&#65533;w&#65533;&#65533;@&#65533;&#473;/&#65533;J^+^&#65533;&#65533;&#65533;#@:&#65533;&#65533;&#65533;93&#1661;`&#65533;,&#65533;=8&#65533;T&#65533;n&#65533;&#65533;l&#65533;/&#65533;&#65533;&#65533;Wip5 L&#65533;&#65533;&#65533;9&#65533;&#65533;&#65533;)&#65533;&#65533;&#65533;p&#65533;L&#65533;&#65533;&#65533;=\
;&#759;	&#65533;&#65533;4&#65533;C-eB&#65533;&#65533;Q&#65533;RQ&#65533;h
 &#65533;@&#65533;&#65533;&#65533;H &#65533;xG&#65533;&#65533;L&#65533;&#1722;&#65533;&#65533;&#65533;&#65533;&#65533;-&#65533;A&#65533;&#65533;&#65533;O&#65533;&#65533; l&#65533;!$&#65533;&#65533;&#65533;%&#65533;A&#65533;Lp&#65533;&#65533;&#65533;&#65533;4&#65533;	&#65533;&#65533;@(6&#65533;&#65533;&#65533;\R&#65533;&#65533;&#65533;&#65533;4eMAM&#65533;Z&#65533;&#65533;Pw&#65533;&#65533;^&#65533;B&#65533;5&#65533;&#65533;3&#65533;&#65533;&#65533;&#65533;w&#65533;&#65533;]&#65533;B&#65533;&#65533;p&#256132;&#65533;l&#65533;G&#65533;y&#65533;&#65533;/&#65533;Ams&#65533;&#65533;&#65533;p&#65533;&#65533;&#65533;s\&#65533;8&#65533;&#65533; 4L&#65533;&#525;VsA&#65533;apD&#65533;&#65533;,&#65533;&#65533;&#65533;&#65533;MA &#65533;&#65533;6'6&#65533;&#65533;]+[&#65533;'&#65533;&ynE&#795;&#62008;8^~op&#65533;6&#65533;&#65533;9&#65533;&#65533;&#65533;&#65533;_&#65533;&#65533;&#65533;V&#65533;5&#65533;Z=&#65533;6&#65533;&#222;&#65533;[&#65533;&#65533;*xz&#65533;&#65533;^&#65533;S&#65533;&#65533;&#65533;&#65533;t4&#65533;&#65533;nXow&#65533;&#1158;8&#1555;>&#65533;&#65533;K&#65533;A&#65533;&#65533;j&#65533;&#65533;&#65533;&#65533;&#65533;&#65533;n&#65533;n&#65533;/&#65533;lC&#65533;=&#65533;v&#1972;[v&#65533;&#65533;&#65533;L&#65533;&#65533;3^0&#65533;&#65533;&#65533;{&#65533;&#65533;
&#65533;&#65533;&#65533;&#65533;&#65533;v&#65533;;&#65533;&#65533;&#65533; &#271;&#65533;w&#65533;&#65533;&#65533;FH&#65533;?4&#65533;&#65533;&#65533;&#65533;&#65533;&#65533;&#65533;j{\8&#65533;&#65533;:&#65533;B&#65533;&#65533;'/&#65533;&#4291;
{x&#65533;&#65533;g&#65533;&#65533;&#65533;&#65533;^&#65533;T&#1321;&#65533;&#65533;&#65533;&#65533;g?&#65533;&#65533;&#65533;>&#65533;y&#65533;zP 7&#65533;W>&#1305;&#65533;&#65533;(&`&#65533;&#65533;&#65533;&#65533;&#1297;&#65533;&#65533;&#65533;&#1919;&#65533;:&#65533;&#65533;M&#65533;&#65533;&#65533;&#65533;&#65533;o&#65533;&#65533;&#65533;os&#65533;?&#65533;?C&#65533;&#65533;&#65533;&#65533;&#65533;&#65533;]&#65533;&#65533;&#65533;i&#65533;%t&#65533;S&#65533;&#65533;q&#65533;&#65533;_&#65533;&#65533;&#65533;&#65533;&#789;jI&#65533;&#1005;&#65533;&#65533;E&#65533;&#65533;&#65533;&#65533;&#65533;]^&#65533;0F&#65533;M &#65533;MvMP&#65533;&#65533;&#65533;&#65533;&#65533;&#65533;_&#65533;&#65533;&#65533;&#65533;&#65533;&#65533;- &#65533;&#65533;&#65533;&#65533;&#65533;	&#65533;
&#65533;&#65533;&#65533;&#267;&#65533;&#65533;&#65533;O&#65533;\&#65533;&#65533;^j &#65533;%`&#65533;&#65533;&#65533;_&#65533;uT&#65533;`&#65533;&#65533;a&#65533;&#65533;&#65533;&#65533;U&#65533; 0&#65533;&#65533;=&#65533;]&#65533;4&#65533;&#65533;~`"8`N!&#65533;Y&#65533;u@&#65533;&#65533;&#65533;&#65533;m&#65533;&#65533;aR&#65533;&#65533;&#65533;&#65533;`&#65533;Y&#65533;
&#65533; &#65533;&#65533;&#65533;&#65533;!-jA&#65533;&#65533;&#917;&#65533;=>"8&#65533;E&#65533;
&#65533;&#65533;U!!&#65533;I&#65533;&#65533;&#65533;&#65533;&#65533;[OMS&#65533;&#65533;&#65533; &#65533;&&#65533;
_&#1189;&#65533;TT&#65533;%&#65533;&f"\u &#65533;$&#65533;u&#65533;&#65533;&#65533;R&#65533;&#65533;&#65533;!&#65533;&#65533;&#65533;b+&#65533;&#65533;+&#162;&#65533;xE&#65533;_j&#65533;T(&#65533;&#65533;!T&#65533;>&#65533;#2a&#65533;E" >+&#65533;&#65533;&#65533;
^&#65533;&#65533;!"(&#65533;`&#65533;&#65533; &#65533;e&#65533;&#65533;@!Ud&#65533;6&#65533;7&#65533;&#65533;&#65533;2&#1698;V&#65533;&#65533;Z&#65533;/&#65533;#&#65533;&#65533;&#65533;T&#65533;&#65533;;&#65533;X1&#65533;#ot&#65533;&#65533;0\j&#1899;&#65533;W&#65533;&#65533;Y}$V&#65533;\&#65533;d&#65533;$A&#65533;F
xc&#65533;Y&#65533;l&#65533;r&#65533;&#65533;&#65533;&#65533;&#65533;!&#65533;&#65533; &#65533;cU &#65533;E&#65533;[F&#65533;J @&#65533;&#65533;%q&#65533;B
U&#65533;&#65533;&#65533;aO&#65533;B?^K&#65533;&#65533;ba&#65533;K^&#65533;9&#65533;a!&#65533;wIS&#65533;&#65533; (e.&#65533;&#65533;M&#65533;&#65533;$8lER&#65533;P&#65533;Q%Wx&#65533;&#65533;#&#65533;i&#65533;M&#65533; 
&#65533;4&#65533;&#65533;&#65533;]V&#65533;Vv&#65533;WF&#65533;3,&#1002;\ &#65533;1eHB&#65533;e&#65533;>&#65533;&#65533;I&#65533;"&#65533;&#65533;V&#65533;b\zIL&#65533;$&#6422;M.&#1284;=&#65533;N&#65533;&#65533;N&#65533;2!&#65533;&#65533;`&#65533;&#65533;&#65533;ea6&#65533;Q&#65533; &#65533;&#65533;.&#65533;&#65533;]5f&#65533;%ZJ&&#65533;&#65533;&#65533;&#65533;Y[j&#65533;[
&#65533;fn&#65533;3l$&#65533;&#65533;&#65533;:&#65533;=&#65533;fN:$&#65533;&#65533;#&#65533;Q&#65533;#d&#65533;0b&#65533;6n&&#65533;f&#65533;&#65533;&#65533;&#65533;5&#65533;&#65533;	&#65533;T&#65533;&#65533;e&#65533;d&#65533;&#65533;d&#65533; 0gq'<"&#65533;o$ r"&#65533;&#65533;$Q9t&#65533;W&#65533;&#65533;!&#65533;&#65533;[V&#65533;8&#65533;^&#65533;#V&#65533;fK&#422;Wv&#325;$%OmW.&#65533;&#65533;=6&#65533;!<:&#1844;&#65533;8&#65533;&#65533;&#65533;Y&#65533;pj&#65533;vr&#65533;@zgo&#806; &#65533;ivn6&#65533;&#65533;&#65533;f &#65533;Np^&#65533;6&#65533;&#65533;&#65533;&#65533;jdx&#65533;&#65533;1&#65533;s&#65533;t6d&#65533;Q&#65533;uR#&#765;lA|&#65533;}Z&#65533;}f$x^H&#65533;Nqan&#65533;&#65533;x	&#65533;3]&#65533;o&#65533;&#65533;aU&#65533;&#65533;&#65533;&#65533;&#65533;&#65533;h&#65533;zV&#65533;&#65533;#~"&b&#65533;!&#65533;2dz&#65533;TV#L&#65533;&#65533;N&#37086;hV<C&#1795;&#65533; &#65533;-[&#65533;(PB&#65533;&#65533;&#65533;u&#65533;A\/&#65533;&#65533;O&#65533;@D&#65533;&#65533;&#65533;i?T&#65533;1&#65533;d~&#65533;&#65533;'&#65533;&#65533;B'y&#65533;-i&#65533;&#65533;&#65533;8&#65533;&#65533;o&#65533;h@j&&#65533;(&#65533;&#65533;]5\(c&#65533;&#65533; (&#65533;I&#210;&#927;jJP&#65533;J&#65533;&#65533;&#65533;&#65533;#&#65533;&#65533;&#65533;9&#65533;&#65533;&#65533;&#65533;%&#65533;&#65533;&#65533;6&#65533;&#65533;&#65533;*4&#65533;4&#65533;&#33222; &#65533;$&#65533;
j;&#65533;&#65533;&#65533;&#65533;T&#65533;& ib&#65533;a&#65533;&#65533;i&#65533;&#65533;&#65533;^&#65533;&#65533;9&#65533;d*^*&#65533; &#65533;&#65533; &#65533;&#65533;&#65533;&#65533;&#65533;+&#65533;&#65533;&#65533;&#65533;&#65533;+&#65533;&#65533;&#65533;V&#65533;r&#65533;&#65533;B*TC&#65533;&#65533;)&#65533;R&#65533;S&#65533;&#65533;e&#1152;T&#65533;&#65533;Y^$&#65533;&#65533;|&#65533;k<z*&#65533; d&#65533;&#65533;j&#65533;&#65533;&#65533;&#65533;bk&#65533;&#65533;&#65533;&#65533;e&#65533;&#65533;&#65533;NOI&#65533;&#65533;)t&#65533;Z.&#65533;z&#65533;&#65533;_F\&#65533;&#65533;N&#65533;&#65533;"*&#65533;|cO)&#65533;&#65533;&#65533;&&#65533;&#65533;T&#65533;&#65533;&#65533;&#65533;&#65533;O&#65533;&#65533;,A&#933;W&#65533;&#65533;&#65533;`&#65533;&#65533;\&#65533;&#766;Z&#65533;>#:&#65533;,&#65533;
&#65533;;|@&#65533;v &#65533;&#65533;&#65533;&#65533;.g-&#65533;&#65533;&#65533;y&#65533;&#65533;C:&#65533;IBl"&#65533;&#65533;&#65533;Rm&&#65533;CXl&#65533;&#687;&#65533;l&#65533;Bmt`&#65533;V&#65533;>:&#65533;&#65533;&#65533;&#65533;&#65533;&#65533;\>&#65533;F&#65533;5&#65533;,&#65533;&#65533;e&#65533;&#65533;4^+&#65533;&#65533;(&#65533;@&#65533;@$&#65533;&#65533;R&#65533;&#65533;^m'>&#65533;&#65533;P&#65533;&#65533;&#65533;Z&#65533;&#65533;~&#65533;&#65533;&#65533;&#65533;&#65533;&#65533;RA"<B&#65533;F.!Z&#53558;
&#65533;,&#65533;&#65533;&#65533;&#65533;&#65533;&#65533;&#65533;z&#65533;&#65533;m&#65533;&#65533;&#1946;&#65533;&#65533;&#65533;&#65533;&#65533;v-&#65533;&#65533;&#65533;&#65533;-/*&#65533;I2&#65533;&#65533;B&#65533;&#65533;&#1694;&#65533;N(&#65533;Tn&#65533;N+&#65533;n&#65533;"a&#65533;_&#65533;N*&#65533;E&#65533;&#65533;n&#65533;J&#65533;^&#65533;>O5&#65533;g&#65533;&#65533; (l&#65533;&&#65533;&#65533;:&#65533;)*(&#65533;j&#65533;a&#65533;&#65533;&#65533;&#65533;n&#65533;&#65533;f&#65533;fn&#65533;
&#65533;&#65533;`&#65533;&&#65533;&#65533;R&#65533;,&#65533;l&#65533;&#65533;B&#65533;rV4&#65533;o&#65533;nR&#65533;.&#65533;&#65533;-j^&#65533;&#65533;1&#65533;&#65533;&#65533;;o
x&#65533;&#804;~^&#65533;&#65533;&#65533;&#65533;&#65533;&#65533;n&#65533;&#65533;&#65533;j&#65533;I&#65533;@&#65533;a&#65533;~p&#65533;M&#65533;&#65533;_/
s&#65533;yV&#65533;&#65533;v(&#1880;&#65533;&#65533;&#65533;z0&#65533;&#65533;&#65533;&#65533;&#65533;o&#65533;<X#l&#65533;&#65533;0C&#65533;&#65533; {&#65533;&#65533;"&#65533;1]&#65533;~&#65533;&#65533;1&#65533;&#452334;-&#65533;&#65533;n&#65533;&#65533;&#65533;k&#65533;i:ZS&#65533;&#65533;r&#65533;&#65533;&#65533;&#65533;&#65533;v&#65533;S&#65533;R&#65533;&#65533;&#65533;1&#65533;aQ&#65533;&#65533;^_..'0&#65533;&#65533;&#65533;&#65533;/&#65533;&#65533;&#65533;&#65533;&#65533;&#65533;&%&#65533;&#65533;F1&#65533;&#65533;&#1952;/]&#65533;5.&#65533;n&#65533; +&#65533;&#65533;&#65533;&#65533;L&#65533;&#65533;mfA&#65533;&#384;
o&#65533;C&#65533;0&#65533;AbwA&#65533;f&#65533;&#65533;y&#65533;&#65533;J&#65533;Z&#65533;&#65533;&#65533;&#65533;F&#65533;&#65533;&#65533;l&#65533;&#65533;&#65533;&#65533;u&#65533;&#65533;&#65533;&#65533;*&#65533;+&#65533;v&#65533;&#1682;	&#65533;.&#65533;.&#65533;&#65533;0&#65533;&#65533;&#65533;:,m&#65533;fk&#65533;&#65533;{&#65533;&#65533;&#65533;&#65533;&#65533;&#65533;oH&#65533;&#65533;?1&#65533;&#65533;&#65533;F*$S&#65533;d&#65533;2o&#65533;&#65533;&&#65533;0k3&#65533;m&#65533;&#65533;&#65533;&#65533;r&#65533;C&#65533;0&#65533;/&#65533;&#65533;&G&#65533;V#&#65533;&#65533;&#65533;+&#65533;&#65533;1&#65533;&#65533;&#553;&#65533;&#65533;&#1150;hGY?&#65533;&#65533;&#65533;&#65533;&#325;&#65533;/&#65533;*&&#65533;Ms&#65533;F&#65533;&#65533;.3&#65533;&#65533;Y&#65533;&#65533;&#65533;4{.f_&#261;X`T$ @i4&#65533;&#65533;''&#754;&#65533;&#65533;gn&#65533;-wI&#65533;4&#65533;&#65533;&#65533;&#65533;20g&#65533;L&#65533;&#65533;3&#1322; @,s&#65533;M&#65533;&#378279;N&#65533;&#65533;"&#65533;&#65533;9&#65533;&#65533;&#65533;a&#65533;P F&#65533;sQ&#65533;&#65533;&#65533;-&#65533;&#65533;&#65533;&#65533;&#65533;.r&#502;&#65533;E&#65533;&#65533;%&#65533;46qWx>+=&#65533;BS&#65533;&#65533;8&#65533;&#65533;BtU3i6]"uF&#501;&#65533;e
&#65533;X 3;uH/&#65533;8&#65533;q&#65533;&#65533;&#65533;&#65533;&#65533;&#65533;&#65533;&#65533;Z&#65533;4W&#65533;M&#65533;&#65533;A&#65533;&#65533;g&#65533;r&#65533;&#65533;1&#65533;&#65533;&&#65533;2&#65533;B&#65533;5&#65533;b&#65533;5&#65533;j&#65533;4g_&#65533;WO&#65533;&#65533;.6^;&#65533;c&#474;t^&#65533;&#65533;s&#65533;&#65533;_E0&#65533;^&#65533;l/X1&#65533;t,'&#65533;>udC&#65533;&#65533;A&#65533;O&#65533;&#65533;9Z1&#65533;q06&#65533;&#65533;qW&#65533;&&#65533;,O7n*2H.T#&#65533;&#65533;N&#65533;k7-x&#65533;&#65533;&#65533;vwW&#65533;&#65533;v&#65533;&#65533;A&#65533;&#65533;1&#65533;&#1707;&#65533;&#65533;r&#65533;&#65533; _S&#65533;&#65533;Q&#65533;&#65533;l`o+&#65533;&#65533;F&#65533;&#65533;&#65533;0&#65533;&#65533;s8&#65533;v&#65533;lu&#65533;s&#65533;v/f&#65533;1\+x@%wb&#1780;B;&#65533;y&#65533;sjT&#65533;_&#65533;Q&#65533;%&#65533;K&#65533;6&#65533;&#65533;&#65533;a&#65533;}/&#65533;&#774;xyKx&#65533;Bv&#65533;&#65533;&#65533;u&#65533;&#65533;&#65533;&#65533;&#65533;&#65533;q&#65533;&#65533;M&#65533;8]&#65533;&#65533;i&#65533;&#65533;&#65533;&#65533;.&#65533;OA7&#65533;&#65533;w&#65533;8J&#65533;&#2008;&#65533;Ew&#65533;&#65533;ya{8&#65533;(ln&#65533;w-&#65533;&#65533;&#65533;B&#65533;&#65533;&#65533;&#65533;e&#65533;&#65533;E&#65533;&#65533;&#65533;G&#65533;&#65533;&#65533;&#65533;y&#65533;wN&#1609;&#65533;&#65533;&#65533;&#65533;&#65533;H&#65533;f&#65533;&#65533;&#65533;&#312;&#65533;&#65533;3&#65533;&#65533;8&#65533;&#65533;^&#65533;&#65533;&#65533;1eW&#65533;&#65533;&#65533;'&#65533;|&#65533;&#65533;9x/&#65533;&#65533;&#65533;&#65533;wCOwz;z&#65533;W&#65533;{&#65533;y&#65533;&#65533;&#65533;&#65533;&#65533;Q&#65533;'b&#65533;x*&#65533;:&#65533;Bcn!&#65533;&#65533;n&#65533;&#65533; 8&#65533;&#65533;]&#65533;0F! +&#65533;z&#65533;&#65533;Lr&#65533;5&#65533;&#65533;
t&#65533;&#65533;s;&#65533;8&#65533;wuh&#65533;)&#65533;9&#65533;&#65533;v&#65533;&#65533;&nr&#65533;k&#65533;b&#65533;wi&#65533;x&#65533;&#65533;9O&#65533;vU&#65533;&#65533;Ub&#65533;E&#65533;&#65533;c&#65533;&#65533;&#65533;%Mx&#65533;&#65533;&#65533;t&#65533;oc3&#65533;&#65533;'t&#65533;S&#65533;&#65533;&#65533;j&#65533;&#815;c&#65533;&#65533;&#65533;;&#65533;&#65533;z&#568;&#65533;&#65533;&#65533;S&#62299;&#65533;
&#65533;2&#65533;:&#65533;`&#65533;&#65533;zK&#65533;&#65533;&#65533;&#65533;&#65533;$&#65533;&#65533;v92&#448;&#65533;h&#65533;3&#65533;&#65533;:&#65533;&#65533;&#65533;gw&#65533;&#65533;7+c&#65533;a&#65533;<&#65533;9&#65533;&#65533;&#65533;&#65533;|&#65533;T&#65533;&#65533;s&#65533;&#65533;&#65533;&#65533;"[&#65533;w&#626;s;_<&#65533;&#65533;&#65533;&#65533;&#65533;&#65533;&#65533;&#65533;p&#65533;&#65533;eHz&#65533;&#65533;&#65533;W&#65533;z&#65533;&#65533;&#65533;&#65533;&#65533;{%&#149;?&#65533;&#65533;#&#65533;&#65533;&#65533;p&#65533;7&#65533;m&#65533;A&#65533;4&#65533;^i&#65533;&#65533;>&#65533;{&#65533;Lv&#65533;x&#1185;|&#65533;#x&#65533;w&#65533;&&#65533;&#65533;&w&#65533;&#65533;&#65533;AX&#65533;&#65533;&#65533;&#762;&#65533;O&#65533;n&#65533;&#1743;z&#65533;&#65533;&#65533;c&#65533;&#65533;&#65533;&#65533;&#874;c9&#65533;&#65533;
0&#65533;&#65533;+&#65533;7=&#65533;&#65533;&#65533;&#65533;&#65533;v&#65533;9&#65533;&#65533;&#65533;x{&#65533;&#65533;&#65533;g&#65533;&#65533;?&#65533;&#65533;4C&#65533;Z&#65533;&#65533;Y0M&#65533;&#65533;}&#65533;&#65533;}&#65533;&#65533;b&#65533;vy&#65533;&#65533;&#65533;_}&#65533;&#65533;&#65533;Y&#65533;&#65533;&#65533;~&#65533;>&#47813;V&#65533;&#65533;
&#65533;&#65533;<&#65533;}!&#65533;'4&#65533;&#65533;&#65533;&#65533;O<&#65533;&#65533;F&#65533;&#65533;&#65533;Q&#65533;m4&#65533;VS&#65533;,(&#65533;&#65533;,&#65533;&#65533;&#65533;	&#65533;&#65533;&#65533;Y&#603;&#65533;&#65533;&#65533;y&#65533;&#65533;6Lo&#65533;&#2012;&#65533;34C$&#65533;&#65533;~&#65533;&#281;Y*fE)&#65533;&#65533; &#65533; &#65533;&#65533;<A&#65533;$ &#65533; 4&&#1200;H&#65533;CF&#65533;x&#65533;&#65533;&#65533;8T&#65533;&#1634;&#65533;&#163;.	&#65533;&#65533;s&#65533;fL&#65533;3i&#1460;ygN&#65533;;y&#65533;&#65533;&#65533;&#65533;&#65533;g&#65533;&#925;Kp&#65533;&#734;=&#65533;(P&#65533;&#65533;&#65533;d&#65533;([&#65533;&#65533;a&#65533;	$r&#65533;&#65533;&#65533;&#65533;&#65533;&#65533;&#65533;&#65533;*r$F5&#65533;&#1189;&#1651;&#65533;s&#65533;&#1461;{o&#1978;D&#65533;6;&#65533;&#65533;R&#65533;Og&#65533;Q&#65533;&#65533;j&#65533;&#65533;j@&#65533;kF&#65533;9r&#65533;6&#65533;&#65533;:t9'Woh&#1123;I&#65533;&#855;h&#65533;H;n&#65533;&#65533;0&#65533;&#65533;&#65533;R!p&#65533;&#65533;p&#65533;u&#65533;&#65533;&#65533;&#65533;,f&#65533;F4S&#65533;&#65533;&#65533;i&#65533;&#729;7/-&#65533;s&#65533;s&#65533;&#65533;&#65533;&#65533;&#1544;&#65533;&#333;&#65533;&#65533;N&#65533;&#65533;F&#65533;E&#65533;&#182;i&#65533;&#65533;&#1655;w&#65533;>&#65533;P&#65533;FW'H&#65533;t&#65533;
&#65533;&#65533;&#65533;lQ&#65533; H&#65533;&#65533;6p&#65533;y&#65533;q&#65533;	&#65533;&#65533;&#65533;A&#65533;.&#65533;&#65533;&#65533;&#65533;
-\N&#65533;&#65533;&#65533;n&#65533;&#65533;&#65533;&#65533;N&#65533;'H&#65533;&#65533; &&#65533;a&#65533;&#65533;&#65533;6&#65533;Li&#65533;&#65533;.&#65533;&#65533;&#65533;&#65533;&#65533;.&#65533;&#65533;z&#65533;&#65533;&#65533;-&#65533;Pl&#65533;&#65533;	&#65533;1&#65533;t&#65533;y&#65533;H&#65533;&#65533;&#65533;&#65533;l&#65533;&#65533;&#65533;*q&#65533;/&#483;&#65533;S&#65533;C&#65533;&#65533;Q&#65533; " I&#65533;&#1738;<&#65533;@o&#65533;&#65533;&#65533;c&#65533;&#65533;8&#65533;3&#65533;,&#65533;&#65533;&#65533;K1B*&#65533;&#65533;&#65533;"Ki&#65533;1ep&#65533;-&#65533;\&#65533;&#65533;&#65533;&#65533;N5&#65533;&#65533;&#65533;R&#65533;=&#65533;&#65533;sL?&#65533;,&#65533;DC&#65533;jk&#65533;&#65533;&#65533;j&#65533;&#65533;R&#65533;{&#65533;&#65533;GS&#65533;r&#1190;IV>&#65533;&#65533;&#65533;&#977;p3&#65533;
X&#1227;RQS}&#65533;&#65533;&#65533;&#65533;&#65533;jf:-&#65533;&#65533;1V>&#1386;5&#65533;?g&#65533;&#1016;(&#65533;&#65533;&#65533;jE&#65533;&#65533;&#65533;H&#65533;&#1841;&#65533;Xe&#65533;5&#65533;'&#65533;
5Fk&#65533;=&#65533;&#65533;:&#65533;&#65533;R&#65533;*<L&#65533;&#65533;Y5C&#65533;&#65533;&#65533;X&#65533;&#65533;|&#65533;&#65533;	U,&#65533;K`&#65533;&#65533;3Y&#65533;&#65533;&#65533;&#805;^a&#65533;]&#65533;&#65533;&#19123;&#65533;;q7O&#65533;@ J&#65533;>k&#65533;&#65533;c&#65533;R&#65533; &#65533;&#65533;e).&#65533;=^&#65533;c&#65533;#&#65533;&#65533;&#65533;&#65533;0^I5&#65533;bg&#65533;&#65533;&#65533;&#65533;_&#65533;&#65533;HAc&#65533;&#65533;&#857;h}Q&#65533;p]&#65533;P&#65533;g&#34973;&#65533;W&#65533;&#974;"&#65533;&#27117;&#65533;&#65533;Nb&#65533;k&#65533;&#65533;&#65533;&#65533;VX&#65533;&#65533;&#65533;k&#65533;&#65533;>&#65533;&#65533;&#65533;^&#65533;&#65533;&#65533;&#65533;~&#65533;&#22427;&#65533;&#65533;&#65533;&#65533;&#65533;&#1947;&#65533;&#65533;&#65533;&#65533;&#65533;&#65533;&#65533;&#65533;?&#65533;&#65533;a
 !&#65533; &#65533; ,&#65533; &#65533; S &#65533; &#65533;	H&#65533;&#65533;&#65533;&#65533;*\&#560;&#65533;&#199;#&#65533;0q&#65533;&#331;1N&#65533;&#561;&#65533;&#463; C&#65533;I&#65533;&#65533;&#65533;&#65533;(S&#65533;&#65533;H&#1124;&#727;0c&#668;&#65533;qe&#65533;7s&#65533;&#281;&'&#927;+i
J&#65533;&#65533;&#1091;*w*&#65533;&#1619;&#65533;O&#65533;*&#65533;J&#65533;J&#65533;jC&#65533;P&#65533;j&#65533;&#693;+S&#65533;(&#65533;&#65533;K&#65533;%V&#65533;<&#65533;&#65533;]&#65533;m&#1008;e&#65533;&#669;&#65533;0&#65533;&#1013;I&#65533;&#65533;M&#183;&#65533;&#2047;{&#65533;&#65533;u&#65533;&#65533;&#65533;&#65533;S)&#65533;}&#65533;0_}-@N"%&#65533;&#65533;&#590;&#65533;&#65533;&#65533;&#65533;&#65533;g&#65533;&#65533;*^d&#65533;&#1393;&#65533;&#1234;EYP&#65533;M&#65533;()&#65533;&#65533;&#65533;F&#65533;&#65533;&#65533;`&#65533;@&#65533;&#65533;h&#65533;&#65533;&#65533;&#65533;y&#65533;&#65533;5m&#1021;&#65533;O[}&#65533;&#65533;&#65533;&#65533;&#2046;)z-&#65533;&#65533;&#65533;&#65533;Q&#65533;&#65533;&#65533;&#65533;&#65533;	Dx&#65533;O&#65533;`3"&#65533;&#65533;&#65533;&#65533;&#65533;/&#65533;&#65533;&#873;&#65533;O&#65533;&#65533;&#65533;&#65533;&#65533;&#65533;&#65533;&#65533;]&#65533;&#65533;j&#65533;&#65533;B&#65533;5&#65533;My&#65533;v&#65533;&#65533;&#65533;&#65533;%&#65533;&#65533;s&#65533;&#65533;W&#65533;&#65533;e&#65533;}>&#65533;&#65533;v&#65533;&#1632;&#65533;&#65533;&#65533;&#65533;t	&#65533;&#65533;
:&#65533;&#65533;&#65533;V&#65533;Y&#65533;&#65533;&#65533;eh&#65533;1&#65533;Y&#1500;&#65533;&#65533;mh!&#65533;D&#65533;d 6&#326;@&#65533;&#65533; &#65533;&#65533;&#65533;UV&#65533; >&#65533; &#65533;^1RX}9&#65533;(&#65533;^v)&#65533;u&#65533;X &#65533;&#65533;&#65533;B&#65533;F&#65533;mi,&#1026;	>&#65533;&#65533;&#65533;
&>&#65533;gQ&#65533;&#65533;&#1940;u&#65533;&#65533;&#65533;&#65533;H&#65533;&#65533;s9&#1688;4["Z&#65533;&#65533;	&#856;&#65533;X&#65533;&#65533;_&#65533; (&#65533;@8H`x{&#65533;
&#65533;!&#65533; &&#65533;&#1026;6|&#65533;&#65533;d&#65533;&#65533;h}<64\|&#65533;&#65533;r!&#65533;&#65533;{M6&#65533;R&#65533;&#877;&#65533;Acf&#65533;k&#614;&#65533;%&#65533; lx:&#65533;&#65533;K&#65533;j&#65533;$-&#65533;&#65533;&#65533;&#65533;&#65533; &#65533;mH&#27894;&#65533;&#65533;&#65533;\&#65533;>&#65533;&#65533;c/&#65533;&#65533;&#48127;&#65533;&)&#65533;&#65533;9&#65533;lI$&#65533;&#65533;&#65533;z
*&#65533;&#65533;&#65533;+&#65533;G&#65533;I&#65533;&#65533;&#65533;&#65533;&#65533;F_&#65533;f&#65533;`&#65533;&#65533;M&#65533;&#65533;&#65533;p&#65533;G2)'&#65533;2
0&#204;&#65533;&#65533;(&#65533;&#65533;&#65533;5&#65533;$&#65533;1kR&#65533;M&#65533;c&#65533;&#65533;@3&#65533;w&#65533;9&#65533;&#65533;qcE&#65533;T&#65533;&#65533;&#65533;&#65533;4&#1075;&#65533;&#65533;&#65533;&#65533;&#65533;&#65533;&#65533;&#65533;

_&#65533;,6+b&#65533;&#65533;G&#65533;bms&#65533;&#65533;d&#65533;3&#65533;g
yU/\@&#65533;&#65533;&9&#65533;&#65533;L&#65533;&#65533;}zU&#65533;&#65533;&#65533;/Pu\&#65533;&#33680;*[l+(&#65533;H &#65533;&#65533;|&#65533;&#65533;W&#65533;G%&#65533;w&#65533;&#65533;&#65533;c&#65533;+g&#65533;v&#65533;\\&#65533;5&#65533;&#65533;@&#65533;&#65533;&#65533;&#65533;0&#65533;t*I&#65533;&#65533;&#65533;&#65533;&#65533;?&#65533;&#65533;&#1634;&#65533;&#65533;{x2&#65533;&#65533;k}&#65533;<&#65533;/&#65533;&#65533;O&#65533;K2&#65533;{&#953;&#65533;P/&#65533;&#65533;&#65533;&#65533;r=.&#65533;&#65533;^9&#65533;'^&#65533;&#65533;&#65533;Y'&#65533;&#65533;&#65533;&#65533;N&#65533;&#65533;y&#65533;8&#65533;&#65533;&#65533;>&#65533;&#65533;-J&#65533;q&#65533;&#65533;c&#65533;&#65533;&#65533;&#65533;A&#65533;&#65533;&#65533;aC&#65533;.&#65533;&#65533;&#65533;&#65533;&#222;&#65533;&#65533;&#65533;A&#65533;X&#65533;'A&#65533;XP&#65533;&#65533;&#65533;G.&#65533;nh&#65533;k&#65533;&#65533;&#65533;7&#65533;&#65533;J\&#65533;&#1240;&#65533;&#65533; &#65533;]#kBV+^@&#65533;&#65533;&#65533;&#65533;H&#65533; &#65533;&#65533;N&#65533;&#65533;?&#65533;&#65533;&#65533;&#65533;	{&#65533;HLbE&#65533;&#65533;V&#65533;s&#65533;&#65533;&#65533;&#65533;&#65533;&#65533;&#65533;&#65533;&#65533;&#65533;W&#65533;&#65533;&#65533;&#65533;&#65533;&#65533;&#65533;&#964;zB!&#65533;Z`.&#65533;&#65533;&#65533;&#65533;&#65533;}d&#559;&#65533;,s&#65533;A:8`&#65533;#L&#65533;#&#65533;A&#65533;>&#65533;q&#65533;&#65533;xCp0H%&#65533;&#65533;&#65533;A&#65533;&#65533;I<&#65533;&#65533;&#65533;2&#65533;&#65533;&#65533;<<@}&#65533;&#731;&#65533;F"H&#65533;J&#65533;3\2Z&#65533;&#65533;2&#65533;h>&#65533;[&#65533;&&#65533;&#37472;w&#65533;&#65533;	&#65533;D &#65533;}&#65533;e&#65533;P&#65533;^&#65533;&#65533;l&#65533;"W&#65533;&#65533;&#65533;n&#65533;&#65533;&#65533;&#65533;p&#65533;3&#65533;&#65533;&#65533;n"&#65533;&#65533;&#65533;EN&#65533;&#65533;7&#65533;
E&#65533;:4&#65533;&#65533;g8&#65533;&#65533;&#1505;&#65533;&#65533;ao&#65533; >`K]&#65533;&#65533;4  <&#65533;I*&#65533;a
&#65533;&#65533;g&#65533;&#65533;&#65533;&#65533;^2t&#65533;C&#65533;&#65533;&#65533;&#65533;&#1386;BX&#65533;[&#65533;&#65533;*&#65533;&#1050;&#65533;q&#65533;'&#65533;&#65533;Bc&#65533;o9&#65533;g&#65533;D&#65533;s21&#65533;u&#65533;&#65533;=z&#65533;&#65533;#  G&#65533;&#65533;&#65533;&#18469;-u&#65533;&#65533;AS&#65533;c
7&#65533;g?q0&#65533;A&#65533;?&#65533;#&#65533;&#65533;X@&#65533;W;&#206;=&#65533;L&#65533;&#65533;&#65533;&#65533;&D?&#65533;4UO&#65533;&#65533;K&#65533;&#65533;NI&#633;&#65533;&#50016;k&#65533;Gq0&#65533;9&#65533;a,`&#65533;&#65533; &#65533;#&#65533;4Hpi\&#65533;J&#1528;&#65533;&#65533;&#65533;&#65533;+6&#65533;n&#1044;&#65533;:&#65533;&#65533;&#65533; 0 t&#65533; &#65533;&#65533;r&#65533;V&#65533;&#65533;&#65533;&#65533;&#65533;-&#65533;9T&#65533;S=L3&#65533;WM&#65533;j&#65533;{,&#65533;&#65533;&#65533;L&#65533;&#65533;&#1045;&#65533;x&#65533;3&#65533;Z&#65533;&#65533;&#65533;&#65533;&#65533;l&#65533;&#65533;W&#65533;&#65533;&#65533;&#65533;yxE7&#65533;`&#65533;\&#65533;&#65533;&#65533;&#65533;+&#65533;;\l&#65533;B&#65533;5&#65533;i|&#65533;&#65533;A&#65533;&#65533;&#65533;&#65533;&#65533;&#65533;&#277;&#65533;R&#65533;&#65533;`3I'=4&#65533;)&#65533;&#65533;U&#65533;&#65533;8lUQ&#65533;&#65533;j&#65533;&#790;&#65533;&#65533;&#65533;fm&#65533;Zq
&#65533;&#65533;&#65533;&#65533;%&#65533;~%&#65533;i&#65533;&#65533;X&#1071;&#65533;&#65533;&#65533;&#65533;&#65533;cE3G:v&#65533;&#65533;&#65533;P&#65533;&#65533;&#65533;&#65533;3ew4;]&#65533;&#65533;%&#65533;|&#65533;	&#1807;x&#65533;#X3_w&#65533;&#65533;^&#65533;s&#65533;&#65533;k&#65533;[&#65533;&#65533;&#1174;&#65533;&#65533;0q&#65533;&#65533;&#65533;B&#65533;&#65533;&#65533;&#65533;{&#65533;&#65533;&#65533; K &#65533;&#65533;&#65533;&#65533;&#65533;2&#65533;&#65533;#&#65533;&#65533;&#792;&#65533;&#65533;=&#65533;LXT&#65533;A&#65533;P=-"7C&#65533;&#65533;&#65533;&#65533;w}&#65533;<&#65533;i|&#65533;&#1462;z&#65533;&#65533;]&#65533;_[C&#65533;&#65533;jp$ &#65533;5&#65533;y^D!&#65533;&#65533;|&#1466;k&#65533;&#1292;*9Y&#65533;u&#65533;
V&#65533;&#65533;\&#65533;T&#65533;&#1014;&#65533;]&#65533;Q&#65533;e&#65533;&#52086;&#65533;j&#65533;D&#65533;&#65533;
c&#65533;&#65533;u&#65533;&#65533;&#65533;&#65533;&#65533;&#65533;89&#65533;&#65533;&#65533;&#65533;&#65533;&#65533;:&#65533;K&#65533;#(8	2&#65533;W&#65533;&#65533;&#65533;&#65533;&#65533;&#65533;GYAA&#65533;
&#65533;U&#65533;T6&#65533;*`&#65533;x&#65533;&#65533;_%1&#65533;0&#65533;&#65533;f&#65533;6&#65533;&#65533;&#65533;.&#65533;&#65533;&#65533;&#65533;mT&#65533;&#1527;&#65533;p&#65533;&#65533;LA&#65533;&#65533;U=  &#65533;&#65533;&#65533;d&#65533;&#65533;&#65533;&#65533;&#1814;376&#65533;Nx
&#65533;&#65533;&#65533;&#65533;;y&#65533;p&#65533;&#65533;&#1292;&#65533;&#65533;f&#65533;&#65533;n&#65533;d&#65533;&#65533;6&#65533;&#65533;&#65533;&#65533;p&#65533;&#65533;&#65533;K&#65533;oW&#65533;&#12101;&#504;&#65533;&#65533;&#65533;&#65533;S=07&#65533;&#65533;oxc&#65533;&#65533;"&#65533;
!l&#65533;'[`&#65533;N&#65533;&#65533;
&#65533;&#65533;o&#65533;`x&#65533;&#65533;&#65533;l=&#65533;z&#65533;&#65533;0&#65533;YY&#65533;&#65533;n8&#65533;&#65533;&#197;&#65533;}q&#65533;;&#1919;E&#1592;&#65533;&#65533;&#65533;@H &#65533;L&#65533;*&#65533;uXx&#65533;&#65533;&#974;&#65533;&#65533;&#65533;&#65533;pN&#65533;N&#847;Bl{&#65533;&#65533;U&#65533;&#65533;bGY6I
g8&#65533;Op&#65533;K\&#65533;h&#65533;&#65533;m&#65533;&#65533;&#65533;K&#65533;&#65533;&#65533;&#65533; 3&#65533;q&#65533;&#65533;/&#65533;&#65533;H&#65533;&#65533;&#65533;&#65533;UTK&#65533;&#20117;&#65533;IU8&#65533;&#1677;&#65533;aV&#65533;&#65533;p&#65533;u&#65533;&#65533;IY&#65533;q03&#65533;&#65533;&#65533;&#65533;&#65533;x&#65533;&#65533;&#65533;&#65533;+t&#65533;[w&#65533;&#65533;&#65533;&#65533;5&#65533;@&#65533;&#65533; U#W&#65533;&#65533;&#1518;&#65533;_&#65533;&#65533;lhT'&#65533;&#65533;&#1115;d&#65533;&#65533;&#362;&#65533;	V&&#65533;R&#65533;&#65533;jP&#65533;&#65533;d;&#65533;&#65533;&#65533;&#65533;&#65533;&#319;&#65533;$H&#65533;&#65533;&#65533;&#65533;&#65533;&#65533;&#1037;&#65533;&#65533;~&#65533;p&#65533;&#65533;&#65533;&#65533;&#65533;3&#65533;P|yF&#65533;&#65533;M+&#65533;6&#65533;&#65533;Ff&#65533;0&#65533;&#65533;3g}4&#65533;&#65533;s&#65533;&#65533;2&#65533;uJ&#65533;}w&#65533;q0 &#65533;b&#65533;F\'P&#65533;[n&#65533;&#65533;{*xxF&#65533;.&#65533;
/&#65533;&#65533;&#65533;\8&#65533;%&#65533;&#65533;|&#65533;2b&#65533;s&#65533;&#65533;^&#65533;&#65533;T&#65533;&#65533;&#65533;&#65533;&#65533;o6 p&#65533;&#65533;e&#65533;67&#65533;&#65533;+ &#65533;P~}&#65533;&#65533;G\&#65533;m&#65533;%	&#65533;v,(gt6&#65533;c &#65533;S^p&#65533;&#65533;&#65533;cU&#65533;&#65533;&#65533;&#65533;c!&#65533;r&#65533;&#65533;-&&#65533;&#65533;g&#65533;/&#65533;&#65533;*&#65533;l"f&N(&#65533;A&#65533;'&#65533;l&#65533;f6&#65533;-&#65533;[&#65533;&#65533;Pe&#65533;a8&#65533;&#65533;@!w&#65533;&#65533;&#65533;`0^&#65533;&#65533;&#65533;&#65533;&#65533;4&#65533;r&#65533;&#65533;.&#65533;vp0Y&#65533;&#65533;D&#65533;zhh&#65533;&#65533;&#196;<2w&#65533;&#65533;]0AV&#65533;&#65533;&#65533;~2&#65533;&#65533;p&#65533;xd@&#65533;&#65533;&#65533;&#65533;f!&#65533;-6&#65533;P|&#65533;&#65533;&#65533;&#65533;&#65533;V&#65533;I&#65533;F&#65533;I&#65533;F&#65533;&#65533;z&#65533;l&#65533;.&#65533;}&#65533;;2G7Fswq&#1025;l&#33535;&#65533;c&#65533;(`&#65533;P&#65533;&#65533;x&#65533;&#65533;&#65533;&#65533;&#1551;&#65533;&#65533;&#65533;t,8gd&#65533;t f&#1033;&#65533;x&#65533;&#65533;x Plis8#s&#65533;0&#65533;bj0&#65533;8&#65533;!1&#65533;&#65533;&#930;(K&#334;&#1586;&#65533; &#65533;?&#65533;8`&#65533;h{m&#65533;x&#65533;&#65533;x&#65533;H&#65533;&#65533;&#65533;&#65533;&#65533;&#65533;&#65533;}w&#1568;&#65533;\&#65533;&#65533;&#65533;&#65533;c^b&#65533;F_b&#65533;0&#65533;&#65533;&#65533;&#65533;S&#65533;&`.&#307;U&#65533;&#65533;3
&#65533;0(	+i V&#65533;f&#65533;(`&#65533;&#65533;x&#65533;`&#65533;4i&#65533;&#65533;&#65533;&#65533;&#65533;$&#65533;I&#65533;	&#65533;&#65533;&#65533;y&#65533;&#65533;8U&#65533;&#65533;&#65533;&#65533;&#65533;&#65533;&#65533;s@0&#65533; &#65533;q+&#65533;&#65533;&#65533;&#65533; aut+&#65533;&#129;&#65533;&#65533;&#65533;&#65533;&#65533;&#1104;;&#65533;&#65533;&#65533;e`&#65533;e&#65533;&#65533;&#65533;&#65533;&#65533;R&#65533;-&#65533;&#65533;&#65533;&#65533;>&#65533;uy&#65533;Y&</D)&#962;&#65533;&#65533;H&#65533;q&#65533;B&#65533;`J&#65533;&#65533;:&#65533;&#65533;$q \	?&#1696;&#65533;`&#1622;2&#65533;	&#65533;X&#65533;&#65533;)&#65533;'0&#65533;&#65533;y |=&#65533;j= &#65533;&#1033;&#65533;0&#65533;&#65533;Y&#65533;v&#65533;&#65533;1&#65533;s5&#65533;&&#65533;;&#65533;B&#65533;&#65533;)&#65533;p&#65533;z&#65533;&#65533;Wi&&#65533;&#192;8&#65533;xV&#65533;&#65533; &#65533;&#65533;)c&#65533;&#65533;c&#65533;&#65533;	 
&#65533;`&#65533;&#65533;&#1696;2I&#65533;px|e&#65533;9&#65533;k &#65533; T6H&#65533;Bi&#65533;&#65533;&#65533;&#65533;&#65533;E&#65533;^&#65533;rp@46`&#65533;A&#65533;e.&#65533;#b&#65533;&#398;&#65533;g&#65533;&#65533;&#65533;&#65533;i &#65533;8&#65533;2&#65533;jV@&#65533;B
&#65533;dp&#65533;&#65533;,&#65533;&#1705;&#65533;&#65533;&#65533;z&#65533;&#65533;q&#65533;*g&#65533;H&#65533;2rA&#65533;)@&#65533;&#162;q&#65533;R&#65533;&#65533;i&#65533;a&#65533;)&#65533;$&#65533;H&#65533;;&#65533;&#65533;Y&#65533;&#65533;&#65533;&#65533;&#65533;&#65533;x&#65533;P&#65533;&#65533;t&#65533;&#65533;z r&#65533;&#65533;&#65533;P&#65533;&#65533;8Yf8&#65533;&#65533;&#65533;&#65533;|&#65533;&#65533;&#65533;&#65533;j&#65533;
&#65533;aS	&#65533;&#65533;&#65533;&&#65533;&#65533;)&#65533;@&#65533; &#65533;&#65533;D &#65533;n&#65533;&#65533;&#65533;&#65533;:Y&#65533;h&#65533;&#65533;,h&#65533; w&#65533;&#65533;&#65533;&#65533;J&#65533;X&#65533;&#65533;&#65533;eZ&#65533;&#65533;&#65533;&#65533;h&#65533;&#1617;&#65533;&#65533;&#65533;X&#65533;Gi&#65533;&&#65533;)I&#65533;&#65533;&#65533;&#65533;&#611;-&#65533;:z
&#65533;&#65533;&#1721;&#65533;&#65533;&#42628;&#65533;vd&#65533; /dE&#65533;&#65533;&#65533;Zz-*Z}`:&#65533;>`.&#65533;&#65533;&#65533;&#65533;v&#65533;q&#65533;&#65533;+&#65533;&#65533;&#65533;&#65533;&#65533;9n&#65533;@u&#65533;I&#65533;&#65533;'&#65533;&#65533;:n&#65533;&#65533;q&#65533;&#65533;&#65533;&#65533;&#65533;&#65533;&#65533;&#65533;&#29172;&#65533;&#65533;&#65533;A&#65533;&#65533;y&#65533;&#65533;&#65533;&#65533;&#65533;7+&#65533;&#65533;&#65533;&#65533;6&#65533;&#65533;Y&#65533;&#65533;&#65533;&#65533;&#65533;&#556;&#65533;H0&#65533;&#65533;w&#65533;&#65533;;&#65533;{&#65533;&#65533;j&#65533;&#65533;c&#65533;&#65533;[&#65533;&#65533;&#65533;	&#65533;&#65533;;&#65533;B&#65533;&#65533;'&#65533;& &#65533;[&#65533;&#65533;Kh&#65533;&#185;&#65533;&#65533;j&#65533;k&#65533;;&#65533;2&#65533;&#65533;2i&#65533;&#65533;&#65533;&#65533;m&#65533;&#65533;V&#65533;%&#65533;x&#65533;
&#65533;&#618;0&#65533;v&#587;~&#65533;8K&#65533;@&#65533;&#65533;&#65533;&#65533;&#65533;&#65533;&#65533;&#65533;`U&#65533;&#65533;&#65533;&#65533;&#65533;&#65533;L&#65533;&#65533;&#10737;&#65533;&#65533;&#65533;x &#65533;

@	Rk&#65533;iY&#65533;&#65533;&#65533;&#65533;+&#65533;&#65533;][&#65533;`&#65533;p&#65533;d&#65533;Ws&&#65533;y&#65533;&#65533;&#65533;&#65533;&#36285;&#65533;IH&#65533;
[&#65533;)z&#65533;H{&#65533;&#65533;&#1719;"&#1583;&#245;hI&#65533;&#1385;&#65533;&#65533;&#65533;x8&#65533;&#65533;&#65533;
&#65533;e(&#65533;&#65533;&#65533;&#65533;@&#65533;`;&#65533;6&#65533; #&#65533;&#65533;g$&#65533; '+ &#65533;P&#65533;;c;&#65533;&#65533;&#65533;l&#65533;&#65533;Pe &#1766;&#65533;&#65533;.Y&#65533;&#65533;&#65533;&#65533;d&#65533;&#65533;&#65533;&#65533;=&#65533;q&#65533;&#65533;&#65533;&#65533;&#65533;&#65533;
&#65533;&#65533;&#65533;&#65533;&#65533;&#65533;&#65533;7&#749;_Bh{&#65533;6&#65533;m&#1771;&#65533;EF&#65533;&#65533;&#65533;&#37218;y&#65533;\	&#65533;&#65533;&#65533;&#65533;&#65533;&#65533;5&#65533;&#65533;-@
&#65533;&#65533;| &#65533;@&#65533;&#65533;Wn&#65533;x&#65533;P&#65533;&#65533;&#65533;&#65533;&#65533;2{&#65533;&#65533;&#65533;F&#65533;&#65533;%&#65533;+

c{0&#65533;?&#65533;&#65533;K&#65533;&#788;&#65533;&#65533;&#65533;0&#65533;&#65533;&#65533;&#65533;+&#65533;&#684;&#65533;&#65533;F&#65533;&#65533;7\1&#65533;\&#65533;&#65533;&#65533;P&#65533;L &#65533;&#65533;&#65533;&#65533;&#65533;&#1559;&#65533;&#65533;&#1212;&#65533;x&#65533;&#65533;`'* &#65533;;&#65533;&#65533;&#65533;&#65533;&#291;&#65533;<&#65533;0)&#641;&#65533;&#65533;9&#65533;&#65533;&#65533;&#65533;gy(;&#65533;&#65533;J&#65533;&#65533;`	&#65533;`	G&#65533;&#65533;&#65533;&#65533;&#65533;&#65533;[&#65533;N|&#65533;p$&#65533;&#65533;0&#65533;&#65533;&#65533;%&#65533;k&&#65533;p-x+&#65533;&#65533;1,&#65533;.I&#65533;&#65533;&#65533;8&#65533;h&#65533;qo	&#65533;&#65533;&#65533;X&#65533;o&#65533;&#65533;,hGy&g&#65533; &#65533;n&#65533;&&#65533;H	&#1581;&#65533;@` GK&#65533;&#65533;a&#1827;&#65533;Q&#65533;&#65533;=&#65533;&#65533;&#65533;bn&#65533;&#65533;&#65533;=&#65533;&#65533;h&#65533;&#65533;&#1851;&#65533;&#65533;&#65533;&#65533;r &#65533;$&#65533;`+&#65533;&#65533;&#65533;&#65533;&#65533;&#65533;&#65533;p&&#65533;&#65533;	&#65533;&#65533;&#65533;H?&#65533;+&#65533;&#65533;&#65533;=&#65533;&#65533;&#65533; IP9,u&#65533; (&#65533;&#65533;-&#1000;&#65533;&#65533;P&#65533;&#65533;&#65533;&#65533;[>&#65533;&#65533;&#65533;&#728;gKP`w&#65533;&#65533;f&#65533;&#65533;&#65533; ;p/G4&#65533;*&#65533;&#65533;
&#65533;`+&#65533;&#65533;@&#65533;&#65533;+&#65533;Z&#65533;&#65533;&#65533;&#65533;&#65533;
&#65533;&#65533;fo&#65533;d&#565;&#65533;|&#65533;&#65533;D&#65533;&#65533;&#65533;u&#65533;&#65533;&#65533;&#65533;&#65533;p&#65533;&#65533;K&#65533;<&#65533;2J+&#1648;&#65533;&#65533;&#1838;&#65533;&#65533;&#65533;&#65533;&#65533;l&#65533;.&#65533;&#65533;Z&#65533;=&#1101;&#65533;&#65533;A&#65533;&#65533;&#65533;&#65533;&#65533;&#65533;[&#65533;&#65533;&#65533;&#65533;:&#65533;- &#65533;
&#65533;&#65533;&#65533; &#2000;- &#65533;&#456;c&#65533;gB7&#65533;K&#65533;&#330;&#65533;&#884;&#65533;&#65533;>
&#65533;&#65533;&#1369;&#65533;?}a&#65533;&#65533;&#65533;Lg&#65533;&#65533;&#65533;&#65533;&#65533;{&#65533; -h&#65533;&#65533;@&#65533;&#65533;+&#65533;U&#245066;&#65533;&#65533;|&#65533;8j&#65533;7=&#65533;?&#65533;m&#65533;&#65533;&#65533;&#1429;}&#65533;$&#65533;&#65533;;&#65533;&#65533;&#65533;&#65533;&#65533;&#65533;&#65533;&#65533;l &#65533;&#65533;&#65533;&#65533;[&#65533;&#65533;"&#65533;&#65533;U&#65533;&#65533;p&#65533;}&#65533;:<&#65533;&#65533;&#65533;&#65533;>`<&#65533;b,cM&#65533;&#65533;&#65533; &#65533;&#65533;M&#65533;m&#65533; &#1138;8&#65533;&#65533;L&#65533;&#1310;&#65533;&#65533;&#65533;d&#65533;$PPp&#65533;&#65533;&#65533;+&#65533;&#65533;&#65533;&#65533;&#1040;&#65533;&#65533;&#65533;R&#65533;&#65533;&#65533;&#65533; {&#65533;@0&#65533;%Qg&#65533;&#65533;&#65533;&#65533;&#65533;&#65533;&#65533;&#65533;Fy&#65533; &#65533;&#65533;6&#65533;&#65533;P&#65533;@&#65533; &#65533;&#65533;&#65533;&#65533;&#65533; M&#65533;&#65533;s&#65533;K&#65533;&#65533;&#65533;&#65533;p&#65533;p&#65533;&#65533;
&#65533;&#65533;&#65533;&#1697;]&#65533;&#65533;|&#65533;&#65533;&#65533;&#65533; l&#65533;&#65533;&#65533;Z&#65533;eZ&#65533;&#65533;&#65533; &#65533;&#65533;&#65533;+` &#65533;&#65533;&#1786;&#65533;&#65533;&#65533;&#65533;&#65533;M&#65533;
A&#65533;6&#65533;&#65533;&#65533;&#65533;&#65533;&#65533;&#65533;@`5&#65533;&#1901;&#65533;,&#1898;]&#65533;&#65533;&#65533;&#65533;2J)&#65533;&#65533;&@&#65533;&#65533;&#65533;&#65533;&#65533;&#65533;&#65533;0&#65533;B&#65533;&#65533;&#65533;&#65533;K&#65533;&#65533;u&#65533;&#1867;Y&#65533;&#65533;&#65533; 
&#65533;S<z&#65533; &#1765;&#65533;F&#65533;p$q&#65533;&#65533;a&#65533;&#65533;&#65533;Au
&#65533;d w&#65533;T>&#65533;&#65533;&#65533;&#1674;&#65533;%
&#65533;$&#65533;&#65533;&#866;D&#65533;&#65533; b&#65533;&#65533;&#65533;&#65533;&#65533;Q&#1577;p&#65533;&#65533;S&#65533;&#65533;&#65533;	&#65533;,&#65533;&#65533;&#65533;8&#65533;&#65533;^n&#65533;Z.&#65533;6&#65533;M&#65533;M0`p`&#65533;=&#65533;&#65533;\&#65533;&#65533;3&#65533;&#65533;&#65533;&#65533;V &#719;&#65533;&#65533;&#65533; &#65533;I&#65533;A&#65533;&#65533;&#65533;&#65533;&#65533;&#65533;&#65533;>&#65533;&#65533;x&#65533;0&#65533;&#65533;q&#65533;]D&#65533;&#65533;`&#65533;&#65533;&#65533;,p2&#65533;&#822;M&#65533;
&#951;&#65533;&#65533;	&#65533; 6&#65533;=&#65533;Q&#65533;&#65533;p 4&#65533;&#65533;k&#65533;&#65533;d&#65533;-#&#65533;&#65533;&#65533;`&#65533;l@&#65533;l&#65533;&#65533;	&#65533;&#65533;&#65533;&#1790;&#65533;&#65533;&#65533;&#65533;&#65533;&#65533;&#1787;&#65533;jm&#65533;&#65533;M	&#65533;&#65533;1&#65533;&#65533;&#65533; &#65533;&#65533;:8{&#65533;&#1038;&#65533;&#65533;&#65533;&#65533;&#65533;&#65533;;&#65533;&#65533;&#1211;&#65533;&#65533;&#65533;&#65533;&#65533;dP&#65533;&#65533;&#65533;&#65533;jm&#65533;G1&#65533;:&#65533;&#65533;&#65533;j&#65533;P&#65533;&#65533;&#65533;&#65533; &#65533;&#65533;&#65533;+&#65533; &#65533;&#65533;&#65533;&#65533;-&#65533;4MZ>&#65533;Q&#65533;&#65533;&#65533;&#65533;&#65533;?&#65533;&#65533;r&#65533;&#65533;+&#65533;O&#65533;&#65533;&#65533;&#65533;&#1181;F&#65533;&#65533;0&#65533;}&#65533; &#65533;]&#65533;?&#65533;&#65533;Q&#65533;&#65533;&#65533;p&#65533;A&#65533;&#65533;/&#65533;&#65533;&#65533;q&#65533;&#65533;`&#65533;&#65533;_p0&#65533;&#65533;&#65533;&#65533;a&#65533;&#65533; *.&#65533;>&#65533;&#65533;&#65533;	&#65533;&#1533;
0n&#65533;&#65533;&#65533;=&#65533;&#65533;c&#65533;C&#65533;&#65533;@&#65533;&#65533;&#65533;&#65533;&#65533;|&#65533;&#65533;&#65533;N&#65533;&#1969;&#65533;&#65533;0eoy0&#65533;&#1740;&#65533;&#65533;&#65533;&#65533;&#65533;&#65533;z,&#872;o&#1070;n&#65533;&#65533;?&#65533;&#65533;Pu&#65533;&#65533;|&#65533;m&#65533;&#65533;&#65533;&#65533;0N0&#65533;&#65533;&#65533;c&#65533;&#65533;&#65533;@	/@&&#65533;&#65533;^&#65533;$ &#65533;,:%n&#65533;&#65533;&#65533;</&#65533;&#65533;&#65533;&#65533;(&#65533;b	A&#65533;' &#65533;&#65533;?&#65533;c`&#65533;&#65533;_&#65533;&#65533;&#65533;^&#65533;P`&#65533;`&#65533;&#65533;LC&#65533;&#65533;&#1296;m&#65533;&#65533;0&#65533;O&#65533;N&#65533;c6&#65533;&#1663;t&#65533;&#1057;URza&#65533;&#1791;&#65533;,P&#65533;p&#65533;&#65533;&#65533;c$&#65533;T Y&#65533;I&#65533;)U&#65533;d&#65533;&#65533;&#65533;K&#65533;1e&#65533;l&#65533;&#65533;&#846;&#65533;=0&#65533;3&#65533;&#65533;&#65533;%Z&#65533;&#65533;&#1049;I&#65533;&#65533;\&a&#65533;&#65533;&#65533;e&#65533;&#65533;*&#65533;&#65533;?c&#65533;&#65533;&#65533;&#65533;j&#65533;&#1386;&#65533;&#65533;&#65533;&#65533;&#65533;&#65533;&#540;K&#65533;&#65533;&#65533;&#65533;[&#65533;q&#65533;6&#65533;v6mG&#65533;&#65533;&#65533;%S&#65533;sE&#995;&#65533;&#65533;&#65533;%&#65533;4&#1023;&#65533;(s&#65533;c&#65533;+&#65533;4&#65533;&#1188;Y&#65533;&#65533;`&#65533;&#65533;&#65533;&#65533;&#65533;&#65533;+&#65533;:&#65533;4&#65533;&#888;&#65533;&#65533;G&#65533;k&#65533;f&#65533;&#1717;&#65533;f&#65533;l&#65533;M&#65533;&#65533;&#65533;=&#65533;
>&#65533;&#65533;7\&#65533;&#65533;&#65533;&#65533;&#730;<Q,+&#65533;%Fd&#65533;&#65533;e&#65533;w&#65533;cNk+&#65533;&#65533;&#65533;&#65533;&#65533;[&#65533;h&#65533;&#65533;H&#65533;&#65533;&#65533;&#65533;&#65533;&#65533;6&#65533;&#65533;&#65533;[,&#65533;&#65533;p&#65533;~&#65533;+X&#65533;&#65533;&#65533;d&#65533;cJC+&#65533;&#65533;&#65533;3&#65533;@&#65533;m<&#65533;&#135;8~&#65533;&#65533;&#65533;B&#65533;W0&#65533;&#65533;_&#65533;&#65533;C&#65533; q&#65533;J&#65533;&#65533;nph&#65533;h0Jk&#65533;&#65533;&#65533;Y&#65533;Bl&#65533;&#65533;&#65533;&#65533;&#65533;&#65533;f*&#65533;&#65533;F"O:q&#65533;I&#65533;&#65533;&#65533;)DX1&#65533;&#65533;0BK#&#65533;&#65533;H,Y[&#65533;&#65533;&#65533;&#65533;O|&#65533;H!&#65533;$&#65533;&#65533;mBL&#65533;&#65533;!&#65533;&#65533;f&#65533;(#&#65533;,&#65533;rF3&#65533;&#65533;&#65533;&#65533;&#65533;?m&#65533;MB+*&#1299;F4&#65533;&#65533;@Q ~&#65533;&#65533;&#65533;%=&#65533;c&#65533;J&#65533;&#65533;&#65533;&#1020;&#65533;bG&#65533;&#65533;T&#65533;0&#65533;--)-`B&#1864;`&#65533;&#65533;A&#65533;e&#65533;P&#65533;"E&#65533;&#65533;J>&#65533;H'&#65533;J&#65533;`S<Y&#65533;%&#65533;&#65533;&#65533;?kY&#65533;&#65533;zR&#65533;&#65533;a|%ME]&#65533;Q?&#65533;=&#65533;&#65533;@@&#65533;#&#65533;&#65533;h&#65533;E	&#65533;&#65533;4&#65533;&#148;&#65533;&#65533;&#65533;3&#65533;&#65533;E&#65533;&#65533;q>&#65533;&#65533;I&#65533;,&#65533;4&#1192;&#65533;&#65533;&#65533;&#65533;&#65533;5X6&#65533;&#681;&#65533;R&#65533;&#65533;&#65533; {3&#1595;mJ&#65533;&#65533;bZ9|eRP&#552;E&#65533;N&#65533;&#65533;	&#65533;&#65533;&#65533;*l&#65533;Q&#65533;5*&#65533;S&#65533;-T&#65533;}&#65533;&#65533;&#65533;{1&#65533;&#65533;}&#65533;&#65533;g&#65533;&#65533;H&#65533;K&#65533;_1*&#65533;&#666;?%"T&#65533;0m&#65533;$j&#65533;Y&#65533;G&#65533;&#65533;`&#65533;&#65533;&#65533;ni!&#65533;&#65533;&#65533;&#65533;&#65533;c&#65533;&#65533;q&#65533;1TiC"J&#65533;Y&#65533;&#65533;J]&#65533;&#65533;&#65533;M"I&#65533;aMHFa&#65533;;Bi&#65533;&#65533;&#1644;&#65533;V&#38916;B|q&#65533;oClL&#65533;&#65533;m&#65533;&#65533;D&#65533;I&#65533;&#65533;RW&#65533;\$&#65533;&#65533;&#65533;&#65533;&#65533;O&#65533;&#65533;aK&#65533;DF6&#65533;|&#65533;"&#65533;)&#65533;t&#65533;<&#65533;&#65533;
&#65533; &#65533;&#65533;&#65533;&#1875;NzCVv9&#65533;&#65533;R3&#65533;`&#65533;&#65533;&#65533;&#65533;D&#65533;e&#65533;-Hf&#65533;&#65533;&#65533;&#65533;&#65533;&#65533;l&#65533;&#65533;m*N&#65533;k&#65533;&#65533;&#65533;)p&#65533;$&#65533;&#65533;Z&#65533;w&#65533;&#65533;7&#65533;&#65533;C&#65533;Y&#65533;&#65533;&#65533;^&#1916;e}&#65533;~&#65533;f&#65533;&#65533;{&#65533;&#65533;8&#663;&#65533;d,R&#65533;D+f&#65533;"&#65533;&#65533;&#65533;s#&#65533;&#65533;&#65533;&#65533;%L&#65533;X&#65533; &#65533;&#65533;:&#65533;&#65533;&#65533;#V&#65533;&#65533;r3&#65533;&#65533;&#65533;|&#65533;&#65533;&#65533;&#65533; V8&#65533;49&#65533;;(hA&#65533;D8&#65533;&#65533;5=&#65533;4`j> 
F&#65533;&#228;&#1804;M,&#65533;&#65533;W&#65533;&#65533;!&#65533;Tu	&#65533;&#65533;%4lh@&#65533;R&#65533;,&#65533;q&#65533;&#65533;&#65533;&#65533;&#65533;&#65533;hM&#65533;j&#65533;&#65533;z&(^&#65533;O&#65533;&#65533;	&#389;&#65533;~&#65533;&#65533;FC&#65533;&#1997;t&#65533;&#65533;` &#65533;& &#65533;&#65533;=&#65533;$&#65533;&#65533;J&#65533;&#65533;&#65533;&#65533;&#65533;c&#779;&#65533;<g&#65533; &#65533;&#65533;<&#65533;P&#65533;&#65533;C&#65533;&#65533;J/&#65533; &#65533;&#1484;hp&#65533;%(\S&#65533;&#65533;
&#65533;&#65533;&#65533;&#65533;&#65533;&#65533;\?L&#65533;&#65533;&#65533;T&#65533;{&#65533;B&#65533;-v&#65533;&#65533;&#65533; }D+ &#65533;&#65533;*Y&#65533;&#614;&#65533;cI&#65533;&#65533;)&#65533;&#65533;&#65533;&#65533;<p@U,P?x&#65533;&#65533;&#65533;&#65533;&#65533;[&#65533;5BYI&#65533;&#65533;&#65533; P	N&#65533;&#65533;0&#65533;Kt&#21680;&#65533;B&#65533;&#65533;&#65533;g&#65533;&#65533;I4&#65533;&#65533;@!&#65533;&#1924;g8&#65533;x:aF&#65533;4&#1080;&#65533;TFm4|T&#65533;<&#65533;>&#65533;I&#65533;&#1656;T&#65533;&#65533;b&#65533;\&#65533;&#65533;&#65533;&#65533;fA[C&#65533;	l&#65533;&#65533;&#28945;yBh2&#65533;&#65533;\&#65533;<&#65533;Y>i&#65533;&#65533;0l&#65533;&#65533;v%E;&#65533;&#65533;$$5&#65533;o&#65533;br>&#65533;&#65533;6AK&#65533;j&#65533;&#65533;]fM&#65533;I&#65533;n&#65533;&#65533;&&#65533;(Y&#65533;&#65533;&#65533;&#65533;7&#65533;&#65533;.&#65533;ZT&#65533;&#65533;\&#256;&#65533;&#65533;&#65533;AA&#65533;&#65533;cl&#65533;;{)Og&#65533;&#65533;&#65533;@&#65533;G&#65533;l&#65533;&#65533;&#65533;&#65533;<&#65533;Y&#65533;zR&#65533;&#65533;&#65533;|&#65533;&#65533;O&#65533;&#65533;&#65533;&#65533;~&#65533;7&#65533;Tf"'z&#65533;:&#65533;&#65533;&#1752;Tp G}2&#65533;&#65533;T&#65533;&#65533;`V&#65533;&#65533;5E&#65533;&#65533;
2 Z &#42795;&#65533;GU=ZU&#65533;z&#65533;&#65533;4&#65533;*&#65533;a&#65533;&#65533;&#65533;rYP&#65533;`Z&#1302;T&#65533;q)J4&#65533;&#65533;&#65533;&#65533;1J,3Od}&#65533;&#65533;&#65533;V&#65533;&#65533;&#65533;j&#358;&#1101;:&#65533;a&#65533;X&#65533;$&#65533;Q&#65533;&#1102;&#65533;]I&#65533;\&#65533;&#65533;+0&#65533;k&#65533;4%&#1642;&#65533;&#65533;&#65533;j2&#65533;&#518;&#1568;- p&#65533;[` &#65533;&#65533;h&#65533;,!&#65533;QL&#65533;&#65533;&#65533;#&#65533;$H&#65533;&#65533;$7&#65533;&#65533;&#65533;/Q&#65533;Q &#65533; &#65533;\&#65533;&#65533;&#65533;&#65533;R &#65533;&#65533;&#65533;&#65533;K7&#65533;2&#65533; c&#65533;&#65533;0f\&#65533;&#1752;&#65533;:&#65533;&#65533;o&#65533;&#65533;Ax!&#65533;&#65533;&#65533;B0&#65533;|d"y&#65533;&#65533;X&#65533;:&#65533; aE(&#65533;S&#65533;/&#65533;{&#65533;]j&#65533;&#65533;r9&#65533;&#65533;g_?&#65533;U&#65533;u&#65533;fZ$&#65533;x&#65533;'&#65533;q&#65533;&#1644;fd&#65533;&#65533;&#65533;h&#65533; &#65533;\d"&#65533; ^P&#65533; ~&#65533;o<x&#65533;H&#65533;&#65533;;2&#65533;
&#1307;&#65533;t&#65533;;|&#65533;O&#65533; &#65533;p&#65533;-s5&#65533;&#65533;&#65533;$&#65533;&#65533;&#65533;2g`&#65533;&|&#65533;&#65533;k&#65533;&#65533;&#65533;&#65533;:&#65533;&#65533;&#65533;&#65533;.4q&#65533;gGg&#1661;v&#65533;R35&#65533;@&#65533;{&#65533;&#65533;&#65533;f&#65533;&#1081;aD&#65533;]a&#65533;`x&#65533;5i&#65533;.V&#65533;&#65533;pNB&#65533;&#65533;s&#65533;Wq$e&#65533;&#65533;&#65533;&#65533;[k&#65533;&#65533;&#65533;\l&#65533;&#65533;&#1126;^&#65533;&#65533;k&#65533;&#65533;[&#1655;xz&&#65533;Xv&#65533;H]&#65533;&&#65533;&#1715;&#65533;Zm&#65533;&#1350;d&#1870;&#65533;&#65533;&#65533;n&#65533;&#65533;&#65533;&&#65533;At&#65533;=&#65533;&#65533;`@&#65533;&#65533;H&#65533; &#65533;5'&#65533;&#65533;ru&#65533;&#65533;&#65533;hB&#65533;"h&#65533;&#1772;&#875;&#65533;&#65533;&#65533;&#65533;68&#65533;>q&#65533;&#65533;lX@20&#65533;0&#65533;:&#65533;lh&#65533;&#65533;
@&#65533;G&#65533;qy&#65533;'&#65533;N&#65533;O&#65533;&#65533;&P:&#1237;&#65533;&#65533;7&#65533;dzh 
 &#65533;)&#65533;Ng/&#65533;5&#65533;&#65533;+E&#65533;&#65533;&#65533;&#65533;0&#65533;%&#65533;b&#65533;/5&#65533;&#1003;p&#65533;&#65533;&#65533;gCJA&#65533;&#65533;&#65533; &#65533;&#65533;{&#65533;&#65533;&#65533;A&#65533;I<&#65533;&#65533;&#65533;pE^D&#65533;)&#65533;&#65533;-?x&#65533;["+<W&#65533;&#65533;K&#65533;7&#65533;u&#65533;&#65533;jx{3&#65533;&#65533;%xc&#65533;r;~&#65533;w&#65533;&#65533;]&#65533;D&#65533;&#65533;&#65533;&#65533;&#65533;&#65533;&#65533;&#65533;v&#65533;ZZ]2&#65533;&#65533;	o&#65533;&#65533;&#49369;S'&#1628;&#65533;~&#65533;Z&#503719;&#65533;oqD&#65533;&#65533;&#65533;x&#1207;&#65533;&#65533;%&#65533;Ap&#65533;&#65533;P&#65533;&#65533;&#65533;&#65533;F&#65533;x&#65533;mp&#65533;&#65533;\0&#856;&#65533;&#65533;&#65533;&#65533;dPz&#65533;)&#65533;&#65533;&#65533;&#65533;&#65533;&#65533;Q&#65533;qu&#65533;&#65533;mj&#65533;&#65533;&#65533;&#1726;J&#65533;>.&#65533;&#65533;&#65533;&#65533;=&#65533;;&#65533;,c&#65533;&#65533;K&#65533;p&#65533;q]&#65533;&#65533;&#65533;&#65533;H7&#562;&#65533;&#65533;&#65533;* {&#65533;zp&#65533;&#65533;&#65533;8y2&#65533;m&#65533;6&#65533;&#65533;&#65533;>V&#65533;'lb&#65533;&#65533; &#65533;&#14496;&#65533;&#1213;&#1859;@&#65533;`&#65533;[&#65533;&#65533;Hs&#65533;&#65533;P&#65533;d&#65533;&#65533;&#65533;6&#65533;&#65533;nH&#65533;&#65533;P&#65533;&#65533;&#65533;&#65533;h*&#65533;&#231;,@&#1063;lh&#65533;&#1699;&#65533;&#65533;&#65533;&#65533;&#65533;c<L8&#65533;&#65533;&#65533;&#65533;&#65533;&#65533;.&#65533;R&#65533;&#65533;&#65533;&#65533;[;v&#65533;&#65533; $ &#65533;&#65533;)&#65533;lp&#65533;&#65533;=&#65533;x&#65533;&#33534;&#65533;; %X&#65533;&#65533;#&#65533;&#65533;&#65533;V&#65533;&#65533;&#699;4&#49205;&#65533;;.&#65533;r@2,&#65533;&#65533;c&#65533;g70&#65533;&#65533;37s&#65533;/j&#65533;u&#65533;C&#65533;&#65533;C&#65533;)`&#65533;<&#65533;&#1416;B&#65533;&#65533;&#65533;v &#65533;&#65533;C=/p=o&#65533;&#1539;=&#65533;S.&#65533;_&#65533;K&#65533;=mc@Y&#65533;&#65533;&#435;&#65533;&#65533;f&#65533;/
\,&#65533;&#192;o&#529;&#65533;3&#65533;3&#65533;BE}h&#65533;>t&#65533;&#65533;&#65533;&#65533;&#65533;;=&#65533;&#65533;d&#65533;3o&#65533;&#1627;=.&#65533;&#65533;_&#65533;&#65533;&#65533;S&#65533;m&#65533;&#65533;DF&#65533;&#65533;&#65533;&#65533;
t&#65533;OdQ&#65533;@vs&#65533;&#65533;&#65533;&#65533;CU,W&#65533;&#65533;9&#65533;/&#65533;:&#65533;[&#531;&#65533;6&#65533; &#65533; &#65533;>B&#65533;jG&#65533;&#65533;&#65533;0&#65533;&#65533;%JD?y&#65533;Az$&#65533;4<0&#65533;37hl*&#65533;&#65533;Gv&#65533;>&#65533;F&#65533;&#65533;F>t?&#65533;;&#65533;&#65533;i&#65533;&#65533;&#65533;b&#65533;|&#65533;Vh&#65533;l&#65533;9&#65533;L<w&#1846;14&#399;\	z&#65533;"M&#65533;&#65533;&#65533;&#65533;&#675;.&#65533;&#764;J&#65533;&#65533;t&#65533;TTEm\&#65533;&#65533;&#65533;&#65533;%&#65533;&#65533;5x&#65533;&#65533;&#65533;&#65533;&#65533;\&#65533;B}&#65533;)&#65533;hD]!JX&#65533;&#65533;&#65533;G&#65533;KJ&#65533;T&#65533;	0 &#65533;#I6<&#65533;&#65533;&#65533;&#65533;#l V&#65533;&#65533;&#65533;G&#65533;&#1282;<l&#65533;5&#65533;&#65533;&#65533;&#612;P&#65533;i&#65533;hs&#65533;&#65533;I&#65533;&#1283;&#65533;B&#1640;&#65533;&#65533;&#65533;5m&#48781;4&#65533;&#65533;&#65533;d&#65533;&#65533;g&#65533;A&#65533;9&#65533;&#65533;&#65533;&#65533;&#65533;9&#65533;&#65533;E&#65533;&#65533;&#65533;&#172;\&#65533;J&#65533;D&#65533;)&#65533;&#65533;hBVt&#65533;&#65533;&#65533;&#65533;&#65533;8S&#65533;&#668;&#65533;&#65533;&#65533;&#65533;&#65533;\KEJ&#65533;&#65533;&#65533;&#65533;Hd&#65533;&#65533;&#65533;H4M&#65533;X&#65533;_&#65533;2 &#65533;&#65533;&#65533;&#65533;&#65533;|&#65533;	_T&#65533;V&#65533;&#65533;&#65533;<&#790;D&#896;t&#65533;&#65533;&#65533;&#65533;&#65533;&#65533;D	&#65533;\&#65533;&&#65533;O&#65533;&#65533;9&#65533;&#65533;&#65533;&#65533;{&#65533;&#65533;@&#65533;&#65533;&#65533;&#65533;&#65533;s&#65533;&#65533;L@&#1076;!&#65533;9&#65533;&#65533;$&#65533;Y&#65533;&#65533;&#65533;&#65533;&#65533;L&#65533;NNt&#437;&#65533;Hlb&#1660;&#65533;&#65533;$O&#65533;dI&#65533;&#65533;&#65533;`0&#65533;&#65533;&#65533;l&#65533;<8%&#65533;&#65533;&&#262;x&#65533;&#65533;uP}`&#65533;T&#65533;e+&#65533;&#65533;3&#65533;&#65533;&#65533;s<&#65533;&#65533;&#65533;/&#265;&#65533;M&#65533;,F%&#65533;&#65533;LJ&#65533;'&#65533;\&#65533;&#65533;&#65533;&#767;$&#65533;&#65533;l&#65533;P`&#65533;&#1724;M&#65533;4&#65533;H&#65533;$&#65533;e&#65533;9P&#65533;&#65533;&#65533;&#1351;&#65533;&#65533;&#65533;T&#65533;&#65533;:&#65533;&#65533;&#65533;3&#491;&#65533;&#65533;{.&#65533;S_<&#65533;JC&#65533;&#65533;&#65533;&#65533;4&#65533;AI&#65533;"=F$MR&#65533;&#65533;&&#65533;&#65533;&#1460;9&#65533;&#65533;&#65533;&#65533;&#65533;&#65533;&#65533;&#65533;&#1066;T&#65533;&#65533;&#65533;@O.&#65533;&#65533;oX&#65533;J&#65533;J<&#1283;u&#65533;&#65533;&#65533;9&#1027;6}&#65533;&#65533;&#682;&#65533;JE&#65533; &#65533;J&#65533;&#65533;&#65533;&#65533;&#65533;a&#65533;&#65533;&#65533;&#65533;?&#65533;#&#65533;$]FX&#65533;&#65533;5&#65533;O&#65533;&#65533;E&#65533;&#65533;)&#65533;&#65533;*e&#65533;T&#65533;M&#65533;&#65533;T.&#65533;&&#65533;Je&#65533;PEN&#65533;O	&#65533;8J&#65533;&#65533;&#65533;&#607;&#65533;^&#65533;Sa&#65533;&#65533;=&#1187;,R&#65533;&#65533;$=&#65533;	 &#65533;&#65533;U&#65533;\;&#65533;&#65533;k&#65533;&#65533;&#65533;RFm&#65533;*5&#65533;&#65533;&#65533; E&#65533;&#65533;DN&#65533;:=&#65533;VnA&#65533;I&#65533;G&#65533;L&#65533;U&#65533;&#65533;l&#735;&#65533;&#65533;&#65533;&#65533;&#65533;&#65533;&#65533;&#65533;Z&#65533;Uv8WZ&#65533;N&#65533;$&#65533;uM	A&#65533;&#65533;C Ty]&#65533;&#1459;C&#65533;&#65533;8&#65533;k&#518;}&#65533;&#65533;*}X&#1780;JR&#65533;,4GnMKR} &#65533;M&#65533;&#172;&#65533;-W&#65533;&#65533;&#65533;&#65533;&#761;<&#65533;=&#65533;&#65533;te&#1040;}&#1041;eJ/&#65533;
&#65533;&#65533;&#65533;&#65533;&#1034;&#65533;&#65533;1&#65533;l&#65533;YpEhP(&#65533;&#65533;KU&#65533;X=&#65533;&#65533;&#65533;=&#65533;TU=8&#65533;&#65533;Wp}YK&#65533;X	RH&#65533;&#65533;&#1258;&#1346;&#65533;S&#65533;&#65533;U&#65533;&#65533;Z%&#65533;&#65533;B%0g&#65533;&#65533;&#65533;&#65533;.!%&#65533;&#65533;&#65533;&#65533;&#65533;&#65533;&#65533;W&#65533;%&#65533;E&#65533;&#65533;K&#65533;%&#65533;}&#65533;-&#65533;&#65533;&#222;2'&#65533;&#65533;(9&#65533;=&#65533;;&#65533;:&#65533;W&#65533;&#65533;&#65533;90&#65533;&#65533;]&#65533;&#65533;]&#65533;&#65533;&#1896;=	&#65533;&#65533;&#65533;5Y&#65533;P6&#65533;9&#65533;&#65533;&#65533;o&#65533;W&#65533;&#334;h&#65533;;&#65533;&#65533;&#65533;&#65533;E^&#65533;09&#65533;&#65533;&#65533;S&#65533;&#65533;^h&#65533;&#65533;(&#65533;&#65533;&#65533;U^&#65533;&#65533;&#65533;h|&#1344;K&#65533;&#65533;&#65533;&#65533;&#65533;&#807;&#65533;+:&#65533;&#65533;&#65533;&#65533;#
Y&#65533;&#65533;&#65533;q&#65533;&#65533;&u&#65533;X^.&#65533;&#65533;=&#65533;&#48136;){&#1969;-&#65533;&#65533;^&#65533;^&#65533;N&#65533;&#65533;E&#65533;&#1557;&#826;&#65533;%&#65533;&#65533;&#65533;&#65533;&#65533;&#65533;&#65533;&#65533;&#65533;&#65533;=p&#65533;&#65533;&#65533;]#&#65533;&#65533;ZR&#65533;-&#65533;sF|&#65533;&#65533;_{&#65533;&#65533;&#65533;){^&#65533;&#65533;n`&#65533;^&#65533;&#65533;&#65533;`j&#65533;&#65533;&#65533;:;&#65533;&#65533;&#65533;&#65533;8&#65533;&#65533;G&#65533;&#65533;&#65533;@&#65533;_^^&#65533;	 ^^&#65533;@H&#65533;@&#65533;&#65533;-&#65533;{&#65533;&#65533;&#1361;:&#65533;&#65533;a&#65533;&#65533;Q_4&#65533;&#65533;4~`&#65533;jc&#65533;&#65533;&#65533;hD9"^]&#65533;\^$^;!&#65533;&#65533;R4&#65533;}&#65533;@&#65533;&#65533;&#2024;d&#65533;5Y&#65533;>.&#65533;&#65533;@Xd.&#65533;&#65533;k&#65533;t&#65533;&#65533;&#65533;%W&#65533;FE(_&#65533;&#65533;L^&#65533; &#65533;"&#65533;&#65533;$ &#65533;$&#65533;&#65533;@&#65533;&#65533;&#65533;&#65533;`&#65533;&#65533;[&#65533;&#65533;#&#65533;&#65533;&#65533;&#65533;&#65533;&#65533;&#65533;	&#1539;&#65533;U&#65533;+&#65533;d&#1541;#Td.~a{}d&#65533;&#65533;Q&#65533;&#65533;nc&#65533;&#65533; RO&#65533;`;
&#65533;P&&#65533;4$F&#65533;:&#65533;&#65533;[n'&#65533;1aX&#65533;&#65533;&#65533;}&#65533;sH&#65533;f&#65533;&#65533;B&#65533;L&#65533;Nh&#65533;h&#65533;R&#65533;b-&#65533;&#65533;&#65533;bs&#65533;&#429;&#65533;d*&#65533;UC3&#65533;&#65533;&#65533;O&#65533;fi&#65533;&#65533;=&#65533;&#65533;&#65533;c:4&#65533;Un&#65533;&#65533;&#65533;&#65533;o>M&#65533;&#65533;&#65533;&#65533;&#65533;s&#65533;&#65533;}&#65533; `&#65533;H&#65533;w&#65533;eEfd&#391;thC&#65533;d&#65533;.i&#65533;&#65533;&#65533;B&#65533;j&#65533;&#65533;=}i(&#65533;&#65533;%&#65533;C>&#1409;&#65533;4+
Bd&#65533;&#65533;&#65533;i&#65533;&#65533;&#65533;&#65533;&#65533;L&#65533;h&#65533;&#65533;w&#65533;z&#65533;&#65533;y&#65533;b|&#65533;&#65533;C&#25886;&#65533;9.4&#65533;f&#65533;PNj6&#65533;4x&#65533;4x&#65533;&#65533;n;&#65533;&#65533;iCz&#65533;&#65533;&#65533;&#65533;&#65533;&#65533;.H&#65533;.XkF &#65533;L(&#65533;&#65533;&#65533;NPj^^;&#65533;^d.hi&#65533;&#65533; &#65533;&#65533;j"n&#65533;&#65533;&#65533;j&#65533;>lj&h&#65533;^&#65533;X&#65533;kH&#65533;&#65533;&#65533;&#65533;F&#65533;&#65533;&#65533;t&#65533;&#65533; &#65533;v&#65533;G&#1543;}&#65533;&#65533;&#65533;&#65533;6j&#65533;&#65533;vNj&#65533;&#65533;&#65533;>&#65533;.&#65533;&#65533;&&#65533;&#1550;&#65533;fi&#65533;&#65533;&#65533;&#65533;&#43429;&#65533;&#65533;&#65533;&#65533;!R&#65533;&#65533;fenn&#65533;~h&#65533;&#65533;&#65533;&#65533;&#65533;&#1923;G&#65533;&#65533;&#65533; FH&#65533;m&#65533;&#65533;&#65533;f&#65533;]&#65533;&#65533;dH|H&#65533;&#65533;vm&#222;&#65533;&#65533;l&#65533;&#65533;k&#65533;&#65533;f&#65533;&#65533;j&#65533;~&#65533;&#65533;&#65533;&#65533;&#65533;S&#65533;a[&#65533;h'&#65533;&#65533;l&#65533;0np^&#65533;&#65533; @ 
P`
x&#65533;&#65533;&#1927;b&#65533;&#65533;&#65533;&#65533;&#65533;&#65533;R0m&#65533;F&#65533;@&#65533;&#1838;&#65533;Fo&#65533;oQ&#65533;&#65533;4&#65533;n&#65533;&#65533;p&#65533;Uwo&#65533;&#1188;&#65533;&#65533;V&#65533;o&#65533;&#65533;&#65533;(n&#65533;&#65533;&#65533;3&#1538;D&#65533;q&#65533;D&#65533;&#65533;^p&#1118;&#65533;~p&#65533;&#1925;XHo&#65533;p!r#&#65533;mse&#65533;&#65533;vo&#65533;&#65533;]j&#65533;&#65533;&#65533;bk&#65533;^&#65533;&#65533;&#65533;o)&#65533;gx&#65533;&#65533;0&#65533; &#65533;#&#65533;q&#65533;s&#65533;q?&#65533;&#65533;&#65533;&#900;&#65533;M&#65533;&#65533;$ &#65533;#&#65533;s9&#65533;&#65533;H&#65533;&#65533;s&#65533;&#65533;&#65533;E#)&#65533;&#65533;.&#65533;<+&#65533;,&#65533;o&#65533;x&#65533;&#65533;<EWt0s#s2&#65533;&#65533;&#65533;L m&#65533;Bhs7&#65533;&#65533;&#65533;:&#65533;#7&#65533;&#65533;&#65533;s<oo&#65533;fr2D&#65533;@&#65533;&#65533;A?&#65533;
9&#65533;(&#65533;&#65533;'x*&#65533;&#65533;E&#65533;sH&#65533;t&#65533;u&#65533;T@&#65533; )&#65533;@8&#65533;N&#65533;&#65533;;_vO&#65533;me'&#65533;%griC&#65533;&#65533;Ug&#65533;V&#65533;&#65533;&#65533;x&#65533;@&#65533;XG&#65533;Z&#65533;ZWt<&#1538;b0&#65533;-&#65533;&#65533;t&#65533;uH&#65533;&#65533;&#65533;]x `G&#65533;L&#65533;te'q&W&#65533;S&#65533;&#65533;}g&#65533;&#65533;N&#65533;&#1217;k&#65533;lg&#65533;nw&#65533;@&#65533;  *`xq(&#65533;&#65533;r/\O&#65533;G&#65533;&#65533;&#65533;&#65533;.x&#65533;:&#65533;&#65533;vb&#65533;wi/y&#65533;?y&#65533;'M&#65533;x&#65533;v&#65533;&#65533;&#65533;&#1921;H&#65533;  &#65533;&#65533;&#65533;*@&#65533;Y&#65533;&#65533;7wt&#65533;u&#65533;&#65533;1&#65533;xJ/&#65533;8&#65533;&#65533;&#65533;x`&#65533;&#65533;$&#65533;o&#65533;wz&#65533;m&#65533;&#65533;gy&#65533;&#65533;x&#65533;.&#65533;&#65533;(&#65533;&#513; &#65533;&#65533;&#65533;&#65533;'&#65533;&#65533;B&#65533;&#65533;&#65533;&#65533;&#65533;b&#65533;&#65533;&#65533;&#65533;&#65533; &#65533;&#65533;&#65533;'j(&( &@&#65533;]&#65533;{`&#1984;xL&#65533;&#65533;/&#1194;x&#65533;gW8&#65533;&#65533;y3&#65533;&#65533;&#65533;&#65533;@$&#65533;<8{&#65533;&#65533;y&#65533;_&#65533;/g&#65533;&#65533;/&#65533;7&#65533;&#65533;&#65533;{B x\m&#65533;&#65533;Wy&#65533;&#65533;&#65533;A7
XOkp&#65533;&#65533;&#65533;&#65533;&#65533;/(&#1623;|&#65533;q&#65533;&#65533;&#65533;&#65533;&#65533;R&#65533;}&&#65533;&#65533;&#65533;&#65533;&#65533;@Hy&#65533;}&#65533;U&#65533;&#65533;
&#65533;Gx&#65533;/&#65533; 0{C&#65533;&#65533;&#1623;uqx&#65533;_&#65533;&#65533;&#65533;&#65533;&#65533;&#65533;R&#32972;&#65533;&#65533;?~&#65533;G~&#65533;&#65533;z&#65533;o&#65533;&#65533;&#65533;H&#65533;&#944;k C&#65533;&#65533;~&#65533;&#65533;*H&#65533;Py&#65533;J&#65533;&#65533;T&#65533;bX&#65533;!&#65533;&#65533;6&#65533;&#65533;h&#65533;"&#396;7r&#65533;&#65533;&#65533;&#528;"G&#65533;,i&#65533;&#2047;&#65533;*W&#65533;l&#65533;&#65533;%&#792;2g&#1196;i&#65533;fL&#65533;:8&#65533;&#65533;Z.iA&#65533;	0d(&#304;J1&#65533;3&#65533;@ &#65533;&#65533;@%B&#65533;R&#65533;&#65533;&#11947;&#65533; &#65533;&#466;-&#65533;&#65533;&#65533;&#628;jG&#65533;l&#65533;&#65533;-&#1848;r_&&#65533;eF*&#65533;&#65533;r&#65533;VT)&#1188;&#65533;9&#65533;a&#65533;@&#65533;R	&#65533;&#65533;&#65533;kV&7l`&#65533;2&#65533;h&#65533;r>9&#65533;3&#65533;&#1058;q>&#65533;&#65533;g&#1057;&#65533;"m&#65533;&#65533;&#65533;&#65533;&#65533;4&#65533;5 &#65533;&#65533;&#65533;^e(&#65533;I&#662;3&#65533;&#65533;3&#592087;3o&#65533;n&#1020;&#65533;s&#65533;c&#65533;&#65533;&#65533;&#65533;X&#65533;&#65533;;&#1848;	0!O&#65533;
&#65533;&#65533;Lj ^&#65533;=&#65533;&#65533;&#65533;;;&#65533;o&#65533;~&#65533;g)&#65533;N&#65533;ZZ5C&#65533;&#65533;&#65533;`&#65533;&#1117;a9&#65533;&#65533;]n&#65533;S^y&#65533;'{&#65533;&#65533;&#65533;7&#65533;Z&#65533;y&#65533;as %&#65533;^&#1380;&#65533;]QG&#65533;&#65533; C&#65533;W.	&#65533;@&#65533;&#65533;&#65533;&#65533;&#65533;gN=wa&#65533;n&#545;g yd\ &#65533;&#65533;&#65533;u'&#65533;:&#65533;]G&#65533;Q|8]&#65533;
&#65533;h&#65533;;&#65533;&#196;&#65533;&#65533;	&#65533;&#65533;&#65533;&&#65533;d&#65533;CI&#65533;m&#65533;Y&#65533;r&#65533;&#65533;T&#65533;&#65533;&#65533;K5|&#65533;&#65533;&#65533;vCT&#65533;PB&#65533; &#65533;<&#65533;S&#65533;;&#65533;&#65533;e:&#65533;h&#65533;&#65533;q&#65533;y)&#65533;*&#65533;&#65533;Lv&#65533;&#65533;&#65533;:&#65533;Tv,^hP
&#65533;&#65533;8&#65533;&#65533;%&#65533;8&#65533;&#65533;{&#65533;&#65533;Yi&#65533;&#65533;&#65533;&#65533;fH#&#65533;C^w&#65533;&#65533;v,r&#65533;&#65533;&#65533;j#&#65533;&#65533;&#65533;j9&#65533;s	&#65533;B&#65533;i&#47992;&#65533;&#65533;+&#65533;Hn&#65533;&#65533;3bb.&#65533;&#65533;&#65533;"&#65533;&#65533;&#213;|&#65533; &#65533;<;o&#65533;&#65533;s&#65533;&#65533;?b+&#65533;&#65533;&#65533;v&#65533;/~"&#65533;zW^{&#65533;%%`&#65533;m&#477;&#65533;&#65533;.k&#65533;8&#65533;J&#65533;,/&#65533;^&#65533;/|&#65533;	0&#65533;&#65533;}K&#65533;O&#65533;&#65533;p&#65533;,&#65533;A.&#65533;&#65533;&#65533;(&#947;&#65533;&#65533;N&#65533;&#65533;R&#65533;q&#65533;&#65533;Z&#65533;1&#931;&#65533;&#65533;x&#65533;c&#65533;&#65533;kT&#65533;:o&#65533;&#65533;&#584941;^B&#65533;4&#65533;qr9[-&#65533;H&#65533;$&#65533;&#65533;&#65533;&#65533;&#65533;{&#65533;u&#65533;f&#65533;gw&#65533;&#65533;&#65533;&#65533;&#65533;&#65533;&#65533;|&#65533;&#65533;&#65533;J=&#65533;&#65533;W&#65533;&#65533;&#65533;&#65533;)x&#65533;[#`&#65533;*&#65533;&#65533;&#618;&#684;&#65533;&#65533;&#65533;&#65533;&#65533;&#65533;7&#65533;s;&#65533;&#65533;T&#65533;&#65533;&#551; VR&#65533;&#65533;&#65533;&#65533;2&#65533;4&#65533;mG&#65533;&#65533;eTw&#65533;8&#65533;7&#65533;T&#65533;&#65533;m&#65533;&#65533;z&#65533;&#65533;&#65533;jz&#65533;&#65533;28I&#65533;&#52387;5&#65533;Lzf&#65533;&#65533;:&#65533;3e=0^e&#65533;,&#65533;&#181;&#65533;&#65533;j&#65533;03&#65533;y&#65533;+|&#65533;k&#65533;&#65533;L#&#65533;cw&#65533;v&#65533;5&#51757;ea&#65533;{!&#65533;2&#65533;0&#65533;&#65533;2&#65533;c&#65533;=&#65533;&#65533;&#65533;&#65533;&#65533;&#65533;&#65533;&#65533;&#65533;&#65533;5D1&#65533;&#65533;&#65533;N#Aun^&#65533;[/&#65533;!: &#847;,&#65533;&#65533;&#65533;"&#65533;&#65533;1)|B&#1627;&#65533;&#65533;W&#65533;&#65533;&#65533;PAO&#65533;n&#65533;&#65533;!Nt&#65533;&#65533;&#65533;$&#65533;&#65533;w&#65533;Z&#65533;&#65533;4% &#65533;&#65533;d&#65533;&#416;f&#65533;&#65533;&#1913;&#65533;&#65533;&#65533;&#65533;NX&#65533;&#65533;&#65533;&#65533;&#65533;&#65533;&#65533;i|+)&#65533;[&#65533;&#65533;n&#65533;&#65533;&#65533;}&#65533;&#65533;&#65533;&#65533;&#65533;h&#65533;&#65533;&#65533;#&#65533;=z2&#65533;&#65533;&#65533;d&#65533;&#65533;&#65533;&#65533;&#65533;4&#65533;QO(&#65533;&#1780;&#65533;&#65533;&#65533;#%T&#65533;&#65533;D:&#65533;	&#65533;E&#65533;G&#148;&#65533;&#65533;-&#65533;Ma&#65533;DGG9Zd&#65533;u&#65533;&#65533;&#65533;&#65533;G&#65533;&#65533;$&#65533;&#65533;&#65533;&#65533;&#65533;"3&#65533;&#65533;&#65533;&#65533;W&#65533;;&#65533;I&#65533;w&#65533;q&#65533;&#65533;&#65533;&#65533;&#65533;dH&#65533;,"I&#65533;&#65533;&#65533;1vG&#65533;T&#65533;K&#65533;v&#65533;4&#65533;&#65533;&#1163;&#65533;&#65533;F<T>&#65533;*&#65533;&#65533;|^	K&#65533;X&#65533;u&#65533;O&#65533;l&#65533;7&#65533;&#65533;&#65533;v&#65533;&#65533;&#65533;k&#1330;&#65533;&#65533;&#212;&#65533;Y%&#65533;Yqbd&#65533;&#65533;|&#65533;f&#65533;&#65533;&#65533;&#1381;&#65533;'b&#65533;&#65533;&#65533;&#65533;A&#65533;(&#65533;&#65533;&#65533;f&#65533;	3Vh.)&#65533;&#65533;T&#65533;&#65533;G&#65533;D&#65533;&#65533;b%+x&#65533;&#65533;ESJ&#65533;t&#65533;&#65533;tC2&#65533;&#65533;K3%X`I&#65533;rD&#65533;&#65533;td8_r&#899;&#65533;&#65533;$Z&#65533;3&#65533;
1&#65533;&#65533;&#65533;&#65533;b&#65533;b&#65533;&#65533;l&#65533;&#65533;&#65533;&#65533;&#65533;&#65533;&#65533;&#65533;n&#65533;&#65533;!%)P&#65533;&#65533;P&#65533;-4/&#65533;&#65533; k&#65533;&#608;&#65533;0&#65533;&#65533;B 1&#65533;&#1248;R&#65533;H&9iJ_WKbvO&#65533;&#65533;s&#65533;&#1833;m&#65533;c
fU&#65533;&#65533;!&#65533;&#562;g&#65533;&#65533;;&#65533;K&#65533;eCP&#65533;&#65533;D &#65533;z&#65533;&#680;&#65533;&#65533;&#65533;&#65533;*{&#65533;&#65533;&#65533;&#65533;I &#65533;&#65533;f.Ws !+&#65533;&#65533;&#7402;&#65533;V&#65533;RVglmg&#65533;|&#65533;&#65533;6&#65533;rm&#65533;4&#65533;J&#1252;U&#65533;^&#65533;&#65533;ieS&#65533;&#65533;&#1069;Fe&#65533;&#65533;^&#65533;&#65533;
&#65533;}6*+&#65533;&#1398;S&#65533;&#65533;&#65533;p9I[wPT<Y&#65533;(&#65533;]W&#65533;@&#65533;C&#65533;&#683;p&#1163;j}+]&#1393;&#65533;&#65533;>Yi-&#65533;&#65533;U&#65533;&#65533;y&#65533;c.&#65533;\&#65533;&#65533;~Nu&#65533;&#65533;&#65533;&#65533;e[[&#1325;&#65533;&#65533;|&#65533;&#1883;&#65533;&#65533;&#65533;T&#65533;&#65533;&#65533;Kc&#65533;&#65533;&#65533;y&#65533;&#65533;&#65533;&#65533;$'M&#65533;Q&#65533;t9&#1144;V&#65533;g&#65533;f&#65533;F}&#65533;&#65533;?&#65533;/&#65533;W&#65533;&#65533;sv&#65533;{+&#65533;{&#1762;&#65533;A&#1001;&#65533;&#65533;e"w&#65533;&#65533;C8-&#65533;&#65533;&#65533;&#65533;O&#65533;&#65533;&#65533;&#65533;&#65533;&#65533;&#786;&#65533;CHZ&#65533;U&#65533;V&#65533;1&#65533;&#65533;;&#65533;
_&#65533;&#65533;Cp&#65533; C4=qX&#65533;&#65533;&#65533;@M&#65533;8&#65533;&#65533;5&#65533;:&#65533;oix"&#65533;&#65533;&#65533;&#65533;-^&#65533;&#65533;&#65533;Z&#65533;|t%&#65533;&#65533;p&#65533;|^&#65533;&#65533;2&#65533;w)&#65533;O.,&#65533;&#65533;	&#65533;&#65533;2s&#65533;&#65533;KC=&#65533;&#65533;8so&#1378;5&#826;V&#65533;&#1966;{&#65533;&#65533;Oy&#65533;&#65533;&#65533;&#1843;&#65533;&#65533;s&#65533;8M&#435;o&#65533;\&#65533;&#65533;nR&#65533;&#65533;&#65533;&#65533;e&#65533;I&#65533; &#65533;sy!&#65533;&#1717;X&#65533;}^q&#65533;1&#65533;&#65533;1&#65533;1&#65533;Y&#65533;&#65533;&#930;&#947;&#65533;M=e&#65533;&#193;&#65533;&#65533;&#65533;f&#65533;#'&#65533;Y<&#65533;No|k\&#65533;&#65533;&#65533;n}&#65533;&#65533;&#65533;&#1890;&#65533;&#65533;&#65533;&#65533;&#65533;+&#65533;A *&#65533;&#65533;&#1121;^v_&#65533;&#65533;&#65533;_LXZM{&#65533;&#65533;&#65533;-U&#65533;&#65533;~&#1997;rC
y&#1812;&#65533;&#65533;&#65533;ln?nW&#65533;F)&#65533;l x&#65533;&#65533;&#65533;&#65533;&#65533;&#65533;;f&#65533;&#65533;&#65533;(&#65533;&#65533;&#65533;&#65533;&#65533;&#65533;Y&#65533;^&#65533;&#65533;&#1475;&#65533;&#1824;&#65533;&#65533;&#65533;g}`&#65533;2`&#65533;&#65533;^U|&#65533;&#65533;&#65533;3&#65533;&#65533;&#65533;&#65533; kXss&#65533;&#65533;&#634;&#65533;x#&#65533;&#65533;	&#65533;&#65533;G&#65533;&#65533;&#65533;&#19040;&#65533;&#65533;Ge\&#382;&#65533;w&#65533;8"&#65533;7<&#65533;A&#65533;LFD&#1314;&#65533;&#65533;&#1393;t&#65533;	&#65533;a&#65533;|&#1248;S8&#65533;&#65533;&#65533;}&#65533;&#65533;&#65533;&#65533;&#798;{..+&#65533;/&#65533;2&#65533;T$&#65533;&#65533;<TX&#65533;
&#65533;&#65533;M&#65533;&#65533;Rw&#65533;&#65533;S&#65533;&#65533;&#1859;&#65533;i&#65533;e&#65533;&#65533;m#Dy9&#65533;K&#665;&#65533;&#65533;&#65533;&#65533;.&#65533;u&#65533;3&#477;&#65533;&#65533;&#65533;a;&#65533;&#65533;
&#65533;&#65533;7"&#65533;)&#65533;sr&#65533;&#65533;&#65533;Wo/&#65533;&#65533;&#65533;b;F&#65533;&#65533;&#65533;&#65533;e&#65533;&#65533;&#65533;O&#65533;&#65533;gG{&#65533;&#65533;&#65533;JW&#65533;&#65533;8&#65533;&#65533;b&#65533;"&#1610;4{"(&#65533;T&#65533;&#65533;&#65533;y&#65533;&#65533;&#65533;L&#65533;&#65533;&#65533;&#65533;&#65533;~;&#65533;O|&#65533;*b&#65533;&#65533;&#65533;&#65533;G&#65533;T&#65533;&#65533;&#65533;&#65533;C&#65533;&#65533;P`i&#65533;&#65533;&#65533;&#65533;D&#65533;&#65533;&#65533;w&#65533;L&#65533;2&#65533;&#65533;&#65533;A&#65533;&#65533;&#65533;&#65533;r&#65533;JM&#65533;&#65533;q}&#65533;Z(&#65533;_&#65533;&#65533;&#1718;&#65533;&#65533; &#65533;:M^&#65533;&#607;O&#65533;K&#65533;H	k&#65533;! &#65533;&#65533; &#65533;L&#855;&#65533;%&#12893;&#65533;% v&#65533;Z &#65533;&#1285;&#65533;&#65533;y_&#65533;E&#65533;&#65533;&#65533;&#65533;_&#65533;%&#65533;&#65533;]`J_&#65533;&#65533;FPr&#65533;&#65533;(&#65533; &#65533;	&#65533;&#65533;&#65533;&#65533;&#65533;&#65533;&#65533;&#860;&#65533;E R@t&#65533;9&#65533;BRRrPX&#65533;&#65533;&#65533;&#65533;&#320;&#65533;Y&#65533;uH!&#65533;q&#65533;D&#65533;&#65533;&#65533;&#65533;&#65533;Q&#65533;>Cr&#65533;|<&#65533;,!&#65533;=&#65533;A&#65533;&#65533;\&#65533;&#65533;&#65533;&#65533;&#65533;Q&#65533;&#1660;&#65533;&#65533;=&#65533;qa4C&#65533;&#65533;&#65533;&#65533;&#384;%&#65533; &#5728;&#5962;&#65533;1&#65533;-&#65533;&#65533;a`&#65533;I_&#65533;C$&#65533;FJ&#65533;&#65533;&#65533;&#65533;`&&#65533;`Q&#65533;D&#65533;&#2001;5_&#65533;X``&#65533;&#65533;&#65533;6&#65533;b&#65533;p&#65533;&#1454;
Vn&#65533;&#65533;&#1745;&#65533;&#1378;&#65533;&#65533;
 $&#65533;&#65533;&#65533;p&#65533;&#65533;z&#65533;&#65533;+&#65533;&#65533;qU&#65533;p&#65533;"6_&#65533;&#65533;&#65533;&#65533;&#65533; @tJ&#65533;&#65533; #%&#65533; j&#65533;v&#65533;&#65533;&&#65533;&#65533;b
&#65533;&#65533;&#65533;&#65533;&#65533;&#65533;B&#65533;6C:&#65533;&#65533;&#65533;P&#65533;&#65533;&#65533;a&#1797;O &#65533;&#665;&#65533;&#65533;m&#65533;,_x&#65533;`&#1152;]&#512;&#65533;&#65533;A&#65533;"@$5&#65533;#&#65533;&#65533;&#65533;%&#65533;@&#65533;&#65533;&#65533;&#65533;A&#65533;&#65533;&#65533;7&#65533;&#65533;;8c&#65533;a&#65533;cFv&#65533;&#65533;a&#261;&#65533;&#65533; &#65533;&#65533;Hj^w&#262;4<&#65533;E$&#65533;&#65533;&#65533;&#65533;&#65533;#&#65533;d&#940;	&#671;&#65533;&#65533;da&#595;B>&#65533;&#65533;&#65533;&#65533;7J&#65533;&#65533;&#65533;"&#65533;$F"%&#65533;&#65533;$&#1188;AZ&#65533; &#65533;&#65533;1*dm^&#65533;&#65533;&#65533;-&#411;&#65533;&#65533;.&@4peW&#65533;d&#65533;&#65533;ZAz$&#65533;[{&#65533;%&#65533;)-aJ&#65533;J&#65533;&#65533;V&#65533;%&#65533;T&#65533;@
&#65533;]~&#65533;^&#65533;&#2717;`I&#65533;&#65533;&#65533;&#65533; &#65533;^&#65533;v!:f&#65533;TJ&#65533;]#^&#65533;&#65533;%WE&#65533;&#65533;&#65533;d&#65533;"3
&#65533;d%4&#65533;$gb
b~&#65533;&#65533;&#65533;N&#65533;&#65533;BnXl&#65533;&#13697;#[*]>a&#65533;&#65533;xf]6&#65533;A&#65533;&#65533;S&#65533;fQ&#65533;e&#65533;&#65533;&#65533;&#65533;@&#65533;&#65533;\Q
`)
g&#65533;&#65533;J0r&#65533;l&#65533;`c*'
&#65533;d'&#65533;&#65533;b&#65533;Jva4Z'&#65533;&#65533;5&#65533;&#65533;q&#65533;F&#65533;^J&-&#65533;&#65533;&#65533;]Rga&#65533;&#65533;&#65533;&#65533;f;i&#65533;]&#65533;&#65533;m&#65533;N&#65533;&#65533;w&#65533;&#65533;n&#65533;#&#65533;-&#65533;(v!\&#43483;&#65533;&#65533;&#65533;&#65533;$&#65533;&#65533;$&#65533;%&#65533;YJen&#65533;ef&#65533;3&#65533;Q&#27075;&#65533;vR"+&#65533;%&#65533;&#355;Y~&#65533;|&#65533;^&#65533;&#65533;e&#65533;&#65533;&#65533;UA&#65533;*&#65533;Vf&#65533; &#65533;	&#65533;&#65533;f(&#65533;&#65533;P&#65533;dB&#65533;&#65533;&#65533;(&#65533;"&#48487;X&#65533;hV&#479;(&#65533;i&#65533;?&#65533;k&#65533;_&#65533;h&#65533;&#65533;&#65533;"&#65533;&#65533;&#65533;e<jx&#65533;&`&#65533;&#65533;(f&#65533;y^)&#65533;&#65533;&#65533;&#65533;&#65533;&#65533;eX&#65533;&&#65533;&#65533;&#65533;!&#65533;&#65533;&#65533;}#&#65533;&#65533;.&#65533;o&#65533;&#65533;&#65533;&#65533;ei)&#65533;&#65533;&#65533;vr'&#65533;&&#65533;&#65533;&#65533;IJ&#65533;U&#65533;V'&#65533;&#65533;G&#65533;&#65533;&#65533;vi&#65533;*&#1092;&#65533;Y&#65533;&#65533;CR&#65533;&#65533;^`#:&#65533;?Fj&#65533;jK&#65533;&#65533;&#65533;&#65533;&#65533;&#65533;!$&#65533;ib&#65533;2&#1442;&#65533;2&#65533;(>*&#65533;&#65533;jh&#65533;&#65533;r&#65533;G"&#65533;rf*&#65533;&#65533;&#65533;tj-68t\cLdy&#65533;y&#65533;*&#65533;&#65533;L&#65533;&#65533;&#65533;&#65533;{&#937;quU_.&#65533;s&#65533;f&#65533;h&#65533;n!p&#65533;&#65533;.&#65533;&#65533;&#65533;&#65533;=&#65533;aM&#65533;&#43974;)&#65533;[&#65533;z&#65533;&#65533;%9:&#65533;&#65533;&#65533;k&#65533;Bhvg f&#65533;Mf&#65533;&#65533;&#65533;&#65533;&#65533;!&#65533;|r+|&#65533;>&#65533;&#65533;>&#65533;&#1707;[&#1548;N&#65533;++$&#65533;&#65533;P&#65533; &#65533;w"&#65533;&#65533;@&#65533;&#65533;P&BQj&#65533;9,,&#65533;R&#65533;&#65533;*Sf&#65533;&#65533;rc{U,&#65533;Y&#65533;[&#65533;&#65533;&#65533;$~&#65533;,&#65533;&#65533;&#798;&#65533;\&#65533;J&#51558;&#570;.grq&#65533;Finl[.>c&#65533;&#1708;\8l&#65533;&#65533;&#630;'d&#65533;&#1082;"$wx&#65533;&#412;&#65533;&#65533;j&#65533;*&#65533;o1m&#65533;&#65533;p$&#65533;&#65533;&#65533;.&#65533;U&#65533;&#65533;z&#65533;&#65533;!.k4+&#1490;l&#598;&#65533;pi&#65533;&#65533;%B&&#65533;Nl&#65533;J&#65533;i&#65533;&&#65533;,&#16232;&#65533;&#65533;&#65533;&#65533;m[8,HD&#65533;&#65533;+&#65533;&#65533;&#65533;&#65533;f&#65533;&#65533;&&#65533;&#65533;F)&#65533;Z&#65533;&#65533;!&#65533;&#65533;*&#65533;&#65533;R&#65533;&#65533;&#65533;&#65533;&#65533;&#65533;*	&#65533;+&#1082;&#65533;&#65533;&#65533;&#65533;&#65533;&#65533;&#65533;jV&#65533;&#65533;v&#65533;M(&#65533;?0n&#65533;-&#65533;*&#65533;&#65533;j&#1642;l
&#65533;&#65533;I&#65533;
&#65533;&#65533;&#65533;&#65533;&#65533;&#942;&#65533;F&#65533;&#65533;2&#65533;&#65533;&#384;&#65533;&#65533;&#65533;&#65533;&#65533;%&#65533;l&#65533;&#65533;Jg&#65533;B&#65533;&#65533;z&#65533;&#1490;&#65533;&#65533;	&#65533;
h&#65533;&#65533;&#65533;g&#65533;^&#65533;&#65533;&#65533;&#65533;&#65533;n/&#65533;&#65533;&#65533;z&#65533;,&#674;,&#65533;&#65533;n<b+&#65533;	&#65533;&#65533;Vo&#65533;NE"x&#65533;&#1458;/L&#65533;n&#65533;&#65533;&#65533;*&#65533;&#1584;l&#65533;&#65533;l&#65533;&#65533;(&#65533;Z&#65533;"&#65533;&#65533;% &#65533;&#65533;6&#65533;&#65533;M&#65533;&#65533;&#65533;&#65533;&#65533;&#65533;&#65533;&#170;&#65533;&#65533;&#65533;&#65533;&&#65533;&#65533;&#65533;&#65533;
&#65533; &#65533;@;&#65533;n&#1550;&#65533;&#65533;&#65533;r&#65533;n&#65533;&#65533;{&#65533;&#65533;&#65533;Q&#65533;&#65533;&#65533;N0'/&#65533;y/&#65533;@&#65533;&#65533;@&#65533;&#65533;&#65533;&#688;&#65533;&#65533;&#65533;&#65533; &#65533;&#65533;,&#65533;&#65533;&#65533;p5&#65533;&#65533;&#65533;&#65533;%&#65533;J&#65533;vl&#65533;&#1456;&#65533;&#65533;&#65533;&#65533;fQ&#65533;k&#65533;&#65533;&#65533;	&#65533;L1&#65533;&#65533; &#65533;&#65533; &#65533;l&#65533;&#65533;'&#65533;v&#65533;2&#1416;&#65533;&#65533;&#65533;&#65533;/&#65533;'f&#65533;&#65533;m&#65533;&#176;[=v@)&#65533;/A&#812;&#65533;&#65533;&#65533;&#65533;&#65533;1
&#65533;:&#65533;&#65533;&#65533;&#65533;,&#65533;`M&#65533;&#65533;&#65533;&#1209;&#65533;j&#65533;#&#65533;1&#286;&#65533;&#34720;&#65533;P&#65533;H!_&#65533;&#65533;&#65533;&#65533;.2&#65533;&#65533;m&#65533;&#65533;#?lq:  &#65533;&#65533;&#65533;&#65533;"q&#65533;&#65533;&#65533;8&#65533;op&#65533;r-[&#65533;=h&#65533;$&#65533; 3g&#65533;3;3&#65533;Z&#65533;^&#65533;&#65533;&#65533;&#65533;&#65533;&#65533;o.&#65533;(Z$&#65533;&#65533;1G&#65533;%&#65533;&#65533;
3&#65533;3&#65533;qS h&#65533;k&#65533;&#65533;&#65533;&#65533;(17&#65533;2&#65533;&#65533;&#65533;&#65533;p
tA&#65533;:&#65533;,&#65533;A1DC!&#65533; B&#65533;&#65533;&#65533;V3&#65533;&#65533;2&#65533;U&#65533;mQ"&#65533;&#65533;&#65533;&#65533;=&#65533;D3&#65533;c&#65533;AVR&#65533;&#65533;&#65533;&#65533;4&#65533;&#65533;&#65533;&#65533;&#65533;A#t$4!&#65533;m-&#435;'&#65533;r&#65533;&#65533;^tH&#65533;L&#65533;TGg%#8&#65533;
&#65533;tH&#65533;&#65533;&#65533;&#65533;@,&#65533;I3&#65533;&#65533;1B&#65533;&#65533;&#65533;>1&#65533;&#65533;&#65533;&#65533;a&#65533;4Ow&#65533;O5Ho&#65533;?&#65533;&#65533;Q@En44Z&#65533;k 0Up&#65533;v&#65533;NK_V&#65533;&#65533;OoAH&#65533;W&#65533;&#65533;@&#65533;&#65533;B4t&#65533;2D&#65533;&#65533;J&#65533;y&#65533;4&#65533;&#437;N&#65533;a3&#65533;3]w4&#770;G'&#65533;&#65533;uBA&#65533;&#65533;unt&#1841;&#65533;&#525;,16&#65533;\b&#65533;,&#1772;c?&#65533;\&#65533;m&#1309;cO{&#65533;&#65533;a&#65533;?AB&#65533;A<c&#65533;&#65533;&#65533;&#65533;H&#185; &#65533;*&#65533;&#65533;R'&#1822;&#65533;j?&#65533;&#65533;s>&#65533;&#65533;0l&#65533;&#65533;.&&#65533;cD&#65533;F&#65533;08&#65533;&#65533;<T&#65533;"&#65533;p&#65533;Np\&#65533;!&#65533;ldK&#65533;
&#65533;sOC&#65533;&#65533;&#65533;&#65533;m[&#65533;U4&#65533;<&#65533;0A&#65533;4&#395;&#65533;27&#1515;E&#65533;t&#65533;&#65533;94Cz&#65533;&#65533;rs4#&#65533;&#65533;ec&#65533;&#65533;_U&#65533;&#65533;V&#65533;&#65533;&#65533;oD&#65533;p&#65533;&&#65533;2vM&#65533;&#65533;y&#65533;&#65533;&#65533;&#65533;%&#65533;&#65533;O/x&#65533;&#704;\&#65533;&#65533;F&#65533;@&#65533;U&#65533;&#65533;&#65533;O'j&#65533;&#65533;c?v&#65533;>C38&#65533;wA>&#65533;Cl&#65533;v&#65533;7x&#567;|_E)L&#65533;&#65533;{&#65533;,^S@&#65533;&#65533;&#65533;jx&#65533;&#65533;8I w&#65533;&#65533;d&#65533;&#65533;*lk&#65533;
D&#65533;&#65533;&#65533;&#65533;c&#65533;&#65533;&#65533;&#65533;&#65533;&#65533;t&#65533;&#65533;6&#65533;B&#65533;Uu8&#65533;Evd&#65533;C&#65533;&#65533;u&#65533;{&#65533;{O$&#65533;*(&#65533;3y)"&#65533;,&#48217;&#65533;y&#65533;&#65533;&#199;&#65533;&#65533;F&#65533;&#65533;&#65533;&&#65533;&#178;9jf
&#65533;&#65533;&#65533;w&#65533;&#65533;y&#65533;&#65533;&#65533;&#32283;WAG&#65533;^?B&#65533;8x&#65533;&#65533;y&#65533;7&#65533;&#65533;I&#65533;?&#65533;kK6{37E# &#65533;&#65533;G]z&#65533;#&#65533;&#65533;&#65533;&#65533;9&#65533;Cr#w&#65533;+&#65533;9&#65533;:&#65533;!8&#65533;&#65533;&#65533;&#65533;&#65533;?xzc&#65533;:&#65533;&#65533;&#65533;&#65533;&#65533;&#65533;&#65533;&#65533;&#65533;&#65533;&#65533;&#65533;&#65533;?:&#65533;o&#65533;&#65533;&#65533;&#65533;J&#65533;z&#65533;&#65533;x&#65533;7&#65533;&#65533;O9&#65533;&#65533;&#65533;&#65533;&#308;&#65533;K&#65533;K&#65533;&#65533;7&#65533;&#65533;;&#65533;&#65533;a&#65533;&#65533;s&#65533;&#65533;K&#65533;;&#65533;&#65533;fy&#65533;&#65533;&#65533;&#65533;&#65533;&#65533;LX;&#65533;&#1528;&#65533;;&#65533;&#65533;zM&#65533;&#65533;&#65533;&#65533;;&#65533;&#13311;&#1988;&#65533;|N&#65533;9&#65533;&#65533;
J&#65533;&#65533;&#65533;w&#65533;M?<&#65533;&#1779;&#65533;&#65533;K&#227;p&#65533;&#997; g<L*.&#65533;&#65533;L&#65533;|&#65533;F&#65533;&#492;&#65533;&#65533;&#65533; &#65533;&#611;bZ&#65533;&#65533;&#65533;\<&#65533;&#65533;&#65533;&#65533;;&#65533;I@  !&#65533; &#65533; ,&#65533; &#65533; &#65533; \ &#65533; &#65533;	H&#65533;&#65533;&#65533;&#65533;*\&#560;&#65533;&#198;&#65533;E&#65533;(&#65533;&#331;3j&#65533;&#561;c&#393;B&#65533;I&#65533;d&#522;S&#65533;\&#626;%F&#65533;&#65533;&#276;&#65533;&#65533;&#65533;M&#65533;5c&#65533;&#65533;Y&#1189;&#991;@&#65533;"$&#65533;&#65533;&#1123;Hs&#65533;&#65533;9R&#65533;&#1255;P-&#65533;93&#65533;&#1387;6u&#65533;&#65533;&#65533;W&#65533;#&#65533;&M&#65533;&#65533;l&#65533;&#65533;h&#1254;-&#65533;6)&#1382;_&#65533;&#65533;&#65533;&#65533;&#65533;Q&#65533;j&#65533;&#65533;&#65533;k&#65533;&#65533;Q&#65533;'&#65533;
\&#65533;&#1915;e&#65533;ZHb&#65533;&#65533;&#65533;&#396;Kf&#65533;&#65533;&#65533;Q&#65533;&#65533;3+6q&#65533;&#463;&#65533;5z&#65533;&#1184;&#65533;&#65533;&#65533;&#46507;&#65533;&#65533;@&#65533;&#65533;&#65533;o&#65533;&#1186;&#65533;&#65533;&#65533;}&#65533;t&#65533;o&#65533;w&#65533;6&#65533;&#65533;&#65533;do2&#65533;&#65533;|&#65533;&#65533;	+h&#1780;&#65533;6tp&#1954;&#65533;&#989;&#65533;&#65533;&#65533;&#1851;w&#65533;&#65533;&#65533;m&#65533;6_&#65533;&#65533;Y3&#65533;+tp&#65533;&#65533;&#65533;qx&#2045;&#65533;&#65533;&#65533;&#65533;&#65533;p&#65533;&#141;&#65533;&#65533;qgY&#65533;{&$[&#65533;&#65533;`&#65533;?5&#65533;&#65533;v&#65533;&#65533;_v&#65533;]&#65533;]&#65533;m&#65533;&#65533;p&#65533;&#65533;z6A&#65533;Z&#65533;(
&#65533;&#65533;
j8&#1538;&#65533;H&#1567;x&#65533;&#65533;&#65533;i&#65533;&#65533;&#1869;z&#65533;c&#65533;&#65533; 6&#65533;`&#65533;@&#65533;P&#868;&#65533;&#1922;+ a&#65533;	6&#65533;&#65533;F&#65533;&#65533;q&#543;v~&#65533;v`&#65533;bzWf&#65533;^&#65533;&#65533;q,`e&#65533;> &#65533;&#65533;L:&#65533;&#65533;6D@&#65533;&#65533;6&#65533;P&#65533;@&#65533;%&#65533;h&#65533;&#65533;&#65533;&#65533;dC&#65533;5&#65533;0&#1674;&#65533;&#65533;F&#65533;&#65533;&#65533;&#1280;	^&#65533;&#65533;e&#65533;m&#65533;I&#65533;&#65533;@&#65533;B&#65533;v&#65533;&#65533;R&#65533;&#65533;&#65533;$&#65533;i&#1545;&#65533;&#65533;&#65533;~&#65533;V:)&#65533;&#65533;&#65533;+(&#65533;&#65533;&#48126;&#65533;&#65533;k&#65533;&#65533;*zf&#65533;&#65533;&#65533;&#65533;$&#65533;@&#65533;V&#65533;&#1026;&#65533;K&#65533;:&#65533;{R&#65533;F&#65533;&&#65533;&#65533;&#65533;&#65533;&#65533;&#65533;&#683;&#65533;(&#65533;&#65533;&#65533;&#65533;&#65533;&#65533;&#65533;&#40098;n&#65533;&#65533;k&#65533;&#65533;&#65533;&#65533;{&#887;&#65533;B&#710;&#65533;>&#65533;1j&#65533;&#65533;F&#65533;&#65533;{&#65533;&#65533;&#65533;&#1028;&#65533;%&#65533;&#65533;%z&#65533;&#65533;&#65533;&#65533;&#1774;&#65533;`\&#65533;&#65533;w&#65533;&#65533;&#65533;&#65533;<o&#65533;&#65533;\c)&#65533;:n&#65533;4&#65533;v&#65533;&#65533;&#65533;\&#65533;Sy&#65533;&#65533;&#65533;&#65533;p&#65533;&#65533;&#65533;_&#65533;&#1640;&#65533;&#65533;&#65533;q%"m&#65533;&#65533;G&#65533;"&#65533;&#492;&#555;n&#65533;&#65533;| &#65533;&#65533;&#65533;&#65533;J&#45266;&#65533;&#65533;T4D0&#65533;&#65533;&#65533;bp&#65533;&#65533;4&#65533;&#65533;(&#380;^&#65533;1&#65533;E&#65533; t&#65533;]&#65533;&#65533;x&#881;&#65533;N&#65533;&#65533;`&#65533;&#65533;&#65533;&#65533;&#65533;w&#65533;\s&#65533;&#65533;n&#153;$&#65533;^&#65533;&#65533;`&#65533;6, (&#65533;&#65533;&#65533;)\&#65533;W&#65533;&#65533;&#65533;#mw8&#65533;^Gs&#65533;.z&#65533;&#65533;-&#65533;&#65533;l&#65533;&#65533;&#65533;9&#45874;&#65533;&#65533;&#65533;&#1142;&#65533;&#65533;&#781;{tQ&#65533;&#65533;&#170;x&#65533;s~&#65533;&#65533;y&#1755;}4&#65533;s&#65533;P&#65533;&#65533;,&#65533;1&#65533;&#65533;Sd&#65533;}&#65533;&#65533;Wo:&#65533;w&#65533;@&#65533;&#65533;&#65533;&#65533;&#65533;\&#65533;vfb&#65533;&#65533;&#65533;B&#30524;&#65533;&#65533;&#65533;l&#65533;	&#65533;j&#65533;rA&#65533;ukc&#65533;&#1052;77&#65533;Q&#65533;,&#1566;>`&#65533;l&#65533; &#65533;B7&#65533;}LPS&#65533;&#65533;&#65533;L>&#65533;&#65533;i&#65533;&#65533;&#65533;7&#65533;&#65533;&#65533;|&#65533;&#65533;&#65533;rV&#10661;$+&#65533;o#&#65533;&#65533;&#65533;&#65533;&#65533;4q&#65533;Vs&#65533;&#65533;7&#65533;f&#65533;&#65533;&#65533;&#65533;+&#65533;&#65533;$H#&#65533;p^&#65533;D&b#O&#65533; 7&#65533;&#65533;U&#65533;&#65533;&#65533;&#65533;(&#65533;&#65533;&#65533;.H&#65533;P&#65533;&#65533;&#65533;&#65533;&#65533;)`U8&#65533;&#65533;<)U&#65533;l&#65533;;&#65533;&#65533;V&#65533;&#65533;o= &#65533;W&#65533;V!&#65533;>&#65533;&#65533;O&#65533;\  G&#65533;& &#65533;9(B&#65533;D&#65533;&#65533;OV*&#65533;&#65533;&#65533;&#1583;`&#65533;]&#65533;&#65533; v&#65533;&#65533;&#65533;&#65533;MF&#65533;&#65533;5:&#65533;w&#65533;&#65533;S&#65533;L&#65533;&#65533;d&#65533;l&#65533;c&#65533;%&#65533;X&#65533;,z&#65533;&#65533;p&#65533;;&#65533;&#65533;&#65533;]&#65533;&#65533;@0&#65533;!Lo &#65533;G&#65533;E"&#65533;&#65533;&#65533;&#65533;&#65533;x&%B1M;X&#65533;&#65533;&#65533;0&#65533;A:&#290;a&#65533;Tv4&#65533;Bh&#65533;&#65533;Z&#65533;dH&#65533;&#65533;(9o&#65533;
y&#65533;&#65533;d&#65533;8g4g&#65533;&#65533;,&#65533;!&#65533;	&#65533;&#65533;)&#65533;&#65533;&#65533;DD j&#65533;\&#65533;Kd&&#65533;&#65533;
&#65533;2&#65533;yP&#65533;&#65533;&#65533; &#65533;2&#65533;&#65533;&#65533;&#65533;.&#65533;>p&#65533;i&#65533;&#65533;`&#65533;&#65533;tW&#65533;3!V&#65533;&#65533;&#65533;&#65533;0}~h^&#65533;&#65533;9&#65533;&#65533;3&#65533;8U&#65533;B&#65533;&#4738;&#65533;&#65533;p&#65533;N&#65533;&#65533;&#65533;m&#65533;Bx}*&#65533;&#65533;$&#65533;&#65533;t&#65533;}/&#537;&&#65533;)G.&#65533;&#65533;Y&#65533;B&#65533;wRM`&#65533;&#65533;W&#65533;fG&#65533;.&#65533;s"x>&#65533;	&#65533;bc&#65533;p&#65533;&#65533;$*&#65533;&#65533;v&#65533;M,&#65533;6&#65533; &#65533;A&#65533;Lp&#65533;&#65533;^&#65533;p&#65533;QY&#65533;&#282;RM&#65533;U&#65533;&#65533;&#65533;=:&#65533;A&#65533;&#65533;-/Y&#65533;&#65533;D&#65533;&#65533;7&#65533;&#65533;9&#1069;x&#65533;kOs&#65533;&#65533;\ 4&#65533;L,&#65533;'V&#65533;&#65533;% &#65533;0&#65533;&#65533;&#65533;-`&#65533;3&#50580;&#65533;&#65533;&#65533;&#65533;&#65533;&#65533;YW&#65533;&#65533;H&#65533;a&#65533;&#65533;&#65533;r&#65533;(&#65533;yJ&#65533;D&#65533;??&#65533;V&#65533;&#65533;?EbBC[T	&#65533;&#65533;&#65533;m&#65533;	N&#65533;&#1638;&#65533;&#65533;&#65533;D&#65533;&#65533;.&#65533;&#65533;H<&#65533;&#65533;&#65533;&#65533;U&#65533;&#65533;U\&#65533;&#65533;K&#65533;W&#65533;&#65533;}&#65533;nhk[&#65533;h]&#65533;"Qu&#65533;.wY&#65533;&#1466;V9`&#65533;:&#65533;&#65533; i&#65533;&#65533;lbJ^&#65533;&#65533;&#65533;&#65533;`N]mF|&#65533;GYpaJ&#65533;&#65533;r&#65533;'&#65533;&#65533;O~&#65533;&#65533;G=dL&#65533;z&#65533;&#65533;90&#65533;i&#65533;&#65533;N&#65533;A &#65533;:&#65533;A oL8N$&#65533;_~&#65533;&#65533;R&#65533;pA&#65533;&#65533;&#65533;c'&#65533;&#65533;&#669;&#65533;&#65533;Y&#65533;&#65533;b &#257;&#65533;&#65533;&#65533;]Q&#65533;W&#65533;!&#65533;@M&#65533;&#65533;&#65533;&#65533;&#65533;&#65533;&#65533;&#65533;&#65533;&#640;	.&#65533;8&#65533;&#65533;&#65533;  2n>&#65533;&#65533;dJi&#65533;&#65533;&#65533;&#65533;[S&#65533;&#65533;G&#65533;&#65533;&#1360;&#65533;&#940;&#65533;>&#65533;&#65533;&#65533; 7&#65533;&#408;C&#65533;&#65533;&#65533;&#65533;&#65533;G5&#65533;z&#65533;&#1082;&#65533;&#65533;`&#65533;'4&#65533;&#65533;T&#65533;&#65533;
&#65533;h&#65533;7&P5 &#65533;E&#65533;k&#65533;&#65533;@D&#65533;c\#C&#65533;@&#65533;Xk&#65533;X&#65533;&#65533;&#65533;&#65533;i&#65533;&#65533;_$ Dpu
&#65533;&#65533;&#65533;i>biE&#65533;m&#65533;&#65533;B&#65533;&#1453;n$ L&#65533;&#1816;&#65533; 1b@/&#65533;zE&#65533;htnO&#65533;&#65533;$&#65533;&#65533;-&#65533;&#65533;&#65533;&#65533;sk&#65533;&#65533;?7&#65533;&#65533;&#65533;}ihA&#65533;&#65533;dC&#65533;&#65533;Qw&#65533;&#65533;&#65533;F&#65533;]&#65533;&#1446;&#65533;W&#568;&#65533;&#65533;nw{&#65533;&#65533;&#65533;V&#65533;&#65533;&#65533;&#65533;j&#65533;1&#65533;&#65533;&#65533;5(&#65533;&#65533;8F_&#65533;&#65533;&#65533;&#65533;H&#65533; 5&#65533;ND&#65533;B7(&#65533;&#65533;(7&#65533;5>t%&#65533;x&#65533;|5&#65533;~&#65533;b&#65533; &#65533;&#65533;&#65533;&#5072;o&#65533;>&#65533;&#65533;@, &#65533;[&#65533;Z3&#65533;&#65533;&#65533; zG8J&#65533;&#65533;&#65533;ti&#65533;[&#65533;
<o&#65533;	&#65533;&#518;&#65533;&#65533;&#65533;&#65533;D&#65533;&#65533;&#65533;&#65533;&#65533;&#65533;8:#&#65533;Mn	&#65533;;Npz&#65533;&#65533;/p&#65533;&#65533;VW&#65533;&#65533;&#65533;&#65533;&#65533;&#65533;h&#65533;&#1473;@&#65533;RE&#65533;&#671;`&#65533;&#65533;4&#65533;&#65533;&#65533;&#65533;&#65533;&#65533;&#65533;&#65533;&#65533;v+&#65533;>gd=&#65533;&#65533;&#259;^&#65533;0v&#297;U&#65533;&#65533;!&#65533;9&#65533;T&#65533;W
M&#65533; 	&#65533;q&#65533;&#65533;&#65533;T&#65533;X&#65533;&#65533;)&#65533;6H/&#65533;&#65533;6&#65533;t&#1737;&#65533;&#65533;fh#C&#65533;&#65533;&#65533;&#65533;lZ&#65533;&#65533;5&#65533;|&#65533;&#1487;	bb&#65533;&#65533;&#65533;:&#65533;&#65533;&#65533;&#65533;&#65533;&#65533;cU&#65533;}iH@&#65533;&#65533;&#65533;&#65533;ag'&#65533;&#65533;&#65533;&#1488;,&#65533;&#65533;l&#65533;0&#65533;&#65533;}V&#65533;&#65533;&#65533;S&#65533;&#65533;H&#1744;L&#65533;%	&#65533;P&#1856;j&#65533;&#65533;&#65533;&#65533;
O|= |&#65533;&#65533;W7<&#65533;&#65533;R&#65533;&#65533;*&#65533;hP*.&#65533;?&#65533;2+8&#65533;2&#65533;&#65533;z&#65533;&#65533;v&#65533;Pu&#65533;P&#65533;&#65533;H&#65533;0tH&#65533;P&#36289;Mt &#1076;&#65533;L&#1540;&#65533;&#65533;x&#65533;x=&#65533;w&#65533;&#65533;&#65533;mtf7;&#65533;&#65533;|&#65533;&#65533;&#65533;&#65533;|&#65533;&#65533;&#65533;&#65533;&#65533;7z&#65533;&#65533;(&#1058;&#65533; `p>&#65533;zXw&#65533;&#65533;i.&#65533;w&#65533;&#65533;&#65533;x&#65533;w
&#65533;W&#65533;P&#65533;&#65533;&#65533;&#65533;f&#65533;j&#65533;w&h&#65533;&#65533;U&#65533;&#65533; N&#65533;&#65533;&#65533;k&#65533;&#65533;C&#65533;1&#65533;"&#65533;7<&#65533;pv&#65533;r&#65533;pz&#65533;&#65533;e7&#65533;=y?&#65533;LA&#65533;H&#65533;%j&#65533;dP9&&#65533;&#65533;&#65533;&#65533;}X`&#65533;&#65533;~&#65533;&#65533;&#65533;&#65533;W&#65533;Vr&#65533;&#65533;h&#65533;E&#65533;&#65533;&#65533;_&#65533;|&#65533;&#65533;y&#65533;&#65533;?\&#65533;e\&#65533;tb&#65533;7&#65533;&#65533;H&#65533;&#65533;Sv&#65533;p&#65533;&#1485;&#65533;&#65533;(xd&#65533;-@&#65533;&#65533;&#65533;P&#65533;&#65533;&#65533;&#65533;h&#65533;&#65533;e&#65533;&#65533;J&#65533;&#65533;k&#65533;@`&#65533;&P("b-&#65533; pv&#65533;J9&#65533;&#65533;&#65533;'x&#65533;&#65533;t&#65533;&#1544;m&#65533;t&#65533;xD&#65533;{&#65533;&#65533;&#65533;&#65533;&#65533;0&#65533;(&#65533;Xu)&#65533;@}Ts#&#65533;W&#65533;&#65533;&#65533;]&#65533;`&#65533;&#65533;&#65533;&#65533;b&#65533;&#448;&#65533;$&#65533;h&#65533;r8T&#65533; 	C&#65533;&#65533;&#1816;&#65533;0&#65533;x5nkPxA&#65533;&#65533;&#65533;&#65533;&#65533;&#1547;&#65533;&#65533;&#65533;JMF&#65533;&#65533; 
&#65533;&#65533;&#65533;&#65533;&#65533;$&#65533;&#65533;&#65533;&#65533;I8&#65533;&#65533;@` 1&#65533;&#65533;&#65533;&#65533;&#65533;rGw
%W.`&#65533;&#1040;&#1816;L&#65533;pt&#65533;&#65533;&#65533;J0d &#65533;0&#65533;&#65533;&#65533;U-&#65533;&#1032;&#65533;#(&#65533;&#65533; &#65533;fR&#65533;A:&#65533;o&#65533;v,&#65533; &#65533;&#65533;	&#65533;m&#65533;&#65533;aY&#65533;xwL&#1302;&#65533;)&#65533;&#65533;&#65533;P&#65533;&#1046;:U&#65533;CIn`&#65533;{6I&#1611;e&#65533;	&#65533;&#65533;I"&#65533;!$&#65533;$&#65533; -P&#65533;&#65533;!}Pr&#65533;v&&#65533;&#65533;)/yi;&#65533;spX&#65533;:&#65533;&#65533;:%&#65533;&#65533;&#65533;&#65533;`{&#65533;W&#65533;&#65533;"&#65533;D&#512;&#65533;&#65533;Ug_l&#65533;*&#65533;a&#65533;AP&#65533;&#65533;&#65533;@&#65533;j0&#65533;&#1506;6@&#65533;&#65533;&#65533;&#65533;PF&#65533;&#65533;7&#65533;&#65533;y&#65533;&#65533;Z&#65533;&#65533;PP&#65533;q &#65533;p &#65533;E&#65533;g&#45085;&#65533;y&#65533;&#65533;9&#65533;&#65533;$&#65533;)&#65533;&#65533;h&#65533;&#65533;)&#65533;&#65533;&#65533;&#65533;&#65533;&#65533;)&#65533;	&#65533;&#65533;9&#65533;&#65533;	&#65533;d&#65533;H_!&#65533;@nAy&#65533;zv&#65533;&#65533;&#65533;&#65533;cg&#65533;%&#65533;^&#65533;&#65533;P &#65533;&#65533;6&#65533;&#65533;+&#65533;&#65533;k&#65533;&#65533;h6&#65533;&#65533;&#65533;V(&#65533;5&#65533;$&#65533;&#65533;&#65533;&#65533;&#65533;&#65533;y&#65533;-&#65533;&#65533;&#65533;&#1231;&#65533;`B2&#65533;@&#65533;&#65533;'&#65533;&#65533;&#65533;\hX#8&#65533;C&#65533;XPp&#65533;g&#65533;G~#&#65533;9&#65533;=&#65533;sZ$&#65533;@&#65533;+&#65533;&#65533;	:&#65533;&#65533;~&#65533;R&#65533;1&#65533;5*
&#65533;Y&#65533;&#65533;1&#65533;&#65533;&#65533;&#65533;&#65533;&#65533;&#65533;&&#65533;X&#65533;&#1673;&#65533;&#1656;H&#65533;&#65533;&#65533;B&#65533;&#65533;&#65533;&#65533;&#65533;&#65533;&#65533;&#65533;&#65533; &#65533;{z&#65533;V&#1059;&#65533;2&#65533;&#65533;'&#65533;[
l ;c&#65533;h&#65533;\&#65533;8$&#65533; &#65533;^ipSj&#65533;&#65533;&#65533;P&#65533;A&#65533;&#65533;p&#65533;z:&#65533;&#65533;w&#65533;&#65533;@;%&#65533;&#65533;6&#65533; &#65533;&#65533; 
&#65533;&#65533;q_&#65533;&#65533;&#678;m&#65533;S&#65533;&#65533;&#65533;&#65533;&#65533;&#65533;&#65533;!&#65533;&#65533;`&#65533;&#65533;J&#65533;!&#65533;&#65533;&#65533;&#65533;&#65533;&#65533; [9&#65533;D&#65533;&#65533;Z ,&#65533;z])&#65533;&#65533;7&#65533;H&#65533;&#65533;&#65533;h&#65533;G4&#65533;,&#65533;&#65533;&#817678;&#65533;)Y&#65533;&#65533;&#65533; &#65533;J&#65533;0-&#65533;*&#65533;3&#65533;&#65533;&#65533;&#65533;
m&#65533;&#65533;&#65533;H'&#65533;&#65533;$&#65533;&#65533;*Qz&#65533;&#65533;&#65533;&#65533;&#65533;&#65533;&#65533;p&#65533;-&#65533;s&#65533;&#65533;b&#65533;%&#65533;&#65533;&#65533; &#65533;i&#65533;&#65533;LB&#65533;&#65533;&#65533;8&#65533;&#65533;Dy&#65533;&#65533;{Z&#65533;&#65533;&#65533;&#65533;d&#65533;P&#65533;&#65533;Z&#65533;`*>@Y&#65533;ahC&#65533;&#65533;`&#39894;
&#65533;&#65533;&#65533;&#65533;PZ&#65533;Q&#65533;&#65533;&#65533;&#65533;&#65533;&#65533;&#65533;&#65533;GUsH&#65533;&#44322;&#65533; :&#65533;BQ&#65533; +&#65533;$&#65533;@&#65533;>&#65533;&#65533;+&#65533;&#65533;&#65533;&#65533;&#65533;QZC&#65533;
sq&#65533;&#65533;&#674;&#65533;&#65533;"&#65533;&#65533;&#65533;&#65533;.K&#65533;`2&#65533;U` 8&#65533;&#65533;&#826;&#65533;&#65533;F&#65533;&#65533;&#65533;D&#65533;]9&#65533;O!-6P&#65533;&#65533;j&#65533;&#65533;&#65533;&#65533;kb&#65533;&#65533;u&#65533;&#65533;&#65533;\`&#675;Z9T%&&#65533;g&#65533;&#65533;&#1077;^{&#65533;&#65533;L&#65533;&#65533;&#65533;&#65533;P&jx&&#65533;&#65533;&#65533;k &:&#65533;hi&#65533;hKk>p&#65533;&#65533;&#65533;&#65533;&#65533;M&#65533;&#496; &#65533;q-+(&#65533;V;&#65533;h^&#623;F[&#65533;A&#65533;l&#65533;L&#65533;&#65533;'
!+&#65533;&#65533;&#35289;&#65533;&#65533;&#65533;y&#65533;\&#65533;&#65533;+&#65533; ~y&#65533;&#65533;jq&#65533;&#65533;&#65533;Pis&#65533;&#65533;y+9rp&#65533;^&#65533;&#65533;&#65533;x9&#65533;1W&#65533;je&#65533;&#65533;&#1343;N!&#65533;&#65533;&#65533;&#65533;&#65533;&#65533;&#65533;&#65533;J&#65533;&#65533;.p&#65533;qA-&#65533;&#65533;&#65533;!&#65533;
&#65533;K&#65533;&#65533;&#65533;&#65533;p&#65533;&#65533;X&#65533;&#65533;E&#65533;/2&#65533;&#65533;60,&#65533;A&#65533;V`&#65533;&#65533;&#65533;&#65533;&#65533;lp&#65533;QA&#65533;{)&#65533;&#65533;&#65533;&#65533;&#65533;&#65533;&#1075;&#65533;&#65533;E@{&#65533;
A&#65533;F
FM&#65533;J&#65533;&#65533;&#65533;	1&#65533;&#65533;z&#65533;&#65533;q&#65533;MV&#65533;[&#65533; &#65533;&#65533;@M&#65533;&#65533;&#65533;&#65533;&#65533;:&#65533;&#65533;D&#65533;'&#65533;&#65533;P.&#65533;&#65533;
#&#65533;&#65533; &#65533;|&#65533;Fl&#65533;Z&#65533;&Z&#65533;&#65533;{&#65533;&#65533;&#65533;&#65533;
ly&#65533;&#65533;&#65533;p&#65533;qQ&#65533;2&#65533;&#65533;#&#65533;q&#65533;&#65533;V&#65533;{&#65533;&#65533;&#65533;&#65533;K`[&#65533;b&#65533;&#65533;&#65533;{:lp&#65533;|&#65533;&#65533;,&#65533;&#65533;&#1680;&#65533;W;}k^&#65533;&#65533; `i&#65533;El&#65533;!&#1227;&#65533;	J,L&#65533;,&#65533;&#65533;&#65533;Y&#65533;v&#65533;&#65533;&#65533;h&#148;&#65533;l &#65533;<&#65533;&#65533;*&#65533;&#65533;&#65533;&#65533;&#65533;	4L&#65533;&#65533;	&#65533;T&#65533;No&#65533;|N&#65533;$`\&#65533;&#65533;8<h&#65533;&#65533;&#65533;&#65533;&#1066;&#65533;&#65533;&#65533;h&#65533;&#65533; +&#65533;&#65533;&#65533;&#65533;&#65533;v&#65533;&#65533;&#65533;0&#1022;+&#65533;&#65533;&#65533;&#65533;r&#65533;	&#65533;&#65533;v&#65533;&#65533;&#65533;
&#65533;&#65533;&#65533;<&#65533;AI&#65533;yl&#1689;&#65533;!&#65533;<]P&#65533; {&#65533;`&#65533;3h&#10356;c&#65533;DZ&#65533;_Mr&#65533; z!&#65533;&#65533;y&#65533;7d&#65533;&#1319;&#65533;&#65533;P&#65533;&#65533;&#65533;&#65533;`&#65533;&#1150;&#65533;&#1664;R=&#65533;)Q&#65533;;&#65533;&#1405;8&#65533;/&#65533;&#65533;l&#65533;\p &#65533;]&#65533;&#65533;<&#65533;&#65533;&#65533;&#65533;&#65533;&#65533;&#65533;K=\&#65533;&#65533;,&#65533;&#65533;iA-}&#65533;&#65533;&#65533;&#65533;!<&#65533;&#1439;&#65533;&#65533;<&#65533;&#65533;&#65533;Q&#65533;&#236;&#65533;|Ji@&#1466;&#65533;}m:&#65533;l@(J&#65533;&#65533;,&#65533;&#855;&#65533;q@l&#65533;=\&#65533;&#65533;&#65533;&#65533;&#65533;r&#65533;&#65533;&#65533;&#65533; &#65533;}&#65533;@v&#65533;\&#65533;2&#65533;&#65533;&#65533;&#65533;Yu&#65533;M&#1063;&#65533;&#65533;'&#65533;&#65533;&#65533;(&#65533;&#65533;&#65533;`&#65533;&#65533;O&#65533;^&#65533;&#1652;&#65533;&#65533;J&#65533;&#65533;&#892;&#65533;&#65533;m&#65533;&#65533;L&#1488;w-pC&#65533;&#65533;&#65533;&#65533;&#65533;&#65533;&#65533;x&#65533;&#65533;&#65533; &#65533;&#65533;&#65533;&#65533;uU&#65533;&#65533;=&#65533;]9&#65533;&#65533;CD0&#65533;&#65533;&#65533;&#65533;&#65533;`s\pY&#65533;&#65533;z&#65533;&#65533;&#893;
&#65533;&#65533;&#65533;&#65533;&#65533;!}&#65533;q&#65533;^&#1021;qm&#65533;l^&#65533;x&#65533;&#65533;&#65533;U&#65533;&#65533;X&#65533;&#65533;&#65533;&#65533;&#65533;*>&#65533;/&#65533;&#65533;&#1787;&#1867;&#65533;E&#65533;v
&#65533;&#65533;&#65533;&#65533;i&#65533;&#65533;&#65533;$&#65533;&#65533;'&#65533;&#65533;O1&#65533;&#65533;&#65533;&#65533;&#65533;<&#65533;V8\&#65533;;&#65533;&#65533;&#65533;&#65533;&#65533;&#65533;lPC&#65533;:&#65533;<&#1136; (S&#65533;q&#65533;&#65533;&#65533;&#65533;\>&#65533;&#65533;D&#65533;&#65533;&#65533;A&#65533;&#65533;&#65533;&#65533;&#65533;&#65533;\!&&#65533;&#65533;&#65533;&#833;{&#65533;&#65533;&#65533;&#65533;!&#65533;c&#65533;&#845;&#65533;|&#65533;#&#65533;&#65533;&#65533;&#65533;&#716;&#65533;&#65533;&#65533;&#65533;&#65533; &#65533;&#65533;&#65533;&#65533;&#65533;c&#65533;&#65533;&#65533;` n&#65533;&#1436;&#65533;&#1368;.7&#65533;&#65533;&#65533;6&#65533;&#65533;&#982;&#65533;&#65533;M&#65533;a&#65533;&#65533;&#65533;&#65533;&#65533;&#492;>N&#65533;&#60720;->&#65533;&#65533;&#65533;&#65533;&#65533;\&#65533;&#65533;j *b&#65533;]&#65533;&#1467;&&#65533;&#65533;{&#65533;&#65533;&#65533;&#65533;&#65533;g^&#65533;&#65533;&#1058;&#65533;&#65533;Qq&#65533;&#65533;&#65533;&#1942;.&#65533;&#65533; e&#65533;&#65533;&#65533;&#65533;&#65533;=\&#65533;&#65533;&#65533;&#65533;i&#65533;&#632;&#65533;$&#65533;&#65533;A&#65533;$P&#65533;~e&#65533;&#65533;&#65533;&#65533;(=&#65533;&#65533;&#65533;{&#400;&#65533;8%<&#65533;&#65533;&#65533;tLL0L&#65533;P&#65533;a&#65533;U&#65533;&#65533;&#65533;&#65533;&#65533;&#65533;2\&#65533;PQ&#65533;&#65533;&#65533;&#65533;&#65533;&#535;fi&#65533;&#65533;n&#65533;&#65533;&#668;_&#65533;&#65533;&#1908;&#65533;A&#65533;&#65533;N&#65533;^&#65533;&#65533;&#65533;>&#65533;&#65533;&#65533;A=&#65533;&#65533;&#65533;&#65533;`&#65533;&#65533;&#65533;&#65533;M2&#65533;&#65533;&#65533; 6/g-&#65533;&#65533;&#65533;&#65533;&#65533;&#65533;&#65533;69&#65533;&#65533;&#65533;,p\&#65533;@&#65533;&#2013;m&#65533;1&#65533;&#65533;&#65533;&#65533;$&#65533;&#65533;&#65533;&#65533;&#65533; &#65533;J&#65533; &#65533;q&#65533; &#65533;&#65533;&#65533;,&#65533;6&#65533;&#65533;&&#65533;&#65533;&#65533;^&#65533;&#480;&#65533;!
-&#65533;&#65533;)&#65533;>&#65533;*&#65533;&#65533;&#65533;&#65533;-A&#65533;tl&#65533;z&#65533;&#1680;&#65533;+[&#65533;q&#65533;&#65533;/p&#65533;&#65533;&#65533;&#65533;\&#65533;&#65533;n&#65533; &#65533;u&#65533;g&#65533;&#65533;B&#65533;&#65533;U-&#65533;&#65533;V@&#65533;Z&#1625;&#65533;&#65533;&#608;\&#65533;&#65533;&#65533;e~&#1812;&#1314;&#65533;&#65533;&#65533;&#65533;gl&#65533;&#65533;&#65533;&#65533;&#65533;&#65533;&#65533;&#65533;&#65533;l&#65533;&#65533;.&#65533;&#65533;7&#65533;f&#65533;$&#65533;`&#65533;&#65533;&#65533;&#65533;&#65533;&#319;&#919;&#65533;us&#65533;&#65533;&#65533;&#65533;o&#65533;`&#65533;QC&#65533;^&#65533;X&#65533;&#65533;&#65533;&#65533;&#65533;Qr&#65533;&#65533;&#65533;Y8f&#65533;_&#65533;	6&#65533;$&#65533;&#65533;8 &#65533;$&#65533;X&#65533;&#65533;E&#65533;OX&#65533;&#65533;&#65533;^&#65533;W&#65533;Bf$Y&#65533;dBf'K&#65533;a&#65533;c&#65533;&&#65533;y&#65533;&#65533;P*T&#65533;N"&#65533;T%&#65533;&#1055;? &#65533;&#65533;H&#65533;&#65533;A&#65533;&#65533;P&#65533;&#960;&#65533;fE&#65533;&#65533;;&#65533;&#65533;&#65533;Z&#65533;&#65533;:6&#65533;0&#65533;4X&#65533;&#65533;&#65533;&#65533;&#65533;t&#65533;$&#65533;&#65533;G3&#65533;c&#65533;V<&#65533;&#65533;&#65533;m	:&#65533;p&#65533;&#65533;'5O&#65533;&#65533;&#65533;$&#65533;&#826;2&#65533;&#65533;r&#340;z&#65533;&#65533;&#65533;&#65533;&#65533;&#65533;7jn-P&#65533;X&#65533;&#65533;&#65533;&#65533;&#65533;Z&#65533;&#65533;Y&#65533;&#65533;b&#65533;Nh&#65533;&#65533;m&#65533;&#1271;&#65533;5`&#65533;&#65533;&#65533;U+&#65533;bc&#65533;&#65533;D&#65533;&#65533;'>g&#65533;&#65533;&#65533;LN&#65533;K&#65533;4FU&#65533;6'Q&#65533;&#65533;&#65533;&#65533;&#65533;OB5=&#65533;':6U&#65533;6/z&#65533;&#65533;&#65533;d&#65533;6HX&#65533;&#65533;&#65533;W&#65533;deO&#65533;&#65533;&#65533;&#65533;C&#65533;&#65533;,{.&#65533;&#39611;&#65533; &#65533;&#65533;d.&#65533;CH&#65533;&#65533;&#65533;&#65533;)5v&#65533;&#65533;J<&#65533;(t`&#65533;&#65533;&$o4&#65533;>&#65533;&#65533;*&#418;&#65533;P&#65533;&#65533;"&#65533;jUB&#60109;&#65533;iDLt&#65533;&#65533;hD&#65533;&#65533;&#65533; fE&#65533;&#1101;&#65533;&#65533;,&#65533;+5&#65533;&#35295;?<&#65533;&#65533;&#65533;H&#65533;	7&#1874;Y ?&#65533;$&#65533;&#65533;z>&#65533;P&#65533;&#65533;&#651;&#65533;	&#65533;SN1&#408;_&#65533;<&#65533;S@&#1139;P&#65533;&#65533;.t#,&#65533;&#65533;.LM&#65533;)&#65533;d&#65533;&#65533;$&#65533;H&#65533;&#65533;&#65533;P7&#65533;J&#65533;&#65533;&#65533;(&#65533;z.@n&#65533;6&#65533;ig&#1098;&#65533;&#65533;#kR&#65533;!&#65533;&#65533;b&#65533;bH&#65533;ir&#65533;! &&#65533;	$&#65533;&#65533;&#65533;'&#65533;v&#65533;'Q*I&#65533;&#65533;&#65533;FO<&#65533;&#1794;&#65533;7&#65533;&#65533; &#65533;C&#65533;&#65533;0 $&#65533;X&#65533;&#65533;&#65533;&#65533;&#65533;R&#65533;a&#65533;(\&#65533;UVSs&#65533;%&#65533;i %{&#65533;&#65533;&#1218;%VQn-K&#65533;L&#65533;R&#65533;V&#65533;(S&#47687;2&#65533;4&#2002;&#65533;   8&#65533;&#65533;+&#65533;&#65533;&#65533;b%h&#65533;&#65533;kl&#65533;i4&#65533;&4t&#65533;~* &#65533;a}&#65533;rt&#65533;of&#65533;U4&#65533;&#65533;@,&#65533;	&#65533;F&#65533;Q&i&#65533;J &#65533;g&#65533;{g&#65533;m^&#65533;&#65533;&#65533;:D&#65533;t&#1594;)7&#65533;F&&#65533;d&#65533;&#65533;:&#65533;&#65533;&#65533;l&#65533;l&#65533;?&#65533;F&#65533;&#65533;&#65533; &#65533;&#65533;&#65533;&#65533;&#65533;&#65533;Y&#55179;~&#65533;&#65533;)p&#65533;VB&#65533;-&#65533;&#65533;^D5D&#65533;R&#65533;&#65533;f3l#"&#65533;&#65533;&#65533;&#65533;&&#65533;&#65533;&#65533;&#65533;W&#65533;HZ&#65533;&#65533;Wo&#65533;H&#65533;&#65533;o&#65533;&#65533;&#65533;&#65533;&#65533;&#65533;A&#65533;^&#65533;&#65533;&#65533;v&#65533;&#65533;&#65533;2L&#65533;&#65533;&#65533;m&#65533;y&#65533;}&#65533;&#65533;&#65533;c&#65533;&#65533;pz2&#65533;&#65533;&#65533;up&#65533;0A-&#65533;^&#65533;0/mXq&#65533;f\&#65533;&#65533;&#65533;&#65533;Pe&#65533;&#1302;|&#36347;&#65533;bY@&#65533;&#65533;&#1126;&#65533;&#65533;&#65533;MV^&#65533;F[2&#65533;u&#65533;&#65533;R&#65533;}&#65533;&#65533;&#65533;&#65533;&#65533; 6&#65533;GXL&#65533; &#65533;a=k&#65533;&#65533;^&#65533;&#713;&#65533;t&#65533;&#65533;&#65533;w&#65533;z!O~&#65533;&#65533;&#65533;&#65533;&#65533;$&#65533;&#65533;:&#65533;&#65533;&#65533;&#65533; {&#65533;&#65533;e&#65533;&#65533;@&#65533;Mnw0&#65533;&#65533;&#1418;k8&#65533;B&#65533;&#65533;&#787;&#65533;{&#65533;&#65533;&#795;&#65533;&#65533;r&#65533;5&#65533;|&#65533;&#65533;~$&#65533;&#65533;6&#65533;Z&#65533;(&#65533;&#65533;&#65533; x5&#65533;Ihvh&#65533;&#65533;&#65533;t&#65533;"&#65533;>h6&#65533;'0&#65533;&#65533;1&#65533;-&#65533;&#65533;&#65533;Q&#65533;&#65533;F&#353;&#65533;&#65533;|r&#65533;&#65533;&#65533;&#65533;&#65533;yc$&#65533;&#920;7&#65533;&#65533;@&#65533;&#65533;&#65533;BQ2&#65533;(-"&#65533;&#65533;&#65533;&#65533;&#65533;&#65533;g&#65533;&#65533;&#65533;+&#65533;&#65533;&#65533;1&#65533;&#65533;&#779;&#65533;J&#65533;&#65533;G&#65533;r&#1040;&#65533;<cs&#65533;&#65533;Q&#65533;quc&#65533;1&#65533;I&#65533;&#65533;&#65533;&#65533;&#65533;%&#65533;&#65533;I&#65533;&#65533;;&#65533;(#&#65533;&#216;&#65533;&#65533;&#65533;bL&#65533;*WyH&#65533;&#65533; &#65533;K)\&#65533;&#65533;&#65533;&#65533;&#65533;0&#65533;c&#65533;'4&#65533;Mpz&#65533;"X&#65533;&#65533;	^C>&#65533;&#65533;&#65533;b&#65533;6&#1241;(;&#65533;?&#65533;&#65533;&#65533;&#65533;$&#65533;&#65533;&#65533;&#65533;	&#65533;&#65533;&#65533;&#65533;D2{&#65533;$&#65533;&#65533;X&#65533;&#65533;&#65533;&#738;X&#65533;C&#65533;&#65533;c`&#65533; !&#65533;%&#65533;z&#65533;&#65533;+hAI&#65533;&#521;~&#65533;K&#65533;3&#65533;
Th&#65533;[T%	&#65533;#B&#65533;&#65533;f&#65533;z&#65533;&#65533;"&#65533;5A&#65533;2&#65533;T[^=&#65533;	i&R&#65533;&#65533;;1&#65533;%6 t&#1374;J3&#65533;B&#65533;&#65533;&#229;a(Y&#65533;9&#65533;MO4Q;&#65533;&#65533;S!&#65533;&#65533;&#65533;Dp&#65533;&#65533;w&#65533;&#893;&#65533;@8&#65533;-&#65533;&#65533;T&#65533;&#65533;&#1290;&#65533;K&#65533;>,&#65533;G&#65533;m&#65533;ml#WY2y&#65533;,&#65533;e&#65533;&#65533;&#1280;&#65533;&#65533;D&#65533;&#866;&#65533;,&#65533;&#65533;&#65533;&#65533;&#65533;5&#65533;&#65533;<&#65533;&#65533;KRU&#65533;OI&#65533;&#65533;[pj&#65533;&#65533;Yt&#65533;&#65533;ce;&#1664;&#65533;s&#65533;7&#65533;&#65533;QWg= &#65533;`q&#65533;&#65533;?&#65533;R&#65533;v&#238;8&#65533;*&#65533;&#65533;&#65533;jZ&#65533;&#65533;:,O1&#65533;Q&#65533;&#65533;&#65533;f5&#65533;(&#65533;.T&#65533;7M&#65533;-c&#65533;Q&#1732;&#65533;&#1330;&#65533;"o&#65533;vUz&#65533;&#65533;<&#65533;&#65533;\&#65533;&#65533;"w6&#65533;e&#65533;<&#65533;G&#65533;B&#223;&#65533;=&#65533;&#65533;`&#65533;&#65533;<&#1302;&#65533;&#65533;k&#65533;&#65533;Y&#65533;&#65533;r&#65533;&#65533;&#65533;&#65533;_+0&#65533;&#65533;w&#65533;&#65533;&#65533;&#65533;&#65533;&#65533;F&#65533;@
&#65533;N&#65533;Ft0&#65533;$p
S&#65533;&#65533;u&#65533;]&#65533;&#65533;U&#65533;&#65533;M&#65533;&#65533;E&#65533;z.'&#65533;-&#65533;&#65533;L&#1585;V&#65533;&#65533;}@&#65533;&#1662;&#919;&#65533;&#65533;0&#65533;&#65533;0&#65533;nt&#233;tM6&#65533;&#65533;]\`&#65533;n&#65533;&#65533;sZMn&#65533;zA&#65533;_=&#65533;&#65533;^&#65533;)&#65533;&#65533;&#65533;H&#65533;o&#65533;&#65533;&#65533;:ru&#65533;&#65533;&#65533;&#65533;)&#65533;&#65533;&#65533;*=k&#65533;G&#65533;f&#65533;cN&#65533;&#65533;}&#65533;&#65533;)&#65533;&#65533;&#65533;&#306;?&#945;QH&#65533;j_&#65533;&#65533;?1&#65533;a&#316;&#65533;1&#65533;&#65533;&#65533; &#65533;&#65533;&#65533; o+&#65533;L&#65533;.bZo&#65533;&#65533;&#65533;`*&#65533;X&#65533;&#573;&#65533;&#65533;&#65533;,6<&#65533;&#1631;t&#65533;P&#65533;&#65533;&#65533;&#65533;0&#65533;&#419;X&#65533;<&#65533;7&#65533;J&#65533;4&#65533;Z&#65533;,:o&#65533;&#65533;:&#65533;q&#65533;&#65533;&#65533;{&#65533;&#65533;&#65533;&#65533;&#65533;%&#65533;VT
&#65533;^&#65533;&#65533;g]k&#65533;&#65533;A&#65533;&#65533;{&#65533;p1&#1276;&#65533;Tz}&#65533;&#65533;g;M&#65533;b&#65533;&#65533;&#65533;&#65533;%BM`&#65533;&#65533;&&#65533;Zmk[&#65533;Wj&#65533;&#65533;&#65533;i&#65533;&#65533;&#65533;&#65533;&#65533;m&#65533;r&#1787;&#65533;&#65533;t&#65533;&#456;&#65533;/&#65533;&#65533;&#65533;&#65533;r&#65533;&#65533;&#65533;&#65533;F&#65533;@&#65533;&#65533;>&#65533;KT&#65533;^&#65533;&#65533;&#65533;v&#65533;&#65533;&#65533;4&#65533;za&#65533;&#65533;&#65533;&#65533;&#65533;mo&#65533;&#65533;&#65533;^&#65533;&#440;&#65533;&#65533;)&#65533;&#65533;*&#65533;&#65533;&#682;&#65533;&#65533;&#65533;&#65533;&#253;/&#65533;&#65533;&#65533;M&#65533;X&#65533;F;&#65533;&#65533;&#65533;.&#1792;J&#65533;a&#65533;&#65533;&#65533;56F&#65533;U&#65533;&#65533;&#65533;&#65533;&#65533;&#65533;@t&#65533;c \P'4Z&#65533;X&#65533;%|&#322;&#65533;r&#65533;N&#1050;&#65533;&#65533;6hob&#65533;&#65533;&#65533;U?s&#65533;^&#65533;&#65533;&#65533;&#65533;&#65533;x&#65533;7&&#65533; o8&#65533;&#65533;&#65533;C6&#65533;%&#65533;&#65533;&#65533;&#65533;2&#65533;&#65533;&#65533;&#65533;#&#65533;&#65533;&#65533;&#65533;&#65533;>	P&#65533;R&#65533;v&#65533;"&#65533;&#65533;rC&#65533;r9&#65533;&#65533;g&#65533;&#65533;&#65533;&#1436;t&#65533;M7&#65533;&#65533;&#65533;u&#65533;&#65533;&#65533;&#65533;&#65533;I$&#65533;&#65533;^:&#65533;&#65533;&#65533;{5k;!&#65533;&#65533;&#65533;&#65533;/&#65533;u&#65533;&#65533;<&#65533;&#65533;&#65533;&#65533;{&#65533;&#65533;F&#65533;&#65533;&#65533;;z(&#65533;&#65533;&#65533;fO&#65533;EQ?&#65533;>s&#65533;&#65533;os&#65533;>&#65533;6r1&#65533;&#65533;&#65533;&#65533;&#827517;'C&#1996;&#65533;&#65533;&#65533;y&#65533;&#65533;&#19427;o&#65533;&#65533;&#65533;k&#65533;f&#65533;!&#65533;&#65533;T&#65533;%&#65533;&#65533;&#65533;&#65533;#&#65533;&#65533;2&#65533;&#1225;&#65533;3=C&#65533;&#65533;K=&#1387;&#65533;z&#65533;&#65533;#&#65533;yC&&#65533;'&#65533;&#65533;%{&#65533;&#65533;&#1219;+&#65533;&#65533;&#65533;&#65533;&#193;X&#65533;&#65533;&#65533;/|A&#65533;)A^&#65533;4%kK&#65533;!&#65533;&#65533;&#65533;&#65533;R&#65533;&#65533;h&#65533;&#65533;*&#1235;@+&#65533;&#65533;&#65533;k&#65533;	X&#65533;&#65533;k&#65533;d&#65533;&#65533;W&#65533;8&#65533;&#753;&#65533;&#65533;8B{ @&#65533;&#65533;\4&#65533;&#65533;.&#65533;&#65533;&#65533;&#65533;&#148;&#65533;&#65533;&#65533;5K&#65533;}*&#65533;&#65533;&#65533;4&#65533;&#65533;&#65533;&#755;&#65533;S&#65533;&#65533;r&#65533;"T&#65533;#&#65533;&#20663;&#65533;&#65533;8&#65533;p.Lk,&#65533;&#65533;&#65533;&#65533;&#65533; `&#65533;"@D&#65533;&#65533;&#65533;k 1&#65533;&#65533;J&#65533;&#65533;t&#65533;2&#65533;&#65533;3&#65533;&#1032;&#65533;^&#65533;,\1&#65533;&#65533;846:&#65533;C8&#65533;&#65533;&#185;&#65533;s=&&#65533;&#65533;&#65533;+&#65533;&#65533; &#302;&#1784;&#65533;&#65533;EV0DC&#65533;&#65533;&#65533;&#65533;;&#65533;&#65533;&#65533;"C2&#65533;E&#65533;&#65533;V`&#65533;l&#65533;&#65533;v&#65533;&#65533;4\&#65533;5L&#65533;&#1214;480&#65533;	BB&#65533;"E{"&#65533;x&#65533;&#65533;;&#65533; &#65533;&#65533;z.M&#65533;	&#65533;&#65533;&#65533;D&#65533;&#65533;&#380;&#65533;&#65533;&#65533; &#299;&#65533;&#65533;Yl.&#65533;<&#65533;&#65533;&#65533;$
;&#962;&#65533;&#65533;pF)&#65533;)&#65533;&#65533;*&#238;&#65533;F&#65533;&#65533;v&#65533;&#65533;&#65533;(nL&#65533;&#65533;&#65533;&#65533;&#65533;&#65533;[&#65533;@4GK&#65533;;&#65533;7K&#65533;&#65533;&#65533;&#65533;&#65533;&#65533;k&#65533;&#65533;%6*&#65533;'&#65533;	f$}D0)&#65533;&#65533;H&#65533;&#65533;&#386;\&#65533;X6&#65533;s/hH&#65533;b&#65533;&#65533;I&#65533;9&#65533;l&#65533;&#65533;&#65533;&#1272;&#65533;#G&#65533;&#65533;Iv&#65533;DLk&#65533;q9&#65533;Kv&#65533;&#65533;O4&#65533;T&#65533;&#65533;&#65533;&#65533;+&#65533;k<BT&#65533;&#65533;&#65533;$&#65533;&#65533;&#48881;Q&#1185;&#283;&#65533;&#65533;&#65533;T@&#65533;&#65533;HK&#65533;&#65533;,I &#65533;*&#65533;C&#65533;&#65533;&#682;\&#65533;4&#65533;&#65533;4&#65533;J&#65533;&#65533;I&#65533;@&#65533;&#65533;&#509;&#65533;G&#65533;&#65533;0?\C`F&#65533;&#65533;&#65533; zJ&#65533;T&#596;&#65533;&#65533;f(Hx&#65533;H&#65533;&#65533;&#65533;&#765;|&#65533;i2&#65533;&#65533;j&#65533;G6&#65533;&#488;a&#437;dKDAI&#65533;&#65533;J&#65533;&#65533;K&#65533;&#65533;L&#65533;&#65533;&#65533;&#65533;&#65533;&#65533;&#65533;&#65533;2&#65533;LptB&#65533;L&#65533;#M&#65533;4&#851;t&#729;&#65533;J&#65533;&#65533;<&#65533;t&#65533;&#361;&#65533; &#1540;M&#65533;&#65533;J&#65533;&#65533;&#65533;&#65533; &#65533;&#65533;;&#65533;&#65533;&#621;
I&#65533;&#877;\J&#65533;&#830;&#65533;&#65533;&#65533;&#65533;N&#65533;,&#65533;kLN&#65533;\N&#65533;l&#65533;o&#65533;&#65533;&#65533;&#65533;:&#65533;&#65533;&#65533;c@F&#65533;G&#65533;&#65533;&#65533;e<L&#65533;lC&#65533;&#65533;N&#65533;d&#65533;P&#65533;F&#65533;,O&#65533;DO&#65533;LO&#65533;L&#65533;&#65533;L&#65533;@hP8xP&#65533;&#65533;:&#65533;&#65533;%YH&#65533;&#65533;P&#65533;&#65533;&#941;&#65533;&#65533;&#65533;&#830;}&#65533;~&#65533;&#65533;&#65533;}&#65533;&#65533;|&#65533;<KO]&#65533;MhPe&#65533;&#65533;&#65533;|xP|&#65533;&#65533;&#65533;&#65533;&#65533;&#65533;&#65533;&#65533;&#65533;lN&#65533;$&#65533;$H&#65533;&#65533;P&#65533;<P O&#65533;,Q&#65533;0&#995;@Qb1R&#65533;&#65533;&#1861;&#65533;&#65533;&#65533;H&#65533;&#65533;J&#65533;&#65533;&#65533;l&#65533; %I&#65533;&#65533;&#65533;"&#65533;2E7&#65533;&#65533;F%e&#65533;&#65533;(M)&#65533;&#65533;@&#65533;N&#65533;&#65533;d&#65533;&#65533;]p$,&#65533;RA&#327;o&#1276;<T&#65533;<&#65533;&#65533;<P5&#65533;6&#65533;!T&#888;&#65533;&#65533;D&#65533; &#65533;K&#65533;:&#65533;]&#65533;SO&#65533;&#65533;=&#65533;&#65533;P&#65533;&#65533;@&#1540; UTTES5&#65533;N)9&#65533;G=;&#65533;|SH'e8) B&#65533;)&#65533;&#65533;]&#65533;U`&#65533;&#65533;Sb&#65533;N&#65533;&#65533;]&#65533;SM&#65533;EMVeT&#65533;k&#65533;W&#65533;>&#65533;&#1356;8Q&#65533;&#65533; )&#65533;&#65533;]&#65533;o&#1861;_-&#65533;L&#516;V&#65533;t&#65533;U<&#65533;N|&#65533;g&#65533;&#65533;"}V(5&#65533;iu&#65533;j&#65533;V8&#65533;&#65533;&#65533;B&#65533;&#65533;aXq&#65533; &#65533;&#65533;&#65533;&#65533;&#65533;L&#65533;&#65533;&#65533;5W:&#65533;&#65533;e&#65533;W&#65533;&#65533;&#65533;{&#65533;&#65533;H&#65533;W+HT T&#65533;&#65533;R&#65533;Xq&#65533; &#1543;}YD(&#1538;%X&#65533;&#65533;_&#65533;VB &#65533;xuV&#65533;e&#65533;&#65533;}&#1384;&#65533;TY&#65533;&#65533;]&#65533;&#65533;(&#65533;YH&#65533;&#1863;D &#1681;-&#1554;EY&#65533;&#65533;X&#65533;UM&#65533;T&#65533;&#1792;5&#65533;Y&#65533;&#65533;Y&#65533;&#65533;&#65533;s&#65533;]&#65533;&#1632;M&#65533;&#65533;UF&#65533;H&#65533;b &#1762;%&#1617;-&#1636;-&#65533;&#65533;T&#65533;&#65533;\&#65533;4&#65533;@&#65533;&#65533;#&#65533;&#65533;&#65533;Z}%&#65533;g&#65533;R&#65533; &#65533;Z&#65533; &#65533;[&#65533;=\&#65533;U&#1764;&#836;R&#65533;Zou[T&#65533;\\&#65533;[&#65533;mS&#65533;&#65533;&#1771;M&#65533;g8&#65533;&#65533;R@Y&#65533;&#65533;&#65533;M(]FP&#65533;b8&#65533;D`&#65533;&#65533;-&#1762;&#65533;&#65533;&#65533;&#65533;]&#65533;&#65533;nu&#1751;&#65533;&#65533;&#65533;&#65533;X&#65533;X&#65533;&#65533;\&#65533;e&#65533;r%X&#65533;-&#65533;&#65533;]&#65533;[F`&#65533;D&#65533; &#65533;&#65533;&#65533;&#65533;&#65533;&#65533;} 4&#65533; &#65533;&#65533;&#65533;^&#65533;&#65533;^&#65533;&#65533;^&#1941;&#65533;{&#65533;.(&(*&#65533;&#65533;0_&#65533;Z&#65533;&#65533;Z&#65533;&#65533;&#65533;&#65533;5&#65533;`\&#65533;&#65533;&#65533;(&#65533;n&#65533;&#65533;M70&#65533;&#65533;&#65533;,{&#65533;&#65533; &`@_&#65533;&#65533;&#65533; &#65533;Z#P&#65533;&#65533;-&#65533;&#65533;&#65533;&#65533;&#65533;&#65533;&#65533;&#1565;&#65533;&#65533;-&#65533;&#65533;e&#65533;&#65533;&#65533;&#65533;
&#65533;G`&#65533;t  &&#65533;&#65533;V&#65533;&#65533;#ha~`&#65533;&#65533;`&#65533;&#65533;&#65533;&#421;B&#65533;Z&#65533;&#65533;`&#65533;&#65533;`&#488;' &#65533; &#1538;t&#65533;>&#65533;'8&#65533;v&#65533;$V&#65533;P`*xa&#65533;&#65533;&#65533;_&#65533;&#65533;&#65533;&#1773;\&E&#65533;&#65533;&#65533;a&#65533;&#65533;  &#65533;&#65533; c8$&#65533;&#65533;&#65533;'P&#65533;5N&#65533;'@&#65533;~b8&#65533;9&#65533;&#65533;`&#65533;]&#65533;&#65533;&&#65533;&#65533;&#65533;,.&#65533;-&#65533;b&#65533;9&#65533;&#65533; s&#65533;&#65533;[AF&#65533;>x>&#65533;Bp&#65533;#&#65533;&#65533;8&#65533;&#65533;&#65533;;&#65533;&#65533;&#65533;&#65533; P&#65533;&#65533;&#65533;&#65533;&#65533;d&#65533;8&#65533;g &#65533;&#65533;< [&#65533;X&#65533;$p&#65533;B&#65533;&#65533;G&#65533;*Hc$(bK&#65533;  &#65533;&#65533;-A&#65533;&#65533;&&#65533;c&#65533;YR&#65533;3S>e&#65533;&#65533;&#65533;{p&#65533;Xq&#65533;&#65533;&#65533;! 0C&#65533;C&#65533;&#65533;Bxd$8&#65533;  &#65533;&#65533;&#65533;p&#65533;&#65533;& f&#65533;`A&#65533;&#65533;b.fP&#65533;&#65533;dV&#65533;e&#65533;&#65533;.&#65533; ~&#65533;Bp&#65533;\&#65533;&#65533;!&#65533;&#65533;k6&#65533;&#65533;aCpd$`&#65533; 0&#65533;2>&#65533;Ng&&#65533; M&#65533;&#65533;&#65533;&#65533;gQ&#65533;y&#65533;&#65533;z&#65533;&#65533;..ds&#65533;~&#65533;j&#65533;f&#65533;&#65533;&#65533;6h&#65533;&#65533;&#65533;&#65533;X&#65533;n&#65533;!b6!&#65533;&#65533;&#65533;&#65533;.&#65533;&#65533;&#65533;z"d0&#65533;}&#65533;gk&#65533;&#65533;kh&#65533;&#65533;fkk&#65533;[A&#65533;&#65533; pH&#65533;w0&#65533;wHs&#65533; !&#65533;j!p&#65533;=&#65533;&#65533;&#65533;h&#65533;i&#65533;&#65533;&#65533;&#65533;g&#65533;Y&#65533;i&#65533;&#65533;h&#65533;hC&#65533;f>PjuY&#65533;&#65533;&#65533;&#65533;s&#65533;&#49022;&#65533;&#65533;6f&#65533;&#65533;&#65533;k&#65533;&#65533;&#65533; F&#65533;UNk&#65533;&#65533;B&#65533;&#65533;>&#40502;fk&#65533;u&#65533;&#65533;&#65533;&#65533;&#65533;&#65533;^x&#65533;K(&#65533;K&#65533;K&#65533;iw>&#65533;i&#65533;&#65533;y6&#65533;&#65533;fB6&#65533;Wa&#65533;j&#65533;f&#65533;~kmNjX&#65533;&#65533;v&#65533;&#65533;^&#65533;&#65533;&#65533;wx&#65533;lx&#65533;&#65533;&#65533;Fm&#65533;Vm&#65533;&#65533;&#65533;&#65533;&#65533;&#65533;T&#513;&#65533;&#65533;&#1622;&#52766;&#65533;&#65533;&#65533;&#65533;Z&#65533;&#65533;&#65533;&#65533;&#65533;m&#65533;&#52150;Yj&#65533;b&#65533;^&#65533;CJ&#65533;&#65533;&#65533;&#65533;6&#65533;i&#65533;&#65533;6j&#65533;&#65533;l&#65533;V&#65533;[Y&#65533;&#65533;m^ q&#65533;&#65533;r&#65533;&#65533;6m|&#840;of&#936;v sI3h&#65533;&#65533;~&#65533;&#65533; &#65533;&#65533;S&#65533;i&#65533;&#65533;&#65533;&#65533;&#65533;&#65533;&#65533;&#65533;&#65533;&#65533;x&#65533;&#1520;,p&#65533;F&#65533; ~&#65533;X&#65533;X&#65533;&#65533;&#65533;&#65533;&#65533;&#1750;&#65533;[&#65533;&#65533;&#65533;&#65533;&#65533;/m&#65533;NM&#65533;q&#65533;&#65533;3&#65533;v&#65533;(&#65533;Y&#65533;e&#65533;&#65533;l>j&#65533;&#65533;&#65533;&#65533;k&#65533;&#65533;&#65533;&#65533;&#65533;n&#65533;n&#65533;aII'&#65533;>&#65533;&#65533;&#65533;v&#65533;&#65533;&#65533;Y&#65533;p&#65533;fq&#65533;.r&#65533;&#65533;&#65533;&#65533;&#65533;&#65533;&#65533;&#65533;&#65533;&#65533;&#65533;n&#65533;&#65533;&#65533;&#1198;r&#65533;rz&#65533;&#65533;&#65533;^e/&#65533;&#22614;m&#65533;np&#65533;n3&#65533;n'_s&#1982;q&#65533;&#65533;s
D&#65533;&#65533;>&#65533;X&#65533;e&#65533;&#65533;&#518;k&#65533;&#65533;&#65533;&#65533;Fstq&#65533;k&#65533;&#65533; C?t&#65533;&#65533;&#65533;(&#65533;&#65533;B&#65533;3 r#w&#65533;1Oi&#65533;&#65533;&#65533; &#65533;&#65533;&#65533;&#65533;n&#65533;&#65533;&#65533;vsc&#65533;&#65533;u&#65533;(&#65533;Fo&#65533;&#65533;F'i&#65533;&#65533;&#65533;&#65533;&#65533;2&#65533;&#65533;&&#65533;&#65533;&#65533;oZe[&#65533;1&#65533;u&#65533;.&#65533;<_p&#65533;N&#65533;U&#65533;n4t&#65533;oB&#65533;&#65533;eg&#65533;&#65533;Kt&#65533;f&#65533;0&#65533;T&#65533;l<7sW&#65533;&#65533;&#65533;&#65533;&#65533;j&#65533;&#65533;vo&#65533;8pm^/r_&#65533;&#65533;&#65533;vu@wDnrA&#65533;&#65533;mwx7&#65533;&#65533;`&#65533;&#65533;&#65533;&#65533;0&#65533;j&#65533;{&#65533;&#65533;"&#65533;&#65533;&#65533;&#65533;&#65533;'&#65533;mq@&#65533;&#65533;&#65533;&#65533;_&#65533;&#65533;Ols&#65533;&#65533;T&#65533;p&#65533;&#65533;&#1606;xU&#65533;m&&#65533;@_&#65533;6&#65533;oM&#65533;x&#65533;&#65533;&#65533;&#65533;&#65533;0wk&#65533;&#65533;&#65533;&#65533;W&#65533;I&#65533;&#65533;J&#65533;vvO&#65533;&#65533;&#65533;&#65533;*)&#65533;y&#65533;s&#65533;&#65533;k&&#65533;i&#65533;la_&#65533;tw&#65533;&#65533;&#65533;vn&#65533;/&#65533;&#65533;/dE&#65533;&#65533;&#65533;&#65533;&#65533;&#65533;$&#65533;&#53863;tKG&#65533;&#65533;.&#65533;&#65533;&#65533;&#65533;` r&#65533;g&#65533;'&#65533;vp&#65533;&#65533;&#65533;(&#65533;&#65533;&#65533;&#65533;&#65533;H&#65533;)&#65533;s&#65533;&#65533;&#65533;F&#65533;F&#65533;v&#65533;&#65533;&#65533;t{&#65533;&#65533;nq&#65533;&#65533;v&#65533;&#65533;&#65533;{&#65533; &#65533;BF&#65533; O&#65533;Yi&#65533;&#65533;&#65533;s&#65533;&#65533;wJ&#65533;&#65533;(x&#65533;&#65533;&#65533;&#65533;(B&#65533;&#65533;&#65533;&#65533;&#65533;&#65533;&#65533;s&#65533;6&#65533;&#65533;&#65533;l&#65533;&#65533;6z&#65533;o&#65533;g{&#65533;&#65533;&#65533;Y!ji&#65533;&#65533;BHj&#65533;&#65533;{@&#65533;&#65533;5&#65533;&#65533;&#65533;&#65533;&#65533;p&#65533;&#65533; 1pz_}Goz&#263;&#65533;&#65533;&#65533;|5&#65533;l&#65533;v&#65533;&#65533;_~&#25080;&#65533;&#65533;.&#65533;&#65533;&#65533;&#462;&#65533;k&#65533;k&#65533;&#65533;&#65533;k7&#65533;&#65533;&#65533;&#65533;&#65533;&#65533;&#65533;&#65533;&#65533;&#65533;&#65533;&#65533;&#65533;&#65533;n&#65533;~&#65533;x&#65533;&#65533;%&#65533;&#65533;K&#65533;&#65533;&#65533;&#1124;&#582;&#65533;Q&#65533;h&#65533;"&#396;7r&#65533;&#65533;&#65533;#&#528;")&#65533;+i&#65533;$&#658;&#65533;t&#65533;&#65533;&#65533;A&#65533;&#65533;b&#65533;2&#65533;G&#65533; C:&#65533;&#65533;&#65533;&#65533;&#65533;!C&#65533;&#21526;# D&#65533;&#65533;!Ji&#65533;*&#1452;Z&#65533;&#65533;&#65533;&#65533;K1v&#268;C(&#924;:}&#65533;&#65533;)&#65533;&#65533;k&#65533;r&#22529;T&#65533;@&&#65533;Zcj&#301;&#65533;.&#65533;&#65533;+&#65533;g&#65533;R&#65533;t@&#65533;r&#396;&#65533;ly&#65533;&#65533;[&#65533;8&#65533;&#65533;k4)&#65533;&#65533;&#65533;&#65533;+&#65533;&#65533;!&#65533;&#65533;W&#65533;n}q&#65533;&#65533;&#65533;&#65533;&#65533;&#65533;&#65533;le&#65533;&#65533;Cd&#65533;|3&#65533;&#65533;G&#65533;.&#65533;&#65533;)T&#65533;#Nt&#65533;&#65533;9t&#65533;&#65533;&#65533;&#65533;&#65533;3&#65533;&#65533;TBo&#65533;n&#65533;Y&#65533;\i&#65533;}<&#65533;&#65533;T&#65533;&#65533;o?x&#65533;W&#65533;-_&#65533;&#65533;) &#65533;&#22423;&#65533;&#65533;6w8qy&#65533;&#65533;&#65533;;&#65533;i&#65533;&#65533;z&#65533;)&#65533;&#65533;H&#65533;K&#65533;&#65533;MCp&#65533;Vf&#65533; u&#65533;P&#141; S&#65533;&#65533;^j&#65533;1x"&#65533;9&#65533;&#65533;b&#65533;EL3U&#65533;&#65533;!&#65533;yT&#65533;IZh&#65533;&#65533;&#65533;r&#65533;"&#65533;(&#65533;&#65533;Ru.&#65533;&&#65533;Y&#65533;&#65533;f&#65533;q8DQ &#65533;G&#65533;&#65533;	&#65533;Z&#65533;]*x&#65533;I&#65533;)	&#65533;&#65533;Y&#65533;&#1799;&#65533;eQ&#65533;&&#65533;\t&#65533;&#65533;cS}	q&#65533;rUyy't`&#65533;&#65533;c.M8S!&#65533;q&#65533;O1T\n&#1973;&#65533;h<&#65533;&#203;i&#65533;D&&#65533;y&#65533;jz&#65533;&#65533;"mK&#65533;v&#1249;P&#65533;&#65533;[&#65533;&#65533;hB&#25656;&#65533;&#65533;&#65533;&#65533;&#65533;&#65533;&#65533;*&#65533;&#65533;&#65533;uL&#65533;&#65533;&#65533;n&#65533;!]V.E&#65533;^Y"HU&#65533;&#65533;kU&#65533;&#65533;&#65533;e&#65533;&#133;&#65533;e&#65533;&#65533;&#65533;[&#65533;V&#65533;iP&#65533;Qi&#65533;&#65533;&#1870;&#65533;,&#65533;&#65533;&#65533;&#65533;Y&#65533;
&#65533;R
E&#65533;x&#65533;2&#65533;&#65533;q&#65533;J&#65533;%&#65533;&#65533;&#65533;{X&#65533;|&#65533;7!&#65533;&#65533;&#65533;f[8&#65533;$&#65533;&#65533;&#65533;&#65533;&#65533;;&#65533;@&#65533;&#65533;&#65533;{/&#65533;%&#65533;O&#65533;&#65533;&#65533;hZ&#65533;&#65533;&#1466;&#65533;T&#65533;&#65533;
Yl&#65533;%O,&#65533;1&#65533; &#65533;&#65533;&#65533;&#65533;y&#65533;&#33180;g*&#65533;&#65533;&#65533;&#65533;&#789;&#65533;sE&#65533;&#65533;&#65533;&#18069;&#65533;&#65533;J&#65533;&#65533;'&#65533;&#65533;*&#65533;<&#65533;&#65533;@&#65533;&#65533;:{&#65533;&#65533;RrH0y&#65533;&#65533;&#65533;&#65533;u&#65533;S<&#65533;c&#65533;&#65533;:h&#65533;&#65533;*p&#65533;&#65533;&#65533;&#65533;+r"sK&#65533;&#65533;f/tLf&#65533;&#65533;[&#65533;&#65533;UT&#65533;t&#65533;ps&#65533;&#65533;&#65533;&#65533;&#65533;?;&#65533;,&#65533;oA&#65533;2&#65533;&#65533;&#65533;&#65533;&#65533;yM'&#65533;&#65533;&#65533;&#65533;6N&#65533;|&#65533;&#65533;v&#65533;W&#65533;5^&#65533;&#65533;&#65533;0C&#65533;r&#65533;&#65533;&#65533;f&#65533;&#65533;X&#65533;ASx&#48741;&#65533;
&#65533;&#65533;&#65533;
&#65533;K&#65533;&#65533;M
5&#65533;&#65533;=+m&#65533;&#65533;u!&#65533;J&#1958;&#65533;&#65533;"&#65533;ju>\<&#65533;&#65533;;N&#65533;&#65533;+&#65533;&#65533;1&#65533;&#65533;Y+&#65533;iv&#65533;&#65533;&#65533;&#65533;&#1667;.V&#65533;&#65533;&#65533;&#65533;&#65533;&#65533;l&#65533;&#65533;&#65533;&#65533;&#65533;&#65533;&#65533;&#35311;&#65533;>&#65533;&#65533;C&#65533;&#65533;6&#65533;,&#65533;]&#65533;n&#65533;&#65533;&#65533;&#1256;r=&#65533;uIv&#65533;B[&#65533;n7&#65533;4&#65533;,-r&#65533;&#65533;&#1174;v8&#65533;Kq&#65533;&#65533;&#65533;&#65533;&#65533;&#65533;&#65533;&#65533;o&#61136;&#65533;J&#65533;5&#65533;&#65533;h@&#65533;SN&#65533;>B&#65533;&#65533;&#65533;q&#65533;&#65533;ub(&#65533;T&#65533;.&#65533;&#65533;Bp&#65533;&#65533;&#65533;&#65533;D&#65533;&#65533;&#65533;&#65533;&#65533;7&#65533;&#65533;&#65533;e&#65533;
&#65533;
&#65533;&#65533;&#65533;&#65533;c+b&#65533;&#65533;&#65533;7&#65533;&#65533;&#683;`N&#65533;&#65533;B&#65533;&#1863;ks&#65533;AW=&#65533;a1&#65533;&#65533;&#65533;&#65533;=&#65533;&#65533;7Cx&#969;&#65533;
&#65533;p|x&#65533;4
+gWl&#12430;&#65533;'&#65533;,)2&#65533;"7kP@&#65533;[X&#65533;(u>@&#65533;&#65533;H&#65533;&#65533;F&#65533;llM&#65533;&#65533;&#65533;&#65533;Y1&#65533;&#65533;&#65533;g&#65533;&#65533;mCn&#65533;p&#65533;G79&#65533;&#65533;&#65533;&#65533;D<&#65533;s,	!&#1725;Dy&#65533;&#65533;_N&#65533;&#65533;&#65533;&#65533;Iqi/\&#65533;I&#65533;K&#65533;&#65533;t|&#65533;&#65533;&#1346;&#65533;]&#780;&#65533;I]AT%&#65533;.&#65533;=&#65533;&#65533;X&#65533;h&#65533;JJ&#65533;'&#65533;&#65533;3(&#65533;&#65533;&#65533;&#65533;&#65533;d&#65533;%&#65533;&#65533;>~&#832;&#65533;&#65533;*&#65533;!&#65533;K=&#65533;fi&#65533;&#65533;&#65533;&#65533;&#65533;&#65533;]&#65533;&&#65533;3$N8&#65533;P&#65533;1&#65533;g4f&#65533;&#65533;0e
&#65533;0&#65533;\	K&#65533;&#65533;>:&#65533;SW&#65533;&#65533;5&#65533;	&#65533;mJ&#65533;&#65533;h33Z&#131;JM&#65533;&#65533;hN&#65533;&#65533;5~0&#65533;0&#65533;EO&#65533;&#65533;o>&#65533;1&#65533;4!L&#65533;&#65533;&#1100;&#65533;&#65533;&#65533;&#65533; :I&#65533;&#65533;&#65533;T&#65533;&#65533;K`&#65533;&#65533; &#341;&#65533;h&#1241;&#65533;&#65533;F&#65533;&#65533;d*&#65533;.&#65533;&#65533;&#65533;A&#1253;wt&#65533;[bYL&#65533;h&#65533;[&#65533;k&#65533;&#65533;&#65533;^f21&#65533;&#65533;+s&#65533;s&#65533;&#65533;w?&#65533;Mk9&#284;&#181;A<&#65533;&#65533;3&#65533;Z&#65533;
j&#65533;p&#65533; M&#65533;&#65533;&#269;&#65533;&#65533;&#65533;	Ow&#65533;&#65533;Z&#1653;&#65533;f}i&#65533;f&#65533;&#65533;&#65533;&#65533;&#65533;&#65533;&#65533;&#65533;e;&#65533;&#1267;&#65533;&#65533;q&#691;&#65533;U_&#65533;&#65533;j An&#41236;i&#65533;&#65533;&#1318;v#&#65533;&#65533;hK:E&#65533;&#65533;N&#65533;O&#65533;9w&#65533;E&#65533;)K&#65533;uXo&#65533;&#65533;&#1694;&#65533;>&#65533;&#65533;'r&#65533;&#65533;&#65533;&#65533;&#65533;sz&#65533;&#65533;Wt&#65533;&#65533;Y&#65533;&#65533;.
&#65533;5T^c&#345;&#65533;8&#65533;%e=^&#65533;f&#65533;&#65533;.&#65533;aL&#65533;
[&#65533;r&#65533;?&#669;[&#65533;&#65533;-dNt&#65533;&#65533;&#65533;&#65533;3WzP{&#65533;!&#65533;|5&#65533;'&#65533;I&#65533;TQ&#65533;K5&#65533;o&#65533;&#65533;&#65533;{&#65533;&#65533;v&#65533;&#65533;m%&#65533;&#65533;&#65533;&#65533;"e&#65533;)y&#65533;&#65533;LW&#65533;&#65533;&#65533;pg&#65533;&#65533;&#65533;fW&#65533;f.&#65533;&#65533;CR&#65533;&#65533;#&#65533;em&#65533;&#65533;&#65533;&#65533;&#65533;&#65533;xC&#65533;d&#65533;{y&#65533;&#65533;&#65533;^&#65533;&#65533;&#65533;1p&#352;&#65533;&#65533;&#65533;&#65533;5&#65533;]&#65533;&#65533;&#65533;&#1774;&#65533;&#65533;&#65533;*&#65533;&#65533;{JW&#65533;&#65533;&#65533;&#65533;f>&#65533;*&#65533;&#1682;&#65533; &#65533;&#65533;2&#65533;d&#1398;&#65533;&#65533;&#65533;&#65533;A&#65533;&#1560;&#58031;p&#65533;,&#65533;&#65533;&s&#65533;	3F&#65533;,&#65533;&#65533;&#416;7&#65533;J(&#65533;HEb&#65533;&#65533;&#65533;0&#65533;&#65533;  &#65533;M&#65533;&#65533;&#65533;&#65533;-PACK&#651;&#65533;p&#65533;+&#65533;V&#65533;&#1637;&#65533;&#65533;Q?@&#65533;YS&#65533;
A0&#65533;T&#65533;
P&#65533;]8&#65533;1f1k&#426;&#65533;&#65533;C&#65533;_$&#65533;4n&#65533;'&#65533;k-&#65533;[&#65533;{&#65533;&#65533;&#65533;&#65533;l&#65533;:]&#65533;&#65533;&#65533;&#65533;D&#65533;&#65533;&#65533;&#65533;0#*&#65533;&#65533;:k&#65533;&#65533;&#1417;&#65533;5&#65533;&#65533;&#65533;&#65533;m&#65533;&#65533;&#65533;-v&#65533;&#65533;&#1100;&#340;M&#65533;`s&#65533;e&#65533;&#65533;P&#1481;&#65533;&#65533;&#65533;Mo&#65533;&#1595;&#65533;BZq&#65533;&#65533;JPU&#65533;&#65533;8^&#698;k&#65533;z&#1487;&#65533;C &#65533;&#65533;&#65533;&#65533;Vu&#65533;A&#65533;&#65533;&#65533;&#65533;@i&#65533;mm&#65533;]_;&#65533;&#65533; 9&#65533;&#65533;EW&#65533;&#65533;{&#976;&#65533;wV&#65533;\&#65533;u&#65533;&#65533;
&#65533;B&#65533;&#65533;&#65533;fh&#65533;&#65533;&#65533;N4&#65533;&#65533;q}?&#65533;&#65533;im9&#65533;&#65533;Nk&#65533;&#988;&#65533;5g&#65533;&#1247;~o&#65533;R92&#65533;^9H&#65533;u&#65533;d\&#65533;F@&#65533;&#65533;}=&#65533;m&#65533;&#65533;&#65533;&#65533;&#65533;&#65533;j&#65533;&#65533;h&#65533;&#65533;&#65533;V_&#65533;&#1944;s&#65533;&#65533;&#65533;#&#65533;&#65533; &#65533;&#65533;&#65533;.&#65533;&#65533;elf&#65533;&#65533;&#65533;&#931;Q&#65533;&#65533;n&#65533;\&#65533;&#65533;&#65533; y&#65533;=v&#65533;&#65533; &#397;&#65533;;&#65533;&#65533;&#65533;&#65533;X&#65533;}&#1670;&#65533;v&#65533;Ow&#65533;&#65533;[&#65533;&#65533;5oqw&#65533;&#65533;_&#65533;S&#65533;M&#1741;&#65533;y^+&#65533;&#65533;'&#65533;&#65533;&#65533;&#65533;R&#65533;&#65533;&#65533;&#65533;@&#65533; &#65533;Y&#65533;&#65533;&#65533;&#65533;&#65533;&#65533;&#65533;&#65533;?]&#65533;R&#65533;X&#65533;a&#65533;&#65533;&#65533;&#65533;U)&#65533;&#65533;8&#1523;Oy&#65533;u&#65533;*kW&#65533;c&#65533;&#65533;f&#65533;&#65533;1s#p&#65533;&#65533;{ &#65533;&#65533;!&#65533;&#65533;A&#65533;F&#65533;qIFG&#1887;&#65533;P{&#65533;_&#1145;&#65533;Q (&#65533;&#1849;_&#65533;%X&#65533;&#65533;&#1962;i&#65533;&#65533;&#65533;	&#65533;&#65533;&#65533;[&#65533;&#65533;&#65533;&#65533;&#65533;&#65533;	`&#65533;&#65533;&#65533;&#65533;&#65533;&#65533;^&#65533;S&#65533;S&#65533;&#65533;&#65533;=&#65533;&#65533;&#65533;a[3T`&#65533;&#65533;&#65533;&#65533;P&#65533;Hq&#65533;K6&#1567;&#65533;&#65533;]&#65533; &#65533;`&#65533;&#65533;&#65533;Z\&#65533;&#65533;[4&#65533;&#65533;&#65533;&#65533;&#65533;&#65533;&#65533;&#65533;&#65533;_&#973;QY^&#65533;5&#65533;&#65533;5!&#65533;&#65533;  &#1948;&#65533;&#65533;&#65533;&#65533;&#1949;Wqa&#65533;e\&#65533;}&#65533;&#65533;C&#65533;J&#65533;M[&#65533;&#1116;&#65533;&#65533;Y&#65533;&#65533;u&#65533;A&#65533;]![n&#65533;&#65533;)&#65533;&#65533;9&#65533;&#65533;=&#65533;	&#65533;&#65533;&#65533;&#65533;&#621;&#65533;&#65533;&#600;o&#65533;&#1928;]^&#65533;\&#65533;&#65533;&#65533;&#65533;&#65533;&#65533;&#65533; &#65533;W&#65533;e`&#65533;&#65533;U&#65533;=&#65533;&#65533;] &#65533;&#65533;&#65533;&#158;2"&#65533;9b&#65533;u&#65533;&#65533;&#65533;&#65533;&#65533;@&#65533;b&#65533;X&#1956;&#65533;a&#65533;E&#65533;v&#65533;&#65533;-6"-&#65533;	d!&#65533;&#65533;&#65533;)&#65533;"p&#65533;&#65533;Rj&#65533;&#65533;&#65533;&#65533;&#65533;&#65533;1&#65533;&#65533;&#65533;\mV&#65533;&#65533;yB&#65533;&#65533;&#65533;&#65533;!&#65533;Q&#65533;&#65533;&#65533;&#65533;a6ncxu&#65533;&#65533;X&#65533;&#65533;&#65533;&#65533;=c/
&#65533;'&#864;&#65533;Q&#65533;>a&#65533;_&#65533;&#65533;btu#&#65533;&#65533;&#65533;&#65533;#&#65533;Q&#65533;]&#65533;&#729;&#65533;&#65533;5&#65533;&#65533; &#65533;&#65533;&#65533;dj&#65533;cB&#65533;&#65533;8&#65533;" &#65533;Y&#65533; &#65533;&#65533;**&#65533;&#65533;&#65533;q&#65533;-"(&#65533;b&#65533;&#65533;&#65533;&#65533;E&#65533;C&#65533;Df&#65533;m&#65533;$&#65533;&#65533;&#65533;&#65533;co&#65533;&#65533;&#65533;`T&#65533;c)&#65533;&#65533;&#65533;&#65533;&#65533;0&#65533;&#65533;&#65533;*&#65533;&#65533;&#65533;&#65533;&#65533;&#65533;F"&#65533;&#65533;a!&#65533;`o&#65533;&#65533;&#65533;&#65533;&#65533;/z&#65533;&#65533;&#65533;|&#65533;%G*_K|$C:#Z=_4b(	&#65533;f&#65533;5&#65533;dARea	%&#65533;&#65533;p&#65533;$&#65533;Q&#65533;U"6%&#65533;&#65533; &#65533;]&#65533;'"#B>Q&#65533;&#65533;Q^&#65533;&#65533;&#65533;&#65533;e&#65533;Ev&#65533;$7&#65533;&#65533;&#1585;`&#65533;&#65533;G	f/Z&#65533;:F&#65533;R&#1317;n&#65533;&#65533;&#65533;eFv&#65533;g~#[&#65533;EH"&#65533;WJ&#65533;&#65533;@&#65533;&#65533;(&#65533;a&#65533;&#65533;U['&#65533;$l6&#65533;
&#65533;KVW &#65533;&#65533; &#65533;9]:&#65533;;&#65533;b&#65533;&#65533;&#65533;^2&#65533;PR&#65533;&#65533;mV/&#834;QNU!&#65533; &#65533;x"&#65533;2&#65533;IJ&#65533;&#745;&#65533;Jv\Or&#65533;<^&#65533;&#65533;&#65533;Z&#65533;&#65533;=&#770;&#65533;
&#65533;&#65533;Ax&#65533;&#65533; &#65533;&#65533;e:&#65533;&#348;&#65533;%&#65533;f&&#65533;	&#65533;u&#65533;	X&#65533;Z&#65533;&#65533;1&#65533;&#65533;?l&#65533;&#65533;n&#65533;R&#65533;P@&#65533;Z]~@:T80&#1769;&#65533;&#829;OZ&#65533;"&#65533;,>hI4&#65533;L@TA&#65533;2&#65533;?$&#65533;&#65533;C"&#65533;A\&#65533;!&#65533;&#65533;&#65533;Z:(&#65533;i:&#65533;&#65533;9&#65533;C&#65533;&#65533;&#65533;&#65533;E&#65533;;'&#65533;i&#65533;u&#65533;(85C&#65533;A&#65533;&#65533;&#65533;&#65533;R&#65533;?0B"&#65533;&#65533;&#65533;r&#65533;g&#65533;&#65533;Z&#65533;&#65533; &#65533;&#212;&#65533;&#65533;&#65533;)&#65533;)&#65533;BE&#65533; &#65533;&#65533;(A.^u&#65533;&#65533;n
X4&#65533;&#65533;&#65533;0&#65533;2&#65533;
&#65533;&#65533;&#65533;&#65533;iL&#65533;&#65533;&#65533;)@&#65533;&#65533;f&#65533;&#65533;&#65533;B&#65533;V&#65533;&#65533;i"X&#65533;Yj&#65533;N*8&#65533;&#65533;&#646;&#65533;&#65533;&#65533;?,&#65533;&#65533;>*&#65533;E&#65533;&#65533;F@)&#65533;&#65533;&#65533;)&#65533;Z&#65533;&#65533;$&#65533;j|&#65533;&#65533;&#65533;>C&#65533;RM&#65533;z&#1783;u&#65533;#T&#65533;&#65533;&#65533;&#65533;&#65533;&#65533;j&#65533;Vi&#65533;RA&#65533;rj&#65533;&#65533;$&#65533;`AF&#65533;6V!&#65533;&#65533;&#65533;%&#65533;&#65533;&#65533;&#65533;&#65533;&#65533;	Q&#65533;&#65533;>*&#65533;J&#65533;&#65533;Z&#65533;&#65533;
&#65533;&#65533;)&#153;&#65533;&#65533;&#541;&#247;&#65533;$_*&#65533;b(&#65533;vA
&#65533;&#48621;eY^&#35058;k&#65533;&#65533;i&#65533;&#65533;&#65533;&#65533;I!&#65533; &#65533;6&#65533;&#65533;&#65533;&#65533;bT&#65533;9&#65533;&#65533;&#65533;&#65533;&#65533;bFN(&#65533;^&#35550;&#65533;&#65533;&#65533;&#65533;F&#65533;&#65533;&#65533;.&#65533;6&#65533;&#45721;&#65533;&#65533;&#65533;&#65533; &#65533;b,&#65533;h&#52398;&#65533;&#65533;&#65533;J&#65533;&#65533;]&#65533;&#65533;&#65533;k
@l&#65533;&#65533;e&#65533;&#65533;J`&#65533;&#65533;^&#65533;&#65533;.^&#678;,&#65533;&#65533;&#65533;&#65533;N(&#65533;~&#65533;&#65533;&#65533;&#230;&#65533;&#65533;-X&#65533;&#65533;&#65533;I&#65533;&#65533;&#65533;>&#65533;&#65533;j&#1238;+&#65533;&&#65533;&#65533;z&#65533;&#65533;2-X&#65533;&#65533;&#1026;&#65533;&#65533;R&#65533;&#65533;&#65533;&#65533;&#1590;&#65533;&#65533;2m&#65533;m&#65533;&#65533;&#65533;&#65533;-&#65533;2f&#65533;z&#65533;?&#65533;k&#302;l&#1738;&#65533;-&#65533;&#65533;&#65533;62]&#262;^&#65533;&#65533;Eh[&#65533;&#65533;&#65533;.-&#65533;&#1197;b&#65533;&#65533;&#65533;[&#65533;^G&#65533;&#65533;j&#65533;m&#65533;f&#65533;&#65533;&#65533;n&#65533;j&#65533;&#65533;&#65533;Ul&#65533;&#65533;r&#65533;&#65533;&#65533;.&#65533;p&#65533;&#65533;6&#65533;u&#27543;t#&#65533;&#65533;&#1008;&#65533;&#65533;&#65533;&#65533;&#65533;&#65533;L&#65533;&#65533;&#65533;&#65533;M&#65533;*&#65533;&#65533;&#65533;&#65533;Jl4o&#65533;&#65533;Itm&#65533;2&#65533;fo&#65533; !&#65533; &#65533; ,&#65533; &#65533; &#65533; _ &#65533; &#65533;	H&#65533;&#65533;&#65533;&#65533;*\Xp&#65533;&#199;#BdH&#65533;&#65533;&#331;3j&#65533;&#65533;0M&#65533;C&#65533;I&#65533;&#65533;&#269;(S&#65533;\&#65533;bH&#65533;ib&#668;I&#65533;fL&#65533;Y&#65533;&#65533;&#65533;&#65533;D&#65533;3&#65533;&#65533;I"&#65533;hE&#65533;&#65533;&#65533;&#65533;&#65533;&#1255;:]&#65533;,J&#65533;&#65533;&#1387;X&#65533;"J&#65533;fD&#65533;`&#65533;2t(R&&#1388;I,&#65533;&#65533;&#65533;&#65533;m[l&#65533;n&#1882;&#65533;kW&#65533;Pn&#65533;&#65533;l&#474;Y&#1910;=&#406;&#65533;&#198;&#65533;&#65533;&#65533;&#65533;&#1443;3&#65533;&#65533;&#65533;Ky&#65533;_&#65533;WV|&#65533;&#65533;g&#927;;s^&#65533;&#65533;q&#65533;&#597;SS<&#65533;&f&#65533;&#65533;;&#65533;&#65533;&#65533;&#65533;&#65533;&#1699;E'~&#65533;Uh&#828;{U7&#65533;&#65533;
&#65533;*&#65533;&#65533;&#65533;vkw&#65533;&#65533;&#65533;C&#65533;V&#65533;&#65533;1&#65533;4y%K0&#65533;{&#65533;	U&#65533;&#65533;&#65533;&#65533;sy&#65533;&#65533;&#65533;A&#65533;&#1485;~}&#65533;&#1020;&#65533;&#65533; &#65533;u&#65533;&#65533;&#846;&#65533; b&#65533;&#439;&#65533;&#65533;=&#65533;&#1920;&#941;&#65533;&#65533;t&#65533;&#65533;	wa7@&#65533;'&#65533;&#65533;l(&#65533;Va&#65533;H&#65533;&#65533;
&#65533;^&#65533; &#65533;&#65533;oU !T&#65533;U&#65533;&#65533;-&#65533;Q&#65533;|&#65533;&#65533;&#65533;&#65533;l!&#65533;&#65533;a[&#65533;a&#65533;&#65533;v+&#65533;&#65533;&#65533;~-&#65533;&#65533;&#65533;&#65533;`&#65533;&#65533;{>&#65533;G5&#65533;PI5&#65533;`I%4Wv&#65533;%&#65533;=v%[&#65533;%&#65533;&#65533;&#65533;Rq.&#65533;#&#65533;` &#65533;7	&#65533;&#65533;&#1621;YfsM+|&#65533;B+rr&#65533;&#65533;&#65533;dy4&#65533;&#65533; ue&#65533; &#355;h&#65533;&#65533;Q~*&#65533;@&#65533;&#65533; :&#65533;UbyM6|b&#65533;&#168;&#65533;&#65533;1*\$&#65533;
&#65533;&#65533;&#65533;&#65533;)&#65533;j&#65533;9&#65533;&#65533;&#65533;&#65533;u&#65533;&#65533;Iz&#65533;w/&#65533;&#65533;&#65533;&#65533;h&#21405;^&#65533;'&#65533;&#65533;j&#65533;zTR	
&#65533;&#65533;@%"T&#65533;&#65533;&#65533;&#1570;&#65533;&#65533;&#65533;
:*&#65533;&#65533;&#65533;9&#65533;{d&#65533;&#65533;&#65533;*&#65533;&#65533;P3U &#4325;qR	5&#65533;Y`&#65533;&#65533;&#65533;*&#65533;,&#65533;"&#65533;&#65533;z&#65533; &#65533;&#65533;"&#65533;@&#65533;&#65533;&#65533;L&#65533;-&#65533;&#65533;&#44525;\s&#65533;&#65533;"&#65533;VnW&#65533;&#65533;&#65533;.BDTJ#&#65533;>&#65533;&#65533;l&#65533;;*+&#65533;&#65533;&#65533;&#65533;&#65533;&#65533;&#65533;s&#65533;!&#65533;&#65533;3&#65533;&#65533;&#65533;7&#65533;<0I&#65533;\m%&#65533;B&#65533;M&#65533;v*&#65533; &#65533;&#65533;&#65533;&#65533;&#65533;u&#283;Mr&#65533;&#65533;^&#65533;v&#65533;&#65533;(4&#65533;o&#65533;&#65533;6&#65533;&#65533;*z&#65533;1&#65533;&#65533;&#65533;L&#65533;>&#1884;=&#65533;&#65533;x&#65533;N&#1749;&#65533; &#65533;&#65533;*_&#65533;&#65533;w)&#65533;&#65533;1&#65533;&#65533;&#931;&#65533;&#65533;&#65533;&#65533;9&#65533;&#65533;&#431;P-2{&#65533;&&#65533;&#65533;&#65533;&#65533;&#65533;&#65533;&#875;00G&#65533;&#65533;&#65533;6y&#65533;&#65533;&#65533;K&#65533;&#65533;&#1771;&#65533;&#65533;M7Z&#65533;=3&#65533;&#65533;2&#65533;m&#65533;&#65533;+ &#65533;u^&#65533;&#65533;&#65533;V&#65533;&#65533;&#65533;F5&#65533;&#65533;N&#65533;&#65533;5N6&#65533;@2&#65533;&#65533;&#65533;&#65533;&#240;&#65533;&#65533;&#65533;C&#65533;&#65533;*n#&#65533;2t&#65533;&#65533;O&#65533;&#65533;&#65533;8&#65533;p&#65533;&#65533;y&#65533;&#65533;&#65533;&#65533;&#65533;&#65533;&#65533;&#65533;&#65533;&#65533;)|RM6Nb&#65533;
&#35904;"&#65533;Q&#65533;&#65533;&#65533;&#65533;6&#65533;G&#65533;WL&#65533;z&#65533;C&#65533;*&#65533;P&#65533;W(&#65533;I&#41042;&#65533;4#8&#65533;	&#65533;&#65533;&#65533;fw>&#65533;.w+p&#65533;&#65533;p&#65533;&#65533;&#65533;d&#65533;&#65533;3pP7&#65533;M&#65533;&#65533;`=&#65533;&#65533;7&#65533;"&#65533;&#65533;&#65533;&#65533;f&#65533;&#65533;0&#65533;'&#65533;&#65533;	&#65533;B
J&#65533;!v&#65533;&#65533;(F&#65533;&#65533;I&#65533;&#65533;t&#65533;&#65533;lS"GI&#65533;v&#65533;&#65533;N&#65533;L&#65533;&#65533;&#65533;AS&#65533;&#1618;&#65533;R&#65533;&#65533;&#65533;&#65533;`
&#65533;!_&#65533;6&#65533;&#65533;z&#65533;&#65533;0~&#65533;&#65533;px&#65533;#_Q&#65533;&#65533;)&#65533;Kx&#65533;	f&#65533;!&#65533;&#65533;&#65533;fe&#65533;U&#65533;ohZ&#65533;Ch&qA&#65533;&#65533;+&#65533;7&#65533;&#496;f&#65533;&#65533;f&#65533;&#65533; e&#65533;<&#65533;c&#65533;&#65533; &#65533;F` ?&#65533;&#65533;&#65533;X&#65533;m&#65533;R&#65533;&#65533;#C$&#65533;&#65533;&#65533;&#65533;&#65533;&&#65533;h&#65533;&#272;&#65533;oP&#65533;&#65533;p&#65533;&#65533;.^&#65533;bS&#65533;&#65533;&#65533;&#65533;&#65533;~&#65533;0H#M&#65533;-&#65533;&#65533;&#65533;&#65533;&#65533;+&#65533;h=&#65533;&#65533;&#65533;&#65533;&#65533;&#65533;-K&#65533;&#65533;[nC&#65533;&#65533;&#65533;&#1169;&#65533;]&#65533; V&#1064;&#65533;&#65533;(V&#65533;.&#65533;&#1870;;&#65533;a&#65533;&#65533;z75&#65533;(&#65533;k&#65533;X&#6915;&#65533;@&#65533;&#65533;&#65533;D'
&#65533;J &#65533;&#65533;&#65533;hX&#65533;F&#65533;&#1138;&#65533; &#1862;'@&#1170;.&#65533;H&#65533;&#65533;&#65533;&#65533;|2&#65533;^K&#65533;Z "P&#65533;  B%&#65533;4"&#65533;&#65533;
&#65533;&#65533;D@
&#65533;&#65533;H&#65533;h%&#65533;8&#65533;,&#65533;s&#65533;K0&#65533;&#65533;3&#65533;&#65533;&#65533;V&#65533;*&#65533;:{&#65533;&#65533;i%&#65533;H&#65533;\&#52224;L[&#65533;&#65533;&#65533;&#65533;;:&#65533;&#65533;s'&#65533;&#1675;x
e&#65533;>A
R<&#65533;&#65533;I&#65533;&#65533;Q%
4h!&#65533;&#65533;&#65533;:&#65533;	&#65533;\&#65533;&#65533;iI&#1361;&4&#65533;l&#65533;&#65533;W/c&#65533;&#65533;&#65533;H&#65533;L&#65533;&#65533;g&#65533;i&#65533;W&#65533;t&#65533;k$#&#65533;&#65533;&#65533;&#65533;&#65533;j&#65533;&#65533;&#65533;&#1398;&#65533;&#65533;a&#65533;&#65533;mT&#1386;%&#65533;|&#65533;d &#65533;&#65533;&#65533;&#1846;7NNR&#65533;i&#65533;&#65533;F&#65533;T&#65533;&#65533;+hX&#65533;x&#65533;kp&#65533;&#65533;w:&#65533;h&#65533;W &#65533;A&#65533;&#65533;D;&#65533;y&#65533;Av&#65533;&#65533;&#65533;XUL`&#65533;	&#65533;/~1&#65533;&#65533;&#65533;&#65533;&#65533;:t&#65533;%&#65533;p\&#65533;:fup&#65533;*D&#65533;)&#65533;&#65533;b&#65533;&#65533;4j8i&#65533;&#65533;&#65533;	&#65533;`&#65533;	&#65533;&#65533;l&#65533;t/*G&#65533;&#65533;n&#65533;C&#65533;/b&#65533;&#65533;	&#65533;^A/&#65533;&#65533;c5&#65533;&#65533;T&#65533;&#552;&#65533;%&#401;&#65533;&#65533;&#65533;h&#65533;|0&#65533;&#65533;L`wr&#65533;L&}w&#65533;&#65533;C&#65533;>&#65533;0&#65533;`&#65533;X&#65533;X&#65533;&#65533;T&#1625;&#65533;&#65533;*C&#65533; F*&#65533;096&#65533;&#65533;&#65533;&#65533;&#65533;.&#65533;&#65533;&#65533;=%&#65533;	&#65533; d&#65533;u'&#65533;x&#65533;&#65533;O&#65533;&#65533;&#65533;Rl&#1072;0e+X!&#712;&#434;-=&#65533;+\!/&#65533;&#65533;b@&#65533;A &#65533;&#65533;&#65533;U3&#65533;&#65533;c&#65533;>&#65533;oPF&#65533;]&#65533;4c&#65533;&#65533;s&#65533;Z&#65533;v&#65533;&#65533;r3&#65533;&#65533;&#65533;Z&#65533;&#65533;&#65533;&#65533;&#1345;&#65533;W&#65533;laA&#65533;&#65533;&#65533;&#65533;LW&#65533;&#65533;&#65533;&Z&#362;&#65533;(Q/&#65533;{&#1030;N&#65533;l&#65533;&#65533;:&#65533;S#&#1939;_&#65533;B7C&#65533;&#65533;&#65533;&#65533;;z	&#65533;W&#65533;_&#65533;B&#65533;	x&#65533;&#65533;&#65533;&#65533;x$&#65533;M&#65533;&#65533;&#65533;q&#65533;;&#65533;&#65533;6&#65533;&#65533;&#65533;)!&#65533;Z&#65533;l&#65533;&#65533;&#65533;6]@&#65533;} kYk#&#65533;&#13240;&#65533;&#65533;&#65533;X &#65533; 
FF&#65533;&#65533;x&#65533;&#65533;&#65533;>&#65533;?(&#65533;#GU&#65533;A&#65533;&#65533;AvWB&&#65533;3J>E&#65533;?&#65533;jt&#65533;&#65533;&#65533;8&#65533;%&#65533;4&#65533; &#65533;&#65533;&#65533;V&#989;&#65533;(8@F0&#65533;&#65533;&#324092;&#65533;&#65533;?;&#65533;&#65533;9?9&#65533;)&#65533;&#65533;*&#65533;&#65533;a`&#65533;&&#65533;&#885;&#65533;&#65533;&#65533;&#65533;@&#65533;&#65533;&#65533;Q &#65533;&#65533;&#65533;&#65533;lO;&#65533;	"w6&#562;&#65533;
&#65533;&#65533;&#65533;&#65533;&#65533;&#65533;O&#65533; &#65533;[&#65533;&#65533;
2&#1027;`4&#65533;&#65533;"x&#65533;&#65533;.&#65533;8W 
$&#65533;&#65533;&#65533;Qrj&#65533;'&#65533;V%&#65533;&#65533;&#65533;m>&#65533;o7&#65533;
r=SE&#65533;`&#65533;&#65533;'&#65533;&#65533;&#65533;&#1059;^&#65533;	\@_&#65533;f&#65533;&#65533;?&#65533;}&#65533;O&#65533;U&#65533;&#65533;&#65533;@.&#65533;&#65533;&#65533;&#65533;;&#854;&#65533;>&#65533;&#65533;7v<^B^&#65533;F&#65533;&#65533;>&#65533;&#65533;j&#65533;#o&#65533;&#65533; &#65533;X[&#65533;&#65533;M&#65533;&#65533;6&#65533;O&#65533;&#65533; 0P6&#65533;&#65533;J`x&#65533;s&#65533;#JJO&#65533;`&#65533;~:n|c&#65533;&#65533;&#65533;<oF&#468;L&#65533;p@d&#65533;&#65533;-&#65533;E&#807;d&#1056;Y&#65533;e^&#65533;g&#65533;&#65533;q;'_=^&#65533;l&#65533;w&#65533;sd&#65533;|A&#65533;'|&#65533;&#65533;&#65533;]&#65533;32d&#65533;|&#65533;l&#65533;&#65533;vG&#65533;i&#65533;D&#65533;&#65533;j&#65533;}Xv&#65533;&#65533;&#65533;&#65533;&#65533;&#65533;&#65533; C=&#65533;M&#65533;K&&#65533;
&#65533;v&#65533;&#65533;g&#65533;&#65533;i#&#65533;&#65533;&#65533;&#65533;A&#65533;w&#65533;E&#65533;++Pms&#65533;&#65533;&#65533;&#65533;4&#65533;q` &#65533;&#65533;s&#65533;7&#65533;&#65533;&#65533;&#65533;&#65533;L&#65533;&#65533;&#65533;G&#65533;
&#65533;GR1Yf@JW&#65533;V&#65533;qCp&#65533;7&#65533;x'5&#65533;x&#65533;A>&#65533;g&#65533;S3g&m&#65533;m&#65533;g&#65533;DX@,&#65533;&#65533;&#65533;@ .@{KH{B&#65533;{&#65533; 
&#65533;@^&#65533;t+X&#65533;&#65533;&#65533; &#65533;]&#65533;&#65533;7&#983;bh&#65533;Vm."&#65533;&#65533;o&#65533;ox&#65533;r8C;QL &#65533;&#65533;`|H~(&#65533;5&#65533;8&#65533;&#65533;X&&#65533;g#W1&#65533;L'&#65533; &#65533;&#65533;&#65533;0&#65533;p&#65533;;&#65533;&#65533;p&#65533;&#65533;&#65533;Fe&#65533;q&#65533;x&#65533;P&#65533;0&#65533;&#65533;&#65533;&#65533; &#65533;&#65533;&#65533;&#65533;w=&#65533;w&#65533;&#65533;0&#65533;&#65533;&#65533;V&#65533;&#65533;&#65533;h%8;&#65533;X&#65533;&#1483;U&#65533;&#65533;%#da&#29084;&#65533;&#65533;&#65533;&#65533; X&#65533;`&#65533;&#65533;
&#65533;fN&#65533;d&#65533;&#65533;&#65533;&#65533;7&#65533; &#65533;&#65533;Lr"&#65533;&#65533;br&#65533;G&#65533;6&#65533;.@&#65533;g rh&#65533;&#65533;8&#65533;&#65533;&#65533;x&#1424;&#65533; &#65533;&#65533;3y&#65533;1&#65533;&#65533;&#65533;HR&#65533;\El8&#65533;q&#65533;` &#65533;&#65533;&#65533;&#65533;&#65533;7&#65533;	p1g&#590;&#65533;&#65533;=8dK&#65533;N	=&#65533;&#65533;A&#65533;
&#65533;&#65533;&#65533;&#65533;0k &#65533;Y&#65533;`&#65533;&#65533;zc&#65533;qW}\&#147;&#65533;@	&#65533;&#65533;&#1175;+P}:B&#65533;8hmki|x|&#65533;WIZ)&#65533;`Ty&#65533;&#65533;H&#65533;&#65533;ucq$&#65533;&#65533;q&#1848; H>i&#65533;i&#65533;t;&#65533;&#65533;&#65533;&#65533;&#1037;&#65533;vp&#65533;B&#390;&#65533;&#65533;c&#65533;s,&#65533;a&#65533;*Q&#65533;.&#65533;2&#65533;\5&#65533;i:&#65533; &#65533;&#65533;&#65533;&#65533;(&#65533;\`X&#65533;U&#65533;`#&#65533;&#65533;&#65533;&#1350;&#65533;&#1556;&#65533;	&#65533;&#65533;&#65533;}Q&#65533;&#65533;)&#65533;&#65533;z&#65533; &#65533;&#65533;9&`mT&#65533;&#65533;&#65533;&#65533; &#65533;@P}&#65533;mBF&#65533;n8&#65533;8&#65533;&#65533;&#65533;YI&#65533;&#65533;YR&#1881;Q&#65533;F&#65533;)&#65533;&#65533;&#65533;&#65533;&#65533;
&#65533;|&#65533;p&#65533;n9&#65533;&#65533; 9"&#65533;l&#65533;&#65533;y&#65533;&#65533;)&#65533;&#65533;&#65533;&#65533;&#65533;&#65533;k &#65533;&#65533;&#65533;&#65533;zQ&#65533;&#65533;&#65533;d&#65533;#j&#65533;&#65533;&#65533;&#65533;!R&#65533;0d&#65533;&#65533;a:&#65533;(&#65533;9&#65533;&#65533;|&#65533;&#65533;JJ&#65533;&#65533;&#65533;&#65533;P&#65533;&#65533;&#65533;&#65533;	&#160;&#65533;j+&#65533; Rc *&#1667;&#65533;&#1542;+ &#65533;&#65533;&#65533;X&#65533;s|q&#65533;{&#65533; &#65533;qt&#65533;&#65533;&#65533;&#65533;&#65533;`;&#65533;&#65533;&#65533;&#65533;A)&#65533;&#1126; ;&#65533;!I	&#65533;L)&#65533;&#65533;&#65533;'I&#65533;Q&#65533;|t&#65533;}&#65533;&#65533;&#65533;G&#65533; &#65533;&#65533;&#65533;&#65533;X&#65533;&#65533;|
z&#65533;I&#65533;0&#65533;&#65533;&#65533;!&#65533;&#65533;&#65533;&#65533;amhs=&#65533;tL&#65533;&#65533;	&#65533;&#488;&#41563;&#65533;L&#65533;)&#65533;&#65533;!&#65533;&#608;!o&#65533;!&#65533;&#65533;&#65533;&#65533;h +&#65533;&#65533;&#65533;9&#65533;+1&#65533;}&#65533;y&#65533;#&#65533;&#65533;&#65533;&#1708;&#65533;&#491;&#65533;&#65533;&#65533;'&#65533;&#65533;&#65533;-P&#65533;6&#65533;Y<I&#65533;>&#1061;&#65533;&#65533;&#439;&#65533;*_Yz&#65533;3&#65533;&#65533;j&#65533;&#65533;&#65533;&#65533;&#65533;&#65533;<)&#65533;J&#65533;l &#65533;&#65533;* &#65533;P&#65533;&#65533;~jsV&#65533;&#65533;=&#65533;&#65533;&#65533;&#65533; &#65533;Y&#65533;a&#65533;&#65533;` l&#1051;&#65533;&#65533;&#65533;&#65533;)&#65533;P&#65533; &#65533;&#65533;&#65533; &#65533;&#65533;&#65533;r&#65533;`&#65533;&#65533;&#65533;&#65533;&#506; &#65533;&#65533;G{&#65533;&#65533;G-@P1 Zp&#65533;a&#65533;&#65533;&#65533;Q&#65533;&#65533;o&#65533;
&#65533;=&#65533;&#65533;Q&#65533;&#65533; Fa&#65533;Fk|V #&#65533;-&#65533;&#65533;!&#65533; 
>p&#65533;D&#65533;&#65533;|s&#65533;&#65533;
&#65533;\&#65533;&#65533;Z&#65533;6 &#65533;9&#65533;&#65533;&#1792;&#65533;&#65533;&#65533;&#610;&#65533;$0&#65533;&#65533;&#65533;;&#1389;&#65533;&#65533;{&#65533;}&#65533;`Z&#65533;&#1134;l 1[&#65533;&#65533;H&#65533;&#65533;&#65533; wfO2 &#1138;&#966;&#65533;&#1699;&#65533;&#65533;&#65533;&#65533;EZ&#65533;F
&#65533;A&#65533;q&#65533;&#65533;pI&#65533;&#1619;&#65533;&#65533;$&#65533;&#65533;P&#65533;&#65533;	&#65533;z&#65533;l &#65533;&#65533;q&#65533;&#65533;W&#65533;a&#65533;!&#65533;$&#65533;&#439;&#65533;_&#489;Q&#65533;z&#65533;M&#65533;P&#65533;&#1712;&#65533;&#65533;&#65533;W&#65533;&#65533;&#65533;mBX&#65533;&#65533;&#65533;&#65533;Z&#65533;az&#65533;{x&#1664;&#65533;&#65533;I&#65533;k&#65533;&#65533;&#65533;> &#65533;&#65533;&#65533;q`&#65533;:&#65533;D`&#65533;&#65533;d&#1028;&#65533;&#65533;&#65533;&#65533;{x &#65533;&#65533;=i/K&#65533;n&#65533;&#65533;;`&#65533;&#65533;&#65533;&#65533;&#1061;&#65533;&#65533;&#65533;|&#65533;y&#65533;0&#65533;&#65533;{&#65533;&#65533;&#603;&#65533;[&#65533;&#65533;P &#65533;w
&#65533;&#65533;&#65533;9&#65533;>&#65533;&#65533;&#65533;
a&#65533;	A&#65533;|&#65533;6&#65533;)&#65533;&#65533;j6&#65533; &#1669;&#65533;&#65533;&#65533;&#65533; &#65533;
&#65533;)&#65533;)a&#65533;G&#65533;i& &#65533;&#65533;D&#65533;&#65533;q&#65533;&#281;&#65533;&#65533;&#65533;&#65533; &#65533;U;&#65533;&#65533;&#2071;&#65533;&#65533; &#65533;Bl{A&#65533;&#65533;M&#65533;&#65533;A&#65533;L&#65533;c&#65533;&#65533;p`S:pys&#65533;S&#65533;&#65533; &#65533;&#65533;&#65533;&#65533;&#65533;&#65533;Tx&#65533;qj&#1082;-&#65533;&#65533;&#65533;A&#65533;&#65533;yEy&#65533;&#65533;&#1603;&#65533;&#65533;&#65533;&#65533;&#65533;&#65533;L&#65533;&#65533;&#65533;&#65533;&#65533;&#65533;&#65533;&#65533;AJC&#65533;&#65533;Pd:05.K&#1072; o&#65533;&#65533; &#65533;<&#65533;&#65533;)&#65533;x&#1973;&#65533;&#65533;L&#65533;|;$@&#1120;3&#65533;&#65533;l&#65533;o&#65533;l&#65533;&#65533;&#65533;&#65533;l&#646;&#65533;u&#65533;&#617;~l&#65533;&#65533;&#65533;&#1062;r9&#65533;~|l&#65533;&#65533;&#65533;&#65533;&#65533;q&#65533;&#65533;&#65533;&#65533;&#65533;&#65533;&#942; 	X0&#65533;:!G&#65533;|&#860;A&#65533;.&#65533;&#65533;e&#65533;s>&#65533;&#65533;k&#65533;&#1829;&#65533;&#65533;>&#65533;b&#1706;9 
&#65533;&#65533; 
&#65533; &#65533;l&#839;&#1082;&#65533;<.+&#65533;&#65533;&#65533;&#65533;&#65533;#7&#724;&#65533;>-&#65533;&#65533;&#1069;&#65533;&#1209; 
Q&#65533;O&#65533;&#65533;*&#65533;qV &#65533;U&#65533;k1};&#65533;|@&#65533;&#65533;&#65533;L"m&#65533;&#65533;l&#65533;}&#65533;T&#65533;&#65533;FM&#65533;Dm&#65533;@$&#65533;+&#65533;&#65533;P&#65533;&#65533;&#65533;&#65533;l&#65533;&#65533;&#65533;&#726;&#65533;&#65533;&#65533;I&#65533;|&#65533;4&#65533;&#65533;&#193;&#65533;G-&#65533;@&#65533;
&#65533;&#65533;<&#1279;,o}&#65533;[&#65533;&#65533;+ &;&#65533;&#65533;T:&#65533;&#65533;:&#65533;`&#65533;&#65533;&#65533;*&#65533;&#65533;&#65533;|@&#1542;mm`&#65533;hm&#65533;<&#65533;zE&#65533;&#65533;$+:*&#65533;&#65533;7m &#65533;+&#65533;(+*&#65533;=&#65533; Y[&#65533;'&#65533;&#65533;s&#65533;&#65533;]&#65533;&#65533;&#65533;&#65533;&#65533;&#65533;&#65533;&#65533;7&#65533;E&#65533;&#1631;q&#65533;|&#65533;PK&#65533;&#65533;&#65533;}&#65533;f&#1913;&#65533;&#65533;&#1696; &#65533;k{&#65533;&#65533;[&#65533;pP&#65533;4&#65533;&#65533;w&#65533; &#65533;&&#65533;&#65533;&#65533;&#1911;d@&#65533;&#65533;&#65533;*&#65533;&#65533;o&#65533;&#65533;&#65533;{0*U&#1067;M&#65533;&#65533;L&#65533;^&#65533; &#65533;p\&#65533;&#65533;&#65533;`&#65533;;a&#65533;&#65533;&#338;&#65533;&#935;&#65533;&#619;]&#848;R&#65533;&#65533;&#65533;&#65533;&#65533;&#249;&#65533;i&#1228;&#1933;&#65533;&#65533;rQm&#65533;&#65533;&#65533;&#65533;&#65533;&#65533;&#65533; &#685;&#65533;&#65533;`q&#65533;4&#1783;&#65533;&#65533;&#65533;&#65533;U&#65533;&#65533;&#65533;M&#65533;&#65533;L&#65533;&#65533;&#65533;!&#65533;#&#65533;K%&#65533;$&#65533;&#65533;V&#65533;a&#65533;&#65533;&#65533;
<&#65533;)&#65533;&#65533;&#65533;&#65533;A6&#65533;>&#65533;5]&#65533;jk&#65533;m&#65533;	&#65533;#&#65533;&#65533; t+&#65533;&#65533;=&#65533;B&#65533;p&#65533;&#65533;&#65533;&#65533;k,&#65533;>Y&#65533;5N&#65533;&#65533;&#65533;`&#65533;-j&#65533;:&#65533;V&#65533;&#65533;&#65533;&#65533;&#65533;&'&#65533;&#65533;\&#65533;&#65533;k&#65533;&#65533;K&#65533;&#65533;&#65533;`&#65533;&#65533;&#65533;&#65533;&#65533;A&#65533;&#65533;8w=d&#65533;<&#65533;&#65533;&#65533;:P&#65533;&#65533;&#65533;N&#65533;5&#65533;&#65533;&#65533;&#65533;&#65533;+&#65533;&#65533;s&#65533;&#65533;&#65533;&#65533;&#65533;&#65533;U&#65533;a&#65533;=&#65533;@&#65533;~*&#65533;V&#65533;!&#65533;&#65533;&#1276;&#65533;&#65533;l&#65533;&#65533;.*,&#65533;&#65533;N&#65533;&#65533;&#65533;q(&#65533;k&#65533;m8&#65533;&#65533;&#65533;k~V` ~&#65533;A&#65533;X&#65533;&#65533;&#65533;&#65533;q_&#65533;&#65533;q9&#65533;&#65533;Z&#65533;&#65533;&#65533;&#65533;&#366003;&#65533;&#65533;@&#65533;p &#65533;&#65533;q@&#65533; &#65533;&#65533;&#65533;&#65533;&#65533;&#65533;&#65533;@&#65533;&#65533;1&#65533;&#65533;&#65533;,0>&#65533;&#65533;&#65533;&#65533;&#65533; +P&#65533;&#65533;p&#65533;&#65533;.&#65533;&#65533;&#65533;&#65533;k&#65533;&#65533;&#65533;&#65533;&#65533;&#65533;&#28056;&#1947;&#65533;&#65533;&#65533;&#65533;&#65533;l &#1848;&#65533;&#65533;&#65533;&#65533;&#65533;l&#65533;&#65533;&#65533;*m&#65533;&#65533;N&#65533;	&#65533;O&#65533;&#65533;j&#65533;-&#65533;&#65533;&#65533;&#65533;\&#65533;&#65533;0o/[&#65533;Z&#65533;X&#65533;&#65533;ELyj@&#65533;&#65533;&#65533;H&#65533;>P|&#65533;&#65533;&#65533;&#65533;&#65533;A&#65533;{&#65533;6o!&#65533;D&#1037;&#1312;A&#669;&#65533;]"&#65533;k&#65533;&#65533;&#65533;&#65533;P&#65533;z&#65533;&#65533;&#65533;&#65533;&#65533;
&#65533;&#65533;I&#65533;R&#65533;&#65533;I&#65533;T&#65533;&#65533;&#65533;&#65533;&#65533;`&#65533;&#1832;Hk&#65533;&#65533;l&#65533;&#65533;j&#65533;c?K&#65533;1&#65533;&#65533;&#65533;&&#65533;&#65533;rj&#65533;&#65533;&#1448;m&#65533;f&#65533;&#65533;9&#65533;&#65533;&#65533;&#65533;&#65533;y?
&#65533;&#65533;&#65533;nf&#65533;w]"&#65533;)
W/&#65533;w&#65533;&#65533;&#65533;&#65533;J&#65533;&#65533;&#65533;&#65533;&#65533;&#65533;&#65533;&#65533;qZ&#65533;I=&#65533;M&#65533;0*&#65533;&#65533;r$&#65533;&#65533;&#65533;&#65533;&#65533;q&#65533;&#65533;87&#65533;`yz&#65533;&#65533;&#65533;L&#65533;&#65533;&#65533;&#65533;&#65533;&#65533;&#65533;&#65533;&#65533;&#65533;iT&#65533;&#65533;,&#1027;&#65533;&#65533;&#412;&#65533;&#65533;P&#65533;&#65533;&#65533;1
]&#65533;^N&#65533;&#65533;&#65533;&#65533;&#65533;&#65533;&#65533;M&#65533;&#65533;&#65533;&#65533;&#65533;&#65533;&#65533;&#65533;K&#625;&#65533;&#65533;i&#65533;&#65533;qfY&#65533;&#65533;"u&#65533;&#726;ah&#65533;&#65533;x&#65533;&#65533;x&#65533;u	>&#65533;0 &#65533;&#65533;n&#65533;.d&#65533;&#65533;&#65533;C&#65533;%N&#65533;&#528; 0d&#65533;&#65533;UTH&#65533;&#1056;Y8F&#65533;&#2033;$-($&#65533;B(&#65533;&#65533;&#65533;h&#65533;&#998;&#837;7&#1005;X&#65533;!e&#595;*&#65533;&#65533;&#65533;&#65533;a&#65533;	 V&#65533;&#65533;&#65533;&#65533;S&#65533;Q&#65533;&#65533;SG &#65533;7dN)6[&#65533;i&#65533;5j&#488;&#65533;+V%	v.+&#65533;H&#65533;&#65533;&#859;9oNh&#1088;&#65533;&#146;@&#65533;&#1408;&#65533;&#65533;&#65533;&#65533;&#65533;Z&#65533;&#65533;a-T&#65533;&#65533;Q&#65533;&#65533;	C~#&#65533;w/J-_&#65533;\ &#65533;\&#65533;
&#65533;&#65533;U&#65533;&#1085;E&#65533;HJ&#65533;&#65533;&#65533;&#241;e?<&#65533;/&#65533;&#65533;5&#65533;XaC$m&#65533;X&#65533;f&#65533;*&#65533;&#65533;V-&#65533;-V&#65533;&#65533;&#65533;t&#65533;aU&#65533;l&#65533;Z26&#65533;&#65533;1&#65533;&#65533;&#65533;&#65533;&#65533;&#65533;+\C&#65533;&#65533;&#65533;+L&#65533;iA&#65533;&#20825;&#1394;&#65533;&#65533;&#65533;&#65533;&#65533;G&#65533;&#65533;P0&#65533;&#65533;5\;h<eS&#65533;*d&#65533;ig&#65533;&#65533;&#65533;&#65533;-&#65533;&#1280;&#65533;&#65533;4&#65533;@&#65533;&#65533;Vx&?&#65533;&#65533;&#65533;&#65533;.&#65533;&#65533;&#65533;&#65533;l&#65533;&#65533;	&#65533;&#65533;-A%j&#65533;&#65533;&#1772;Bf&#65533;&#65533;&#65533;+h.+i%&#65533;Xr	
v&#65533;?C&#65533;)B.\&#65533;2&#65533;&#65533;&#65533;&#65533;&#65533;&#65533;.F,%Zc!&#65533;d""&#65533;[ h&#65533;&#65533;&#65533;=&#65533;&#65533;&#65533;p&#65533;o:&#65533;)I&#65533;@[&#65533;.h&#65533;&#65533;&#65533;&#65533;&#65533;2a;&#65533;&#65533;&#65533;fN&#65533;2*&#65533;&#65533;1"&#65533;>&#65533;&#65533;&#65533;&#65533;JI3(&#65533;bI8&#65533;a&#65533;4&#65533;&#65533;yo/&#65533;Pl&#65533;&#65533;Xt1&#65533;AKUH&#65533;5$&#65533;&#65533;*`~dUi&#65533;6j&#65533;&#65533;K&#65533;&#65533;&#65533;j&#65533;&#65533;,&#65533;J2&#65533;&#65533;"&#65533;&#65533;&#65533;&#65533;&#65533;&#65533;{n=^
&#65533;2&#65533;X&#65533;@&#65533;\&#65533;&#65533;fjc&#65533;e&#65533;&#65533;&#65533;e$ &#65533;,kS&#65533;	K&#65533;&#65533;&#65533;6
&#65533;]J&#65533;e&#65533;,&#65533;&#65533;&#1148;&#65533;Z)-&#65533;D&#65533;cZHtx`&#65533;T&#2030;&#65533;&#65533;&#65533;0Hf&#65533;O&#65533;5&#65533;&#65533;k&#65533;&#65533;'l&#344;f&#65533;&#65533;&#65533;&#65533;&#65533;&#65533;!r&#65533;&#65533;c0&#65533;&#65533;B&#65533;$Y&#65533;yAS&#65533;~MM&#65533;&#65533;&#65533;}&#65533;&#65533;&#65533;&#65533;&#65533;&#65533;!B62&#65533;~Z&#65533;&#65533;&#65533;&#65533;&#65533;&#65533;-&#65533;&#65533;ey&#65533;(	&#65533;O&#65533;Re&#538;&#65533;@&#65533;&#65533;&#65533;&#65533;&#65533;&#65533;>&#65533;&#65533;&#65533;&#65533;T&#65533;g5&#65533;&#65533;&#65533;:"d&#65533;j&#65533;&#65533;&#65533;,@&#65533;S&#65533;[&#65533;&#65533;9&#65533;A&#65533;P&#65533;a&#65533;px&#65533;{&#65533;W&#65533;f!i&#65533;Ab&#65533;\&#65533;&#65533;&&#65533;\r&#65533;&#65533;&#65533;t&#65533;&#65533;&#65533;&#65533;&#65533;&#65533;&#65533;ZR&#65533;&#65533;&#65533;&#65533;nd{k&#65533;&#65533;&#65533;&#65533;&#65533;&#65533;&#65533;&#65533;#V&#65533;&#65533;&#65533;&#65533;3&#65533;\&#243;&#65533;&#65533;O&#65533;&#65533;&#65533;A&#65533;&#65533;\&#65533;&#65533;3 &#65533;tv	t{G&#65533;&#65533;a&#65533;N]&#65533;~(B6&#65533;*|X&#65533;7 /&#731;&#65533;&#65533;&#65533;&#65533;&#65533;&#596807;`&#149;&#65533;&#65533;e&#65533;&#65533;&#1287;&#65533;&#65533;E&#65533;JP&#65533;&#65533;B
&#65533;&#65533;&#65533;&#1140;&#65533;&#65533;=&#65533;&#65533;?&#65533;'d&#65533;&#65533;+&#65533;	&#65533;H'&#65533;&#65533;&#65533;&#65533;&#65533;`&#65533;`&#65533;&#65533;4&#65533;&#65533; &#65533;&#65533;=N!&#65533;&#65533;Fp&#65533;?&#65533;&#579;SC&#602;N&#65533;&#65533;&#65533;M$&#65533;&#65533; &#65533;&#65533;F:&#65533;}SQ&#65533;&#65533;&B&#65533;
%&#65533;
[&#65533;&#65533;&#65533;&#65533;	Zy&#720;&#65533;PC&#65533;P{u&#65533;P&#65533;G&#65533;&#65533;|&#65533;`&#65533;&#65533;,aC&&#65533;+Z&#65533;&#65533;&#65533;-&#65533;%:{&#65533;X&#65533;Z&#65533;
&&#65533;&#65533;d&#65533;&#65533;&#65533;&#65533;/@&#65533;`&#65533;E0&#65533;h&#65533;&#65533;&#65533;3>&#65533;&#65533;&#716;f&#65533;&#65533;&#65533;&#65533;p&#65533;&#65533;&#65533;&#65533;&#65533;h6%^&#65533;|&#65533;&#65533; &#65533;?1&#65533;&#65533;	E)&#65533; &#65533;&#65533;!&#65533;G &#65533;&#1167;\&#65533;3&#65533;&#65533;O&#65533;&#65533;?& &#65533;&#65533;5&#65533;G?Y6&#65533;&#65533;&#65533;&#65533;(&#65533;&#1600;&#65533;&#65533;&#65533;Z&#65533;?&#65533;d&#65533;&#65533;&#65533;s&#65533;#g)I8&#65533;&#65533;&#65533;w#5 &#560;&#65533;&#65533;(&#1170;&#65533;&#65533;)&#65533;n&#65533;c
88a%X&#65533;$&#65533;qo&#65533;4&#65533;&#65533; )E&#65533;&#1330;&#1907;&#65533;p&#65533;&#65533;5*&#65533;&#65533;)&#65533;8{&#65533; &#65533;>&#65533;?&#65533;&#65533;7&#65533;&#65533;u&#65533;&#65533;<&#65533;j&#424;i&#65533;&#65533;m&#1411;&#65533;iYK+&#65533;&#65533;&#65533;L&#65533;?&#65533;,&#65533;qA@(0d%&#65533;&#65533;9&#65533;&#65533;J`MmZS&#65533;&#65533;T&#65533;9MP7&#65533;1&#65533;&#65533;g&#65533;&#65533;&#65533; &#65533;B&#65533;t4&#65533;&#65533;&#65533;&#65533;ER.&#65533;&#65533;EXZ	&#65533;`u&6D&#65533;&#1035;&#65533;&#65533;v&#65533;&#65533;,&#65533;E/E&#65533;&#65533;L&#65533;Z&#65533;&#1946;XM&#65533;&#1939;&#65533;&#65533;&#65533;M&#65533;4&#65533;&#65533;&#65533;Jt&#65533;&4&#65533;&#65533;
\U&#65533;&#65533;&#65533;&#65533;&#65533;&#65533; &#65533;&#65533;b&#65533;&#65533;F&#65533;&#65533;I&#65533;u&#65533;,&#65533;&#65533;[+&#1350;Tkv46u&#65533;&#65533;H&#65533;&#1600;&#65533;&#65533;?gr&#65533;_1 &#1558;&#65533;&#65533;8&#65533;>&#65533;l&#65533;~&#65533;&#65533;&#65533;&#65533; TB@A20 &#65533;_E&#65533;f&#65533;jd 3&#65533;F|&#65533;&#65533;4&#65533;^.C;\&#65533;q&#667;&#65533;h&#65533;US;&#65533;:&#65533;&#1872;m&#65533;&#65533;&#65533;F4&#65533;"&#65533;&#65533;n{DL&#65533;&#65533;&#65533;zk$&#65533;{\(p&#65533;QYn&#65533;p)&#65533;&#65533;X48&&#65533;F6&#65533;&#65533;Z=`u&#65533;&#65533;-,|&#65533;&#65533;&#65533;&#65533;U'P&#459;?w&#65533;7&#65533;?&#65533;&#65533;T&#962;&#65533;'*5&#65533;&#65533;Yng&#65533;Z.&#65533;r&#65533;&#65533;=Qu{U&#65533;s&#65533;&#65533;&#65533;&#65533;&#65533;&#65533;.&#65533;\0&#65533;n:&#65533;q&#65533;g&#65533;&#65533;&#65533;&#65533;&#65533;;&#65533;F4&#65533;4&#65533;&#65533;ZS&#65533;&#65533;aY&#65533;w&#65533;&#65533;&#65533;&#65533;&#65533;!Vp_s&#65533;$t&#65533;EZY(&#65533;&#65533;l&#65533;6&#65533;-M1au&#65533;&#65533;)&#65533;&#65533;&#65533;0h&#65533;m&#65533;T&#46621;'&#65533;j%&#65533;9T&#65533;Nvo&#65533;&#65533;T&#65533;_%/Y&#65533;&#65533;&#65533;&#65533;>e^&#65533;&#65533;&#65533;&#65533;&#65533;&#65533;_&#65533;&#65533;bgu&#65533;^&#65533;qv	&#65533;hvfU&#65533;n&#65533;q`IT&#65533;
&#65533;&#65533;&#65533;&#848;&#65533;&#65533;&#65533;&#65533;{*D&#65533;&#65533;&#65533;=+!&#65533;&#65533;2&#65533;&#65533;&#65533;k&#65533;&#65533;{bD'Z&#1155;&#65533;&#65533;&#65533;I!&#65533;&#65533;W&#65533;&#65533;&#65533;&#65533;y&#65533;&#65533;)&#65533;&#65533;45&#65533;*&#65533;&#65533;&#65533;q&#65533;iv&#65533;&#65533;'&#65533;&#65533;&#65533;&#65533;&#65533;ke&#65533;bT&#1105;&#65533;V&#65533;t&#65533;&#65533;fp&#65533;&#65533;&#65533;&#65533;&#65533;&#65533;&#65533;}}D&#2449;&#65533;&#65533;&#65533;LHpgdkxn1j&#65533;9&#164;(&#65533;&#65533;&#65533;X&#65533;<&#1405;&#65533;&#751;&#65533;t&#65533;`&#65533;&#65533;cs&#65533;&#65533;F&#65533;&#65533;&#65533;&#65533;&#317;B&#65533;&#65533;&#65533;0r&#65533;a&#65533;&#1507;&#65533;i&#65533;]&#65533;&#65533;h/&#65533;&#1502;&#65533;~	&#65533;m,&#65533;B&#65533;Uy&#65533;[&#65533;W,&#65533;w&#65533;(_&#65533;&#65533;(&#65533;;&#65533;&#65533;N.&#65533;:&#65533;&#65533;&#65533;[&#65533;&#65533;&#65533;@+K&#65533;&#65533;$&#65533;[&#65533;I&#65533;&#65533;&#1626;E&#65533;Uyo&#65533;L&#65533;u.&#65533;&#1357;Z<?&#65533;&#65533; &#65533;h/&#65533;&#65533;&#1204;&#65533;&#65533;h&#65533;V&#65533;&#65533;&#65533;&#65533;&#1268;&#65533;&#65533;&#65533;&#65533;4&#65533;y I&#65533;:>&#65533;.&#65533;&#65533;&#1764;&#65533;	B&#65533;$&#65533;&#65533;&#65533;&#150;&#65533;&#65533;W&#65533;&#65533;&#65533;>X&#65533;&#65533;4&#65533;&#65533;&#65533;iP+&#65533;&#65533;[&#65533;;&#65533;&#65533;&#65533;p!	&#65533;<&#65533;Y-h&#1039;&#65533;,^&#65533;&#65533;N&#65533;$<>s&#65533;&#65533;\GYy&#65533;&#14024;&#65533;&#65533;9&#65533;&#65533;&#65533;u&#65533;&#65533;&#1391;&#1125;&#65533;&#65533;nwo&#65533;&#65533;&#1905;&#65533;&#65533;&#65533;&#65533;~&#65533;UxA&#65533;ko&#65533;&#899;>&#65533;&#65533;&#65533;&#65533;&#65533;&#65533;-&#65533;&#65533;o&#65533;&#65533;qg&#65533;&#65533;U'&#333;&#65533;6&#65533;&#65533;&#65533;&#65533;4&#65533;&#65533;&#65533;&#65533;&#65533;&#65533;&#65533;nsv&#65533;&#65533;&#65533;&#65533;!o&#65533;&#65533;&#65533;&#65533;&#65533;&#65533;&#65533;&#65533;xv&#65533;&#65533;S&#65533;&#65533;&#65533;&#65533;&#65533;6&#65533;&#65533;i&#65533;:&#65533;#@&#65533;C&#65533;&#65533;<&#65533;&#65533;3&#65533;&#65533;&#65533;&#65533;a=&#65533;K?\&#65533;&#65533;&#65533;&#65533;Q&#65533;&#65533;9&#65533;o&#65533;&#65533;2&#65533;&#1755;&#65533;&#65533;&#65533;>&#65533;?&#65533;&#1279;	&#65533;@&#65533;a= @&#65533;@&#65533;&#65533;&#65533;k&#65533;&#65533;&#65533;A&#65533;A&#65533;.&#65533;8&#65533;&#65533;&#65533;&#65533;&#1363;&#65533;&#65533;&#65533;	t&#65533;\&#65533;L=L8+&#65533;&#65533;@&#65533;,&#65533;B+L+T&#65533;&#65533;3B&#65533;&#65533;$TB&#65533;[B
&#65533;8&#65533;&#65533;1&#65533;B&#65533;#L)&#65533;qj&#65533;q&#65533;&#65533;d&#65533;/&#65533;&#65533;h <)&#65533;9&#65533;;&#65533;&#65533;+C%CC&#65533;i&#65533;5&#65533;&#65533;1&#65533;&#65533;&#65533;&#65533;MH&#65533;&#1541;N&#1541;h&#65533;J&#65533;&#65533;]&#65533;DI&#65533;&#65533;XH&#65533;E$CBD&#65533;&#65533;&#65533;&#65533;C&#65533;\&#65533;4 &#65533;X&#65533;N&#65533;V|&#65533;N&#65533; W&#65533;&#65533;&#65533;@&#65533;&#65533;AE&#65533;2&#65533;lZ&#65533;D<&#65533;&#65533;&#65533;M&#65533;&#65533;&#65533; H&#65533;tp&#65533;d4Fet&#65533;[]&#65533;9&#65533;E&&#65533;&#65533;PlD) &#65533;]0Fo&#65533;Fp4FA&#65533;&#65533;&#65533;O&#65533;&#65533;y#E^&#65533;F&#65533;&#65533;(&#65533;`&#65533;&#65533;U&#65533;L&#65533;G{&#65533;&#65533;z&#65533; g&#65533;: &#65533;&#65533;&#65533; t<Ck&#65533;&#65533;Z&#65533;E&#65533;F)&#65533;F:&#65533;Dz&#65533; |&#65533;&#65533;&#65533;H&#65533;,&#65533;:&#65533;B&#65533;H&#65533;&#65533;H@`&#65533;&#65533;&#65533;$&#65533;B&#526;&#65533;&#65533;&#65533;tHz&#65533;&#65533;|I&#65533;&#65533;&#65533;L(&#65533;Hl&#65533;]&#65533;G&#65533;&#65533;) I&#65533;&#65533;&#401;l*&#65533;0I7 )&#65533;8&#65533;R(&#65533;L&#65533;}hJ&#65533;|&#679;t&#601;, &#65533;&#65533;E&#65533;&#65533;&#65533;]&#65533;&#65533;2tu&#65533;Ie&#65533;&#65533;;I&#65533;&#65533;&#65533;R&#65533;&#65533;&#65533; &#1543;DPFP&#65533;|&#65533;-hKH&#65533;bhKF&#65533;&#65533;H&#665;LJ&#65533;&#65533;I&#65533;&#65533;@&#65533;&#65533;J&#65533;&#65533;Tw$T&#65533;&#65533;&#65533;&#65533; 
x&#65533;Yx
&#65533;&#484;&#65533;Y&#65533;L&#412;&#65533;DH&#65533;&#65533;&#65533; &#65533;t&#65533;&#65533;&#65533;R&#65533;J&#65533;&#65533;&&#65533;d&#65533;&#65533;&#1072;`D&#65533;](
@ x&#65533;G&#65533;M&#1556;M&#65533;|L&#1804;L&#65533;d&#65533;&#65533;&#65533;&#65533;&#65533;&#65533;&#65533;&#1108;&#65533;&#65533;&#65533;&#65533;&#65533;&#65533;&#65533;&#65533;&#65533;t&#65533;&#65533;&#65533;RP&#65533;l&#65533;&#65533;d&#65533;&#668;L&#65533;dL&#404;&#761;&#65533;&#892;&#65533;D&#65533;&#65533;8&#65533;,N&#65533;PM)`M&#65533;&#65533;M&#65533;&#65533;&#805;4&#65533;&#852;&#65533;I&#65533;&#772;>&#65533;[(&#65533;&#65533;E&#65533;4&#65533;&#65533;
Fb,&#65533;&#65533;M&#65533;&#65533;&#65533;`O&#65533;4&#755;&#65533;&#65533;&#65533;&#65533;&#65533;&#65533;R`~l&#65533;w&#65533;&#65533;Y&#65533;Oc&#65533;&#65533;4@b$&#65533;&#65533;&#65533;P&#65533;P*&#65533;&#65533; 0&#65533;&#65533;&#65533;&#65533;P&#65533; &#65533;&#65533;R&#65533;&#65533;>MhuP&#65533;	L#rG)&#65533;&`&#65533;&#65533;%&#65533;&#65533;&#65533;&#65533;&#65533;&#65533;% "%Q&#65533;&#65533;&#65533;P&&#65533; A&#65533;(e&#65533;&#65533;&#65533;7&#65533;&&#65533;s&#65533;.&#65533;Q&#65533;*8&#65533;'x&#65533;# S$% 45R4&#65533;&#65533;&#65533;t`&#65533;6&#65533;!&#65533;M&#65533;R&#65533;&#1336;*=&#65533;&#65533;&#1792;&&#65533;&#65533;! p &#65533;@&#65533;#@>S2}"MSEE&#65533;75&pTI&#65533;&#65533;h&#65533;&#65533;&#65533;R&#65533;&#65533;wl&#65533;&#65533;&#65533; Q&#833;&#65533;>(&#65533;B0U$@&#65533;#&#513;OTE&#65533;&#65533;0Z&#65533;Z&#65533;&#65533;K&#65533;&#65533;H&#65533;SK&#65533;&#65533;&#65533;SN&#65533;t&#65533;\&#65533;c&#65533;! Cf&#65533;C(C&#65533;k UQ P&#65533;Y}&#65533;r&#65533;&#65533;m&#65533;&#65533;\&#65533;&#65533;^&#65533;U0*&#65533;X&#65533;&#65533;s V&#817;&#65533;dU&#65533;&#65533;a`VC0&#65533;&#825;Wj&#65533;&#65533; p&#65533;Wq&#65533;Vp qWE4Wt&#833;&#65533;Q&#65533;j> f&#65533;Wfz&#65533;&#65533;j&#65533;&#65533;\&#65533;&#65533;&#65533;V}&#65533;p&#65533;Xq&#65533;&#65533;r&#65533;&#65533;8&#1474;-&#65533;&#65533;SD=&#65533;t]Wv&#65533;&#65533;e}Wy&#65533;W&#65533;&#65533;&#761;&#1613;&#65533;V~&#65533;w&#65533;&#65533;&#1554;%&#1555;EYr&#65533;&#65533;5&#65533;&#65533;&#65533;jxYe&#65533;W&#65533;&#65533;&#65533;z5&#65533;&#65533;&#65533;X&#65533;&#65533;~&#65533;&#65533;&#65533;&#1553;&#65533;&#65533;J&#1697;&#65533;&#65533;&#65533;VM@Wu5V&#65533;uW&#65533;g&#65533;&#65533;jH&#65533;&#65533;YY&#65533;&#1630;&#65533;Z&#65533;&#65533;&#1711;&#65533;&#65533;(&#65533;XY&#65533;UZ&#65533;5&#65533;&#65533;&#65533;B&#65533;Y&#785;&#65533;UY&#65533;W&#65533;&#65533;&#65533;o-&#65533;&#65533;[&#65533;&#65533;[&#65533;m&#65533;b&#65533;&#65533;&#65533;E&#1767;&#65533;&#1654;&#65533;&#65533;&#1358;&#65533;Z&#65533;&#65533;s&#65533;&#65533;&#65533;&#65533;\&#65533;&#65533;&#65533;&#65533;&#1329;&#65533;&#1829;mW&#65533;M[&#65533;&#65533;&#65533;&#65533;U&#65533;k&#65533;&#65533;&#65533;&#20858;eP&#65533;M&#65533;UYN%&#65533;&#65533;&#65533;1[&#65533;&#65533;&#1561;&#65533;W&#15964;&#949;&#65533;&#65533;&#65533;&#65533;]&#65533;&#65533;]&#65533;#&#771;&#65533;RA0&#65533;&#65533;&#65533; >&#65533;&#1524;&#65533;X&#65533;=&#1932;&#65533;YP&#65533;Z&#65533;&#65533;&#65533;&#65533;&#65533;&#453;&#65533;&#65533;^&#65533;d&#65533;&#1381;u(&#1471;%^&#65533;e&#1740;_&#973;&#1772;U\&#65533;U&#65533;&#65533;&#65533;]&#65533;&#65533; (%&#1764;mX&#65533;\&#65533;\&#65533;=&#65533;&#65533;&#20601;&#1581;u\&#65533;&#65533;,&#65533;H&#65533;&#65533;-[v}&#1560;&#65533;\&#65533;&#65533;&#65533;&#65533;&#65533; &#65533;%_ph\&#65533;&#65533;`&JM&#65533;&#65533;^(`k&#65533;Ww&#65533;&#65533;&#65533;&#65533;&#1897;_&#65533;&#65533;&#65533;%&#65533;6a&#65533;B&#65533;&#65533;&#65533;&#1278;&#65533;&#65533;&#65533;]&#65533;x&#65533;&#65533;UV&#65533;&#65533;`&#65533;&#65533; &#65533;&#65533;&&#1888;&#65533;a&#65533;@b&#65533;&#65533;&#65533;\0`&#65533;&#65533;y&#65533;&#65533;&#65533;&#65533;&#65533;P&#65533;\&#65533;}&#65533;&#65533;&#65533;a&#65533;&#65533;b&#65533;&#65533;&#65533;&#65533;<&#65533;nYc&#65533;&#65533;&#65533;a&#65533;&#65533;&#65533;&#65533;&#65533; &#65533;}mb&#65533;}n&#65533;&#65533;Ec&#65533;b`V&#65533;&#833;&#65533;&#10629;&#65533;g%&#65533;&#86442;&#65533;&#65533;&#65533;]W@J&#65533;&#65533;"se&#65533; &#65533;c&#65533;_9&#65533;\&#65533;&#65533;&#65533;%&#65533;1&#65533;&#65533;o&#65533;&#65533;?&#65533;d&#65533;d6&#65533;S+n&#65533;,&#65533;&#65533;}&#65533;x&#65533;b&#65533;&#65533;XQF\f^I6cU&#65533;$&#65533;Qs}_&#65533;&#65533;&#17013;&#65533;&#65533;c]&#65533;\^M&#65533;_n&#65533;&#65533;&#65533;&#65533;}&#65533;v&#65533;&#65533;f&#65533;c&#65533;&#65533;X&#65533;e&#65533;](&#65533;&#65533;i^eVf&#65533;EW&#65533;d&#65533;&#65533;`&#65533;e:eG&#65533;cYe&#65533;&#65533;&#65533;Vh&#65533;&#65533;r&#65533;&#65533;jneN&#65533;&#65533;h]&&#65533;c&#65533;X\&#65533;&#65533;G&#65533;W&#65533;&#65533;V3N&#65533;}&#65533;&#65533;sv&#65533;`&#65533;&#65533;&#65533;e&#65533;&#65533;&#26189;&#1691;&#65533;&#65533;Qn&#65533;q&#65533;T&#65533;~&#65533;8&#65533;gtnc0&#65533;!x&#65533;&#65533;-h/&#65533;e&#65533;]\eh&#65533;&#65533;f&#65533;&#65533;T9U&#65533;&#65533;a&#65533;Y&#65533;&#65533;9&#65533;&#65533;&#65533;a&&#65533;d&#65533;&g&#65533;N&#200;6&#65533;LVglv]E6&#65533;&#65533;&#65533;&#1614;&#65533;&#65533;\m&#65533;F&#43286;&#65533;M&#65533;S&#65533;&#1995;&&#33582;Y&#65533;e`&#65533;&#65533;]I&#65533;T^i&#65533;>H`&#65533;&#65533;+&#65533;.&#1960;&#65533;j&#65533;&#65533;&#65533;&#65533;&#65533;&#39662;+r&#65533;ib6&#1758;&#65533;&#65533;&#65533;&#65533;&#65533;&#65533;`fc&#65533;5&#65533;fkL^&#65533;fZ&#65533;&#65533;&#65533;&#65533;%kla&#65533;d&#65533;~h&#65533;`N]]&#65533;&#65533;!n&#1456;&#925;&#65533;ef&#65533;\&#65533;b&#65533;&#65533;i&#65533;&#65533;&#65533;aV&#28678;l&#65533;&#65533;&#65533;&#65533;&#65533;&#65533;&#65533;&#65533;Wm&#65533;&#65533;>&#65533;&#65533;&#65533;&#65533;l&#65533;^g&#65533;vg&#65533;6&#65533;&#65533;_l=&#65533;&#65533;&#65533;I&#65533;&#65533;}&#65533;&#65533;&#65533;&#65533;lt&#65533;&#65533;\H&#65533;Vd&#65533;l&#65533;&#65533;m&#65533;&#65533;&#65533;hfm&#65533;!Wn&#65533;v&#41581;_:>n&#198;&#65533;&#397;&#65533;&#65533;&#65533;lavlHZY&#65533;&#65533;]dc5\&#65533;&#65533;=&#65533;&#65533;8]m&#65533;&#65533;^&#1663;~Y&#65533;k &#65533;&#65533;1&#65533;<&#65533;&#65533;&#65533;&#65533;&#65533;&#65533;fl&#65533;~&#65533;-&#65533;oY&#65533;&#65533;V&#65533;&#65533;j1^&#58469;T nW&#65533;&#65533;.&#65533;mx&l&#65533;f&#65533;&#65533;6&#65533;&#65533;&#65533; q&#65533;qG&#65533;&#65533;&#65533;&#65533;&#65533;&#1614;]&#65533;&#65533;XG&#65533;V&#65533;&#65533;&#65533;&#65533;&#65533;+Lw|m&#65533;&#65533;&#65533;F[?&#65533;;&#65533;&#65533;z&#65533;]>~q&#65533;&#65533;&#65533;!&#65533;g&#65533;6&#65533;&#65533;&#65533;&#65533;&#65533;$V&#65533;0~i&#65533;Y&#782;&#65533;)W&#65533;*G&#65533;&#65533;+&#65533; &#1038;k&#65533;&#65533;G&#65533;efo)&#65533;q&#65533;&#65533;&#65533;&#65533;&#65533;.&#65533;&#65533;&#65533;&#65533;&#1578;-k&#65533;&#65533;(s@6E4w&#65533;&#65533;N&#65533;E&#65533;7&#65533;&#65533;&#65533;&#65533;&#65533;s/gD&#65533;&#65533;&#65533;&#65533;p6&#65533;&#65533;&#65533;&#65533;&#65533;&#65533;e&#65533;gii&#65533;b5&#65533;r&#65533;&#65533;&#65533;N>q&#65533;&#65533;W&#65533;&#65533;\&#65533;v&#65533;&#65533;&#1871;.t?&#65533;ss`u&#65533;&#65533;s&#65533;&#65533;Z&#65533;su&#65533;&#65533;&#65533;&#814;&#65533;T/iE&#65533;&#65533;=&#65533;.v&#65533;o&#65533;&#1278;l&#65533;6uK&#65533;t&#65533;&#65533;<&#65533;t7b&#65533;F&#65533;&#65533;&#1431;&#65533;&#2018;v&#65533;S7&#65533;#r^&#65533;g&#65533;&#65533;N&#65533;&#65533;i&#65533;u&#65533;&#65533;&#65533;t3_&#65533;]&#65533;&#65533;pvNWrx&#65533;Y&#65533;%&#65533;/&#65533;&#65533;&#65533;.u|Wv}W&#65533;^]_7p%os&#65533;X_p@&#65533;&#65533;=&#65533;&#65533;&#65533;&#65533;n&#65533;_&#65533;&#65533;.&#65533;sqO^rg&#65533;&#65533;&#65533;G&#65533;+&#65533;M%&#65533;&#65533;&#65533;&#65533;~&#65533;&#65533;x&#65533;fq&#65533;&#65533;&#65533;&#65533;&#65533;&#65533;&#65533;&#65533;&#65533;&#65533;l&#65533;\&#65533;&#65533;&#65533;k&#65533;%&#65533;&#65533;FxCW&#65533;u&#65533;&#65533;GW=?p&#65533;&#65533;y&#65533;&#65533;&#65533;Y]&#65533;&#65533;&#65533;G&#65533;&#65533;&#65533;v&#65533;w-&#65533;k&#65533;VGt&#65533;o^&#65533;Oz&#65533;&#65533;<&#65533;,&#65533;&#65533;&#65533;$&#65533;&#65533;F&#65533;&#65533;?&#65533;x}mq>~&#65533;|&#65533;z&#65533;&#65533;z&#65533;veM&#65533;&#65533;&#65533;zz&#65533;&#65533;i'{{&#65533;&#65533;&#65533;&s*_y&#65533;&#65533;&#65533;&#65533;eg&#65533;&#65533;^&#65533;t&#65533;&#65533;U&#65533;&#65533;e&#65533;G{&#65533;U{&#65533;&#65533;n&#65533;&#65533;O&#65533;.Fp&#65533;'y?|&#65533;&#65533;o\Wx&#65533;&#65533;&#65533;&#65533;w&#65533;&#65533;vu#&#65533;&#65533;&#65533;&#65533;0&#65533;r&#65533;Ew&#65533;&#65533;&#65533;&#65533;&#65533;&#65533;&#65533;&#65533;&#65533;e_&#65533;h &#65533;&#1794;/{&#65533;.&#65533;BOw&#65533;m&#190;&#65533;v&#65533;&#65533;>&#65533;&#65533;96;&#65533;n&#65533;G&#65533;&#65533;&#65533;C&#65533;|&#1535;r&#65533;a&#1485;&#1600;7V&#65533;u=Xd&#65533;&#65533;&#65533;&#65533;~&#65533;&#65533;~&#65533;wz&#65533;mC&#65533;}y&#65533;g&#65533;&#65533;&#65533;&#65533;&#65533;&#65533;+h&#65533; &#132;
2l&#65533;&#65533;aB'R&#65533;h&#65533;E&#65533;&#65533;3&#65533;&#1060;	&#65533;B&#65533;&#65533;&#65533;&#65533;&#65533;&#1680;!V2&#65533;e&#65533;B+&#65533;Y&#65533;!-@ :?|&#65533;&#65533;&#65533;r&#65533; &#65533;R&#65533;F&#65533;&#65533;&#65533;2m&#42273;&#360;R1n&#65533;&#65533;&#65533;cM&#65533;H&#65533;&#65533;am&#65533;&#65533;&#65533;Z&#65533;(s&#65533;\&#65533;r&#65533;&#825;&#65533;&#65533;;^B/]&#65533;&#65533;&#1191;z&#65533;&#65533;E(&#65533;/E&#65533;U&#65533;m(&#65533;&#65533;&#65533;Vr&#65533;&#65533;T&#65533;&#65533;P&#65533;&#65533;V&#65533;Ik&#65533;&#925;>y&#65533;Jt&#65533;&#1124;&#65533;&#65533;.0j&#65533;&#65533;^&#65533;&#65533;&#65533;&#65533;&#65533;j&#65533;&#65533;%k&#65533;%Z&#65533;l1&#65533;&#65533;&#65533;&#65533;8st&#65533;&#65533;;&#65533;4&#65533;&#65533;S^&#65533;&#65533;&#65533;G&#65533;\&#65533;&#65533;\)&#65533;&#65533;&#1625;5&#65533;&#65533;p&#65533;{&#65533;8qC&#65533;&#65533;&#939;&#65533;|i&#65533;&#65533;[&#65533;xX+&#65533;&#65533;&#65533;&#65533;|9&#65533;&#65533;rd&#65533;&#65533;S\Ptu&#65533;@&#65533;H&#65533;zS&#65533;&#65533;a&#65533;&#1392;&#65533;9&#65533;gY&#65533;	 &#65533;5&#65533;\&#65533;]< %&#65533;g&#65533;&#65533;w &#65533;O%&#65533;&#65533;`&#65533;&#65533;Ub&#65533;}&#65533;&#65533;X.&#65533;&#65533;&#65533;e&#65533;&#65533;&#65533;p&#65533;	G\qI&#65533;&#65533;&#65533;R'F&#65533;^?&#65533;']&#65533;&#1285;&#65533;X&#65533;MF&#65533;&#65533;q&#65533;!\&#65533;&#65533;&#65533;&#65533;@j&#1616;&#65533;-&#65533;&#65533;{,&#65533;6&#65533;&#2002;&#65533;5Y~k&#65533;u#8&#65533;G&#1800;[&#65533;&#65533;W&#65533;&#65533;}&#65533;&#65533;Q#%&#65533;"&#65533;2f' M7&#65533;&#65533;&#65533;v6hX7&#65533;uVD$aG>&#65533;&#65533;|&#65533;V&#65533;&#65533;&#65533;&#65533;dco8~8&#65533;w&#65533;&#65533;&#34574;&#1689;"&#65533;&#65533;&#65533;)-y&#65533;Kbh&#65533;ZSj&#65533;&#25503;&#65533;&#65533;&#65533;&#65533;&#65533;*&#65533;x&#65533;&&#1995;e&#65533;Ic&#65533;&#65533;/&#65533;	h&#65533;&#65533;&#65533;6&#65533;&#65533;jwJ
&#65533;&#65533;&#65533;&#65533;+nP^6&#65533;>&#65533;&#65533;-*&#65533;&#65533;k&#65533;Gj&#65533;&#65533;&#65533;=&#65533;&#332;&#65533;&#65533;&#65533;&#65533;~&#65533;&#65533;&#65533;K&#65533;&#65533;^&#65533;&#1145;&#34983;n&#65533;&#65533;J:&#65533;:&#65533;X&#65533;1<YS&#65533;&#65533;&#65533;&#65533;&pt&#65533;z&#65533;&#65533;&#65533;H0&#65533;F&#65533;;&#65533;|`9&#65533;L&#65533;>&#65533;f&#65533;&#65533;M,&#952;&#213;[&#65533;&#65533;&#65533;$r&#65533;&#65533;{&#65533;N&#548;&#65533;&#65533;&k&#65533;?9{1RM&#65533;i&#65533;Z&#65533;B&#65533;0c&#65533;&#65533;&#65533;p&#65533;&#65533;	&#65533;&#65533;&#65533;&#65533;&#65533;&#65533;&#65533;L&#65533;&#65533;3&#65533;&#65533;k&#65533;8u&#65533;N>	(&#65533;&#65533;&#65533;&#65533;s&#65533;1&#65533;&#65533;&#65533;q&#65533;y&#65533;&#65533;&#65533;W&#65533;]&#65533;&#602;&#65533;&#65533;_&#65533;9&#65533;#&#65533;&#65533;&#65533;]&#65533;&#65533;UA6&#65533;&#65533;&#65533;w&#917;&#65533;&#65533;&#65533;&#65533;<&#2047;0&#65533;x&#65533;y&#65533;&#65533;LG&#65533;4&#65533;4&#65533;	x&#65533;V&#65533;&#65533;&#65533;
&#65533;9&#65533;&#65533;&#1165;&#65533;&#65533;B&#65533;3&#65533;&#65533;fv+&#65533;n&#65533;&#65533;&#65533;"{zs&#65533;&#65533;y&#65533;&#65533;&#65533;&#65533;&#65533;WK&#676;&#65533;&#65533;&#65533;Ne&#65533;&#65533;&#65533;&#65533;w&#65533;Q&#65533;5&#65533;&#65533;&#65533;&#65533;r{6M&#65533;&#65533;&#65533;g!f>t&#65533;A}&#65533;&#65533;u&#215;0_&#65533;&#65533;&#1657;MN&#65533;%&#65533;.C&#65533;c&#65533;&#65533;&#65533;>&#65533;qdqk&#65533;&#65533; &#65533;HNPSZ[&#65533;&#65533;&#65533;Q&#65533;D&#65533;c&#65533;h&#65533;&#65533;1O^&#65533;&#65533;d&#65533;c&#65533;&#65533;&#65533;u&#65533;a_&#65533;t&#65533;-&#65533;{{ZX&#65533;&#65533;&#65533;-&#65533;A&#65533;o&#65533;Z
&#65533;2@2&#65533;ZJ[c&#65533;F2&#65533; k&#65533;=&#667;&#65533;&#65533;o&#65533;H&#65533;&#65533;H&#65533;V?&#65533;&#65533;[&#65533;	K&#65533;xs&#65533;&#1405;M Yb&#65533;i&#65533;&#65533;&#65533;Jy
&#65533;!d&#65533;8&#65533;&#65533;iqbH&#65533;&#1710;P&#387;&#65533;&#65533;t&#65533;&#65533;&#65533;&#432;XY&#65533;&#65533;m\&#65533;8&#65533;&&#65533;&#65533;xq&#65533;&#65533;!#&#65533;&#65533;w&#65533;&#65533;R&#65533;&#65533;V&#65533;&#65533;?6N&#65533;&#65533;&#65533;!iG&#65533;&#65533;d+B &#65533;&#65533;&#65533;5&#1924;g<	&#65533;&#65533;^&#65533;EC.D&#65533;_&#65533;&#65533;;&#65533;&#65533;Y&#65533;&#65533;&#65533;&#727;&#65533;&#65533;&#65533;&#65533;&#65533;&#5141;
q&#65533;?6&#65533;&#65533;1&#65533;&#65533;&#610;)&#65533;F.U&#65533;&#65533;&#65533;&#65533;&#65533;&#65533;&#65533;7&#1632;Q2cY#.i&#65533;&A&#65533;0h&#65533;#"&#65533;1&#65533;&#65533;&#65533;&#65533;&#65533;&#65533;&#35851;&#65533;&#65533;&#65533;L`&#65533;g&#65533;&#65533;I~L&g&#65533;!&#65533;&#65533;@`i&#65533;P&#65533;&#776;&#65533;&#65533;"&#65533;H@R&#1025;&#65533;&#65533;&#65533;f&#65533;&#44842;%&#65533;
a&#65533;&#65533;&#65533;&#65533;&#65533; T&#65533;(&#65533;` &#65533;&#65533;(Z&#65533;g T&#65533;@&#65533;CwQ(U&#65533;LX&#65533;	&#65533;&#65533;&#65533;#p&#65533;&#65533; &#65533;&#65533;HU&#65533;&#65533;&#65533;t9*]iK&#65533;&#65533;{8&#65533;&#65533;&#65533;&#327;&#65533;&#65533;&#65533;M_;M&#65533;O?&#65533;
&#65533;&#65533;E&#65533;&#65533;QWzP&#65533;&#65533;#&#65533;Q&#65533;&#65533;&#65533;F&#65533;&#65533;&#1893;&#65533;C&#65533;&#65533;&#65533;	G}*!&#65533;{8&#65533;W&#65533;&#1417;&#65533;4&#65533;Je&#65533;S%Z&#65533;Y&#65533;&#65533;&#65533;U&#65533;"O&#65533;JW&#65533;&#65533;5&#65533;{&#65533;&#65533;A&#65533;&#1665;&#65533;6&#65533;&#65533;&#65533;&#65533;!F&#635;6&#65533;.&#65533;&#65533;+dPWt&#65533;_}&#65533;D&#65533;&#65533;W&#65533;:&#65533;&#65533;&#65533;N-&#65533;&#65533;&#65533;&#65533;i&#65533;q&#65533;iB:&#65533;&#65533;&#65533;&#65533;,Yc:&#65533;&#65533;8&#65533;&#65533;R&#14189;&#65533;&#65533;&#1615;F&#65533;&#65533;F&#65533;&#65533;PO&#65533;Z&#65533;&&#65533;&#65533;&#65533;&#65533;&#65533;*&#65533;3&#65533;M&#65533;g&#65533;&#65533;(Pwk&#65533;&#65533;&#65533;&#65533;]&#65533;k&#65533;:O&#65533;B&:&#65533;)&#65533;&#65533;&#65533;&#65533; !]%&#65533;tW&#65533;W&#65533;&#9300;&#65533;&#65533;a&#65533;CC&#65533;|&#65533;&#65533;v&#65533;&#65533;@}&#65533;g&#65533;5&#65533;&#65533;&#65533;j&#65533;&#65533;&#65533;j&#65533;+&#65533;&#65533;&#65533;iOA+&#65533;&#65533;"&#65533;&#65533;
&#65533;n&#65533;&#1062;v&#65533;z&#65533;p&#65533;&#65533;&#65533;&#65533;6p`U&#65533;&#65533;jP&#65533;&#65533;Gv&#65533;&#65533;M/l1&#65533;&#65533;&#65533;ZG&#65533;&#65533;OuK&#65533;'&#65533;&#65533;&#28529;L{&#65533;=J&#65533;&#65533;&#65533;)&#65533;>&#65533;a&#65533;n&#65533;&#65533;26rBE&#65533;&#65533;/&#65533;&#65533;&#65533;&#65533;$|;&#65533;&#65533;RA&#227;&#65533;n&#65533;}&#65533;`&#65533;&#65533;x&#726;&#65533;&#65533;&#65533;45&#1706;x&#65533;S&#65533;jP&#1029;&#65533;&#65533;r&#65533;4&#65533;&#65533;B)X(Qf&#65533;&#65533;)fr9f&#65533;&#1662;&#65533;p&g&#65533;&#65533;&#65533;&#65533;&#65533;I61%<g|&#65533;&#65533;-<&#65533;&#65533;&#65533;w&#65533;gK&#65533;&#65533;&#1469;&#65533;D&#65533;WY&#1094;&&#65533;&#65533;"&#65533;&#65533;+&#65533;G@z&#65533;~&#65533;k&#1676;j&#65533;&#65533;&#65533;k<&#65533;A]e&#65533;9&#1189;&#65533;d[&#65533;&#1328;&#65533;tw&#65533;M&#65533;&#65533;=_+&#65533;&#65533;&#65533;&#885;R`&#65533;,@&#65533;&#1086;&#65533;RU&#65533;&#65533;&#65533;&#65533;R&#65533;&#65533;&#65533;s&#65533;m}&#65533;.t&#65533;&]&#65533;&#65533;&#65533;
&#65533;&#65533;e&#65533;&#42569;&#65533;J?/&#65533;&#65533;
&#65533;&#39861;eZ&#65533;&#65533;&#65533;&#65533;&#65533;&#65533;\&#65533;c#&#65533;&#65533;f&#65533;&#65533;&#65533;c>&#65533;:&#65533;k&#65533;uh&#65533;&#65533;fcK&#65533;&#65533;7v*&#65533;&#65533;&#65533;&#1427;&#65533;&#65533;w>N&#65533;&#65533;&#65533;e@/U&#1641;vL&#65533;Z2&#65533;V[#&#65533;P&#65533;w&#65533;[&#65533;&#65533;[&#65533;&#65533;4&#65533;&#65533;-&#65533;&#65533;&#65533;&#65533;&#65533;v&#65533;&#65533;,&#65533;P&#65533;x&#65533;&#65533;&#65533;p&#65533;-&#65533;&#65533;3T&#65533;&#65533;&#65533;&#65533;`&#65533;y&#65533;&#65533;&#65533;mse&#65533;
t &#65533;&#65533;&#65533;~&#65533;&#65533;&#65533;&#65533;=&#65533;&#65533;B&#65533; &#65533;&#65533;&#733;- 08X&#65533;Os&#65533;=&#65533;|g)" &#65533;DP&#65533;f?&#65533;&#65533;&#65533;n]&#65533;&#65533;C&#65533;YH&#65533;p&#65533;K&#65533;=&#65533;j:&#65533;&#65533;&#65533;&#65533;&#65533;&#65533;&#65533;&#65533;# &#65533;&#65533;&#65533;}&#65533;<&#65533;y_&#65533;&#65533;&#65533;S;&#65533;&#65533;&#65533;&#65533;&#65533;D&#65533;Y*&#65533;
&#65533;}0O&#65533;&#65533;&#65533;&#65533;&#65533;p&#65533;D$b]H&#65533;&#65533;&#65533;&#65533;&#65533;#&#65533;&#65533;&#65533;&#65533;x&#65533;
T &#65533;&#65533;t&#65533;s&#65533;})&#65533;&#65533;R&#65533;&#65533;&#65533;L&#65533;&#65533;I&#1985;&#65533;'`&#65533;&#65533;W&#65533;&#1669;.&#65533;a&#65533;G"&#65533;&#65533;&#65533;&#65533;&#65533;A&#65533;&#65533;&#65533;Lh_&#65533;&#65533;&#65533;&#65533;	&#65533;B&#65533;&#65533;8=E4tAT#&#65533; #@&#65533;&#65533;&#65533;&#65533;VU`&#65533;M&#65533;&#65533;]&#65533;&#65533;&#65533;&#65533;&#65533;&#65533;&#65533;&#65533; B5&#65533;2&`&#65533;L@&#65533;AR&#65533;
P&#65533;}&#65533;&#65533;&#65533;&#65533;_&#65533; &#65533;&#65533;&#1560;&#65533;B&#65533;&#65533;&#1245; &#65533;1Xd%@&#65533;&#65533;&#65533;B&#65533;&#65533;# &#65533; <P&#65533;&#65533;Ea&#65533;Ia&#65533;E#&#65533;L&#65533;&#65533;&#65533;u@
&#65533;&#1589;&#65533;&#65533;&#65533;j5&#65533;^[*&#65533;&#65533;&#65533;&#65533;L&#65533;&#65533;K&#65533;ara^[&#65533;`
ajq&#65533;=&#65533;&#65533;r!!&#65533;!&#65533;&#65533;&#65533;&#65533;&#65533;a&#65533;&#65533;a&#65533;!E&#65533;&#65533;&#65533;C f&#65533;&#65533;]b&#65533;&#65533;j&#65533;&#65533;u&#65533;%~&#65533;V&#65533;6&#65533;&#65533;>C&#65533;&#65533;"&#65533;?\&#65533;"&#65533;aK&#65533;&#65533;"&#65533;b&#65533;&#65533;I%_&#65533;&#65533;&#65533;&#65533;&#65533;(&#65533;a &#65533;"#&#65533;&#65533; &#65533;&#65533;"	:"&#65533;=&#65533;$J&#65533;I&#65533;")&#65533;%B&#65533; &#65533;&#65533;3"&#65533;4&#65533;&#65533;-"c.Bbj-&#65533;7&#65533;&#65533;?&#65533;&#65533;2J&#65533;2f#8&#65533;3q&#65533;T4&#65533;&#65533;&#65533;;&#65533;#T&#65533;cE&#65533;&#65533;&#65533;&#65533;<NE=n&#65533;=JD>&#65533;&#65533;=&#65533;c?&#65533;>&#65533;c@&#65533;@d=&#65533;#BN&#65533;	.$&#65533;&#65533;&#65533;C&#65533;KXE&#65533;&#65533;&#65533;&#65533;?:
XQ&#65533;#
&#65533;F&#65533;&#65533;E&#65533;cGJWH&#65533;I@  !&#65533; &#65533; ,&#65533; &#65533; &#65533; \ &#65533; &#65533;	H&#65533;&#65533;&#65533;&#65533;*\8p&#65533;&#65533;#H3&#65533;&#65533;&#267;3j&#65533;&#561;&#65533;&#463;/RLC&#65533;&#65533;&#595;&-J&#626;&#65533;&#727;#&#65533;Di2&#65533;&#859;I&#1168;&#65533;I&#65533;&#65533;J&#65533;0&#65533;
&#65533;&#786;8&#65533;&!&#65533;&#65533;&#1255;7&#65533;&#65533;&#65533;y&#65533;"&#1131;XaJ<&#65533;&#1318;&#65533;&#65533;`&#65533;~=&lR&#65533;&#65533;+	e@[&#65533;Y&#65533;&#65533;M(i&#65533;&#65533;a&#65533;&#65533;&#65533;ka&#65533;^&#65533;&#65533;&#65533;
&#65533;&#65533;fa&#65533;&#65533;*&#65533;[&#65533;&#65533;Mg&#65533;&#65533;w&#65533;&#65533;&#664;^&#65533;&#65533;$&#65533;&#65533;o&#65533;~i&#65533;&#15442;3[&#65533;,y5&#65533;&#65533;_I&#65533;&#65533;4&#65533;&#1144;56#&#65533;&#65533;i&#65533;d&#65533;&#65533;&#1978;&#65533;&#65533;&#65533;h&#65533;B&#65533;=&#65533;&#65533;&#65533;&#65533;&#65533;&#65533;^&#65533;&#65533;&#65533;c&#65533;&#65533;a_&#1454;:&#65533;v&#65533;&#65533;&#65533;&#65533;&#65533;&#1980;s9&#65533;&#65533;&#65533;s&#65533;#b@&#65533;&#2032;gOm&#65533;q&#65533;&#1779;w'&#65533;im(4Tz&#65533;1&#65533;{6&#65533;&#65533;&#65533;7&#65533;&#65533;%^~&#65533;&#65533;!&#65533;&#65533;&#65533;&#65533;l&#597;&#65533;&#65533;?&#65533;&#65533;t>&#65533;&#65533;`&#65533;7ax&#65533;&#65533;x&#65533;&#65533;T&#65533;&#65533;&#65533;&#65533;WR&&#65533;&#65533;Zh&#65533;&#65533;?&#65533;&#65533;&#65533;&#65533;j&#65533;	&#65533;5'&#1024;4&#65533;b&#65533;$s4+i&#65533;p&#65533;&#65533;5[~4&#65533;d#f6X&#65533;v&#65533;&#65533;->&#65533;&#65533;g&#65533;&#65533;&#65533;$H&#65533;&#65533;&#65533;&#65533;` &#65533;&#65533;&#65533;&#65533;9&#65533;1\R&#65533;%&#65533; &#65533;&#65533;`&#65533;&#161;&#65533;&#65533;&#65533;B+&#65533;2*f&#65533;|^I&#65533;&#65533;&#65533;!&#65533;&#65533;@&#65533;&#65533;7&#876;&#65533;$B&#1444;&#65533;E&#65533;&#30145;&#65533;&#65533;&#65533;&#65533;&#65533;j2&#65533;&#65533;&#65533;k%&#65533;&#65533;a+
z:&#65533;&#65533;&#65533;@
&#65533;}&#65533;&#65533;&#65533;!&#65533;&#65533;&&#65533;&#65533;&#65533;h&#65533;&#65533;&#65533;i&#65533;&#65533;&#65533;&#65533;&#65533;&#65533;&#65533;<P&#65533;"8&#65533;&#246;&#1810;"&#65533;&#65533;&#1930;&#65533;z&#65533;&#65533;h+&#65533;)$&#65533;$&#65533;	`&#65533;&#65533;&&#833;".`&#65533;w&#65533;f&#65533;g&#65533;/<&#65533;o&#65533;&#65533;z3&#65533;"LQ&#65533;&#65533;&#65533;&#65533;u4\`+&#65533;&#277;&#1594;*&#65533;&#65533;y\&#65533;l&#65533;/Aq&#65533;&#65533;&#65533;&#65533;&#65533;|&#65533;&#65533;'&#65533;k&#65533;&#65533;x&#65533;&#65533;:&#65533;<&#65533;F&#65533;`&#65533;&#65533;+;&#65533;&#65533;3&#65533;&#65533;&#65533;&#65533;&#65533;&#65533;&#65533;&#65533;&#65533;8&#65533;&#65533;&#65533;&#65533;,3&#65533;&#65533;&#65533;&#65533;T&#65533;&#65533;U&#65533;G'&#65533;&#65533;&#65533;*&#65533;&#65533;&#65533;&#65533;r&#65533;&#65533;&#65533;,&#65533;K&#65533;&#65533;&#65533;&#65533;l&#65533;C&#65533;&#65533;&#65533;&#65533;&#65533;&#65533;ST&#65533;&#65533;&#756;&J&#65533;&#65533;*&#65533;&#65533;f&#65533;&#65533;o3Y&#65533;`&#63320;&#65533;&#65533;2&#65533;&#65533;&#65533;;2{&#65533;&#65533;*o&#65533;&#65533;&#65533;&#65533;k&#65533;&#65533;&#65533;q&#65533;&#65533;03{&#65533;-&#65533;&#65533;&#1771;&#65533;f&#65533;w&#65533;&#65533;ov&#65533;&#65533;&#65533;VH!&#65533;&#65533;&#65533;[m&#848;&#764;
KX&#65533;&#65533;&#64508;&#65533;&#65533;&#65533;&#65533;&#65533;&#65533;(&#65533;p&#65533;"t&#65533;k2&#65533;&#65533;X%S&#65533;+8&#65533;&#65533;&#65533;H&#65533;7&#65533;&#65533;]&#65533;&#65533;\&#65533;A&#65533;4&#65533;J0&#65533;&#65533;J&#65533;&#65533;3&#65533;w&#65533;F&#65533;l&#65533;92&#65533;&#65533;&#65533;&#65533;&#65533;J&#65533;&#65533;,&#65533;X&#65533;&#65533;D&#65533;&#65533;&#65533;U&#65533;Mo&#154;&#65533;J&#65533;&#65533;@&#65533;/&#1336;&#417;&#65533;0&#65533;9,g&#65533;&#65533;&#65533;4&#65533;
&#65533;m&#65533; |&#65533; &#1665;&#65533;7&#65533;m&#65533;E("a N&#65533;&#65533;&#65533;&#1199;&#65533;g&#65533;&#65533;a&#65533;
&#65533;&#65533;~&#65533;k(J&#65533;&#65533;&#65533;&#1792;AjP~&#65533;S&#65533;K&#65533;&#65533;Ox&#65533;&#65533;&#65533;&#49657;<,i&#65533;X&#65533;P&#471;&#65533;NIV[&#65533;w&#65533;&#65533;9&#65533;/&#65533;&#65533;@&#65533;(&#65533;9&#65533;a
0&#537;5&#65533;&#65533;&#65533;b
k&#65533;4l/H&#65533; d`b	>&#65533;9&#65533;&#65533;.W&#65533;&#65533;R&#65533;&#65533;r@&#65533;&N9&#65533;O&#65533;&#65533;$>&#65533;&#65533;q&#65533;&#65533;7&#65533;&#65533;&#65533;m&#65533;P@&#65533;&#65533;x &#65533;d"/&#65533;&#65533;&#65533;&#65533;jQ&#65533;C&#1989;&#65533;hc@ &#65533;5L4jp!`&#65533;'&#65533;&#65533;Ln&#65533;wo(&#65533;&#65533;9%<qO&#65533;Q&#65533;&#65533;Trm&#65533;&#1096;&#42286;&#65533;H3^t&#65533;h&#65533;&#65533;&#65533;&#65533;&#65533;Y~&#65533;&#65533;&#65533;73&#65533;&#65533;\&#65533;&#65533;Ts&#65533;` 0&#65533;&#65533;&#65533;&#65533;A &#65533;%&#65533;&5y&#65533;W&#65533;&#65533;'PaG&#65533;&#65533;cO.&#65533;&#65533;8$F&#1536;D&#65533;&#65533;?&#1336;&#65533;O&#65533;@ 0f<&#65533;&#1421;7,&#65533;&#65533;X<&#65533;&#386;U c&#65533;[&#65533;4&#65533;P&#65533;&#1306;&#65533;s&#65533;v*&#65533;5&#65533;&#65533;&#65533;&#65533;C%&#65533;E&#65533;~q.&#65533;&#65533;&#65533;46&#65533;&#65533;q 4O&#65533;T &#65533;&#65533;&#65185;&#65533; &#235;&Tb*@&#1458;V&#65533;&#65533;&#65533;_=x&#65533;&#65533;<&#65533;rQ&#65533;&#570;&#65533;"Q&#65533;~h&&#65533;&#65533;)&#65533;&#65533;`~&#65533;&#65533;&#65533;&#65533;0iDl&#65533;`	X&#65533;&#65533;&#65533;&#65533;&#65533;&#65533;r9&#65533;?&#65533;&#65533;&#65533;&#65533;&#65533;&#1760;&#65533;X&#65533;z&#65533;ARQm&#65533;xk"&#65533;&#65533;&#65533;*&#65533;&#65533;c&#65533;
^&#65533; &#65533;&#65533;l0 U&#65533;&#65533;&#65533; t&#65533;[@0&#65533;&#65533;&#65533;y&#65533;:&#65533;&#65533;9&#65533;c
i[f&#65533;P&#65533;v&#65533;&#65533;&#65533;&#65533;&#65533;&#65533;&#65533;&#65533;V&#65533;&#65533;&#65533;C=Q8&#65533;&#1687;4C&#65533;&#65533;R&#65533;&#65533;&#65533;&#1578;!&#65533;D&#65533;&#65533;6&#65533;&#65533;n&#65533;@	ox&#65533;&#65533;&#65533;&#704;7,A	&#65533;S&#65533;F(&#721;&#65533;&#65533;-&#65533;&#65533;&#65533;&#65533;&#65533;X&#65533;'$Q3&#65533;r&#65533;G'&#65533;&#65533;-eW&#65533;t&#65533;&#65533;&#65533;&#65533;R&#65533;O&#65533;3jq&#65533;&#65533;>J&#65533;&#65533;j&#65533;&#65533;m[=&#65533;&#65533;&#65533;&#65533;&#65533;&#65533;&#65533;Ad&#65533;f&#65533;&#65533;P&#65533;0&#65533;	'&#65533;&#65533;	&#65533;0&#65533;b&#65533;&#65533;T&#65533;BG&#65533;E &#1169;&#65533;d&#65533;&#65533;Ar&#65533;el&#65533;a&#65533;&#65533;d&#65533;&#65533;&#1032;&#65533;&#65533;&#65533;&#65533;&#65533;=1&#65533;&#65533;y&#65533;&#65533;&#65533;&#65533;&#65533;&#65533;'&#65533;p\&#65533;o&#65533;BfP&#65533;&#65533;&#65533;H&#65533;Er@&#65533;t&#65533;4w&#65533;s&#65533;&#65533;M4(&#65533;U&#65533;TD&#65533;.&#65533;6%&&#65533;&#65533;&#492;A&#65533;hA&#65533;&#65533;F&#65533;G&#65533;&#65533;&#65533;v&#65533;&#65533; &#65533;&#65533;&#65533;	L&#65533;C&#65533;S&#65533;&#65533;]&#65533;&#65533;&#1493;ki&#65533;&#65533;e&#65533;+&#65533;&#65533;H&#65533;F&#65533;&#65533;v&#65533;&#65533;&#65533;&#65533;&#65533;&#65533;}&#65533;#k&#65533;&#65533;@&#65533;1&#65533;&#65533;&#65533;&#65533;&#65533;6b&#65533;O8
0&#65533;&#65533;&#65533;&#65533;&#65533;3f1c4&#65533;&#65533;&#65533;z&#65533;i&#65533;`&#65533;If&#65533;&#65533;x*&#65533;&#65533;;ia&#65533;&#65533;&#65533;&#65533;&#65533;?&#65533;&#65533;f3&#65533;&#65533;,&#1120;#&#65533;f&#65533;&#65533;PA2&#65533;&#65533;'&#65533;t&#65533;&#65533;&#1431;&#65533;e&#65533;&#65533;P&#65533;t&#65533;&#65533;&#65533;&#65533;{&#332;@z&#65533;&#65533;O&#65533;&#65533;D&#65533; B3&#65533;=&#65533;{&#65533;&#65533;&#65533;&#65533;:Z&#65533;H`	&2&#65533;m&#65533;/|&#65533;&#65533;&#65533;&#65533;&#65533;&#65533;&#65533;p&#65533;Br5#%
&#65533;d&#65533;`W&#65533;&#65533;9&#65533;t&#65533;.b&#65533;%&#65533;&#711;&#53975;3&#65533;D&#65533;&#65533;#@&#65533;d&#65533;&#392;&#65533;&#65533;3p&#65533;&#65533;&#65533;|&#65533;&#65533; v}$N&#65533;A3@^NH &#65533;| i &#65533;&#65533;-&#65533;7)&#65533;N&#65533;&#65533;4&#65533;x&#65533;?$&#65533;l&#65533; &#65533;=h&#65533;2&#1986;&#65533;&#65533;30&#65533;&#1017;&#65533;&#65533;aGcy=z&#65533;&#65533;.&#65533;&#193;U&#65533;F&#65533;T&#65533;:&#65533;&#65533;4&#65533;K&#65533;{&#65533;G&#65533;&#65533;&#65533;&#65533;6&#65533;;]&#65533;N&#65533;#\`&#65533;m&#65533;?:r>&#65533;L&#65533;
;`+t$&#65533;&#65533;&#65533;&#65533;&#65533;&#65533;&#65533;G&#65533;&#65533;+&#65533;}>&#65533;&#65533;i&#65533;!2&#65533;&#65533;&#1684;p &#65533;&#65533;&#65533;&#65533;eW&#65533;?&#65533;&#65533;&#65533;^&#65533;&#65533;@Nl`'IW&#65533;fT&#65533;&#65533;+&#65533;&#65533;&#65533; T&#65533;/&#65533;&#65533;Q5[Qux&#1175;bh6&#1238;&#65533;&#65533;
=&#65533;|7&#65533;Sk&#65533;&#65533;&#65533;&#65533;v (lxeN'k&#65533;&#65533;}&#65533;&#65533;t-&#65533;w~lpN&#65533;&#65533;]&#65533;&#65533;T&#65533;w~R&#65533;~&#65533;&#65533;q3>&#65533;&#65533;Wd&#65533;&#65533;@ ^=&#65533;&#65533;&#65533;&#65533;&#65533;&#65533;q&#65533;&#65533;&#65533;&#65533;&#65533;&#65533;&#65533;&#65533;&#65533;&#65533;&#1088;D&#65533;@`~&#65533;^)8&#65533;c-&#65533;y=`&#65533;&#65533;$H &#65533;`&#65533;P&#65533; h&#65533;&#65533;zq&#65533;&#65533;&0&#65533;qp&#65533;w&#65533;7&#65533;,z8&#65533;gXWb&#65533;&#65533;vBh&#65533;&#65533;&#65533;&#65533;&#65533;|&#631;S&#7172;&#65533;&#65533;&#65533;0)&#65533;W&#65533;%.&#65533;5Yh=$&#65533; &#65533;&#65533;&#65533;&#65533;Z&#65533;&#65533;]&#65533;&#65533;l X&#65533;&#65533;re&#65533;&#65533;6y`&#65533;@ &#65533;t&#1191;&#65533;x/swa&#65533;c=M&#65533;Q6&#65533;@R&#65533;&#65533;p%&#65533;&#65533;Q&#65533;&#65533;^&#65533; &#65533;&#65533;&#65533;&#65533;'`&#65533;&#65533;&#65533;&#65533;&#65533;{&#65533;&#1353;qE&#65533;Ae&#65533;Cl u
&#65533;&#65533;&#65533;T&#65533;A&#65533;&#65533;&#65533;&#65533;7&#65533;Z'} Q @&#65533;&#65533;X&#65533;&#65533;&#65533;&#65533;&#65533;&#65533;&#65533;&#65533;006P&#65533;&#65533;&#65533;i&#65533;&#65533;H &#65533; S4X&#65533;&#1483;&#65533;&#65533;&#65533;&#65533;v&#65533;&#65533;&#65533;q
A&&#65533;w&#65533;&#65533;Qp`&#65533;&#65533;%&&#65533;q&#65533;&#65533;&#65533;?)&#65533;+	:&#65533;&&#65533;&#65533;&#65533; 
&#65533;&#65533;O/&#592;&#65533;&#65533;w>&#1033;0T}X&#65533;`&#65533;&#65533;&#65533;&#65533;&#65533;&#65533;q}&#65533;&#65533;gx@&#65533;v&#65533;&#65533; ]&#1093;&#65533;d&#65533;&#65533;&#65533;&#65533;&#65533;&#65533;g &#65533;&#65533;$`h&#65533;W&#65533;q&#65533;<&#65533;&#65533;E	i&#65533;(&#65533;&#1240;)sy&#65533;&#65533;&#65533;[&#597;[&#1485;w&#65533;&#65533;{&#65533;Px2&#65533;&#65533;&#65533;y9&#65533;&#65533;&#65533;&#65533;x~&#65533;&#65533;qi&#65533;&#65533;&#65533;= &#1408;&#65533;,Y&#65533;&#65533;{^9%&#65533;E&#65533;Xk&#65533;F&#65533;Ei&#65533;(^(&#65533;&#65533; &#65533;&#65533;&#65533;R&#65533;&#65533;&#65533;F &#65533;&#65533;&#65533;&#65533;X,&#65533;a&#65533;&#65533;&#217;&#65533;&#65533;vY&#65533;W&#65533;tYrq&#65533;&#65533; \X&#65533; &#65533;&#65533; )]&#1432;#Yz&#65533;<&#65533;`BBQ&#65533;&#65533;&#18175;&#65533;u+&#65533; }&#65533;'&#65533;h&#65533;&#65533;&#65533;H&#65533;9&#65533;W&#65533;6&#65533;{"9O9l&#65533;3l&#65533;X>&#1184;w&#605;&#65533;&#65533;v&#65533;	k~&#65533;@&#65533;&#65533;a&#65533;@&#65533;Ql)h&#65533;&#65533;&&#65533;&#65533;%&#65533;[7&#65533;0g&#65533;6&#65533;7,1&#65533;Q^&#65533;&#65533;&#65533;v&#65533; x%=&#65533;&#65533;&#65533;&#65533;!&#65533;`&#65533;&#65533;`{y&#65533;kpr &#65533;RE&#65533;&#1041;.0&#65533;&#65533;&#65533;l&#65533;&#65533;1&#65533;&#65533;y&#1115;&#65533;v `N&#65533;&#65533;&#65533;!&#65533;&#65533;q&#65533;&#65533;&#65533;&#65533;&#65533;&#65533;	&#65533;Xx&#65533;&#65533;r&#65533;! 9&#65533;0&#65533;&#65533;&#65533;&#65533;fg &#65533;&#65533; \O&#65533;&#65533;-0&#65533;-&#65533;&#65533;Z&#65533;3&#65533;&#65533;&&#65533;&#65533;z&#1125;&#65533;w;&#65533;&#2296;&#65533;}&#65533;&#65533;&#65533;&#65533;&#65533;&#65533;c1m&#65533;&#65533;`%&#65533;O&#65533;u'&#65533;&#65533;y}&#65533;ihlp&#65533;&#65533;0l AI)y^!&#1635;
&#65533; }&#65533;j&#65533;_Xq&#65533;i[7&#65533;&#65533;&#65533;E&#65533;&#65533;t2J&#65533;&#65533;Qq&#65533;&#65533;&#65533;&#65533;Wx&#65533;&#65533;&#65533;a&#65533;&#1152;.&#65533;&#65533;&#65533;x&#65533;&#65533;&#65533;&#65533;&#65533;6pt&#65533;&#65533;#$&#2176;s&#65533;&#65533;:&#65533;&#65533;&#65533;&#65533;&#65533;{&#65533;J&#65533; 0&#65533;&#65533;&#65533;!&#1034;&#65533;,&#65533;s&#65533;p&#65533;&#65533;&#65533;&#65533;:l&#65533;&w+j"W&#65533;>0'**&#65533;a&#65533;&#65533;&#65533; X'&#65533;&#65533;&#65533;&#65533;&#65533;&#65533;,&#459;&#65533;&#65533;Vs&#65533;&#65533;&#65533;@z&#65533;h D&#65533;&#65533;=&#65533;S&#65533;:&#65533;%&#65533;O w&#65533;&#65533;&#427;&#65533;&#65533;]&#65533;9&#65533;&#65533;&#65533;P&#65533; &#65533;&#65533;W&#65533;&#65533;J	&#65533;q&#65533;(&#65533;&#65533;&#65533;&#65533;Yf&#65533;&#65533; qZ&#5157;&#65533;rV`&#65533;&#65533;&#321;&#65533;Z&#65533;P&#65533;&#65533;-&#65533;t&#65533;&#65533;&#65533;&#65533;&#65533;O&#65533;&#65533;P&#65533;&#65533;pfsac
q&#65533;,;}>&#65533;!&#65533;S&#65533;&#65533;8~&#65533;j&#65533;Q@&#65533;&#65533;<j&#65533;&#65533;I&#65533;gC&#65533;V&#65533;K&#65533;d&#65533;&#65533;&#65533;&#230;&#65533;&#65533;&#65533;&#65533;&#65533;*
\X&#65533;&#65533;&#65533;Zu&#65533;&#65533;&#65533; d:&#65533;'f:&#65533;&#65533;(lq&#65533;&#65533;J&#65533;zz&#65533;&#65533;&#648;F&#65533;&#65533;W&#65533;&#65533;+E&#65533;&#1138;@&#65533;&hH&#65533;)&#65533;&#65533;&#65533;]u&#65533;&#65533;&#65533;+&#65533;{K&#65533;.&#65533;k&#65533;&#65533;F&#65533;&#65533;&#65533;f&#65533;&#65533;Pp&#65533;&#65533;&)&#65533;&#65533;|&#65533;]+!{&#65533;&#65533;&#65533;&#65533;&#65533;&#65533;F6&#65533;&#65533;X&#65533;&#65533;&#65533;&#65533;-&#65533;=&#65533;+&#1472;&#65533;0@&#65533;,Q&#65533;a&#65533; &#1148;&#65533;&#65533;&#65533;&#65533;i3&#65533;)0&#65533;&#65533;p&#65533;|&#65533;&#65533;{`*&#65533;\x&#65533;&#65533;&#65533;8&#65533;&#65533;&#65533;| &#65533;&#65533;&&#65533;]J&#65533;!&#65533;l&#65533;T
q&#65533;Z&#65533;&#65533;` &#65533;&#65533;&#65533;&#65533;@&#65533;&#65533;&#65533;I&#65533;f&#65533;&#65533;|qa&#65533;q&#65533;`&#65533;|%[&#65533;&i!&#65533;+&#65533;&#65533;1&#65533;4|&#65533;
,&#65533;R&#763;&#65533;+&#65533;9&#65533;&#65533;r&#65533;&#65533;&#65533;&#65533;{&#65533;HL&#65533;G&#65533;&[&#65533;&#731;&#1255; &#65533;&#65533;{&#65533;&#65533;P0&#65533;&#880; &#65533;z]&#65533;&#65533;&#65533; X"&#65533;&#65533;[\G&#65533;`:&#65533;&#65533;t&#65533;EQp`&#65533;&#65533;&#65533;K&#1024;u)&#65533;&#65533;&#65533;v|&#65533;A&#65533;&#65533;&#65533;&#1480;&#65533;&#65533;&#65533;&#65533;Th&#65533;P0&#65533;&#832;&#65533;&#1992;t]JLi t&#65533;&#65533;+&#65533;&#65533;&#65533;&#65533;&#65533;&#65533;	&#65533;'&#65533;Dq&#65533;=&#65533;&#65533;&#1773;Q=&#65533;X~&#1826;CBx&#65533;u&#65533;&#65533;&#65533;&#65533;Ua&#65533;v8&#65533;&#65533;&#65533;&#65533;&#1227;)&#65533;&#65533;&#65533;&#65533;&#65533;x&#65533;]:t|&#703;L'`&#65533;&#65533;9&#65533;f*t&#718;Q&#65533;&#65533;&#65533;&#65533;&#65533;I&#65533;L&#65533;\&#889;a-@qj&#65533;&#65533;! &#65533;&#65533;9$&#65533;&#65533;3&#65533;&#65533;&#778;&#65533;'&#65533;U&#65533;Mka&#65533;&#65533;&#65533;&#65533;l&#65533;&#65533;&#65533;\&#65533;~y6&#65533;&#65533;&#65533;&#65533;&#65533;hVp&#65533;&#65533;&#1346;
|&#65533;-&#65533;&#65533;kk&#424;&#65533;l@&#484;L&#65533;&#65533;&#65533;p&#65533;&#65533;R/A&#65533;%&#65533;6&#65533;dq&#65533;>&#65533;&#65533;&#65533;O&#65533;~&#1658;}&#65533;&#65533;yJ&#65533;&#65533;,q&#65533;&#65533;&#65533;:[&#65533;&#65533;:&#65533;&#65533;&#1472;sG&#608;&#65533;,(&#65533;&#1243;&#65533;&#65533;&#65533;+&#65533;&#65533;` r&#65533;&#65533;&#65533;&#65533;&#974;&#1788;&#65533;&#65533;&#65533;&#65533;&#65533;L&#65533;)&#65533;<}&#65533;&#65533;J&#65533;&#65533;&#65533;&#65533;&#65533;&#65533;{`I&#65533; mW&#65533;&#65533;&#65533;&#65533; wM&#65533;'&#65533;&#65533;&#65533;&#65533;&#154;R&#65533;9&#65533;gH&#65533;Ep&#65533;,&#65533;&#65533;&#65533;&#65533;-&#65533;&PF&#65533;&#65533;&#65533;g&#65533;cI&#65533;&#65533;&#65533;&#65533;&#65533;&#65533; &#65533;\&#65533;o&#1209;&#65533;d9&#65533;
CA&#65533;&#1330;&#32010;&#65533;&#65533;-5&#65533;7&#65533;&#65533;+&#65533; l &#1355;&#65533;:H6&#65533;}[&#65533;y&#65533;&#65533;&#65533;&#65533;q&#65533;!&#65533;,&#65533;&#65533;q&#65533;s&#65533;T6	:&#65533;&#65533;&#65533;&#65533;&#65533;&#65533;&#65533;z&#65533; &#65533;&#65533;M&#65533; &#65533;S&#1849;&#65533;&#65533;&#65533;y&#65533;&#65533;;Y.qz5&#65533;&#65533;S< &#65533;&#65533;5&#876;&#65533;0&#65533;&#65533;U&#1475;&#65533;M[&#65533;&#65533;&#65533;.&#65533;|&#65533;~&#65533;&#65533;&#269;d&#65533;&#65533;&#65533;&#65533;&#65533;|*&#65533;(&#65533;&#65533;Y&#65533;&#65533;&#65533;&#2008;=v7&#65533;&#65533;-&#65533;w&#65533;h4&#1669;m 7/XP&#65533;D&#65533;g&#65533; r&#65533;D&#65533;	\&#1253;&#65533;&#1811;c&#65533;!M&#65533;&#65533;Q&#65533;&#65533;&#65533;&#65533;&#65533;K&#65533;&#65533;&#65533; &#1736;&#65533;Q&#65533;Q&#65533;Pa&#65533;d&#1408;&#65533;s%{&#65533;P&#65533;
&#65533;&#65533;M9.&#65533; +,ll&#65533;&#65533;o<&#65533;&#65533;`&#65533;j&#65533;&#65533; `&#4801;HF&#65533;&#65533;&#65533;&#65533;&#65533;&#65533;&#1676;&#65533;&#65533;&#65533;&#65533;}h&#65533;&#65533;&#65533;&#65533;&#65533;&#65533;@b&#65533;&#65533;CHeP&#65533;&#65533;&#65533;gP&#65533;&#65533;&#65533;&#65533;&#65533;&#65533;E-&#65533;Hq&#65533;&#65533;&#65533;I&#65533;&#65533;4&#65533;&#65533;jI&#65533;`'&#65533;&#65533;"IFN#&#65533;&#65533;&#65533;m9 &#65533;&#65533;&#65533;&#65533;A&#65533;T&#65533;&#65533;&#65533;&#65533;6&#65533;}}&#65533;&#65533;&#65533;@>k&#65533;$&#65533;j>&#65533;&#65533;3&#65533;&#65533;&#65533;&#35788;&#65533;>&#65533;1&#65533;&#65533;&#65533;&#65533;@(`N&#65533;8M&#65533;_z^&#65533;&#65533;&#65533;&#65533;&#65533;ece&#65533;&#65533; Q&#65533;&#65533;&#65533;T&#65533;x&#65533;&#65533;!&#65533;w&#65533;&#1902;&#65533;&#65533;=\&#65533;&#1637;qL&#65533;&#65533;'io&#65533;P&#65533;&#65533;&#968;0&#65533;Mrz&#65533;d2&#65533;&#65533;&#65533; &#65533;e&#65533;tx&#65533;l&#65533;&#65533;&#65533;&#65533;}K&#65533;M
&#65533;L&#65533;&#65533;&#65533;	&#65533;&#65533;&&#65533;U&#65533;J&#65533;&#65533;&#65533;H6$&#65533;
&#65533;&#65533;&#65533;&#65533;|&#6051;&#803;&#65533;N#&#65533;&#65533;&#65533;&#370;&#65533;&#65533;&#65533;=&#65533;&#65533;&#65533;&#65533;&#65533;&#65533;&#65533;&#65533;=l&p&#65533;&#65533;^l	&#65533;&#65533;r<-&#65533;&#1690;&#65533;&#65533;&#65533;9&#65533;U&#65533;&#65533;&#65533;&#65533;&#65533;{&#65533;&#65533;irq0&#65533;+?&#65533;&#65533;m&#65533;&#65533;&#65533;&#65533;_&#65533;	&#65533;`@&#65533;&#65533;|&#65533;&#65533;&#65533;&#65533;h.&#65533;V&#65533;&#65533;&#65533;|&#65533;&#65533;&#65533;&#65533;&#65533;&#65533;w&#65533;
O&#65533;&#65533;&#65533;&#65533;O&#65533;&#65533;&#65533;&#65533;WW&#65533;&#65533;&#65533; Q&#65533;&#65533;X&&#65533;&#65533;&#65533;]&#65533;&#65533;&#65533;&#1326;&#65533;&#65533;h&#65533;_&#65533;h?&#65533;&#65533;&#65533;X&#65533;%&#65533;&#65533;&#728;&#16219;>&#65533;&#65533;\&#65533;-&#65533;&#65533;&#65533;>T&#1149;&#65533;S&#65533;&#65533;&#65533;&#65533;&#65533;&#65533;8&#65533;;&#65533;&#65533;&#65533;&#65533; {"&#65533;&#65533;&#65533;&#65533;&#65533;$,!&#65533;(&#65533;&#65533;^&#65533;&#65533;+(&#65533;&#65533;&#65533;"&#65533;&#65533;&#65533;:&#65533;z&#1600;&#65533;J&#65533;^&#1674;&#65533;&#65533;~&#65533;&#65533;|&#65533;e&#65533;&#65533;&#65533;&#65533;&#65533;&#65533;&#65533;&#65533;&#65533;o&#65533;&#65533;=&#65533;P[!`&#65533; &#65533;&#65533;&#65533;Dp&#65533;&#65533;&#65533;&#65533;aF&#65533;|&#65533;.$p&#65533;&#65533;&#65533;&#65533;&#65533;&#65533;&#65533;3&#65533;V&#65533;&#65533;&#1071;&#65533;|,&#65533;F&#65533;&#65533;1&#65533;!<&#65533;&#65533;&#65533;?&#65533;*T&#65533;&#65533;&#65533;&#65533;
5>&#65533;&#65533;PcF&#65533;=t&#65533;0!&#65533;c&#65533;&#1560;&#65533;c&#65533;%"&#65533;:&#932;Y&#65533;&#65533;M&#65533;9u&#65533;D&#65533;&#65533;&#65533;6&#608;Di&#65533;&#191;cH&#65533;&#65533;&#65533;2&#65533;_&#65533;>f&#65533;9&#65533;H&#65533;#Iex0!&#65533;6|&#65533;pi&#65533;&#65533;&#65533;h;&#1390;e&#65533;v&#65533;:&#65533;&#65533;V`&#65533;vL&#65533;W&#65533;G&#65533;&#65533;8&#65533;U&#65533;&#65533;&#65533;9&&#65533;*m&#65533;&#194;O@Z&#65533;&#65533;&#65533;&#65533;e&#793;&#65533;&#65533;Y&#65533;&#65533;&#65533;&&#65533;)&#65533;&#65533;.&#65533;&#65533;&#41146;\&#65533;vM&#65533;&#65533;&#65533;&#65533;&#65533;&#65533;X&#65533;&#65533;&#65533;&#65533;M&#65533;8"&#65533;k&#65533;&#65533;&#65533;J&#65533;V &#65533;&#65533;&#324;&#65533;&#65533;m^aCR&#65533;g&#65533;R&#65533;d"1&#65533;'&#65533;&#65533;sM"&#65533;&#65533;&#65533;&#1688;#B&#65533;&#65533;&#65533;&#65533;-:N&#65533;>
\;&#561;tWj&#65533;i&#65533;&#65533;&#65533;&#914;&#65533;<&#65533;&#65533;&#65533;&#65533;AO&#65533;B!&#65533;&#65533;&#65533;4(DQ&#65533;&#65533;&#65533;&#113290;O&#65533;&#65533;K&#65533;&#65533;&#65533;:&#65533;&#65533;X*&#1034;tQ-o&#65533;&#65533;&#65533;&#65533;&#65533;k&#65533;&#65533;DqN&#65533;[&#65533;&#65533;&#65533;&#65533;&#1610;$[@,5V|q&#604;&#65533;r&#65533;&#65533;&#65533;Z &#65533;N&#65533;j&#65533;&#65533;&#65533;"!6&#65533;&#65533;&#65533;5&#65533;#&#132;&#65533;&#65533;Lj&#65533;&#65533;c&#199;&#65533;&&#65533;--&&#65533;&#65533;&#65533;<&#65533;&#65533;&#65533;k&#65533;&#65533;k&#65533;&#65533;&#65533;&#65533;&#65533;&#65533;.&#65533;&#65533;V&#65533;&#65533;&#65533;H&#65533;&#65533;&#65533;&#1744;,&#65533;8&#65533;3&#65533;:&#65533;&#65533;.&#65533;&#65533;<jS&#65533;&#1537;"&#65533;L&#65533;&#797;&#65533;&#65533;&#65533;C%hl#7&#65533;&#65533;TN:&#65533;&#275;J&#65533;J&#65533;s/O3k&#65533;g]+&#65533;&#65533;B&#1770;&#65533;&#65533;&#65533;at&#65533;&#65533;&#65533;&#65533;Y&#65533;&&#65533;f&&#1057;&#65533;&#65533;&#65533;)&#65533; 3&#65533;&#65533;(K(&#65533;&#65533;&#65533;
A-u0&#65533;&#65533;c$4u&#65533;5#k)&#65533;<&#65533;&#65533;&#65533;Eo&#65533;9d f&#65533;";&#65533; &#65533;pU&#65533;Ca&#1610;N.)&#65533;A&#65533;&#65533;"&#65533;E&#65533;&#65533;O&#1572;l&#65533;&#65533;&#65533;iW&#65533;!&#65533;&#65533;&#65533;&#65533;&#1204;"&#65533;8B&#1891;\s&#65533;Z(&#65533;]&#1166;&#65533;w@T&#65533;ag{7&#987;uL`&#65533;V&#65533;&#65533;&#65533;&#65533;4&#65533;P&#65533;
&#65533;nKP">^&#65533;&#546;&#65533;&#65533;&#65533;#M &#65533;&#65533;&#65533;a&#65533;&#65533;&#65533;&#1980;&#65533;&#65533;^&#65533;&#65533;&#65533;&#65533;&#65533;S&#65533;[X&#65533;&#65533;&#65533;t&#65533;&#65533;e&#65533;&#65533;&#65533;c&#65533;q&#65533;&#65533;9Xp&#65533;&#65533;{[	&#65533;&#65533;&#65533;&#65533;&#65533;&#65533;&#65533;&#65533;&#870;&#65533;L&#65533;&#65533;M)&#65533;&#65533;&#65533;&&#65533;Z&#65533;A&#65533;;&#65533;\&#65533;&#65533;&#65533;
&#65533;%&#65533;&#24852;M&#65533;&#65533;*&#65533;&#65533;&#64433;&#65533;3fN&#65533;j?&#65533;O&#65533;&#45120;tF([[&#65533;&#65533;&#65533;&#53337;j&#65533;&#65533;~&#65533;w&#65533;&#65533;&#65533;&#65533;MP&#65533;&#65533;~@Y&#65533;&#65533;3&#65533;f=&#65533;a&#65533;9&#65533;&#65533;&#65533;&#65533;W&#65533;&#65533;&#65533;!fr?&#65533;vf$&#65533;&#65533;5a&#156;]&#65533;&#4285;&#65533;&#65533;,Iy&#65533;&#65533;&#65533;&#65533;&#65533;MOP&#65533;X&#65533;&#1028;&#65533;]&#65533;-@@&#65533;*&#65533;=&#65533;&#65533;[&#65533;&#65533;&#65533;&#65533;&#65533;&#65533;v&#65533;&#65533;&#65533;&#65533;&#65533;&#65533;&#65533;}&#65533;&#65533;&#65533;@ &#65533;&#65533;|#x&#65533;D&#65533;7&#65533;
&#65533; &#65533;&#65533;x&#65533;U=6<&#65533; &#65533;&#65533;&#65533;&#65533;&#65533;V&#65533;&#65533;&#65533;"&#65533;^&#65533;&#65533;&#65533;&#65533;&#65533;&#65533;v&#65533;?nw;&#65533;}m	%"aY&#65533;b&D&#65533;h6$&#65533;&#65533;z5&#65533;&#65533;&#65533;	&#65533;M&#65533;	&#65533;&#65533;G&#65533;9&#65533;A|&#1888;&#65533;Z$ 0hp}h&#65533;&#65533;&#65533;tBB&#65533;&#65533;5R5Vi/&#65533;b^&#65533;&#65533;&#65533;&#65533;&#65533;&#65533;&#65533;&#65533;&#65533;(&#65533;C&#65533;^&#65533;&#263;&#65533;$&#65533;&#65533;8@t&#65533;&#65533;)&#65533;&#1880;BD(&#65533;JTB&#65533;&#65533;&#65533;$&#65533;F&#65533;&#65533;&#65533;&#65533;{&#65533;$=3P&#65533;fG&#65533;&#65533;WZ&#65533;F&#65533;&#65533;ur&#65533;$wR&#65533;d&#65533;`&#65533;	[)B&#65533;&#65533;R&#65533;hE+"g&#65533;&#65533;6kJ?b&#65533;&#65533; &#65533;&#65533;e&#65533;h&#65533;"T&#65533;c&#65533;o6V&#65533;&#65533;&&#2024;&#65533;8Na&#65533;&#65533;&#65533;&#65533;M&#65533;&#65533;&#1873;!&#65533;&#65533;&#515;>&#65533;&#65533;OW&#65533; &#65533;&#65533;&#65533;&#65533;&#65533;aH[RSw[$;&#65533; &#65533;&#65533;9&#65533;KZg;&#65533; %&#65533;&#65533;&#65533;h>&#65533;&#65533;&#65533;&#65533;&#65533;&#65533;>P&#65533;8p%3&#65533;&;&#65533;&#65533;nv&#65533;&#65533;&#65533;PP&#65533;&#65533;&#65533;
%".&#65533;'&#65533;Vd&#65533;1&#339;'E]&#65533;+&#65533;&#65533;qZ&#65533;6&#65533;%&#65533;&#65533;&#65533;j&#65533;&#65533;5&#65533;&#65533;M!60&#65533;+eiK&#65533;&#65533;&#963;&#65533;c1&#65533;)6&#65533;H&#65533;X&#65533;&#65533;A&#65533;&#65533;h.9L^4&#65533;J%#{&#626;gL&#65533;&#65533;&#65533;q&#65533;ru&#65533;@&#65533;&#1828;VcyVeru&#65533;x&#65533;${V&#65533;nS&#65533;&#65533;(&#65533;P&#65533;&#65533;&#65533;&#65533;&#65533;&#65533;n&#65533;&#65533;&#65533;9&#65533;T9&#65533;&#65533;v&#65533;H&#65533;&#65533;F&#65533;&#65533;&#65533;h6&#65533;F1&#65533;&#65533;&#65533;&&#608;-m@&#65533;I&#65533;&#65533;&#65533;E&#65533;d)&#65533;&#65533;V D&#65533;^1mR&#65533;4(&#65533;&#65533;&#65533;`-;&#65533;&#65533;&#65533;&#65533;u(k&#42888;&#65533;:mA&#65533;&#65533;&#65533;.4^&#65533;].&#65533;4&#65533;&#65533;,&#65533;&#65533;x&#1619;&#65533;1>$&#65533;(F5&#65533;&#65533;tF&#65533;&#65533;&#65533;&#65533;&#65533;&#65533;&#65533;@&#65533;m&#65533;(bD).&#65533;&#65533;&#65533;.*&#65533;3&#65533;&#65533;C&#65533;&#1462;&#65533;&#65533;&#65533;&#65533;QB&#65533;2&#65533;$&#65533;
2&#65533;&#65533;]}&#65533;&#65533;&#65533;>7&#65533;&#65533;&#65533;S[U&#65533;&#65533;p&#65533;&#65533;o&#65533;{&#1938;)*&#65533;$&#65533;&#65533;&#65533;'\a&#65533;&#65533;#&#877;&#65533;&#496;&#65533; &#65533;&#1196;&#65533;(&#65533;&#65533;&#65533;Ua&#65533;;&#65533;K&#65533;&#65533;&#65533;&#65533; &#65533;0&#65533;&#65533;&#65533;&#65533;1&#65533;a&#65533;Ji{iW&#65533;Q&#65533; Q&#65533;&#65533;<f&#65533;"&#65533;&#65533;&#65533;*&#65533;&#65533;2&#65533;
&#65533;&#65533;A&#65533;* &#65533;6&#65533;F&#65533; Nc&#65533;j(&#65533;_<&#1123;9	i&#65533;&#65533; (<f2&#65533;&#65533;5&#65533;&#65533;&#65533;&#65533;7&#65533;Yur{&#65533;&#65533;&#65533;C&#65533;&#890;f&#65533;\&#65533;Z&#65533;&#65533;&#65533;&O&#65533;H&#65533;^&#65533;&#65533;C&#65533;&#65533;&#65533; &#65533;3&#65533; &#65533;_ &#65533;&#65533;(,v3&#65533;&#65533;&#65533;gL&#1520;&#602;&#65533;&#65533;3&#65533;W&#65533;&#65533;>&#65533;&#65533;0&#65533;&#65533;7FkVW&#65533;F4&#65533;'&#65533;g&;&#65533;&#65533;a&#65533;&#65533;&#65533;&#65533;k>#:&#1098;&#65533;&#65533;ul&#65533;&#65533;&#65533;&#65533;N&#65533;&#65533;&#65533;&#65533;l;&#65533;y&#65533; &#65533;C-j^S&#65533;&#1487;n&#65533;7&#65533;&#65533;&#65533;VW&#65533;&#1007;&#65533;&#65533;d&#65533;mB&#65533;{&#65533;&#65533;&#1461;&#65533;&#65533;&#65533;&#65533;&#65533;C&#65533;uQ&#65533;&#65533;7&#65533;&#65533;.&#65533;&#65533;p`&#65533;&Z&#65533;mz&#65533;&#65533;&#65533;&#65533;:&#65533;&#65533;H?&#65533;&#65533;&#1850;>&#65533;&#65533;&#65533;&#65533;&#133;&#65533;&#65533;&#65533;#D&#65533;K&#65533;&#65533;@4`&#65533;&&#65533;&#65533;&#65533;Hq&#65533;Y&#65533;&#65533;&#65533;&#1464;&#65533;&#65533;&#65533;Ps!&#65533;Ky&#979;&#65533;&#65533;4`BA&#65533;EAoX&#65533;<&#65533;0w&#65533;.^arg|&#65533;&#65533;N>F&#65533;&#65533;N&#65533;&#65533;Y&#65533;&#65533;&#65533;&#65533;	tbRH&#65533;&#65533;'&#65533;&#65533;&#65533;&#65533;&#65533;&#590;:&#65533;A&#65533;&#65533;&#65533; &#65533;&#65533;&#65533;&#65533;9pw&#65533;s@I0&#65533;&#65533;&#65533;&#65533;&#65533;&#65533;}&#65533;R&#65533;E&#65533;&#65533;&#65533;&#65533;]&#65533;&#65533;&#65533;;&#2546;&#65533;&#65533;&#65533;&#65533;@<(oy&#65533;s`&#65533;x^&#65533;&#65533;xj&#65533;&#65533;D&#65533;&#65533;Ny&#65533;c>&#65533;&#65533;&#65533;&#65533;!@ B
Rx&#65533;&#65533;7&#65533;\&#65533;#h#&#65533;o&#65533; 6&#65533;!&#65533;L&#65533;&#65533;&#65533;'~2&#65533;S&#65533;&#65533;&#65533;&#65533;&#65533;&#65533;]&#65533;J&#65533;=G&#65533;g&#65533; &#65533;&#65533;=!&#65533;|&#65533;&#65533; &#65533;A&#65533;&#65533;/&#65533;}&#65533; &#65533;A&#65533;^ &#65533;&#65533;&#65533; &#65533;&#65533;h&#65533;&#65533;d&#65533;&#65533;?&#65533;/&#65533;&#65533;&#65533;}&#65533;&#65533;&#65533;+&#65533; dT`&#65533;&#65533;`@&#65533;c&#65533; ;&#65533;&#65533;&#65533;{&#65533;7[(&#65533;R&#65533;&#65533;&#772;D`D&#65533;Y&#65533;&#65533;&#65533; &#65533;&#65533;&#65533;GP&#65533;DXAHH&#65533;DP(4x9
&#1816;d&#1728;(?H&#65533;&#65533;D&#65533;A
x &#65533;G@&#65533;!B8B$D&#65533;PB&\&#65533;D(&#65533;&#65533;;&#65533;&#65533;&#65533;&#978;&#65533;RP<&#65533;XB.dB$\&#65533;&&#65533;&#65533;$LB&#65533;&#65533;Y&#65533;BS*B(
&#65533;&#65533;1C/&#65533;$A
&#65533;&#65533;T&#65533;\&#65533;&#65533;&#65533;@C&#65533;&#65533;(  &#65533;6&#65533;C:&#65533;&#65533;:D&#65533;T&#65533;&#65533;l&#65533;&#65533;?&#65533;+ [&#65533; K&#65533;&#255;sB( &#65533;[&#65533;D0?G,?HD>&#65533;D&#65533;@&(&#65533;TD&#65533;>&#65533;&#65533;&xEL=)&#65533;R<&#65533;R&#65533;&#65533;ZLE(`_d&#65533;&#65533;&#65533;_L&#65533;>&#65533; M&#65533;W&#65533;&#65533;&#65533;#&#65533;TlF^T&#65533;R@>*&#65533;E&#65533;F&&#65533;&#65533;^L&#65533;&#65533;&#65533;b4o4&#65533; !&#65533;& e&#65533;8&#30787;t FvL&#65533;t&#65533;&#65533;*&#65533; &#65533; y$ &#65533;q&#65533;|tGp&#65533;p&#65533;G&#65533;&#65533;&#65533;&#65533;r<G|k&#65533;&#65533; w\Hm&#65533;&#65533;#8*xH$8|L&#65533;&#65533;&#65533;&#65533;&#65533;&#65533;Hs&#65533;&#65533;,&#65533;rx&#65533;r&#65533;&#65533;w^ &#65533;>4HZ{&#65533;&#65533;&#65533;&#65533;&#65533;&#65533;&#65533;&#65533;#&#65533;&#65533;B0&#65533;B&#65533;B&#65533;I>&#513; &#65533;&#65533;Ii&#65533;&#65533;&#65533;p ^ q &#65533;&#65533;^&#65533;&#65533;&8I&#65533;$3&#65533;&#65533; !&#65533;&#65533;&#65533;&#769;\&#65533;k&#65533;&#65533;&#65533;&#65533;&#65533;&#65533;&#65533;&#684;&#65533;i&#65533;&#65533;0&#676;<J&#65533;DJp&#65533;&#65533;&#680;&#65533;B&#65533;iM&#65533;&#65533;\&#65533;&#65533;&#65533;&#773;!&#65533;&#65533;a K&#65533;&#65533;JC&#65533;&#65533;&#65533;&#65533;\JpK&#65533;&#65533;Kc&#65533;&#762;&#65533;&#65533;&#65533;&#1600;&#65533;&#65533;J&#65533;T&#65533;&#65533;&#688;L&#65533; >&#65533;K&#65533;&#65533; J&#65533;&#65533;wp&#739;&#65533;&#65533;d&#65533;&#65533;
&#65533;&#65533;&#65533;&#65533;&#65533;&#65533;J&#65533;&#65533;L&#65533;k&#65533;M&#65533;4M&#65533;d&#803;lJW4G&#65533;&#1508;L&#65533;&#65533;p&#513;&#65533;&#65533;&#767;&#65533;J&#65533;&#65533;&#180;&#65533;&#65533;K&#65533;lL&#65533;L&#65533;w&#65533;&#65533;&#65533;h&#65533;L&#65533;DN&#65533;&#65533;JC&#65533;M&#65533;,&#65533;j&#65533;&#876; 0&#65533;&#65533;<M&#65533;&#65533;&#898;&#65533;N9&#65533;Ns&#65533;&#65533;&#65533;&#65533;KCh&#65533;&#65533;4&#65533;N&#1876;&#65533;&#65533;\J&#65533;lK&#65533;N&#65533;&#65533;?&#1580;s&#65533;\&#65533;L&#65533;O&#65533;&#65533;&#65533;&#65533;&#65533;&#65533;&#65533;4&#65533;&#65533;Pp(&#65533;$&#65533;u&#65533;}CP&#65533;&#65533;&#1836;&#65533;O&#65533;&#65533;J&#65533;<&#65533;&#65533;$J&#65533;l&#65533;q0&#65533;5&#65533;&#65533;&#65533;&#1636;&#65533;&#65533;O&#65533;,&#65533;	E&#1013;dJ&#65533;tKx&#65533;M&#65533;&#65533;&#65533;eP&#65533;&#1006;&#65533;O&#65533;&#65533;
}&#65533;&#1268;N^&#65533;&#1145;,R#=R&#65533;Q&#65533;Q'&#65533;Q&#65533;&#65533;&#65533; 5J&#65533;&#65533;P,&#65533;&#65533;k&#65533;&#65533;&#65533;&#65533;&#65533;j&#65533;&#65533;dR&#65533;&#65533;	&#65533;Me&#804;&#65533;S&#65533;&#65533;&#65533;+=&#65533;&#65533;HS$&#65533;&#65533;j&#65533;&#65533;`&#65533;&#65533;&#65533;O&#204;&#928;T&#65533;&#65533;&#65533;&#65533;*R&#65533;&#65533;&#65533;&#65533;&#65533;%5&#65533;&#65533;&#65533;lP8}&#65533;9&#65533;&#1278;&#65533;&#65533;XO==J>&#65533;TI&#65533;J&#65533;-MkXN9KEML&#65533;t&#65533;wxL&#65533;$&#65533;RmJeI&#65533;&#65533;!(&#65533;&#65533;O&#65533;N]&#65533;UOp`M3&#65533;U&#65533;&#65533;&#1322;&#65533;O&#65533;&#65533;&#65533;T&#65533;4O&#65533;&#65533;&#65533;&#65533;l&#804;&#65533;&#65533;>UV&#65533;`V&#65533;&#65533;&#749;4&#65533;&#65533;M&#65533;&#65533;&#65533;`TU&#65533;Un&#65533;&#65533;G&#65533;K&#65533;&#65533;QV=Q&#65533;dP&#65533;&#65533;&#65533;V&#65533;&#65533;Zm&#65533;n}&#65533;&#65533;&#65533;&#820;&#65533;&#65533;&#65533;&#65533;&#65533;&#65533;smI=&#65533;&#1444;d&#65533;HV&#1353;]&#65533;Lp &#65533;.&#65533;Lz5&#65533;
e&#65533;&#1220;LW&#65533;&#1352;&#65533;&#65533;&#65533;&#65533;t&#65533;&#620;&#65533;&#831;,T&}&#65533;'UL&#65533;,&#65533;&#65533;&#65533;S"&#1629;&#65533;8&#65533;L&#65533;&#65533;&#65533;&#65533;,W&#65533;&#65533;jx&#65533;&#65533;&#65533;&#65533;*&#65533;V&#65533;&#65533;&#65533;&#1653;&#65533;XM0P&#1109;}PC&#65533;&#65533;!0O&#65533;TK&#65533;M^&#487;TZ&#65533;&#65533;X&#65533;Y&#65533;&#65533;&#65533;&#65533;&#65533;&#65533;&#1441;&#65533;&#65533;&#65533;&#65533;&#65533;Y&#65533;&#65533;&#65533;u&#65533;]&#65533;eY&#1740;&#65533;'&#65533;&#65533;|u&#1318;&#65533;&#1143;&#841;&#65533;&#65533;&#65533;&#65533;>&#65533;Q&#65533;DT&#65533;&#1251;eO&#65533;&#1471;&#65533;	&#65533;&#65533; P&#1133;&#65533;&#65533;&#65533;&#65533;[&#65533;&#65533;&#65533;PeO&#65533;t&#65533;&#477;	&#65533;&#65533;&#65533;&#65533;&#65533;&#65533;&#65533;&#65533;&#65533;53x&#65533;h&#65533;F&#65533;&#1332;R&#65533;&#65533;&#65533;&#65533;U&#65533;hS&#65533;&#65533;U&#65533;mR:UTM&#65533; &#65533;&#65533;&#1557;]&#65533;&#65533;].&#65533;]E]&#65533;EW1]&#65533;~&#65533;&#1818;&#65533;]]M&#65533;&#65533;&#65533;K&#1733;RF&#65533;M&#65533;&#65533;&p&#65533;&#65533;&#1893;P&#65533;&#65533;&#65533;Nh&#65533;&#65533;V&#65533;MjU^&#65533;<Zv&#65533;^&#65533;&#65533;&p&#65533;&#65533;^5&#1138;%&#65533;'&#65533;])]&#65533;=mM&#65533;&#65533;&#65533;jA8&#65533;&#65533;&#65533;=&#65533;iE&#65533;&#65533;&#65533;&#847;e&#65533;&#65533;&#65533;_ V&#65533;&#65533;&#65533;&#65533;T&#65533;&#65533;4&#65533;`&#65533;S&#65533;$&#65533;&#381;V&#65533;&#65533;&#65533;f&#1418;%&#65533;&#65533;&#65533;&#65533;&#1589;l]&#65533;EZ&#65533;&#65533;&#65533; 6N&#65533;&#65533;&#65533;&#65533;U>Z&#65533;&#65533;&#65533;&#65533;Z&#65533;&#65533;&#65533;&#65533;&#65533;NP&#65533;&#65533;K6&#1840;4&#65533;&#65533;&#65533;&#65533;TJvK&#65533;&#65533;&#997;&#65533;&#65533;&#65533;&#65533;&#244;O&#65533;&#65533;&#65533;&#65533;W(V=&#65533;`&#65533;>&#65533;&#65533;&#65533;azuU&#65533;<&#65533;6&#65533;*m&#65533;&#65533;.&#65533;&#10645;&#65533;&#820;O&#65533;&#65533;&#65533;&#65533;&#65533;S<&#65533;N&#65533;^&#65533;&#65533;bu&#65533;&#65533;&#1202;E&#65533;5&#65533;&#65533;&#65533;<&#65533;M&#65533;Zf&#65533;&#34118;&#1796;c&#65533;&#770;=&#65533;a]\&#65533;&#65533;S&#65533;&#65533;^=&#65533;&#65533;&#65533;T"&#65533;O&#65533;&#65533;a&#65533;N&n^V&#65533;]&#65533;TR1&#65533;c&#65533;&#65533;&#65533;XU&#65533;&#65533;&#65533;\<&#65533;Y&#65533;&#65533;E&#65533;c0&#65533;"&#65533;d&#65533;&#65533;I&#65533;&#65533;c}E'&#65533;&#525;&#1534;&#65533;&#65533;0&#65533;8-b&#65533;M&#65533;&#65533;&#356;&#65533;>V&#65533;|&#65533;R&#65533;X&#65533;u&#1453;&#65533;&#65533;&#65533;&#717;=&#708;]_}&#65533;&#1178;u&#65533;&#65533;&#65533; &#65533;&#65533;\xSec'-ct%&#65533;c&#65533;&#65533;a~[(&#65533;`&#65533;=fB&#65533;&#65533;&#65533; {&#65533;pnQ&#65533;e[z&#65533;f&#65533;`&#65533;<&#65533;Um&#65533;&#65533;&#65533;&#65533;\>&#65533;%&#65533;:f&#65533;&#65533;w(h&#65533;&#65533;&#65533;5Y&#65533;&#65533;gM&#65533;&#65533;&#65533;\&#65533;g&#65533;&#65533;`)&#65533;cFd&#65533;&#65533;&#65533;&#65533;M&#65533;&#65533;&#65533;Ku&#65533;e&#65533;/&#65533;&#65533;&#65533;&#65533;h&#65533;&#65533;&#65533;Y&#65533;W&#65533;nc&#65533;&#65533;B&#65533;&#65533;&&#1687;&#65533;OU&#65533;&#65533;&#65533;<&#65533;e&#65533;t&#65533;6&#65533;`&#65533;fR&#65533;Zx&#65533;&#65533;&#65533;-&#17469;&#65533;w&#65533;i&#65533;^U&#65533;c&#65533;&#65533;&#1505;&#65533;PEZ&#65533;M&#65533;sn&#65533;:]&#65533;&#65533;&#65533;&#65533;KA&#65533;&#39228;c&#65533;&#65533;(&#65533;N&#65533;$X&#65533;6[&#65533;&#65533;g,^a&#65533;l&#1785;&#65533;!&#65533;&#65533;^^}&#44773;ZNE&#65533;&#65533;&#65533;==&#65533;n&#65533;
&#65533;LM6K&#65533;&#65533;fV&#65533;&#65533;o&#65533;&#65533;W&#65533;k&#65533;FiL>&#65533;&#1149;T&#65533;V&#65533;meF&#65533;K_6&#874;&#65533;Z&#65533;&#65533;&#65533;&#65533;M.&#65533;&#65533;ET&#65533;&#65533;[4~&#1142;E&#42061;l&#65533;&#65533;&#65533;d&#65533;_&#65533;&#65533;_&#65533;&#65533;&#65533;^W&#65533;,&#65533;&#65533;&#65533;m&#6982;&#1240;&#65533;Y&#65533;&#65533;X&#65533;&#65533;4>n&#1870;X&#65533;>&#65533;K&#65533;&#65533;&#65533;&#65533;K&#65533;&#65533;[&#65533;&#65533;&#65533;j&#65533;n&#65533;m&#65533;&#65533;&#65533;>N_&#65533;&#65533;\&#65533;&#65533;&#65533;&#65533;&#65533;&#65533;\&#65533;&#65533;&#65533;&#65533;&#65533;&#65533;&#65533;&#65533;.[H&#65533;&#65533;&#65533;%nQ&#65533;&#1771;6&#65533;{6&#65533;T&#65533;&#65533;&#65533;&#65533;&#1799;V&#1288;&#65533;R<&#65533;&#65533;&#65533;V&#65533;&#65533;VH6&#65533;75&#65533;&#65533;&#65533;wM&#65533;L&#994;nL&#65533;l&#65533;&#65533;>&#65533;&#65533;5&#65533;u&#65533;i&#65533;Uf&#65533;f&#65533;&#65533;Y&#65533;qS^&#65533;F&#65533;&#65533;&#65533;&#1909;&#1264;fl^&#65533;&#1074;~b&#65533;&#65533;&#65533;&#65533;&#65533;j&#65533;Vf&#65533;.&#65533;f`q`[&#65533;&#65533;&#65533;&#65533;mZ&#65533;tSG&#65533;M&#65533;4&#809;&#65533;&#65533;%&#65533;h7&#65533;!&#65533;r&#65533;&#65533;&#65533;d&#65533;YV&#65533;j&#65533;Z&#65533;&#65533;]XY&p&#65533;&#65533;&#190;&#65533;&#65533;>&#1095;&#65533;&#65533;EU_&#65533;&#65533;L&#65533; H&#65533;&#65533;&#65533;&#65533;&#65533;2iA&#65533;&#65533;Q&#65533;K&#65533;&#65533;!m&#65533;&#65533;_&#65533;&#65533; V&#65533;<&#65533;Xh<&#65533;Zkr&#65533;&#65533;V&#65533;,&#65533;FG&#65533;&#65533;&#65533;eN&#65533;&&#65533;K&#65533;&#65533;&#65533;vscfdFcg&#65533;vTKg&#65533;&#65533;=&#65533;&#65533;&#1581;&#65533;&#65533;Up&#65533;U&#65533;I&#65533;&#65533;&#65533;&#65533;&#65533;C&#65533;U&&#65533;&#65533;&#65533;&#65533;c&#65533;fhf&#65533;j&#65533;o eX&#65533;6&#65533;=&#65533;&#65533;Z&#65533;&#65533;&#65533;M:&#65533;`&#65533;&#65533;6&#65533;&#65533;&#65533;&#65533;_f(7&#65533;0&#65533;\g&#65533;lt&#65533;&#65533;p&#65533;&#65533;&#1121;drj&#65533;v>G&#65533;j&#65533;&#65533;.b&#65533;&#65533;&#65533;fwJ&#65533;&#65533;&#65533;pI&#65533;`>F&#65533;Nv&#65533;u&#65533;vwq&#65533;hOn;e!&#65533;[&#65533;&#65533;&#65533;U&#65533;em?&#65533;&#65533;&#65533;&#65533;dlR&#65533;lb&&#65533;' &#65533;&#65533;&#65533;&#65533;OH&#65533;p&#65533;p&#65533;&#1920;&#65533;7&#65533;&#65533;&#65533;xc~&#1418;ODMl|up&#65533;\&#65533;xys&#65533;&#65533;&#65533;-&#65533;&#65533;&#65533;g&#65533;x &#65533;M&#65533;t&#65533;&#65533;&#65533;\&#65533;x&#65533;N&#65533;72w&#922;&#65533;Q&#65533;a]JVJ&#65533;&#1636;Oj_0&#65533;&#65533;-y+M&#65533;e&#65533;&#65533;qW&#65533;z&#65533;'q7gn&#65533;?r&#65533;FL$&#65533;&#65533;%&#65533;&#65533;ZU&#65533;&#65533;&#65533;&#65533;N&#65533;7{V/&#1489;^l`&#65533;t&#65533;&#65533;&#65533;/&#65533;&#65533;&#65533;&#65533;&#65533;&#65533;{su%h&#65533;&#65533;{iW&#65533;&#1101;&#65533;j &#65533;&#65533;&#65533;Vvu&#65533;>M&#65533;$&#65533;&#65533;&#65533;&#65533;&#65533;>Y&#65533;&#65533;&#65533;LO&#65533;j&#65533;v&#65533;&#65533;~]&#65533;.&#65533;&#65533;&#65533;&#65533;&XIp&#65533;&#65533;%\d&#65533;&#65533;&#65533;T&#65533;
ewX&#65533;&#65533;j&#65533;}&#65533;f&#65533;&#65533;[I&#65533;nn&#65533;/s,wk&#65533;&#65533;&#1040;&#65533;&#1055;&#65533;qgi&#65533;&#65533;&#65533;\>&#65533;&#65533;|v&#1093;o&#65533;&#65533;&#65533;n&#65533;&#65533;T&#65533;&#65533;&#1799;&#65533;&#65533;&#65533;M}w&#65533;&#1487;~q7p	&#65533;L&#65533;&#65533;&#1603;&#65533;&#65533;u&#65533;&#65533; &#65533;&#65533;%@&#65533;&#65533;o&#65533;j|&#65533;b&#65533;&#65533;&#65533;T&#65533;eMZ.i9&#1056;&#65533;/p&#65533;0&#65533;&#65533;xIH&#65533;&&#65533;&#65533;&#65533;,i&#65533;$&#660;*W&#65533;l&#65533;&#65533;e&#65533;~2g&#1196;9sC!&#65533;>&#65533;hm&#65533;?&#65533;!DhH&#65533; k&#65533;"F&#65533;h&#65533;&#65533;&#65533;&#65533;&#65533;R&#812;Z&#65533;r&#65533;Z&#65533;&&#1562;8&#65533;&#65533;&#65533;	&#65533;aPC	*D:D&#1224;|&#65533;&#65533;q#^pVEz&#65533;&#65533;&#65533;&#65533;&#1456;&#65533;&#65533;&#65533;&#65533;T&#65533;&#65533;&#65533;jiC&#65533;&#65533;Uh&#65533;&#976;&#65533;L&#65533;Z&#65533;&#65533;&#65533;&#445;&#65533;&#65533;&#65533;&#65533;&#65533;`&#65533;&#65533;6Q&#65533;PCECd!&#65533;&#65533;&#65533;&#65533;9&#65533;&#65533;&#65533;|Y/&#65533;&2&#65533;}&#65533;&#65533;{kh&#65533;&#65533;&#65533;~&#65533;&#65533;&#65533;&#65533;&#65533;W&#65533;Vz<6&#359;y1&#62817;&#65533;7&#65533;&#65533;*&#65533;&#65533;m\ iK&#65533;-^&#65533;8&#65533;[&#1555;g[GU*&#65533;&#44853;&#65533;&#65533;&#957;{!&#65533;&#65533;&#805;8ucA&tt&#65533;5&#65533;T	!R&#65533;9&#65533;&#65533;}b&#65533;x&#65533;Z&#65533;uC&#65533;5E&#65533;E&#65533;I&#65533;
&#65533;6&#1987;)&#65533;M&#65533;&#65533;_5&#65533;&#65533;X[|4&#276;D&#1349;&#65533;]&#65533;A&#65533;&#65533;n&#1000;8d_,&#65533;4&#65533;&#65533;&#65533;&#65533; D&#65533;&#65533;!&#65533;&#65533;&#65533;	&#65533;sM&#65533;&#1352;T	&#65533;I2tA$&#65533;&#65533;I&#65533;&#65533;&#65533;4,%M&#65533; &&#65533;&#65533;gF$&#65533;&#65533;&#65533;#F&#65533;&#65533;&#65533;&#65533;a&#65533;&#65533;&#1176;&#65533; YJ&#65533;&#65533;d34LkFvV&#65533;&#65533;&#65533;&#65533;Q&#65533;&#65533;&#65533;&#65533;{Z&#65533;R&#65533;B`=&#65533;&#65533;r&#65533;&#65533;x&#65533;lq&#65533;x&#65533;8vR&#65533;&#65533;&#65533;&#65533;J&#1176;&#65533;&#65533;&#65533;qJ	&#65533;Z&#65533;&#65533;&#65533;C&#65533;&#65533;&#65533;^Vy)&#19183;f&#65533;D&#65533;&#65533;C&#65533;&#65533;&#65533;&#65533;&#1812;nZx%G<&#65533;s&#65533;{[l&#65533;c&#65533;&#1311;&#65533;&#65533;&#65533;&#65533;&#65533;&#65533;N&#1349;QF&#65533;	&#65533;&#65533;&#65533;ZzlN&#65533;E&#65533;&#65533;r
0&#65533;&#65533;&#65533;A&#65533;KG&#65533;&#65533;s-H&#65533;&#65533;&#59737;/O&#65533;&#65533;:&#1336;n&#65533;&#65533;k]Q&#65533;K&#1402;&#65533;&#65533;k&#65533;1&#65533;&#65533;B&#65533; L&#65533;@&#65533;&#65533;p&#65533;97Y&#65533;&#65533;&#65533;&#65533;&#65533;o&#65533;&#65533;@ &#65533;X|&#65533;&#65533;&#65533;3&#65533;=&#65533;&#65533;@DQ&#65533;d&#65533;=&#65533;&#65533;ymM&#65533;Pl&#65533;D&#65533;&#65533;m<lD F&#65533;00&#65533;a&#65533;&#65533;&#65533;&#65533;@;0Cf 'c&#65533;		H%&#65533;:&#65533;l&#65533;&#65533;T[&#65533;gY&#65533;&#65533;5&#65533;;&#65533;&#65533;&#65533;fH&#65533;&#65533;&#65533;&#65533;!&#65533;&#65533;k8:M&#65533;&#311;&#65533;&#65533;&#65533;&#65533;r&#65533;]7&#65533;^G&#65533;C&#1444;9#&#65533;&#65533;V9Q&#65533;l&#65533;&#65533;&#65533;2&#65533;&#65533;&#65533;&#842;&#65533;&#65533;x&#65533;x&#65533;&#65533;q&#65533;&#65533;&&#65533;&#1364;&#65533;&#65533;&#65533;&#65533;-[5&#10315;&#65533;&#65533;\;C*L&#65533; sG&#1608;&#65533;&#65533;P&#65533;7{&#65533;&#65533;~&#65533;o&#65533;&#65533;&#65533;&#65533;=y&#65533;&#65533;I&#65533;F&#65533;CV:&#65533;&#65533;&#1340;0A&#65533;&#65533;&#65533;&#65533;&#65533;&#65533;&#65533;&#65533;t&#65533;3&#65533;&#65533;&#65533;&#65533;e&#65533;&#65533;&#65533;M&#65533;&#65533;&#65533;mQ&#65533;<y&#65533;O&#65533;&#65533;&#65533;>&#65533;}&#1335;7k&#65533;&#65533;}R&#162;&#65533;&#222;&#65533;i&#65533;~&#65533;&#65533;_&#65533;&#65533;&#65533;&#65533;&#65533;&#65533;h`&#1543;&#65533;g&#65533;Gx&#65533;&#65533;K&#65533;75*P!&#65533;'H&#65533;&#65533;&#65533;#&#1537; !&#183;&#65533;hWT&#65533;&#853;,&#65533;w&#65533; A&#65533;B&#65533;&#65533;&#65533;&#191;&#65533;&#65533;&#65533;.&#65533;&#65533;&#65533;&#65533;r&#65533;MH&#65533;&#65533;w&#65533;&#65533;&#65533;&#65533;&#65533;X&#65533;o&#65533;&#65533;&#65533;&#65533;&#65533;k&#65533;!&#65533;&#65533;b&#65533;=Q=z&#65533;&#65533;1qX&#802;[&#65533;&#65533;&#65533;uh&#65533;@&#65533;F'&#65533;9&#65533;&#65533;&#65533;T&#26897;@o&#65533;&#65533;?&#65533;E&#65533;&#1099;&#65533;&#65533;&#65533;&#65533;!&#65533;
fR	&#65533;&#65533;&#65533;Dzf&#65533;&#65533;&#65533;5&#2190;0&Mi+&#65533;P&#65533;&#65533;&#65533;^&#65533;j&#65533; "9	&#65533;E>&#65533;&#65533;&#65533;B;&#65533;&#65533;X&#65533;&#65533; &#65533;!&#65533;3&#65533;&#65533;&#65533;&#65533;w&#65533;&#65533;j@D&#65533;,g&#65533;&#65533;g mQX&#65533;C&#65533;E&#65533;&#65533;&#65533;I&#65533;F&#65533;i.&#65533;&#65533;&#65533;&#24068;9&#65533;y	0ALf'i&#65533;&#65533;&#65533;&#65533;<J&#65533;C!&#65533;&#65533;	&#65533;&#65533;&#1209;&#65533;&#921;&#65533;s&#65533;&#65533;&#65533;@&#1113;&#65533;"2o&#65533;3C*RaO* &#65533;}&#65533;zX&#65533;tP&#65533; &#1383;>7&#65533;&#65533;>&#556;@\"(&#1086;&#1074;b&#65533;R:&#65533;'D`&#65533; &#65533;K3A &#65533;	6&#65533;JaS&&#65533;&#65533;&#65533;=&#873;MK&#65533;&#65533;&@&#65533;#&#65533;	-&#65533;&#28709;&#65533;!`B2&#65533;&#65533;&#65533;&#65533;&#65533;*"P&#65533;&#65533;&#65533;&#65533;&#65533;D)&#170;U&#65533;&B_&#65533;&#65533;J&#65533;E&#65533;n&#65533;&#65533;@"&#65533;V&#65533;N&#65533;&#65533;Z&#65533;+U&#65533;WP&#65533;8a
&#65533;*R&#65533;ne&#65533;&#65533;i&#65533;&#65533;\ &#65533;&#65533;jce &#65533;&#65533;&#65533; &#65533;Mf1&#65533;&#65533;&#65533;2&#175;n&#65533;B
&#65533;&#65533;&#65533;&#65533;%&#65533;&#65533;&#65533;3&#65533;&#65533;F$&#178;&#65533;&#1388;
(@&#65533;&#65533;&#65533;&#65533;&#65533;~&#65533;&#65533;_;pV&#65533;&#65533;5&#65533;]H pI[&#1684;&#65533;&#65533;&#65533;&#65533;&#65533;-ns&#65533;[&#65533;"&#65533;&#65533;&#65533;u&#65533;rw&#65533;&#65533;v&#65533;])&#65533;?&#65533;&#65533;&#65533;t&#65533;&#65533;ne.ss&#65533;&#65533;&#65533;&#65533;&#65533;,pk]&#65533;`&#65533;&#65533;&#65533;&#65533;&#65533;w&#65533;+&#65533;&#970;&#65533;&#65533;]&#65533;.h&#65533;&#65533;]&#65533;6#&#65533;&#65533;J{&#65533;&#65533;&#65533;&#65533;&#65533;&#65533;w&#751;~&#65533;&#65533;]&#65533;&#65533;&#65533;&#65533;U&#65533;&#65533;[&#65533;&#65533;7&#65533;&#65533;.p&#65533;`&#65533;nx&#65533;&#872;n&#65533;&#65533;]o&#65533;&#65533;&#65533;.&#65533;&#65533;=&#65533;&#65533;~&#65533;&#65533;-&#65533;ClZ&#65533;&#65533;+n&#65533;v_,&#65533;s&#65533;8&#65533;x&#65533;?&#65533;&#65533;3!&#65533;X&#65533;H1&#65533;<&#65533; &#65533;&#541;i/&#65533;u&#65533;deF&#65533;SVd&#65533;y&#65533;fy&#65533;[&#65533;r&#65533;&#65533;&#65533;&#23878;&#65533;&#65533;c&#65533;K&#65533;&#65533;|f4&#65533;9wkF&#65533;?&#65533;\&#65533;7?Y&#65533;[&#65533;s&#65533;&#65533;&#65533;3<&#65533;.&#65533;~&#65533;&#65533;a&#65533;&#65533;8&#65533;&#65533;&#1030;Vk@  !&#65533; &#65533; ,&#65533; &#65533; &#65533; X &#65533; &#65533;	H&#65533;&#65533;&#65533;&#65533;*\xp&#65533;&#65533;#Jt&#33825;&#331;3j&#65533;&#529;&#65533;&#65533;4&#1224;I&#65533;&#65533; &#65533; %v\&#626;&#65533;&#725;K&#65533;I23	&#65533;IH&#1084;&#65533;&#65533;&#65533;H((#&#65533;J&#65533;&#65533;&#408;$&#65533;(]&#65533;&#1218;RP&#65533;Z &#5380;&#1372;J&#65533;&#65533;
E&#65533;&#1135;`_FI&#65533;&#65533;T&#488;&#65533;E&#65533;&#65533;&#65533;Z&#65533;p&#65533;B&#65533;&#65533;S&#65533;H(x@y&#65533;&#65533;_&#65533;c&#65533;>&#65533;&#65533;X&#65533;&#65533;h&#65533;~&#65533;&#65533;R&#65533;z&#65533;&#65533;&#65533;6&#65533;&#65533;$&#65533;~&#65533;&#65533;&#65533;f&#65533;&#65533;C+&#65533;[&#65533;&#1533;&#65533;)&#65533;fiy&#65533;S&#283;G/&#65533;-{m&#65533;&#65533;n&#65533;&#28425;&#65533;&#65533; &#2027;&#65533;_&#65533;&#65533;&#65533;&#549;Pc&#65533;&#65533;&#65533;&#65533;&#65533;&#65533;&#65533;h&#65533;FL:	&#65533;&#65533;&#65533;)
&#65533;n&#65533;&#65533;\\c&#65533;~&#65533;&#65533;&#65533;&#65533;&#65533;&#65533;m&#65533;&#65533;4^(*p&#65533;&#1996;&#65533;
6&#65533;&#65533;&#65533;&#65533;&#65533;a&#65533;&#65533;&#65533;&#65533;h&#65533;&#65533;&#350;{]&#65533;'&#65533;|&#65533;&#1399;&#65533;6,&#65533;&#65533;7&#785;Wa&#65533;ag&#65533;9&#65533;&#65533;T$&#65533;_v&#65533;u&#65533;>&#65533; !&#65533;!s &#65533;&#65533;t&#65533;EW!&#65533;&#65533;&#65533;&#65533;`&#65533;E&#1383;Cl4&#65533;4&#789;&#65533;&#65533;[&#65533;&#65533;&#17542;-&#39186;M*i&#65533;&#65533;nEW&#65533;rY%"|:V&#65533;cK&#65533;T&#65533;&#65533;@c&#65533;&#65533;&#65533;A)5&#65533;PYPtl&#65533;Y&#65533;&#65533;	8c&#65533;&#65533;&#65533;&#65533;9h&#65533;&#65533;\xxd&#65533;HV&#65533;4DBs&#65533;7&#65533;*&#65533;&#35020;B&#65533;&#868;&#65533;&#65533;Ye&#65533;o&#1641;Y\Sm&#65533;&#65533;&#65533;|^&#65533;&#1880;&#65533;h&#65533;lN2&#65533;(&#65533;&#65533;&#65533;&#65533;&#65533;&#65533;&#65533;&#65533;&#65533;&#172;&#65533;&#650;&#173;(&#65533;&#65533;
&#65533;lZ0&#65533;t&#65533;&#65533;U&#65533;)&#65533;&#65533;&#65533;&#65533;AhV&#65533;)\mB&#65533;j&#65533;&#65533;>0&#65533;&#65533;N&#65533;&#65533;$&#65533;r&#65533;m%8&#65533; n%z&#65533;q&#65533;&#65533;&#65533;&#65533;&#65533;d&#65533;&#65533;9&#65533;&#65533;&#65533;uy&#65533;BD&#65533;H&&#65533;&#65533;e&#65533;&#65533;&#65533;U&#65533;&#65533;&#65533;&#65533;Z&#65533;&#65533;$&#65533;x&#65533;M&#65533;&#65533;N&#65533;&#65533;0E&#1473;&#65533;&#65533;"TRI2\&#65533;z&#65533;&#65533;P&#65533;&#65533;&#65533;-&#65533;M D&#65533;h&#65533;&#65533;&#65533;{&#65533;&#65533;b&#65533;&#65533;&#65533;&#65533;cp&#65533;&#65533;&#65533;K&#65533;&#65533;&#65533;&#65533;t&#65533;E&#65533;"<&#65533;&#65533;&#65533;&#65533;&#65533;&#65533;?,=&#65533;y &#65533;/&#65533;&#65533;&#65533;C&#65533;\&#65533;&#65533;ab&#65533;.	3&#65533;=&#65533;&#65533;&#65533;&#65533;|&#65533;:;&#65533;&#65533;60&#1968;&#65533;2l&#65533;,&#65533;&#65533;y&#65533;&#1152;&#65533;&#65533;&#65533;&#65533;&#65533;&#65533;	u&#65533;T&#65533;&#65533;*Z&#1748;R&#65533;&#65533;}&#65533;&#65533;j&#65533;L&#1682;&#65533;m&#65533;y&#813;&#65533;?&#65533;&#65533;J7&#65533;H&#65533;&#65533;&#65533;\\&#65533;M&#65533;&#65533;y`&#65533;!&#65533;7r&#65533;&#65533;&#65533;Y&#65533;&#65533;&#609;&#1397;&#65533;&#65533;6&#65533;&#65533;&#65533;&#65533;&#65533;&#65533;h&#65533;my&#65533;&#65533;#&#65533;M&#986;&#1005;&#65533;7J&#65533;&#834;7W&#65533;k6m&#65533;&#65533;{&#65533;&#65533;Y&#65533;&#65533;&#65533;L#[nU&#65533;;&#65533;C&#65533;7;&#65533;62&#65533;&#65533;&#65533;&#65533;,$?&#65533;?&#65533;&#65533;&#65533;*l{C&#65533;&#65533;&#65533;&#65533;&#65533;"&#65533;na&#65533;&#1280;&#65533;&#65533;,&#65533;E&#65533;q&#1109;&#65533;$-&#65533;&#65533;&#65533;w&#65533;&#65533;Y&#65533;&#65533;&#1526;&#65533;	Or&#65533;&#1846;&#65533;&#65533;rp^&#65533;&#65533;&#65533;&#65533;&#65533;&#65533;.o&#65533;&#65533;&#65533;&#65533;&#65533;)&#65533;Kj:*&#65533;
T&#65533;fM0&#65533;|&#65533;&#65533;
N&#65533;x>\&#65533;&#65533;&#65533;&#65533;m&#65533;&#65533;&#65533;H,A&#65533;`&#65533;m&#65533;L	k[E&#65533;|&#65533;&#65533;&#65533;(@&#65533;&#65533;:>&#65533;Pj&#65533;S&#65533;Tt&#65533;&#65533;,g_&#65533;&#65533;&#65533;5t&#65533;&#65533;U@&#65533;?&#65533;&#65533;7&#65533;&#65533;/yD" Z&#1027;$^x&#65533;7&#65533;(&#65533;&#65533;U,&#65533;-&#65533;&#65533;f>dj&#65533;2(Z &#65533;t!h`&#65533;&#65533;&#65533;&#65533;]0&#65533;%2&#65533;&#65533;<&#65533;&#65533;`H&#65533;A&#65533;   &#65533;&#65533;&#65533;%&#65533;&#65533;0&#65533;%&#65533;&#65533;&#65533;&#65533;h&#65533;&#65533;=&#65533;&#65533;&#65533;&#65533;C&#65533;aY&#65533;	&#879;,&#65533; 6&#65533;`&#65533;&#65533;E	&#65533;&#629;&#65533;&#65533;|&#65533;?&#65533;)m&#65533;l&#65533;(@_&#65533;&#65533;V&#65533; &#65533;&#65533;&#65533;&#65533;&#65533;J&#65533;t&#65533;&#65533;R\^&#65533;G&#65533;&#65533;W[V&#65533;P&#65533;&#65533;2&#65533;a&#65533;>&#65533;&#65533;&#65533;	&#65533;Rnx&#65533;&#65533;\B;&#65533;&#65533;iQ&#65533;@&#65533;@&#65533;&#65533;X&#65533;3yy&#65533;B&#65533;r&#65533;&#65533;&#65533;&#65533;o&#65533;#&#65533;_&#65533;6$&#65533;E/b&#65533;&#65533;&#65533;@&#65533;&#65533;&#65533;A&#65533;&#65533;Po&#65533;&#65533;c	&#65533;&#65533;H&#65533;&#65533;&#65533;L";&#65533;f&#65533;]&#65533;i-L&#65533;P#&#65533;7&#65533;&#1568;D&#65533;&#65533;&#65533;&#65533;q&#65533;f&#65533;@  &#65533;:)DP&#65533;&#65533;? &#65533;6&#65533;0Kt&#65533;&#65533; &#65533;&#65533;&#65533;&#65533;&#65533;&#65533;&#65533;n}&#65533;0$_&#65533;I9&#65533;Y*&#65533;2&#65533;&#65533;&#65533;B&#65533;&#128;U` "&#65533;
&#65533;&#65533;&#65533; 6,&#65533;X&#65533;@&#65533;&#65533;&#65533;&#65533;r&#65533;A&#65533; &#65533;@&#65533;r&#65533;&#65533;	&#65533;&#65533;&&#416;&#65533;F&#65533;&#65533;&#65533;Mm(d1&#65533;@C &#65533;&#65533;t&#65533;&#1210;&#65533;&#65533;&#65533;&#65533;Pc&#65533;[j&#65533;>0@V&#65533;&#65533;&#65533;h&#65533;M~.Q&#65533;d&#65533;&#65533;&#889;&#65533;&#65533;&#65533;X&#65533;C&#65533;&#65533;&#1030;v&#65533;&#65533;h&#65533;	&#65533;&#65533;&#65533;P&#1569;&#65533;fj&#65533;m\&#1460;&#65533;&#1246;.!&#65533;1&#65533;&#65533;&#65533;&#65533;!Y%&#65533;6&#65533;a\&#65533;&#65533;&#65533;(&#65533;&#65533;&#65533;H(H&#65533;&#65533;C&#65533;hE+&#65533;&#65533;z&#65533;g&#65533;&#65533;bZ&#65533;&#65533;&#65533;&#65533;i&#65533;_&#65533;&#65533;&#65533;&#65533;&#805;&#65533;&#65533;&#65533;&#65533;p'`&#65533;h&#65533;&#65533;&#65533;&#65533;-
"&#65533;&#65533;cr&#65533;&#65533;7Q&#65533;&#65533; #Qs&#1896;&#65533;&#65533;5&#65533;_&#65533;3&#65533;&#65533;&#65533;H1&#65533;&#65533;)&#65533;&#65533;&#65533;&#65533;&#65533;&#65533;&#65533;a'&#65533;(o8HbW!&#65533;&#65533;!&#65533;&#65533;0&#65533;&#65533;&#65533;KCf&#65533; &#65533;&#65533;8&#65533;r&#65533;]v/a&#65533;&#65533;&#65533;"&#65533;Wn-&#65533;e&#65533;_&#65533;&#65533;&#65533;&#65533;`&#65533;&#65533;&#65533;}&#65533;&#65533;G&#65533;&#65533;@+&#65533;A@[&#65533;&#65533;UYij&#65533;&#65533;6sTj&#65533;h&#65533;9&#1416;&#65533;&#65533;&#65533;&#65533;&#65533;&#65533;&#65533;&#65533;&#65533;3&#65533;&#65533;l&#65533;&#65533;&#65533;&#65533;@H&#65533;qbN&#65533;&#65533;ss&#65533;*&#65533;j&#65533;&#65533;bT&#65533;A%&#65533;&&#65533;B&#65533;K&#65533;Sc	n&#65533;&#65533;&#65533;P&#65533;,&#65533;&#65533;&#65533;A&#65533;&#65533;&#65533;%&#65533;X&#65533;rb&#65533;&#65533;C&#65533;&#65533;&#65533;&#65533;6X&#65533;+(&#65533;&#65533;V&#65533;2p&#65533;&#65533;&#65533;80*&#65533;:&#65533;&#65533;o9>&#65533;Y&#65533;&#65533;p&#65533;Lq&#65533; &#65533;`ip&#65533;{&#65533;^&#65533;&#65533;&#65533;a&#65533;d&#65533;&#65533;&#65533;6%q&#65533;_&#65533;&#65533;&#65533;X&#65533;%&#65533;vbq&#65533;&#65533;&#65533;1&#65533;Y&#705;u&#65533;R&#65533;&#65533;&#65533;v-[&#65533;`M&#65533;&#65533;&#65533;&&#177;-&#1165;)$y&#65533;&#65533;xs&#65533;&#1220;&#65533;-!&#65533;&#65533;~&#65533;8&#65533;&#65533;|~"P&#65533;\6,wD:X&#65533;&#65533;|&#65533;&#65533;&#65533;W\&#65533;D(&#65533;&#65533;'`&#65533;&#65533;B&#65533;l&#65533;eb0&#65533;&#65533;#rdH&#65533;&#65533;&#65533;&#65533;&#65533;&#65533;R&#65533;S&#65533;&#65533;x&#65533;'&#65533;&#65533;z&#65533;ad&#65533;S&#65533;,&#65533;&#65533;&#65533;6P&#238;1&#65533;azDI&#65533;?&#65533;&#914;|_&#65533;&#65533;h&#65533;&#65533;&#65533;&#65533;&#65533;b&#65533;&#65533;a<&#65533;_&#65533;"H&#65533;&#65533;&#65533;&#65533;G&#65533;&#1126;^&#65533;
&#65533;&#65533;&#65533;&#65533;&#65533;`&#65533;&#65533;+&#65533;a&#65533;&#65533;&#65533;&#428;F2M&#65533;&#65533;k$&#65533;&#65533;O=R1&#65533;D&#65533;;p@f?3X#&#65533;&#65533;}&#65533;t|&#65533;&#65533;&#65533;"&#65533;[&#1537;&#65533;'d&#65533;&#65533;&#65533;L&#65533;l&#65533;F&#65533;KZ&#65533;&#65533;&#1758;&#65533;&#65533;0&#65533;"&#65533;=N&#65533;&#65533;&#65533;&#65533;5&#1416;&#65533;&#65533;^&#65533;z&#65533;>
&#65533;0C.r!&#65533;&#65533;S!&#65533;&#65533;F&#65533;&#65533;&#65533;&#65533; &#65533;<#&#65533;&#65533;&#65533;\&#65533;&#65533;O&#65533;&#65533;&#65533;&#65533;&#65533;q~a9&#65533;f+&#65533;z&#65533;&#65533;{ &#65533;&#65533; &#65533; 	&#65533;0&#65533;(&#65533;&#65533;}&#65533;&#65533;8&#65533;x&#65533;!&#65533;v1v&#65533;&#65533;$&#65533;&#65533;&#65533;y&#65533;tlWZ&#65533;&#65533;&#65533;&#65533;w6&#65533;&#65533;&#65533;0&#65533;&#1347;&#65533;&#65533;>&#65533;&#65533; #^&#65533;,7&#65533;h&#65533;sW&#65533;&#65533;\&#65533; &` 'd}_1}&#65533;WP&#65533;^&#65533;>&#65533;&#65533;&#65533;6&#65533;&#65533; &#65533;&#65533;`&#65533;G^Z6@&#65533;&#65533;&#65533;p&&#65533;Le7hMC&#592;v+&#65533; &#65533;&#65533;&#65533;&#65533;&#65533;&#65533;&#65533;(7H &#65533;3&#65533;&#65533;&#21008;P&#65533;&#65533;4K&#65533;&#65533;Nq.Rp &#65533;l@ &#65533;&#65533;&#65533;&#65533;n&#65533;EWXd&#65533;&#65533;n&#320;_&#65533;&#65533;&#65533;	&#65533;nD&#65533;Cr&#65533;&#151;!E6&#65533;q	ARv>&#65533;&#65533;4M&#65533;&#65533;&#65533;V &#65533;&#65533;&#65533;|&#65533;&#65533;&#65533;]&#65533;&#65533;&#65533;S&#65533;n&#1136;PnG&#65533;[k&#65533;m&#65533;+&#65533;&#65533;&#65533;&#65533;7&#65533;&#65533; &#65533;W&#65533;&#65533;&#65533;v&#600;&#65533; &#65533;&#65533;&#65533;&#65533;&#65533;&#65533;6&#65533; &#65533;&#65533;&#65533;k&#65533;4$x&#65533;.H&#65533;&#65533;f-`&#65533;:&#65533; G&#65533;kB&#65533;}H&#60814;
&#65533;q &#65533;&#65533;n#&#65533;&#65533;n&#65533;&#65533;Zjq6&#65533;&#65533; sx&#65533;&#65533;&#65533;&#65533;>QH&#65533;0&#65533;&#65533;yi&#65533;&#65533;&#65533;&#65533;&#65533;&#65533;&#65533;oS}&#65533;&#65533;&#65533;&#65533;&#65533;m&#65533;$&#65533;h&#65533;1&#65533;a`&#65533;&#528;X&#65533;&#65533;!&#65533;q &#65533;&#65533;ioc&#65533;&#65533;&#65533;k+ Uxx&#65533;kR&#65533;&#65533;&#65533;&#65533;Hbi&#65533;n&#65533; &#65533;&#65533;Nyw&#65533; q&#65533;&#65533;`&#65533;h&#65533;&&#65533;&#65533;!n&#65533;1&#65533;&#65533;&#65533;&#65533;&#65533;&#65533;&#65533;&#65533;&#65533;&#65533;&#65533;mYm&#65533;&#65533;&#65533;(&#65533;&#65533;	u&#65533;Ai&#65533; e2h&#65533;1!uBY&#65533;O&#65533;&&#65533;0&#65533;&#65533;,Hi&#65533;&#65533;&#65533;Fb&#65533;&#65533;&#65533;6X&#65533;&#65533;6&#65533;X)&#65533;X=pka&#65533;&#65533;&#65533;A^&#65533;&#65533; jG&#65533;&#65533;&#342;&#65533;&#65533;U&#65533;6Ai&#65533;P&#65533;wu&#65533;q&#65533;&#587;U&#65533;e&#65533;$&#1545;a6@&#65533;}&#65533;Q K&#65533;&#65533;&#65533;9&#65533;&#65533;&#65533;6&#65533;&#65533;6P&#65533;f&#65533;&#65533;&#65533;&#1173;&#65533;B:"5&#65533;PQLr&#65533;5&#168;&#65533;&#65533;U&#65533;&#65533;&#65533;&#65533;&#65533;&#65533;5uo&#65533;&#65533;&#65533;/q&#65533;&#65533;1}&#65533;&#65533;EFl`&&#65533;&#65533;T&#65533;e&#65533;Y$&#65533;A&#65533;&#65533;&#65533;HRUq&#65533;s&#65533;u&#65533;|2r~&#65533;6Qd&#65533;y&#65533;g&#143;&#1113;&#65533;P`&#65533;0U@a&#65533;eyLskl&#65533;&#65533;c6_&#65533;x&#65533;&#65533;8x&#1504;&#65533;&#65533;*&#65533;&#65533;H&#65533; R&#65533; &#1192;+`&&#168;$&#769;>Pq&#65533;&#65533; &#65533;Bz= &#65533;J&#65533;&#65533;&#65533;&#65533;&#65533;&#65533;&#65533;&#65533;t&#65533;x&#65533;@Np&#65533;#&#65533;&#65533;&#65533;U%0&#65533;&#65533;&#65533;L&#65533;_&#65533;&#65533;+QdV&#65533;T&#678;&#65533;&#65533;&#65533;&#65533;&#65533;&#65533;&#65533;z&#65533;j\-&#65533;'&#65533; Z&#65533;&#65533;&#1575;&#1118;h&#65533;9&#65533;&#65533;N&#65533;&#65533;&#65533;`%Cy z&#65533;p&#65533;I&#65533;&#65533; @&#65533;&#65533;&#65533;&#65533;&#65533;&#65533;&#65533;&#65533;7zaveP&#65533;&#65533;&#65533;t\ZC&#65533;&#65533;n&#65533;&#65533;Y&#65533;&#65533;&#65533;&#65533;G&#65533;aJ&#65533;&#65533;\&#65533;&#65533;&#65533;&#65533;@&#65533;ya&#65533;&#65533;/MZ&#65533;P&#65533;&#65533;\Zn&#65533;A^I&#65533;jg&#65533;&#65533;&#65533;&#490;. 	&#1607;\-&#65533;&#65533;
H]&#65533;&#65533;J&#65533;ik&#65533;h&#65533;P+pn&#65533;&#65533;$&#65533;Wqq&#65533;&#65533;&#65533;&#65533;&#65533;{&#65533;&#65533;G 
&#65533;&#65533;
&#65533;q&#65533;&#65533;i&#65533;&#65533;&#986;&#65533;>pp\we&#65533;Z&#65533;&#65533;`&#65533;@ &#65533; >&#40322;&#65533;0&#65533;LI&#65533;&#65533;&#65533;&#65533;&#65533;~ .u19&#65533;j&#65533;&#65533;9&#65533;&#65533;&#65533;&#65533;87XS,&#65533;a&#65533;0&#65533;Vj(;Q&#65533;&#65533;&#65533;&[9J&#65533;&#1059;&#65533;i&#65533;&#65533;&#551;&#65533;&#65533;}&#65533;&#65533;&#65533;U &#65533;&#65533; #&#65533;&#65533;`&#65533;&#65533;&#65533;u&#65533;G&#65533; &#65533;&#65533;&#65533;s&#65533;&#65533;&#65533;&#65533;A+&#65533;6&#65533;[&#65533;+&#65533;&#65533;	$[&#65533;H&#65533;&#65533;i&#65533;&#65533;?&#65533;&#65533;&#65533;&#65533;&#65533;G&#65533;&#65533;&#65533;&#65533;t&#65533;&#65533;&#65533;?&#65533;hv:&#65533;@&#65533;E&#65533;xyyG&#65533;&#65533;&#65533;&#682;a&#65533;!&#65533;&#65533;&#65533;iU&#65533;=&#65533;&#65533;&#65533;&#65533;&#65533;&#65533;j&#65533;#P`&#65533;j&#65533;O[&#65533; [Z&#65533;&#65533; &#65533;`&#65533;
&#65533;`&#65533;`&#65533;&#65533;Q&#65533;&#65533;j3&#65533;1:P&#65533;&#65533;&#65533;&#65533;&#65533;0&#65533;&#2024;&#65533;&#65533;&#65533;&#65533;&#65533;
&#65533;a&#65533;&#65533;&#65533;&#65533;&#65533; &#65533;&#65533;&#1523;&#864;s&#65533;&#65533;&#65533;n0&#65533;&#65533;`&#65533;&#65533;Z&#65533;&#1504;&#65533;&#65533;&#65533;&#65533;+&#65533;&#65533;&#65533; &#65533;&#65533;.&#65533;&#65533;&#65533;&#65533;&#65533;&#65533;&#65533;P&#65533;&#65533;&#65533;&#65533;/&#65533;K&#65533;Q&#65533;_&#65533;&#65533;&#65533;&#65533;&#65533; m&#65533;&#1146;&#65533;&#1641;}3&#65533;&#65533;54&#65533; |&#65533;&#65533;s&#65533;(\&#65533;&#65533;&#65533;&#65533;["&#65533;&#65533;V&#65533;&#65533;Q&#65533;&#65533;&#65533;!<h&#65533;&#65533;&#65533;&#65533;&#65533;B&#65533;&#65533;&#65533;r+|Q&#65533;&#65533;&#65533;&#65533;:&#65533;&#7789;&#65533;-&#65533;&#65533;K&#65533;&#65533;`&#65533;&#65533;&#65533;
&#65533;&#65533;&#65533;&#65533;sN<>\"@&#65533;&#65533;jvf|X|&#65533;T<&#65533;&#65533;&#65533;&#65533;+&#65533;&#65533;_&#65533;&#65533;&#65533;&#147;N&#65533;&#65533;P*&#65533;
&#65533;&#65533;@X;&#65533;_&#65533;&#65533;&#65533;&#65533;-&#65533;jB&#65533;v&#65533;\>&#65533;&#1674;&#65533;s&#65533;&#65533;&#65533;&#449;,&#65533;&#65533;&#65533;&#65533;&#65533;Ac:J&#65533;E&#65533;&#65533;&#65533;4yy&#65533;&#744;&#65533;&#65533;&#65533;i&#65533;A&#65533;,&#65533;&#65533;&#65533;&#1519;&#65533;LU&#65533;:&#65533;&#65533;&#65533;{&#65533;X&#65533;[j&#65533;|&#842;&#65533;Ap&#65533;&#65533;i;{&#65533;]j&#65533;j{&#65533;&#65533;&#65533;&#65533;&#65533;&#765;&#65533;&#65533;K&#65533;.5tT &#65533;{Bi&#65533;&#65533;&#65533;&#65533;zJ&#65533;&#65533;&#65533;&#65533;&#65533;&#65533;&#65533;&#65533;` &#65533;:&#65533;&#65533;c[&#65533;&#65533;fQu&#65533;&#65533;vlP&#65533;&#65533;&#65533;&#65533;&#65533;&#65533;[T2&#65533;&#65533;&#65533;&#65533;&#65533;&#65533;&#1433;&#65533;&#65533;lw&#699;&#65533;&#65533;&#65533;&#65533;
&#65533;&#65533;w3H&#65533;&#65533;&#65533;&#65533;&#65533;&#65533;a&#65533;J&#65533;y&#65533;x&#65533;&#65533;&#65533;6&#65533;a 5j&#65533;
&#65533;&#65533;&#65533;&#65533;f&#65533;MS&#65533;&#65533;B|&#65533;&#65533;&#65533;&#65533;&#65533;&#65533;&#65533;E&#65533;&#65533;[q&#65533;\&#65533;&#65533;&#65533;&#65533;&#65533;&#65533;&#65533;&#65533; &#65533; &#65533;&#65533;&#65533;%!&#65533;&#65533;&#65533;&#65533;|&#65533;&#65533;&#65533;=-&#65533;&#65533;&#65533;	1&#65533;&#65533;&#65533;b&#65533;$=&#65533;;"
&#65533;&#1851;&#65533;H&#65533;&#65533;hl&#65533;v&#65533;&#65533;&#65533;X&#65533;&#65533;&#65533;&#65533;E=@&#65533;e&#65533;&#1327;&#65533;4&#65533;&#65533;&#65533;&#65533;&#65533;*&#65533;mq&#65533;[&#65533; &#65533;&#65533;mmZ&#65533;/^&#65533;<&#65533;?&#65533; P&#65533; &#65533;&#1723;@&#65533;,'&#65533;^&#65533;&#260;&#65533;&#65533;&#1100;&#65533;1&#65533;&#65533;)&H&#65533;=5a&#65533;v&#65533;0&#65533;&#65533;S&#65533;&#65533;&#65533;&#65533;&#65533;Xq&#65533;&#65533;&#65533;&#65533;.&#65533;d&#65533;{&#65533;+4&#65533;,&#65533;&#65533;&#65533;&#65533;K$&#65533;&#65533;i&#65533;q _&#65533;L&#65533;8&#65533;&#65533;&#65533;&#889;1M&#65533;&#65533;&#65533;;5&#65533;&#1061;O&#65533;&#657;&#65533;&#65533; &#65533;&#65533;&#65533;&#65533;i&#65533;&#65533;H&#65533;&#65533;Y&#65533;q&#65533;&#65533;.Uz&#65533;-&#65533;&#65533;&#65533;&#65533;&#65533;x&#65533;
|U&#65533;*&#65533;W&#65533;&#65533;6&#65533;f&#65533;&#65533;-&#65533;&#65533;A&#65533;&#65533;]&#65533;&P&#65533;&#65533;Pu&#65533;&#65533;k&#65533;2&#65533;]&#65533;&#65533;&#65533;&#1642;,&#65533;&#65533;&#65533;-hF!H&#65533;p&#65533;^&#65533;&#65533;&#65533;%&#65533;&#65533;&#65533;c&#65533;&#65533;/&#65533;&#797;w&#65533;[&#65533;+&#65533;&#65533;A&#65533;&#65533;&#65533;&#65533;{&#65533;/&#65533;&#65533;&#65533;&#65533;&#65533;a6&#65533;x&#65533;&#65533;&#65533;	j&#65533;&#229;h&#1597;&#65533;&#65533;=&#65533;A&#65533;&#65533;&#65533;&#65533;&#65533;&#65533;&#65533;!
4&#65533;&#65533;&#65533;&#135;&#65533;(&#65533;Th&#65533;&#65533;&#65533;M&#65533;&#1550;;&#1550;A&#65533;	A&#65533;p&#65533;f&#65533;pR~&#65533;&#65533;x3&#65533;h!&#65533;&#65533;-i&#65533;&#65533;B&#65533;v&#65533;&#65533;8J&#65533;)!S&#65533;p&#65533;l&#65533;)c&#1023;&#65533;y&#1483;&#65533;&#65533;&#65533;<&#65533;&#65533;&#1568;&#65533;&#65533;&#65533;&#65533;,h&#65533;&#65533;\&#65533;&#65533;&#65533;Y&#65533;;
&#65533;	&#65533;cv&#2006;<&#65533;E&#65533;&#65533;&#65533;&#65533;&#65533;&#65533;&#65533;&#65533;&#65533;&#65533; &#65533;,&#65533;W&#65533;&#65533;&#65533;`<&#649; ZX?&#65533;'.&#65533;~{&#65533;&#65533;&#65533;&#65533;D &#1990;&#65533;&#65533;&#65533;Q&#1069;&#65533;&#65533;NEF&#65533;&#65533;E+pU&#65533;&#65533;A&#65533;&#65533;&#1550;&#65533;.&#65533;{&#65533;&#65533;&#65533;Pr!&#65533;9K&#65533;&#65533;&#65533;&#65533;&#65533;&#65533;&#65533;`J&#65533;&#65533;&#65533;&#65533;&#1723;V<&#65533;&#65533;&#65533;Al&#65533;&#65533;&#65533;&#65533;o&#65533;]&#65533;&#65533;&#65533;+&#65533;&#65533;&#48759;&#443;&#65533;1&#65533;&#65533;&#65533;&#65533;&#65533;&#65533;F&#65533;{&#65533;&#65533;>{L&#1402;44&#65533;&#65533;&#65533;&#1817;U&#65533;&#65533;!&#65533;B&#65533;&#65533;&#65533;~&#65533;&#65533;&#1456;r!&#65533;pM&#65533;`^5&#65533;x&#65533;&#65533;- G&#65533;TP@&#65533;&#65533;~&#65533;~&#65533;&#65533;&#65533;d#U&#65533;&#65533;&#65533;&#65533;&#65533;}!&#1319;&#65533;&#65533;&#65533; &#7223;&#65533;&#65533;~X&#65533;MD&#65533;&#65533;1u&#65533;&#65533;&#65533;&#65533;&#65533;&#65533;&#65533;wL&#65533;&#65533;+&#65533;&#65533;{&#65533;Ky&#65533;&#65533;$&#65533;~~&#65533;X@zE&#65533;&#65533;&#65533;1y6&#65533;u&#65533;T&#65533;&#65533;&#65533;&#65533;M\d>&#65533;&#65533;&#65533;&#65533;@&#65533;&#65533;&#65533;jq&#65533;&#65533;&#65533;
&#65533;n&#65533;&#65533;&#65533;&#65533; 
M&#65533;H&#65533;&#65533;&#65533;WR?8vY&#65533;&#65533;6{&#65533;&#65533;:_&#65533;p&#65533;&#65533;&#65533;&#65533;)(&#65533;+H&#65533;EqIO&#65533;&#65533;	E&#65533;&#65533;&#65533;&#65533;&#65533;&#65533;&#65533;oG^&#65533;&#65533;,K&#65533;&#65533;&#65533;&#65533;&#65533;&#65533;&#65533;#&#65533;zh&#65533;(\&#65533;5*&#65533;` 8&#65533;M&#65533;4E&#65533;&#65533;&#65533;V&#65533;s&#1069;|&#65533;g&#65533;!&#65533;&#65533;&#65533;&#65533;Mi&#65533;&&#65533;v&#65533;&#65533;p&#65533;&#65533;&#65533;^&#65533;,&#65533;&#65533;><&#65533;):&#65533;?{&#65533;&#65533;&#65533;l&#65533;m&#65533; &#65533;&#65533;&#65533;&#65533;&#65533;X &#65533;&#65533;&#65533;,Kx&#65533;5&#65533;&#1326;&#65533;1'&#65533;&#65533;D&#65533;%&#65533;&#65533;&#65533;&#65533;G&#65533;!E&#65533;$Y2!&#65533;&#65533;&#65533;&&#65533;h &#65533;&#65533;1&#65533;1-&#65533;s&#65533;&#65533;&#65533;
&#65533;&#65533;i&#65533;L&#65533;O&#65533;?&#65533;&#65533;&#65533;Aa&#803;4Zx&#65533;&#65533;&#65533;&#65533;&#65533;+&#65533; &#65533;&#65533;&#65533;U&#65533;Y&#65533;rDV&#65533;A&#65533;K#&#65533;&#65533;xJ(&#65533;&#65533;T*0&#65533;P&#65533;&#65533;\&#65533;&#65533;Bjl &#65533;&#65533;q&#65533;&#65533;[&#65533;r&#65533;W6&#65533; >d&#65533;&#65533;#	v9I4&#65533;&#65533;&#65533;I&#65533;&#65533;L4&#65533;6&#65533;X&#65533;&#65533;|&#65533;&#65533; +&#65533;&#65533;fM&#65533;&#65533;&#65533;t&#65533;&#65533;&#65533;&#65533;.&#65533;G&#65533;6&#65533;&#65533;8&#65533;&#65533;&#65533;&#65533;&#65533;0&#65533;B&#65533;c&#891;&#65533;%.&#65533;&#65533;&&#65533;&#65533;&#65533;VZO&#65533;&#65533;v&#65533;6Z&#65533;&#65533;\&#65533;.C&#65533;&#65533;&#65533;~c&#65533;"8&#1462;&#65533;&#65533;CX&h&#65533;;&#65533;H&#65533;&#65533;&#65533;&#65533;&#65533;&#65533;&#65533;&#65533;&#65533;%^&#65533;dr&#514;&#544; a|&#65533;&#51894;V&#65533;&#65533;#&#65533;&#65533;&#65533;&#65533;&#65533;&#65533;&#65533;B&#65533;&#65533;&#14873;X&#65533;"&#65533;djO&#65533;&#65533;&#65533;#!&#65533;&#65533;&#65533;&#746;&#65533;h&#65533;F&#65533;&#65533;&#65533;RN>J&#65533;J#s&#65533;&#65533;&#65533;8l&#65533;&#65533;&#65533;KH&#65533;v&#65533;l'&#65533;R=&#65533;&#65533;&#65533;!&#65533;&#65533;&#65533;&#775712;&#65533;5&#65533;&#65533;(&#65533;&#65533;o:&#65533;&#65533;&#65533;&#138;&#65533;&#65533;&#65533;&#65533;2(&#65533;&#65533;h&#65533;&#1322;-"L(&#65533;&&#65533;&#65533;&#65533;.&#65533;++D&#65533;K@OJ&#65533;&#572;&#26682;&#65533;&#65533;&#65533;&#65533;,(&#65533;APA9Wl&#65533;
&#65533;JS@&#65533;&#65533;\&#65533;&#65533;&#65533;&#65533;&#65533;@us&#65533;B&#65533;SnH&#65533;0&#65533;&#65533;Q(n&#621;&#65533;&#65533;&#65533;o&#65533;&#65533;-&#65533;&#65533;&#65533;&#65533;@&#65533;&#65533;&#65533;lB&#65533;&#65533;&#65533;u&#65533;x&#65533;&#65533;&#65533;0&#65533;&#65533;U-h&#65533;&#65533;=&#65533;sk&#65533;&#65533;d3NJ&#65533;&#65533;&#65533;&#65533;(*m&#65533;_A&#65533;:0&#65533;i&#65533;&#65533;&#65533;&#65533;&#65533;&#65533;Tgb&#65533;&#65533;&#65533;&#65533;U&#65533;&#65533;* &#65533;&#65533;U&#65533;k`*7&#65533;&#65533;u\&#65533;Y&#65533;&#65533;&#65533;N&#65533;m&#65533;]&#65533;&#65533;&#65533;&#65533;<i[&#65533;&#65533;&#65533;&#65533;&#65533;&#65533;=L#&#65533;&#65533;&#65533;d65A	G&#1792;&#65533;&#65533;<&,&&y&#65533;&#65533;$k&#65533;!#!&#65533;&#65533;&#65533;&#65533;&#65533;5i'&#65533;S1&#65533;&#65533;&#65533;&#65533;=&#65533;t&#65533;V&#65533;9X0&#65533;&#65533;`U&#1418; v&#4235;&#65533;
&#65533;RY&#65533;&#65533;&#834;d&#65533;&#65533;&#65533;&#65533;&#65533;&#65533;&#65533;C&#65533;&#65533;&#65533;a&#65533;0HF&#65533;J&#1944;&#65533;&#65533;ah&#65533;i&#65533;&#65533;x#&#65533;&#65533;6m&#65533;&#275;# &#65533;zbH#&#65533;x&#65533;&#65533;e(@&#65533;j=Dp{iJ&#65533;&#65533;[&#65533;A&#65533;a&#65533;@&#65533;9&#65533;&#65533;&#65533;&#65533;@&#65533;%\g&#65533;&#65533;&#65533;y;1H&#65533;&#65533;&#65533;&#65533;&#65533;&#65533;&#65533;+Az7&#65533;&#65533;lR&#65533;<!&#65533;&#65533;D&#65533;d&#65533;y&#65533;&#65533;&#1764;\(p&#65533;&#65533;k&#65533;&#65533;&#65533;nu;&#65533;&#65533;MJ&#65533;1&#65533;&#65533;V0`&#65533;5X8&#65533;&#1510;	&#65533;&#65533;6X&#65533;&#65533;j&#65533;<YD&#65533;-&#65533;kha&#65533;&#65533;&#65533;P&#65533;g&#65533;h&#65533;NfK&#65533;X&#65533;&#65533;&#65533;$m|r&#65533;&#65533;	 &#65533;}&#65533;&#65533; &#65533;&#65533;&#65533;&#65533;&#65533;&#65533;m&#65533;eQ&#65533;&#65533;`&#65533;&#65533;&#65533;/G:&#65533;&#65533;h@l)$YQ6&#65533;&#65533;&#65533;&#65533;&#65533;a&#65533;j%&#65533;&#65533;&#65533;&#65533;&#65533;&#65533;CDP	$&#65533;&#65533;&#65533;7&#65533;&#65533;&#65533;Gk&#65533;HF|&#65533;&#65533;8&#65533;p&#65533;:3&#65533;&#1427;&#65533;}1&#65533; \&#65533; &#65533;l&#65533;&#65533;&#65533;&#65533;&#65533;&#65533;&#65533;Z&#65533;&#41159;8&#65533;&#65533;&#65533;`A&#65533;(v&#65533;&#65533;&#65533;LH&#65533;&#65533;~q&#65533;U&#65533;&#65533;&p,&#65533;+OI&#1310;&#65533;C;xq&#65533;&#65533;&#65533;H	0&#65533;AYCB&#65533;&#65533;2&#65533;&#65533;#&#65533;Hc<&#65533;1&#65533;:&#65533;Qnd
Zq&#65533;Si&#65533;;f[&#65533;&#65533;&#65533;&#65533;@&#65533;&#65533;e-u*&#65533;E?&#65533;B&#65533;&#65533;7&#65533;&#1032;&#65533;
&#65533;qLdX&#65533;&#65533;&#65533;&#65533;&#65533;CA&#65533;P&#65533; &#65533;&#65533;&#65533;?v&#65533;P&#65533;&#65533;R&#65533;&#65533;&#65533;D%Ji&#65533;&#65533;!O&#65533;\&#65533;&#65533;qNt&#65533;&#65533;N&#65533;%:&#262; mJW&#65533;&#65533;"^&#65533;x&#65533;1&#65533;&#65533;`XB&#65533;&#65533;pdA&#65533;mvsx&#65533;l&#65533;)&#65533;L-&#65533;(7&#65533;&#65533; *&#1039;&#65533;&#65533;&#65533;&#741;6V&#65533;2M&#65533;&#65533;&#65533;L&#65533;&#65533;=hL&#65533;e&#65533;@&#65533;:\&#65533;&#1175;&#65533;b&#65533;&#65533;a"Mi&#65533;l&#65533;HH"&#65533;&#65533;&#65533;f&#65533;J&#1956;&#65533;&#1384;F/&#65533;KL`&#65533;&#65533;TC|9&#65533;&#65533;	&#65533;a&#65533;T&#65533;&#65533;R&#645;`&#65533;e[&#65533;j+B&#1329;_b&#1063;A
\,Z&#65533;t&#65533;&#65533;#H&#65533;&#65533;G&#1223;&#65533;-QZd&#65533;&#432;`>4&#65533;C&#65533;&#65533;&#65533;'$
B%*Z&#65533;&#65533;&#234;5!HM*&#65533;&#65533; &#65533;&#65533;
&#65533;&#65533;"B"&#65533;j&#65533;&#65533;&#65533;a&#65533;PY&#65533;`&#1549;*&#65533;#&#65533;&#65533;>&#65533;&#65533;k&#65533;&#65533;#e&#65533;Kx*V&#1422;U,&#65533;&#1114;`&#65533;Y&#1070;s&#65533;&#65533;&#65533;c&#65533;&#65533;:2&#65533;&#65533;&&#65533;j&#238;V&#65533;e&#1447;=&#1899;&#65533;n&#65533;&#65533;4@a &#65533;5lB&#65533;&#1781;&#65533;V&#65533;&&#65533;&#65533;7~&#65533;&#65533;&#65533;&#65533;q1IL&#65533;&#65533;&#65533;W6&#65533;&#65533;&#65533;mZ&#65533;&#65533;&#65533;&#65533;U&#65533;&#1168;&#65533;$L4)&#65533;&#65533;&#65533;f&#65533;k^ ck)&#65533;o&#65533;&#65533;&#65533;&#65533;^&#65533;&#65533;&#65533;&#65533;/^`&#65533;&#65533;&&#65533;"/]&#65533;&#65533;&#65533; &#65533;fY&#65533;%&#65533;&#65533;o&#65533;&#65533;&#65533;.x$&#65533;}F&#65533;a	OtqGD&#65533;r9[&#65533;"9&#65533;F0&#65533;E&#65533; &#406;&#65533;&#65533;&#1221;0~S,W&#65533;Zx[&#65533;c\ m2cS&#65533;&#65533;&#65533;&#65533;&#65533;1&#65533;s&#65533;&#65533;t&#65533;&#65533;&#65533;>&#65533;o&#65533;[&#65533;&#65533;fk!&#65533;&#65533;&#65533;5&#65533;&#65533;C&#65533;&#65533; vo&#65533;%&#65533;3(&#65533;s&#65533;3&#65533;e&#65533;&#65533;`^&#65533;/z4&#65533;t\&#65533;&#65533;s &#65533;{`%&#65533;&#65533;&#817;Bsn&#65533;&#65533;f&#65533;)1&#65533;M&#65533;&#65533;p.&#65533;!&#65533;{D2&#1088;]4`&#65533;&#65533; M&#65533;A&#65533;FZi6&#65533;&#65533;&#65533;<&#65533;DS&#65533;&#65533;&#65533;t&#65533;1&#1865;&#282;&#65533;&#65533; &#65533;@f&#65533;&#65533;Z&#65533;m!u&#65533;&#65533;&#65533;c6&#65533;&#65533;&#65533;S&#65533;&#65533;a=&#65533;&#65533;Z&#1625;&#65533;@):&#65533;&#65533;&#65533;&#65533;zz?&#65533;5&#65533;&#65533;&#65533;&#65533;_OW
&#65533;V&#65533;&#65533;K1kf&#65533;;R&#65533;vu&#65533;-6&#65533;X[&#1860; 7&#65533;&#65533;&#65533;n&#986;&#65533;&#65533;n&#65533;s}&#65533;&#65533;&#65533;h&#65533;&#65533;&#65533;od&#65533;"&#65533; &#65533;  &#65533;)B
(3&#65533;s&#65533;oo&#65533;&#65533;&#65533;fv&,n&#65533;&#65533;&#65533;&#65533;&#65533;&#35851;]&#65533;&#65533;&#65533;
v&#65533;&#65533; &#65533;&#65533;M&#65533;&#65533;&#65533;&#65533;x2&#65533;&#65533; 2&#65533;y
0&#65533;&#65533;;&#65533;y Qr&#65533;&#65533;&#65533;&#65533;-8 b&#65533;n&#65533;&#988;&#65533;4&#65533;G"QF&#65533; &#65533;X&#65533; &#65533;t
$&#65533;R &#65533;&#65533;&#65533;B&#65533;&#65533;&#65533; 
0&#65533;'&#65533;&#336;&#65533;,T0
P&#65533;sD&#65533;)&#65533; t@&#65533;xD)<&#65533;u&#65533;'X
!/&#65533;&#65533;w.<b&#65533;&#65533;&#65533;#&#65533;w&#65533;G^&#65533;y&#65533;&#65533;&#65533; x&#65533;v &#65533;(&#65533;&#65533;&#904;&#65533;;^&#65533;|J&#65533;w&#1315;&#65533;&#65533;&#65533;<&#65533;y&#65533;N@&#65533;&#65533;&#65533;&#65533;=&#65533;S&#65533;&#65533;&#65533;S@&#65533;wz"F&#65533;&#65533;s&#65533;&#2040;&#1993;&#65533;&#65533;&#65533;o&#65533;w&#65533;&#65533;}&#65533;&#65533;_z.&#65533;	&#65533;o}&#65533;y&#65533;]@&#65533;&#65533;&#65533;&#65533;;&#65533;&#1008;|P&#65533;&#65533;(&#65533;y&#900;0&#65533;L`&#65533;&&#65533;&#65533;&#65533;X&#65533;&#65533;&#65533;&#65533;~&#65533;&#65533;^&#65533;2&#65533;&#65533;&#65533;&#639;&#65533;(&#65533;>( &#65533;C?s&#65533;s&#65533;&#65533; M&#65533;?&#65533;S+t&#65533;&#65533;&#65533;?&#65533;@&(&#65533;D&#65533;>H&0&H&#65533;1&#65533;l&#65533;&#65533;&#65533;	&#65533;&#65533;t&#65533;&#65533; &#65533;5&#65533;&#65533;&#65533;&#65533; &#65533;K&#65533;R &#65533;RH&#65533;Hs&#65533; B&#65533;,&#65533;K(q^&#65533;!&#1536;&#65533;{A&#65533;A&#65533;&#1028;>&#65533; 4&#65533; &#65533;&#65533;t   &#65533;&#65533;HpH&#65533;&#65533; &#65533; &#65533;&#65533;hB&#65533;7&#65533;^ ^&#65533;C!h	&#65533;&#65533;)&#296;&#65533;B A&#65533;&#65533;#@&#65533;#&#65533;>pC&#65533;E&#769;\`DE&#65533;&#65533;&#65533;CpId&#65533;w&#65533;&#65533;:&#65533;C<*&#65533;s &#65533;3&#65533; &#65533;0&#65533;8&#65533;a&#65533;aHE&#65533;&#65533;\xEX&#65533;i&#65533;D&&#65533;&#65533;J&#65533;C'&#65533;M&#65533;D@A&#65533;&#65533; p&#65533;WdD>0&#65533;T<&#65533;S&#65533;!&#65533;Ef&#65533;&#65533;F&#65533;&#65533;8&#65533;CJ&#65533;&#65533;8&#65533;K&#1028;]&#65533;&#65533;.A&#65533;&&#65533;&#65533;FXSTErLECpEgLGY\C^x&#65533;v&#65533;&#65533;I&#65533;&#65533;KxBm&#65533;&#65533;s&#65533;&#65533;HGkpFk T,&#65533;03hFf&#769;5&#65533;&#65533;[lBp&#65533;&#65533;:&#65533;&#65533;@&#65533;E!&#65533;&#65533;f&#65533;&#65533;!&#65533;GdL&#65533;&#65533;&#65533;F$Hi8H[&#65533;&#65533;i&#65533;&#65533;tH&#65533;&#65533;GM u&#65533;G&#65533;U4&#65533;&#65533;&#65533;|&#65533;5&#65533;Hw&#65533;&#65533;II&#65533;&#1297;N&#65533;WT&#65533;\&#65533;&#65533;j C&#65533;HU4&#65533;!&#404; &#65533;I&#65533;G^&#65533;F&#65533;&#65533;I&#65533;&#65533;&&#65533;FT&#65533;~J&#65533;t&#65533;}$&#65533;\P&#65533;6t&#474;&#65533;&#389;&#65533;&#65533;(&#65533;&#65533;&#65533;P'O &#65533;&#65533;H&#65533;&#65533;H&#65533;|&#340;&#65533;X&#65533;[&#65533;&#411;&#65533;C&#65533;&#65533;&#65533;js&#65533;&#65533;tK&#65533;L&#65533;!&#65533;&#65533;&#65533;&#65533;6l&#65533;&#65533;I8&#65533; &#65533;&#65533;&#756;T&#65533;n&#65533;&#65533;P&#65533;\&#65533;&#65533;&#65533;V&#65533;&#65533;fD&#65533;&#65533;tJ\|!&#65533;&#65533;&#65533;&#65533;L&#65533;&#65533;KA&#65533;&#65533;&#65533;&#65533;C&#65533;&#65533;&#65533;&#536;l&#65533;5&#65533;^&#65533;j&#65533;9&#65533;&#65533;l4&#65533;&#65533;&#65533;&#712;d&#302;&#65533;&#65533;30E&#65533;&#65533;s4&#788;&#65533;&#65533;H&#65533;F&#1724;&#65533;k,M&#65533;d&#65533;&#1664;&#65533;&#65533;&#65533;~,Nd&#65533;Hk@Nf&#65533;&#65533;H&#65533;M&#1780;Ej,&#65533;&#65533;&#65533;&#65533;&#65533;T&#65533;8&#589;t&#65533;&#65533;&#65533;G&#65533;$G&#65533;DG&#65533;<HH&#65533;&#65533;&#65533;&#65533;4&#1005;&#65533;&#65533; &#65533;&#65533;d&#428;$&#65533;apIu&#65533;&#65533;&#65533;&#65533;&#65533;h&#975;&#65533;O&#65533;&#65533;
&#65533; O&#65533;Og&#695;,&#504;&#65533;H&#65533;&#65533;K&#65533;tJm&#1067;xP&#65533;dK&#65533;Gu&#65533;!&#65533;M&#65533;O&#65533;\Hqp&#819;&#65533;&#65533;&#65533;&#767;&#65533;P&#65533;|O&#65533;&#65533;&#65533;&#196;F[&#65533;&#65533;}LuP5&#65533;L&#756;&#65533;&#65533;Le&#65533;JuDL&#65533;K&#65533;\R&#65533;&#65533;&#1354;&#65533;&#65533;FX&#65533;WG%L$-HHd&#65533;w&#65533;&#65533;8|R&#65533;R&#65533;&#65533;&#65533;&#2012;&#522;&#65533;L&#65533;4&#65533;&#65533;$&#65533;I&&#65533;Cw&#65533;&#65533;|Q2&#65533;&#65533;&#65533;&#65533;&#65533;&#65533;\`&#65533;&#65533;$&#65533;&#65533;&#65533;H&#65533;O&#65533;l&#65533;I&#65533;&#65533;&&#65533;&#65533;:&#65533;&#65533;;UO&#65533;P&#65533;&#65533;N&#65533;&#65533;&#65533;&#65533; &#65533;TQ&#65533;&#65533;<&#65533;D-S&#65533;TO&#65533;&#644;&#65533;&#65533;V&#65533;&#590;\&#65533;&#65533;&#65533;&#65533;I&#65533;&#65533;&#1298;&#65533;&#1023;lK&#65533;&#65533;&#65533;&#65533;|IeCI\&#65533;&#65533;SMe&#1361;x&#65533;&#65533;&#65533;HI
&#65533;&#65533;&#65533;KZ&#65533;&#65533;&#65533;&#65533;K'&#65533;Q^	&#65533; &#65533;&#65533;&#65533;}&#65533;#&#65533;J&#65533;DH\&#65533;S'e&#65533;f&#65533;&#65533;)F+&#65533;&#65533;Gm&#65533;-u&#65533;UL&#65533;&#65533;C!`H&#65533;&#65533;nu&#1470;W&#65533;&#65533;&#65533;R&#65533;I%uJ&#65533;t&#65533;&#65533;gxWE&#65533;&#65533;<%&#522;&#65533;U&#65533;&#65533;&#1465;&#65533;&#65533;UV^&#65533;&#65533;&#65533;&#65533;s Xo&#65533;`&#65533;N&#65533;3&#65533;&#65533;&#65533;&#65533;S&#740;&#762;&#65533;D}&#65533;w&#65533;@&#65533;&#65533;&#65533;X&#65533;X&#65533;t&#65533;&#1218;&#65533;&#65533;$U&#65533;\&#65533;h&#65533;&#65533;&#65533;-Y&#65533;E&#65533;&#65533;LP&#65533;&#65533;G&#65533;$P&#65533;&#65533;J&#684;O&#65533;&#65533;%5P&#65533;&#65533;YWe&#65533;f&#65533;&#65533;
=&#65533;bm&#65533;5l&#65533;&#65533;&#65533;W&#65533;&#65533;0&#1619;&#65533;Oh&#65533;Uc&#65533;j&#65533;L&#65533;K&#65533;G0Z&#65533;Z&#65533;E&#65533;g%&#65533;f&#65533;&#65533;U"&#65533;&#65533;k&#65533;I&#65533;$&#65533;D&#1544;&#65533;-*~F&#748;&#65533;b&#65533;YrD&#65533;&#65533;&#65533;&#1202;&#65533;&#65533;w&#65533;[&#65533;&#65533;o&#65533;&#65533;&#65533;q&#20703;&#65533;&#1412;&#65533;&#65533;xd&#32804;X&#65533;jA&#65533;S&#65533;&#65533;P&#65533;!&#65533;I&#65533;4&#65533;&#65533;S&#65533;$ #x&#65533;&#65533;}&#65533;&#65533;=Sut&#65533;&#65533;&#65533;&#65533;&#65533;=&#65533;&#65533;R&#65533;e#&#65533;X&#413;N&#65533;!&#65533;&#65533;!]&#65533;GuI&#65533;MJ6|&#65533;t]&#65533;t&#65533;&#65533;&#65533;N&#65533;Y&#65533;N&#65533;5N>[&#65533;K&#65533;%KJ&#65533; H[&#65533;M&#65533;&#65533;4&#1364;&#1437;-&#65533;&#868;&#1765;&#65533;&#225;&#65533;Kp&#65533;&#65533;&#65533;&#65533;&#65533;&#65533;&#65533;&#65533;Ek&#65533;P#EJ&#65533;&#65533;F&#65533;&#65533;R&#65533;&#65533;_&#65533;&#65533;_&#65533;&#65533;U&#65533;UY&#65533;&#65533;e&#65533;VH&#65533;7eJ*&#1538;&#65533;Z&#65533;&#65533;U&#65533;&#65533;}L&#65533;-W&#65533;&#65533;&#65533;&#65533;&#65533;&#65533;&#65533;M&#65533;	V&#65533; &#65533;&#65533;&#65533;&#65533;&#65533;4&#65533;J&#65533;<^.&#65533;&#945;&#65533;Vq&#65533;#&#65533;&#65533;&#65533;&#65533;&#65533;5&#65533;&#65533;&#65533;&#517;Eu &#65533;dJ&#65533;&#65533;%Y&#65533;&p&#65533;&#65533;F]&#65533;P&#65533;&#65533;&#1513;UH&#65533;!&#65533;]&#65533;%a&#65533;<I&#65533;e&#65533;&#65533;d&#1635;&#65533;g\_&#65533;uJq`&#65533;&#65533;`&#65533;&#65533;Y&#65533;g\Y&#65533;[&#65533;e&#65533;&#65533;M!&#65533;&#65533;&#65533;&#65533;E%&#65533;p&#65533;W&#65533;&#770;&#65533;MG&#65533;Mj&#65533;@&#65533;&#65533;"&#65533; nT=nc&#65533;4&#65533;.&#65533;&#65533;8D	.d&#65533;OiXYj&#65533;_?&#65533;Dp&#65533;V &#65533; * &#65533;"&#65533;Po&#65533;Tzmb&#65533;d&#65533;4\@&#65533;b&#65533;c&#65533;&#65533;&#65533;nJ&#65533;&#65533;&#65533;&#65533;#&#65533;&#65533;^&#1156;&#65533;C&#1923;&#65533;&#65533;(&#65533;&#1793;&#65533;&#65533;&#65533;&#65533;&#65533;&#65533;&#65533;M&#65533;K&#65533;b&#65533;Ec3&#65533;&#65533;nb&#892;&#65533;&#65533;&#1586;&#65533;F&#65533; &#65533;&#65533;X&#65533;:&#65533;$&#65533;W&#65533;&#65533;&#65533;Q&#65533;][Zx$ &#65533;b;&#65533;RMH&#65533;&#65533;&#1885;&#65533;&#65533;/&#65533;&#65533;c`[$ &#65533;s&#65533;f5&#65533;&#65533;}g&#65533;&#65533;&#65533;4&#1119;&#65533;&#65533;c}&#65533;vDgBf&#65533;&#65533;`&#65533;&#1163;&#65533;&#65533;c&#65533;&#65533;&#65533;m&#65533;&#65533;R&#65533;`&#65533;&#65533;&#65533;@e&#65533;&#65533;_o&#65533;&#65533;&#65533;E&#1985;d`V&#65533;v&#65533;&#65533;-&#65533; g&#65533;Z&#65533;&#65533;&#65533;&#65533;e&#65533;U_&#65533;~&#65533;h&#65533;d#&#65533;n&#65533;&#65533;{&#65533;t&#65533;&#65533;|Z&#65533;&#65533;Ic&#65533;&#1284;&#65533;&#65533;&#65533;&#65533;&#65533;_^&#65533;g&#65533;ffT&#65533;D&#65533;e&#65533;aH&#65533;h&#65533;^&#65533;&#1859;&#65533;U&#65533;&#65533;7$V&#65533;\&#65533;W&#65533;&#65533;H7&#65533;&#809;&#65533;d[dJ&#65533;u&#1876;&#65533;&#65533;&#65533;Ucu(Li >XF&#65533;&#65533;E&#65533;m&#233;&#65533;D*&#65533;?u~ev&#65533;Ki`&#65533;j&#65533;J&#65533;&#551;.&#553;EH&#65533;Fg
&#65533;g&#65533;&#65533;YM&#65533;c&#932;]y&#65533;&#65533;kh&#65533;c8Eh&#65533;&#65533;&#65533;HOy&#65533;&#65533;&G&#65533;^F&#748;h &#65533;K!&#65533;&#65533;&#65533;&#65533;f&#65533;&#65533;&#65533;&#65533;&#65533;&#65533;r&#65533;&#65533;/N&#65533;.&#65533;&#65533;2&#65533;&#65533;ff&#65533;;&#65533;&#65533;a~E&#65533;&#65533;&#65533;e&#65533;>e&#65533;&#65533;b}&#65533;&#226;&#65533;j&#65533;&#65533;C&#65533;M&#65533;lj&#65533;&#65533;&#589;jq&#65533;&#65533;E&b&#1886;N&#65533;Uj~,&#65533;,P&#65533;&#1205;&#1431;M&#65533;w&#65533;b&#65533;&#65533;&#65533; E&#65533;uF&#65533;&#65533;&#65533;.&#65533;?=&#65533;d&#65533;&#65533;>o&#65533;&#65533;vL&#65533;&#65533;j&#65533;&#65533;%&#65533;~`&#65533;&#65533;&#65533;}&#65533;&#65533;t\&#65533;l&#65533;x&#65533;(lgd&#65533;&#316;f&#65533;^m&#65533;&#65533;k&#65533;&#65533;&#65533;&#65533;|o'&#65533;&#65533;&#65533;&#65533;&#65533;&#65533;9&#65533;&#2019;&#65533;a~&#65533;&#65533;&#65533;&#65533;&#65533;&#65533;&#65533;&Wzi&#1036;&#65533;A&#65533;m&q&#65533;5d6&#65533;&#65533;&#65533;&#65533;&#65533;&#65533; &#65533;&#65533;&#269;`&#65533;o&#65533;&#65533;&#65533;&#65533;&#65533;L&#65533;~&#65533;&#65533;&#65533;&#65533;t&#65533;&#65533;|&#65533;&#1326;&#65533;NT&#1074;q&#65533;&#901;&#65533;>E&#65533;\&#65533;&#65533;VR&#65533;&#65533;&#65533;l&#65533;&#65533;:&#65533;ro.r&#65533;D&#65533;i&#65533;^&#65533;&#65533;N&#65533;&#65533;Ov&#65533;/&#183169;&#65533;&#65533;&#65533;l&#65533;&#65533;t&#65533;&#65533;&G&#65533;Go&#65533;&#65533;&#65533;&#65533;&#65533;&#65533;&#65533;6&#65533;Def&#65533;&#65533;~S*ps?&#65533;&#65533;V&#65533;&#65533;&#65533;A&#65533;P&#65533;E&#65533;&#65533;`&#65533;Tl
&#65533;&#65533;&#65533;}&#65533;&#65533;&#65533;e&#65533;YrMXh&#65533;&#65533;h&#65533;gotnd&#65533;E"&#65533;o&#65533;=&#653;%&#65533;&#65533;&#65533;&#65533;&#65533;&#65533;
&#65533;N&#65533;&#65533;&#65533;J&#65533;&#65533;&#65533;&#65533;&#65533;&#65533;&#65533;&#65533;&#65533; &#65533;&#65533;&#65533;m5&#65533;R&#65533;nd4&#65533;&#65533;&#65533;LvqD#&#65533;&#65533;\r&#65533;&#65533;j&#65533;&#65533;&#65533;\E&#65533;&#65533;&#65533;%&#752;|qj?cc&#65533;&#65533;9&#1028;&#65533;&#65533;<f&#65533;<&#65533;=&#1250;6&#65533;sGO&#65533;t&#65533;&#65533;&#65533;>s0wL&#65533;k&#65533;el)&#65533;&#65533;#&&#65533;&#65533;&#65533;&#65533;n&#632;LXD/&#65533;eFhgU&#65533;&#65533;&#65533;GGR&#65533;\p&#65533;&#65533;JC&#65533;c'&#65533;&#65533;=&#65533;o&#65533;nV&#65533;OP&#65533;]&#65533;}pZ'&#65533;F&#65533;M&#65533;N&#65533;l&#65533;&#65533;&#65533;[&#718;ir&#65533;g0&#65533;&#65533;&#65533;&#65533;l&#65533;eFeg&#65533;&#65533;f&#65533;u&#65533;m>&#65533;dk&#65533;&#65533;E&#65533;&#65533;dGC&#65533;o7G&#65533;Fs&#65533;&#65533;)&#65533;F|&#65533;&#65533;x~&#65533;&#65533;o&#65533;bnl&#65533;~wU&#65533;&#65533;l&#65533;&#65533;0&#65533;r9wg&#65533;&#65533;&#65533;nm&#65533;&#65533;&#65533;Wsr&#65533;f&#65533;'&#1246;'&#65533;&#65533;&#65533;&#65533;J&#65533;j;I&#65533;F&#65533;U&#65533;&#8494;w{&#65533;&#971;7s&#65533;&&#65533;&#65533;&#65533;Q&#65533;m&#65533;&#65533;WzE|&#65533;&#65533;P&#65533;p&#65533;&#65533;&#254;Op(o&#65533;r&#65533;&#65533;WY&#65533;[&#65533;&#65533;o&#65533;&#65533;k&#65533;Y&#65533;&#29719;x&#65533;#yv&#65533;&#65533;{e&#65533;&#65533;0&#65533;D&#999;D&#65533;*&#65533;_\&#65533;&#65533;&#65533;%r uZ&#65533;vI&#65533;[&#65533; &#741;FtN&#65533;b&#65533;&#65533;Ob}&#65533;&#503;&#65533;&#65533;-mq7u&#1039;`z&#65533;&#65533;)g&#65533;$&#65533;H#&#65533;&#65533;StIO&#65533;ZT&#65533;&#65533;N&#65533;&#65533;&#65533;&#65533;&#65533;&#65533;&#65533;&#65533;&#65533;{&#65533;T&#432;&#1768;&&#61686;{&#65533;&#2037;&#1444;&#65533;fM&#65533; C!&#65533;-&#65533;P &#65533;!'J@&#65533;&#65533;&#65533;&#65533;m&#65533;k#*A(ty&#65533;&#65533;$&#660;*W&#65533;l&#65533;&#65533;%&#792;2g&#65533;&#65533;g&#65533;&&#65533;~&#65533;1GC&#65533;\&#65533;&#65533;%t&#528;&#65533;!C&#65533;&#22680;+&#396;?rG&#65533;@]hr&#65533;&#65533;&#65533;+X&#65533;9&#65533;&#65533;&#65533;I GSi&#1350;$&#65533;&#1168;a&#65533;&#65533;Ys&#65533;&#65533;&#65533;9&#65533;&#65533;H&#65533;&#65533;&#65533;&#65533;&#65533;.l&#65533;&#65533;&#1564;x&#65533;B&#65533; &#65533;i5>E&#65533;.L*`H5&#65533;A&#65533;~&#65533;&#1783;#&#65533;w&#65533;&#65533;aU&#65533;&#65533;0&#65533;&#1322;k&&#65533;&#65533;XSc&#65533;&#65533;&#65533;M&#65533;&#1441;R&#65533;iB&#65533;Z&#65533;#U&#65533;Au&#65533;&#65533;8r&#301;m&#65533;n`b&#65533;&#65533;I)&#65533;&#65533;&#65533;i&#65533;&#65533;x&#65533;1&#65533;&#65533;s&#65533;&#467;o&#65533;&#65533;&#65533;&#65533;&#65533;&#65533;&#65533;f+&#65533;h&#65533;,J&#65533;0&#65533;&#65533;=j&#65533;&#65533;e$&#65533;&#65533;&#65533;<&#65533; &#65533;gS5@&#65533;&#65533;f&#65533;&#65533;&#65533;m&#65533;&#65533;&#65533;&#65533;\&#65533;&#65533;WF&#65533;&#65533;&#65533;$&#65533;ar&#65533;d`:4&#65533;&B
9&#65533;&#65533;u%x_g&#65533;&#65533;R%q8cjnPCO"NtP
&#1862;b&#65533;v]T&#65533;^&#65533;`2&#1208;$a6&#65533;&#65533;&#1224;kM&#65533;&#65533;C9U&#1104;F&#65533;&#65533;&#65533;HZ&#65533;&#65533;$&#65533;^&#65533;&#65533;&#65533;&#65533;9&#65533;TdE&#65533;&#65533;&#65533;DMUgz&#65533;&#65533;/G&#65533;&#65533;&#65533;&#65533;a&#65533;)&#1240;&#65533;&#65533;&#65533;VAC&#65533;yb&#65533;nj&#65533;[F&#65533;&#65533;_x{:
&#65533;&#65533;&#857;&#65533;&#65533;>&#65533;eS&#44825;e&#65533;u~7&#65533;&#65533;&#65533;&#65533;R&#65533;M&#65533;wfAk1h"&#65533;&#65533;&#65533;w(&#65533;&#65533;Mu&#65533;p{&#65533;9*&#65533;&#65533;&#65533;`St%&#65533;*\l&#65533;&#65533;&&#65533;y&#65533;&#65533;)iT&#65533;&#65533;&#65533;&#65533;:&#65533;&#65533; &#65533;&#65533;mC&#65533;u&#65533;G&#65533;&#65533;	&#65533;&#65533;&#65533;zX !*&#65533;?&#65533;zY&#65533;	b'_E"I&#65533;I&#65533;
&#65533;B&#65533;]&#65533;&#65533;#&#65533;!V&#65533;&#65533;&#65533;S&#65533;&#65533;&#365;&#65533;&#65533;&#62675;&#65533;&#65533;&#65533;&#65533;2D&#65533;&#65533;&#65533;e&#65533;s"X&#65533;
&#65533;&#65533;&#65533;!&#65533;2&#65533;0&#65533;&#948;M&#65533;C&#1760;T"&#65533;&#65533;E&#65533;I&#65533;&#65533;&#65533;P!C`&#65533;x&#65533;&#65533;?=&#65533;&#65533;s&#65533;&#65533;t&#65533;@&#65533;&#65533;&#65533;n&#65533;H&#65533;&#65533;&#65533;&#65533;&#65533;nW&#65533;&#421;&#1658;&#65533;&#65533;@[&#65533;&#65533;D&#65533;`F.&#65533;VC&#65533;&#65533;&#65533;&#933;&#65533;&#65533;&#65533;u&#65533;-SM&#65533;&#65533;@&#65533;&#65533;&#65533;=Q&#65533;p&#65533;&#65533;18t&#65533;&#65533;&#65533;&#65533;&#1137;&#65533;|&#65533;,:&#65533;f&#65533;??&#65533;rs&#65533;*&#65533;&#65533;&#65533;&#1131;&#65533;&#65533;&#65533;&#65533;a&#65533;&#65533;9&#65533;&#65533;d&#65533;>&#65533;&#65533;&#65533;&#65533;&#65533;&#65533;P&#65533;&#65533;&#65533; B&#65533;&#65533;&#65533;vEr&#65533;&#65533;
&#65533;(&#65533;9&#1757;&#65533;&#65533;@&#65533;3&#65533;&#65533;&#65533;&#65533;&#65533;&#65533;&#65533;&#65533;n&#65533;+k&#65533;&#65533;&#65533;!&#65533;&#65533;&#65533;O
&#65533;;&#65533;,;&#65533;:&#65533;+&#65533;%&#65533;sVeV&#65533;'_&#65533;&#65533;	}Z&#65533;&#65533;&#65533;/&#65533;&#65533;&#65533;.8&#65533;s&#65533;%&#65533;?&#65533;$&#65533;&#65533;&#65533;&#65533;-&#65533;&#65533;&#65533;&#65533;&#65533;&#65533;&#65533;&#65533;!K&#65533;m&#65533;&#65533;:&#65533;&#65533;&#65533;	&#65533;&#65533;B&#65533;&#65533;@ &#65533;d.&#65533;&#65533;\&#65533;&#65533; @M&#65533;&#65533;&#65533;(&#65533;!
&#65533;&#65533;B&#65533;&#65533;H&#65533;&#65533;&#1185;Bs&#65533;&#65533;&#65533;&#65533;9&#65533;A&&#65533;	&#65533;&#65533;&#65533;i&#65533;&#65533; &#65533;Y0@&#65533;&#730;SQ&#65533;T 	&#65533;&#65533;&#65533;&#65533;&#65533;db&#65533;,&#65533;9&#65533;`C2a6,n&#1567;t &#65533;&#65533;~&#65533;&#65533;&#864;&#65533;x&#65533;&#65533;
&#65533;&#65533;&#65533;t&#65533;,&#65533;(&#65533;&#65533;P 5&#65533;&#65533;&#65533;Y&#65533;c&2&#65533;&#65533;&#65533;b&#65533;&#65533;C0&#65533;g&#65533;s&#65533;&#65533;T1&#65533;wTb#&#65533;&#65533;D&#65533;&#65533;|&#65533;
T@&#65533;M"&#65533;&#65533;&#65533;&#65533;@&#65533;7HB&&#464;	HA
&#65533;&#65533;D&#65533;&#65533;&#65533;&#65533;/&#65533;&#65533;D&#65533;a&#65533;g&#65533;$.s&#1601;?&#65533;&#65533;&#65533;$%&#65533;&#65533;&#65533;&#65533;s&#65533; &#65533;&#65533;c&5&#65533;G?&#27795;&#65533;|&;&#65533;&#65533;hRS&#65533;&#65533;&#65533;&#65533;&#65533;&#65533;.t``&#65533;#&#65533;&#65533;&#65533;^R&#65533;&#65533;&#65533;&#65533;"9&#65533;&#65533;&#65533;@&#65533;&#65533;&#65533;&#1126;?&#65533;&#1100;T&#65533;&#65533;&#65533;4'9&#65533;&#65533;Mu&#65533;&#65533;L<&#65533;&#65533;&#65533;}&#1971;&#65533;&#65533;&#65533;f&#65533;&#65533;u&#65533;r&#65533;:l&#65533;?W&#65533;&#65533;g&#65533;3&#65533;-&#65533;>&#65533;&#65533;&#65533;Sr4&#65533;&#65533;dgD&#65533;9&#65533;sX&#65533;&#65533;	M%J&#65533;&#65533;&#1103;Rg&#65533;lF4(&#65533;`&#147;&#65533;M&#65533;FW&#65533;f&#65533;T&#65533;&#65533;$&#65533;fzAC&#65533;t&#65533;&#65533;8&#65533;K&#65533;&#1651;g,O&#65533;&#65533;&#65533;3&#65533;&#65533;&#65533;mN&#65533;QU&#65533;Z&#65533;&#65533;>U&#65533;Z&#65533;&#65533;P&#65533;P&#65533;bU&#65533;Y%kY&#65533;
O&#65533;&#65533;U&#65533;&#65533;"ck[&#65533;&#65533;9&#65533;&#65533;U&#65533;W&#65533;k]&#65533;&#65533;&#65533;&#65533;&#65533;|&#65533;+&#65533;z&#65533;&#1535;&#65533;&#1385; !&#65533; &#65533; ,&#65533; &#65533; &#65533; T &#65533; &#65533;	H&#65533;&#65533;&#65533;&#65533;*\Hp&#65533;C&#65533;i &#65533;H&#65533;E&#65533;3j&#65533;&#561;&#65533;&#460;&#1224;&#65533;$&#65533;&#65533;$&#1184;4&#65533;&#65533;&#65533;H(&#65533;\&#65533;H&#65533;&#65533;&#859;!&#65533;L&#65533;3		, &#65533;hP&#65533;>y&#65533;L&#65533;L&#65533;8&#65533;J&#65533;
R&#65533;&#670;I&#65533;&#65533;&#65533;&#65533;+&#1519;^&#65533;R&#65533;P&#65533;&#1044;$&#65533;&#684; &#65533;&#65533;&#1783;5&#65533;&#65533;&#65533;j&#65533;ZX&#65533;b&#65533;&#65533;&#65533;&#65533;&#65533;n&#1107;i&#65533;&#65533;7&#65533;&#65533;&#65533;&#65533;fzw&#65533;]&#65533;`&#65533;6&#65533;&#65533;&#65533;l&#65533;
P* &#65533;&#65533;&#65533;&#65533;H&#65533;&#65533;!&#65533;&#65533;&#65533;&#65533;&#1125;&#65533;&#65533;&#65533;L&#65533;o&#65533;&#65533;&#65533;L&#65533;#D&#1036;)O&#65533;,&#65533;tk&#65533;_OC&#65533;&#65533;&#65533;&#65533;&#65533;&#1653;&#65533;'lV&#65533;&#65533;&#65533;&#1083;}&#65533;FM&#65533;w&#65533;&#65533;aY=&#750;&#65533;q&#65533;&#65533;&#65533;&#65533;d&#65533;&#65533;&#65533;&#65533;&#65533;&#65533;5-&#65533;&#65533;^&#65533;&#65533;&#65533;s?&#65533;&#65533;&#65533;&#65533;B&#65533;G.~s&#65533;	:|&#65533;@&#65533;&#65533;Gk&#65533;&#65533;&#65533;?2&#65533;@&#65533;a&#65533;z&#65533;&#65533;&#65533;?&#65533;&#65533;&#65533;+&#65533;0&#65533;5}QX&#65533;|&#65533;&#65533;&#65533;@&#65533;&#65533;5WRc&#1027;&#65533;&#65533;7&#65533;&#65533;gyg&#65533;f&#65533;&#348;l4pMc&#65533;&#4240;9&#65533;&#65533;&#65533;&#65533;&#65533;g&#65533;&#65533;&#65533;o[Y&#65533;&#65533;9R5&#65533;
6,&#65533;&#65533;&#65533;&#65533;E&#65533;%2(&#65533;%&#65533;x&#65533;MT"&#65533;	&#65533;^Buw#[U&#65533;&#284;	=v5V&#65533;1&#65533;&#34130;]9&#65533;&#65533;1c&#65533;&#65533;&#65533;&#65533;@&#65533;&#65533;1&#65533;J&#65533;&#1461;&#65533;{`&#65533;&#65533;&#65533;&#65533;T&#65533;&#65533;&#65533;YrA&#65533;|x&#65533;&#65533;&#18369;R5&#65533;$&#65533;&#65533;&#65533;&#65533;&#65533;&#65533;&#65533;&#65533;&#65533;*4&#65533;Bs&#65533;&#65533;%&#65533;hd&#65533;&#65533;E&#65533;&#65533;&#65533;&#1129;&#65533;F &#1123;}&#65533;1&#65533;{&#65533;r&#65533;*&#65533;&#1086;0&#65533;&#65533;&#65533;T&#65533;&#65533;&#65533;&#65533;J&#65533;*
(&#65533;&#65533;&#65533;5&#65533;8)&#65533;&#65533;&#65533;Q&#65533;&#1758;&#65533;&#65533;9,Fwj&#65533;ca"4&#65533;&#65533;&#65533;&#65533;z&#65533;&#65533;&#65533;T;&#65533;:&#65533;&#65533;&#65533;&#895;&#65533;&#65533;+&#65533;7&#65533;&#65533;&#65533;&#65533;&#65533;&#65533;&#65533;m+&#65533;&#65533;&#65533;&#65533;n
&#65533;W&#65533;&#65533;&#65533;&#65533;&#2042;5&#65533;e&#65533;N<&#65533;d|&#65533;*4&#65533;>&#65533;&#65533;{&#65533;&#959;&#65533; &#65533;/2&#65533; s&#65533;&#65533;&#65533;&#65533;&#65533;+&#65533;&#65533;0Eu&#65533;&#65533;0&#65533;&#65533;&#65533;)&#65533;$r%&#65533;V&#65533;V,&#65533;&#65533;C&#65533;G&#65533;6&#65533;&#65533;&#65533;G2L&#65533;&#65533;&#65533;*&#65533;&#65533;7_&#65533;&#65533;&#65533;a&#65533;<6&#65533;g&#65533;&#65533;&#65533;+y&#65533;&#65533;&#65533;&#65533;84&#65533;A&#65533;&#65533;&#614;&#65533;&#65533;&#65533;F&#869;&#65533;2&#65533;-&#65533;&]c95&#65533;<&#65533;&#65533;&#65533;&#65533;&#65533;o&#65533;&#65533;&#65533;,&#65533;&#65533;`Wv&#65533;&#65533;&#65533;&#65533;&#65533;Sx#&#65533;&#65533;
&#65533;rh&#65533;&#65533;&#65533;e&#65533;1=&#65533;l&#65533;&#65533;&#65533;u	:5&#65533;&#65533;&&#65533;&#65533;&#65533;\_&#65533;&#65533;&#65533;C.&#65533;*&#65533;o&#65533;7&#65533;1&#65533;&#65533;(pA&#65533;&#65533;-jk&#65533;&#65533;&#65533;)>,&#65533;uv&#65533;k4&#586;7&#65533;&#65533;&#721;G&#65533;&#65533;&#58583;&#65533;2?&#65533;&#65533;&#65533;S &#65533;&#65533;&#65533;&#65533;40-&#65533;<&&#65533;R&#65533;&#65533;&#65533;&#238;n=_G&#65533;&#1891;&#65533;8&#65533;&#65533;&#65533;+&#65533;&#65533;&#65533;&#65533;W>^lG;&#65533;&#65533;
&#65533;&#65533;`&#65533;&#65533;&#65533;4 t&#65533;B&#65533;&#65533;L&#65533;&#65533;)m?9&#65533;&#65533;&#65533;&&#65533;&#65533;&#65533;&#65533;t&#65533;;&#65533;)&#65533;P&#65533;&#65533;&#65533;1/x&#65533;%&#65533;&#65533;+h&#65533;7&#65533;&#65533;&#65533;[E&#65533;v&=0LvPD&#65533;WP&#65533;:&#65533;D_b&#1930;&#65533;FpAq&#65533;&#65533;&#65533;&#65533;x6&#65533;10&#65533;&#65533;&#65533;G&#65533;&#65533;&#65533;A&#65533;% @&#65533;(&#65533; *&#65533;K&#65533;&#65533;*&#65533;&#65533;W&#65533;g&#1874;L&#65533;&#65533;$&#65533;&#65533;cN&#65533;J&#65533;uu&#65533;(Q&#65533;X&#65533;V&#65533;@Cfe&#65533;\&#65533;rH&#65533;&#65533;&#65533;6b@&#65533;R&#65533;&&#65533;+&#65533;&#65533;&#65533;&#65533; n3&#65533;,&#65533;DiA&#65533;r&#65533;Q=,R&#65533;I&#65533;&#65533;@&#65533;`J&#65533;&#65533;&#65533;;&#65533;&#1384;C&#65533;&#65533;O&#65533;&#65533;@&#65533;^&#65533;zl&#65533;&#65533;b)5&#65533;&#65533;R
&#65533;&#65533;h&#65533;47&#65533;G&#65533;&#65533;a&#65533;ta|(&#65533;K&#65533;&#65533;&#65533;i&#65533;,MB&#65533;I&#65533; 2l&#65533;&#65533;&#65533;&#65533;&#65533;L&#65533;&#65533;&#65533;&#65533;,H=&#65533;qM!^!W0% &#65533;&#65533;b&#65533;X6&#65533;&#65533;&#65533;V&#65533;hK*Zu&#1673;B&#65533;`iK&#65533;&#65533;&#1376;&#65533;&#65533;|" &#65533;&#65533;`&#65533;;h:&#65533;&#65533;&#65533;_3R&#65533;( dP( |&#65533;&#65533;`&#65533;]&#65533;>pP	P&#65533;.&#65533;{&#65533;v8ZE&#65533;T&#65533;&#65533;&#65533;zD&#65533;&#65533;\c&#65533;&0 &#65533;&#65533;w0&#65533;&#65533;&#65533;&#65533;&#65533;&#65533;&#834;\&#65533;&#65533;&#65533;&#65533;6I&#65533;&#65533;d u,AP&#65533;W&#65533;&#65533;
-WU&#65533;&#65533;W&#65533;&#65533;&#1335;&#65533;&#65533;eAX&#65533;&#65533;a&#65533;@&#65533;D&#65533;F&#65533;&#65533;XZ&#65533;&#65533;&#65533;F$&#65533; &#65533;Q&#65533;&#65533;m&#832;L&#313;n&#65533;&#65533;&#65533;aF&#65533;&#65533;R&#65533;:&#65533;&#65533;`&#65533;&#65533; a&#65533;@&#65533;&#1350;?&#65533;&#65533;5&#65533;&#65533;&#65533;&#65533;r&#65533;B6&#1485;&#65533;"&#65533;m&#65533;P@&#65533;&#65533;&#65533;&#44339;Bmb6&#65533;&!ye7&#65533;&#65533;&#65533;&#65533; &#65533;v &#65533;&#65533;l&#65533;&#65533;&#822;&#65533;&#65533;%H=&#65533;&#65533;a&#65533;&#65533;&#65533;&#65533;&#65533;6V1&#65533;&#65533;:&#65533;&#65533;g&#65533;&#65533;P&#65533;2d&#65533;&#65533;&#552;<&#65533;&#65533;A&#65533;1&#65533;&#65533;&#65533;&#65533;.m&#65533;&#65533;`&#65533;&#65533;M &#65533;xCFp&#65533;&#65533;&#65533;!r&#65533;`&#65533;@&#65533;KJ&#65533;s&#65533;&#65533;jPje&#65533;&#65533;H*&#65533; &#65533;n&#65533;+&#65533;&#65533;n&#65533;&#65533;U&#65533;&#65533;&#65533;&#65533;&#65533;MJ&#65533;#&#65533;&#65533;&#65533;&#65533; &#65533;ULc&#27655;57T=&#65533;Ty&#65533;&#65533;iyb&#65533;hc&#65533;&#65533;t&#65533;.4@&#65533;&#65533;&#65533;b&#65533;&#65533;N&#65533;&#65533;03+G&#65533;&#65533;&#893;!l?&#65533;p&#65533;&#65533;&#65533;&#65533;&#65533;g&#65533;&#65533;d&#65533;&#65533;&#65533;&#65533;E'h&#65533;&#65533;DU&#65533;@&#65533;&#65533;&#65533;&#65533;&#65533;	&#65533;&#65533;&#65533;&#65533;'&#65533;&#65533;7H&#65533;J&#1052;&#65533;&#65533;+&#65533;&#65533;&#1176;&#65533;&#65533;4&#65533;&#65533;x&#65533;&#65533;K` 5&B&#65533;&#65533;4%>a&#65533;?&#65533;K=&#65533;/f&#65533;&#65533;:hBG!i] AXp&#65533;,&#65533;|yt&#65533;&#65533;p&#65533;6&#65533;&#65533;NH&#65533;&#65533;&#65533;&#65533;&#65533;14&#65533;&#776;v&#65533;)!&#65533;&#65533;&#65533;&#65533;T0t&#30380;&#65533;&#65533;&#65533;&#65533;&#65533;&#65533; x&#65533;&#65533;%&#65533;?&#794;&#65533;\n&#65533;n&#65533;&#65533;2&#65533;q&#65533;4b&#65533;&#951;&#65533;&#65533;&#65533;ofP/&#65533;&#65533;~&#65533;$E;&#65533;&#65533;#&#65533;C&#65533;&#65533;&#65533;Ha&#65533;0V7g`&#65533;&#65533;2+&#65533;|&#65533;&#65533;&#1710;&#65533;f&#65533;&#65533;&#65533;&#65533;E]&#65533;&uN&#65533;&#65533;&#65533;6&#950;?&#65533;&#65533;&#65533;&&#65533;&#65533;&#65533;&#65533;5&#65533;&#65533;s&#1498;&#757;IsBd&#65533;&#65533;&#1460;l&#65533;&#65533;\&#65533;W&#65533;(M&#65533;&#65533;&#65533;W&#1170;&#65533;&#65533;&#65533;<#B&#543;Oj &#65533;A&#65533;&#65533;&#1932;&#65533;&#65533;pq&#65533;,&#65533; &#65533;f&#65533;:t&#65533;&#65533;&#65533;~&#65533;&#65533;b&#65533;W&#65533;. &#65533;7&#65533;&#65533;"`k&#65533;&#65533;J1&#65533;&#65533;&#65533;&#65533;'<O&#65533;&#65533;:X&#65533;&#65533;&#65533;&#65533;&#65533;&#65533;Q&#65533;(j&#65533;&#65533;&#65533;&#65533;twfd6&#65533;F^Zh&#65533;&#65533;&#65533;&#65533;&#65533; H0&#65533;7&#65533;l0l&#65533;&#65533;	d+&#1755;ew@+&#65533;&#65533;m&#65533;$&#65533;&#65533;&#65533;&#65533;:&#65533;l&#65533;	f}&#65533;f	&#65533;W&&#65533;&#65533;w&#65533;9B&#65533;&#960;&#65533;&#65533;&#65533;&#65533;"x&#65533;&#65533;Q#Y`&#1779;WH&#65533;A&#65533;&#65533;x&#65533;s7&#65533;&#65533;V5&#65533;]&#65533;&#65533;a&#65533;&#65533;H4&#65533;>f&#65533;&#65533;&#65533;@&#65533;7&#65533; &#65533;&#65533;&#65533;Nw&#65533;&#65533;&#65533;$&#65533;&#65533;fWuX&#65533;vu&#65533;g&#65533;&#65533;PV&#65533;dF36<?'Vf&#65533;&#65533;(&#65533;$&#1185;t{&#65533;r&#1910;u*G&#65533;t&#835;&#65533;PuYF~Y&#65533;&#65533;Efl&#1024;d&#65533;&#65533;pF&#65533;9&#65533;4:5&#65533;6&#1047;&#65533;y&#65533;$J&#65533;(&#65533;U@ &#65533;&#65533;NV&#65533; &#65533;V&#65533;&#65533;&#65533;&#65533;	&#1088;&#65533;n&#65533;~a&#65533;&#65533;&#65533;&#65533; &#65533;&#65533; 	E@&#65533;&#65533;&#65533;&#65533; a&#65533;&#65533;&#65533;&#65533;P&#65533;E &#65533;&#65533;&#65533; "X&&#1153;&#65533;&#65533;Q&#65533;&#65533;{&#65533;}A&#592;U&#65533;&#65533;p&#65533;&#65533;&#65533;m&#65533;&#65533;6&#65533;qQq&#65533;
&#65533; &#65533;&#65533;&#65533;3&#65533;&#65533;&#65533; Q&#65533; ;&#65533;&#65533;1&#65533;&#65533;&#65533;&#65533;&#65533;&#65533;&#65533;&#65533; QR&#65533;&#65533;G&#65533;|&#65533;B 4stWwQ&#65533;&#65533;zzW^e&#65533;~!&#65533;&#65533;(&#65533;&#65533;Q&#65533;&#65533;&#65533;&#65533;&#65533;Q0f&#65533;&#65533;9`H&#65533;&#65533;;&#65533;&#65533;+&#65533;&#65533;&#65533;'&#65533;BXPs+0~&#65533;&#65533;&#65533;&#65533;&#65533;&#65533;~&#65533;6&#65533;&#65533;&#65533; }&#65533;&#65533;&#65533;&#65533;&#65533;0&#65533;&#65533;&#65533;	&#65533; &#65533;&#65533;&#65533;&#65533; &#65533;H_&#65533;zh&#65533;`C&#65533;]1s&#65533;&#65533;{16Y7A|QAM=&#65533;6&#65533;Q&#65533;56&#65533;&#65533;^&#65533;@Pi&#65533;v&#65533;&#65533;8&#65533;$I&#65533;&#65533;&#65533;
&#65533;$)W&#65533;)&#65533;&#65533; zBy2&#65533;E&#65533;g &#1880;y&#65533;&#65533;&#65533;Z&#65533;&#65533;&#65533;L&#65533;&#65533;&#65533;` 9&#65533; &#65533;%Y&#65533;&#65533;P7J"E]{)G&p&#65533;#h1&#65533;gt&#65533;y9	&#65533;wk !k0h&#65533;C?&#65533;W&#65533;&#65533;i&#65533;i&#65533;	J0u &#65533;s0F&#65533;7w51 	&#65533;&#65533;W&#65533;&#65533;+w&#65533;6 ~&#65533;X~~#&#65533;j&#65533;C&#65533;1f-p&#65533;&#65533;C*J&#65533;&#65533;&#65533;&#1047;.#,F&#65533;&#65533;p6&#37704;IZ&#65533;&#65533;(&#65533; Y&#65533;e+&#65533; !&#65533;xx&#65533;7&#65533;X$ a&#65533;b&#65533;"d&#65533;&#65533;&#65533;&#65533; &#65533;&#65533;&#65533;&#65533;&#65533;!&#65533;&#65533;&#1050;^&#65533;1F&#65533;u?&#65533;&#65533;y&#65533;&#65533;0@*&#65533;I&#65533;(~+`&#65533;Y&#65533;&#65533;q Jp&#65533;f&#65533;]&#65533; &#65533;"&#65533;4H&#65533;x&#65533;&#65533;@&#65533;B&$&#65533;&#65533;&#65533;8Y&#65533;&#65533;&#65533;&#65533;&#65533;)_&#65533;&#65533;u|&#65533;&#65533;&#65533;5&#65533;(&#65533;Wj\&#65533;&#65533;&#65533;U&#65533;&#65533;oWUU&#1348;V`&#65533;&#65533;&#65533;i &#65533;&#65533;&#65533;&#65533;&#65533;]DyFK2L&#65533;m&#65533;&#65533;Q{v7&#65533;y&#65533;&#65533;0&#65533;&#65533;&#65533;9&#793;C	&#65533;&#65533;&#65533;y&#65533;&#65533;&Qr&#65533;P&#65533;&#65533;&#65533;P{&#65533;q&#65533; &#65533;&#65533;&#65533;&#65533;&#65533;<&#65533;c	&#65533;b^G&#65533;&#65533;&#65533;&#65533;X+&#65533;&#65533;&#65533;D&#65533;&#65533;&#65533; 	&#65533;-&#65533;&#65533;Cc&#65533;&#153;`W&#65533;d&#65533;n&#65533;&#65533;=)6;&#65533;&&#65533;kd2(Bq&#65533;&#65533;@&#65533;&#65533;	&#65533;0Wyl&#65533;&#65533;q&#65533;&#65533;;&#65533;:&#65533;41&#65533;&#65533;7&#65533;Dj*2.&#65533;&#65533;&#65533;!$@&#65533;D@&#65533;4j7&#65533;P&#65533;8&#1697;V&#65533;P q&#65533;&#65533;Z &#65533;0>&#65533;&#65533;&#65533;9&#65533;&#65533;\&#65533;c"&#65533;&#65533;1X&#1318;&#65533;	[&#65533;&#1613;&#65533;g&#65533;u_&#65533;&#65533;&#65533;&#65533;&#65533; &#65533;F$&#65533;&#65533;b&#65533;N#D&#65533;7&#65533;P&#65533;&#65533;O&nC&#65533;E&#65533;&#65533;7&#65533;Z%	xi&#65533;&#65533;|&#65533;DX&#65533;s] &#65533;r&#65533;&#65533;&#65533;&#65533;KVI&#65533;(&#65533; 6&#65533;&#65533;&#65533;&#65533;&#65533;&#65533;`&#1573;5&#65533;]&#65533;&#65533;&#65533;&#65533;&#65533;'&#65533;&#65533;&#65533;&#65533;&#65533;j&#65533;B$&#65533;&#65533;&#65533;6&#65533;&#1008;&#65533; &#65533;&#65533;&#65533;&#65533;J&#65533;&#65533;&#679;V@&#65533;xEX"&#65533;&#65533;&#65533;&#65533;&#65533;x&#65533;&#65533;&#65533;p&#65533;&#65533;J&#65533;&#22193;Q&#65533;1&#65533;&#65533;&#65533;&#65533;:&#65533;&&#65533;&#65533;&#65533;&#65533;:&#65533;&#65533;P&#65533;o&#65533;+B{&#1549;&#65533;*&#65533;R&#65533;&#65533;H&#65533;,&#65533; &#65533;b&#65533;$p&#65533;&#65533;&#65533;YU&#1056;&#65533;a&#65533;&#201;&#65533;H&#65533;&#65533; &#65533;6a&#65533;&#65533;&#65533;( sW&#65533;*{&#65533;0&#880;%B&#65533; &#65533;``&#2025;&#65533;^&#65533;&#65533;
&#65533;&#65533;q&#65533;&#65533;Z&#65533;m&#65533;&&#65533;&#65533;&#65533;&#65533;Z&#65533; yAp&#65533;&#65533;&#65533;&#1633;&#65533;9&#65533;&#65533;I&#65533;&#65533;|{&#65533;$4)&#65533;QP&#65533;&#65533;0&#65533;W&#65533;$&#65533;p&#65533;&#2025;Uu{&#65533;&#65533;&#65533;&#65533;&#65533;>3&#65533;!j&#65533;&#65533;J&#65533;&#65533;&#65533;&#65533;&#65533;&#65533;&#65533;
&#65533;&#65533;: &&#65533;W&#65533;&#65533; &#65533;&#1711;:&#65533;k&#65533;l&#65533;X&#65533;U&#682;AK&#65533;&#65533;&#65533;c)&#1043;6K&#65533;&#53933;&#65533;15&#65533;+P&#65533;2&#65533;&#65533;&#65533;&#65533;&#65533;&#65533;:&#65533;WWk&#65533;f&#65533;p&#65533;^&#65533;&#65533;&#65533;
&#65533;j&#65533;&#65533;7&#1134;#&#65533;gbP&#65533;&#65533;&#1477;&#65533;(&#65533;1&#65533;&#65533;&#65533;kc&#65533;G3&#65533;Jn&#65533;)&#65533;;&#65533;X*b&#65533;&#65533;&#65533;&#65533;:S5h&#65533; &#65533;Y&#65533;&#65533;Gk&#65533; &#65533;`&#65533;&#65533;&#65533;&#65533;i&#65533;&#65533;A&#65533;&#65533;&#65533;m&#65533;}&#65533;&#65533;&#65533;W&#65533;Z&#65533;&#65533;&#65533;&#65533;&#65533;&#65533;
&#65533;&#65533;n&#65533;4&#65533;&#65533;&#65533;&#65533; A(&#65533;&#65533;W+&#65533;&#1959;&&#65533;&#65533;&#65533;&#65533;
&#65533;&#65533;}&#65533;&#65533;b&#65533;&#65533;&#65533;&#65533;&#65533;&#65533;L(&#65533;&#65533;;ZK&#65533;MV:&#65533;&#65533;&#65533;
&#65533;F[&#65533;8LX&#65533;&#65533;&#65533;&#65533;P&#165;&#65533;[&#65533;&#65533;Q&#65533;;&#65533;QWw&#65533;&#65533;&#65533;O,&#65533;&#65533;!	p&#65533;&#65533;&#65533;&#65533;&#65533;A81j&#65533;&#65533;&#65533;&#65533;&#65533;d&#65533;&#65533;&#65533;0gd&#65533;P&#65533;&#1912;&#65533;PLL&#65533;
q&#65533;&#65533;&#65533;G&#65533;&#65533;&#65533;&MF&#65533;u&#65533;'&#65533;[q&#65533;&#65533;&#65533;+pk&#65533;!&#65533;&#65533;&#65533;!&#65533;&#65533;&#65533;z&#65533;&#65533;"b&#65533;M&#65533;&#65533;E&#65533;%Eq&#65533;/+&#65533;j&#65533;Y&#65533;5a &#65533;RK3&#65533;)&#65533;&#65533;&&#65533;-Le&#65533;&#65533;&#65533;&#65533;&#65533;&#65533;&#65533;6&#984;tDBM&#65533; &#65533;n&#65533;&#1819;&#496;{&#1135;&#65533;&#65533;&#65533;&#65533;0,&#65533;&#65533;)F&#65533;	1&#65533;L6&#65533;n6 pG&#65533;'&#65533;&#65533;&#65533;&#65533;D@&#65533;&#65533;&#65533;H&#65533;&#65533;&#65533;&#1105;8&#65533;m_&#65533;V&#65533;&#65533;r&#65533;&#65533;qH>&#65533;n|&#65533;&#65533;_&#65533; &#65533;Zu&#65533;&#65533;&#65533;!=&#65533;&#65533;&#65533;C,4h'RS&#65533;"&#65533;&#65533;	&#65533;&#65533;&#65533;"&#65533; ['m &#65533;&#65533;&#65533; m 0j&#65533;&#65533;&#65533;&#65533;xb&#65533;0&#65533;D`&#65533;L}&#65533;&#65533;&#65533;&#65533;&#65533;&#65533;.A*v&#65533;&#65533;&#65533;&#1491;x&#65533;&#65533;&#65533;&#65533;&#65533;&#65533;U&#65533;&#65533;&#65533;Q9UW&#65533;~&#216;T Az&#65533;&P&#65533;i;XM&#65533;&#65533;&#65533;&#65533;&#65533;&#651;&#65533;}&#65533;EZ%&#65533;&#65533;&#65533;&#65533;&#65533;&#65533;&#65533;&#65533;&#65533;'&#65533;&#65533;&#65533;(Z&#65533;+&#65533; &#65533;&#65533;&#65533; &#65533;&#65533;&#65533;v}&#65533;.C&#65533;&#65533;!
I&#65533;n&#65533; F&#65533;&#65533;&#65533;&#65533;&#687;&#65533;&#65533;&#908;d@&#65533;-&#65533;	&#581;&#65533;&#65533;&#65533;&#65533;&#65533;I&#65533;&#65533;ybp&#65533;&#65533;&#65533;:&#65533;%[&#65533;&#65533;n&#1501;&#65533;&#65533;&#65533;&#65533;y&#65533;4&#65533;&#65533; y&#65533;2XkR&#65533;Kz&#65533;h]&#65533;&#65533;&#65533;&#65533;<&#1271; &#65533;&#65533;&#65533;Z&#65533;&#65533;&#65533;&&#65533;&#65533;
A&#65533;}&#65533;&#65533;&#65533; &#65533;#/Z&#65533;&#65533;&#65533;&#65533;QQ&#65533;&#65533;&#65533;)&#65533;&#65533;}&#65533;&#65533;&#65533;(&#65533;&#65533;}7&#65533;%&#65533;P&#65533;&#839;&#65533;r8&&#65533;&#65533;[{`&#65533;]&#1098;&#1975;|&#65533;&#65533;b&#65533;&#65533;&#65533;&#65533;&#65533;&#65533;hJ&#2013;*e&#65533;&#65533;&#65533;&#65533;&#65533;(&#65533;&#65533;>&#65533;&#65533;/	&#65533;k=)&#65533;C-&#65533;&#65533;&#65533;&#65533;B&#65533;_&#65533;p&#65533;k`V&#65533;&#65533;&#65533;@&#65533;&#65533;&#65533;e;&#65533;&#65533;&#65533;K&#65533;M&#65533;e(K&&#65533;A6&#65533;&#65533;&#65533;x`(&#65533;&#65533;i&#65533;&#65533;&#65533;'&#65533;&#654;-;cQ&#65533;z&#65533;&#65533;Q&#65533;W&#65533;+[&#65533; :>&#65533;&#65533;&#65533;&#65533;y&#65533;|&#188;&#65533;&#65533;&#65533;T'b&#65533;Q1&#65533; 
&&#1064;&#65533;&#65533;&#65533;-;K&#65533; &#65533;&#65533;&#65533;&#65533;&#65533;&#65533;&#65533;&#65533;&#65533;[L&#65533;v&#65533;&#65533;&#65533;b\&#65533;&#65533;k&&#65533;&#65533;P&#65533;&#65533;~&#65533;&`&#65533;&#65533;&#65533;W]&#4363;:&#65533;W&#65533;,d&&#65533;&#65533;m&#65533; Hv&#65533;R&#65533;$&#65533;rZ&#65533;J&#65533;-&#65533;"&#65533;&#65533;&#65533;,~&#65533;&#65533;&#65533;(&#65533;&#65533;KppL"&#65533;&#65533; &#229;&#65533;]&#1008;B&#65533;&#65533;}&#65533;&#65533;&#65533;&#65533;6&#65533;&#65533;ixk&#65533;&#65533;&#65533;&#65533;b&#65533;U&#65533;HV(&#65533;j&#65533;7&#65533;{&#1640;&#65533;]&#65533;)p&#65533;&#65533;\&#65533;&#65533;]w&#65533;-&#941;{&#65533;&#65533;b&#1512;&#65533;&#65533;k&#65533;*&#65533;!m&#65533;h&#878;t&#65533;=Ll&#65533;>&#65533;&#65533;&#65533;&#65533;X&#65533;&#65533;c&#65533;&#65533;B&#65533;&#65533;&#65533;(3&#65533;&#65533;B1&#65533;p&#65533;c&#65533;&#65533;&#65533;&#65533;&#65533;	&#65533;)&#65533;&#65533;&#65533;&#1914;&#65533;.z&#65533;D&#65533;gHu&#65533;6&#65533;&#65533;N&#65533;&#65533;&#928;&#65533;&#65533;v7C&#65533;&#65533;&#1948;&#65533;=.&#65533;%&#65533;&#65533;%&#65533;&#65533;: &#65533;R&#65533;&#65533;&#65533;N&#65533;n&#65533;	c6&#65533;&#65533;(&#65533;1&#65533;&#65533;	q&#65533;~&#65533;&#65533;&#65533;	"&#65533;uy^&#65533;&#443;zZ&#65533;&#65533;&#65533;1{&#65533;&#65533;&#65533;&#65533;u&#65533;&#65533;!&&#573;&#65533;X&#65533;&#65533;&#65533;5;&#65533;A=&#65533;y&#65533;&#65533;j&#65533;&#65533;bO&#65533;&#65533;&#65533;&#65533;J(&#65533;@s&#65533;&#65533;yS&#65533;&#65533;&#65533;&#65533;&#65533;p&#65533;&#65533;_&#65533;&#65533;X&#65533;&#65533;&#65533;&#65533;&#65533;&#65533;A&#65533;&#65533;p &#65533;&#65533;K&#65533;&#65533;e t&#65533; &#65533;&#65533;P&#65533;&#828;>&#65533;&#65533;E&#65533;&#65533;H&#1128;?n&#65533;&#65533;&#65533;U`&#65533;&#65533;4/#&#65533;$
&#65533;&#65533;&#65533;y&#65533;K/p!&#65533;!&#65533;&#65533;&#65533;&#65533;"&#65533;@&#65533;&#65533;&#65533;&#65533;&#65533;m&#65533;F=&#65533;M&#4991;&#1947;n&#65533;m$&#65533;&#65533;p&#65533;a&#65533;&#65533;&#65533;&#65533;&#65533;&#65533;&#65533;i&#65533;&#65533;&#65533;U&#65533;&#65533;&#65533;p mm&#65533;&#65533;&#65533;&#65533;&#65533;&#65533;:	&#65533;qnW&#65533;&#65533;&#65533;(y&#65533;KPp-@~&#65533;
&#65533;&#65533;&#65533;H&#65533;&#992;&#65533;cR;&#65533;&#65533;!&#65533;&&#65533;&#65533;1Pq&#65533;&#65533;5n&#65533;h&#65533;&#65533;	fe&#65533;Y&#65533;&#65533;&#65533;&#65533;&#590;)U&#65533;&#65533;Y&#65533;f+\c&#65533;&#1026;&#132;&#65533;dW&#65533;&#65533;&#65533;
\&#65533;q(&#65533;&#65533;5&#265;&#65533;&#40006;&#65533;&#65533;&#65533;&#65533;&#65533;&#65533; E"&#842;&#65533;&#65533;&#65533;&#65533;F'M&#65533;&#65533;Z&#65533;(&#65533;u*W&#65533;&#65533; &#65533;)5&#65533;2&#65533;&#65533;Jv&#576;%j&#65533;&#65533;&#65533;n&#65533;&#65533;&#65533;&#65533;!&#65533;&#65533;+&#65533;jve&#65533;e&#65533;`&#65533;\&#65533; &#473;7&#65533;&#65533;X&#65533;&#65533;o&#65533;*}&#65533;&#65533;](&#65533;Z4&#65533;yh&#65533;O&#65533;v&#65533;&#65533;&#65533;&#65533; U+&#65533;h&#65533;Y&#65533;m&#65533;&#65533;&#1453;&#65533;&#65533;n&#65533;5&#65533;&#65533;&#65533;E2h6kS=&#65533;f&#65533;
&#65533;&#65533;m&#65533;&#65533;&#61732;;&#65533;Q&#65533;9!uj&#65533;lP]&#65533;[&#65533;&#65533;&#65533;C&#65533;|&#65533;&#65533;&#65533;&#65533;&#796;3Nh&#1088;z&#65533;&#65533;&#65533;I&#65533;&#65533;N&#65533;&#65533;&#65533;V&#65533;&#65533;&#65533;&#65533;&#65533;&#65533;k6&#65533;&#65533;)&#65533;k 7&#65533;&#65533;M+&#2008;&#65533;8&#65533;B&#65533;,-&#65533;&0!&#65533;&#65533;&#65533;i&#65533;&#65533;,00/&#65533;Y&#65533;&#65533;&#1502;s&#65533;<&#65533;l&#65533;&#578;
&#65533;co&#65533;&#65533;2&#65533;C&#65533;4&#65533;%&#65533;&#65533;110&#65533;jREzbG5"f&#65533;&#65533;;&#65533;&#571;&#65533;!
&#65533;Ko=5&#65533;#&#65533;&#65533;4&#65533;9&#65533;&#65533;1&#65533;?&#65533;j&#65533;&#864;&#65533;v"&#65533;4(&#65533;&#65533;nA&#65533;&#65533;K&#65533;k&#65533;&#65533;H&#65533;&&#65533;k&#65533;&#65533;&#65533;&#65533;F&#65533;&#65533;&#65533;,&#65533;&#65533;&#65533;&#65533;&#65533;I8o&#65533;&#65533;&#379;&#65533;Y@A+C&#65533;&#65533;frR&#1156;&#65533;&#65533;&#65533;LP&#65533;*aHN3&#65533;TT9`&#65533;&#65533;&#65533;&#65533;&#65533;&#65533;&#65533;&#65533;
&#65533;I&#65533;t&#65533;&#65533;L&#65533;&#65533;9&#65533;O&#65533;aq0(1X&#65533;&#65533;&#1838;&#65533;&#65533;C}K&#65533;U&#2044;&#65533;&#65533;R&#65533;&#65533;&#1274;&#65533;&#65533;&#65533;&#65533;5r&#65533;	h&#65533;S&#358;&#65533;&#65533;&#65533;&#65533;&#65533;&#65533;7&#65533;]&#65533;Zz5Jk&#65533;&#65533;&#65533;T&#65533;&#65533;&#65533;&#65533;c&#65533;.Q&#65533;e-&#65533;q&#65533;&#65533;L&#65533;&#65533;"&#65533;&#65533;
&#65533;&#65533; &#65533;pC&#65533;g&#65533;-&#65533;&#65533;z5[&#65533;.&#65533;y(&#1081;"&#65533;.}&#65533;;E&#65533;\&#65533;&#1833;B&#65533;I]v&#65533;ph&#65533;&#568;&#65533;5&#65533;&#65533;`&#65533;h&#65533;c&#65533;?&#65533;&#65533;&#65533;	I`&#65533;&#65533;QNyA&#1536;&#65533;&#983;&#65533;r&#65533;&#65533;4v+yc&#65533;&#65533;vg&#65533;&#65533;{%}&#65533; &#65533;o&#65533;+l4\&#65533;Gi&#65533;&#65533;&#787;^<&#65533;fY&#65533;}&#65533;~&#65533;V&#65533;&#65533;%l&#409;&#65533;&#65533;V&#65533;#&#65533;AR<&#65533;P&#65533;e&#65533;J{_&#65533;Ev&#65533;5Yn&#65533;&#65533;&#65533;&#65533; &#65533;&#65533;&#65533;&#65533;&#4954;&#65533; C^&#65533;&#65533;Z&#65533;&#65533;H&#65533;&#180;&#65533;&#65533;&#65533;&#65533;&#65533;*&#65533;&#65533;Yn&#65533;&#65533;&#65533;E&#65533;a&#65533;&#65533;t&#65533;&#65533;Pb&#65533;gYo&#65533;#f(i|&#65533;IaHot&#65533;&#951;I@g&#65533;&#65533;}&#65533;&#65533;&#65533;&#65533;&#65533;ZR&#65533;&#65533;&#65533;&#65533;&#65533;&#65533;E&#65533;&#65533;&#65533;)&#65533;&#65533;n&#65533;x&#65533;&#65533;[&#65533;&&#65533;.&#65533;U#&#65533;@*:h&#65533;P&#65533;g&#65533;&#65533; 0&#65533;&#65533;&#65533;t&#65533;&#65533;&#65533;&#65533;Z&#65533;Y&#65533;&#1274;n&#65533;c
uh@&#65533;&#65533;2u&#65533;j[+&#65533;R&#65533;,&#65533;D&#65533;sD&#65533;&#65533;&#65533;&#65533;&#65533;$dKK	&#65533;&#65533;&#65533;&#65533;ok,&#65533;&#65533;&#65533;&#1030;6|HQy&#65533;&#65533;E&#65533;=`&#65533;]&#65533;_&#65533;&#65533;c&#65533;&#65533;&#65533;BU&#65533;[_X&#65533;&#65533;&#65533;&#65533;II&#2033;B&#65533;&#65533;Q]&#65533;}~;&#65533;&#65533;JP&#65533;jb&#65533;BD}&#305;88&#65533;P&#1034;l@&#321;`D&#65533;&#65533;&#65533;&#65533;qg&#65533;Wl&#4232;&#1065;&#65533;|&#65533;I&#65533;Q&#65533;&#65533;&#65533;1&#65533; &#65533;&#65533;&#65533; qF;&#65533;!&#65533;i&#65533;G&#65533;@&#65533;"10&#65533;#EP	V&#65533;P&#65533;&#65533;)Z&#65533;&#65533;EC
&#65533;&#65533;&#65533;`
&#65533;4BbO&#65533;b&#65533;&#65533;b8=&#65533;&#65533;{$^&#65533;&#65533;I<`&#65533;D'&#65533;&#65533;7&#65533;&#65533;oXB&#65533;&#65533;&#65533;&#65533;&#1441;&#65533;&#65533;dE*&#65533;%&#192;Gl	 &#1602;&#552;&#65533;&#65533;&#1800;&#65533;&#65533;&#65533;&#65533;&#65533;X&#65533;&#65533;[&#65533;chp9&#801;&#65533;*Q	&#65533;R&#65533; &#351;&#65533;x&#65533;<:&#65533;)&#65533;,]*&#65533;D&#65533;&#65533;$;REL&#65533;ZJXGF(&#65533;Bbc+0`R&#65533;&#65533;B&#65533;*&#65533;FBAVC&#65533;&#65533;@&#65533;1&#65533;9WpKZ&#65533;#&#65533;U&#65533;&#65533;'&#65533;&#65533;B&#1193;ga&#65533;&#65533;Gh&#65533;MLT&#65533;h&#65533;5!y&#65533;&#65533;hEuj&#65533;E&#65533;
&#320;&#65533;2B&#1255;&#65533;N:6YX&#65533;&#65533;%&#65533;&#364;m`&#65533;T&#1161;&#1145;]&#65533;#&#65533;&#65533;&#65533;8;~1T@t&#65533;Ky&#65533;&#65533;&#65533;&#65533;4&#65533;|hS&#65533;z&#65533;&#65533;`=&#65533;&#65533;Ac&#65533;X&#65533;&#65533;&#65533;&#65533;&#65533;'&#65533; *'E%Y&#65533;vV&#65533;&#65533;L@&#65533;	&#65533;\&#65533;(&#65533;&#65533;emk#&#65533;&#65533;6c&#65533;6X@E&#65533;H&#65533;JPa(h&#65533;&#65533;:&#65533;4&#65533;M&#65533; T&#65533;Z&#65533;&#65533;&#65533;&#65533;}mY&#65533;&#41944;&#65533;&#65533;I&#65533;9]&#65533;&#65533;62&#65533;&#65533;\&#65533;W&#65533;&#738;&#65533;&#65533; iHmr&#65533;&#65533;\&#65533;<&#65533;/o&#65533;{&#65533;:d{&#65533;mbwi&#65533;"2&#65533;G&#65533;-&#65533;q&#65533;&#65533;Z&#65533;&#65533;	&#65533;/&#65533;&#65533; &#65533;K]&#65533;>&#65533;O	&#65533;&#65533;&#65533;B&#65533;W&#65533;p&#65533;2&#65533;&#65533;&#65533;;^&#65533;&#65533;&#65533;&#1088;Yk&#65533;O&#65533;&#65533;p&#1862;4&#65533;Y&#65533;&#60358;]&#65533;&#65533;&#65533;&#65533;&#65533;5&#65533;&#65533;&#65533;&#65533;&#65533;$$&#65533;@&#65533;B&#65533;&#65533;Sb&#65533;}&#65533;>&#65533;&#65533;b&#65533;O&#65533;&#65533;&#716;&#65533;&#65533;&#65533;&#65533;G&#65533;&#65533;&#65533;&#65533;&#65533;d&#65533;B&#65533;\@1&#65533;&#65533;&#65533;I&#65533;&#65533;_&#65533; 'k&#65533;7&#65533;&#65533;M&#65533;|&#1222;N&#65533;BF&#65533;`&#65533;@$&#65533;#&#65533;L&#65533;&#65533;Y&#65533;f&#65533;&#65533;@&#1180;&#65533;&#65533;&#65533;8&#65533;&#65533;?&#65533;&#65533;&#65533;F&#65533;&#65533;&#65533;&#65533;Dv&#65533;&#65533;>&#65533;&#65533;&#65533;&#65533;D&!A3&#65533;&#65533;cP&#65533;&#65533;&#65533;hY&#65533;G&#65533;&#151;9&#65533;iMs &#65533;&#65533;t&d&#833;]l"&#611;f&#65533;&#65533;&#65533;\c`&#65533;X
#&#65533;u&#65533;&#65533;&#65533;g[&#65533;&#65533;&#65533;&#65533;&#65533;0&#65533;s&#65533;kh&#65533;v&#39477;&#65533;&#65533;&#65533;X&#65533;&#65533;&#65533;  &#65533;0 g&#65533;3&#1697;&#65533;&#65533;&#845;&#65533;Xt[
&#65533;@E,&#35851;]H!&#65533;w&#65533;&#65533;&#65533;s#&#65533;&#65533;&#65533;&#65533;v&#65533;&#65533;&#65533;&#65533;&#65533;(&#65533;*&#65533;=oz&#65533;;&#65533;&#65533;&#65533;G&#65533;&#65533;&#65533;oD\&#65533;HD1T&#65533;D&#65533;&#65533;@@.@&#65533;&#65533;#&#65533;&#65533;&#65533;&#65533;1 b&#65533;i~G@&#65533;&#65533;&#65533;
f1&#65533;G<&#65533;&#65533;@&#65533;;&#65533;&#65533;'b!&#65533;\m\nKA
&#65533;@E&4nq&#65533;S &#65533;&#65533;y&#65533;q&#65533;&#65533;&#65533;&#65533;`&#65533;='&#65533;j&#65533;&#65533;)&#65533;&#65533;&#65533;/&#65533;
(s&#65533;C]&#65533;PG@&#65533;&#862;&#65533;&#65533;&#65533;f&#65533;&#65533;2Nq&#65533;&#65533;&#65533;c&#65533;y&#65533;&#846;&#65533;Y&#65533;&#65533;gP&#65533;
d &#65533;&#65533;&#65533;`&#65533;&#65533;&#65533;N&#65533;&#65533;&#65533;X<&#65533;&#65533;&#65533;DD<&#65533;&#65533;&#65533;&#65533;&#65533;&#65533;&#65533;2&#65533;&#65533;&#65533;&#65533;^&#65533;Y0&#65533;J<&#65533;e&#65533;q&#65533;&#65533;&#65533;&#65533;&#65533;E\&#65533;&#65533;g&#65533;&#65533;&#65533;&#65533;&#65533;?_v&#1107;&#65533;&#65533;2&#65533;&#65533;&#65533;&#65533;&#65533;&#65533;b&#65533; @|!hBB&#65533;A&#65533;e?&#65533;a&#65533;&#65533;&#65533;&#65533;U@&#65533;&#65533;&#65533;#P=&#65533;&#65533;&#65533;&#65533;/_&#65533;&#65533;%.Q&#65533;K&#65533;&#65533;&#65533;e&#65533;va}&#65533;&#65533;&#65533;gT&#65533;&#65533;&#65533;&#65533;0&#65533;9.a&#65533;&#65533;&#65533;^x^&#65533;q&#65533;&#65533;[?B&#65533;0:&#65533;&#65533;&#65533;&#65533;&#65533;]`&#65533;&#65533; &&#65533;t&#65533;t&#65533;&#65533;  &#65533;&#65533;@^ p &#65533;q&#65533;!&#65533;<&#65533;)&#65533;B&#65533;#>&#65533;3&#65533;&#65533;@ &#65533;#&#65533;&#65533;&#65533; &#65533;\&#65533;&#65533;T&#65533;<A$!&#65533;&#65533;L&#65533;&#65533;&#65533; M@>$ >&#65533;C,Ck&#65533;&#65533; &#65533; &#65533;&#65533;&#65533;"&#65533;"&#65533;&#65533;hB' M0&#65533;&#65533;t&#65533;&#65533;&#65533;>&#65533;&#65533;a&#65533;&#65533;C;&#65533;/&#65533;&#65533;B(&#65533;4&#65533;&#65533;Kh>5|&#65533;&#65533;j !&#65533;\C&#65533;&#65533;;&#65533;D 	>4	i &#65533;?&#65533;$<&#65533;rP&#65533;Cl&#65533;D4F,&#65533;&#65533;&#65533;&#65533;I&#65533;D-&#65533;&#65533;K4ED@D%\&#65533;P&#1817;'\&#65533;=,&#65533;! I&#65533;&#65533;a&#65533;&#65533;\&#65533; AX,&#65533;l&#65533;Z&#65533;&#65533;'&#1284;&#65533;Dk&#65533;TLEC0K&#65533;\&#65533;"&#65533;&#65533;XT&#65533;&#65533;&#65533;d|&#65533;&#65533;&#513;\&#65533;h&#65533;&#65533;;4 &#65533;V&#65533;?43&#65533;FAdA&&#65533;F&#65533;A&#65533;&#65533;&#65533;&#65533;&#65533;8&#65533;hu&#65533;&#65533;&#65533;>&#65533;&#65533;&#65533;8A,C4&#65533;F{,|Lr&#65533;&#65533;!&#65533;&#65533;0&#65533;U&#65533;&#257;lE&#65533;&#16460; D^(D|&#65533;zA&#65533;&0&#65533;&#65533;&#65533;&#65533;@&#65533;@GC&#532;&#65533;W&#65533;&#65533;&#65533;r&#65533;$I&#65533;0&#65533;E&#65533;Ii&#65533;D&#65533;PEC&#65533;B&#65533;&#65533;&#281;&#65533;&#451;L&#65533;w&#65533;I&#65533;,&#65533;&#65533;&#65533; !&#65533;&#65533;&#65533;k0&#65533;t&#65533;!&#65533;&#65533;&#65533;&#65533;LJ3&#65533;&#65533;@D&#422;&#65533;&#65533;&#65533;q&#65533;Ds&#65533;&#214;&#65533;&#65533;.$H&#65533;&#65533;&#65533;&#65533;0F&#65533;&#65533;&#65533;G&#65533;p&#65533;g4&#65533;TGu&#65533;J?&#65533;EA4&#65533;w&#65533;&#65533;%&#635;&#65533;H|&#65533;Gg&#65533;&#65533;&#65533;&#65533;I&#65533;l&#65533;!&#65533;<&#65533;&#65533;C^@C&#65533;\&#65533;I&#65533;&#65533;&#531;&#65533;&#65533;T&#65533;&#65533;&#65533;L&#65533;t&#65533;L&#65533;&#65533;1\&#65533;&#65533;IM&#65533;L&#65533;&#65533;&#65533;&#65533;:&#65533;R&#65533;G&#65533;J&#628;C-&#65533;&#65533;&#65533;$&#65533;&#65533;  &#65533;MT&#65533;bTB&#1708;M&#65533;(K&#65533;K>&#65533;&#65533;+\KI|&#65533;hE&#65533;L&#65533;x&#65533;D&#65533;TN&#65533;l?!&#65533;/&#65533;]T&#65533;^J&#65533;l&#65533;&#65533;N#&#65533;&#65533;&#65533;&#65533;N&#65533;(KM  &#65533;&#65533;F&#65533;&#65533;-&#65533;&#65533;&#65533;F"&#65533;&#65533;",&#65533;%&#65533;I&#65533;L	&#65533;&#65533;|&#65533;IsJiF&#740;&#65533;&#65533;&#65533;4C&#65533;&#65533; &#65533;&#65533;&#65533;&#65533;k&#65533;&#65533;&#65533;&#65533;MX&#65533;K&#65533;&#65533;&#65533;&#65533;M&#65533;&#65533;&#65533;h&#65533;	]&#65533;&#65533;j&#65533;t&#65533;&#851;@Et&#65533;L&#65533;$&#65533;&#65533;4FY&#65533;&#65533;3&#65533;PS&#65533;f,M&#65533;L&#855;&#65533;&#65533;\&#65533;?&#65533;QO&#65533;5&#65533;mNv,M&#1932;&#65533;&#2028;N&#65533;&#65533;&#65533;0&#65533;&#65533;,C$M&#1197;H.&#65533;t&#446;&#65533;&#65533;tup&#65533;&#65533;&#65533;K&#65533;<A&#308;K&#65533;--&#65533;&#1348;&#65533;&#65533;&#65533;&#65533;P-&#65533;&#65533;`&#65533;&#65533;a&#65533;0Ly4&#65533;&#65533;l&#65533;-&#65533;|&#65533;&#1042;&#65533;&#1035;|&#65533;&#793;,Am&#65533;O&#65533;,Q@&#65533;&#65533;&#65533;}|NET&#65533;$S&#65533;&#65533;N&#65533;I&#972;&#1314;HQs&#65533;&#65533;&#500;&#65533;&#65533;N&#65533;$&#65533;&#65533;,F&#65533;QPEQ&#65533;4&#65533;K4&#65533;+<U/&#65533;NlLS&#65533;&#65533;&#65533;W&#65533;.&#65533;D&#65533;&#65533;M&#65533;<O&#65533;LO#%@^&#65533;&#1356;&#65533;&#65533;&#436;DG&#65533;&#65533;B\&#65533;&#697;Qz&#65533;P-}&#65533;|&#65533;O&#65533;&#65533;&#65533;&#65533;&#65533;0t&#65533;l&#65533;&#65533;&#65533;dV
T&#65533;&#65533;Du &#65533;,O%&#65533;&#65533;&#65533;SNK&#65533;Tt&#65533;&#65533;R&#65533;Bw&#65533;:MTM%WN&#65533;MW&#65533;W}5&#65533;QF&#65533;&#65533;&#65533;hJ)&#65533;C<uMx&#65533;&#65533;&#65533;&#65533;C&#1540;&#65533;&#65533;&#65533;&#1450;&#65533;S-4&#65533;&#65533;,&#65533; &#65533;>&#65533;&#65533;&#65533;&#65533;&#65533;=&#65533;&#65533;f-K!&#65533;&#65533;&#65533;Z=&#1287;&#65533;&#65533;)M&#65533;UE&#65533;dY&#65533;U.&#65533;S&#65533;uWi&#65533;OqeP&#65533;4&#65533;&#65533;C*&#65533;&#65533;s&#65533;&#1643;&#65533;Kp&#65533;&#65533;\P&#65533;&#65533;&#65533;Su&#65533;U&#65533;&#65533;D&#65533;&#65533;Y$l&#65533;&#65533;Zn&#65533;Pk&#65533;&#65533;w&#65533;F&#65533;X&#65533;K&#65533;&#65533;&#65533;-&#65533;&#65533;&#65533;&#65533;T&#65533;tQ(&#65533;W>B&#65533;&#65533;T$ #&#32824;&#65533;&#1102;&#65533; J&#65533;&#65533;&#65533;&#65533;&#1269;Q^P&#65533; h&#1631;&#65533;WA8&#65533;j&#65533;E&#65533;5&#65533;jm&#1028;&#65533;D^&#65533;&#65533;&#65533;&#1831;&#65533;Y/&#65533;&#65533;b&#65533;2&#65533;O&#65533;,Bp&#65533;\&#65533;]Fp&#65533;V&#65533;&#519;&#65533;D&#65533;4&#65533;=MS3\&#65533;=&#65533;&#65533;UW&#65533;&#65533;&#65533;&#65533;&#65533;Wa&#1525;&#65533;&#65533;"&#65533;L*P&#65533;&#65533;&#1916;4&#65533;J=&#65533;j ^p&#65533;&#1724;}&#65533;>&#65533;\^&#65533;#X^&#65533;&#65533;W\&#65533;S;&#65533;F&#65533;$Y#&#65533;J&#65533;E&#65533;&#65533;MD&uFS&#65533;&#1185;&#65533;&#1225;&#65533;\{&#65533;&#65533; &#65533;&#65533;&#65533;&#65533;&&#65533;g&#65533;&#65533;&#65533;:&#65533;ZS&#65533;&#1219;4^&#65533;dZ&#65533;e&#1959;&#65533;SB&#65533;J&#65533;&#65533;K&#65533;&#65533;&#65533;<UOXd&#65533;&#65533;&#65533;&#65533;&#1108;&#65533;&#65533;uW ^y}&#322;=&#65533;&#1381; &#65533;&#65533;X&#65533;"P&#65533;E&#65533;&#65533;W&#65533;=	&#65533;&#65533;+&#65533;&#65533;&#65533;^&#65533;&#65533;/&#65533;,&#65533;&#1316;&#812;&#65533;.X&#65533;\f-E<K&#65533;l&#1595;&#65533;&#65533;%R&#65533;a&#65533;}&#65533;&#65533;U&#65533; H&#65533;&#219;&#65533;&#905;&#65533;K&#65533;t\
x&#65533; ~&#152;`3&#65533;&#65533;S&#65533;`0&#65533;Vl&#65533;&#65533;&#65533;`&#65533;&#65533;$[&#65533;|&#65533;Z&#65533;]&#65533;^"]\&#65533;E&#65533;U&#14820;T>[<&#65533;&#65533;;5S&#65533;DBH&#65533;&#65533;an%&#65533;R&#65533;&#65533;P"5&#65533;Xt[&#65533;W^X&#65533;h&#65533;&#65533;&#65533;Hj&#65533;`b&#65533;ON&#65533;&#65533;=&#65533;b~2E&#65533;&#978;&#65533;&#65533;)&#65533;&#65533;R&#65533;D&#65533;_P6&#65533;%uL>DE %cL&#65533;`N-&#405;&#65533;b<]66&#382;<US9&N&#65533;&#65533;&#65533;&#65533;&#65533;;&#65533;5n&#65533;]&#65533;&#65533;t&#65533;&#1747;&#65533;&#65533;&#65533;&#65533;&#65533;&#65533;U&#65533;e&#65533;&#65533;<Fd&#65533;&#65533;`&#65533;&#65533;&#65533;`&#65533;&#1021;e[&#65533;U&#65533;W&#65533;dn&#65533;&#65533;&#65533;5&#65533;&#65533;}cL&#65533;\&#65533;&#65533;&#65533;Q*H&#65533;&#65533;ft&#65533;&#65533;&#65533;&#65533;\8M*&#65533;&#65533;-&#65533;Y&`&#65533;\H&#65533;}&#65533;s&#65533;g&#65533;=K&#65533;&#65533;&#65533; .&#65533;&#1902;a&#65533;|&#65533;Vv&#65533;^b&#65533;&#65533;&#65533;x&#65533;\a&#65533;&#65533;c5&#65533;&#65533;U&#1638;&#65533;gf&#65533;/&#65533;&#65533;e&#65533;x&#65533;&#65533;O;mGM&#65533;T&#65533;Yl&#65533;&#65533;et^&#65533;u&#65533;H&#1685;c&#65533;|PA&#65533;&#65533;BVh&#65533;&#1969;8&#65533;&#65533;d>W&#65533;,&#389;dsf&#65533;&#65533;Q&#65533;PZFG&#65533;&#65533;gy&#65533;I&#65533;a&#65533;&#65533;U}&&#65533;R&#65533;&#1740;&#65533;ei&#65533;&#65533;\fe@ &#65533;&#65533;&#65533;_}&#65533;F>c&#65533;f&#65533;&#65533;U&#65533;&#65533;&#65533;&#65533;&#65533;&#65533;W&#65533;a!&#65533;&#65533;\&#65533;Zn&#65533;DZ&#65533;d3&#65533;&#1818;v&#65533;&&#65533;6&#65533;,hi-&#65533;`&#65533;&#430;&#65533;U$d&#65533;&#65533;(&#65533;&#65533;S&#65533;&#65533;&#65533;i&#65533;&#65533;&#1251;D&#65533;&#65533;N&#65533;&#65533;>&#65533;&#65533;&#65533;E&#65533;b&#65533;F&#1288;f&#65533;E&#65533;4@HNh&#65533;^&#65533;&#65533;=&#65533;&#65533;i&#65533;uD&#65533;&#65533;ll-A <&#65533;&#65533;T&#65533;&#65533;u&#901;&#65533;&#65533;&#65533;&#65533;&#65533;[&#157;`&#65533;>&#139;>n@M&#65533;m&#65533; l&#65533;&#65533;&#65533;&#65533;&#65533;8=c&#65533;&#65533;&#65533;&#65533;k&#65533;^&#65533;&#65533;di&#65533;L\5HG&&#789;U&#65533;&#65533;F&#65533;Eo&#65533;&#65533;&#65533;&#1661;U&#65533;.&#65533;8&#65533;L&#65533;&#65533;Y&#65533;&#65533;&#65533;&#65533;&#65533;.T&#65533;&#65533;j&#65533;&#65533;xfj#-&#65533;.&#65533;m&#65533;NgR&#65533;&#65533;&#65533;,&#65533;D&#65533;B4N&#65533;&#65533;&#65533;&#65533;&#65533;&#65533;S&#65533;.&#65533;jhn&#65533;&#65533;&#65533;&#65533;hde\&#65533;6&#65533;fl!&#65533; Y.T&#65533;F[;&#65533;&#65533;!&#65533;&#65533;d&#65533;n&#65533;6&#600;e&#65533;G&#65533;&#65533;&#65533;Jpv&#65533;&#65533;pdne(oPMnM@&#65533;&#65533;&#65533;;$&#65533;&#65533;&#65533;0&#65533;L$GB&#65533;p&#65533;&#65533;~u`w&#65533;O&#65533;g&#65533;&#65533;&#65533;&#65533;~&#65533;&#65533;&#65533;&#13213;&#65533;g&#65533;*g&#65533;^&#65533;Dx&#65533;./0&#1438;&#65533;n&#65533;&#65533;-s
&#65533;&#65533;4&#65533;6&#65533;T,k&#65533; &#65533;&#65533;&#65533;&#65533;[
&#65533;pO&#1101;.&#65533;]&#65533;&#65533;H2&#65533;l&&#65533;&#1867;fr&#65533;&#65533;kp`D6&#65533;i-&#65533;V&#65533;&#65533;&#65533;&#65533;&#65533;&#65533;7/(&#65533;o!&#65533;&#65533;]o`&#65533;R&#65533;&#65533;V$i4&#65533;s(&#65533;&#65533;&#65533;&#65533;0_&#65533;&&#65533;M&#65533;&#1839;&#65533;&#65533;@B&#1430;&#65533;6&#65533;m&#65533;&#65533;pq&#65533;&#65533;:^&#65533;&#65533;&#65533;&#65533;m&#65533;/&#65533;&#65533; &#65533;n&#65533;&#65533;&#65533;C&#65533;&#65533;&#65533;&#1674;>hjOR5Sn&#65533;.&#65533;J&#65533;&#65533;ud&#65533;]&#65533;&#65533;&#65533;&#65533;6u&#65533;&&#65533;kB&#65533;P)G&#65533;&#65533;&#65533;&#65533;&#65533;r&#65533;&#65533;T&#65533;s&#65533;&#65533;&#65533;&#65533;ph*&#65533;&#65533;t&#65533;&#65533;,&#193;&#65533;&#65533;&#65533;6$U6&#65533;&#65533;&#65533;m&#65533;&#65533;ZN\&#65533;\&#65533;&#65533;\&#65533;`n&#65533;q]&#65533;&#65533;dZc&#65533;&#65533;d/G&#65533;&#65533;W$&#65533;u&#65533;&#65533;&#65533;5&#65533;=(&#65533;=w&#65533;&#65533;OxD&#65533;ky&#65533;&#65533;xKF&#65533;&#65533;j?aEl&#65533;&#519;~i&#65533;=&#65533;dx&#65533; Uor&#65533;&#65533;t&#65533;HC&#65533;J&#65533;hM&#65533;xGY%&#65533;&#65533;N&#65533;&#65533;'r3H&#65533;)&#65533;z/Lqa7&#65533;1\&#1614;Wm&#65533;&#65533;&#65533;&#65533;xu&#65533;&#65533;g&#65533;&#65533;d&#65533;a&#65533;&#65533;B&#65533;g&#65533;m&#65533;&#65533;"&#65533;&#65533;&#65533;^&#65533;%jVg&#65533;(&#65533;&#861;&#65533;&#65533;&#65533;&#65533;U&#65533;vr&#65533;&#65533;8z&#65533;6[h&#65533;&#65533;*&#65533;qp&#65533;&#1753;ot&#767;w&#65533;&#65533;P&#65533;&#65533;&#65533;!@&#65533;z&#65533;7&#816;'&#65533;{w&#65533;&#65533;&#65533;U&#65533;O&#65533;!&#65533;&#65533;&^&#65533;ne&#65533;{&#65533;&#65533;&#65533;oc&#65533;T&#65533;&#65533;_dS&#65533;&#804;&#1109;&#65533;}&#65533;&#65533;x&#65533;6	&#65533;O&#65533;7&#65533;p&#65533;-B&#65533;&#65533;{&#65533;&#65533;y+&#65533;&#65533;nww%&#65533;h&#65533;W&#65533;&#65533;/K&#65533;~&#65533;nVzxeza&#65533;v&#65533;n&#65533;&#65533;&#65533;&#65533;&#65533;&#65533;&#65533;=&#65533;&#65533;>&#65533;`3x#P^&#65533;&#65533;M|i&#65533;Z3c&#65533;P&#65533;a	
&#65533;3d Di9&#65533;&#65533;&#65533;&#65533;8&#65533;&#65533;.f$DE&#65533;"G&#65533;,i&#65533;$&#660;*W&#65533;l&#65533;d&#65533;&#65533;2g&#65533;k"&#65533;\ &#65533;sY&#65533;&#65533;p&#65533;&#65533;&#65533;T&#65533;1Wyp&#65533;&#65533;&#65533;&#65533;;Tuxi&#65533;*&#1452;ZK&#1188;&#65533;D&#65533;99"&#65533;	t&#65533;Pk&#65533;t&#65533;F&#65533;&#1254;&#65533;&#65533;J&#1906;&#65533;&#65533;&#1468;z&#65533;f&#65533;:sC&#65533;&#65533;&#65533;&#65533;&#65533;&#65533;B&#65533;Y&#65533;&#1741;&#20643;b&#65533;&#65533;&#794;7&#65533;&#65533;&#65533;`k&#65533;	8xv&#65533;&#65533;&#65533;&#65533;&#65533;}&#65533;&#65533;&#65533;&#65533;M-&#65533;9&#65533;&#65533;6&#61342;&#65533;&#65533;7V&#65533;hkC&#65533;8}pHQ&#65533;&#65533;?|&#65533;&#65533;\#l&#65533;&#65533;n]&#65533;&#65533;~l&#65533;&#65533;&#65533;V&#1919;&#1162;&#65533;6,z&#65533;"pL'O&#65533;N&#65533;&#65533;&#65533;&#65533;&#65533;g&#65533;)$]&#65533;&#65533;|&#798;]&#65533;PyR]&#1300;l&#65533;PA&#65533;
U&#887;`u&#65533;}&#65533;X&#65533;&#65533;Y&#65533;4&[n-&#65533;&#65533;lIEU3&#65533;&#537;&#65533;&#65533;@@&#65533;N&#65533;&#65533;&#65533;bf&#1606;n$&#65533;TF&#65533;5"&#65533;|&#65533;&#65533;&#65533;T&#65533;!Y&#65533;&#65533;E&#65533;&#65533;S&#65533;UvY|9:&#65533;&#65533;n<zQ5&#65533;2&#65533;PV&#65533;!RY&#65533;S&#65533;&#65533;&#65533;&#65533;mO&#65533;yUv4Aw&#65533;&#65533;3&#65533;pf&#65533;w&#65533;&#65533;&#65533;s&#65533;Q!&#1309;&#65533;gKi&#65533;N &#65533;	W&#65533;qC&#65533;	Q&#65533;&#65533;q(&#65533;E&#1153;&#65533;$&#65533;&#65533;&#65533;&#65533;&#65533;}4&#65533;6&#65533;iB]x&#65533;D&#65533;&#30465;A&#65533;i)&#65533;&#65533;f&#65533;&#65533;X&#65533;!5D?&#65533;8&#65533;j*&#65533;&#65533;&#65533;\r&#65533;9T&#65533;Gi&#65533;&#65533;&#65533;0,&#65533;&#382;@L&#65533;&#65533;&D=Q&#65533;&#65533;&#65533;&#65533;&#65533;&#65533;&#65533;
&#65533;&#65533;
&#65533;m)g&#65533;,&#65533;&#65533;&#65533;3.&#65533;&#65533;&#65533;&#65533;@QR$O&#65533;&#65533;b&#65533;M&#65533;Z:&#65533;l+&#65533;&B"&#65533;&#65533;&#65533;'	 .&#65533;&#65533;&#65533;&#65533;1H&#65533;K5&#65533;.$d!|P&#65533;O:&#65533;@p1&#65533;&#65533;&#65533;oL&#65533;PJ)&#65533;<&#65533;A	&#65533;H0&#65533;&#65533;{&#65533;g&#65533;&#65533;&#65533;&#65533;@9&#65533;?&#65533;&#65533;`q&#65533;=&#65533;;&#65533;&#65533;&#65533;I&&#528;&#65533; &#1025;&#65533;(&#65533;&#65533;2&#65533;&#65533;t&#65533;&#65533;&#65533;X&#65533;
4T&#65533;D:\s &#65533;9&#65533;&#65533;=B#P &#65533;}&#65533;
*&#65533;&#65533;&#65533;(Mr&#65533;NW
u&#65533;)8&#65533;QDA&#65533; &#65533;L0C&#65533;&#65533;&#65533;&#65533;&#65533;A&#770; &#65533;w&#65533;t&#65533;	&#65533;iw&#65533;x&#65533;&#65533;&#65533;&#65533;CR
&#65533;@+n&#65533;[&#65533;&#65533;x&#65533;r#&#65533;t&#65533;&#65533;>&#65533;&#65533;)$&#65533;'&#65533;z&#65533;&#65533;9&#65533;<&#65533;ODP&#65533;l&#65533;&#65533;&#65533;&#65533;^&#65533;&#1204;;O;]&#65533;pr&#65533;g&#65533;&#65533;{ @&#65533;g&#65533;&#65533;:&#65533;&#65533;??&#65533;&#65533;&#65533;W&#65533;&#65533;&#65533;&#65533;&#65533;&#65533;&#65533;_&#65533;&#65533;]&#65533;,=&#65533;&#65533;y&#65533;&#65533;&#65533;&#65533;/&#65533;>&#65533;&#65533;&#65533;>&#65533;H&#65533;&#65533;&#65533;&#65533;v&#65533;&#1564;&#65533;&#57855;f$ )&#65533;&#65533;&#65533;d'>&#65533;&#65533;Oz&#65533;&#65533;^&#65533;&#1100;h$&#65533;i&#65533;{&#65533;&#65533;&#65533;E&#65533;
v&#65533;&#65533;l&#65533;36h&#65533;&#65533;
&#65533;&#65533;]&#65533;G&#65533;&#65533;*&#65533;=&#65533;&#65533;>&#65533;d&&#65533;&#65533;3&#65533;&#65533;&#65533;r&#65533;\&#65533;c 
&#65533;&#65533;!&#11080;&#65533;b"&#65533;&#65533;DKE&#65533;&#65533;D&#65533;b&#65533;E,fQ&#65533;L&#65533;&#65533;&#65533;&#65533;?0Q&#65533;&#65533; &#65533;&#65533;\(&#65533;3&#65533;&#1097;+tb@  !&#65533; &#65533; ,&#65533; &#65533; &#65533; Q &#65533; &#65533;	H&#65533;&#65533;&#65533;&#65533;*\xp&#65533;&#65533;#J&#65533;&#560;&#65533;&#331;3j&#1832;&#65533;!&#65533;4 C&#65533;I2r$&#65533;4'ABI&#65533;r"&#471;0c&#65533;|$&#65533;$IH&#65533;&#65533;&#65533;&#65533;&#65533;&#65533;c>k&#65533;$&#65533;S';(H@&#65533;8&#65533;&#65533;&#1255;?&#65533;&#65533;&#65533;&#65533;&#1375;&#494;f&#65533;&#65533;&#65533;P&#65533;H&#65533;V&#65533;J&#65533;lS&#65533;8&#65533;&#65533;&#65533;&#65533;&#65533;&#1517;m&#65533;R&#65533;
t&#65533;&#1136;c&#65533;&#65533;&#65533;!Z&#65533;\&#65533;&#65533;J&#65533;&#65533;`&#65533;s&#65533;R&#65533; i&#65533;&#65533;}#&#65533;&#65533;upa&#65533;p-{Ml8s]&#65533;$?~(&#65533;4L&#65533;&#65533;&#65533;.&#65533;|&#65533;c&#65533;a&#1269;0&#65533;&#65533;&#65533;&#65533;uI&#65533;M&#1716;&#65533;&#65533;&#65533;&#65533;&#65533;2f&#65533;&#65533;jU&#65533;znr&#1449;7&#65533;=&#65533;&#65533;u&#65533;&#65533;V&#65533;&#65533;&#65533;&#65533;5&#65533;&#65533;^_&#65533;&#65533;&#65533;&#65533;&#65533;&#65533;
&#65533;]&#65533;j&#65533;&#1327;_o&#65533;&#65533;&#835;&#65533;oa&#65533;G.&#65533;&#65533;&#65533;&#65533;&#65533;g&#65533;x &#65533;'&#65533;g<5&#65533;Xu&#65533;E&#65533;&#65533;>&#65533;&#65533;A\&#65533;&#65533;&#65533;j&#65533;&#65533;&#1920;.&#65533;&#65533;?&#65533;mv&#65533;z&#3446;o&#65533;El4`wm&#65533;&#65533;&#65533;B&#60897;y5&#65533;&#545;~&#65533;$&#65533;&#65533;&#65533;`z&#65533;&#65533;}-, M~"&#1960;&#65533;b>V&#65533;a&#65533;A	%&#65533;}&#65533;sVU&#65533;`|E&#65533;N&#65533;_&#65533;&#65533;!z8&#65533;&#65533;!xx&#65533;U&#65533;&#65533;OB.(&#65533;K&#65533;T&#65533;B&#65533;u&#65533;&#65533;j&#1366;&&#65533;&#65533;A&#65533;4&#65533;2&#65533;&#65533;"&#65533;F&#65533;&#65533;1&#65533;&#65533;t&#65533;&#65533;&#65533;&#65533;&#65533;&#65533;~&#65533;&#65533;&#65533;&#1744;&#65533;iQ3:H&#534;`&#65533;&#65533;W&#65533;k&#65533;B&#65533;&#65533;&#65533;&#65533;&#65533;&#47891;&#65533;2I&#65533;&#65533;r&#65533;&#65533;&#65533;d3&#65533;&#65533;"g&#1543;&#65533;Y&#65533;&#65533;ca&#65533;&#65533;&#65533;&#65533;&#65533;&#65533;&#65533;&#65533;%P&#65533;r&#65533;&#65533;&#65533;&#65533;&#65533;&#65533;$&#65533;x&#65533;&#65533;7&#65533;|&#65533;&#65533;7&#65533;t&#65533;&#65533;:&#65533;L&#65533;&#65533;&#65533;&#65533;&#65533;B+&#65533;|BZ^*XhC&#65533;&#65533;&#65533;A&#65533;&#65533;&#65533;@\l&#65533;y&#65533;U&#65533;&#65533;&#65533;&#65533;;&#65533;|&#65533;&#65533;&#65533;L&#65533;#&#65533;&#65533;&#65533;&#65533;1E8&#65533;P&#635;&#65533;&#65533;{&#1051;u=&#65533;&#65533;&#65533;K&#65533;^&#65533;#t&#65533;&#65533;&#65533;&#65533;&#65533;&#65533;1&#65533;9&#65533;&#65533;&#65533;&#65533;&#65533;&#65533;&#65533;&#65533;C&#65533;S&#65533;&#65533;&#65533;BC&#853;&#65533;&#65533;{&#65533;q^&#65533;&#65533;&#65533;&#65533;&#65533;&#65533;&#65533;A&#65533;B&#65533;x&#65533;&#65533;&#65533;&#65533;^L&#65533;&#65533;;&#65533;&#65533;&#65533;&#65533;&#65533; &#65533;p&#65533;bt&#65533;+/&#65533;&#65533;V&#1521;&#65533;&#65533;&#65533;JD&#65533;&#65533;y&#65533;!&#65533;2
&#65533;&#65533;&#65533;&#65533;&#548;&#65533;&#65533;&#65533;jS&#65533;3&#65533;?`7&#65533;0&#65533;&#65533;&#65533;&#65533;&#65533;&#65533;&#65533;B&#65533;&#65533;!@4 &#65533;&#65533;&#65533;&#65533;bK[&#65533;&#65533;cO\&#65533;&#65533;&#65533;&#65533;80&#65533;&#65533;&#65533;62&#65533;,q9&#65533;&#65533;0&#65533;&#65533;+&#65533;ts4&#65533;&#65533;%&#65533;&#65533;&#65533;v&#65533;&#65533;&#65533;&#65533;&#65533;L&#65533;&#65533;&#65533;7&#65533;&#65533;&#65533;&#65533; &#65533;3y&#65533;g&#65533;&#65533;&#65533;?&#65533;&#65533;C&#65533;&#65533;&#65533;&#65533;&#65533;2&#65533;/&#65533;&#65533;Cw&#65533;pw&#65533;0Jcy &#65533;&#65533;&#65533;B&#65533;R&#65533;f&#65533;`m&#65533;&#65533;zT&#65533;&#65533;j}&#65533;v&#60445;&#65533;&#65533;6&#65533;&#65533;&#65533;L}&#65533;&#65533;&#65533;&#65533;&#65533;*&#65533;&#65533;&#65533;&#65533;&#65533;&#384;U&#65533;m	&#65533;&#65533;
|E&#65533;&#65533; A&#65533;&#1235;|&#65533;&#65533;&#65533;&#65533;u&#65533;I&#2041;&#65533;&#65533;&#65533;&#65533;&#65533;E&#65533;[&#2026;&#65533;&#65533;&#65533;|&#65533;;&#65533;&#65533;L&#65533;&#65533;Hb.   %&#65533;b	@B&#65533;@xp[E&#65533;~&#65533;&#65533;&#65533;s&#65533;&#65533;2C0u K&#65533;is4&#65533;&#65533;^&#65533;&#65533;|&#499;	&#65533;m|
&#65533;&#65533;&#65533;&#65533;'&#65533;&#65533;S&#65533;D&#65533;7%<&#65533;C&#65533;&#65533;V&#65533;mQW)c&#65533;&#65533;&#65533;.&#65533;G$&#65533;	4&#65533;&#65533;&#65533;&#65533;?&#65533;&#65533;&#65533;&#502;&#613;&#65533;&#65533;&#65533;&#65533;&#65533;&#65533;G?^&#65533;W&#65533;&#65533;6&#65533; oUn&#65533;&#65533;\f&#65533;X"&#416;&#65533;4&#65533;X&#65533;&#65533;&&#1808;&#525;6P&#65533;w1;$}&#65533;:&#65533;&#65533;b&#65533;E&#65533;x&#65533;&#65533;&#65533;&#65533;G  &#65533;&#65533;S<&#65533;&#65533;&#65533;&#65533;)r&#65533;kj &#65533;%&#65533;&#65533;E&#65533;
lX&#65533;%j``&0&#65533;V&#65533;&#65533; &#65533;&#65533;&#65533;,&#65533;&#65533;p&#65533;E&#65533;mc&#65533;O&#65533;@[&#65533;&#65533;A&#65533; &#65533;&#65533;&#65533;"}&#65533;&#65533;)&#65533;ho&#65533;&#65533;B&#65533;\C3&#665;40&#65533; D&#65533;&#65533;$wG&#65533;&#65533;&#805;-&#65533;29<&#65533;&#65533;N&#65533;&#65533;B{2&#786;~u&#65533;"y&#65533;&#65533;&&+&#65533;&#65533;,&#65533;ZF&#65533;n&#65533;&#65533;L&#65533;I&#1127;&#65533;&#65533;!&#65533;&#65533;YE&#65533;&#65533;&#65533;&#65533;&#65533; 6&#65533;G+3@&#65533;>&#658;~S&#65533;&#65533;&#65533;&#65533;&#65533;&#65533;f&#65533;
&#65533;&#65533;&#65533;:&#65533;&#65533;&#65533;ANJ&#65533;&#65533;
f&#65533;&#65533;&#65533;&#839;$}YB&#65533;U<t&#65533;b&#65533;&#666;S(&#65533;&#65533;r0&#65533;&#65533;&#65533;&#65533;&&#65533;)U&#65533;&#65533;xr&#65533;|b&#65533;(&#65533;&#65533;_&#65533;S&#569;&#65533;&#65533;A&#65533;7%&#65533;&#1807;h&#65533;-&#65533;Zy&#65533;&#65533;&#65533;c&#65533;&#1675;&#65533;aH &#1528;&#65533;d-X&#1916;2u(&#65533;6 &#65533;|U&#65533;j_K]&#65533;&#65533;&#65533;ij&#65533;&#65533;&#65533;B+&#65533;B&#65533;&#65533;&#65533;&#65533;&#65533;,&#65533;)&#65533;&#65533;C &#65533;&#65533;&#65533;&#65533;&#1689;C&#65533;&#65533;&#65533;&#65533;J&#65533;!]&#65533;T&#65533;qmB&#65533;g&#65533;&#65533;#qc&#65533;:Dv&#65533;&#65533;&#65533;zQ &#65533;y&#65533;'&#65533;&#65533;aSV&#65533;&#1097;N&#65533;5&#65533;^&#65533;W&#65533;&#65533;&#65533;wF&#65533;3&#65533;(&#65533;&#65533;\y&#65533;*&#65533;&#65533;BFn&#65533;}0 K0B&#65533;i&#65533;&#65533;&#65533;M&#1510;&#65533;&#65533;Y`&#65533;6&#65533;	}&#65533;&#65533;&&#65533;&#65533;k&#278;&#65533;"&#65533;&#65533;6&#65533;
+&#65533;&#65533;&#65533;&#561;&#65533;&#65533;(&#184;u#&#65533;&#65533;c.&#65533;&#65533;:$"&#196;&#65533;T].BF&#65533;W}&#65533; &#65533;&#65533;%&#65533;&#65533;\&#65533;+&#740;&#65533;&#65533;0hZ&#65533;&#65533;d&#65533;&#65533;5o"&#1402;&#65533;&#65533;&#65533;6o&#65533;&#65533;F/2@&#65533;G&#65533;J&&#65533;S&#65533;g&#65533;&#65533;&#65533;&#65533;&#65533;&#65533;&#65533;gRK&#65533;/n<>4o/K&#65533;)&#32866;&#65533;&#65533;[&#65533;&#4944;I&#65533;&#65533;&#65533;&#65533;&#65533;  8&#65533;&#298;-&#65533;&#65533;&#65533;b&#65533;1xN&#65533;&#65533;&#65533;.7KU&#65533;&#65533;Cc
~&#65533;(&#65533;&#65533;nFG&#65533;&#65533;42X&#65533;&#65533;&#65533;>'&#65533;N&#65533;&#65533;&#65533;&#65533;&#65533;Y&#65533;&#65533;V&#65533;p&#598;&#744;N&#65533;@x&#65533;W&#65533;&#1056;&#65533;u&#65533;H&#65533;#GV`&#65533;
B&#65533;d&#65533;&#65533;&#65533;x&#65533;&#65533;A&#65533;,&#65533;&#65533;&#65533; &#65533;&#65533;&#65533;0\&#65533;&#65533; &#1024;'q&#65533;W&#65533;&#65533;JUW&#65533;m\&#65533;&#1063;e&#65533;&#65533;lH&#65533;d&#65533;&#65533;j&#65533;&#65533;A&#65533;qf&#1564;&#65533;&#65533;&#65533;@&#65533;&#65533;s&#65533;cB&#65533;93(&#65533;|&#65533;[&#65533;V&#65533;w&#65533;r&#65533;&#65533;6z&#65533;X&#65533;&#65533;|&#65533;&#65533;&#65533;,X&#65533;&#65533;r&#65533;&#65533;&#65533;5?&#65533;t&#65533;&#65533;c&#65533;&#65533; &#65533;&#65533;&#65533;&#65533;&#65533;&#65533;&#65533;GPx&#575;rr&#65533;P&#65533; &#65533;&#65533;&#65533;&#65533;&#65533;&#65533;_&#65533;l&#65533;&#65533;R&#65533;&#65533;&#65533;&#65533;&#65533;E=&#65533;=op&#65533;&#65533;&#65533;&#65533;&#65533;5&#65533;f_L&#65533;&#65533;&#65533;sW&#65533;!l&#65533;]&#65533;&#1512;&#65533;&#65533;&#65533;Ud!&#65533;1&#65533;_&#65533;g&#65533;0&#65533;C&#65533;&#65533;@&#65533;O!&#65533;&#65533; &#65533;&#65533;&#65533;{&#65533;&#65533;x &#65533;B&#65533;&#65533;&#65533;&#65533;&#65533;&#65533;&#65533;"&#65533;n=&#65533;&#65533;]&#1303;k<!&#65533;&#65533;&#1164;X(&#65533;&#65533; t&#65533;	l&#65533;&#65533;&#65533;o4&#65533; ]G&#65533;&#65533;&#65533;&#65533;B(&#65533;&#65533;'6{h&#65533;&#65533;&#65533;&#65533; &#65533;&#65533;+&#65533;&#65533;&#65533;&#65533;&#65533;&#65533;5&#65533;z&#65533;+&#65533;p&#65533;&#65533; }!t'&#65533;d&#65533;~  B&#65533;$'&#65533;(&#65533;{*&#65533;)&#65533;%w&#65533;W&#65533;,&#65533;7&#65533;wN6(&#65533;P|&#65533;!(&#65533;&#65533;&#448;&#65533;&#65533;&#65533;	"&#65533;&#65533;&#65533;d$$7iA&#65533;$d&#65533;&#65533;k&#65533;W&#65533;&#65533;p$(S &#65533;&#65533;&#65533;x&#65533;&#65533;z&#65533;x=6\&#65533;&#65533;^&#65533;+g&#65533;&#65533;T&#65533;d&#65533; #&#65533;K &&#65533;'p&#65533;lM&#65533;~&#65533;]8&#65533;D5p&#65533;#}D&#65533;&#832;d&#65533;&#65533;f>&#65533; p_&#65533;&#65533;"6&#65533;&#65533;h?@`&#65533;J&#65533;e{7&#65533;&#65533;x&#65533;&#65533;e^P&#65533;<0&#65533;I&#65533;&#65533;fH&#65533;&#65533;&#&#65533;=[&#65533;&#65533;]&#1543;~&#65533;&#1636;,E 	Ep&#65533;E&#65533;	&#65533;	a&#65533;a&#65533;&#65533;&#65533;&#65533;&#65533;X&#65533;&#65533;Q&#65533;ay^q&#65533;&#65533;&#65533;&#65533;Bf&#65533;&#65533;&#65533;&#65533;.&#65533;p&#65533;M&#65533;&#65533;`Y&#65533;&#65533;X9&#65533;&#1168;&#65533;&#65533;
Q&#65533; ;&#65533; Q&#65533;&#65533;8&#65533; &#65533;&#1176;TswmUsH}&#65533;&#451;qr&#1077;&#65533;g0&#65533;&#65533;X&#65533;&#65533;`3 &#1576;&#65533;&#1560;
&#65533;&#65533;H &#1984;&#65533;d&#65533;%G&#1878;k&#853;SW&#65533;]&#65533;&#65533;&#65533;&#65533;&#65533;&#65533;WH &#65533;&#65533;r&#65533;&#65533;&#65533;	&#65533;&#65533;&#65533;&#65533;&#65533;&#65533;&#65533;
	A,&#65533;x&#65533;QJ&#65533;!&#65533;G&#65533;&#65533;&#65533;&#65533;%&#65533;G&#65533;&#65533;&#65533;&#65533;&#65533;&#65533;&#1043;>&#1619;JPW&#65533;	&#65533;&#65533;&#5357;&#65533;o&#65533;!o_&#65533;&#65533;& w&#65533;&#1161;?Xu&#65533;g&#65533;&#65533;&#65533;p=I
?&#65533;s@&#65533;pCY&#65533;&#65533;&#65533;r&#65533;&#65533;(wP&#65533; a&#65533;&#65533;&#65533;&#65533;&#65533;  (&#65533;&#65533;a1&#65533;&#65533; &#65533;&#65533;&#65533;=Ys@&#65533;u`&#65533;&#65533;~W0qa&#65533;u&#65533;I&#65533;f&#65533;A&#65533;H&#65533;&#65533;@D@_m",&#65533; &#65533;&#65533;&#65533;59&#65533;d&#65533; &#65533;&#65533;W:&#1556;\&#65533;)Y$ &#65533;&#65533;&#65533;&#65533;@q&&#65533;O&#65533;&#65533;&#65533;&#65533;&#65533;&#65533;&#65533; &#65533;`&#65533;&#65533;&#65533;&#65533;V&#65533;`Z&#65533;&#65533;u!}P &#65533;&#65533;&#65533;&#65533;h&#65533;aOw	&#65533;P&&#65533;P&#65533;&#65533;P&#65533;&#65533;&#65533;&#65533;'&#65533;&#65533;$&#65533;&#65533;m8&#65533;&#65533;&#65533;&#65533;)ZbQ&#65533;&#65533;q&#65533;&#65533;W&#65533;&#65533;M&#65533;@&#65533;&#65533;&#65533;&#65533;&/;B&#65533;A&#65533;&#65533;b&#65533;&#65533;UM&#65533;W&#65533;&#65533;&#65533;)&#65533;0!&#65533;&#65533;&#65533;&#65533;&#65533;P	&#65533;i&#65533;&#65533;&#65533;&#65533;5=&#65533;i&#65533;	&#65533;&#65533;&#65533;Hz&#65533;&#65533;kA&#65533;&#672;/&#65533;&#65533; &#65533;6&#65533;P&#65533;&#65533;&#65533;#/<&#65533;:&#65533;)}&#65533;0Q&#65533;3s&#65533;&#65533;(&#65533;&#135;&#65533;Pa&#65533;s|&#65533;&#65533;&#65533;&#65533;%&#65533;&#65533;&#65533;& f@K&#65533;?C&#65533; \X&#65533;&#65533;I&#65533;1&#65533;&#65533;&#65533;`&#65533;&#65533;&#65533;&#65533;9!&#65533;&#65533;N&#65533;G&#65533;&#65533;&#65533;&#65533;&#65533;! &#65533;Al&#65533;&#65533;&#65533;&#65533; &#65533;\
&#65533;&#65533;&#65533;`1!&#65533;&#65533;&#65533;2&#65533;&#65533;!&#65533;&#65533;&#65533;&#244;F&#65533;M&#65533;f&#65533;&#65533;z&#65533;y&#65533;k@&#65533;M!&#65533;&#65533;Wa&#65533;&#65533;^&#65533;&#65533;&#65533;&#65533;"&#65533;4&#65533;&#65533; &#65533;&#65533;&#65533;&#65533;&#65533;z&#65533; }:x&#65533;i&&#65533;%&#65533;&#65533;&#65533;&#65533;&#65533;&#65533;P &#65533;&#65533;0&#65533;q:&#65533;0uqR&#65533;z&#65533;Asr[&#65533;&#65533;&#65533;&#65533;&#65533;&#65533;&#65533;F&#65533;hor&#65533;(&#65533;q&#65533;W&#65533;&#65533;/}b(&#65533;&#65533;&}(\2#U&#65533;&#65533;&#65533;&#65533;:&#65533;	&#65533;	=@&#65533;@&#65533;&#65533;7&#65533;&#65533;&#65533;`:D0&#65533;&#65533;&#65533;!?&#65533;&#65533;&#65533;&#65533;J&#65533;a&#65533;Z&#65533;&#65533;&#1636;&#65533;%,a:U&#65533;&#65533;&#65533;g&#65533;u
&#65533;&#65533;&#65533;&#65533;:2&#65533;&#65533;!&#65533;&#65533;&#65533;&#65533;&#65533;&#65533;&#65533;*&#65533;&#65533;&#1118;x&#65533;&#65533;k&#65533;j&#65533;`&#65533;&#65533;!&#65533;&#65533;@&#65533;@&#65533;&#65533;f&#65533; &#65533;%&#65533;&#65533;&#1713;&#65533;P&#65533;&#65533;&#65533;&#65533;m&#65533;&#65533;&#65533;1(w7&#65533;&#65533;Z&#65533;D &#65533;3&#65533;D &#65533;&#65533;&#65533;4&#65533;&#65533;)&#65533;&#65533;&#65533;&#65533;&#65533;&#65533;&#65533;&#65533;B&#65533;"E{%W&#65533;&&#34354;&#65533;\-k&#65533;&#65533;S{4&#65533;.&#622;&#65533;&#65533;7+x&#65533;
&#65533;`&#65533;&#1127;O&#65533;&#65533;&#65533;F&#65533;H&#51251;&#65533;&#65533;3&#65533;)&#65533;F&#65533;&#65533;3TN:K&#65533;}M&#65533;u&#65533;O'%&#65533;&#65533;o&#65533;&#65533;=&#1091;&#65533;&#65533;&#65533;&#65533;Z%&#65533;&#65533;&#65533;&#65533;{&#65533;:&#154;&#65533;pb/&#65533;&#65533;&#65533;&#1771;&#65533;&#65533; 2K&#65533;&#65533;&#65533; ';u(\&#65533;&#65533;&#65533;[0&#65533;&#65533;&#65533;@&#65533;7&#65533;H&#65533;j'&#65533;	&#65533;Q&#65533;&#65533;&#65533;&#65533;}0 &#65533;;&#65533;&&#65533;&#65533;&#65533;(&#65533;&#65533;&#65533;-pb&#65533;&#65533;&#65533;&#65533;D&#65533;&#65533;&#65533;*&#65533;14&#65533;72[&#65533;L&#65533;&#65533;&#10188;{b&#65533;&#65533;&#65533;q&#65533;&#65533;&#65533;&#65533;}14@NDSX&#65533;&#65533;:&#65533;&#65533;UR&#65533;iz&#65533;`&#65533;yR&#65533;kn&#1771;&#65533;;&#65533;&#65533;&#65533;&#65533;&#65533;V&#65533;&#65533;&#65533;&#65533;vNe&#65533;&#65533;&#65533;&#65533;z&#65533;&#65533; @&#65533;O&#65533;&#65533;}&#65533;0?&#65533;6?&#65533;*L &#65533;j X%]bE&#65533;&#65533;wU&#65533;?&#65533;&#65533;&#65533;&#65533;k&#65533;&#65533;$&#65533;<0N&#65533;&#65533;0&#65533;@&#65533;4)wC&#65533;&#65533;~g&#65533;&#65533;#n&#65533;@&#65533;&#65533;j &#65533;&#65533;&#65533;C&#65533;9@&#65533;&#65533;6&#65533;:&#65533;&&#65533;$*>&#65533;w&#65533;`&#65533;~[&#65533;`&#65533;&#65533;&#65533;}&#65533;7&#65533;&#65533;F&#65533;&#65533;&#65533;&#65533;&#65533;e<9&#65533;&#65533;J&#65533;VW&#65533;&#65533;I&#65533;&#65533;&#65533;|1&#65533;&#65533;&#65533;&#65533;&#65533;Z&#65533;&#65533;[&#65533;&#65533;&#65533;6&#65533;FvJ&#65533;&#65533;&#65533;&#65533;'&#65533;@&#65533;Q&#65533;&#65533;4&#65533;&#65533;&#65533;&#65533;&#65533;&#65533;&#65533;H]2&#65533;#Lb&#65533;&#65533;^UV&#1665;*&#65533;g&#65533;}&#65533;Iwwa&#1402;X&#555;&#65533;Q&#65533;&#46232;&#65533;&#65533;&#65533;!&#65533;&#65533;&#65533;&#65533;&#178;&#65533;&#65533; j&#65533;#&#65533;&#65533;&#65533;W8"&#65533;BOR3&#624;&#65533;i&#65533;\N&#65533;H&#65533;&#65533;p&#65533;&#65533;O&#65533;&#65533;V&#65533;&#65533;,&#65533;{&#65533;)&#65533;&#65533;&#65533;R&#65533;&#65533;&#65533;NQ&#65533;&#65533;&#1124;i&#65533;&#65533;&#65533;&#65533;&#65533;&#65533;<&#65533;&#761;&#65533;&#65533;&#65533;
&#65533;1&#65533;&#611;U_&#65533;T&#1484;&#65533;&#65533;O&#65533;	&#65533;&#65533; b&#65533;&#65533;W&#65533;&#65533;&#65533;l&#65533;:SB&#65533;&#65533;ZP`z&#65533;&#65533;:&#65533;2d &#824;&#65533;zg&#65533;U@&#65533;R&#65533;2&#65533;&#65533;
j2J&#65533;&#65533;&#65533;&#65533;&#65533;$&#65533;&#65533;'&#65533;&#65533;@&#65533;YBe\p=&#65533;	&#65533;&#65533;&#65533;q&#65533;s&#65533;U&#65533;&#65533;9&#65533;&#65533;&#65533;&#65533;Q&#65533;$ E&#65533;&#65533;U &#65533;!&#65533;@&#65533;0&#65533;&#65533;W&#65533;&#65533;&#65533;	&#65533;&#65533;&#178;&#65533;z&#65533;Y&#65533;&#65533;&#65533;&#65533;eRu&#65533; pb&#65533;&#65533;&#65533;&#65533;&#65533;?!5c&#65533;&#65533;{&#65533;Fm wt&#65533;&#65533;&#65533;&#65533;V\&#65533;aK"&#65533;&#65533;&#65533;!&#65533;&#65533;@&#65533;	&#65533;W&#65533;&#65533;u&#65533;kl&#65533;&#831;&#940;&#65533;F&#65533;&#65533;&#65533;&#65533;&#1504;8~&#65533;&#65533;=&#65533;J&#65533;&#65533;1b&#65533;&#65533;\lT&#65533;&#65533;&#65533;p@&#831;&#65533;W)-&#65533;&#65533;F)R&#1530;v&#65533;&#1012;]&#65533;fbC&#65533;&#65533;&#65533;&#1664;&#65533;&#65533;~&#65533; Xh&#65533;&#65533;&#65533;	&#65533;|&#65533;&#65533;v&#65533;9Ol&#65533;4&#65533;&#65533;&#65533;&#65533;c&#65533;&#1769;M~&#65533;&#65533;&#65533;&#608;w0&#65533;da&#65533;&#65533;r&#65533;H&#65533;&#65533;&#65533;$p&#65533;&#14006;2&#65533;$&#65533;&#671;l&#65533;k%Z&#65533;&#65533;&#65533;a\&#65533;&#65533;|&#65533;&#65533;&#65533;Q&#65533;z&#65533;&#65533;{&#65533;&#65533;&#65533;O&#65533;DP&#1110;d/&#65533;&#65533;&#65533;$
&#65533;&#65533;&#65533;&#65533;&#65533;&#1359;Vg&#1485;&#1587;-&#65533;P9&#65533;&#65533;C&#65533;&#65533;&#65533; &#65533;&#65533;W&#65533;n}&#65533;&#65533; &#65533;L&#65533;&#65533;&#65533;&#65533;:&#65533;&#65533;K&#65533;C&#65533;&#65533;p&#65533;&#65533;&#65533;&#65533;2&#65533;,&#65533;&#65533;&#266;&#65533;&#65533;&#1301;T!&#65533;&#65533;\&#65533;&#65533;N&#65533;Mza&#1642;&#65533;mzj&#65533;w&#65533; &#65533;O&#65533;%&#65533;R&#2019;&#65533; |&#65533;&#65533;
&#65533;Z>&#65533;&#246;i&#65533;&#65533;M&#65533;&#65533;&#65533;2&#65533;&#1288;&#65533;G&#65533;&#65533;0&#65533;%S&#65533;/&#65533;&#65533;&#65533;&#65533;I^&#65533;~&#65533;&#65533;&#65533;&#65533;}&#65533;&#65533;F(N&#65533;V&#65533;&#65533;&#65533;&#65533;h&#65533;&#65533;&#65533;&#65533;`&#65533;&#65533;g^D`\&#65533;%&#65533;&#1506;&#65533;&#1099;>&#65533;~E&#65533;&#65533;&#65533;%lk&#65533;5&#25483;R~&#65533;&#65533;&#65533;&#65533;(&#65533;+&#65533;&#40878;&#65533;1&#65533;&#65533;C&#65533;Rh&#65533;l&#65533;w0A&#65533;&#65533;F&#65533;mZ&#65533;ZD`&#65533;&#65533;&#65533;&#65533;&#65533;&#65533;&#65533;&#65533;1&#65533;&#65533;+[&#65533;&#65533;&#65533;&#65533;o&#65533;\&#65533;&#65533;u&#65533;&#65533;&#65533;R&#65533;&#65533;d&#65533;E?^X@&#65533;&#65533;s&#65533;&#65533;&#65533;&#65533;r#N"5&#65533;&#65533;&#65533;&#65533;&#65533;&#65533;&#65533;)&#500;@&#65533;&#65533;Rn&#65533;&#65533;&#65533;n&#65533;H@5`&#65533;&#65533;4&#65533;&#65533;&#65533;LC&#399;&#65533;&#65533;&#65533;&#65533;!]:&#65533;&#65533;&#10859;u&#65533;&#65533;{&#65533;R&#65533;&#65533;]&#65533; &#65533;&#65533;7)&#65533;s&#1088;\&#65533;&#65533;!LS&#65533;&#65533;&#65533;&#65533;&#65533;^&#65533;&#65533;e&#65533;N1r`S&#65533;&#65533;h&#65533; &#65533;%o&#65533;0&#65533;"[&#65533;&#65533;2&#65533;oUR&#65533;Bl&#65533;r~&#65533;~&#65533;y9&#65533;>&#65533;y^Rq0bn &#65533;&#65533;p&#65533;&#65533;&#65533;&#65533;&#65533;&#65533;'&#65533;R*&#65533;~L&#65533;t&#65533;&#65533;$
&#65533;&#65533;U&#65533;&#65533;&#65533;E#.&#65533;&#65533;1&#65533;&#65533;&#65533;k&#65533;n&#65533;0&#65533;&#65533;	&#65533;&#65533;&#65533; 
eP&#921;"&#65533;&#65533;&#65533;K&#65533;Z#5$&#65533; &#65533;&#65533;&#65533;&#622;Z &#65533;M&#65533;M&#65533;&#65533;5&#323;&#65533;0 &#65533;8[&#65533;&#65533;&#65533;&#65533;ui&#65533;&#65533;I&#65533;Xs&#65533;&#65533;N&#65533;&#65533;&#65533; Ue &#65533;Z&#65533;&#65533;&#65533;N&#65533;&#65533;AR&&#65533;&#65533;&#65533;SP&#65533;
Q&#65533;e@s&#65533;t&#65533;`9&#65533;&#65533;2&#65533;&#65533;!M&#65533;&eL&#65533;&#65533;&#65533;O&#65533;&#65533;&#65533;-&#65533;&#65533;&#65533;@&#65533;&#65533; "0,&#65533;&#65533;_&#65533;&#65533;&#65533;&#65533;&#65533;&#65533;&#65533;]'y@ &#65533;H&#65533;@&#65533;cQ&#65533;&#65533;:&#65533;&#65533;&#65533;&#65533;A&#65533;	.dHp&#65533;&#65533;&#65533;&#65533;Y8f&#65533;_E&#65533;1R&#65533;@&#65533;="X8r&#65533;f
&#65533;6&#65533;&#65533;:&#65533;YK&#65533;/&#65533;&#65533;jI&#65533;%3&#65533;9u&#65533;[&#65533;E:j&#65533;b&#65533;H!GH,&#65533;&#65533;&#65533;N&#65533;Q&#65533;Yp&#65533;&#65533;A&#65533;+$j&#65533;#4&#65533;&#65533;)qTv&#65533;n_e2H&#65533;&#1732;&#65533;&#65533;B&#65533;&#65533;&#65533;&#386;&#65533;&#65533;&#65533;&#535;&#65533;Aj7&#65533;&#65533;"jA&#65533;&#65533;&#65533;.&#65533;&#65533;&#65533;5&#65533;97&#65533;z-&#65533;n&#65533;8&#65533;&#65533;B&#65533;&#65533;&#65533;1&&#65533;p	=&#65533;s&#65533;&#65533;&#65533;&#65533;d&#1476;E&#65533;A&#65533;&#65533;&#65533;m&#65533;SpQx&#65533;&#65533;&#65533;1&#65533;u&#65533;f&#65533;&#65533;&#65533;i&#65533;&#65533;&#1983;&#65533;&#65533;&#65533;&#65533;&#65533;&#65533;&#65533;&#65533;.Z&#65533;;Rv&#65533;lLH,&#1916;&#65533;C&#65533;&#65533;&#65533;J&#65533;{&#65533;&#65533;&#65533;D`&&#65533;&#65533;g&#65533;s&#65533;&#35523;&#65533;l\&#65533;l&#65533;&#65533;8&#65533;&#65533;H&#65533;&#65533;"&#65533;&#65533;O:&#65533;V`&#65533;&#65533;&#65533;&#65533;"&#65533;`&#65533;,=*&#65533;c%X&#65533;-&#65533;T&#526;P&#65533;e&#65533;&#65533;q&#65533;&#65533;&#65533;(2&#65533;7&#65533;V3
A&#65533;!1&#65533;L&#65533;&#1057;	lx&#65533;&#65533;7Bh&#65533;&#65533;8r&#65533;#Bz3N&#65533;L9&#65533;&#65533;&#65533;7Pk&#65533;&#65533; &#65533;m+&#65533;<f&#65533;x&#65533;1?&#65533;&#65533;&#65533;&#65533;&#65533;4B8&#65533;^&#65533;&#65533;hZiR&#65533;&#65533;0Sb&#65533;&#65533;0&#65533;O$&#65533;)!l&#65533;&#65533;BD&#65533;&#65533;&#65533;.&#65533;q&#65533;;&#65533;.&#65533;&#65533;&#65533;&#65533;"&#65533;8&#65533;3&#65533;L4j&#391;&#65533;$2&#65533;5o&#65533;&#65533;K&#65533;i&#65533;~pg&#65533;A&#1456;cJ&#65533;&#65533;&#65533;[C&#65533;5&#65533;&#65533;&#65533;?E&#65533; &#65533;&#65533;&#65533;&k-&#65533;&#65533;DG&#65533;f6&#65533;S&#65533;V&#65533;h&#65533;&#802;&#65533;&#65533;&#65533;.&#65533;T&#65533;y&#65533;Ix&#65533;o~h&#65533;d,Q&#65533;Y&#65533;fQa&#65533;H@&#65533;&#65533;&#65533;w&#65533;&#65533; &#65533;&#65533;H&#65533;&#65533;`&#65533;Lg&#65533;&#65533;&#65533;&#65533;	ZH&#65533;&#65533;&#65533;;&#65533;Xa&#1832;&#65533;&#65533;,&#65533;.^&#65533;&#65533;&#65533;&#65533;_&#65533;&#65533;&#65533;&#65533;&#65533;&#65533;&#65533;Hi<[~1&#1393;A&#65533;1&#65533;O'&#65533;&#1284;&#65533;&#65533;X&#65533;&#65533;#:q&#65533;w(T)&#246;&#65533;KE&#1538;k&#65533;&#65533;&#65533;&#65533;&#65533;U^9&#65533;&#65533;&#65533;k&#65533;z&#65533;&#368;&#65533;&#65533;&#65533;&#65533;&#65533;j&#65533;&#65533;&#65533;:d&#65533;&#65533;z-&#65533;&#65533;&#65533;&#65533;&#65533;&#65533; &#65533;&#1600;&#65533;^&#1705;ht&#65533;&#65533;Mhn&#65533;w&#65533;$A&#65533;&#65533;b&#65533;&#1198;&#65533;y&#65533;&#65533;&#390;&&#65533;L@9m&#65533;&#65533;N&#65533;6&#65533;&#65533;7&#65533;&#65533;:a&#65533;k&#65533;&#65533;2&#65533;&#65533;&#1327;&#65533;p&#65533;x&#65533;1q&#65533;E&#65533;&#65533;6(&#65533;=&#65533;&#65533;v&#63628;&#65533;&#65533;j8&#65533;&#65533;J&#65533;Q&#65533;&#65533;&#65533;&#65533;$h!t&#65533;I']&#65533;hV0&#65533;ER&#65533;5Rw&#1457;"&#65533;g&#65533;&#65533;&#65533;&#65533;&#529;-&#65533;&#65533;40A&#65533;&#65533;&#65533;^&#65533;f^H#&#65533;&#65533;&#65533;z&#65533;&#941;&#65533;w&#65533;&#65533;&#65533;7h&#65533;9&#65533; &#65533;$&#65533;&#65533;&#65533;&#65533;&#65533;~&#65533;_&#65533;g&#65533;4&#65533;&#65533;@&#65533;#&#65533;F&#65533;&#1841;&#65533;7R&#65533;&#65533;,R?&#65533;&#1903;=&#65533;A-X&#65533;&#65533;e&#65533; &#65533;&#65533;&#65533;&#65533; &#65533;@&#65533;&#65533;&#768;D&#65533;&#65533;&#65533;r&#65533;&#65533;&#65533;&#65533;^&#65533;9&#65533;7&#65533;&#65533;	&#65533;0&#65533;&#65533;an&#65533;&#65533;p|I&#65533;&#65533;&#65533;&#65533;&#65533;&#65533;&#65533;ojY&#65533;&#65533;5&#65533;.DP&#65533;2&#65533;aB.Q&#65533;&#65533;{&#65533;&#65533;&#65533;4&#65533;E&#65533;r&#65533;#"&#65533;p&#65533;&#65533;&#65533;&#65533;&#65533;&#65533;&#65533;&#65533;D4n&#65533;f&#65533;&#65533;H?&#65533;&#65533;T&#65533;&#1250;V&#65533;QD&#65533;}&#65533;#&#65533;"&#65533;&#65533;&#65533;l&#65533;G&#65533;BJQ&#65533;;&#65533;c&#65533;R&#65533;*N&#267;&#65533;&#65533;d&#65533;(Fd&#65533;&#65533;&#65533;&#65533;&#65533;&#65533;C&#65533;&#65533;&#65533;4&#65533;&#65533;&#65533; &#65533;R&#65533;R\&#65533;IN&#65533;&#613332;&#65533;Ey&#65533;Q&#65533;&#65533;&#65533;&#65533;&#65533;}&#65533;&#65533;~lb&#65533;&#65533;,gyL)&#65533;!&#65533;&#65533;&#65533;-u&#65533;L3n`&#65533;8f5&#65533;I&#65533;&#65533;l`&#65533;&#65533;!Pa@4S&#65533;&#1028;&#65533; a&#65533;c&#65533;# !b&#65533;&#65533;&#65533;(!&#65533;y&#65533;5&#65533;3&#65533;&#65533;&#65533;&#65533;A8&#65533;&#65533;@&#65533;(E&d&#65533;  b&#65533; *&#65533;O&#65533;&#65533;S&#65533;&#65533;&#65533;&#65533; T&#65533;2(&#65533;
T0&#65533;G(&#65533;#i:&#65533;:<4&#65533;+&#65533;%!@&#65533;jT&#65533;&#65533;&#65533;,DJ&#1171;&#65533;@&#65533;)&#65533;&#65533; Y&#65533;&#1221;|P&#65533;&#65533;$&#65533;0&#65533;&#65533;Y&#65533;!&#65533; )O&#65533;&#65533;S&#65533;&#65533;&#65533;&#65533;
E&#65533;
N&#65533;f5&#65533;R@&#65533;Y&#65533;&#65533;R&#65533;&#65533;M}&#65533;NOJR&#65533;*&#65533;&#65533;@RgQ&#65533;&h&#65533;/-&#65533;A&#65533;&#1244;&#65533;&#65533;ie+[&#976;Tl!&#65533;&#65533;&#65533;&#65533;&#65533;&#65533;P5+N&#1274;&#1461;&#65533;&#65533;&#65533;&#65533;&#65533;&#65533;&#65533;Z&#65533;0&#65533;B&#65533;&#65533;&#65533;a#z&#65533;&#65533;&#65533;U&#65533;P&#65533;#&#65533;&#65533;3&#65533;&#65533;&#65533;&#65533;2Q
&&#65533;`&#65533;&#65533;&#65533;-jp[MA&#65533;&#65533;&#65533;=&#65533;W

H&#65533;&#65533;lE&#65533;jUpT&#726;&#65533;&#65533;&#65533;-q&#65533;&#65533;V&#65533;&#65533;8&#65533;&#65533;&#309;&#65533;&#892;&#65533;d&#65533;&#65533;G&#65533;U&#65533;&#65533;=&#65533;@&#65533;+[:&#65533;&#65533;&#65533;&#65533;u&#65533;&#715;&#65533;&#65533;&#65533;&#65533;&#65533;v&#65533;+J	"8&#65533;G&#65533;+&#65533;&#65533;&#65533;V&#65533;An!`&#65533;t|&#65533;&#65533;&#65533;8x@_p&#65533;C&#65533;}&#65533;|&#65533;{&#65533;CJ&#65533;,Ac;&#65533;&#65533;B&#65533;&#65533;&#1233;&#65533; &#65533;&#517;5&#65533;A&#65533;&#65533;W&#65533;&#65533;|y&#65533;&#65533;b&#1552; <&#65533;&#65533;&#65533;C&#65533;&#65533;@B&#65533;CX#&#65533;&#65533;`r.X,&#65533; |`&#65533;4&#65533;0&#65533;&#65533;[&#65533;&#65533;x&#65533;&#65533;&#65533;@&#65533;d!#&#65533;! 3&#65533;&#65533;C&#65533;&#65533;kfq.&#65533;<a8S&#65533;Gv&#65533;&#65533;&#65533;&#65533;&#65533;P&#65533;sa&#65533;&#65533;Y&#65533;gN&#65533;5&#1596;&#65533;|&#65533;T&#65533;&#65533;&#65533;/q&#65533;;&#65533;&#65533;~&#65533;&#65533;&#65533;&#65533;dk&#65533;&#770;t&#65533;&#65533;C&#65533;B&#65533;&#65533;&#65533;?&#65533;&#65533;HGZ&#65533;&#65533;&#65533;&#65533;jih&#65533;&#1244;&#65533;&#65533;&#65533;qhi&#65533;&#65533;s6&#65533;8v}jp&#65533;X&#65533;N&#65533;G&#65533;&#65533;&#1075;&#65533; n-&#65533;&#65533;:&#65533;&#65533;?|&#65533;&#65533;
WYX&#65533;&#65533;&#65533;&#65533;s&#65533;:C&#65533;&#65533;0&#65533;]&#65533;N'9u&#65533;&#139;j&#1496;B&#65533;r&#65533;&#65533;&#65533;cs&#65533;&#65533;&#1049;f6&#65533;&#65533;k''&#65533; q&#65533;&#65533;&#65533;;xP&#65533;T&#65533;[m1&#65533;&#65533;&#65533;&#65533;&#65533;fC$D&#65533;i^2&#65533;&#65533;&#65533;&#65533;Q&#65533;&#65533;4N&#65533;&#65533;UCM &#3656;A&#65533;&#65533;Mk6?&#65533;&#378;&#65533;wB*&#65533;&#65533;{&#65533;Y1l&#65533;&#65533;U>&#65533;&#65533;&#65533;~5&#65533;i d[&#65533;4Fu&#65533;e&#65533;&#65533;6!&#65533;&#436;&#65533;brT&#65533;&#65533;7&#65533;&#65533;|2g&#65533;&#65533;&#65533;G_&#65533;7 &#65533;&#65533;&#65533;&#65533;&#65533;&#65533;7&#65533;&#65533;qq&#65533;W&#65533;&#65533;&#65533;6&#65533;|+,&#65533;&#65533;s&#65533;D &#65533;A=&#65533;&#65533;O&#65533;&#65533;L&#65533;"a&#65533;&#65533;&#65533;&#65533;r&#65533;&#65533;&#65533;&#65533;@&#65533;&#65533;&#65533;Z&#1409;F&#65533;&#65533;&#65533;&#65533;&#65533;&#65533;Y'u&#65533;&#65533;w&#155;&#65533;&#65533;X&#65533;&#65533;&#65533;&#65533;&#65533;&#65533;&#65533;&#1233;&#65533;6&#65533;w&#65533;&#65533;^&#65533;&#65533;&#409;&#65533;&#65533;&#65533;.ne&#65533;&#65533;<G&#65533;|m&#65533;&#65533;50:&#65533;&#65533;&#65533;&#65533;usD&#1705;&#569;A-&#65533;&#65533;&#65533;Q&#65533;&#65533;|&#65533;^a/&#65533;&#65533;S9&#65533; &#65533;&#65533;Q&#65533;&#65533;~&#65533;g&#65533;&#65533;&#65533;&#65533;{Fc&#65533;&#65533;g&#65533;&#65533;|g:&#65533;N&#65533;&#65533;&#65533;&#65533;hxO&#65533; &#65533;.&#65533;&#65533;&#639;&#65533;&#65533;7&#65533;&#65533;&#65533;g/&#65533;&#65533;&#65533;&#65533;&#65533;6
&#65533;&#65533;&#65533;&#65533;&#65533;[&#65533;&#65533;&#709;&#65533;&#65533;&#65533;#3P@&#65533;X&#65533;i&#65533;1&#65533;&#65533;m&#65533;&#65533;&#65533;&#65533;7&#65533;[33 ;&#65533;;>&#65533;&#65533;'3=&#65533;&#65533;&#65533;&#65533;&#65533;@&#37409;&#65533;9&#65533;;N3&#65533;jp?wSF&#65533;;&#65533;<&#65533;&#65533;&#65533;&#65533;&#65533;(;&#65533;S@6K&#65533;&#65533;&#1270;_&#65533;3;&#65533;A&#1808;&#65533;&#65533;C&#65533;&#65533;4&#65533;4O&#65533;:P&#65533;`&#65533;&#65533;/dB&#831;&#65533;;&#65533;&#65533;;&#65533;&#65533;@"&#65533;=&#65533;&#65533;@&#65533;B/,&#65533;&#65533;&#65533;K\&#65533;&#65533;&#65533;&#65533;Ns6&#65533;s&#65533;&#65533;&#65533;x&#65533;lC7>qA&#1627;AC3&#65533;&#65533;&#65533;&#65533;88&#65533;&#65533;&#232;&#65533;&#65533;5&#65533;&#65533;B&#65533;&#65533;C&#65533;C`&#65533;tD&#65533;&#65533;!!&#65533;7PS&#65533;&#65533;5&#65533;#&#65533;&#65533;&#65533;&#65533;&#65533;c&#65533;
&#65533;K`CN&#65533;
&#65533;&#65533;&#65533;C&#65533;&#65533;4Z&#65533;6,&#1848;L4W|E&#65533;&#65533;&#65533; &#65533;&#65533;{2Af&#65533;ES&#65533;9HD&#65533;&#65533;^&#65533;E&#65533;&#65533;&#65533;&&#65533;@&#65533;s:&#65533;:&#65533;&#65533;<&#65533;BElDh&#65533;F&#65533;&#65533;84&#65533;&#65533;K2Sd1w&#65533;0k;&#65533;&#65533;&#65533;&#65533;E&#65533;<i&#65533;&#65533;&#65533;&#65533;4&#65533;>D&#65533;&#65533;S&#65533;&#65533;&#65533;&#65533;_&#65533;D&#259;5~&#65533;CB&#65533;s&#65533;&#65533;KEmc&#65533;g&#65533;&#470;&#65533;V&#65533;&#65533;6[&#65533;c&#65533;&#65533;
&#65533;&#65533;&#65533;&#1315;&#65533;&#65533;tH&#65533; F8T9k&#65533;k&#1342;:,AX&#1269;&#65533;d&#65533;8&#65533;=&#65533;\i&#65533;&#65533;&#65533;&#65533;#&#65533;&#65533;A&#65533;d2&#65533;&#65533;F&#65533;&#65533;&#65533;&#406;&#65533;(.&#65533;uc&#65533;g&#254;&#65533;&#65533;B4&#65533;(;B&#65533;&#1270;M&#65533;&#598; !&#65533;&#65533;&#820;&#65533;&#65533;Gq&#65533;&#65533;&#65533;[&#65533;&#65533;&#65533;I&#65533;H&#65533;&#65533;&#65533;J&#65533;&#65533;&#65533;\3&#65533;,&#242;$&#65533;\K&#65533;&#65533;&#65533;&#65533;&#65533; &#65533;L`&#65533; u&#65533;&#65533;&#1342;&#65533;&#65533;&#65533;&#65533;&#65533;&#65533;&#65533;w&#65533; #&#65533;&#711;T:yd&#65533;9<&#434;&#65533;&#65533;&#65533;&#65533;	3&#65533;f &#782;t&#65533;&#65533;9+&#65533;&#65533;K3(D&#65533;&#65533;&#65533;u&#65533;/p&#65533;&#65533;L&#65533;&#65533;6! J&#65533;&#65533;,4C&#65533;&#772;&#65533;&#65533;&#65533;&#65533;
 &#65533;%&#65533;J&#65533;&#65533;JJ&#65533;@|&#65533;&#150;&#65533;:`#  &#65533;&#65533;&#65533;&#65533;W&#65533;5Z<F&#65533;&#245;\k>&#65533;0&#65533;g&#65533;&#65533;%&#65533;&#65533;t&#65533;\,&#434;&#65533;&#209;&#65533;FL&#65533;Ip0&#65533;s&#65533;&#65533;&#65533;3P&#65533;k$&#65533;;&#65533;2)?4&#65533;.&#65533;p&#65533;A&#65533;d6&#65533;&#65533;&#65533;l4_S&#65533; @ &#65533;&#65533;&#65533;O8 &#65533;Z&#65533;>&#65533;L&#65533;*Pn&#65533;N&#65533;&#65533;M)$I&#1099;@&#65533;c@SEF&#65533;&#65533;$&#65533;&#65533;&#65533;&#65533; $&#419;&#65533;9|&#65533;5`&#65533;Jq&#65533;&#65533;&#65533;7ECK6c,&#65533;&#65533;&#65533;&#65533;[&#65533;&#65533;&#762;&#65533;Ou=8&#65533;'S6&#65533;l&#65533;0LF&#65533;&#65533;&#65533;$&#65533;&#65533; &#65533;&#65533;JH&#65533;&#298;<N&#65533;K&#65533;&#65533;&#65533;?#<5&#65533;&#65533;&#65533;&#65533;4&#65533;&#65533;;4 &#65533;&#65533;Z&#65533;&#65533;,&#65533;&#65533;*&#65533;&#65533;-&#65533;&#65533;~ N&#65533;&#65533;&#65533;&#65533;&#65533;H&#65533;i@H5&#65533;1&#65533;&#65533;&#65533;&#65533;&#65533;N&5&#65533;|@&#65533;>&#65533;LC&#65533;&#65533;8&#556;&#65533;iE&c&#65533;E&#65533;M;)R&#65533;:#H&#65533;*&#65533;:e2=9&#65533;s&#65533;	]J)&#890;&#65533;
&#65533;=8&#1183;L&#65533;+&#65533;;&&#1403;3D4&#65533;&#65533;&#65533;&#65533;MPm&#65533;%&#65533;4&#65533;t&#65533;,&#65533;&#1289;&#65533;&#65533;&#65533;&#65533;J^[;E$ 9&#65533;Q	&#65533;&#65533;&#65533;&#65533;9&#348;&#65533;
&#65533;&#65533;u&#65533;&#65533;&#65533;S$&#65533;|&#65533;&#65533;5KL&#65533;lM<&#65533;&#65533;&#65533;&#65533;<xT_&#65533;&#65533;&&#65533;&#65533; &#65533;&#65533;LS{&#65533;&#65533;L&#65533;<&#65533;&#65533;"m&#1392;&#65533;&#65533;n&#65533;&#65533;e&#65533;G&#65533;&#309;&#65533;|S	
@W&#65533;"M&#65533;5&#65533;JZe&#65533;Z&#65533;P&#65533;&#65533;&#65533;c&#65533;/qHPeU'&#65533;&#65533;P+U&#65533;&#65533;U&#65533;t8f&#65533;&#65533;-&#65533;L&#65533;9&#65533;p&#65533;P&#65533;&#65533;zD&#65533;&#65533;&#65533;&#65533;8&#65533;r&#65533;3&#65533;<XW}IBe1k&#65533;9&#65533;&#65533;&#65533;Q&#250;&#65533;4&#65533;&#65533;&#65533;&#65533;p&#65533;&#1467;&#65533;&#65533;X&#65533;&#65533;&#1484;?<W&#65533;J&#65533;e&#65533;YuW&#65533;>w[4y&#65533;M&#65533;MW&#65533;&#65533;yDSp5&#65533;&#65533;E&#65533;&#641;&#65533;/0]Z&#65533;|U&#65533;U<a&#65533;&#65533;sd&#65533;&#65533;=5&#65533;&#65533;X:e&#1432;l&#65533;&#65533;c6&#65533;&#65533;&#65533;iS4E&#65533;&#65533;&#1311;-&#65533;8&#65533;&#65533;&#1577;=&#65533;<&#65533;&#65533;&#65533;&#65533;&#65533;"&#65533;&#65533;o&#65533;V\&#65533;1='&#65533;OE[;&#65533;&#65533;&#65533;&#65533;G&#65533;&#65533;o\&#65533;<&#65533;&#65533;X%&#755;&#1339;a\>&#65533;<E&#65533;3&#65533;&#65533;&#65533;1&#65533;&#65533;}u@&#65533;&#65533;&#65533;C&#65533;&#644;&#65533;8^&#65533;&#1779;&#65533;X&#65533;&#65533;&#65533;&#65533;&#65533;9g&#65533;=&#65533;S&#65533;T&#65533;@}&#65533;&#65533;,&#1839;&#65533;&#65533;&#65533;&#65533;&#65533;&#65533;&#1272;&#1036;Y&#65533;&#65533;Vn&#65533;<&#65533;=&#65533;\&#1476;&#888;&#65533;T{&#65533;\Qu&#1037;&#65533;&#65533;&#373;(&#65533;&#65533;&#65533;&#65533;0&#65533;&#65533;[&#65533;&#65533;\g&#837;,]&#65533;=&#65533;&#1156;&#65533;[^ N&#65533;E&#65533;X$]k&#65533;=&#65533;&#65533;#&#65533;m&#65533;L&#65533;{&#65533;&#65533;-Y&#65533;&#1673;\6&#65533;=_&#65533;E&#65533;rL&#65533;]&#1444;K&#65533;+&#65533;F&#65533;&#1855;&#1740;Q&#65533;&#65533;w(&#65533;&#65533;F&#65533;m&#65533;&#65533;&#377;&#65533;t1q&#65533;A&#65533;&#65533;Nz&#65533;\NR&#65533;^&#65533;&#65533;l&#65533;&#65533; &#65533;ZxYp&#65533;&#65533;4&#65533;&#65533;&#65533;m&#65533;K&#65533;&#65533;\d&#663;&#65533;&#65533;&#65533;]M&#65533;&#65533;`WOKa
&#65533;5)&#65533;DduO&#1117;&#65533;u5&#65533;;&#65533;0dL&#65533;&#65533;L*Sb&#65533;F&#65533;W&#65533;[M5&#65533;&#65533;&#916;&#65533;&#65533;&#65533;"ax&#65533;&#262;[LL`&#65533;R,Zx]&#1824;&#65533;&#65533;&#65533;&#65533; &#65533;&#65533;&#65533;I&#65533;&#1000;X&#65533;&#65533;&#65533;&#65533;&#65533;&#65533;_&#65533;&#895;%{&#65533;(<O5u^
&#65533;&#1574;&#65533;2&#65533;&#65533;`&#65533;&#1996;&#65533;8=%b&#65533;=&#65533;06&#65533;%6HI5&#65533;Buc&#65533;c&#65533;	&#65533;&#65533;+v=AK;4.F&#65533;&#65533;G)&#65533;T2&#65533;&#65533;h:&#65533;&#65533;5&#65533;&#65533;M2&#65533;<&#65533;(k&#65533;&#65533;&#65533;BU&#65533;X&#65533;&#65533;6"N&#65533;U&#65533;~&#65533;ZDFH&#65533;&#65533;]p&#65533;&#65533;&#1227;]&#1589;`D6b&#65533;&#65533;&#65533;&#65533;<`&#65533;&#65533;&#65533;Q-&#729;d[$&#65533;&#65533;KL|\md&#65533;&#65533;C{&#65533;C&#65533;&#65533;[DD&#65533;&#65533;&#65533;1~&#65533;8&#65533;}3f&#65533;&#65533;7Bn&#65533;&#65533;R*{0*&#65533;\{&#65533;e,&#1396;U&#65533;&#65533;6&#65533;&#65533;&#65533;M &#65533;{5#b&#436;&#65533;&#65533;&#65533;&#65533;c&#65533;&#65533;+&#65533;&#65533;kn&#65533;-8&#31597;&#65533;M.&#65533;&#65533;`X&#65533;fy&#65533;3&#65533;#&#65533;&#65533;}&#65533;&#65533;&#65533;[&#65533;CIn`q&#1215;&#65533;Q&#65533;&#65533;6&#65533;D&#65533;i&#65533;5&#65533;c&#65533;&#65533;&#65533;&#1761;&#65533;=f?&#65533;&A&#65533;y&#65533;a{t6&#65533;dh&#65533;&#65533;&#65533;#&#65533;&#65533;g&#65533;c&#65533;^&#65533;&#65533;&#65533;&#65533;w~2&#65533;&#65533;QQS&#65533;&#65533;W&#65533;fRmQ[&#65533;hD&#65533;C&#65533;m>^&#65533;2&#65533;NM6&#926;>d&#65533;~[&#65533;&#65533;&#65533;&#65533; O]b&#65533;&#1624;&#65533;&#65533;!&#65533;GMm&#65533;	&#65533;0*p&#65533;N&#65533;&#65533;Cci0&#65533;c&#65533;`E]&#65533;&#65533;&#65533;&#1060; &#65533;n&#65533;h"&#65533;\ &#65533;B6_J8&#65533;&#65533;|&#65533;.e&#65533;hPB&#65533;&#65533;a&#65533;&#65533;&#65533;&#65533;\&#65533;&#65533;&#65533;g&#65533;&#65533;t&#65533;&#65533;&#65533;&#65533;&#65533;bq3&#11974;&#65533;&#65533;f^i&#65533;}Iuv&#65533;&#65533;O&#65533;b&#2022;Q&#65533;&#65533;&#65533;.&#65533;&#65533;.&#65533;!@&#65533;&#65533;4&#65533;&#65533;&#65533;h&#65533;6m&#65533;$&#65533;&#443;c&#65533;^X&#65533;e&#65533;kN&#65533;&#65533;&#65533;&#65533;&#65533;:2&#65533;&#65533;#7&#65533;&#65533;&#65533; @&#65533;m&#65533;f&#65533;U&#65533;FK&#65533;~&#65533;&#65533;&#65533;&#1638;&#65533;n&#65533;mpF&#65533;\\y&#65533;&#65533;&#1116;&#65533;m&#65533;g&#65533;d&#65533;&#65533;&#65533;5[0&#1998;3&#65533;&#65533;&#65533;&#65533;&#65533;&#65533;y4&#65533;,&#65533;buP&#65533;&#65533;g&#65533;l/&#65533;e&#65533;;h&#65533;&#65533;&#65533;-&#65533;We&#65533;Tm&#65533;M&#65533;&#65533;6&#65533;&#65533;}&#65533;&#65533;Zp
ED&#65533;&#65533;2&#65533;nqGd#&#65533;&#65533;7&#65533;&#65533;b&#65533;6&#65533;y&#65533;&#65533;&#65533;<&#65533;&#65533;&#65533;UMH&#65533;&#65533;&#65533;&#736;?&#65533;M#g&#65533;t&#65533;e'&#65533;B`j&#65533;&#65533;=X&#65533;#&#65533;@&#65533;&#65533;W~E\&#65533;g&#65533;&#65533;l&#65533;	{z&#65533;h&#65533;&#65533;D&#65533;&#65533;\ bCH&#65533;&&#65533;a&#65533;&#65533;&#65533;_&#65533;&#406946;`,&#65533;b&#65533;&#65533;l&#65533;U&#46109;`&#65533;&#65533;o&#65533;&#65533;JUYu&#65533;i}&#888;&#65533;h8&#65533;&#65533;&#65533;V&#65533;+G&#65533;.V&#65533;6&#65533;K8&#65533; &#1538;K&#65533;t-&#65533;&#65533;,&#65533;f&#65533;&#65533;&#65533;9q0&#65533;.M(0&#65533; #]&#65533;,&#65533;6;sRL&#65533;&#65533;&#65533;&#65533;X&#65533;&#65533;&#65533;b&#65533;&#65533;u
&#65533;a&#65533;&#65533;s&#65533;-&#65533;&#65533; X&#65533;uM&#65533;&#65533;&#65533;x+@ &#65533;R&#65533;&#65533;&#65533;Hp&#65533;d&#65533;;2C(&#65533;'8*H&#65533;X1[&#65533;&#65533;&#65533;
#&#23723;&#1306;w&#65533;J&#65533;l3&#65533;M&#65533;&#65533;_&#65533;&#65533; @w8&#65533;] &#65533;&#65533;z&#65533;P&#65533;@&#65533;&#65533;J&#65533;&#65533;:&#65533;&#65533;&#65533;&#65533;`&#65533;SG^&#65533;LX'1A&#65533;:&#65533;T&#65533;&#65533;2(&#65533;:&#65533;J*&#65533;Z&#65533;&#65533;"&#65533;8&#65533;&#65533;oi&#65533;&#65533;&#65533;s`&#65533;> 1&#65533;r':&#65533;&#65533; &#65533;gx&#65533;&#65533;&#65533;o&#65533;&#65533;&#65533;&#65533;Jy&#65533;&#65533;sh&#65533;|&#65533;&#65533;	(y
(&#65533;&#65533;Yh+&#65533;r&#65533;&#65533;?&#65533;-&#65533;b&#65533;&#65533;/z&#65533;&#65533;g&#65533;&#65533;y&#65533;&#65533;z&#65533;&#65533;&#65533;&#65533;&#65533;z&#65533;&#65533;*&#65533;"&#65533;&#65533;&#65533;&#65533;h&#65533;&#814;&#65533;&#65533;.@&#65533;Ypx&#65533;b&#65533;&#65533;&#65533;z&#65533;&#65533;&#65533;.&#65533;h&#65533;fXy_&#65533;&#65533;gH &#65533;&#65533;)&#65533;&#65533;*&#65533;b{&#65533;O&#65533;&#65533;O&#65533;&#65533;&#900;&#65533;&#65533;X|&#65533;?+&#65533;j&#65533;&#65533;&#65533;&#65533;&#65533;&#65533;&#65533;&#65533;&#65533;?&#65533;h&#65533;&#65533;&#65533;|&#65533;o&#65533;&#65533;&#65533;&#65533;&#65533;|R!}&#65533;&#65533;&#65533;&#65533;*&#65533;&#65533;&#65533;&#65533;}&#65533;&#65533;>&#65533;G|&#65533;|&#65533;&#65533;&#65533;&#65533;&#1503;&#65533;}&#65533;8&#65533;fP&#65533;&#65533;&#65533;&#65533;W&#65533;&#65533;~&#65533;i~&#65533;~&#65533;&#65533;&#65533;&#65533;&#65533;&#1463;&#65533;&#65533;&#65533;&#65533;&#65533;&#65533;&#65533;&#65533;`~&#65533;W&#65533;&#65533;&#487;&#65533;  !&#65533; &#65533; ,&#65533; &#65533; &#65533; N &#65533; &#65533;	H&#65533;&#65533;&#65533;&#65533;*\Hp&#65533;C&#65533;iDL31&#65533;&#263;3j&#65533;&#561;&#65533;&#463;!J&#65533;&#65533;&#65533;&#65533;I,&#65533;\&#65533;&#65533;$;&#65533;&#65533; &#65533;&#65533; &#65533;8s&#65533;&#65533;&#65533;"I&#65533;&#65533;&#65533;J4h&#1058;D&#65533;&#65533;Li2&#65533;&#65533;
7m&#65533;J&#65533;&#65533;B&#65533;I&#65533;%&#661;&#65533;&#1133;^&#65533;&#65533;m&#65533;&#65533;Y&#65533;V&#1258;&#65533;u&#65533;&#65533;cH&#65533;*&#65533;kt.R&#65533;s&#65533;&#65533;,k&#65533;f&#1333;&#65533;7L&#65533;&#65533;-&#65533;&#65533;_&#65533;&#65533;S|lq&#65533;&#65533;\#&#65533;lA&#65533;^(f&#65533;
&#65533;l&#65533;&#1443;^&#65533;J~,&#65533;&#65533;&#65533;&#65533;&#65533;Cw&#65533;&#679;g&#65533;r&#65533;&#1875;&#65533;&#65533;&#65533;`|lT&#65533;?&#1215;&#65533;F*&#65533;1&#65533;&#214;&#65533;&#65533;&#19161;&#65533;s&#65533;&#874;p&#65533;&#65533;(d&#65533;S/H&#65533;`&#65533;&#65533;&#65533;&#65533;u&#65533;;&#65533;^&#65533;&#65533;&#65533;'&#65533;&#65533;&#65533;E&#65533;+&#65533;9&#1952;p&#65533;&#1659;&#65533;g&#65533;.S&#793;&#630;&#65533;`&#65533;L&#65533;^hx&#65533;Uq&#65533;5&#65533;|
&&#65533;[i&#169;&YQ&#65533;e&#65533;&#1920;&#65533;=C&#65533;l@&#65533;&#1538;&#65533;ug&#65533;F&#65533;8^}&#65533;)(&#65533;|&#65533;Uw&#65533;&#65533;r&#65533;S3+&#1536;&#65533;[&#65533;&#65533;VA&#65533;)4Wp&#65533;&#65533;&#65533;&#65533;~&#65533;]&#65533;[A&#65533;	E&#65533;&#65533;&#65533;8&#65533;&#65533;&#65533;%!&#65533;+y%&#65533;,R&#65533;[&#65533;`~)&#65533;|&#65533;&#65533;GY&#65533;QJ&#65533;S3&#65533;p&#65533;m&#65533;%d$p&#65533;&#65533;G&#1936;)&#65533;i^&#65533;&#65533;&#65533;U0i&#65533;&#65533;&#65533;}&#65533;&#65533;7&#65533;&#65533;&#65533;i/&#65533;&#65533;[i&#65533;@&#65533;/&#65533;@i&#65533;&#65533;f
&#870;Xv&#65533;g&#65533;x&#65533;7&#65533;rO&#65533;H&#65533;F&#65533;&#65533;c|&#1929;z&#65533;a&#65533;m&#65533;&#65533;&#357;&#65533;N2&#65533;7&#65533;&#65533;&#65533;&#65533;3&#65533;&#65533;TJ)4&#65533;\&#65533;&#65533;&#65533;U&#65533;&#65533;&#65533;&#65533;6+&#65533;H&#1815;&#65533;
&#65533;4&#65533;&#65533;&#65533;&#65533;7&#65533;&#65533;&#65533;2&#2030;&#65533;&#65533;&#65533;;.&#65533;&#65533; &#65533;&#952;&#65533;< &#65533;(&#65533;bf&#65533;/*vv&#65533;f;&#65533;&#65533;&#65533;&#65533;?&#65533;&#65533;&#65533; &#65533;&#65533;&#65533;K$y&#65533;&#65533;&#65533;&#65533;&#65533;&#65533;&#65533;N&#65533;&#1818;&#65533;2&#45708;&#65533;{&#65533;1&#65533;&#65533;2&#65533;&#65533;+S&#65533;P&#65533;&#65533;.&#65533;&#65533;c&#65533;n&#65533;&#65533;&#65533;&#65533;&#65533;/AD&#65533;&#65533;&#65533;W&#65533;q&#65533; w&#65533;r&#65533;&#65533;c|1&#65533;&#65533; &#65533;&#65533;&#65533;M4'&#65533;O&#65533;&#65533;p&#893;d&#65533;f&#65533;jz1&#65533;&#65533;D&#65533;&#65533;q&#65533;E&#65533;/&#65533;&#65533;`&#65533;&#65533;&#65533;Ol6&#65533;g&#65533;O&#65533;k&#65533;&#65533;q&#65533;&#65533;&#65533;&#65533;&#65533;&#65533;&#65533; (&#65533;2vs&#65533;&#65533;&#65533;&#65533;aV&#65533;&#65533;l&#65533;"&#65533;&#1378;&#65533;&#65533;I&#876;;&#65533;&#65533;s&#65533;o&#65533;\&#1684;&#65533;&#65533;&#65533;"&#65533;&#65533;C&#65533;&#65533;&#65533;&#65533;&#65533;&#65533;y'u&#65533;&#65533;^#&#65533;d&#65533;:A&#65533;&#65533;Qx&#65533;vG&#65533;{&#65533;&#939;&#65533;.&#65533;p&#65533;&#65533;qADk&#65533;&#65533;&#65533;D&#65533;?$&#65533;4P&#65533;&#65533;"v^)US&#65533;6&#65533;&#65533;&#65533;&#65533;&#65533;s&#65533;/5b&#65533;&#65533;&#954;&#65533;S&#65533;&#65533;&#65533;&#65533;&#65533;3&#65533;&#65533;&#65533;&#65533;0~;?$&#65533;&#65533;&#1021;&#65533;&#65533;&#795;&#65533;&#65533;&#65533;&#65533;&#65533;&#65533;&#47966;w&#65533;>&#65533;&#65533;^p&#65533;&#65533;*&#65533;&#65533;&#65533;&#65533;&#65533;{D2&#65533;`&#65533;=p&#65533;{&#65533;&#65533;l&#65533;&#65533;&#65533;7&#65533;07p&#65533;NR&#65533;Fh&#65533;&#65533;	N=&#65533;&#65533;Q&#65533;&#65533;Gpa|&#65533;&#65533;&#65533;&#65533;9&#65533;&#65533;&#65533;&#65533;&#65533;&#65533;@8&#65533;&#65533;:0@&#65533;&#65533; @D &#65533;&#65533;&#65533;&#65533;&#65533;G&#65533; &#65533;&#65533;&#1347;&#65533;&#1696;&#65533;f'^/aF&#65533;	&#65533;E"&#65533;&#65533;-&#65533;r&#65533;1&#65533;&#65533; 6&#65533;&#65533;g&#65533;&#65533;&#65533;&#65533;&#65533;+&#65533;&#65533;p A&#65533;&#65533;|x&#65533;F<&#65533; X@&#65533;W&#65533;@W&#65533;&#65533;*&#65533;
&#65533;8&#65533;G&#1521;&#65533;	O&#65533;&#65533;&#65533;A&#65533;p&#65533;	w0&#65533;  &#65533;?(&#65533;3&#65533;;&#65533;&#851;$&#65533;&#65533;&#65533;O&#65533;&#65533;jh&#65533;&#65533;&#65533;)!i&#1560;&#65533;x&#65533;$$&#65533;t[&#65533;WZ&#65533;&#65533;G&#65533;8&#65533;z&#65533;&#65533;&#65533;v&#65533;&#65533;]'{&#65533;@&#65533;)3cKb	N	&#65533;\&#65533;&#65533;H&#65533;&#65533;7W=P&#65533;J&#65533;
.&#65533;m&#65533;`U&#65533;R&#65533;w``+&#65533;&#65533;<-W&#65533;&#65533;c&#65533;&#65533;&#1810;v&#65533;&#65533;&#65533;&#65533;@&#65533;&#65533;&#65533;@jnn&#65533; &#65533;~&#65533;'&#65533;&#65533;` &#65533;LK&#65533;!Bu&#65533;((&#1512;&#65533;;&#65533;&#65533;*mbYf"&#65533;v?&#65533;&#65533;&#65533;^&#65533;&#65533;#&#65533;&#65533;A&#65533;&#65533;i&#65533;1iy&#65533;&#65533;&#65533;&#65533;$&#65533;&#65533;[&#65533;U&#65533;&#65533;&#65533;&#65533;e';&#1531;&#65533;&#65533;&#65533;Q&#65533;&#227;&#65533;c&#65533;3&#65533;@&#65533;&#65533;|\&#65533;&#502;&#65533;&#65533;&#65533;W"V9&#65533;&#65533; Xtk&#65533;QFR&#65533;_#&#65533;&#65533;&#65533;&#65533; uj&#65533;&#365;&#65533;&#65533;g&#65533;`&#1570;aNxt{&#65533;*H&#65533;&#65533;&#65533;.m&#65533;&#65533;&#65533;7Y&#65533;jB&#65533;b&#65533;&#65533;G&#65533;sI&#65533;&#65533;]&#65533;I&#65533;:U&#65533;n&#65533;dm&#65533;&#65533;n&#65533;S {[3c&#65533;&#65533;&#65533;&#65533;&#65533;&#65533;s;&#65533;?&#65533;&#65533;&#65533;&#65533;&#65533;d&#65533;&#65533;&#65533;&#65533;P&#65533;&#65533;:&#65533;@Hs&#65533;2&#65533;&#65533;S&#65533;&#65533;&#65533;&#65533;&#1801;&#65533;h&#65533;&#65533;&#65533;&#65533;]B2W&#65533;]Y@ &#65533;Y&#65533;&#65533;I,k&#1190;PY&#65533;2(&#589;(N&#65533;&#65533;&#65533;&#65533;&#65533;&#65533; &#65533;&#65533;1&#65533;	&#65533;f&#65533;v &#1829;&#65533;H&#65533;&#65533;&#65533;&#1467;&#65533;&#65533;6&#65533;&#65533;&#65533;&#65533;1&#65533;}6&#1579;&#65533;54,Z&#65533;&#9024;&#65533;&#65533;&#65533;&#65533;&#65533;yJ&#65533;+&#65533;&#65533;&#65533;z&#65533;ti&#65533;+a&#65533;iP&#65533;&#70610;&#65533;&#65533;&#65533;&#65533;7&#65533;~E&#65533;G5&#65533;&#65533;(%q&#65533;G&#65533;&#65533;&#65533;Y&#65533;E&#65533;X&#65533;&#65533;&#65533;&#65533;&#65533;&#65533;&#371;M&#65533;G/&#401;)&#65533;&#65533;y&#65533;*&&#65533;@&#65533;&#65533;&#65533;&#65533;&#65533;&#65533;&#65533;&#65533;
O&#1609;4,k&#65533;N&#65533;Q_$&#65533;&#65533;&#65533;&#65533;k&#65533;]&#65533;z]&#65533;r&#65533;&#1684;&#65533;&#65533;&#8556;"&#65533;	&#65533;7&#1584;U&#65533; w&#65533;&#65533;&#65533;|_&#65533;&#65533;$&#65533;&#65533;&#65533;&#65533;|&#65533;&#65533;&#65533;L]&#65533;&#65533;l&#65533;&#65533;&#65533;&#65533;&#65533;&#65533;&#65533;3&#65533;&#65533;&#65533;-&#65533;j&#65533;ym&#65533;M&#65533;RoJ&#1553;&#65533;&#65533;N&#65533;!B\uY&#65533;`&#65533;&#65533;&#65533;&#65533;o&#65533;&#65533;&#65533;6&#65533;X&#65533;F&#65533;&#65533;&#65533;&#65533;tC &#65533;NHV&#65533;y&#65533;"Z&#65533;&#65533;&#65533;&#65533;E&#65533; v&#65533;U&#65533;&#65533;&#65533;&#65533;!&#65533;&#65533;".|b&#65533;V6&#65533;Z+&#964; ;-&#65533;&#65533;V&#65533;&#65533;&#65533;0'&#65533;&#176;&#65533;S$&#65533;&#65533;f&#65533;!<]a&#65533;&#65533;J&#65533;&#65533;rZ#&#65533;>&#1386;Y&#1828;&#65533;&#65533;&#65533;&#1314;&#65533;&#65533;&#65533;&#849;&#65533;NL&#65533;&#65533;L2&#65533;&#65533;&#65533;X&#65533;~A&#65533;&#65533;2&#65533;&#65533;&#65533;&#65533;&#65533;&#65533;&#65533;i,&#65533;&#65533;#;F&#65533;m&#65533;&#65533;A&#65533;&#65533; &#65533;2&#65533;7&#65533;0A1W&#65533;&#65533;t&#1378;L&#65533;2&#65533;&#65533;j&#65533; &#1486;qq_&#65533;&#1192;$&#65533;&#65533;N&#65533;9L0&#65533;&#65533;&#65533;'&#65533;&#65533;&#65533;&#65533;}.w&#45121;A@vOW &#65533;?&#1166;&#65533;&#65533;&#65533;&#65533;3#&#65533;&#65533;&#65533;&#65533;&#65533;&#65533;f&#65533;AZ&#65533;d&#65533;&#65533; Y&#65533;?VQr&#65533;0&#65533;&#65533;&#65533;P&#65533;A&#65533;&#65533;xL&#65533;` &#65533;8%,&#65533;/&#65533;&#65533;Wn&#65533;b&#65533;&#65533;&#65533;f&#65533;s&#65533;&#65533;'&#65533;n&#65533;L&#65533;&#65533;QuZ^&#65533;&#65533;&#65533;$|!&#65533;?&#65533;	&#65533;x&#427;&#65533;&#65533;&#65533;=&1&#65533;&#65533;1&#65533;&#65533;&#65533;;&#65533;F:+R&#65533;K.&#65533;?&#65533;&#65533;&#65533;&#65533;&#65533;#&#65533;&#65533;G=&#65533;O&#65533;"^{&#65533;&#65533;&#65533;X&#65533;*O&#65533;&#65533;&#65533;&#65533;&#65533;&#65533;>&#65533;&#65533;g&#65533;&#65533; '&#65533;&#65533;&#65533;6&#65533;w&#265;&#65533;6b&#65533;a&#65533;&#65533;Yqv&#65533;&#65533;nf&#65533;&#65533;&#65533;&#65533;<&#65533;s&#65533;&#65533;;D&#65533;~,6\&#65533;p\&#65533;0u'd0Ci&#65533;&#65533;P&#65533;&#65533;sZ&#65533;|&#65533;QKP;RU&#65533;&#65533;-&#65533;&#65533;7600P	&#65533;qq&#65533;ak-&#65533;&#65533;G}&#65533;8` &#65533;g &#65533;!&#65533;&#65533;&#65533;&#65533;&#65533;}&#65533;&#65533;&#65533;,&#65533;r&#65533;&#65533;&#65533;&#65533;P&#65533;&#880;k&#65533;&#65533;&#65533;a~~'&#65533;|&#65533; !&#65533;&#65533;c&#65533; &#65533;'&#65533;&#65533;
&#65533;GWF&#65533;yU&#65533;H&#65533;&#65533;&#65533;`&#65533;&#65533;Pz&#65533;&#65533;c<&#65533;&#65533;&#65533;&#65533;}&#65533;&#65533;r`(au&#65533;&#65533;&#65533;q&#65533;&#4251;&#65533;	h&#65533;a&#65533;&#65533;"z&#65533;[&#65533;E&#65533;7BhBx.&#65533;&#65533;R`&#65533;Ub&#65533;^0&#65533;&#65533;UE&#65533;Q&#280629;(&#65533;p;Wz[&#65533;~&#65533;
&#65533;&#65533;D!&#65533;&#1717;&#65533;&#65533;P} 0&#65533;&#1856;'&#65533;&#65533;&#65533;&#65533;&#65533;\A&#65533;&#65533;cD&#65533; &#65533;i&#65533;&#65533;XV&#65533;~&#65533;&#65533;&#65533;P&#65533;0&#65533;&#65533;	a &#65533; a&#1037;Q&#65533;P,rws?U&#65533;Fu'h&#65533;&#65533;0&#65533;&#65533;#&#65533;&#65533;&#65533;&#65533;0&#1168;&#65533;0&#65533; ;&#65533; Q&#1360;&#65533;&#1152;t&#65533;c&#65533;(MH&#65533;2+&#65533;7&#65533;&#65533;p&#65533;&#1009;Z$&#65533;e&#65533;&#65533;&#65533;&#65533; &#65533; &#65533;
&#65533;9@ &#65533;&#65533;{bQw/8&#65533;&#65533;4&#65533;A'&#65533;a&#65533;&#65533;&#65533;u&#65533;&#65533;&k&#65533;}&#65533;r &#65533; &#65533;&#65533;&#65533;	B)?I&#65533;&#65533;}A6&#65533;k~B&#65533;4&#65533;&#65533;&#65533;n&#65533;P&#65533;fW&#65533;&#65533;a&#65533;8&#65533;HT&#65533;"&#65533;x&#65533;&#65533;Nh &#65533;&#65533;U)&#65533;&#65533;p&#65533;&#65533;&#65533;$&#65533;8 &#65533;&#65533;&#65533;&#65533;&#65533;SP`qm&#65533;w&#1953;&#65533;&#65533;&#65533;[&#1622;&#65533;1u&#65533;&#65533;q&#65533;Ts0s&#65533;nFW&#65533;&#65533;&#65533;&#65533;H&#65533;8&#65533;qn&#65533;&#65533;i&#65533;&#65533;&#65533;&#65533;&#65533;&#65533; z&#65533;&#65533;1&#65533; q&#65533;&#65533;a&#65533;&#65533;T&#65533;%&#65533;h&#65533;/&#65533;V&#65533;f&#65533;F-&#65533;V&#65533;&#65533;_C&#65533;sq&#65533;&#320744;&#65533;&#65533;&#65533;&#65533;^&#65533;VW&#65533;H&#65533;&#65533;&#65533;&#65533;&#65533;'&#65533;&#65533;Yrb&#65533;&#65533;&#65533;&#65533;&#65533;&#65533;slPi
b&l@z&#65533;&#65533;&#1881;o&#65533;&#832;&#65533;&#65533;&#65533;&#65533;&#65533; &#65533;&#65533;&#65533;&#65533;&#65533;&#65533;&#65533;2H1zl&#65533;&#1630;q q&#65533;&#65533;&#65533; N&#65533;&#65533;&#65533;Dy&#29117;>PL&#65533;&#65533;u
6&#65533;5&#65533;&#65533;&#65533;
&#65533;f&#65533;h&#65533;&#65533;&#65533;&#65533;G&#65533;&#65533;&#65533;&#65533;&#65533;&#65533;&#65533;3*!&#65533;&#1801;&#65533;0&#65533;M7k&#65533;&#65533;&#65533;&#65533;Q=&#65533;&#65533;&#65533;&#65533;w0&#65533;&#1107;&#65533; &#65533;	&#65533;V`&#65533;&#65533;t&#5808;Y|&#65533;&#1040;&#65533;y&#65533;&#1321;&#65533;!&#65533;7&#65533;&#65533; aN&#65533;P&#65533;p&#65533;A&#65533;"&#65533;q5&#65533;sh`&#65533;5N*&#65533;
:&#65533;e&#65533;F&#65533;&#65533;&#65533;cbl&#65533;&#65533;w&#65533;1{&#65533;&#65533;`&#65533;&#65533;i&#65533;&#65533;&#65533;
15'J&#65533;&#65533;&#65533;D8&#65533;&#65533; q&#65533;:&#65533;&#65533;I"&#65533;sP&#65533;&#65533;&#65533;j&#65533;&#65533;)&#65533;&#65533;&#617;	&#65533;&#65533;&#65533;*&#65533;&#65533;&#65533;&#65533;
&#65533;&#65533;&#65533;&#65533;c`&#65533;
&#65533;&#65533;&#65533;&#65533;&#65533;&#682;&#65533;#&#65533;&#65533;&#65533;&#65533;&#65533;v*IwHn&#65533;A&#65533;&#65533;&#65533;&#65533;&#154;:&#65533;0&#65533;8&#65533;&#65533;Y&#65533;&#65533;&#65533;&#65533;&#65533;p&#65533;&#65533;&#65533;j&#65533;&#1482;&#65533;WG@
z&#65533;&#65533;k&#65533;y&#65533;&#771;%b&#65533;2I&#65533;&#65533;&#65533;&#65533;k&#65533;&#65533;&#65533;&#65533; 5&#65533;&#65533; &#65533;&#65533;&#65533;T2]&#65533;&#65533;Q
&#65533;&#65533;&#65533; &#65533;CJ!&#65533;T&#65533;	&#65533;M&#65533;&#65533;&#65533;&#65533;&#65533;&#65533; `7r&#65533;BK&#65533;v&#65533;&#65533;uT&#1569;&#65533;&#65533;&#65533; nDC&#65533;&#65533;:&#65533;~&#65533;R&#1030;&#65533;W&A&#65533; &#65533;&#65533;.&#65533;z*&#65533;;a&#65533;&#65533;&#6141;&#65533;l&#65533;&#65533;&#65533;)&#65533;&#624;[&#65533;&#65533;vA{&#586;Z&#65533;0&#65533;9&#65533;&#65533;^.&#65533;&#65533;fi&#65533;&#65533;9&#65533;&#65533;&#65533;y&#65533;J&#65533;K&#65533;>&#65533;&#65533;@?&#65533;v;&#496;&#65533;@&#65533;&#65533;&#65533;f	kyD1&#65533;&#65533;P&#65533;&#65533;6W/@ &#65533;&#65533;&#65533;t&#65533;XV&#65533; &#65533;&#65533;7H&#65533;V&#65533;H&#65533;&#673;sP;&#65533;_Z&#65533;i&#65533;o~cEug&#65533;5&#65533;&#65533;&#65533; &#65533;j&#65533;R&#65533;&#65533;V\&#65533;&&#65533;<D&#65533;E&#65533;]&#65533;&#65533;`&#65533;-;&#65533;&#65533;&#65533;&#65533;T&#65533;&#65533;&#65533;&#65533;E6&#65533;]U@&#65533;]"0&#65533;&#65533;: Zmiq77K,&#65533;$&#65533;E+&#65533;]&#65533;@i&#65533;Y&#65533;&#1522;&#65533;&#65533;&#65533;Z&#65533;H&#65533;&#65533;cXx&#65533;PT&#65533;a!&#65533;&#65533;&#65533;&#65533;&#65533;&#65533;&#65533;&#65533;&#65533;$&#65533;&#65533;&#65533;@&#65533;&#65533;&#65533;&#65533;&#65533;0&#65533;&#65533;s&#65533;&#65533;}&#65533;0&#65533;&#65533;&#65533;g;&#65533;(q&#65533;&#65533;x &#65533;&#65533;yd&#65533;Ap&#65533;&#65533;s&#65533;K9.&#65533;S&#65533;C&#65533;U&#65533;|q&#65533;&#65533;`&#65533;7&#65533;8'J&#65533;&#65533;&#65533;&#65533;&#65533;ar&#65533;&#1137;&#65533;&#65533;&#65533;&#65533;&#65533;&#1856;/&#65533;X &#65533;9&#65533;&#65533; "&&#65533; &#65533;&#65533;E@&#65533;~&#65533;[&#65533;&#65533;eZ&#65533;&#65533;&#65533;+&#65533;
&#65533;&#608;&#65533;!Bd&#65533;&#65533;+$ &#65533;l+&#65533;4Y&#65533;&#701;&#65533;/&#65533; &#65533; &#65533;&#65533;&#65533;&}&#65533;mU:(&#65533;&#65533;i
&#65533;&#65533;&#65533;kO;&#65533;&#65533;&#65533;&#167;R&#65533;&#1572;%&#65533;&#65533;&#65533;A5W&#65533;&#65533;&#65533;&#65533;&&#65533;&#65533;V">`&#65533;G&#65533;/&#65533;&#65533;^&#65533;&#65533;&#65533;&#160;&#65533;dK&#65533;&#65533;&#65533;&#65533;&#65533;G&#65533;0&#1056;&#65533;t&#65533;_7&#65533;Px&#65533; &#65533;&#65533;b O&#65533;&#65533;!*1(p&#65533;s&#65533;w[&#65533;8&#448;q&#65533;sU&#1597;/&#65533;Mj&#65533;&#65533;&#65533;=!&#289;&#65533;&#65533;&#65533;&#65533;6p&#65533;kL&#65533;`&#65533;&#65533;&#65533;[&#65533;&M&#65533;&#65533;&#65533;,&#65533;&#65533;x#&#65533;3&#65533;l&#65533;+@&#65533;NL'&#65533;w&#65533;sh &#1696;&#65533; &#65533;K&#65533;&#65533;&#65533;Q&#1847;&#65533;&#65533;T &#65533;VG&#65533;&#65533;s&#65533;,&#65533;&#65533;J5&#65533;&#65533;/'&#65533;&#65533;&#65533;&#65533;W/&#65533;&#65533;,&#65533;&#65533;&#65533;&#65533;&#65533;;F&#65533;c 8&#1520;&#65533;Q&#625;f&#65533;@b&#65533;]&#65533;&#65533;[&#1063;&#65533;	&#65533;7$r&#65533;&#65533;|N&#1376;&#65533;wyr&#65533;&#65533;&#65533;&#65533;&#65533;&#65533;&#65533;#&&#65533;,
9	&#65533;:@&#65533;&#65533;&#65533; &#65533;&#65533;&#65533;u&#65533;(-&#1712;&#65533;&#65533;&#65533;&#65533;&#65533;&#65533;&#65533;&#65533;&#65533;&#65533; !&#65533;t|j&#65533;&#65533;Np&#65533;&#65533;&#65533;&#1158;&#65533;&#1170;t&#65533;&#65533;y&#65533;&#65533;&#1145;&#65533;'&#65533;&#65533;&#65533;&#376;k&#65533;&#65533;)&#65533;"8&#65533;&#65533;&#65533;&#65533;I&#475; Wl&#1984;@&#65533;S)&#65533;&#65533;>&#65533;'D&#65533;/&#65533;&#65533;jm&#65533;&#65533;\85&#65533; &#65533;&#65533;i&#65533;&#65533;&#65533;]&#65533;S$H&#65533;gi&#65533;&#65533;p(&#65533;&#65533;sqk&#65533;&#65533;&#65533;&#65533;&#65533;K&#65533;+&#65533;%&#65533;&#65533;&#65533;&#65533;&#65533;TG&#408;&#65533;i&#65533;N&#65533;&#65533;&#65533;&&#65533;&#65533;&#65533;&#65533;&#65533;Bq&#52278;&#788;]&&#65533;&#65533;%l&#65533;Mm &#65533;&#65533;&#1226;}&#65533;9&#65533;&#65533; &#65533; xa&#65533;&#65533;3nG &#65533;&#65533;&#65533;&#65533;&#1210;V&#65533;u&#65533;1&#65533;&#65533;a&#65533;{&#65533;&#65533;&#65533;&#65533;&#65533;:k&#65533;&#65533;U&#65533;uW&#65533;&#65533;&#65533;&#65533;0&#65533;&#65533;yf&#65533;&#65533;f&#1640;&#65533;N&#65533;&#65533;h&#65533;]r&#65533;[&#65533;&#65533;&#1690;&#65533;&#65533;`CW\&#65533;&#65533;&#65533;&#65533;&#65533;&#65533;&#65533;&#65533;>&#65533;VJV&#65533;L&#65533;&#65533;@&#65533;\&#65533;m3	 &#65533;=&#65533;&#65533;W&#65533;&#65533;Jr&#65533;&#65533;&#65533;&#65533;&#1797;&#65533;Z?&#65533;&#65533;"&#65533;&#65533;i&#65533;&#65533;	&#65533;T&@&#65533;&#65533;]&#65533;D&#65533;&#65533;&#65533;&#65533;E&#65533;S&#65533; &#65533;&b&#65533;&#65533; &#605;&#65533;&#65533;&#65533;
>&#65533;<UBa&#16317;[&#65533;4:&#65533;&#65533;00&#1212;o&#65533;j&#65533;P&#65533;N&#65533;\zzR&#65533;Mz&#65533;&#65533;&#65533;&#65533;&#65533;f&#65533;w"\&#65533;&#1506;&#65533;&#65533;.^&#65533;&#65533;]&#65533;`N&#65533;K~&#14585;Q&#65533;&#65533;&#65533;<&#1977;&#65533;{s&#65533;M-N&#65533;"&#65533;&#65533;)&#65533;&#65533;!&#65533;&#65533;N&#65533;4&#65533;&#65533;&#65533;=&#65533;&#65533;&#65533;&#65533; &#65533; M&#65533;E&#65533;k&#65533;Lk@r&#65533;s&#65533;&#65533;&#65533;&#1875;&#65533;&#65533;&#65533;S&#65533;&#65533;/P&#65533; &#65533;&#65533;E&#65533;TO{&#65533;&#65533;&#65533;&#65533;^&#65533;Sm`3&#65533;c&#65533;&#1409;&#65533;&#65533;{&#687;&#65533;~&#65533;.&#65533;&#65533;&#65533;&#65533;*R:\&#65533;&#65533;k&#65533;n&#65533; /&#65533;&#65533;&#1952;#&#65533;@&#65533;39&#65533;|#&#65533;f&#1126;[&#65533;&#65533;&#65533;&#65533;[X&#65533;M&#65533;	Ln&#65533;n &#65533;&#924;&#65533;?t&#65533;&#65533;5K&#65533;&#65533;&#65533;&#65533;&#65533;&#65533;&#65533;&#65533;(<"w&#65533;A&#65533;l&#65533;s&#65533;&#65533;&#65533;&#65533;&#65533;&#65533;&#65533;I_&#65533;"&#65533;&#65533;:Pg&#65533;aZl&#65533;&#65533;X&#65533;&#65533;&#65533;	s&#65533;&#65533;&#65533;S@&#65533;&#65533;
_&#65533;&#65533;jB &#65533;&#65533;&#65533;+&#65533;&#65533;&#65533;S*\&#65533;/&#65533; &#65533;&#65533;r&#65533;o&#65533;&#1504;s&#65533;n &#65533;&#65533;^&#65533;&#65533;s&#783;E&#65533;
&#65533;&#65533;Lp!:&#65533;&#65533;&#65533;&#65533;._&#65533;UaZ &#65533;&#65533;Uu&#1347;&#65533;P	s&#65533;&#65533;`&#65533;&#65533;&#65533;&#65533;&#65533;&#65533;&#1408;.p&#65533;.Pe&#65533;&#65533; &#65533; &#65533;&#65533;'&#65533;Q"_b&#65533;A&#65533;D&#65533;&#65533;ETmpo&#65533;&#1024;"0<&#65533;&#65533;&#65533;],&#65533;&#65533;(&#65533;e&#65533;'
&#65533;&#65533;&#65533;C&#65533;&#65533;1*&#65533;&#65533;&#65533;&#1885;&#65533;j!&#65533;l&#65533;&#65533;n&#65533;z0&#65533;,&#65533;&#65533;&#65533;0&#65533;&#65533;&#65533;(&#65533;b&#65533;&#65533;&#65533;&#65533;&#65533;7&#65533;U&#65533;S4&#65533;V&#65533;&#65533;)/&#65533;&#65533;&#65533; &#65533;&#65533;N&#65533;N&#65533;&#65533;&#65533;&#65533;&#965;&#65533;7/&#65533;&#65533;&#65533;&#65533;&#65533;&#65533;&#65533;
&#65533;&#65533;&#65533;&#65533;&#65533;&#65533;&#65533;&#65533;&#65533;&#65533;&#65533;@&#65533;&#65533;'&#65533;^&#65533;E&#65533;&#65533;&#65533;&#65533;N%&#65533;<&#65533;h*&#65533;P	o&#65533;&#65533;&#65533;&#65533;/&#65533;_&#65533;&#65533;&#65533;&#65533;
9&#65533;&#65533;&#65533;H&#65533;&#65533;1&#65533;&#65533;Y&#65533;&#65533;&#65533;&#197;&#65533;1&#65533;@&#65533;	(&#65533;l4&#65533;&#65533;&#1119;C&#65533;!E&#65533;$Yr&#65533;&#65533;f&
&#65533;&#65533;8&#65533;&#709;'R&#65533;&#65533;J&#65533;&#65533;7s&#65533;8r&#65533;&#65533;\&#65533;&#65533;&#65533;I&#65533;2`L.&#65533;CD&#65533;c2+d&#65533;&#1386;/b&#65533;c&#65533;c&#485;a&#334;&#65533;&#65533;HhZ&#65533;R&#65533;&#65533;&#65533;&#214;&#65533;Z&#65533;fS&#65533;&#65533;9JX8&#65533;&#65533;&#65533;<&#65533;&#65533;:&#65533;7.&#65533;q[.&#65533;&#65533;&#65533;&#65533;E&#65533;ZI&#65533;h&#65533;&#65533;&#65533;&#65533;&#65533;&#65533;5&#65533;&#65533;&#65533;b&#65533;5&#65533;k&#65533;R&#65533;&#65533;&#65533;&#65533;&#773;&#65533;0&#65533;&#65533;&#65533;&#65533;=a&#65533;&#65533;M&#65533;&#65533;C}S&#65533;&#65533;&#65533;&#65533;&#65533;&#65533;6}P&#65533;&#65533;&#53169;!ry&#65533;&#65533;&#65533;_&#65533;&#65533;&#65533;&#65533;&#65533;*&#1802;p&#65533;*^&#65533;&
=7&#1992;&#65533;S&#65533;S&#65533;&#65533;&#65533;C&#65533;&#65533;{N+&#65533;i5&#65533;&#65533;&#65533;&#65533;&#65533;&#65533;Y&#65533;&#65533;&#65533;d|p:&#506;&#775;&#65533;i&#65533;&#65533;&#65533;&#65533;&#65533;%&#65533;b8j&#65533;Z&#65533;&#65533;&#65533;&#65533;o^x&#65533;.&#65533;Ah"	K<M-&#65533;&#65533;&#65533;H&#65533;&#65533;&#65533;ac&#65533;&#65533;q&#65533;&#65533;&X &#65533;&#65533;n?&#65533;t&#65533;q&#65533;&#65533;&#65533;*&#65533;&#65533;&#65533;&#65533;&#65533;&#65533;4"&#65533;Z&#65533;&#65533;&#65533;S&#65533;!&#65533;&#65533;&#65533;,&#40084;&#65533;bE&#468;&#65533;/&#452;LN1&#65533;&#65533;#M&#772;&#65533;&#65533;QG&#65533;&#65533;&#65533;*&#65533;&#3105;&#65533;&#65533;&#65533;&#65533;&`c%&#65533;fzS"&#65533;*&#65533;%$&#65533;K&#65533;&#65533;BD&#65533;&#65533;&#65533;%!{6,&#65533;&#65533;NJC&#65533;&#65533;&#65533;&#65533;&#65533;&#65533;&#65533; \2&#855;&#65533;j&&#65533;&#65533;&#65533;@&#65533;j&#65533;!%&#65533;&#65533;c &#65533;&#65533;&#65533;RZA&#65533;&#65533;&#65533;&#65533;&?sJ&#65533;$&#65533;&#65533;4&#65533;&#65533;b.%l&#65533;U&#65533;&#65533;Y&#65533;&#65533;&&#65533;u&#1670;&#65533;&#65533;&#65533;&#65533;&#65533;&#65533;&#65533;K&#65533;t&#65533;%&#65533;&#65533;uT&#65533;&#65533;5&#65533;[f&#65533;B&#898;$&#65533;`&#65533;Y&#65533;&#65533;&#65533;Rk&#65533;H&#65533;4&#65533;&#1263;P&#65533;"&#65533;&#65533;O&#65533;&#65533;4T@"&#65533;&#65533;~&#65533;&#65533;a&#65533;y&#65533;&#65533;&#65533;&#65533;I&#65533;&#65533;s&#50612;m	&#65533;&#65533;&#65533;&#65533;TK[&#65533;D&#65533;&#642;&#65533; a&#65533;&#65533;rx&#65533;&#65533;&#65533;8&#65533;&#65533;H&#65533;!e	I_%qf6+&#65533;&#65533;&#65533;&#65533;&#65533;4NF9&#65533;ge&#65533;h&#65533;^Fy&#65533;&#65533;)	5&#65533;&#65533;&#65533;&#65533;OE&#65533;&#65533;&#65533;8&#65533;z&#65533;u8&#65533;k&#65533;>&#65533;f&#65533;e&#65533;&#65533;&#65533;&#65533;&#65533;m&#65533;&#65533;GB'&#65533;dv&#65533;`&#65533;&#65533;&#65533;n&#65533;&#65533;&#65533;l&#65533;&#65533;&#65533;X8&#65533;E&#65533;X4&#65533;&#65533;&#65533;&#65533;@&#65533;&#65533;"&#516;&#65533;&#65533;&#65533;{&#65533;&#65533;^&#65533;&#65533;&#65533;&#65533;9&#65533;_&#65533;&#65533;k&#65533;;&#65533;&#65533;&#65533;&#65533;&#65533;LR&#65533;@r&#65533;[/&#65533;r&#65533;MNcv&#65533;k&#65533;yfv&#65533;&#1858;&#65533;/&#65533;t&#65533;S&#65533;&#65533;p&#65533;&#65533;&#65533;`&#65533;&#65533;d&#1603;&#65533;&#65533;y&#65533;78=u&#1221;'&#65533;z&#65533;!>&#65533;&#65533;&#65533;&#65533;u&#65533;&#247;&#65533;&#65533;&#478;x&#65533;&#65533;&#65533;&#65533;&#65533; D
Bb&#65533;&#65533;{&#65533;&#375;&#65533;&#65533;&#65533;&#65533;>}&#65533;&#65533;&#65533;:&#65533;&#65533;&#65533;&#65533;
&#65533;&#65533;>&#65533;%&#65533;~z&#1733;C:&#1151;&#65533; OA&#65533;2!
 @&#65533;&#65533;&#65533;&#65533;&#65533;&#65533;&#65533;&#65533;&#65533;CoI!x&#65533;HP2H&#65533;
T0&#65533;G<&#65533;&#65533;&#65533;B
lx&#65533;&#65533;&#65533;P&#65533;cI &#1208;&#65533;&#65533;&#65533;(&#65533;
4&#65533;&#65533;&#65533;&#65533;&#65533;5&#65533;&#65533;e&#65533;&#65533;F1o&#65533;YX&#65533;Y&#65533;3L&#65533;&#65533;&#65533;E>&#65533;&#65533;&#545;&#65533;&#65533;&#65533;&#65533;&#65533;tA)&#65533;E$r&#1030;^L0&#65533;3&#65533;&#65533;x< &#65533;x&#65533;Jmd&#65533;&#65533;&#65533;&#65533;$`&#65533;5&#65533;&#65533;&#65533;&#65533;G=&#65533;Q&#65533;&#65533;&#65533;&#65533; &#65533;&#65533;r&#65533;rL&#65533;"iG
8 &#65533;&#65533;t '&#65533;&#65533;"&#65533;&#65533;b&#65533;xI&#65533;&#65533;J&#65533;c9xDH>2&#65533;gP&#65533;PY&#65533;]&#1025;RhBj&#65533;!@&#65533;&#65533;&#65533;e&#65533;&#65533;A|&#65533;&#65533;))&#65533;GS&#65533;&#65533;2&#65533;&#65533;f1&#65533;)&#65533;K&#65533;<&#65533;E97&#65533;&#65533;f&#1965;&#65533;FD&#65533;?&#65533;&#65533;Y&#65533;P&#65533;&#65533;&#65533;&#65533;&#65533;&#65533;c&#65533; &#65533;&#65533; /&#65533;&#65533;p&#65533;&#65533;<&#65533;:&#65533;&#65533;5&#65533;&#65533;&#65533;&#65533;6&#65533;[H&#65533;&#65533;A `&#65533;&#65533; &#65533;(@&#65533;&#65533;&#65533;w =&#65533;&#65533;V 8`&#65533;&#65533;*&#65533;YM&#65533;&#65533;&#65533;&#65533;F.l&#65533;i&#65533;3&#65533;;-&#65533;N&#65533;Y&#402;N.at&#65533;ZJ&#65533;&&#532;	D	A&#65533;a&#1255;&#65533;T&#65533;&#65533;Ow&#65533;&#65533;&#65533;&#65533;&#65533;AuX&#65533;6p&#65533;b&#65533;&#65533;|(D&#65533;qV&#65533;&#65533;`R&#65533;FM&#65533;aS&#65533;&#65533;&#65533;s&#65533;&#65533;8&#65533;&#65533;U&#65533;&#65533;&#65533;3&#65533;A&#65533;&#65533;a&#65533;5&#65533;&#65533;B[qz&#1562;&#65533;@&#65533;&#65533;&#65533;/&#1921;U&#406;&#65533;&#65533;[&#65533;+&#65533; &#65533;&#65533;&#1972;&#65533;&#65533;0&#65533;`+&#65533;&#65533;&#65533;&#65533;&#65533;xj &#65533;&#65533;&#65533;&#65533;&#65533;C&#65533;&#65533; &#65533;2+&#65533;&#65533;&#65533;&#65533;&#65533;&#65533;&#65533;i.&#65533;*&#1588;&#65533;&#65533;&#65533;&#65533;*N&#65533;&#65533;&#65533;&#65533;.&#65533;@}&#65533;&#65533;&#65533;a&#65533;&#65533;&#65533;&#65533;&#65533;&#65533;&#65533;0&#65533;&#65533;&#65533;j&#65533;&#65533;&#65533;&#65533;&#65533;jj&#65533;&#65533;&#65533;&#65533;&#65533;&#65533;-.&#65533;&#65533;&#65533; &#3373;&#65533;&#65533;&#65533; <&#1744;&#65533;&#65533;V&#65533;&#65533;&#65533;AC&#65533;&#1926;&#65533;&#65533;&#65533;&#65533;5&#65533;^&#65533;+&#65533;&#65533;&#65533;w!I`&#65533;&#65533;X&#1106;7&#65533;&#65533;h]&#65533;&#587;&#65533;&#1207;&#65533;&#65533;&#65533;@ r&#65533; [c$&#65533;&#65533;Hp&#65533;&#65533;&#65533;T&#65533;&#65533;,/&#65533;@\&#65533;
epHo9+&#65533;&#65533;6$o&#65533;&#65533;FS&#65533;{&#65533;&#65533;!&#65533;&#65533;&#1169;\ &#65533;&#65533;}kH&#65533;&#65533;X&#65533;D&#65533;&#65533;1&#65533;&#65533;&#65533;0! $n&#65533;&#1393;g=&#65533;V &#1494;&#65533;&#65533;c&#65533;[d#&#65533;)a5/Hp* &#65533;w&#65533;&#65533;%pH&#65533;\`&#65533;&8&#65533;"f0&#65533;&#65533;&#65533;&#1580;&#65533;q.&#65533;&#65533;^&#279;&#65533;x&#65533;H&#65533;&#65533;&#65533;~h4&#65533;&#65533;oT&#65533;n&#65533;&#65533;&#65533;u&#65533;N&#705;&#65533;?&#65533;8a&#65533;u&#65533;a&#65533;&#65533;&#1808;&#65533;u&#65533; &#65533;)&#65533;&#65533;g&#65533;&#65533;&#65533;&#65533;&#65533;&#65533;4&#65533;P&&#65533;&#65533;WM&#65533;&#65533;U&#65533;&#65533;9&#65533;<%u&#65533;&#65533;&#65533;&#65533;&#65533;&#65533;T&#65533;&#65533;B&#65533;k&#65533;(&#65533;&#65533;&#65533;j&#65533;y&#65533;J[k&#65533;&#889;&#65533;4&#65533;&#65533;i&#65533;&#65533;&#65533; &#65533;&#65533;4L&#65533;&#65533;3g&#65533;&#65533;&#630;&#65533;&#65533;&#65533;&#65533;nv&#65533;&#65533;&#1389;r&#65533;&#65533;:&#65533;&#65533;:&#65533;D&#65533;&#65533;=&#65533;a&#65533;&#65533;&#65533;*&#65533;&#65533;&#65533;&#65533;Y r&#65533;&#65533;&#65533;^"&#65533;&#65533;J(&#65533;@&#65533;&#65533;u]o&#65533;&#65533;9&#65533;&#65533;vM&#65533;Z`&#65533;v&#65533;&#65533;&#696;&#65533;&#65533;\!&#65533;jU/b&#716;&#65533;&#65533;&#65533;/Pi0h&#65533;&#65533;yt&#65533;&#65533;a&#65533;&#65533;&#65533;&#1378;y&#65533;$7u?&#65533;&#65533;f:$&#65533;-w&#65533;7&#65533;&#65533;&#1326;&#65533;&#65533;&#65533;y&#65533;&#65533;!o&#65533;&#65533;V&#65533;&#65533;v&#65533;&#65533;a&#65533;;&#65533;g&#65533;x&#65533;+&#65533;&#20151;`IZ&#65533;Z&#65533;(O&#65533;&#65533;T&#65533;&#65533;&#65533;Eb&#65533;;&#65533;&#65533;&#65533;&#65533;Y5&#65533;&#65533;&#65533;&#65533;	&#65533;gl&#65533;&#65533;x&#65533;&#65533;%&#425;&#65533;&#65533;&#65533;&#65533;&#65533;&#65533;&#65533;&#65533;&#65533;&#1241;&#65533;&#65533;6'&#65533;&#65533;sq&#65533;&#65533;O&#65533;y&#65533;_,j+&#65533;[&#65533;7&#65533;{&#65533;&#65533;&#65533;v&#65533;|&#65533;x`f&#65533;&#65533;&#1635;e&#2044;&#65533;&#65533;J&#65533;6*&#65533;&#65533;K]*C&#65533;&#1453;'&#65533;&#65533;&#65533;l&#65533;&#65533;&#65533;&#65533;&#65533;&#65533;&#65533;&#65533;A&#65533;&#977;&#65533;>y	k&#65533;*&#65533;\&#65533;}&#65533;sVG&#65533;&#65533;&#65533;g&#65533;&#65533;&#65533;&#65533;B&#65533;{&#65533;aF&#65533;1?~&#65533;W&#65533;&#65533;&#65533;l&#65533;&#65533;j^&#65533;a&#65533;fI&#65533;l&#65533;O&#65533;&#65533;&#65533;>&#65533;&#65533;&#65533;&#65533;&#65533;&#65533;&#693;7n&#65533;j}~;3u;-&#65533;?&#65533;C;&#65533;&#65533;8W#&#65533;&#65533;&#65533;2&#65533;&#65533;&#65533;[&#65533;&#65533;k>&#65533;
&#65533;&#65533;&#65533;=&#65533;z&#65533;&#65533;&#65533;F&#65533;&#275;&#65533;&#65533;@&#65533; &#65533;&#65533;&#1772;0[9&#65533;k9;&#65533;&#65533;&#65533;>^P?&#65533;:&#65533;&#753;&#38140;&#65533;&#65533;&#65533;}{&#65533;&#65533;&#65533;)s0@&#65533;#&#65533;&#65533;c+&#65533;&#65533;&#1707;&#65533;Nk&#65533;&#65533;8&#65533;&#65533;4;&#65533;&#65533;/{&#65533;&#65533;s&#65533;a&#65533;&#65533;&#65533;&#65533;&#65533;&#65533;&#65533;&#65533;&#8571;&#65533;&#65533;	t&#65533;&#65533;&#233;&#65533;j&#65533;&#65533;&#65533;&#65533;-&#65533;&#65533;&#186;&#65533;>/A&#65533;&#65533;&#65533;0,	S&#65533;6%k&#65533;&#65533;&#243;Y&#65533;&#65533;&,&#65533;&#65533;&#65533;&#65533;&#1333;&#65533;&#65533;&#65533;&#65533;&#65533;7<&#252;~&#65533;>&#65533;&#65533;&#65533;K.&#65533;z&#65533;&#65533;&#65533;&#65533;&#65533;&#65533;N[&#65533;&#65533;&#65533;2p H&#65533;&#65533;6<&#65533;&#65533;r&#65533;&#65533;&#65533;&#65533;&#65533;z&#65533;&#65533;6&#65533;2r&#1667;s&#65533;&#316;c>&#65533;7&#65533;C9&#65533;&#65533;&#65533;&#65533;8&#65533;&#65533;B#H W	$A&#65533;&#65533;&#65533;#&#341;&#65533;>}&#1768;*&#65533;~&#65533;^&#65533;E1Gd&#65533;&#65533;C&#65533;&#65533;BU&#65533; 5&#1843;&#65533;"&#65533;.pF&#65533; &#65533;&#65533;R&#65533;&#65533;&#65533;*B&#65533;&#65533;&#65533;&#65533;0&#65533;&#65533;&#65533;n&#65533;F&#65533;&#65533;&#65533;&#65533;c<&#65533;)&#65533;&#65533;&#65533;&#65533;u&#238;&#243;&#65533;=xwD&#65533;&#65533;C&#65533;&#1711;d9&#65533;0&#65533;[,Q&#65533;-hEoA=i$C3&#65533;2&#65533;"&#65533;&#65533;X@q&#65533;vt&#65533;?|&#65533;&#65533;Fj&#65533;<&#65533;;C&#65533;B&#392;&#65533;>&#65533;&#65533;DJDhI&#65533;j8&#65533;&#65533;)&#65533;+'vt&#65533;w&#65533;&#65533;PE&#65533;&#65533;&#65533;&#65533;b1&#65533;&#65533;{&#65533;&#470;&#65533; E&#65533;&#65533;{+,&#65533;&#65533;&#65533;&#65533;0&#65533;&#65533;pH&#65533;&#65533;&#65533;&#65533;&#65533;T&#65533;&#65533;&#65533;BA+&#65533;&#65533;2&#65533;(fL&#65533;~&#65533;&#65533;`&#65533;I&#65533;;4&#65533;&#65533;L&#65533;&#65533;(&#65533;|H&#65533;&#65533;K&#65533;&#65533;&#65533;&#65533;8&#65533;5&#65533;&#65533;&#65533;&#65533;L&#65533;${&#65533;z&#65533;D&#65533;S.&#65533;d4DDJ&#65533;&#65533;B8&#65533;&#65533;&#65533;/&#65533;s&#65533;&#65533;&#65533;&#65533;&#65533;0&#65533;&#65533;)r&#65533; &#65533;&#65533;E&#65533;9 &#65533;;&#65533;&#65533;&#259;&#65533;0=&#65533;&#65533;&#65533;'&#65533;D&#65533;&#1546;L$&#65533;&#65533;&#65533;&#65533;c$6&#65533;&#65533;&#65533;&#65533;&#65533;IK&#65533;&#65533;&#65533;&#308;J&#65533;&#65533;&#65533;79&#65533;^L&#65533;&#314; X/Q&#65533;=&#65533;6XS&#65533;!&#65533;&#65533;I&#65533;?&#65533;&#65533;&#65533;&#65533;&#65533;&#65533;&#65533;~&#65533;I&#65533;&#676;&#65533;&#65533;&#65533;&#65533;&#65533;-&#65533;&#65533;B&#65533;Z&#65533;&#65533; @0u&#65533;&#65533;&#65533;$M&#65533;&#65533;&#65533;&#65533;&#65533;N&#65533;&#65533;M&#65533;tI&#65533;41&#65533;$&#65533;W&#1783;&#65533;&#65533;&#65533;&#65533;"&#65533;&#65533;|=7&#65533;2&#65533;&#65533;&#65533;&#65533;8&#65533;94;J&#65533;\&#672;|<&#65533;,&#186;A&#65533;&#344;&#65533;&#65533;3&#65533;LW&#65533;&#65533;jS;&#65533;s&#65533;&#986;.&#65533;&#65533;&#65533;&#65533;K&#974;,P&#65533;&#65533;=&#65533;"&#65533;&#65533;C&#65533;s&#65533;A&#65533;N*X&#65533;&#65533;&#65533;&#65533;&#65533;&#65533;&#65533;T&#65533;+4D&#65533;&#65533;(&#65533;Q$&#65533;3KP&#65533;&#65533;&#65533;&#65533;#1&#65533;&#65533;&#65533;&#65533;&#65533;&#65533;TJ&#65533;<&#65533;&#65533;,&#65533;{&#65533;*7[&#65533;&#65533;(0&#908;&#65533;&h&#65533;&#65533;&#65533;}&#65533;c&#65533;&#65533;&#65533;@&#65533;
&#65533;f&#65533;M&#65533;&#65533;&#312;j&#65533;&#65533;jD&#65533;&#65533;r1&#65533;&#65533;7&#65533;&#65533;Q&#65533;t?&#24244;&#65533;34S<H &#1392;&#65533;&#746;!&#65533;&#289;&#65533; &#65533;&#1850;&#65533;&#65533;+&#65533;R&#65533;,0(-N	=&#65533;\&#65533;=&#65533;4&#65533;?O7K&#65533;C&#65533;&#65533;&#65533;&#65533;6&#65533;/&#65533;7&#298;P&#1002;H&#65533;&#65533;:&#65533;2&#65533;d&#65533;p&#65533;&#65533;&#65533;Q%&#65533;&#65533;TN&#65533;(^&#65533;&#65533;(&#65533;&#65533;&#65533;&#65533;&#65533;&#65533;<L&#65533;&#65533;F&#65533;&#65533;&#65533;&#65533;QC&#451;&#65533;E&#65533;&#65533;&#65533;$'&#65533;\&#65533;'&#65533;P&#65533;T&#65533;*&#65533;&#65533;S,}4<&#65533;&#65533;&#65533;&#65533;l&#65533;W&#65533;m&#65533;&#65533;2FD&#65533;&#65533;SC^&#65533;&#65533;(A	&#65533;&#1240;&#65533;,&#65533;{&#65533; @L&#65533;&#65533;\5&#65533;P&#65533;<&#65533;d&#65533;&#65533;$&#65533;&#1922;&#65533;&#65533;&#65533;&#65533;W/<&#65533;&#65533;&#65533;M&#65533;&#65533;M`&#65533;&#65533;&#65533;@\&#65533;N&#65533;&#65533;&#65533;D,Q\T&#65533;`&#65533;&#65533;&#65533;,&#65533;&#65533;n-P&#65533;&#65533;&#65533;&#65533;"H,TE&#65533;&#65533;&#65533;/&#65533;(u-&#65533;|&#65533;9l;PR&#65533;B&#65533;&#65533;&#65533;)]-&#65533;4C&#65533;&#65533;+&#361;}+<&#65533;&#65533;(^ &#65533;H&#65533;&#1580;sM&#65533;&#65533;&#65533;R|>&#65533;&#65533;I&#65533;&#1539;&#65533;=PjM&#65533;&#65533;&#65533;k&#65533;&#65533;K&#65533;G &#1346;&#65533;&#65533;-
&#65533;&#65533;eNT4&#276;&#65533;-XS"e&#65533; 4&#65533;&#65533;&#65533;1&#65533;DkV&#65533;@&#65533;j&#1398;=&#65533;T&#65533;&#65533;&#65533;&#65533;@&#65533;&#65533;&#65533;&#1267;~"Z&#65533;&#65533;:f&#65533;?&#65533;]&#65533;@T&#65533;SBq&#65533;&#1705;4$M+3&#65533;&#65533;K&#65533;&#65533;&#65533;&#65533;&#65533;R&#65533;[/&#65533;&#65533;&#65533;9&#65533;Pi&#65533;a}&#65533;&#65533;&#1705;&#65533;]&#1520;&#65533;,>%FC&#65533;4&#65533;&#304;3}V&#65533;$X&#65533;&#65533;;&#65533;K&#65533;Y&#65533;<,&#65533;&#65533;t&#65533;sZ&#1813;@&#65533;&#65533;=&#65533;&#65533;T&#65533;&#65533;&#65533;&#65533;&#65533;&#65533;&#65533;(&#65533;&#65533;R&#65533;M\&#282;B&#65533;FML&#65533;&#1833;&#65533;m&#65533;&#65533;&#65533;sJ&#65533;e9M&#65533;&#65533;l(`&#65533;c&#65533;*&#65533;&#65533;gM&#65533;&#65533;W&#65533;&#65533;'&#65533;&#65533;&#65533;]&#1988;&#65533;,&#65533;&#308;&#65533;+&#65533;(X&#65533;9&#65533;-N&#65533;&#65533;&#65533;&#65533;OF&#65533;F-&#65533;G&#65533;&#65533;&#65533;&#65533;&#65533;&#65533;&#65533;&#65533;X&#65533;L&#65533;8&#65533;&#65533;&#65533;Y&#65533; &#65533;&#1288;&#65533;&#65533;&#65533;u2&#65533;&#65533;&#65533;&#65533;&#65533;R&#65533;&#65533;N&#65533;}UJ}&#65533;&#65533;Y&#65533;&#65533;&#65533;y^%|&#65533;'(&#65533;&#65533;&#1755;&#65533;E&#65533;j&#65533;Y9&#65533;&#65533;&#65533;%'&#65533;3&#65533;&#65533;&#65533;O&#65533;=&#65533;&#65533;L^93G@e/&#65533;8&#65533;&#65533;~&#65533;&#65533;&#65533;V&#65533;"]lE&#65533;&#65533;&#65533;
&#65533;&#1430;c&#65533;T&#65533;&#65533;&#65533;&#65533;&#65533;&#65533;&#65533;LL_&#65533;&#65533;&#65533;5&#65533;&#65533;&#65533;%]&#65533;d&#65533;&#65533;r&#65533;&#65533;&#65533;&#65533;&#65533;&#65533;?K&#65533;&#65533;
&#65533;S~S7!&#65533;&#65533;&#65533;bsP&#65533;(&#65533;I&#65533;&#65533;a@&#65533;&#65533;5~z&#12101;`&#65533;MN2JN&#65533;. &#65533;*%&#65533;&#65533;^&#65533;3&#65533;&#65533;(s3 &#65533;J*Ca&#65533;&#65533;V&#65533;O&#65533;]9u&#65533;<&#65533;&#65533;&#65533;5&#65533;8&#65533;&#65533;9&#65533;&#65533;\&#65533;&#65533;&#65533;]B&#65533;W<&#65533;J%&#65533;>&#65533;&#65533;tP2w&#65533;;&#65533;R+&#65533;&#65533;&#65533; 'pP&#65533;"&#65533;`Y&#65533;N&#65533;&#65533;:&#65533;&#65533;.&#65533;T&#65533;&#65533;)p&#65533;ZK&#65533;H&#65533;Z;a&#65533;&#65533;&#65533;@l&#65533;&#3747; &#65533;&#65533;c&#65533;&#65533;&#65533;`&#65533;\:&#65533;F 3]&#65533;r&#1024;z&#65533;&#1819;t(&#65533;&#65533;Ucx&#65533;U&#65533;
&#65533;*3&#65533;&#65533;&#65533;&#65533;"F&#65533;&#65533;<&#65533;[&#1428;&#65533;&#65533;&#65533;hs&#65533;Ap&#65533;&#65533;&#65533;b3xa&#65533;r&#65533;&#65533;&#65533;F&#65533;-&#65533;dt&#65533;&#65533;&#65533;&#65533;VbE3.&#65533;&#65533;&#65533;&#65533;&#65533;}<v2&#65533;C`,ap&#558;t&#65533;a&#65533;&#65533;H&#65533;v-U&#65533;&#65533;&#1818;D 3M&#1387;&#2013;&#65533;&#65533;&#65533;-&#65533;_&#65533;&#65533;&#65533;3&#65533;&#65533;"1&#65533;K7\UhXF2&#65533;E,h&#65533;7&#65533;T.&#65533;R&#65533;N  &#65533;i&#65533;k&#65533;&#65533;&#65533;&#65533;&#65533;f&#65533;&#65533;&#65533;s&#65533;!&#65533;#8&#65533;&#65533;i&#65533;Ng&#65533;&#65533;&#65533;r@kM&#65533;&#65533;& NL&#65533;f@K5&#65533;|&#65533;&#65533;&#65533;t&#65533;&#65533;&#65533;>&#65533; T&#1541;6R&#65533;&#65533;y&#65533;&#65533;&#65533;&#1307;&#65533;&#65533;y&#52926;k@&#65533;6" &#65533;'(g&#65533; Ve&#65533;'8&&#65533;&#65533;c&#65533;&#782;&#65533;]&#65533;&#65533;l8&#65533;k:Q&#65533;Y8&#65533;&#65533;&#65533;i&#65533;&#65533;&#65533;@$&#65533;&#65533;tH:&#65533;)&#65533;&#65533;`&#65533;h&#65533;kZ&#65533;Q&#65533;#x&#65533;MJ&#65533;&#1862;bo&#833; P&#65533;t&#65533;&#65533;&#65533;2n&#65533;	&#65533;&#65533;&#65533;<&#163;Rr &#65533;&#65533;9&#65533;&#65533;&#65533;&#65533;&#65533; &#65533;&#65533;&#65533;&#65533;&#65533;F&#65533;n!&#65533;&&#65533;H:$NZ$.&#41021;&#65533;k&#65533;&#65533;&#65533;&#65533;&#65533;R&#1187;&#1790;&&#65533;DZ&#65533;&&#65533;&#65533;#&#65533;!&#65533;&#65533;[&#65533;)8&#65533;Y&#65533;&#65533;Y&#65533;&#65533;8Zo%&#65533;&#65533;&#65533;&#65533;M&#65533;p&#65533;&#65533;&#65533;RPR&#65533;&#65533;.rpo&#65533;Gh&#65533;&#65533;&#65533;g &#65533;l&#65533;&#65533;O&#65533;&#65533;$/B$&#65533;v&#65533;&#65533;&#65533;x&#65533;q&#920;&#65533;&#65533; &R$[&#65533;%&#65533;&#65533;q"&#65533;qY&#65533;&#65533;&#65533;&#65533;&#65533;i&#65533;&#65533;h&#65533;.(&#65533;h&#65533;&#65533;*G&#65533;&#65533;gh&#65533;6&#65533;n&#65533;r1os2/&#65533;Y&#65533;qxis7&#65533;+&#65533;&#65533;s&#65533;:?r;&#65533;=&#65533;&#65533;>&#972;?&#65533;&#65533;@&#65533;:/t;&#65533;r&#65533;	 !&#65533; &#65533; ,&#65533; &#65533; &#65533; M &#65533; &#65533;	H&#65533;&#65533;&#65533;&#65533;*\x&#65533;"&#65533;&#65533;&#65533;q"E&#65533;&#65533;5c&#561;&#65533;&#463; C&#65533;)p&#65533;&#65533;oR&Iia&#65533;&#65533;$'I&#65533;&#65533;O&#603;8s&#65533;&#65533;8&#65533;g&#65533;4&#50320; &#65533;&#65533;Z&#65533;c&#65533;*UjAT&#673;&#65533;H&#65533;&#65533;o&#65533;&#939;X&#65533;v&#65533;&#65533;&&#65533;J&#65533;I&#65533;2]&#65533;t&#65533;X&#65533;O&#65533;B&#65533; E&#65533;U&#65533;p&#65533;&#65533;&#65533;d&#65533;X&#1294;&#65533;&#65533;[&#65533;.&#2045;G[ &#65533;&#65533;&#65533;
o&#65533;*^\&#65533;.K&#65533;&#460;&#65533;8Va&#65533;&#65533; &#65533;e:&#65533;&#65533;T&#65533;U&#65533;&#65533;:&#65533;k`&#65533;&#65533;&#65533;J&#65533;g!sk&#65533;&#65533;&#65533;!&#65533;{&#65533;&#65533;&#65533;&#201;G&#65533;&#1651;&#65533;_&#65533;c1&#65533;&#65533;,P&#65533;Rj&#65533;&#65533;&&#65533;M&#65533;h&#1954;&#65533;&#65533;F&#65533;&#65533;:&#205;&#65533;&#65533;*w&#65533;&#1000;k&#65533;&#1017;&#65533;&#65533;Vl&#65533;&#65533;&#65533;&#1254;f{zn&#65533;&#1435;M &#65533;r3&#65533;&#1583;-&#65533;'~v&#65533;&#65533;&#825;&#65533;{&#65533;&#65533;u&#65533;&#65533;~Dr&#65533;d&#1796;H&#65533;&#65533;^~&#65533;WT{&#65533;(+&#65533;&#65533;&#65533;R&#2013;'^A&#65533;%7P&#65533;&#14678;m&#65533;tY&#65533;&#513;&#65533;&#65533;g&#65533;y(W3U&#65533; &#65533;v&#65533;mW&#65533;ja!&#65533;"&#65533;&#65533;1&#65533;!S2f&#65533;`&#65533;&#65533;#VD&#65533;&#65533;&#65533;dLV&#65533;&#65533;~\J(qg&#65533;b&#65533;x&#65533;	&#65533;@&#65533;9&#65533;%&#65533;&#65533;M&#65533;&#65533;l&#65533;U$~&#65533;i&#65533;A5&#65533;&#65533;ZGG&#65533;&#65533;\&#65533;,&#65533;&#1495;mM&#65533;&IUb`&#65533;&#65533;&#65533;z&&#65533;4&#65533;NJ)5&#65533;&#65533;Y!S&#65533;&#65533;&#65533;d &#65533;&#471;g&#65533;&#65533;&#1953;
ESE&#65533;&#65533;A&#65533; &#65533;&#65533;&#65533;&#65533;&#65533;R&#65533;@&#65533;&#1084;&#65533;&#65533;&#65533;&#65533;&#65533;&#65533;&#65533;&#65533;Z+s.2)^&#65533;B&#65533;W&#65533;&#65533;&#65533;.&#1292;W.j&#65533;t&#65533;(&#52093;N&#65533;7&#65533;&#65533;&#65533;;&#1850;&#65533;&#65533;&#65533;z&#65533;&#65533;:&#65533;L&#65533; &#65533;&#1076;r&#65533;xa9&#65533;&#65533;2&#65533;&#65533;;&#65533;&#65533;,BUB&#65533;&#65533;&#65533;I&KYk&#65533;&#65533;&#65533;&#65533;&#65533;nk.2&#65533; &#65533;7&#65533;-&#65533;&#65533;nk&#65533;&#65533;P	
&#65533;d&#65533;&#65533;&#65533;,R&#65533;&#65533;oA&#65533; mz	J~&#65533;eV&#65533;&#65533; &#65533;&#65533;G&#65533;2&#1964;&#65533;0&#65533;0,&#65533;&#65533;&#65533;3&#65533;&#65533;&#65533;M"p&#65533;&#65533;&#65533;&#65533;&#65533;&#65533;Zj&#65533;'&#65533;&#65533;*&#65533;|<&k&#65533;gp&#65533;?&#65533;&#65533;&#65533;?@&#65533;&#877;@&#65533;&#65533;&#65533;&#65533;p3&#65533;m&#65533;&#65533;&#65533;&#65533;&#65533;&#65533;I&#65533;&#65533;J&#65533;&#65533;&#65533;oB&#65533;&#65533;&#65533;&#65533;&#65533;&#65533;&#65533;&#65533;B7&#65533;&#65533;J6&#65533;&#65533;&#65533;<w&#65533;q_|6AB[L&#1967;&#65533;&#65533;)&#65533;&#65533;&#65533;&#65533;^&#65533;&#65533;ibj&#65533;&#65533;&#65533;&#65533;+`&#65533;&#65533;&#65533;&#65533;q&#65533;&#65533;&#65533;&#65533;b&#65533;&#65533;&#65533;Ak&#65533;~&#65533;&#65533;qt&#65533;<&#65533;&#65533;~iz&#65533;Z&#65533;&#65533;&#1347;O&#65533;&#65533;&#65533;r&#65533;&#65533;&#65533;y&#65533;&#65533;&#65533;;&#65533;<&#65533;&#65533;@&#65533;&#65533;6&#65533;>&#1277;&#65533;&#65533;&#65533;"&#65533;&#65533;&#65533;J(pQ&#65533;&#65533;&#65533;'G&#65533;Q$&#65533;&#49261;+&#65533;&#65533;TH&#65533;j&#65533;v&#65533;{&#65533;3Z&#65533;&#65533;&#65533;A8&#65533;&#65533;&#65533;&&#65533;@.a!s&#65533;&#65533;.&#65533;Ly_&#65533;y&#65533;:&#65533;&#65533;gzeaq&#65533;&#65533;h&#65533;n&#65533;&#65533;&#65533;&#65533;&#65533;&#65533;&#65533;&#65533;a&#65533;A2p&#65533;&#65533;&#65533;&#65533;=&#65533;@	&#65533;&#65533;&#65533;&#65533;md&#65533;{z&#65533; wy!g&#65533;NyHx&#65533;&#65533;T&#65533;&#65533;&#65533;&#65533;&#65533;8&#65533;d&#65533;&#65533;e&#65533;&#65533;&#65533;&#65533;Qb&#65533;&#65533;G0&#65533;&#65533;f@ &#65533;cKPD#&#65533;&#65533;&#65533;&#65533;&#65533;&#65533;&#65533;V	Y&#65533;&#65533;&#65533;V7&#65533;*` %.2&#65533;}&#65533;&#65533;&#65533;&#65533;`&#65533;7&#1750;A&#65533;v2&#65533;m&#31384;&#65533;C9zr&#65533;
&#65533;8&#65533;&#65533;&#65533;c	I&#65533;
&#65533;D&#65533;(&#65533;&#65533;<&#65533;&#65533;&#65533;b@&#65533;&#65533;&#724;&#65533;L&#1202;@M` &#65533;&#65533;&#65533;D&#65533;?&#65533;6&#65533;<J&#65533;a&#65533;&#65533;&#1358;Ax&#65533; &#65533; |@G&#65533;&#65533;b&#65533;A&#65533;&#65533;&#65533;&#65533;x&#65533;&#65533;xmE[DJ&#65533;=&#65533;&#65533;Awa&#65533;&#65533;*t&#65533; !X&#65533;&#65533;i&#65533;&#65533;&#65533; &#65533;$&#65533;&#65533;vG&#65533;&#65533;&#65533;!c&#65533;&#65533;&#65533;&#65533;&#65533;\a&#65533;Ed&#65533;@&#65533;&#65533;&#65533;8&#65533;&#65533;&#65533;&#65533;b&#65533;&#65533;L8&#65533;D&#65533;A0&#65533;x@U8[=&#65533;&#65533;;&#65533;&#65533;&#65533;#p&#65533;&#1170;&&#65533;&#65533;&#65533;<&#65533; &#65533;Q&#65533;&#65533;9Qdq&#65533;"&#65533;A&#65533;
+>&#65533;&#65533;&#65533;&#65533;&#65533;O&#65533;  h&#65533;?&#65533;&#65533;-&#65533;%$&#65533;&#65533;[H&#65533;&#65533;9&#65533;D&#65533;#$z A&#65533;l&#65533;BS.&#65533;B&#65533;*&#65533;e&#65533;hY&#65533;&#1450;&#65533;&#65533;`&#65533;&#65533;H&#1350;?&#65533;&#65533;&#65533;&#65533;&#65533;P&#65533;!&#65533;&#65533;&#65533;"&#65533;&#65533; &#65533;&#65533;\Z&#1252;&#65533;CaU&#65533;bF2&#65533;V&#65533;*&#65533;V&#65533;&#65533;j&#65533;d &#65533; q &#65533;9&#65533;&#65533;l"$&#65533;&#65533;&#65533;'&#65533;D&#65533;;2*d&#65533;&#65533;x&A&#65533;&#65533;"&#65533;&#65533;JC&#65533;&#65533;f&1&#65533;&#65533;&#65533;yf&#65533;J3&#65533;:&#65533;&#65533;E&#65533;&#65533;&#65533;;&#65533;&#65533;&#65533;&#65533;
&#65533;&#65533;&#65533;&#65533;%&#65533;'&#65533;&#65533;&#65533;&#65533;&#65533;&#65533;&#65533;+&#65533;&#65533;<&#65533;&#65533;&#65533;X&#65533;H&#65533;$&#65533;&#65533;&#1900;&#65533;&#65533;T&#65533;&#65533;&#65533;&#65533;&#65533;&#65533;Pec&#1635;&#65533;&#65533;&#65533;E&#65533;&#65533;(y&#65533;d&#65533;w &#65533;,&=&#65533;&#65533;m&m&#65533;&#65533;0w&#65533;&#65533;Wl&#65533;&#65533;S&#65533;z&#65533;1&#65533;JH&#65533;V&#65533;1Rj&#65533;&#65533;&#65533;&#65533;
s5&#65533;H&#65533;&#65533;&#65533;9&#65533;&#65533;&#65533;MH&#65533;&#65533;&#65533;&#65533;b	&#65533;&#32832;_&#65533;]&#65533;jj3&#1378;n<&#65533;&#65533;&#65533;&#65533;&#65533;Q&#65533;A&#65533;&#65533;@&#65533;r&#65533;&#65533;Td&#65533;$&#65533;&#65533;&#65533;&#65533;&#65533;&#579;&#529;&#65533;T&#65533;&#65533;*a&#1509;&#65533;&#689;9&#65533;&#65533;&#65533;V&#65533;&#65533;H&#65533;1>''&#439;e&#65533;&#65533;c$&#65533;&#65533;<&#65533;&#65533;&#65533;&#65533;&#65533;hd&#65533;.A &#65533;&#65533; &#65533;&#65533;&#65533;&#65533;&#65533;&#65533;Z*&#65533;AQ!C&#65533;@&#65533;a&#1315;j6&#211;&#65533;&#65533;]&#1276;\rD	&#65533;&#65533;tA&#65533;&#65533;&#65533;&#65533;&#65533;y O.&#65533;&#65533;SX&#65533;e&#399;&#65533;&#65533;0&#65533;<&#65533;v&#65533;&#65533;&#65533;Gq?+93&#1744;&#1136;~XHJl&#65533;&#65533;&#65533;&#65533;&#65533;&#65533;j&#65533;&#65533;&#65533;&#65533;&#65533;&#65533;bTy
j&#65533;T&#65533;rz&#65533;b&#65533;&#65533; x&#65533;&#65533;&#456;NH&#65533;h&#65533;&#1995;U;&#65533;&#65533;&#65533;?&#65533;p~2&#65533;&#313;&#65533;G&#65533;&#65533;(&#65533;k$&#65533;&#1265;&#65533;&#65533;&#65533;&#848;h, &#65533;
&#65533;,&#65533;YD&#65533;&#1763;u*t&#65533;m~{d&#65533;C&#65533;e&#65533;fp;y&#65533;I&#65533;b[c&#65533;&#65533;&#65533;&#65533;V&#65533;
&#65533;#&#65533;&#65533;\&#65533;&#65533;x&#65533;5&#65533;Wk&#65533;{&#65533;&#65533;&#65533;6LzR&#61851;&#65533;T&#65533;&#65533;
&#1211;&#65533;-&#65533;&#65533; &#65533;FP&#65533;j,&#65533;&#65533;q&#65533;q|R&#65533;&#65533;&#65533;&#65533;&#65533;")&#65533;B&#65533;&#65533;&#65533;o{&#65533;&#65533;&#65533;t&#65533;&#65533;&#65533;1o.OP&#65533;&#65533;&#65533;&#980;`&#65533;$&#227;+ &#65533;3v&#65533;j&#65533;1&#65533;4&#65533;YHV&#65533;x$&#65533;&#65533;&#65533;C&#65533;&#65533;&#65533;&#65533;&#65533;&#65533;e"[&#65533;Gd&#65533;D)~&#65533;&#65533;&#65533;8&#65533;&#65533;&#65533;&#1298;N&#65533;&#65533;&#65533;&#65533;?&#65533;&#65533;&#65533;&#65533;&#1785;	&#65533;&#65533;UW\&#65533;W&#65533;a&#65533;&#65533;&#65533;k&#65533;&#913;<B}&#65533;&#65533;&#65533;&#65533;&#65533;&#65533;$&#65533;~&#65533;&#65533;+&#65533;m/&#65533;&#65533;&#65533;caq&#65533;XU]&#65533;0&#65533;H-&#32231;&#65533;\&#65533;&#65533;&#65533;M&#65533;Z&#65533;y 
H&#65533;&#65533;&#65533;\&#65533; &#65533;+`&#65533;ue&#65533;&#65533;ei&#65533;q&#27201;&#65533;8&#65533;&#65533;&#65533;|&#65533;I&#65533;&#65533;&#65533;&#65533;&#65533;&#65533;&#65533;9&#65533;3&#65533;p'8&#65533;a&#65533;&#65533;)&#65533;&#65533;Wm&#65533;}^Hd&#65533;)&#65533;2j0@&#417;&#65533;5&#65533;&#65533;n&#65533;avq!~&#768;	&#20928;&#65533;@&#65533;'p&#65533; &#65533;&#65533;`&#65533;&#65533;%&#65533;&#65533;&#65533;&#65533;:&#65533;#h&#65533;`G&#65533;H&#65533;Y&#65533;&#65533; XS&#65533;&#65533;&#65533;pMN&#65533;]'&#65533;
&#65533;F[&#1523;)&#65533;QN&#65533;: 5&#65533;6&#65533;&#65533;&#65533;&#65533;s&#65533;&#65533;&#65533;&#65533;L$&#65533;
&#65533;pr PS0 /&#65533;zr&#65533;"E&#65533;a"&#65533;&#65533;&#65533;u&#65533;&#65533;!v9&#65533;v J7&#65533;U?`&#65533;&#65533;nD}wxq&#65533;7&#65533;&#65533;#&#65533;@k&#65533;&#65533;s&#1863;&#65533;0&#65533;- &#65533; &#65533;#z&#65533;&&#65533;&#65533;nA&#65533;2Y&#65533;&#65533;&#1411;Y&#65533;x&#65533;wrr&#65533;&#65533;k&#65533; B&#65533;Kh&#65533;+&#65533;S&#65533;l&#65533;&#65533;&#65533;&#65533;&#65533;M5&#65533;Y&#65533;&#65533;f&#65533;&#65533;vg&#65533;6&#65533;7&#65533;&#65533;&#65533;&#65533; f&#65533;{&#65533;&#65533;m&#65533;@vS`M
Adrq])&#65533;9&#1536;"&#65533;&#65533;&#65533;1qP$&`}&#65533;T&#65533;1&#65533;VFV&#65533;&#65533;&#65533;&#65533;(&#65533;;&#65533;&#65533;4&#65533;t&#65533; l&#65533;XQ&#65533;&#65533;*}rj&#65533;&#65533;&#65533;(X&#65533;~&#65533;&#65533;&#65533;&#65533;&#65533;'Wg|&#65533;&#65533;&#65533;'1&#65533;&#65533;&#65533;bj&#65533;&#65533;Ya &#65533;&#65533;&#65533;az$1&#65533;r!	&#65533; a0a&#65533;&#65533;P&#65533;P&#65533;&#65533;0+&#65533;*2XQPq(&#1164;g}&#65533;&#65533;&#65533;&#65533;&#65533;r!&#65533;0&#65533;&#65533; .I&#65533;&#65533;&#65533;&#65533;Vq&&#65533;^&#65533;&#65533;MyAj &#65533;&#65533;&#65533;&#65533;\&#65533;W&#65533;`&#65533;1&#65533; &#65533;&#65533;&#65533;&#1424;&#65533;&#65533;,&#65533;p']S:|Vl&#65533;&#65533;r&#870;:h&#65533;&#65533;&#65533;oB&#65533;r&#65533;&#65533;&#65533;	&#65533;EN&#65533;&#65533;&#65533;&#65533; H&#769;j&#65533;'m&#65533;&#65533;&#65533;H&#65533;	W &#65533;&#65533;)iQ<&#65533;&#65533;'=EQ&#65533;&#1363;&#65533;&#65533;&#65533;&#1447;&#65533;&#65533;h&#65533;&#65533;&&#65533;08 &#65533;&#65533;&#65533;]&#65533;E&#65533;
v&#65533;"~1c&#65533;&#65533;&#65533;)'&#65533;&#1504;&#936;j2bSR&#65533;Ps@&#65533;q&#65533;&#65533;&#65533;&#65533;&#65533;&#65533;&T&#65533;X$&#65533;&#65533;r&#65533;O&#65533;&#65533;~&#65533;&#65533;&#65533;e &#65533;+DQa0&#65533;&#65533;w&#65533;&#65533;&#65533;lf&#604;:&#65533;&#65533;	3&#65533;&#65533;&#65533;&#65533;&#65533;&#65533;0{&#65533;&#65533;7&#65533; O&#65533;&#1559;&#65533;&#65533;senE&#65533;l&#65533;%e&#65533;.&#65533;V&#65533;&#65533;&#65533;&#535;&#65533;&#1630;&#65533;1W3'&#65533;h&#65533;2&#65533;m&#550;g&#65533;B&#65533;&#65533;G&#65533;&#38395;*a&#65533;&#65533;&#65533;m&#65533;&#65533;V&#65533;&#1114;{&#65533;&#1696;!8)&#65533;&#65533;`/&#65533;b&#65533;pT&#65533;&#65533;c&#65533;V&#65533;&#65533;&#65533;&#65533;8|+&#65533;&#65533;C[&#65533;`&#65533;a}F&#65533;&#65533;&#65533;&#65533;&#65533;'&#65533;&#65533;(1:q&#65533;Q&#65533;&#65533;q&#65533;a V&#65533;&#65533;'&#65533;&#65533;GY&#65533;&#65533;H0&#65533;&#65533;zI&#65533;&#65533;&#612;&#65533;&#65533;D05&#65533;A&#65533;&#65533;!H&#65533;&&#65533;q&#65533;q&#65533;l&#65533; i&#65533;V&#65533;&#65533;&#65533;&#65533;&#65533; -a&#65533;B&#65533;&#65533;9C6>&#65533;&#1248;
&#65533;RppQx&#65533;"F&#65533;l&#65533;&#65533;i&#65533;+
(
&#65533; &#65533;
&#65533;K&#65533;&#65533;Z&#65533;,KJ&#65533;&#65533;&#65533;X&#65533;J=Z&#65533;'&#65533;aT8K&#65533;&#65533;&#65533;&#65533;l&#65533;i&#65533;&#65533;E&#65533;b}|&#65533;&#65533;&#65533;B&#65533;&#65533;&#65533;y&#65533;/&#65533;z&#355;V@&#65533;(bp &#65533;&#65533;&#65533;&#65533;&#65533;&#65533;!q&#65533;&#65533;91&#65533;a&#65533;8&#65533;$&#65533;f&#65533;&#684; &#65533;&#65533;&#65533;Z&#65533; &#65533;&#65533;g&#65533;&#394;&#65533;&#65533;j} &#65533;&#65533;&#65533;&#65533;&#65533;&#65533; &#65533;&#65533;&#65533;&#65533;g6@&#65533;9yq&#65533;&#65533;&#599;&#65533;9&#65533;&#65533;&#65533;&#65533;&#65533;&#65533;&#65533;&#65533;"&#65533;&#65533;5Y&#65533;g:&#1027;/&#65533;I&#65533;&#65533;h&#65533;p9&#65533;6&#65533;&#65533;&#65533;9 &#65533;@&#65533;&#65533;J&#65533;`o'lH+&#65533;&#65533;X3&#65533;&#44647;&#65533;&#65533;&dW  7&#65533;&#65533;&#65533;`k&#65533;!a_&#65533;8QNP&#65533;Y3'&&#65533;&#65533;W9*&#65533;&#65533;!&#65533;&#65533;&#65533;r &#65533;&#65533;713&#65533;,$&#65533;D&#65533;&#65533;5&#65533;&#65533;&&#65533;&#1100;&#65533;D&#65533;&#686;Q&#65533;g&#65533;b/_SQ&#65533;&#65533;&#65533;p&#65533;F
/h:&#65533;&#65533;&#65533;&#65533;b&#65533;PKP=)&#65533;r3&#65533;m&#65533;5&#65533;a2#7J&#65533;g /[&#65533;Q&#65533;7aj&#65533;$PQF[1&#65533;&#65533;.&#65533;Q&#65533;&#65533;&#65533;&#65533;&#65533;J&#65533;&#65533;aC&#65533;&#65533;&#65533;g&#65533;&#65533;&#65533;T&#65533;&#65533;e}&#1625;&#65533;&#65533;&#65533;&#65533;J
&#65533;JV&#65533;8&#65533;h&#65533;&#65533;&#65533;&#65533;8&#65533;a&#65533;&#65533;aA&#65533;Y&#244;W!&#65533;&#65533;&#65533;&#65533; + &#65533;&#65533;5&#65533;V&#65533;QN`\&#65533;&#65533;*&#65533;B&#65533;#&#65533;q&#65533;l&#65533;h&#65533;&#1441;&#65533;&#65533;&#65533;u7ZQ
&#65533;@&#65533;T&#65533;)&#65533;}&#65533;&#65533;^bjx&#65533;G&#65533;&#65533;&#65533;&#65533;&#65533;&#65533;&#65533;Mf&#65533;l0&#65533;&#65533;&#65533;&#65533;K&#65533;K0&#65533;:	&#65533;e&#65533;&#65533;?&&#65533;&#65533;&#65533;&#65533;&#65533;&#65533;f&#65533;&#65533;&#65533;A&#65533;3&#65533;&#65533;&#65533;&#65533;&#1848;9&#65533;V-0&#65533;&#65533;;&#2032;s&#65533;&#65533;:E
0HQ&#65533;R&#65533;&#65533;&#65533;axm&#65533;&#65533;&#65533;0&#65533;^P7&#65533;&#65533;k &#65533;p&#65533;	&#65533;E&#65533;&#65533;I&#65533;(\&#65533;`&#65533;" &#65533;I
O&#65533;&#65533;&w&#65533; &#65533;&#65533;,&#65533;&#65533;q&#65533;<&#65533;&#65533;&[&#65533;&#65533;&#65533;&#65533;&#65533;&#65533;q&#65533;F&#65533;'s7&#65533;;>,&#65533;&#65533;W&#65533;g&#65533;&#65533;&#65533;j&&#65533;&#65533;Q&#65533;&#65533;&#65533;NHqsO&#65533;&#65533;&#65533;&#65533;4l&#65533;J&#65533;&#65533;&#65533;&#65533;-&#65533;&#65533;&#65533;&#65533;,&#65533; L$A&#65533;Q1"&#65533; |W&#65533;&#65533;&#65533;&#65533;&#65533;&#65533;&#65533;G&#65533;&#65533;&#1856;&#65533; o&#65533;&#65533;n2sZ\&&#65533;&#65533;|&#65533; 'k&#65533;`&#65533;JL!&#65533;&#65533;Q:O&#139;*&#65533;&#65533;@ &#65533;P&#65533;!r,&#572;&#65533;z&#65533;&#65533;&#65533;2&#65533;&#1027;D&#65533;T&#65533;&#65533;&#65533;&#268;&#65533;^'&#65533;&#65533;&#65533;9P&#65533;&#65533;@&#65533;&#65533;"&#65533;O&#65533;&#627;l=&#65533;&#65533;&#65533;'&#65533;&#65533;&#540;Xo'&#65533;&#65533;&#65533;&#65533;P'&#65533;lw&#65533;&#65533;&#65533;1+kw=$P&#65533;&#65533;&#65533;	*&#65533;&#65533;&#886;gL&#65533;S&#65533;&#65533;0&#65533;&#65533;&#65533;	&#65533;&#65533;&#976;&#65533;&P&~&#65533;X%&#65533;y&#65533;&#65533;&#65533;&#65533;e&#65533;&#65533;<&#65533;;&#65533;&#744;|Zq&#65533;&#65533;p&#65533;&#65533;&#65533;&#65533;&#65533;&#65533;&#65533;&#65533;P&#65533;	&#65533;&#65533;9;&#65533;&#65533;0&#65533;/&#65533;&#65533;&#65533;b&#65533;"~Y&#65533;&#1131;&#65533;'0fB&#65533;&#65533;K&#65533;m&#65533;(&#65533; &#65533;&#65533;&#65533;T&#65533;&#65533;x(&#1404;&#65533;I&#65533;!}&#65533;fY&#65533;4&#65533;&#65533;\rL&#829;W&#65533;"&#65533;&#65533;[F&#65533;o}&#65533; &#65533;&#65533;|&#1152;&#65533;&#65533;&#65533;&#65533;:p&#65533;&#65533;&#65533;&#65533;&#65533;&#1533;&#65533;&#65533;$Q&#65533;&#503;,&#65533;&#65533;8&#65533;&#65533;&#65533;&#65533;&#65533;Q:p&#65533;&#65533;j&#65533;&#65533;u2V&#65533;5&#65533;7&#1475;&#65533;&#65533;&#65533;y&#65533;&&#65533;H!d?I&#65533;&#65533;{&#65533;&#65533;Jj&#65533;!&#65533;^&#842;$&#65533;&#65533;{}&#65533;&#65533;7&#65533;&#65533;&#65533;6&#65533;&#65533;d9&#560;&#65533;&#65533;(1Cu}&#65533;&#65533;&#65533;&#65533;&#1609;@&#65533;[&#65533;&V&#65533;a&#1650;:&#665;&#65533;&#65533;| 6&#65533;&#65533;&#65533;&#65533;&#65533;&#65533; 
&#65533; &#65533;2c&#65533;&#65533;&#65533;&#65533;&#65533;&#65533;&#65533;&#253;&#65533;&#65533;&#65533;&#65533;?L&#65533;&#65533;P&#65533;&#65533;&#65533;=|mn@	;&#1319;8&#65533;&#189;&#65533;&#65533;V&#1491;Sg&#65533;p@&#65533;{]&#65533;&#65533;&#65533;,&#65533;K&#65533;&#65533;&#65533;Y&#65533;$T&#65533;&#65533;&#1527;&#65533;&#65533;{=&#65533;J&#65533;&#65533;rq&#65533;&#65533;&#65533;&#65533;&#65533;&#65533;P+&#1507;&#65533;P&#65533;&#65533;&#65533;&#65533;&#65533;&#65533;&#65533;<M&#65533;[$\f\&#65533;%&#65533;&#65533;![&#538;$&#65533;&#65533;&#65533;T&#65533;x&#65533;&#65533;&#65533;3&#65533;&#65533;&#65533;&#65533;&#65533;&#65533;&#262;&#65533;&#65533; 25&#65533;B`o/~&#65533;&#65533;&#65533;&#65533;&#1227;2;&#65533;&#378;&#65533;&#65533;&#65533;&#65533;>&#65533;&#65533;&#65533;A!&#65533;&#65533;&#65533;&&#65533;&#65533;1W>B&#65533;&#65533;
6K&#65533;&#65533;&#65533;f&#65533;VO&#65533;&#65533;&#65533;&#65533;WQ&#65533;v&#65533;&#65533;:aa&#65533;&#65533;&#65533;&#65533;&#65533;&#65533;f&#65533;&#65533;|&#65533;w&#65533;&#65533;B&#65533; 1W&#65533;&#65533;H&#65533;&#65533;?K&#65533;&#65533;&#65533;&#65533;&#65533;P&#65533;{&#65533;&#65533;&#65533;&#65533;Z"&#65533;X&#65533;s&#65533;&#534;&#1811;&#65533;`&#65533;&#65533;&#65533;^9&#931;&#65533;`&#65533;E&#1632;&#65533;l.
> &#65533;#!&#65533;&#65533;`T&#65533; &#65533;&#65533;l &#65533;&#740;)&#65533;&#65533;&#65533;j&#65533;lAo&#65533;&#65533;Q&#65533;4&#65533;. xQTk&#65533;Yn &#65533;&#803;&#65533;R&#65533;"&#65533;7;Z&#65533;&#65533;&#65533;bs%&#65533;&B5&#385;&#65533;&#65533;&#65533;&#65533;&#65533;n&#65533;0&#65533;j.W&#65533; &#65533;&#65533;&#65533;&#61326;lkHZ/P&#65533;&#65533;4&#65533;&#65533;p&#65533;n&#65533;&#65533;&#65533;&#65533;&#65533;&#65533;/&#65533;&#65533;&#65533;&#65533;&#65533;&#65533;&#1466;&#65533;1W: &#65533;t&#65533;S&#65533;VT&#65533;&#65533;&#65533;&#65533;&#65533;iL&#65533;Oh&#65533;&#65533;Y&#65533;&#1466;j&#65533;&#65533;&#65533;&#65533;K&#1054;&(&#977;&#65533;D&#65533;S&#65533;&#65533;J&#65533;p&#65533;&#65533;q&#65533;&#65533;\0aEr&#65533;5&#65533;&#65533; &#65533;3?W- &#65533;&#65533;[|Q&#65533;&#65533;
"0=&#65533;&#65533;0&#65533;m&#65533;&#65533;4&#65533;&#65533;2T&#65533;&#65533;&#65533;$&#65533; &&#65533;O&#65533;&#65533;v&#65533;&#65533;&#65533;&#65533;&#65533;"&#65533;&#65533;k&#65533;&#65533;'&#65533;?&#65533;O8aL?BT!&#65533;p&#65533;&#65533;e&#65533;JQ#Qz&#65533;&#65533;&#65533;&#65533;&#65533;>@o6&#65533;^&#65533;2?t>%&#65533;&#65533;:&#65533;Y/&#65533;5Y6B(&#65533;s&#65533;&#65533;&#65533;, 4&#65533;.p&#65533;&#65533;&#65533;
E&#65533;&#65533;&#65533;&#65533;-`g&#65533;@yy&#65533;&#65533;&#65533;&#65533;&#65533; &#65533;Hv|&#65533; sw?s&#65533;?&#65533;w&#65533;&#65533;&#65533;&#65533;O&#65533;7&#65533;i&#65533;/r&#1568;&#65533;&#65533;5&#65533;t"&#65533;&#65533;K&#65533;&#1072;/&#65533;&#65533; &#65533;:!&#65533;V&#65533;Z&#65533;&#65533;0s&#65533;&#65533;n&#65533;H 9&#65533;I&#65533;E&#65533;`A&#65533;s E&#65533;&#65533;?&#65533;%J&#65533;W&#65533;
j&#65533;,&#65533;&#65533;&#65533;&#65533;&#65533;c7n&#65533;6"	v&&#65533;ci&#65533;&#65533;K&#65533;1e&#65533;c&#65533;oB&#65533;k$G&#65533;&#65533; q#&#268;:&#65533;Y&#65533;&#65533;M&#65533;&#65533;9s&#65533;AD	&#65533;N&#65533;b&#65533;y^&#65533;b&#65533;U&#1038;%=&#65533;	&#65533;;&#65533;&#1372;&#65533;&#65533;&#65533;&#1754;&#65533;&#65533;`&#65533;)&#65533;l&#398;=&#65533;&#65533;&#65533;&#65533;&#65533;&#65533;5&#65533;p&#65533;y&#65533;)&#65533;9&#65533;Y[<&#65533;DDf&#65533;&v&#65533;b&#65533;
y;&#65533;&#65533;&#65533;9b&#1650;&#65533;Jn&#65533;GB&#65533;&#65533;&#65533;&#65533;&#1966;f&#65533;2&#65533;	&#65533;>&#65533;&#65533;&#65533;y&#65533;&#65533;&#65533;&#65533; -&#65533;>F&#65533;Vz*1&#65533;&#65533;!&#65533;&#65533;^G&#65533;q&#65533;O&#65533;mN&#65533;&#65533;&#65533;&#65533;&#65533;"Zq&#1853;3l&#65533;&#65533;17[ &#65533;&#65533;mk&#65533;&#65533;!&#65533;\&#65533;svDE&#65533;&#65533;Q#&#65533;&#65533;Dek&#65533;&#65533;&#65533;7&#65533;yc&#65533;7&#65533;&#206;A&#65533;A&#65533;P&#65533;&#65533;;&#65533;f&#65533;&#65533;&#65533;>&#65533;&#65533;&#65533;>&#65533;G&#65533;jI=[&#65533;&#65533;&#65533;&#65533;&#65533;&#65533;&#65533;B&#65533;&#178;K&#65533;&#65533;&#65533;&#65533;&#65533;&#65533;6j&#65533;&#65533;&#65533;&#65533;&#65533;t&#65533;-&#65533;&#65533;*+/
-&#65533;H&#65533;dVH-D$YK&#65533;|&#65533;q$&#65533;:&#65533;&#65533;6&#65533;p&#65533;<
&#65533;&#65533;%&#65533;\&#65533;&#65533;&#65533;Lr&#65533;&#65533;F&#65533;K&#65533;U$&#65533;#&#65533;&#65533;&#65533;l&#65533;&#65533;n&#65533;IJ&#65533;4,	&#65533;&#65533;H&#65533;.!&#65533;b&#65533;1&#65533;&#65533;&#65533;&#65533;th&#65533;&#65533;&#65533;&#65533;4&#65533;)&#65533; &#5874;Q&#65533;/=,W,&#65533;&#65533;<oPNgJ&#65533;&#65533;&#65533; &#65533;&#65533;&#65533;N>#
&#65533;N&#65533;X&#65533;;&#65533;&#65533;&#65533;Q4O&#65533;	&#65533;dP&#65533;S^cJ&#65533;&#65533;r&#65533;4&#65533;|)&#1353;&#65533;t&#65533;$d&#1906;&#65533;$&#65533; "5&#65533;z&#65533;&#65533;&#65533;[@S4g&#65533;&#65533;&#65533;B&#65533;&#65533;C&#65533;&#65533;I&#65533;&#65533;&#65533;&#65533;'"&#65533;~t&#65533;&#65533;Zx]K&#65533;4&#65533;&#65533;P&#521;x&#65533;&#65533;D&#65533;M&#65533;{&#65533;&#65533;&#1935;&#65533;H&#65533;&#65533;&#65533;&#65533;0^&#65533;a&#65533;&#65533;~&#65533;&#65533;:&#65533;&#65533;&#65533;JG]m&#65533;V&#65533;xB&#65533;&#65533;$&#65533; a&#65533;&#65533;m&#65533;d&#65533;&#65533;&#65533;&#65533;&#65533;B&#399;T-c&#65533;&#65533;7&#65533;&#65533;9f&#65533;&#65533;!!&#65533;&#65533;I&#65533;e&#65533;&#65533;&#65533;&#65533;z&#65533;&#65533;&#65533;&#65533;:'t&#65533;QGK&#65533;&#65533;8	dh&#65533;&#65533;&#65533;&#65533;&#65533;-&#65533;&#65533;)&#65533;&#65533;&#65533;&#65533;&#65533;2&#65533;e%&#65533;&#65533;&#65533;G&#65533;&#65533;&#65533;&#65533;&#65533;zm&#65533;&#65533;Nck&#65533; <Ui&#65533;&#65533;&#65533;&#65533;k&#65533;&#65533;"8&#65533;&#65533;L&#65533;P&#65533;m&#65533;g&#666;&#65533;C6Z/k&#65533;p&#65533;&#65533;&#65533;:&#65533;dF0&#65533;o&#65533;&#65533;&#1244;&#65533;X
&#65533;&#65533;&#65533;&#65533;Y&#65533;&#65533;&#65533;z&#65533;vY&#65533;&#65533;&#1264;&#65533;o&#65533;5&#65533;&#65533;b&#65533;g&#65533;&#65533;k:t&#65533;7&#65533;&#65533;9&#65533;=v&#65533;;&#65533;}&#65533;6 d &#1747;&#65533;(w&#65533;c9&#65533;&#1985;&#65533;@x&#65533;#&#65533;x@ &#65533;&#65533;&#65533;J&#65533;By&#65533;_b&#65533;gB&#65533;7&#2020;&#65533;&#65533;F&#65533;&#65533;Rd8(%|&#65533;&#65533;Dz&#65533;0&#65533;a&#65533;-f&#65533; ~t@&#65533;)&#65533;&#65533;w&#65533;&#65533;."&#65533;&#65533;&#65533;&#65533;d&#65533;&#65533;bxD ;&#1029;d0&#65533;]@&#65533;&#65533;&#65533;A&#65533;&#65533;c&#1823;1&#65533;3L&#65533;&#65533;L@
Z&#65533;&#65533;&#65533;&#65533;@&#65533;
6 BF&#65533;x&#65533;B8&#65533;&#65533;J&#65533;&#65533;&#65533;1(&#65533;&#65533;&#65533;&#65533;&#65533;Ha
)@&#65533;"p &#1683;*v&#65533;>&#65533;&#65533;&#65533;1t&#65533;e&#65533;D"&#65533;&#65533;&#65533;k&#65533;,T&#65533;&#65533;(X&#65533; &#65533;H&#65533;/&q&#65533;N<C
Qh&#65533;D&#65533;/&#65533;&#65533;&#65533;>)l&#65533;&#65533;Bc&#65533;D&#65533;O&#65533;)t@
U&#65533;G&#65533;q&#65533;@&#65533;,&#65533;M&#65533;&#65533;&#65533;&#65533;H&#65533;9&#65533;&#65533;gx&#65533;G&#65533;[H&#65533;&#65533;%&#65533;&#65533;^&#65533;C&#65533;L&#65533; (p&#65533;0&#65533;&#1102;&#65533;&#65533;&#65533;$)Y&#65533;&&#65533;&#65533;&#65533;$&8`&#65533;&#65533;K&#1042;&#65533;&#65533;`buY&#65533;&#65533;&#65533;&#65533;&#65533;&#65533;&#65533;  &#65533;&#65533;&#65533;&#65533;&#65533;1&#65533;i&#65533;w(&#65533;v&#1541;)&#65533;G=`&#65533;&#65533;&#65533;@&#1833;&#65533;k&#65533; &#65533;&#65533;&#65533;&#65533;&#65533;nv&#65533;&#65533;&#65533;&#65533;y&#65533;~H&#65533;y&#65533;&#65533;4&#65533; w&#65533;Tx&#65533;<&#65533;&#65533;&#65533;&#295;7&#65533;&#1092;z&#65533;&#65533; .&#65533;&#65533;! &#65533;0B &#65533;$&#65533;&#65533;xGE&#65533;&#65533;&#969;&#65533;2&#65533;l&#1761;;k &#65533;t`&&#65533;iL*&#65533;&#65533;&#65533;C&#65533;X&#65533;7+
q@&#604;&#65533;&#65533;nZ&#65533;&#65533;s&#65533;%&#65533;)O&#65533;&#65533;&#65533;u"&#65533;`)/&#65533;9&#65533;z&#65533;&#65533;k3&#65533;BbC&#65533;4W&#65533;&#65533;@T&#65533;U{ZT&#65533;&#65533;D&#65533;X&#65533;&&#65533;y&#65533;C&#65533;&#65533;iOCP&#65533;&#65533;"&#65533;-&#65533;'8&#65533;&#65533;&#65533;&#65533;e&#65533;h&#65533;A&#65533;Z&#65533;a&#65533;&#65533;&&#65533;"&#65533;U&#65533;&#60642;&#65533;&#65533;&#65533;b&#65533;V&#1504;Zc.9&#65533;[&#65533;&#65533;&#65533;&#65533;&#65533;&#65533;&#65533;&#65533;&#65533;gQ6&#65533;&#65533;V&#65533;x&#65533;0![&#65533;&#65533;&#65533;&#65533;&#1836;ja&#65533;&#1670;&#65533;&#65533;&#65533;zU&#65533;!^kV&#65533;,&#65533;f&#65533;&#65533;U&#65533;&#65533;k &#65533; &#65533;T&#65533;! &#65533;&#65533;&#65533;&#65533;&#65533;*Qi&#65533;&#1328;Nt&#65533;&#65533;gb&#65533;{-&#65533;B&#65533;&#65533;&#65533;uIe&#65533;&#65533;&#1416;&#65533;&#65533;&#65533;&#65533;&#65533;y&#65533;5&#65533;&#65533;&#65533;V&#65533;&#65533;&#65533;.P&#65533;J&#65533; &#65533;&#1465;&#65533;e&#65533;}&#65533;[&#65533;&#65533;&#65533;%&#65533;P&#65533;Ir&#65533;p&#65533;3&#65533;&#65533;x&#65533;]&#65533;j P&#65533;Df&#65533;V&#65533;T&#65533;B&#65533;@R'}&#65533;&#65533;T?d&#65533;U&#65533;&#65533;&#65533;EDW&#65533;&#65533;&#1306;&#65533;&#323;b&#65533;?<&#65533;&#65533;&#1430;&#65533;&&#65533;*|&#65533;#+U&#65533;;&#65533;&#1456;Kr&#65533;&#65533;&#65533;&#65533;V&#65533;981R#r&#65533;&#65533;2&#65533;S&#65533;&#65533;@h&#65533;_&#65533;&#65533;&#569;&#65533;L&#65533;p&#65533;V&#706;.W;&#65533;\&#65533;&#65533;$&#65533;}I=M&#65533;#Gx&#834;&#65533;&#65533;D&#65533;&#65533;c&#65533;x&#65533;.&#577;&#65533;&#65533;;&#65533;&#65533;&#65533;L=&#65533;&#65533;T&#65533;,&#65533;>&#65533;&#65533;66&#65533;o&#65533;&#65533;bE#	&#65533;&#65533;&#65533;&#65533;D&#65533;! &#65533;&#65533;&#65533;&#65533;+23=&&#65533;&#65533;&#65533;.a0n&#65533;a4&#65533;t">&#65533;z6&#65533;`&#65533;y&#65533;.&#65533;&#65533;s&#65533;&#65533;Z&#65533;&#65533;&#65533;&#65533;=H&#65533;Ik&#65533;&#65533;&#65533;&#65533;&#65533;r&#65533;&#65533;&#65533;&#65533;&#65533;&#65533;&#65533;&#65533;&#65533;&#65533;H&#65533;@cH&#65533;&#65533;&#65533;&#65533;&#65533;Y1'w:"&#65533;6&#65533;J&#65533;&#65533;b&#65533;&&#65533;Y&#65533;6z&#65533;|&#65533;'&#65533;4&#65533;&#417;o&#65533;&#65533;v&#65533;&#65533;&#65533;&#65533;&#65533;&#65533;&#65533;&#65533;H&#65533;&#65533;(&#65533;&#65533;&#65533;&#65533;>o&#65533;&#65533;&#65533;&#65533;*&#65533;!R&#65533;<&#137;>x1*&#65533;!&#65533;&#65533;&#65533;&#65533;&#65533;K&#65533;&#65533;nW\&&#65533;-w&#65533;&#65533;qP&#65533;&#65533;&#65533;&#65533;&#65533;>,&#749371;&#65533;&#65533;.wP&#65533;<&#65533;	&#65533;&#65533;&#65533;0&#65533;&#621;=&#65533;V]&#65533;X&#65533;$&#60271;&#65533;s&#65533;&#65533;2&#65533;&#414;3&#65533;yMi&#65533;&#65533;&#65533;GG&#65533;&#65533;&#65533;e&#65533;&#65533;&#253;N&#65533;n&#65533;&#65533;&#707;&#65533;W}y&#65533;&#1455;&#65533;]&#65533;&#65533;JX"&#65533;&#1847;&#65533;a&#65533;&#65533;K&#65533;&#65533;_q&#65533;&#65533;<&#65533;*&#65533;5&#65533;n&#65533;&#65533;%&#65533;&#65533;&#65533;r&#65533;&#65533;'u>&#65533;&#65533;&#65533;LW&#1665;&#65533;&#65533;&#65533;O&#65533;&#65533;B&#65533;&#65533;&#65533;&#65533;C&#65533;&#65533;&#65533;6&#65533;'&#65533;3&#65533;q\&#1584;#&#65533;&#65533;&#65533;&#65533;&#65533;Cp&#65533;&#65533;&#65533;&#65533;.&#65533;&#65533;&#65533;-&#65533;&#248;OD&#65533;&#65533;xA&#65533;L&#5542;{&#65533;;}?&#65533;&#65533;&#65533;V&#65533;&#65533;w&#65533;&&#65533;A\oX&#65533;~y&#65533;&#65533;,Q&#65533;&#65533; [&#65533;&#65533;&#65533;<>&#65533;Qy&#65533;G&#65533;&#65533;&&#65533;v&#1079;&#65533;&#65533;K&#65533;&#65533;G&#65533;&#65533;>z&#65533;
&#65533;&#65533;up&#65533;cSq&#65533;^&#65533;&#65533;&#65533;4[&#65533;lw8&#65533;y&#1789;&#894;D&#65533;&#65533;&#65533;&#65533;?&#65533;&#65533;3^&#65533;'S&#65533;}&#65533;?b>8&#709;:k,&#65533;&#65533;/D&#65533;&3 L&#65533;&#65533;:&#65533;&#65533;!&#65533;9&#65533;"<&#65533;&#65533;0&#65533;&#65533;S&#65533;&#65533;C=&#65533;&#1197;&#65533;&#65533;&#65533;p&#65533;*8&#65533;&#267;&#65533;U&#65533;&#65533;&#65533;k5&#65533;2&#65533;&#65533;#5^  &#65533;=">&#65533;>&#65533;&#65533;m&#65533;1;&#65533;&#65533;&#57480;\x>H&#65533;>&#65533;&#65533;&#65533;&#65533;}&#65533;&#65533;&#65533;&#65533;&#65533;&#65533;r:&#65533;r<&#65533;&#65533;&#65533;&#65533;&#65533;;&#65533;$9&#65533;&#65533;&#65533;&#65533;j&#65533;&#65533;
&#65533;&#65533;&#65533;/p&#65533;&#65533;&&#65533;&#65533;&#65533;&#65533;A^#3&#65533;&#65533;&#65533;z% lB 4&#65533;&#65533;&#65533;j&#247;&#65533;5{&#65533;}&T&#65533;&#65533;&#65533;3&#65533;&#65533;j&#65533;0&#65533;&#65533;&#65533;&#65533;
&#65533;,<C&#65533;B&#65533;F&#709;&#65533;5&#65533;&#65533;&#65533; &#551;&#404488;(&#65533;3&#303;&#65533;&#65533;-&#65533;s0&#65533;&#65533;&#65533;&#65533;&#65533;*&#65533;A.&#65533;&#65533;&#65533;k/s&#65533;W&#65533;&#65533;&#138;&#65533;&#65533;&#65533;&#65533;&#65533;.&#65533;&#65533;&#65533;5&#65533;C1lF<&#65533;Yz38&#65533;&#65533;j&#65533;B&#65533;J&#65533;>&#65533;&#65533;l&#65533;.2	&#65533;Q&#65533;D&#65533;#A&#65533;&#65533;&#554;&#65533;RCAcC&#65533;{&#214;+,:tD;TA&#65533;&#65533;+BT/&#1907;2X&#65533;CGF&#65533;&#65533;8&#65533;@&#65533;&#65533;'X&#65533;ZFG&#65533;g&#65533;&#65533;&#65533;&#65533;&#65533;&#65533;+2u,E&#65533;@M\&#65533;7&#65533;3&#65533;9&#65533;@&#65533;&#65533;;3&#65533;3&#65533;&#65533;-&#65533;z2#&#65533;&#65533;O&#65533;&#1890;Fc&#65533;v&#65533;>&#65533;B&#65533;s&#65533;d<&#65533;|&#65533;E(&#65533;rF]&#65533;7{&#65533;&#622;"A&#65533;&#65533;BMxB(&#65533;+0&#65533;*i&#65533;
KDI-dI&#65533;2&#65533;&#65533;BH&#65533;&#65533;&#65533;&#65533;Fo&#65533;FT&#65533;H&#65533;=6&#65533;H&#65533;&#65533;;&#65533;mZI&#65533;=&#65533;&#65533;&#1259;[&#65533;,4&#65533;
L&#65533;&#65533;Ev&#65533;\&#65533;.4&#65533;&#65533;&#65533;$&#65533;&#65533;mjD&#65533;B&#65533;&#1262;&#65533;&#65533;<&#627;@ph&#690;l,C6&#65533;=&#65533;5&#65533;&#65533;&#65533;-TE&#65533;&#65533;&#65533;&#324;*&#65533;&#518;&#65533;Eq&#65533;UCH&#65533;&#65533;5&#65533;&#65533;+&#65533;&#65533;&#65533;&#65533;9?#&#137;0&#65533;dc&#65533;d&#65533;d&#65533;K&#65533;&#677;&#65533;1b[)dT;X:&#776;*&#65533;&#65533;&#65533;&#65533;&#65533;F&#65533;D*l
&#65533;&#65533;,&#65533;.3GP&#65533;&#65533;&#65533;&#65533;C&#65533;&#65533;&#65533;<K&#65533;&#65533;&#65533;&#65533;3&#571;=&#65533;
&#65533;&#65533;B&#65533;&#65533;&#65533;K&#65533;&#65533;&#65533;&#65533;&#65533;4@_3&#65533;&#65533;<CD&#65533;&#65533;&#65533;/&#65533;z&#65533;B3*&#65533;&#65533;k<+&#65533;&#65533;<h&#65533;BJ&#65533;JoBN&#65533;&#65533;/&#65533;&#1775;&#65533;\H&#65533;4&#65533;&&#65533;&#65533;=&#65533;"&#65533;N&#65533;&#65533;&#65533;&#65533;:&#65533;-&#65533;&#313;&#65533;I&#65533;&#65533;4$)&#65533;LBoZB&#65533;&#301;&#65533;&#51812;&#65533;(&#65533;&#65533;mB&#65533;&#65533;&#232;&#65533;&#65533;u&#65533;D&#65533;&#65533;O1&#65533;&#65533;C&#65533;0&#65533;,K&#65533;SA&#65533;&#65533;&#65533; k&#65533;8T&#65533;&#65533;<&#65533;&#65533;?<t&#65533;2&#65533;C&#65533;&#65533;&#65533;&&#818;{24)C<&#65533;&#65533;&#65533;&#65533;4&#65533;&#65533;\O&#65533;J&#65533;&#65533;&#65533;l&#65533;	&#65533;&#65533;B}+&#65533;<&#65533;&#65533;&#65533;3&#65533;&#65533;&#65533;T&#65533;$P&#65533;&#65533;9&#65533;&#65533;&#65533;&#65533;&#65533;&#65533;0&#65533;;.&#65533;R&#65533;W+E<&#65533;9$u&#283;&#1327;&#65533;&#65533;&#1028;3&#65533;&#65533;m&#65533;&#1026;$J&#65533;&#65533;&#65533;&#65533;B&#65533;&#65533;D&#65533;-&#65533;/&#65533;Jt3&#65533;B5&#65533;&#65533;&#65533;/:6&#65533;2us	&#65533;&#65533;O&#65533;|&#65533;&#65533;l&#886;&#65533;C&#65533;&#65533;&#65533;^&#65533;&#749;lR&#65533;0;&#65533;&#840;&#65533;&&#1692;?+&#65533;&#65533;U+&#65533;#&#65533;&#65533;,5{&#65533;k&#65533;&#65533;&#65533;S&#65533;E
&#65533;
+&#65533;T&#65533;&#65533;&#65533;,=AK&#65533;u&#65533;c&#65533;Q&#65533;&#65533;&#65533;>|P&#65533;&#65533;7&#1236;&#65533;n&#65533;&#65533;&#65533;&#65533;S&#65533;S&#65533;&#65533;M&#65533;&#65533;&#65533;{)C&#65533;E&#65533;<-&#65533;>t-&#65533;l&#65533;Kt&#1766;3&#65533;@.DI]C&#65533;
&#65533;uE>M&#65533;Q&#20787;L6&#65533;r)D{S&#65533;&#65533;8&#65533;x&#65533;.B&#65533;&#65533;2&#65533;G&#65533;&#65533;Wm-&#65533;&#65533;U&#65533;[.$$&#65533;6&#65533;R\L&#65533;C(-2&#65533;&#65533;nr&#65533;&#65533;&#65533;&#65533;&#65533;&#809;@&#65533;&#65533;*&#65533;fm>&#65533;&#65533;V&#65533;&#65533;&#65533;y&#237;2&#65533;I&#65533;{%&#65533;u&#65533;&#65533;&#65533;9CP?W{5&#65533;7c&#65533;N &#65533;0&#65533;&#65533;@&#65533;B;&#65533;H&#65533;j&#65533;*E&#65533;(&#65533;@&#65533;&#65533;.C+Qe&#65533;&#65533;a&#65533;&#65533;&#65533;&#65533;J Z&#65533;&#65533;m&#65533;&#65533;&#65533; g&#65533;.&#65533;,2#&#65533;&#65533;'`Z8-U&#65533;&#65533;&#65533;0&#65533;&#65533;&#65533;:&#65533;&#65533;&&#65533;=&#65533;[&#65533;S&#65533;&#706;&#65533;K&#65533;S*&#65533;}=&#65533;[&#65533;k8-mH&#65533;Ja&#65533;Rb5&#65533;&#65533;%&#596;,&#65533;&#377;&#65533;"A&#65533;R&#65533;&#65533;3&#65533;&#65533;7&#65533;&#65533;&#65533;&#1258;&#65533;l&#65533;&#65533;&#65533; %Z&#65533;&#65533;*&#65533;4&#65533;<&#65533;Gp&#65533;&#1574;O&#65533;&#65533;X&#65533;-&#65533;;&#1255;&#65533;wP&#65533;[e&#65533;w&#65533;+W32>&#65533;/&#65533;&#65533;\&#65533;}&#65533;<DVu|A]&#65533;c[i{[7&#65533;Nem&#1898;3&#713;&#65533;&#65533;&#65533;&#65533;&#65533;X&#65533;&#65533;&#65533;&#65533;Z&#65533;4X&#65533;8+C*s0&#65533;&#65533; &#65533;\w]&#65533;&#65533;L3&#65533;K&#65533;&#65533;&#65533;&#65533;8&#65533;g&#65533;&#65533;&#65533;$?3&#65533;5&#65533;B&#65533;&#65533;&#65533;&#1348;&&#65533;)@&#65533;]H&#65533;2&#65533;-&#1792;&#65533;3Xy&#65533; &#65533;&#65533;&#65533;&#65533;&#65533;%&#65533;4&#65533;,&#65533;#%&#65533;A&#65533;&#65533;@&#65533;&#65533;&#65533;&#65533;C(>&#65533;&#1028;&#65533;*&#65533;,r&2&#65533; `&#65533;&#987;}@F&#65533;H`&#65533;N&#65533;::&#65533;3p&#65533;sr&#65533;Y&#65533; J !&#65533;&#65533;&#65533;F&#65533;&#65533;&#65533;Z&#65533;4&#65533;&#65533;x&#65533;(&#65533;b&#65533;&#65533; x&#65533;&#65533;4&#65533;&#65533;&#65533; ,>&#65533;~ &#65533;.6 n&#65533;0&#65533;B&#65533;&#65533;P&#65533;&&#65533;b	&#65533;&#65533;	j#z!&#65533;&#65533;.&#65533;~&#65533;&#65533;)&#65533;<6F&#65533;&#65533;&#65533;1&#65533;Y &#65533;b!/&#65533;!D
 DF&#65533;h&#65533;12'F&#65533;b*d2&#65533;L&#65533;&#65533;!zc8&#65533;&#65533;Dp"*NcA.&#65533;.*$:&#65533;0&#65533;&#65533;.H n&#65533;&#65533;&#65533;4(X&#65533;&#65533;#&#65533;d&#65533;&#65533;-&#65533;&#65533;f(`jY!&#65533;R 8"&#65533;0&#65533; &#65533;emX&#65533;e&#65533;e&#65533;&#1733;h&#65533;&#65533;0&#65533;$&#65533;l&#65533;mv	+*$j&#65533;&#65533;&#65533;&#65533;q~&#65533;r6	&#65533;&#65533;&#65533;0&#65533;8&#65533;v&&#65533;wv&#65533;&#65533;&#65533;&#65533;&#65533;{&#65533;&#65533;|&#65533;&#65533;f&#65533;Nl.&#65533;A!&#65533;	 !&#65533; &#65533; ,&#65533; &#65533; &#65533; K &#65533; &#65533;	H&#65533;&#65533;&#65533;&#65533;*\8&#65533;""N QE&#65533;E&#65533;&#65533;j&#65533;L&#207; C&#65533;I&#65533;&#65533;&#65533;f&#65533;T1a&#65533;8&#510;Y&#65533;@&#65533;M&#65533;5I&#65533;&#65533;&#65533;]&#65533;lL&#65533;&#65533;&#611;H&#65533;*-&#65533;E&#65533;&#65533;cO&#65533;R{&#65533;&#65533;&#1386;P&#65533;N&#65533;J&#65533;;(P&#65533;%&#65533;&#65533;&#65533;&#65533;&#1651;!&#65533;M&#65533;&&#65533;&#793;V&#65533;&#65533;JU 5&#65533;W&#65533;R&#65533;&#65533;J&#65533;&#65533;&#65533;
&#65533;t&#65533;&#1768;Yr&#65533;k&#65533;&#65533;&#65533;&#264;&#65533;&#1357;&#65533;&#65533;_&#65533;&#65533;3kVh&#65533;\&#394;%&#973;:P&#65533;&#65533;&#65533;U&#65533;V&#65533;&#65533;w&#65533;&#65533;&#65533;&#65533;FflA&#65533;&#65533;&#65533;&#1157;&#65533;&#65533;6h&#65533;&#65533;-&#65533;&#65533;&#65533;&#65533;&#65533;
&#65533;_+G&#65533;&#65533;&#65533;&#65533;q!&#65533;&#65533;mp8&#65533;&#1128;&#65533;F&#65533;K&#703;&#65533;&#65533;&#199;&#65533;$&#65533;&#65533;m&#65533;&#65533;q&#65533;n&#1851;&#65533;&#65533;&#65533;tu&#65533;:&#65533;&#65533;w&#65533;&#65533;&#65533;$&#65533;c&#65533;&#65533;)&#65533;&#65533;z&#65533;Z][	&#65533;&#65533;z&#65533;&#65533;eW3&#65533;#x&#65533;&#65533;G&#65533;
@s^&#65533;&#65533;q&#65533;&#65533;&#65533;&#65533;m&#65533;
&#65533;[mN'_&#1943;\&#65533;&#65533;5&#65533;&#1516;G]&#65533;%.&#65533;&#65533;mZ7&#1037;@v&#65533;w&#65533;u7ak0&#65533;&#65533;&` &#65533;p&#65533;&#65533;c&#65533;'&#65533;&#65533;&#65533;&fI&#65533;&#65533;R*6w&#65533;&#65533;b&#65533;K]&#65533;&#65533;&#65533; Z&#65533;f&#65533;&#65533;&#1654;&#65533;<&#65533;ed&#65533;$&#65533;g&#65533;$&#65533;IM`&#65533;5hy&#65533;k&#65533;7&#65533;&#65533;MG&#65533;V&#62534;&#65533;B&#65533;y&#65533;w|&#65533;$c&#65533;r&#65533;(h&#65533;&#65533;&#65533;&&#65533;7&#1024;
4\p&#65533;>&#65533;&#65533;*4*t&#65533;?&#65533;B&#65533;e&#65533;zVP&#65533;HD&#65533;p&#65533;bsF&#65533;#U&#65533;*&#65533;"/&#65533;0&#65533;7&#65533; &#65533;~&#65533;&#65533;&#65533;7&#65533;S&#65533;&#65533;&#65533; m&#1593;&#65533;(&#65533;O&#65533;P&#65533;&#65533;&#65533;.&#65533;&#65533;lh(&#65533;\&#65533;&#65533;&#65533;/`&#65533;&#891;&#65533;.&#65533;&#65533;:&#65533;&#1467;&#65533;&#65533;&#65533;&#1230;&#65533;&#65533;N&#65533;B+&#65533;dC&#65533;&#65533;'&#65533;h&#65533;Jf&#65533;&#65533;&#65533;&#65533;&#65533;&#65533;gN&"qpF6*<&#65533;&#65533;&#65533;&#65533;&#753;&#65533;&#65533;&&#65533;?&#65533;&#65533;K22&#65533;.&#65533;&#65533;"&#65533; &#65533;^AV&#65533;ty&#65533;A&#65533; &#65533;&#65533;8R&#65533;&#65533;1&#65533;>&#65533;&#65533;&#65533;&#65533;+0${&#65533;&#65533;K&#65533;<&#65533;"K&#65533;&#65533;&#65533;T&#65533;J78&#65533; &#65533;^&#65533;&#65533;&#65533;]`&#65533;&#65533;&#65533;c&#65533;&#65533;+&#65533;&#65533;w&#65533;
&J&#872;&#65533;&#65533;&#65533;H/&#65533;4&#65533;I2&#65533;&#65533;&#65533;&#65533;&#65533;2Y]5)&#65533;&#65533;20&#65533;z&#65533;&#65533;p&#65533;&#65533;z3-&#65533;&#65533;xz&#65533;&#65533;44&#65533;&#65533;&#65533;&#65533;&#65533;&#65533;C&#65533;&#65533;}^&#65533;:!}t&#65533;v&#65533;&#65533;&#65533;&#65533;0V&#65533;&#65533;v&#65533;&#65533;&#65533;J&#65533;&#65533;@&#65533;4n&#971803;&#65533;c&#65533;	&#65533;&#65533;6&#410;&#65533;&#65533;&#65533;'r&#65533;&#583;&#65533;&#65533;A&#65533;&#65533;&#65533;:&#65533;h&#65533;]&#65533;&#65533;T&#65533;LW)&#65533;5&#65533;}&#65533;f>&#65533;&#65533;)m&#65533;&#65533;&#995;&#65533;&#65533;&#65533;&#65533;&#65533;&#65533;?&#65533;&#65533;&#65533;&#65533;y&#65533;&#65533;+8&#65533;Lw&#65533;&#65533;&#1528;&#65533;&#65533;&#65533;9.I&#65533;CWV&#65533;&#65533;&#65533;&#65533;e&#65533;&#65533;S&#65533;&#65533;&#65533;&#65533;&#65533;&#65533;^&#65533;&#65533;&#65533;&#65533;&#65533;^&#65533;&#65533; &#65533;&#65533;&#65533;cz&#65533;&#65533;G&#65533;&#65533;8|&#65533; &#65533;1&#1032;&#65533;&#65533;&#65533;-&#65533;&#65533;&#65533;&#65533;&#65533;&#65533;kpa&#65533;&#65533;&#65533;&#65533;
&#65533;7&#65533;&#65533;t&#65533;;&#65533;&#65533;&:&#65533;&#65533;   JPB&#65533;h&#65533;&#65533;H;@ =lVa3X&#65533;#&#65533;	&#65533;&#65533;S Utc"&#65533;@X7fD	&#65533;^v&#65533;&#65533;&#65533;2&#65533;&#65533;&#65533;&#65533;R&#65533;KP,j&#65533;&#1920;AP&#65533;&#65533;	O&#143;r&#65533;a&#65533;&#65533;&#65533;G#&#65533;F|&#65533;M&#65533;E&#65533;&#65533;&#65533;4zA&#65533;&#65533;&#65533;4P&#65533;@^&#65533; u&#65533;&#65533;&#65533;&#65533;W&#65533;j&#1576;D6`U&#65533;&#1581;&#65533;UP&#1117;&#65533;&#65533;&#65533;}f1&#65533;&#65533;?0&#65533;5 t4AD&#65533;7&#65533;-&#65533;dJS&#65533;:&#65533;&#65533;M/&#65533; ! &#65533;&#65533;'<&#65533;-`c &#65533;z&#65533;@&#65533;V&#65533;V&#65533;*&#65533;m&#1174;&#65533;&#65533;&#65533;&#1516; m&#65533;N&#65533;&#65533;&#65533;&#65533;&#65533;O&#65533;&#65533; !5G9&#1058;&#65533;&#65533;~&&#65533;&#65533;&#65533;V&#65533;oD&#65533;&#65533;&#65533;X&#65533;&#65533;)-p+CA&#65533;xI&#65533;&#65533;el&#65533;LvO&#65533;&#521;.&#65533;&#65533;&#65533;?A&#65533;&#65533;*QywK&#65533;B.&#65533;&#65533;iF&#65533;&#65533;Vk(8&#65533;X&#65533;v&#65533;jy&#65533;&#65533;&#65533;4&#65533;&#65533;P&#65533;{&#65533;&#65533;2&#65533;#)qE&#65533;@0 @&#65533;&#5060;&#65533;&#65533;&#65533;&#65533;VG&#65533;&#65533;pu&#65533;&#65533;`&#65533;C&#65533;\&#65533;&#65533;&#65533;vy&#65533;_&#65533;8H&#65533;&#1638;8]&#65533;&#65533;q&#65533;&#65533;z&#65533;&#65533;^&#65533;$&#65533;K^B^&#65533;&#65533;&#65533; >p" &#65533;&#703;k&#65533;&#65533;WVR\R&#65533;&#65533; &#65533;&#65533;:;&#65533;&#65533;5&#65533;&#65533;&#65533;N&#65533;&#65533;&#65533;#G+&#65533;&#65533;*&#65533;&#65533; &#65533;&#65533;&#65533;d&#65533;&#65533;W&#65533;ac5&#65533;c&#65533;Q&#65533;8&#65533;%Ne
&#65533;&#65533;&#65533;TrE&#65533;&#65533;h&#65533;&#65533;O&#65533;&#65533;Vo&#65533;&#1371;5&#65533;i7&#65533;&#65533;o &#65533;^&#65533;&#65533;d&#65533;&#65533;0;&#65533;&#609; &#65533;J@ &#65533;gY&#65533;P&#65533;&#65533;U.5&#65533;&#65533;F3&#65533;&#65533;&#1194;D&#65533;&#65533;&#65533;&#65533;&#65533;&#65533;bu$&#65533;d&#65533;vZ&#322;&#65533;&#65533;&#65533;#&#65533;F&#65533;-&#65533;,>&#65533;&#65533;Q&#65533;&#65533;&#65533;&#65533;poA:DZ&#65533;&#161;&#65533;&#65533;&#65533;&#1349;&#65533; &#65533;&#65533;&#65533;
8vm&#65533;5Mx[&#65533;*`&#65533;H&#65533;&#65533;n&#65533;&#65533;&#65533;&#65533;8&#65533;&#65533;V&#65533;&#65533;M&#65533;&#65533;>t&#65533;&#65533;&#65533;&#65533;K_y&#65533;o,!&#65533;F0&#65533;p&#65533;&#65533;&#65533;&#1334;	&#65533;&#65533;&#65533;&#65533;=&#65533;&#65533;&#65533;&#65533;&#65533;&#65533;tV DxBJ&#65533;&#65533;2ErI&#65533;&#65533;&#65533;^&#65533;&#65533;&#65533;&#65533;&#549;&#65533;x'&#65533;T&#1606;#&#1089;c&#65533;5<-&#65533;&#65533;&#65533;g2&#993;&#65533;I&#65533;Bl&#592;&#65533; T&#65533;l&#65533;=8&#394;&#65533;
={k&#65533;&#65533;*qm&#65533; Lh&#65533;FC&#65533;3&#65533;)`Q&#65533;&#65533;z,&#65533;&#65533;&#65533;&#65533;&#65533;&#65533;I&#1860;LQ&#65533;0&#65533;h&#65533;*sz$>@&#65533;&#65533;b&#65533;&#65533;k&#65533;&#65533;&#65533;8Fu&#65533;&#65533;Ld&#65533;Q$&#65533;Z&#65533;&#65533;fk8&#65533;p&#65533;cU6m"` M&#65533;1jl&#65533;&#65533;&#65533;&#65533;&#65533;&#470;&#65533;jG+&#65533;Q3A&&#65533;_F7&#65533;8&#1040;2&#65533;_&#65533;$&#65533;Tb&#65533;&#65533;&#65533;{!&#65533;]&#65533;kl&#65533;
{&#65533;&#65533;$&#65533;&#65533;&#65533;k&#65533;&#705;	G&#65533;Q&#65533;&#65533;ydT&#65533;\&#65533;&#566;&#65533;&#65533;&#65533;&#65533;P&#65533;&#65533;&#65533;&#65533;&#65533;7B:&#65533;&/&#1471;S&#65533;w&#65533;U&#65533;&#65533;)&#65533;&#65533;@&#65533;-&#65533;&#65533;~$&#65533;@&#65533;&#65533;4&#65533;&#65533;&#43241;s&#65533;&#65533;v&#65533;p&#65533;&#65533;&#65533;Q&#65533;1&#65533;&#65533;q?{&#65533;.H&#65533;#&#65533;&#65533;f&#65533;&#65533; Y&#65533;?&#65533;m&#65533;W&#65533;&#65533;&#65533;&&#65533;+`P	6j&#65533;6&#65533;&#65533;&#65533;&#1629;&#65533;&#65533;&#65533;&#65533;CRP2&#65533;c	$Y&#65533;&#65533;&#65533;PpN&#65533;&#65533;&#65533; #&#65533;	L&#976;4&#65533;I&#65533;1&#1057;&#65533;Wl)}&#65533;Q&#65533;&#65533;&#65533;&#65533;&#65533; &#65533;&#65533;&#65533;N&#65533;c&#65533;|!&#65533;&#65533;P&#65533;nC&#65533;&#65533;[&#65533;&#65533;&#65533;fH&#65533;+(&#65533;#&#65533; &#65533;&#65533;&#65533;&#65533;&#65533;&#65533; /f&#65533;\&#65533;&#848;t&#65533;&#58607;&#65533;&#65533;&#65533;&#65533;&#65533;U&#65533;&#65533; y&#65533;<H&#65533;`&#65533;(@ '@3&#65533;qU &#65533;	&#65533;'H&#65533;,&#65533;$&#65533;&#65533;&#65533;&#65533;&#65533;@&#65533; &#280;Q&#65533;y&#65533;&#65533;&#65533;&#65533;&#322;&#65533;d&#65533;&#65533;&#65533;>BN&#65533;L&#65533;	&#65533;7&#65533;p&#65533;@-&#65533;Ts!w&#65533;&#65533;&#65533;!"Rc&#663;c7Ct&#65533;W&#65533;&#65533;t &#65533;&#65533;h&#65533;&#65533;8 '&#65533;R&#65533;&#65533;@RG&#65533; &#65533;u{&#65533;&#65533;r&#65533;AXgG[k`
&#65533;&#65533;g+ &#65533; &#65533;ByZ&#65533;D&#65533;&#65533;&#65533;&#65533;&#65533;&#65533;v&#28780;&#65533;&#65533;6&#65533;#m&#65533;s&#65533;O+`n&#65533;&#65533;|&#65533;m&#65533;&#65533;
&#65533;u&#65533;4&#65533;&#65533;&#65533;KY#&#65533;3;C9&#65533;&#65533;P\&#65533; 0r|&#65533;]hx&#65533;vN&#65533;`&#65533;&#65533;Q&#65533;V&#65533;&#65533;gn&#65533;1&#65533;&#65533;&#65533;&#65533;&#65533;@[&#65533;&#65533;&#65533;&#65533;Al^&#65533;&#65533;&#65533;&#65533;&#65533;Wn&#65533;&#65533;&#65533;&#65533;&#65533;&#65533;&#65533;.I&#65533;XEWK&#65533;vq&#65533;&#65533;i&#65533;&#65533;"s&#289783;&#65533;G,m&#65533;&#65533;pt7&#65533;&#65533; &#65533;&#65533;"&#65533;&#65533;&#65533;wV&#65533;&#65533;t&#65533;$+&#65533;&#65533;&#65533;V\&#65533;x&#1015;4&#65533;&#65533;&#65533;&#65533;_AEj7l&#65533;8s&#65533;;H +";&#65533;&#65533;Wh&#65533;qt&#65533;0Q&#65533;7S&#65533;&#65533;&#65533;E&#65533;&#65533;`a&#65533;&#65533;&#65533;@&#65533;E&#65533;gh%w&#65533;xa&#65533;$>&#65533;Ru&#65533;&#65533;F&#65533;e&#65533;jI8&#65533;9&#65533;iQ&#65533;&#65533;&#65533;QP9&#65533;&#1152;&#65533;&#65533; k#&#65533;&#65533;Ha|&#65533;uRc1&#65533;&#65533;8&#65533;&#65533;&#65533;&#65533;&#65533; &#65533;Q&#65533; &#65533; &#65533;&#65533;&#65533;
A /&#65533;&#65533;s$&#65533;&#65533;O&#65533;&#65533; 7&#1420;)&#65533;&#65533;@&#65533; &#65533;Hr q&#65533;jd&#65533;7&#65533;2ejL&#65533;&#65533;q@&#65533;E&#65533;	&#65533;&#65533;&#65533;t2gw&#65533;A&#65533;8:&#65533;%m&#65533;!&#65533;x&#65533;W&#521;]&#65533;&#65533;	&#65533;&#65533;&#65533;$&#65533;0&#65533;&#65533;-Q&#65533;b&#65533; &#65533;&#65533;Y&#65533;&#65533;&#65533;VnD8&#65533;&#65533;&#65533;{&#65533;sP&#65533; &#65533;&#65533;&#65533;&#65533;?p&#65533;&#65533;h%nEQ&#65533;&#65533;&#600;)&#65533;&#65533; \Q&#65533;Qj)&#1024;vbin&#65533;'&#65533;&#65533;HUMg&#65533;&#1683;&#65533;&#65533;&#65533;&#65533;&#1041;Lt&#65533;L&#65533;t&#65533;\)&#65533;s&&#65533;p&#65533;&#65533;b&#387;:&#65533;=&#65533; &#65533;&#65533;6&#65533;&#65533;Y)&#65533;&#65533;&#65533;`t^=C&#864;#&#65533;&#65533;v&#65533;&#1241;&#65533;V&#65533;&#65533; &#65533;&#65533;&#65533;&#65533;R&#65533;7&#65533;&#65533;&#65533;I&#65533;&#65533;&#65533;093z&#65533;&#65533;*&#65533;&#65533;&#65533;&#65533;&&#65533;&#65533;q &#65533;&#65533;&#65533;'2&#65533;t&#65533;&#65533;&#65533;&#65533;&#65533;g&#65533;%t!&#65533;&#65533;.&#65533;o>&#65533;&#65533;k6S&#65533;&#65533;&#65533;&#65533;&#65533;&#65533;&#65533;JJ&#65533;&#65533; 3&#65533;!a&#993;b&#65533;&#65533;WW&#65533;l&Q&#65533;P&#65533;6z&#65533;0&#65533;#qd&#65533;Sv&#65533;h&#65533;b&#65533;&@j&#65533;x4&#65533;J:&#65533;L&#65533;V:
&#65533;&#65533;K&#65533;&#65533;8&#65533;XQ&#65533;zNe&#65533;H1&#65533;J&#65533;&#65533;h&#65533;&#65533;&#65533;
A&#65533;&#65533;&#65533;h'o&#65533;Zjy&#65533;&#65533;
' &#65533;rzv&#65533;d
&#65533;	,&#65533;O472ZIj&#65533;^:&#65533;m &#65533;y&#65533;&#65533;&#65533;&#65533;&#65533;&#65533;h&#1777;&#65533;&#65533;@&#65533;&#65533;&#65533;&#65533;p&#65533;&#65533;p&#65533;&#65533;&#42536;	A&#65533;&#65533;&#65533;$&#65533;&#65533;&&#65533;&#65533;Z!D0 &#65533;&#65533;Q	&#65533;&#65533;h&#65533;&#65533;.o*(&#65533;1&#65533;i&#65533;&#65533;&#65533;&#65533;Oq0&#65533;&#65533;@p C:&#65533;T&#65533;XnE &#65533;Ay&#65533;&#65533;&#65533;&#65533;&#65533;T'&#65533;&#65533;bQ&#65533;p&#65533;Y2&#65533;&#65533;&#65533;&#1210;&#65533;&#65533;	&#65533;Q&#65533;&#65533;&#65533;&#65533;p;&#65533;*{&#65533;&#65533;g&#65533;&#65533;*W&#65533;&#65533;*pRP &#65533;&#724;"&#65533;cj&#65533;&#65533;&#65533;&#65533;&#65533;&#65533;&#65533;B&#65533;&#65533;X&#65533;U&#65533;^&#65533;9($&#1056;&#65533;&#65533;j &#65533;&#65533;$&#65533;&#65533;G%3c&#65533; &#65533; &#65533;
+Q&#65533;&#373;&#65533; &#65533;  e1@&#65533;&#429;&#65533;y.&#65533;	&#65533;&#65533;!;&#65533;-&#65533;!P&#65533;&#65533;&#65533;&#65533;&#65533;&#65533;&#65533;&#65533;`&#65533;&#65533;&#65533;g&#65533;&#65533;&#65533;	W&#65533;3&#65533;!LP&#65533;a&#65533;&#65533;9&#65533;&#65533;Lwc &#65533;&#65533;e|o&#65533;P&#1036;&#1840;+&#65533;6&#65533;&#304;A(&#65533;T&#65533;&#65533;1&#1859;"&#65533;	&#65533;&#65533;@&#65533;&#65533;Pc[&#65533;p&#65533;9&#65533;0P&#65533;&#65533;YH&#65533;&#65533;B&#65533;&#1296;\&#65533;&#65533;u+G0=Ha&#1779;!&#65533;&#65533;i&#65533;I:&#65533;d%O&#65533;!&#65533;&#2042;&#65533;Yd)+\&#65533;&#65533;&#65533;f&#65533;&#65533;#&#1745;&#65533;&#65533;zU&#65533;&#65533;&#65533;pp$&#65533;~&#65533;&#1482;cp&#65533;j&#65533;&#65533; &#65533;q&#65533;&#65533;&#65533;)U&#65533;&#65533;&#65533;&#65533;`&#65533;{&#65533;
&#65533;&#65533;&#65533;&#65533;&#65533;\s=%[&#65533;&#65533;jnC9&#65533;&#65533;;=&#65533;+&#65533;p&#65533;C&#65533;s&#65533;&#65533;[&#65533;&#65533;z&#65533;x&#65533;&ul&#65533;Zn0&#65533;&#65533;J&#65533;&#760;%&#65533;~&#65533;#&#65533;n"Lj{&#65533;&#65533;&#65533;p&#65533;K&#65533;W9&#65533;&#65533;&#65533;9&#65533;&#65533;&#65533;:&#65533;&#65533;&#65533;&#65533;i<&#65533;s&#65533;&#875;&#65533;l;&#65533;&#65533;&#65533;&#1584;B&#65533;&#65533;-&#65533;&#65533;u&#65533;$ak&#519;D%^&#65533;&#65533;&#65533;q@&#65533;&#65533;R&#65533;#&#65533;&#65533;&#65533;&#65533;0U&#65533;,&#65533;&#65533;&#65533;&#65533;{&#65533;QYDl&#65533;.P&#65533;D&#65533;m2q|h&#65533; 0&#65533;&#65533;&#65533;&#65533;U&#65533;&#65533;&#65533;&#65533;w<,&#65533;<xB&#65533;;&#65533;&#65533;&#65533;z&#65533;&#65533;V!&#65533;&#65533;&#65533;&#65533;IV&#65533;&#65533;&#65533;Ve&#65533;#&#65533;&#65533;&#65533;&#65533;&#65533;&#65533;%
&#65533;)&#65533;&#65533;v&#65533;&#65533;&#65533;LF<RU&#65533;&#65533;Qd&#65533;^ @mG&#65533;&#65533;E&#65533;&#65533;&#65533;&#65533;x&#65533;&#143; $&#65533;&#65533;lP&#507;&#65533;&#65533;&#65533;&#65533;&#65533;6&#65533;+&#65533; 4p ,&#65533;(&#65533;&#65533;&#1848;&#65533;G&#65533;&#65533; &#65533;&#65533;&#65533;&#65533;&#65533;&#65533;#&#65533;&#410;&#65533;&#65533;`&#65533;e+r&#65533;&#65533;?{n&#65533;&#65533;&#65533;&#65533;@/lp&#65533;J &#65533;	&#65533;&#65533;\Q&#65533;B\gz&#1207;&#65533;&#65533;&#65533;&#426;n&#65533;&#65533;&#421;&#65533;&#65533;K&#65533;&#65533;&#65533;&#65533;+ILP&#65533;&#65533;G&#65533;&#65533;I&#65533;}	5m<T[r&#65533;P&#65533;0#&#65533;&#65533;&#65533;&#65533;c0&#65533; &#65533;&#65533;&#65533;Q.&#65533;&#65533;&#65533;&#65533;Nh&#65533;7&#65533;&#65533;&#65533;&#65533;&#65533;!P&#65533;&#65533;P&#65533;&#65533;~u&#65533;&#65533;&#65533;&#65533;e&#65533;&#65533;z &#65533;&#65533;&#65533;&#65533;&#65533;&#65533;~&#65533;}&#65533;&#65533;7&#65533;&#65533;>0&#1826;&#65533;&#65533;&#65533;&#65533;B$&#65533;&#65533; v&#65533;@N&#65533;w&#65533;&#65533;&#65533;&#65533;g&#65533;&#65533;&#65533;d&#65533;&#65533;&#65533;&#65533;8&#65533;0&#65533;&#65533;~&#65533;&#65533;e&#65533;&#65533;&#65533;6&#65533;&#65533;&#65533;+&#65533;~&#65533;&#65533;1&#65533;&#65533;&#65533;L&#65533; &#65533;&#65533;&#65533;1t&#65533;&#65533;&#65533;&#65533;q;&#65533;&#65533;AS&#65533;3&#65533;icmcAx&#65533;7m8]!=&#65533;&#65533;p@&#65533;>&#65533;R;&#65533;&#65533;-&#65533;&#65533;&#65533;&#65533;`]&#753;zc&#65533;lW}&#65533;&#65533;&#65533;6P&#65533;&#859;,1hS&#65533;Oy.d&#65533; &#65533;Q&#65533;&#65533;&#65533;&#65533;qm&#65533;&#65533;&#65533;\s&#65533;&#65533;&#65533;k&#65533;&#65533;&#65533;L?&#65533;0m&#65533;3&#65533;&#65533;m&#65533;&#65533; &#65533;&#65533;&#65533;&#65533;dpin~&#65533;3&#65533;&#65533;7&#65533;&#65533;&#65533;P"&#65533;&#65533; &#65533;m%&#65533;;&#65533;`+7&#65533;&#65533;8c&#65533;$;&#65533;&#65533;(&#1692;&#65533;&#743;H&&#65533;-i&#1947;&#65533;6&#65533;1qI&#65533;Z&#65533;}g&#65533;D&#65533; &#37962;&#65533;W&#65533;&#65533;&#65533;
&#65533;=-&#1084;&#65533;&#65533;&#65533;\:&#65533;7&#1588;+'	#'~&#65533;&#65533;&#65533;}9&#65533;X&#65533;u%	b&#65533;&#65533;Oq&#65533;&#65533;&#65533;&#65533;E&#65533;&#65533;	1&#65533;K&#65533;m&#65533;&#65533;&#65533;&#65533;&#65533;&#1404;&#65533;&#65533;q&#65533;e&#65533;&#65533;&#65533; &#65533;>&#65533;|&#65533;hQ&#363;&#65533;&#65533;1&#65533;&#65533;e&&#65533;~&#1794;&#65533;pp&#65533;&#65533;P&#65533;&#65533;t&#65533;&#65533;&#65533;&#65533;])&#65533;]E&#65533;K&#65533;&#65533;&#65533;&#65533;X&#65533;&#65533; &#65533;g&#65533;:`&#65533;?:s&#65533;2j4&#65533;O6&#65533;',&#65533;=&#65533;&#693;&#65533;&#65533;&#65533;&#1731;i&#65533;@&#65533;&#65533;`G&#65533;&#785;s&#65533;j0&#65533;)U&#65533;&#65533;>aq&#65533;&#65533;&#65533;9F&#65533;&#65533;&#65533;&#65533;&#65533;y&#65533;I&#1448;&#65533;CO!&#65533;4n&#65533;&#65533;&#65533;&#65533;&#65533;I&#65533;&#65533;Z&#65533;C>"&#65533;V&#65533;{\h&#65533;#%&#65533;2DW&#65533;`&#65533;N&#65533;s)&#65533;&#65533;&#65533;&#65533;&#65533;[:&#65533;b&#65533;g#&#65533;t&#65533;&#65533; &#65533;&#65533;PL&#65533;q^&#65533;&#65533;Q&#65533;q 0&#65533;&#65533;&#65533;&#65533;l&#65533;pO${k&#65533;-&#65533;"
U&#65533;&#65533;&#65533;'&#24626;&#65533;6R&#65533; F&#65533;zn0&#65533;]&#65533;&#65533;&#65533;&#65533;l1&#65533;F
&#65533;-ab&#65533;&#65533;&#65533;&#65533;e&#36211;&#65533;10&#65533;`&#65533;&#65533;&#65533;h{&#65533;&#65533;,/@;
&#65533;+(&#65533;&#65533;&#65533;@&#65533;&#65533;#&#65533;Mxqr~&#65533;al&#65533;&#65533;&#65533;&#65533;&#65533;s&#65533;\01.*O&#65533;^$&#65533;
&#65533;&#65533;&#65533;tZ&#65533;&#65533;&#314; & k&#65533;0&#65533;&#65533;>&#65533;"&#65533;&#65533;p&#461;&#65533;&#65533;&#65533;.~&#65533; &#65533;&#65533;&#65533;&#65533;&#65533;&#65533;&#65533;v s&#65533;O&#65533;0&#65533;&#65533;H &#65533;#
l&#518;Zv&#65533;o&#65533;&#65533;&#1324;&#65533;&#745;K3&#1024;" &#65533;?&#65533;p&#65533;&#65533;&#65533;m&#65533;?&#65533;&#65533;;)&#65533;!&#65533;\&#65533; &#65533;!&#65533;&#65533;~&#65533;&#65533;1;&#65533;"<&#65533;qz0s&#65533;&#65533;&#65533;G_)&#65533;&#65533;&#65533; &#65533;P&#65533;x|u~q&#65533;&#65533;&#65533;IU`&#65533;&#65533;&#65533;&#65533;&#65533;%&#1616;&#65533;J&#65533;&#65533;&#65533;&#65533;0`&#65533;&#65533;&#65533;&#65533;&#65533; ]&#222;Qq&#1868;&#65533;&#65533;K&#65533;&#65533;Z &#65533;.&#65533;&#65533;skE&#65533;&#65533;H&#65533;&#65533;&#65533;&#65533;=`&#65533;&#65533;yT&#65533;`&#65533;\&#65533;0&#65533;&#65533;&#65533;u&#65533;&#65533;&#65533; o0&#65533;&#65533;_&#65533;`&#65533;?&#65533;&#65533;l &#65533;CB&#65533;&#65533;&#65533;)&#65533;lP&#65533;7&#65533;&#65533;6`L&#65533;&#65533;\&#65533;&#173;P	z&#65533;OH&#65533;9P&#65533;
&#65533;!&#65533;&#65533;0&#65533;&#65533;
&#65533;&#65533;Y&#65533;Wp&#65533;&#65533;&#65533;&#65533;+&#65533;O&#65533;C(&#65533;Z&#65533;&#65533;&#65533;&#65533;&#65533;E&#65533;5n&#65533;x&#65533;&#65533;9&#65533;Y&#65533;0&#65533;&#65533;&#211;K&#65533;F&#65533;Js&#65533;&#1547;&#65533;
$9rX&#65533;&#65533;&#65533;&#65533;&#65533;\s&#65533;r&#65533;&#65533;&#65533;>}SD&#65533;&#65533; &#65533;5&#65533;#BE85&#65533;&#149;$&#65533;&#65533;&#65533;B&#65533;&#65533;W&#65533;a7~&#65533;&#65533;&#65533;&#65533;A&#65533;*&#65533;I&#65533;&#65533;&#65533;-1T&#42281;fM&#65533;9&#65533;&#65533;&#65533;&#65533;&#65533;&#2018;&#65533;&#65533;&#65533;&#65533;st
)&#65533;&#65533;\&#65533;$&#204;(&#65533;`&#65533;&#65533;&#65533;W&#65533;&#65533;5&#65533;&#65533;&#642;kM:&#65533;ZR!&#1410;&#65533;&#65533;&#65533;&#65533; 
_2#"p(u&#65533;&&#65533;&#65533; H&#65533;&#1321;d&#660;9"&#65533;d&#65533;P&#65533;&#65533;A&#65533;&#65533;&#65533;bm9&#65533;A&#65533;&#65533;D&#65533;&#65533;&#65533;&#65533;&#65533;u&#65533;&#65533;&#65533;&#65533;&#65533; &#865;&#1670;T>&#65533;|q&#65533;Z&#65533;&#65533;&#65533;{&#65533;lW&#65533;NFj@&#65533;A |L&#65533;\&#65533;&#65533;!\&#65533;&#65533;- &#65533;i&#65533;&#65533;&#65533;S;&#65533;Vh&#65533;&#65533;&#65533;&#65533;j&#65533;&#65533;&#65533;39&#65533;&#65533;:&#65533;Q:4N&#65533;c@&#65533;P@&#65533;$+&#65533;&#65533;PL&#38865;H&#65533;&#65533;&#65533;&#65533;&#65533;&#65533;A&#65533;&#65533;&#65533;&#65533;&#65533;X,&#65533;!&#65533;L{J#&#65533;*$&#65533;&#65533;&#65533;&#65533;C&#65533;&#65533;{&#65533;&#65533;&#65533;"&#65533;&#65533;f&#65533;q&#65533;&#884;[a8&#65533;&#65533;&#65533;&#65533;s&#65533;K	&#65533;&#65533;&#65533;9&#65533;&#65533;:1&#65533;&#65533;j`)&#65533;t33&#65533;&#65533;1&#65533;,&#65533;~T&#65533;1&#65533;&#65533;{l<&#65533;&#700;jB&#65533;4jl&#65533;&#65533;&#65533;&#65533;&#65533;7&#65533;&#65533;&#65533;&#65533;	lH&#65533;&#65533;RK-&#596;&#65533;&#1832;H.U3L@Q&#65533;&#65533;-&#65533;ETQR&#65533;dt&#65533;&#65533;&#65533;&#65533;&#65533;&#65533;32&#65533;d&#65533;LJ-b2V&#65533;&#134;QK&#65533;U3W&#65533;&#65533;8&#65533;J&#65533;&#65533;1&#65533;&#65533;0S?&#65533;3<&#65533;&#65533;&#65533;b&#65533;&#65533;Z`&#65533;ya&#65533;4c&#65533;&#65533;&#65533;&#65533;&#65533;Yc&#65533;&#65533;H&#65533;&#65533;#!&#65533;i&#65533;&#65533;&#65533;]&#65533;&#65533;M#&#65533;!%]Q@&#65533;(&#65533;j4&#65533;,H&#65533;&#65533;&#1669;w&#65533;&#65533;&#65533;&#65533;g&#65533;$&#65533;&#65533;&#65533;{&#65533;\&#65533;\&#65533;&#65533;&#65533;OU&#65533;H#&#65533;i	&#65533;8^y&#65533;-&#65533;Y&#65533;g&#65533;.&#65533;zD&#65533;o&#65533;A'&#65533; xc&#65533;9&#65533;6&#65533;s&#65533;0Y&#65533;&#65533;$&#65533;&#1089;&#65533;&#65533;"&#516;&#65533;&#65533;&#65533;&#65533;&#65533;&#65533;&#65533;Ux&#65533;&#65533;t&#65533;&#65533;o&#65533;A&#65533;&#65533;&#65533;&#65533;&#65533;&#65533;&#65533;&#65533;&#65533;&#65533;X&#65533;5&#65533;k&#65533;&#65533;M&#65533;&#65533;&#65533;&#65533;&#1971;&#65533;&#65533;&#65533;&#65533;&#442;&&#65533;&#65533;&#1946;v&#65533;l&#65533;6&#65533;&#486;&#65533;&#28601;&#65533;%h&#65533;&#65533;&#65533;'&#65533;L&#65533;V&#65533;&#65533;&#65533;&#65533;&#65533;q&#65533;&#65533;&#65533;|&#65533;q&#65533;W&#65533;&#65533;N
!&#65533;&#65533;&#65533;|&#65533;7I\s8&#65533;(uB&#65533;&#65533;@
:
&#65533;&#65533;q&#65533;k&#65533;&#65533;&#65533;&#65533;&#65533;&#65533;&#65533;&#65533;&#65533;&#65533;z&#65533;]J&#65533;A&#65533;G@&#65533;mW>&#65533;8&#65533;&#65533;"&#65533;&#65533;A&#65533;D&#65533;w`&#34819;.H@&#65533;&#65533;&#65533;]&#65533;&#65533;&&#65533;Pa&#65533;Y&#65533;^&#65533;RH&#65533;&#65533;&#65533;&#65533;:&#65533;&#65533;&#65533;&#65533;4&#65533;@&#65533;&#65533;&#65533;{&#65533;{&#65533;&#65533;&#65533;&#65533;=&#65533;&#65533;&#65533;&#65533;&#65533;^"&#65533;?&#65533;#i  &#65533;b&#65533;{&#65533;3 &#65533;&#65533;&#65533;t&#65533;}g&#65533;&#65533;4&#65533;&#65533;EP|@C,&#65533;7&#65533;G&#65533;o{&#65533;_&#65533;&#65533;&#65533;@"&#65533;&#65533; &#65533;&#1488;D&#65533;"y*$&#65533;4&#65533;&#65533;&&#65533;&#65533;8&#798;&#65533;H&#65533;&#65533;DSTA"fg&#65533;!rR&#65533; &#65533;R&#65533;@&#65533;&#65533;P&#65533;;$c	&#65533;&#65533;*V&#65533;#&#65533;&#65533;\W!4A&#65533;&#65533;&#65533;&#65533;&#344;&#65533;:qP<&#65533;!&#65533;R&#65533;&#65533;p&#65533;&#65533; &#65533;&#65533;&#65533;&#65533;@&#65533;h4@&#65533; &#65533;&#65533;&#1059;&#65533;&#65533;&#65533;-T1&#65533;&#65533;!6P&#65533;K(R&#65533;H&#65533;"y &#65533;F>r&#65533;&#65533;5&#65533;&#65533;YP&#65533;( &#65533;8&#65533;&#65533;R&#65533; >&#65533;&#65533;E&#65533;&#65533; &#65533;0&#65533;&#65533;JU&#65533;rD#&&#65533;&#65533;&#65533;X&#65533;.&#65533;&#65533;h&#65533;  &#65533; &#65533;e(&#65533;&#65533;%1y&#65533;&#65533;a&#65533;&#65533;&#65533;&#65533;&#65533;c2&#65533;&&#65533;&#65533;r&#65533;&#65533;B.7&#65533;A&#65533;	&#65533;0&#65533; &#65533;&#65533;i&#65533;C4&#65533;8&#65533;&#65533;&#65533;Ez&#65533;&#65533;&#65533;&#65533;&#65533;&#65533;&#65533;&&#1181;&#65533; &#65533;<&#65533;&#65533;&#65533;>&#1310;&#65533;&#65533;&#65533;5
 ^&#65533;&#65533;&#65533;h8*Gt`&#65533;&#65533;&#65533;5?&#65533;&#65533;!&#65533; &#65533;FA&#65533; &#65533;,Ak
&#65533; S&#65533;0&#1728;h&#65533;mZ&#65533;!&#520;!&#65533;&#65533;&#65533;&#65533;2&#65533;&#65533;&#65533;7u&#65533;S&#65533;@&#65533;&#65533;E&#65533;a&#65533;&#65533;6&#65533;D&#65533;>&#65533;*&#65533;&#65533;&#65533;&#65533;&#65533;(9&#65533;
&#65533;&#65533;&#65533;&#65533;,&#65533;5&#65533;&#1352;nu0&#65533;'&#65533;&#65533;&#1089;&#65533;&#65533;5&#65533;Y}&#1348;&#65533;3&#65533;&#65533;KJ5" &#65533;6$&#65533;&#65533;&#65533;&#65533;13*Lq T&#65533;&#65533; &#65533;&#65533;&#65533; qR&#65533;&#65533;&#65533;&#65533;	&#65533;K3&#65533;&#65533; &#65533; &#65533;&#65533;&#65533;EP&#65533;&#65533;&#65533;*j&#65533;&#551;:,"&#65533;&#65533;5&#65533;&#65533;&#65533;K_&#65533;&#65533;&#65533;&#1240;yjj&#65533;5 &#65533;&#65533;n&#65533;&#65533;VCP&#65533;$&#65533;&#65533;&#65533;&#65533;G&#65533;q&#65533;&#65533;^&#65533;E&#65533;d&#65533;"!&#65533;W&#65533;&#65533;&#1460;8&#65533;_&#65533;&#65533;&#65533;&H&#65533;&#65533;A)\&#65533;kO&#65533;&#65533;&#65533;&#65533;&#65533;&#65533;@&#65533;A&#65533;&#65533;^&#65533;	&#65533;&#65533;&#65533;44{X&#65533;d&#65533;b&#65533;}y&#65533;&#65533;&#65533;&#65533;j&#65533;&#65533;&#65533;5TZ&#65533;a&#65533;&#65533;&#65533;A&#65533;-1!+&#1613;&#65533;&#65533;&#65533;	N&#65533; p&#1286;&#65533;&#65533;&#65533;&#65533;`&#65533;V&#65533;&#65533;&#65533;&#65533;&#23599;&#65533;&#46283;&#65533;&#1405;q5]{^EZ&#65533;&#65533;&#65533;%'j[&#65533;&#65533;&6&#65533;&#65533;@)&#65533;&#65533;
&#1996;&#65533;&#65533;"&#65533;.&#65533;0&#65533;&#65533;75&#6617;&#65533;&#65533;V`c
;V&#65533;[~&#65533;}e&#65533;l ~!l_RZ&#65533;#2Mds&#65533;fq
a `&#65533;pp&#65533;[&#181;H&#65533;&#65533;nS,V^b&#65533;tv&#65533;T&#65533;&#65533;&#65533;T#&#65533;U&#65533;Gw&#65533;l&#65533;&#65533;1+&#65533;&#65533;T&#65533;zU&#65533;F&#65533;&#65533;q&#65533;Q&#65533;F&#65533;&#65533;&#65533;&&#65533;l&#65533;4! &#65533;&#65533;&#483;&#65533;&#65533;&#1867; V#&#65533;?[&#65533;'&#65533;ZA&#65533;e0&#65533;&#65533;`&#65533;Z(2&#65533;Hd-&#131;\&#65533;&#65533;:0GP=\&#65533;V&#65533;&#65533;|F&#65533;G&#65533;&#65533;S+&#65533;#R&#59819;&#65533;\>T&#65533;y&#65533;&z&#65533;&#65533;&#65533;@&#65533;!^tq&#65533;&#65533;&#65533;#&#65533;&#65533;mC&#65533;ajt9&#65533;i&#65533;&#65533;&#65533;&#65533;&#65533;&#65533;&#65533;W&#65533;&#65533;Hv&#65533;&#65533;&#370;&#65533;&#65533;6&#65533;E&#53824;g:&#65533;b&#65533;&#65533;&#65533;{&#65533;&#65533;&#65533;&#65533;/C&#65533;S&#65533;&#65533;&#1638;&#65533;E<&#65533;&#65533;_&#65533;1&#65533;6&#1936;&#65533;&#65533;&#65533;&#65533;&#65533;&#65533;@&#65533;&#65533;&#65533;&#65533;&#65533;vq&#65533;&#65533;H&#65533;&#65533;5&#65533;ys&#65533;&#65533;fdF&#65533;&#65533; r@&#1375;&#65533;{&#65533;&#65533;wd'~t&#65533;&#50669;&#65533;&#65533;&#65533;&#65533;1&#65533;&#65533;&#65533;&#65533;&#65533;"M&#65533;&#65533;&#1393;&#65533;1'&#65533; C&#65533;vq&#65533;&#65533;ebS}&#65533;&#65533;4&#65533;&#65533;M&#65533;a&#374;u&#65533;y&#65533;&#65533;&#65533;Jur&#65533;3&#65533;7&#65533;&#65533;W&#65533;ku&#65533;&#1789;&#245;&#65533;&#65533;&#65533;q&#65533;&#65533;&#65533;8/9&#65533;-B&#65533;\&#65533;&#65533;&#65533;&#65533;&#65533;x!&#65533;\&#65533;6&#65533;&#1300;/9&#65533;1&#65533;&#65533;XC&#65533;&#65533;&#48509;\&#65533;&#65533;,&#65533;&#65533;'j&#65533;&#65533;&#65533;&#65533;&#65533;\&#65533;#&#65533;}G&#65533;&#65533;&#65533;zi&#65533;}&#65533;)&#65533;&#65533;&#65533;&#65533;&#1514;3r&#65533;7&#65533;&#65533;1&#65533;s&#65533;&#65533;&#65533;&#439;&#65533;&#65533;?N&#65533;&#65533;~#&#65533;
a&#65533;F&#65533;&#65533; &#65533;&#65533;&#65533;&#65533;o&#65533;gd R&#65533;pJ7?a&#65533;&#49065;&#65533;OF&#65533;0&#65533;!&#65533;C&#65533;F&#65533;-&#65533;&#65533;&#721;&#65533;&#65533;=&#65533;&#65533;*hC3=K&#65533;&#65533;s3kC$9c&#65533;|&#65533;&#65533;+&#65533;&#65533;&#65533;>&#65533;&#65533;&#65533;&#65533;
&#65533;7;&#65533;&#65533;&#65533;&#65533;z>&#875;&#65533;&#65533;B&#65533;&#507;&#65533;&#65533;-&#65533;&#65533;@&#65533;&#65533;&#65533;l*&#65533;&#65533;b:&#65533;{&#65533;&#65533;&#65533;&#65533;&#65533;jk&#65533; ,<&#65533;k+&#65533;&#65533;?&#65533;$[&#65533;~&#65533;;&#65533;?l&#65533;&#1346;1&#65533;P9i&#65533;&#65533;	&#65533;&#65533;j*&#65533;'&#65533;8B$&#65533;*D&#65533;	&#65533;2&#65533;&#65533;&#65533;3d*&#65533;" &#65533;,&#65533;9&#65533;R&#65533;&#65533;+&#65533;z&#65533;&#65533;xS2&#65533;&#65533;  0&#65533;#d&#65533;&#65533;r-kp&#65533;*&#65533;'&#65533;&#65533;A&#65533;c.q&#65533; #&#65533;Cl&#65533;A&#65533;r7&#258;&#65533;D&#65533; 0&#65533;\0M&#65533;5&#65533;&#65533;&#65533;&#65533;&#65533;
&#712;&#65533;*h&#65533;&#65533;&#65533;	cB&#65533;sBa;&#65533;"&#65533;+*&#65533;I&#65533;&#65533;&#65533;A4&#65533;.&#907;4&#65533;&#65533;5E" 
h&#65533;&#65533;&#65533;&#65533;&#65533;&#65533;&#648;&#65533;(&#65533;&#65533;'&#65533;&#65533;&#65533;&#65533;-&#65533;E&#54514;&#65533;&#65533;A&#65533;&#65533;&#65533;&#65533;&#65533;0T@p(D,l&#65533;&`&#65533;&#65533;b;&#65533;S&#139;`3c&#65533;3Q&#65533;De@s&#65533;&#65533;.&#65533;'&#65533;&#65533;&#65533;&#65533;4q&#65533;&#65533;(&#65533;&#65533;s&#65533;4&#1851;&#65533;-S&#65533;&#65533;&#65533;&#1777;)&#65533;Ey,&#65533;&#65533;+;,&#915;78k=b&#65533;&#65533;:&#65533;&#386;`?&#65533;h&#65533;&#712;&#65533;&#65533;&#65533;&#65533;&#65533;(&#65533;&#65533;&#65533;&#65533;j&#65533;G&#65533;&#65533;&#65533;&#65533;&#65533;Tx&#65533;&#65533;H&#65533;&#65533;&#169;&#235;D"G&#65533;&#65533;=&#65533;"E&#65533;*&#65533;5&#65533;=+&#65533;U&#65533;H&#65533;.&#65533;&#65533;&#65533;&#65533;3"&#65533;9,C&#65533;&#65533;&#65533;&#44723;_&#65533;,kp&#65533;${&#65533;&#65533;/^&#65533;C&#65533;&#314;&#65533;&#65533;^&#65533;C&#65533;&#65533;&#65533;'&#773;&#65533;<q&#65533;'kdH&#1267;&#65533;&#65533;&#687;k8!&#65533;I&#65533;&#65533;Ap@&#65533;k&#65533;s&#65533;-&#65533;&#65533;&#290;"&#65533;&#65533;&#65533;&#1427;Bq&#65533;sx&#668;&#65533;&#65533;&#679;&#65533;"&#65533;{tB$&#65533;T(^&#65533;&#65533;G&#65533;&#732;&#65533;&#65533;&#65533;&#65533;_t7&#65533;&#65533;&#65533;OC>rs&#672;&#65533;&#65533;C&#231;,&#65533;&#65533;&#65533;)&#65533;:BT&#65533;&#65533;&#65533;,&#65533;<3F&#65533;J&#65533;
&#65533;?&#65533;,^(D&#65533;4&#65533;l&#65533;K&#65533;&#65533;5k:S|I&#65533;&#65533;&#65533;pTK,E	<&#65533;.,&#65533;&#65533;&#65533;.&#65533;&#65533;9x|M&#65533;&#65533;&#65533;!S{&#65533;-&#65533;{&#65533;&#65533;&#65533;T\&#65533;&#65533;<&#65533;&#65533;7<l&#65533;|&#65533;<&#65533;L=&#65533;2H&#65533;&#65533;@&#65533;&#65533;D7&#65533;.&#65533;&#65533;N&#65533;&#65533;2&#65533;:0FqsM&#65533;L&#65533;&#65533;&#65533;&#65533;&#65533;>&#65533;&#65533;&#1074;5&#65533;&#65533;1&#65533;<BQt-|&#65533;&#65533;&#65533;c&#65533;|&#65533;&#65533;&#65533;&#65533;(&#65533;&#65533;&#65533;d&#65533;&#65533;&#1268;&#65533;&#65533;&#65533;{&#65533;>S&#65533;&&#65533;&JMx&#65533;&#65533;h&#65533;KF&#65533;&#264;&#65533;&#964;\H&#65533;&#65533;L&#65533;&#65533;&#65533;g|Oy{D&#65533;k&#65533;J&#65533;&#65533;T&#65533;l&#65533;A&#65533;:&#1030;h&#65533;&#65533;&#65533;_&#65533;2&#65533;&#65533;&#65533;k&#65533;8&#65533;&#65533;&#65533;&#65533;&#65533;&#151;4K&#65533;8LV&#65533;&#65533;c0kP&#65533;
tC&#65533;&#65533;&#65533;&#65533;K&#65533;#&#65533;&#1397;&#65533;J&#65533;S:&#65533;*&#65533;y;&#65533;kS&#65533;-&#1397;&#65533;t&#734;`&#65533;&#65533;&#65533;&#65533;&#65533;&#65533;k&#65533;Kp&#65533;Q&#65533;&#65533;&#65533;-&#65533;H&#65533;&#65533;-a&#65533;o
&#281;*!&#65533;M&#65533;\&#1142;k&#65533;7&#65533;&#65533;&#65533;L>&#65533;&#65533;&#65533;8SK&#65533;&#65533;&#65533;(&#65533;&#65533;&#65533;&#65533;N&#65533;+&#65533;&#65533;* J&#65533;&#65533;B|&#65533;&#65533;;&#65533;&#65533;&#65533;&#65533;8&#65533;R&#65533;&#424;&#65533;&#65533;V&#65533;&#65533;&#65533;&#65533;<&#65533;&#65533;1I;&#65533;&#65533;&#65533;kD&#65533;md&#65533;&#1894;5{8E&#65533;@=&#65533;l&#65533;.&#65533;H#&#65533;(=&#65533;&#65533;&#65533;S&#65533;&#65533;(&#65533;tTB&#65533;&#65533;b&#632;*&#65533;&#65533;"L&#65533;&#65533;&#65533;&#608;&#65533;n&#65533;R&#65533;s&#65533;&#65533;&#65533; r;K&#65533;  &#65533;&#65533;P&#65533;&#65533;A&#65533;&#65533;y5P+^0Sf&#65533;&#65533;&#65533;SMc&#65533;&#65533;&#65533;&#65533;&#65533;\&#65533;%&#65533;^=D&#65533;c0&#1684;6&#65533;L@A&#65533;&#65533;eM&#65533;s&#65533;8&#65533;&#65533;*&#65533;4&#65533;&#65533;&#705;&#65533;&#65533;&#65533;F&#65533;&#65533;&#65533;&#65533;%&#65533;4;&#65533;\&#65533;&#65533;&#65533;l&#65533;eHM /&#65533;&#1397;&#65533;F&#65533;&#65533;&#65533;&#65533;c.yMQ&#65533;&#65533;&#65533;&#65533; &#65533;&#65533;&#65533;-&#65533;&#65533;9&#65533;&#65533;&#65533;H&#65533;&#645;&#65533;D3&#65533;&#65533;&#65533;&#65533;&#65533;&#65533;&#65533;W&#65533;&#1406;&#65533;{&#65533;B&#65533;V&#65533;&#65533;_&#65533;@k&#65533;X,&#65533;T&#65533;(&#65533;5&#65533;&#65533;YL@&#65533;&#65533;&#65533;&#65533;&#65533;F!XW&#65533;&#65533;&#65533;&#65533;
?a#&#65533;)'&#65533;&#65533;W(K&#65533;&#65533;&#65533;1n&#65533;5}&#65533;&#65533;&#65533;&#65533;&#65533;U[(&#65533;?&#65533;&#48805;&#65533;2&#65533;$Q&#65533;M&#65533;E&#65533;&#65533;d&#65533;	&#65533;&#751;C&#65533;o&#65533;Z&#65533;)OlR&#65533;&#65533;&#65533;Qt&#1583;kZ&#65533;&#65533;&#65533;?&#65533;8&#65533;MLe&#65533;&#65533;z[&#65533;AK&#65533;>&#65533;r&#65533;&#65533;<&#65533;&#65533;&#1220;&#65533;&#65533;&#65533;XtS&#65533;&#65533;&#65533;q&#65533;&#219;&#65533;&#65533;D0]&#65533;&#1274;H
&#65533;&#65533;&#65533;d/i4&#65533;b&#65533;&#65533;&#65533;&#65533;&#65533;u.n,*&#65533;&#65533;B&#65533;&#65533;&#65533;&#65533;FMI;&#65533;)&#65533;t&#65533;&#65533;&#65533;K-{&#1478;&#65533;&#65533;#44%&#65533;*&#65533;}&#65533;&#65533;&#65533;&#65533;U&#65533;&#65533;(&#65533;G&#65533;&#65533;1&#65533;H&#65533;&#65533;Q,#?I&#460;&#65533;<&#65533;&#65533;&#65533;&#65533;&#65533;C&#65533;&#65533;$c&#65533;&#65533;l.&#65533;&#1406;&#65533;&#65533;,&#1967;S&#65533;KT&#65533;#O&#65533;_K&#65533;&#65533;&#65533;&#65533;&#65533;(&#65533;&#65533;&#538;)l&#65533;Xm%@&#65533;6&#65533;&#65533;&#65533;>&#65533;&#65533;E&#65533;/&#65533;&#65533;&&#65533;e:7&#65533;<&#65533;R&#65533;# Y&#65533;&#65533;z&#65533;XtO&#65533;#O&#65533;,&#65533;&#65533;]&#65533;O&#65533;&#65533;M&#65533;&#65533;&#65533;&#301;&#65533;Z&#65533;,#&#65533;&#65533;E&#1635;tX&#65533;=`&#65533;]&#65533;&#65533;'&#65533;U&#65533;&#65533;#&#65533;&#65533;&#65533;Z&#65533;|I&#65533;&#65533;&#65533;2_&#65533;E&#65533;&#65533;&#65533;.&#65533;&#65533;Nd5&#65533;&#65533;&#65533;&#65533;&#65533;X&#65533;-P&#65533;&#1735;J&#65533;a&#65533;Y&#65533;&&#65533;&#65533;&#65533;[?{&#65533;8gL&#65533;?,%q&#65533;&#65533;&#65533;U&#65533;&#65533;
&#65533;s&#65533;&#65533;&#65533;&#65533;&#65533;MV&#65533;&#65533;&#65533;&#65533;&#65533;&#65533;&#65533;nm&#65533;&#65533;So&#65533;*&#65533;.&#65533;&#65533;&#65533;%*&#65533;%&#15979;7aJ&#65533;M&#65533;&#1749;1&#65533;&#65533;`&#65533;&#65533;&#1981;&#1611;h&#1641;&#65533;U&#65533;&#65533;&#65533;&#65533;R|b&#65533;&#65533;,&#188;&#65533;&#65533;el6(&#65533;&#1942;D\&#65533;&#513;($&#1228;&#65533; &#65533;T;>;&#65533;lSH&#1450;&#65533;&#65533;-&#65533;w&#65533; !&#65533;*&#65533;&#65533;^&#65533;&#1967;e&#65533;&#65533;&#65533;eaW&#65533;&#65533;&#65533;;@F&#65533;d&#65533;c&#65533;E&#65533;&#65533;3&#65533;w+&#1794; Mh&#65533; @x!8&#65533;#b&#65533;N&#65533;&#65533;&#172;&#65533;"&#65533;&#65533;&#65533;,&#65533;,&#65533;\&#65533;)&#65533;&#65533;&#65533;!&#65533;&#65533;&#65533;&#65533;x&#65533;N&#65533;&#65533;&#65533;&#65533;&#65533;,&#65533;&#65533;B&#65533;0&#65533;M&#65533;4h&#65533;H~nz&#65533;&#65533;h&#65533;1&#65533;TIafH&#65533;t&#65533;&#65533;[&#65533;gB&#65533;&#65533;9&#65533;2&#1699;&#65533;f(&#65533;JlJ&#65533;&#65533;&#65533;8&#65533;$\:&#65533;&#65533;q&#65533;r&#65533;&#65533;&#65533;p&#65533;G&#65533;&#65533;&#65533;&#65533;&#65533;&#65533;&#65533;&#65533;F&#65533;&#65533;%&#65533;&#65533;RH&#65533;X&#65533;h&#65533;&#32920;&#65533;&#65533;!/B Z&#65533;&#65533;&#65533;&#65533;l&#65533;&#65533;&#65533;6&#65533;&#65533;&#1123;Y&#65533;j&#65533;&#65533;&#65533;&#65533;&#65533;&#65533;&#65533;&#65533;#2*&#65533;F&#65533;h&#65533;k&#65533;&#59499;>&#10146;#&&#65533;!&#1182;h&#65533;&#65533;&#65533;hT&#65533;&#65533;#l/J&#65533;&#65533;6&#65533;&#65533;&#65533;&#65533;&#65533;l&#65533;k	&#65533;&#65533;&#65533;&#65533;&#65533;&#65533;` 3&#65533;&#65533;J&#65533;&#65533;V&#65533;&#65533;&&#65533;&#697;&#65533;E&#65533;&#65533;&#65533;&#65533;&#65533;A&#65533;&#65533;&#65533;Vm&#65533;&#65533;( &#65533;$(&#65533;G@&#65533;&#65533;^&#65533;&#65533;T( &#65533;Q@* 
&#65533;&#65533;^&#65533;&#65533;&#1416;gh&#65533;Hm&#65533;oR&#65533;l&#65533;	 !&#65533; &#65533; ,&#65533; &#65533; &#65533; K &#65533; &#65533;	H&#65533;&#65533;&#65533;&#65533;*\&#65533;P&#65533;?&#65533;J&#65533;H&#65533;&#65533;&#331;3&l&#65533;&#65533;G">l&#65533;Y&#65533; Y&#65533;4X&#65533;&#65533;:V4&#65533;GS&#65533;&#859;8sZ&#65533;(&#65533;&#65533;&#1038;Y&#65533;m&#65533;?j&#65533;	=&#65533;4&#65533;($&#65533;^K&#65533;&#65533;&#266;&#65533;tj&#65533;&#65533;&#65533;"&#65533;oE&#65533;*5jT`&#1154;C&#65533;&#65533;&#65533; &#65533;&#65533;&#65533;I&#65533;l&#65533;J&#65533;.&#65533;&#65533;&#1188;I&#65533;V&#65533;X&#65533;B&#65533;,&#65533;o&#65533;a&#65533;d&#65533;&#65533;&#65533;&#65533;_&#65533;v#KV8@o_&#65533;Gc.&#65533;&#65533;&#65533;X&#65533;&#65533;5&#65533;&#65533;-&#65533;
&&#65533;&#65533;&#65533;&#65533;&#7386;=&#65533;}&#65533;&#65533;&#65533;&#65533;&#65533;i&#65533;u&#65533;&#65533;&#65533;&#65533;o&#65533;&#65533;D&#65533;&#65533;c&#65533;&#65533;&#65533;&#65533;&#65533;M&#65533;&#65533;n
*&#65533;&#65533;&#65533;k&#65533;&#65533;&-mj&#409;&#65533;&#65533;-&#65533;y&#65533;r&#65533;&#65533;&#65533;-]&#65533;o&#65533;&#65533;&#65533;$&#65533;#&#65533;&#65533;&#65533;&#65533;&#65533;U&#65533;4vx&#65533;&#65533;&#65533;&#65533;&#65533;l&#65533;=&#65533;&#65533;`&#65533;'_|&#65533;&#65533;&#65533;&#65533;5&#65533;H^~&#65533;=gat&#65533;&#65533;6&#65533;`"Wuf%8|N&#65533;&#65533;
l\&#65533;&#65533;&#65533;&#65533;[B&#65533;&#65533;&#1669;&#65533;&#65533;7c&#65533;f]&#65533;&#65533;%v&#65533;&#65533;- E[`6F&#65533;Fb&#65533;&#65533;sKZG&#65533;=&#65533;D_&#65533;Q&#65533;P&#65533;&#65533;e&#65533;&#2006;/"&#65533;&#65533;&#65533;&#65533;&#65533;A&#65533;EyS4U&#65533;g&#65533;U&#65533;a&#65533;&#65533;&g&#65533;d&#65533;G&#65533;ZZ&#65533;&#65533;m&#65533;&#65533;&#65533;?&#65533;&#65533;&#65533;&#65533;Yr&#65533;y&#65533;&#65533;l5~&#35345;n&#65533;&#1984;&#65533;&#65533;E&#65533;&#65533;Z&#65533;6\&#65533;-:&#65533;&#65533;&#65533;X&#65533;|&#65533;"&#65533;&#65533;&#65533;&#65533;$&#65533;&#65533;&#65533;&#65533;A#&#65533;&#65533;[&#65533;Z&#65533;EP&#65533;&#65533;"tb&#65533;&#65533;&#1930;&#65533;%&#65533;&#65533;hA#&#65533;&#65533;&#65533;&#65533;&#65533;&#65533; &#65533;7&#65533;p&#65533;m&#65533;&#65533; &#65533;&#65533;7&#65533;&#65533;4r&#65533;&#65533;C6e&#65533;&#65533;&#65533;J&#65533;&#65533;&#65533;-*&#65533;&#65533;D4&#65533;z&#65533;&#65533;?&#65533;&#65533;&#65533;D &#65533;&#65533;&#65533;K $.&#65533;&#65533;v&#46008;?&#65533;PI+Jih&#65533;&#65533;%&#65533;@Ie&#65533;&#65533;&#65533;&#65533;5&#65533;Wqfz&#65533;&#65533;&#65533;&#65533;`&#65533;&#65533;&#65533;&#65533;&#65533;@&#65533;&#65533;&#65533;NL 2&#65533;+&#65533;&#65533;&#65533;&#65533;<&#65533;?&#65533;t3&#65533;&#65533;&#65533;b&#65533;&#65533;mh&#65533;&#65533;e&#65533;<&#65533;&#65533;&#65533;5&#65533;x&#65533;=&#65533;r;&#65533;&#65533;&#65533;@&#65533;LLXs&#65533;:a&#65533;&#65533;&#65533;&#65533;a&#65533;&#65533;dSX&#65533;&#65533;Ugg&#65533;w&#65533;5&#65533;&#65533;L&#65533;@&#65533;R&#65533;&#65533;&#65533;&#65533;&#65533;&#65533;x&#65533;7 &#65533;v&#65533;&#65533;1p&#1798;&#65533;3&#65533;ST&#65533;&#65533;&#65533;&#65533;t&#65533;&#65533;(&#65533;&#65533;&#65533;&#1600;&#65533;	&#65533;&#65533;&#65533;&#65533;&#65533;&#65533;: {&#65533;-&#65533;&#65533;0&#65533;5&#65533;&#65533;&#65533;&#881;&#65533;&#65533;&#65533;D&#65533;&#65533;&#177;~&#65533;&#65533;&#65533;Y&#65533;	&#65533;&#65533;&#65533;f&#65533;X&#65533;&#65533;e&#65533;&#65533;&#65533;&#65533;&#65533;&#65533;`&#65533;&#65533;&#65533;&#65533;&#65533;&#65533;&#1840;&#65533;&#65533;3|(&#65533;L&#65533;A z&#65533;&#65533;&#1836; T&#1400;&#65533;w&#65533;`&#65533;{&#65533;&#65533;&#65533;r>&#65533;&#65533;?;&#65533;5&#65533; &#65533;&#65533;&#65533;&#65533;U&#65533;&#65533;Nv<f&#65533;H0&#45778;&#65533;&#65533;!&#65533;&#65533;Ez&#65533;&#65533;W&#65533;~&#65533;&#65533;&#65533;&#65533;&#65533;q&#65533;&#65533;Z&#65533;~&#65533;`d&#65533;&#65533;(<a	{P&#65533;mT$&#65533;F&#65533;&#65533;&#65533;#&#65533;D0j&#65533;&#65533;&#65533;&#65533;"y.&#65533;&#65533;&#65533;&#65533;&#65533;&#65533;l&#65533;/m4&#65533;]&#65533;b7&#65533;&#65533;&#65533;&#65533;(&#65533;&#65533;&#65533;&#65533;&#65533;HH&#65533;&#65533;&#65533;=d@<YA&#65533;&#65533;&#65533;M&#65533;
T&#65533;&#65533;&#65533;&#65533;&#65533;kT&#65533;~&#65533;&#65533;&#65533;&#65533;&#65533;g&#65533;&#65533;&#65533;&#65533;&#65533;&#65533; &#65533;&#65533;&#65533;   ,&#65533;ABf&#65533;&#65533;n&#65533;&#65533;&#65533;&#65533;K#&#65533;&#65533;#8~J&#65533;j|"&#65533;X&#65533;&#65533;$nQa&#65533;&#65533;xG&#65533;ne{D&#65533;&#65533;&#65533;	O&#65533;&#65533; &#65533;&#65533;&#65533;+&#65533;&#65533;&#65533;8o)&#65533;&#65533;S&#65533;&#65533;&#65533;"PNC&#65533;&#65533;a&#65533;&#65533; &#65533;:h&#65533;&#65533;`&#65533;6-&#65533;&#65533;{)b&#65533;j&#65533;+&#65533;
&#65533;&#65533;&#65533;*=&#65533;&&#65533;"&#65533;"&#65533;P&#65533;,=m;&#65533;&#65533;T0&#65533;27&#65533;&#65533;DH&#65533;&#65533;&#65533;y&#65533;Q&#11431;&#65533;&#65533;&#65533;&#65533;&#65533;b%6&#65533;)&#65533;+TQ!&#65533;8d&#65533;&#65533;&#65533;N&#65533;&#65533;
8&#65533;&#65533;&#65533;x&#65533;D&#65533;\&#65533;&#65533;YV&#65533;vD&#65533;&#65533;O&#65533;&#65533;&#65533;&#65533;b&#65533;O&#65533;4&#65533;&#65533;X&#65533;@.&#65533;&#65533;A &#65533;&#65533;cS&#65533;x&#65533;&#1026;&#65533;&#65533;+&#65533;&#65533;$&#65533;&#65533;`2d&#65533;&#65533;@.wSDmL&#65533;@^&#65533;&#65533;:(a&#65533;WP&#65533;@2&#1027;$&#65533;&#65533;s&#65533;&#65533;&#65533;&#65533;&#65533;Ka&#65533;.D&#65533;&#65533;g(z&#65533;&#65533;4&#65533;&#65533;&#65533;AZ&#65533;{BN{HE&#65533;+&#65533;&#65533;&#65533;&#65533;&#65533;&#65533;A&#65533;&#65533;E-&#65533;W&R~&#65533;B&#65533;&#65533;&#65533;U&#65533;!&#65533;&#65533;&#65533;&#65533;i.&#65533;8&#65533;&#65533;X U&#65533; &#65533;&#65533;&#65533;&#65533;G&#65533;&#65533;&#65533;I\!&#65533;q&#65533;T&#65533;&#65533;&#65533;t Dx&#65533;A&#65533;&#65533;&#65533;&#64333;&#65533;e&#65533;RR3}&#65533;&#65533;&#65533;9&#65533;A&#65533;&#65533;&#65533;&#65533;]0T&#65533;j]&&#65533;&#65533;T&#65533;&#65533;9&#65533;@&&#65533;Q&#65533;&#65533;.&#65533;D%H&#65533;i&#1289;,&#65533; &#65533;&#65533;&#65533;&#1027;&#65533;&#65533;&#65533;&#65533;S&#65533;iS&#65533;4C&#65533;b&#65533;e&#65533;N;&#1390;&#65533;"u+k&#65533;&#65533;&#65533;U&#65533;~D&#65533;>P &#65533;!a@&#65533;&#65533;	H&#65533;&#65533;&#65533;&#65533;&&#65533;&#65533;1A&#1041;&#65533;&#65533;W\&#65533;4b'&#65533;H&#65533;&#65533;&#65533;&#65533;&#65533;&#65533;*]T&#65533;&#65533;&#65533;&#65533;&#65533;&#65533;&#65533;<5E&#65533;Z	k&#1232;3&#65533;\&#65533;&#65533;IBG&#65533;&#65533;&#65533;{&#65533;&#10126;y&&#715;t&#65533;f&#65533;&#65533;FwsbY&#1441;&#65533;&#65533;/&#65533;&#65533;qC&#65533;&#65533;&#65533;V&#65533;I&#65533;&#65533;&#1330; 5&#65533;&#65533;*&#65533;d&#65533;
&#65533;&#65533;e&#9171;_&#65533;]$&#65533;&#65533;p C&#65533;l&#65533;_1&#65533;V &#65533;&#65533;&#65533;&#65533;3&#65533;'2A&#65533;e&#65533;Ji&#65533;&#65533;&#1787;&#65533;&#65533;&#65533;&#65533;&#65533;g(9L[%H&#65533;i. v+&#65533;$&#65533;	O(&#65533;&#65533;9&#65533;Pb&#65533;&#65533;&#65533;0&#65533;@&#65533;z&#65533;9&#65533;&#65533;&#65533;&#65533;y&#65533;&#65533;&#65533;&#65533;&#65533;&#65533;A&#65533;&#65533;&#65533;D&#65533;&#65533;0&#65533;&#65533;&#65533;
H&#65533;4&#65533;&&#65533;qoW &#65533;&#65533;y!&#65533;"&#65533;Q}Gi&#65533;$&#65533; E&#65533;&#65533;&#65533;+*&&#65533;&#65533;
&#65533;%R&#65533;B&#65533;&#65533;&#65533; &#65533;	&#65533;!J[w&#65533;&#65533;&#65533;&#65533;&#65533;&#65533;c&#65533;$&#65533;&#65533;&#65533;`&#65533; &#65533;3:O&#65533;pm&#65533;4&#65533;&&#65533;&#65533;&#65533;)&#65533;k&#65533;`&#65533;&#65533;&#65533;^u%&#65533;&#65533;%C&#65533;I#&#65533;X@&#65533;&#1640;c@#&#65533;&#65533;&#65533;(&#1862;QW&#65533;7&#65533;AA~&#65533;m&#65533;&#65533; Sps&#65533;S&#65533;v3d&#1439;&#65533;J&#65533; clS&#65533;&#65533;	&#65533;&#65533;&#65533;RD&#65533;&#65533;z !N(&#65533;&#65533;&#65533;&#225;D&#65533;"&#65533;&#65533;z&#65533;&#65533;&#65533;&#65533;!&#722;&#65533;V&#65533;=&#65533;&#65533;&#65533;&#65533;&#65533;0&#65533;&#65533;-Mu@ad^.&#65533;Rl&#65533;d&#65533;.[&#65533;&#65533;2Gs$&#65533;l&#65533;R&#65533;6=&#65533;Dp"-/G&#65533; (&#65533;&#65533;&#65533;&#65533;&#65533;&#65533;k&#65533;&#65533;&#65533;&W &#65533;*&#65533;n=&#65533;&#65533;!&#65533;&#65533;&#942420;(&#65533;&#65533;@ W&#65533;&#65533;*&#65533;KC&#65533;d&#65533;&#1186;F&#65533;&#65533;L D' 3&#65533;&#65533;&#65533;*&#65533;	O&#65533;iAt&#65533;.&#65533;&#65533;=f&#65533;&#65533;&#65533;:&#65533;&#790;"&#65533;?&#65533;*&#65533;f$&#65533;&#65533;[B~&#65533;&#65533;8&#65533;R~&#65533;&#65533;y&#65533;	&#65533;&#65533;y&#65533;&#65533;;&#65533;&#65533;s1yA&#65533;&#65533;&#65533;&#65533;&#65533;D+&#65533;&#65533;Dh&#65533;&#65533;&#65533;&#65533;&#65533;A&#65533;&#65533;n9&#65533;w"	.&#65533;2&#198;=3?S&#65533;&#65533;&#65533;&#1615;]&#65533;&#65533;&#65533;&#65533;K
Ay&#65533;&#65533;1j&#65533;a&#65533;g&&#65533;&#65533;%"l&#65533;h&#65533;&#65533;kAb.bbV&#65533;DP\GB)H&#65533;gwL&#65533;&#65533;&#65533;&#65533; %bvmNJsi&#65533;a&#65533;&#65533;&&#65533;&#65533;	Qo&#65533;&#65533;a=&#128;&#65533;V&#65533;&#65533;H&#65533;u&#65533;&#65533;&#65533;',{&#65533;&#65533;#&#65533;&#65533;B&#65533;&#65533;X&#65533;W&#65533;&#65533;h&#65533;&#65533;U&#65533;&#65533;&#65533;v1
&#65533; &#1778;
`~&#65533;Gn&#65533;r&#65533;Ypv84q&#65533;A*B&#65533;S
vetAi&#65533;&#65533;&#65533;3y_H&#65533; 6H1&#65533;&#65533;"&#739;&#65533;\&#65533;&#65533;&#65533;v?u2X@iJ&#65533;q=&#65533;7&#65533;&#65533;P&#65533;(	&#65533;	&#65533;&#65533;`&#65533;&#65533;&#65533;~&#65533;&#65533;&#65533;&#65533;v&#65533;!,G&#65533;v1fy0nu(&#65533;&#65533;&#65533;&#65533;3&#65533; Q&#65533;&#65533;&#65533;`&#65533; &#65533;&#65533;&#65533;CM&#65533;&#65533;<Y&#65533;&#65533;w&#65533;Q2Q&#65533; &#65533; &#65533;;&#65533;3P-&#65533;&#65533;&#65533;&#65533;&#65533;&#65533;&#65533;;&#65533;F&#65533;&#65533;&#65533;S&#65533;&&#65533;&#65533;!A&#65533;	&#65533;&#65533;'
q&#65533;&#65533;.VyV&#65533;&#65533;RY&#65533;
&#968;> eUW%&#65533;#&#65533;&#65533;(&#65533;&#65533;M&#65533;J&#65533;&#65533;&#65533;&#65533;/jL&#65533;`6P,&#65533; ]g&#65533;&#65533;&#65533;sPs&#65533;&#65533;&#65533;u&#65533;@&#386;/y&#65533;&#65533;D.&#65533;0~&#65533;)&#65533; !<d`&#65533;&#65533;2*&#65533;|#	2&#65533;(m(&#65533;&#65533;&#65533;&#65533;&#65533;,&#65533;&#65533;`1/&#1712;&#65533;:&#65533;%&#65533;&#65533;&#65533;07&#65533;+B!&#65533;&#65533;&#65533;&#65533;r&#65533;Y&#65533;q:D@A&#65533;&#65533;2B&#65533;=&#65533; &#65533;&#65533;&#65533;&#65533;H&#65533; &#65533;&#35979;*C&#65533;&#65533;t\)AY&#65533; &#65533;FC7V2&#65533;&#65533;S`m/&#65533;bk&#65533;1&#65533;&#65533;(&#65533;`&#65533;W&#65533;{Y"&#65533;O&#65533;R! R&#65533;&#65533;*&#65533;&#65533;G&#65533;F&#65533;`&#65533;&#65533;-&#65533;&#65533;&#65533;&#65533;&#65533;Vu&#65533;&#65533;&#65533;&b&#65533;&#65533;w3'&#65533;xL0&#65533;&#65533;&#1050;&#65533;&#65533;&#65533;&#65533;a&#65533;&#65533;&#65533;e(&#1649;&#65533;s&#65533;&#65533;&#65533;(zY'&#65533;&#65533;9&#65533;&#65533;I &#65533;&#65533;&#1622;))pV&(&#65533;&#65533;f&#65533;6Q&#65533;&#65533;z&#65533;9&#65533;&#65533;i	C%;&#65533;&#65533;q&#65533;\Y&#65533;&#65533;&#65533;r&#65533;&#65533;F!&#65533;\q&#65533;&#65533;&#65533;
&#65533;y&#65533;
&#65533;@v&#65533;I73&#65533;&#65533;&#65533;qwz&#65533;&#65533;&#65533;xe&#65533;&#65533;&#65533;8&#65533;&#65533;&#65533;9&#65533;&#65533;	&#65533;` &#65533;&#65533;)D&#65533;<]"Faw&#65533;"&#65533;
T[&#65533; &#65533;&#65533;&#65533;&#65533;&#1079;&#65533;B&#65533;zS&#65533;g%=4&#65533;&#65533;&#65533;&#65533;&#65533;IX&#65533;A#&#167;&#65533;9&#65533;u&#65533;i&#65533;8&#65533;&#65533;&#65533;"9&#65533;|!)&#65533;&#65533;&#65533;B'
OS&#65533;&#65533;&#464;&#1494;&#65533;@:&#65533;&#65533;H&#65533;&#65533;&#65533;!8L&#65533;&#839;&#65533;M*6&#65533;&#65533;T&#65533;a&#1136;s&#65533;2&#65533;&#1024;V&#65533;&#65533;[:&#65533;d&#65533;&#65533;u&#65533;R&#65533;p&#65533;h'&#65533;&#65533;IW!&#65533;k:\o&#65533;d&#65533;	l&#65533;&#65533;/h&#65533;&#65533;a~&#65533;&#65533;&#469;&#65533;&#1425;2&#65533;&#65533; &#28712;'|&#65533;|&#65533;&#65533;&#65533;}j&#65533;TA-&#65533;'*y1[&#65533;g[&#612;&#65533;&#65533;>@ 2&#65533;o&#65533;V1B&#65533;&#65533;&#65533;&#65533;&#65533;#&#65533;	&#65533;&#65533;!&#65533;&#65533;%&#65533;zL&#65533;&#423;&#65533;*%Tr#T&#65533;>&#65533;&#65533;&#65533;_v&#65533;&#65533;&#65533;&#65533;W&#65533;[1kr&#65533;&#65533;1;c&#65533;&#65533;(&#65533;Q&#65533;0&#65533;&#65533;&#65533;j&#65533;
&#65533;&#65533;!&#65533;7*&#65533;4&#65533;qBx&#65533;w&#65533;&#65533;&#32099;+h&#65533;iU&#65533;Yb&#65533;[j&#65533;S&#65533;:&#65533;A&#576;%&#65533;*$&#65533;&#65533;&#65533;&#65533;BpQ&#65533;&#65533;j&#1047;Q
dy&#65533;&#65533;2LI&#65533;&#65533;&#65533;N&#65533;&#65533;&#65533;-&#65533;^@&#65533;<&#65533;WZ
&#65533;&#65533;&#65533;&#65533;&#65533;bo&#65533;\&#65533;28&#65533;&#65533;.{4jp &#65533;S9I&#65533;b&#65533;p&#65533;wm
&#65533;&#65533;&#65533; :&#65533;'&#65533;}&#65533;&#65533;&#65533;&#2001;>&#65533;	c&#65533;'&#65533;L&#65533;X'&#65533;E&#65533;&#65533;&#65533;U&#2763;&#65533;n&#65533;'&#65533;&#65533;&#65533;&#65533;&#65533;&#65533;&#65533;&#65533;&#65533;9z&#65533;&#65533;'&#65533;&#65533;~1{lk(I&#65533;&#65533;U:&#65533;&#65533;&#65533; &#65533;&#65533;Q'c&#624;g&#65533;&#65533;:&#65533;7&#65533;&#65533;{&#65533;&#65533;`&#65533;B'WAp&#65533;&#65533;A\&#65533;&#65533;&#65533;&#65533;&#65533;0&#65533;&#65533;]X@&#65533;&#65533;+}_H&#65533;tS&#65533;/&#65533;&#65533;	Ql&#65533;2&#65533;&#65533;&#65533;&#65533;&#65533;g &#65533;&#65533;(|&#65533;,0&#65533;[&#65533;&#299;&#65533;&#65533;q&#65533;&#65533;&#65533;"&#65533;&#65533;2:&#65533;"&#1578;&#65533;&#1488;&#65533;!&#65533;t }&#65533;&#1968;4&#65533;&#65533;I&#65533;&#65533; &#65533;&#65533;G&#65533;&#65533;&#65533;&#65533;v&#65533;3K&#65533;&#65533;&#65533;&#65533;&#65533;&#65533;@&#65533;hu&#65533;jJ&#65533;&#65533;&#65533;&#65533;}&#65533; &#65533;"X&#65533;Z!&#65533;+Y&#1707;O&#65533;uh&#65533;`&#65533;&#65533;&#65533;H&#691;&#65533;&#64245;:Q&#65533;&#65533;3.&#65533;&#65533;&#65533;+&#65533;&#65533;&#65533;,FZ&#65533;!\&#65533;&#65533;&#65533;&#65533;Z&#65533;&#65044;V&#65533;&#65533;&#65533;&#65533;&#65533;&#65533;&#65533;&#65533;&#65533;&#65533;{z&#65533;&#65533;	&#65533;&#65533;f\(&#65533;_:&#65533;&#65533;&#65533;&#65533;&#65533;z&#65533;&#65533;&#65533;&#65533;S0&#65533;&#1480;6!&#65533;&#65533;&#65533;&#65533;K2&#65533;&#65533;V&#65533;J&#65533;&#65533;6p&#65533;&#65533;&#65533;7Z&#65533;(&#65533;&#65533;&#65533;&#65533;&#65533;&#65533;&#65533;`*@&#65533;>`&#65533;&#65533;&#65533;&#65533;&#65533;&#65533;D&#65533;7a&#65533;P-&#65533;&#65533;6&#65533;P&#65533;&#65533;Q&#65533;&#65533;&#190;&#448;b&#65533;J&#65533;&#1611;2&#65533;&#65533;I&#65533;g>:&#65533;k&#65533; &#65533;&#65533;a=&#65533;&#65533;&#65533;&#65533; &#65533;&#65533;&#65533;
&#65533;&#2000;5ZA:&#65533; V&#65533;&#1792;&#65533;}2&#65533;&#65533;Z(&#65533;&#65533;a&#65533;&#65533;!&#65533;&#65533;&#65533;&#65533; k&#65533;&#65533;!&#65533; &#65533;!&#65533;&#65533;&#65533;&#65533;!
&#65533;iD &#65533;L&#65533;&#65533;B&#65533;`&#65533;&#65533;&#65533;[&#65533;&#65533;&#65533;&#65533;@&#65533;&#65533;&#65533;&#65533;&#65533;{K%&#65533;A!R1&#65533;&#65533;&#65533;&#65533;&#65533;&#65533;>&#65533;&#65533;Y&#65533;&#65533;&&#65533;&#65533;&#65533;&#65533;T&#65533;x&#65533;&#65533;&#65533;&#978;
&#65533;P&#65533;&#65533;b|&#1911;&#65533;&#65533;+&#592;&#65533;&#65533;P&#65533;x&#402;&#65533;v&#711;&#65533;&#65533;&#65533;M6&#65533;&#65533;&#65533;&#65533;&#65533;&#65533;"P	&#65533; &#953;&#65533;K&#65533;&#65533;&#65533;5&#65533;:&#65533;7&#65533;RPz -&#65533;m&#65533;&#65533;&#65533;&#65533;&#65533;3&#65533;&#65533;0&#65533;&&#65533;&#65533;8{i""&#65533;&#65533;0&#65533;&#65533;&#65533;s]&#1484;m&#65533;2&#65533;Xk &#65533;&#65533;&#65533;4&#65533;>0&#65533;&#65533;c7&#65533;!\P&#65533;&#65533;d&#65533;r&#65533;Ym&#65533;{&#65533;&#65533;O=&#65533;I&#65533;&#65533;S&#65533;|&#65533;&#65533;&#65533;&#65533;(?Lq]+ &#65533;L&#65533;Sl&#65533;&#65533;&#1456;s&#65533;S)&#65533;&#65533;i%&#65533;&#65533;z]&#65533;&#65533;&#65533;bs&#65533;7d]&#65533; &#65533;&#65533;&#65533;&#65533;_&#65533;_=3J5/Pa&#65533;f&#65533;U$`&#65533;&#65533;`RA/"&#65533;PL&#65533;&#65533;&#65533;&#65533;D&#1577;&#65533;KM&#65533;&#65533;7&#65533;&#65533;&#65533;&#65533;&#65533;^&#65533;W&#65533;&#65533;&#65533;&#65533;3d)k &#65533;&#65533;t&#65533;&#65533;N&#65533;q&#65533;&#65533;&#65533;,u&#65533;F&#65533;&#1368;C&#65533;S&#65533;&#65533;yn@&#65533;&#65533;X&#65533;&&#65533;wZ&#65533;&#65533;d&#65533;&#65533;d&#65533;Pf&#65533;&#65533;jA-&#65533;Q&#65533;&#65533; &#65533;(&#65533;8,]&#65533;&#65533;&#65533;q&#65533;&#65533;P@;&#1489;&#65533;&#65533;U_|&#65533;dc,&#65533;&#65533;&#65533;&#65533;0	&#914;$&#65533;&#65533;&#65533;+p&#65533;&#786;&#65533;&#65533;h)&#65533;&#65533;MS&#65533;&#65533;&#65533;XL&#65533;A!&#65533;`B&#65533;&#65533;&#65533;&#1592;r&#65533;&#65533;pl&#65533;&#65533;&#65533;&#65533;&#65533;&#65533;|V&#65533;&#65533;<'P&#65533;r*&#65533;B+&#65533;&#259;v&#65533;
"&#65533;;&#65533;&#65533;&#65533;&#65533;|l f&#65533;&#65533;ZG&#65533;&#65533;Qw}5&#65533;A(0^&#65533;, $&#65533; &#65533;&#65533;&#65533;&#65533;&#65533;k&#65533;&#65533;}$&#65533;-t&#65533;q)P&#65533;I&#65533;#&#65533;&#65533;&#65533;Lu,&&#65533;@J&#65533;;&#65533;<&#65533;&#65533;&#65533;l&#65533;&#65533;4&#65533;DFR&#65533;c&#65533;@&#65533;&#65533;&#65533;&#827;&#65533;&#65533;#&#1921;&#65533;P	f&#65533;&#65533;;&#65533;r~x&#65533;&#65533;"&#65533;J!n&#65533;&#65533;&#65533;JN(&#65533;5H&#65533;qz0&#65533;f&#65533;&#65533;&#65533;&#65533;&#1834;&#65533;&#306;&#662;&#65533;&#289;s&#65533;7j&#65533;&#65533;#e&#65533;x|&#65533;>n&#1024;Q&#65533;&#65533;&#65533; &#65533;t&#65533;&#65533;-&#65533;&#1040;d&#65533;w&#65533;&#65533;[,.
&#65533;&#65533;7&#65533;&#65533;h&#65533;+t&#65533;cK&#65533;.&#65533;`h@T&#65533;9@u&#65533;
&#65533;&#65533;&#65533;#&#65533;&#65533;Q&#65533;&#65533;&#65533;z.&#65533;&#65533;R&#65533;&#65533;&#65533;&#65533;p&#65533;&#65533;v&#65533;&#65533;&#65533;&#65533;&#65533;j&#65533;LE
&#65533;&#65533;o&#65533;Uex&#65533;$&#65533;&#65533;^&#65533;V`&#556;/&#65533;&#65533;&#65533;&#65533;&#65533;&#65533;&#65533;&#65533;&#65533; _&#65533;&#65533;&#65533;.o&#65533;8&#65533;
&#65533; &#65533;&#65533;&#65533;p&#65533;&#65533;&#65533;&#65533; &#65533;m&&#65533;`&#65533;&#65533;&#65533;UM&#65533;R&#65533;P&#65533;&#65533;&#65533;&#65533;&#65533;	L&#65533;&#65533; &#65533;&#65533;N&#65533;&#65533;N &#65533; &#65533;&#65533;&#65533;&#65533;&#65533;&#65533;&#65533;2P&#65533;&#65533;&#65533;&#65533;&#1569;!&#65533;&#65533;Uu&#65533;O&#65533;l&#65533;&#65533;P&#65533;&#65533;&#65533;&#65533; 
&#65533; 
&#65533;@Ae&#65533;,	&#35692;&#65533;&#65533;t>P&#65533;&#65533;N(&#65533;&#65533;&#65533;4&#65533;r&#65533;&#65533;&#65533;Y&#65533;&#65533;v>$#&#65533;&#65533;2&l0m&#65533;o?&#1821;Q&#65533;&#65533;&#65533;&#65533;&#65533;&#65533;e&#65533;S&#65533;v7r&#65533;&#65533;&#65533;m&#65533;&#65533; &#65533;BSH&#65533;4&&#65533;&#65533;u&#65533;&#65533;&#65533;j&#65533;p&#65533;!&#981;&#65533;i@&#65533;s&#65533;T&#65533;&#65533;	&#65533;&#65533;&#577;|[&#65533;-&#65533;@&#65533;O&#65533;S&#65533;>&#65533;&#65533;&#65533;&#615;S&#387;&#65533;&#65533;&#65533;&#65533;$&#65533;&#65533;&#65533;&#65533;\Y&#65533;&#65533;&#65533;&#65533;&#65533;t&#65533;J&#65533;$qK&#65533;&#65533;&#65533;P&#65533;x&#65533;&#65533;&#65533;A&#65533;	.d&#65533;&#65533;&#65533;C&#65533;&#65533;&#65533;Hs&#65533;&#65533;&#65533;iDHm&#65533;E7&#65533;&#65533;&#65533;&#65533;j&#65533;&#65533;&#65533;"K#&#932;Y&#65533;&#65533;M&#65533;&#65533;&#65533;I&#65533;&#65533;"F&#65533;G
&#65533;4e&#1103;&#65533;T
=&#65533;&#65533;&#65533;$&#65533;&#65533;&#65533;Y&#65533;&#65533;&#1386;&#65533;x&#65533;&#65533;&#65533;&#65533;G&#65533;^&#226;&#65533;&#65533;d&#1125;`A&#65533;9&#65533;*V&#65533;q&#65533;.&#1337;&#65533;&#65533;&#1589;'&#454;&#65533;&#65533;w&#65533;&#1191;{3&#65533;0`&#65533;a&#263;&#65533;&#65533;|4&#65533;&#1874;eCF.&#65533;6&#65533;&#65533;@#&#65533;M&#65533;&#65533;3&#65533;~:&#65533;&#65533;&#65533;&#65533;hF&#65533;?&#65533;}&#65533;&#904;L&#65533;&#65533;e&#65533;&#65533;&#65533;m&#65533;6C/f&#1816;&#65533;S&#65533;&#65533;&#65533;
&#65533;!&#65533;&#65533;z&#65533;&#65533;&#65533;6&#65533;s&#65533;w&#65533;M&#65533;s&#65533;u&#65533;75&#65533;&#65533;C&#65533;L&#65533;&#65533;?&#65533;&#65533;&#65533;&#65533;M&#931;&#65533;g&#65533;p&#65533;&#65533;&#65533;RbG&#65533;^&#65533;w
c&#65533;o&#65533;&#65533;&#65533;&#65533;&&#65533;&#65533;&#65533;&#65533;&#65533;`&#65533;@l&#65533;i&#65533;&#65533;&#65533;&#65533;]&#65533;&#65533;&#65533;&#65533;&#65533;&#65533;&#65533;B&#65533;a&#65533;&#65533;&#65533;0:@&#65533;&#591;&#65533;:&#65533;R&#65533;&#65533;&#65533;@[&#65533;)E&#65533;D&#65533;Q&#65533;&#65533;&#65533;&#65533;C&#65533; &#65533;&#65533;&#65533;Ch>&#65533;d&#65533;a&#65533;bT&#65533;&#65533;:&#65533;&#65533; 
j&#65533;1G(&#65533;&#65533;; #&#65533;&#65533;&#65533;-T&#65533;e&#65533;HR&#65533;&#65533;0(&#65533;&#65533;&#65533;(@&#65533;(&#1228;&#65533;&#65533;L&#65533;LD&#65533;3f9&#65533;G&#65533;&#65533;.&#65533;&#65533;%&#65533;A&#65533;'&#65533;&#65533;&#65533;&#1637;&#65533;&#65533;<&#65533;&#65533;K;&#65533;L!&#65533;1R&#65533;.&#65533;gK&#65533;t&#1221; !&#65533;D(&#65533;&#65533;/&#65533;LAOH&#65533;(0&#65533;U.&#65533;&#65533;&#65533;R:&#65533;&#65533;&#1412;&#65533;&#65533;QS&#65533;!3&#65533;0W}$&#65533;V&#65533;X
ZM$&#65533;&#65533;uPB &#65533;Q_!]&#65533;U9&#65533;&#65533;3Y9[u`&#65533;Rv!&#65533;4&#65533;&#1760;&#65533;&#65533;}J@.8&#65533;&#65533;H&#65533;V&#65533;3\}5YY&#65533;&#65533;!\T &#65533;&#65533;&#65533;s5&#65533;&#65533;K&#65533;)GM&#65533;Us&#65533;]&#65533;L&#65533;a&#65533;&#65533;W_~&#65533;(&#816;&4!&#65533;&#65533;&#65533;&#65533; qx&#65533;3&#65533;7&#65533;&#65533;l&#65533;&#65533;&#65533;DJ&#65533;&#65533;&#65533;&#65533;&#65533;	&#65533;h&#65533; dp&#65533;&#65533;^&#65533;&#65533;&#65533;g&#65533;P&#65533;&#65533;	&#65533;&#65533;^
&#65533;p&#65533;&#65533;&#65533;&#65533;@!h&#65533;!&#65533;&#65533;&#65533;&#65533;&#65533;qt&#65533;&#65533;w<&#65533;&#65533;&#65533;&:G)Fx9&#65533;~&#65533;N&#65533;
>	&#65533;>r&#65533;&#65533;\&#65533;&#65533;g^<&#65533;&#65533;&#65533;&#65533;	{&#65533;=`&#65533;h.$&#65533;&&#65533;a&#65533;E&#65533;r	&#65533;&#65533;&#65533;&#65533;G&#65533;&#65533;D&#65533;&#65533;lBs&#65533;&#65533;etk&#65533;f&#65533;&#65533;&#65533;&#65533;[&#65533;&#65533;&#65533;&#65533;;&#65533;&#65533;&#65533;&#65533;&#65533;6&#65533;`&#65533;&#65533;&#65533;&#65533;t&#65533;2&#65533;&#65533;&#1957;&#65533;&#65533;&#65533; >&#1050;&#65533;w&#65533;&#65533;g!l&#65533;&#65533;CM|7&#65533;xuLW}&#65533;a"&#65533;&#65533;&#65533;&#65533;zV&#65533;&#65533;9&#65533;&#65533;&#65533;j&#65533;r&#65533;&#65533;&#65533;}&#65533;_] &#65533;&#65533;&#65533;&#65533;{~&#65533;y&#65533;&#65533;o}&#65533;Fw&#65533;&#65533;	 x
 &#65533;&#65533;g&#65533;&#65533;&#1088;o&#65533;\&#65533;&#305;&#65533;&#65533;7M &#65533;g&#65533;k(&#65533;&#65533;&#65533;KH.&#60860;&#65533;U&#65533;l&#65533;&#65533;&#65533;:&#65533;&#65533;o&#65533;X\&#65533;&#65533;g&#65533;y&#65533;q&#627;\&#65533;";^&#65533;&#65533;&#65533;&#65533;&#65533;	!X&#65533;&dx&#65533;;}&#65533;9&#65533;&#65533;&#65533;|&#65533;&#65533;qS&#65533;&#65533;&#65533;
&#65533;&#65533;&#65533;>d|&#65533;K&#65533;&#65533;&#1175;A+&F&#65533;&#65533;&#65533;r&#65533;&#325;&#65533;wt&#65533;&#65533;dg&#65533;w&#65533; &#65533;hL&#65533;a
h&#65533;&#65533;&#65533;&#65533;&#65533;d&#65533;4$&#65533;&#65533;&#65533;&#65533;&#65533;o}d&#65533;&#65533;&#65533;A&#65533;	q&#65533;&#65533;&#65533;'&#65533;&#65533;y^+&#65533;	&#65533;xf&#65533;&#65533;&#65533;&#65533;C&#65533;!$y&#65533;&#65533;&#65533;C&#65533;7>~+&#65533;&#65533;:	<&#65533;)&#1110;:D&#65533;&#65533;&#775;&#65533;&#262833;&#65533;&#65533;U&#65533;p&#65533;&#65533;YC ID&#65533;&#65533;&#65533;&#65533;16o&#65533;}&#65533;&#65533;%&#65533;F&#65533;b&#65533;V&#65533;&#65533;&#65533;&#65533;II#&#65533;Q&#65533;y&#65533;&#65533;&#23734;Is,2&#65533;&#65533;&#65533;&#65533;y=I&#65533;&#65533;&#65533;!&#65533;d&#53689;&#65533;&#65533;sk&#65533;&#65533;:o&#65533;HZC&#65533;D&#65533;&#65533;x&#65533;&#65533;&#65533;&#65533;&#65533;&#65533;O&#964;R&#65533;@&#65533;?J)&#65533;&#65533;&#12413;\^&#65533;:&#651;&#65533;B41&#65533;<&#65533;Ap)<&#65533;&#65533;2y\3&#65533;&#65533;6)&#65533;t&#65533;&#65533;3&#65533;&#65533;f&#65533;&#65533;&#65533;:&#65533;}&#65533;&#65533;?VN&#65533;&#65533;&#154;$&#65533;)b&#65533;P.&#65533;.!r&#65533;&#65533;?$&#65533;&#65533;&#65533;I&#65533;g<Hg&#65533;&#65533;MwB&#65533;&#65533;TjA)ZHn&#65533;r&#65533;c&#65533;:&#65533;:&#65533;&#65533;&#65533;,&#65533;&#65533;bP&#65533;y&#65533;&#65533;jH&#65533;
&#65533;Pr&#65533;&#65533;<*&#65533;z&#65533;U&#65533;0!&#939;&#65533;[&#65533;y&#1478;&#65533;N&#65533;&#65533;&#65533;&#65533;&#65533;&#65533;i&#65533;&#65533;&#65533;&#65533;<&#65533;&#65533;UK!&#65533;7m,&#65533;&#65533;KH5&#65533;Y&#65533;a/&#65533;&#65533;&#65533;&#65533;&#65533;TS5&#65533;&#65533;q&#65533;l&#65533;[&#65533;8&#65533;zZ&#65533;4!&#65533;L&#65533;*&#65533;&#65533;&#251;9O&#65533;-5&#65533;]q{&#65533;&#65533;qY &#65533;AwP&#65533;NN&#65533;&#65533;&#65533;q&#65533;[&#65533;&#65533;V{]l]&#65533;T&#65533;&#65533;&#65533;O&#65533;#&#65533;&#65533;uBKK"&#65533;&#65533;&#65533;&#65533;&#65533;&#65533;h;[&#65533;	&#65533;&#65533;&#65533;&#65533; &#65533;&#65533;&#387;&#65533;"&#65533;JE&#65533;G&#65533;&#65533;N&#65533;gB&#65533;/}o&#65533;	&#65533;R&#65533;&#65533;&#65533;&#65533;%&#1760;zM&#65533;:&#65533;&#65533;&#65533;&#65533;&#65533;"&#65533;&#65533;&#65533;&#65533;.B&#65533;ZM&#65533;&#65533;&#64048;&#65533;&#1156;t&#65533;w5&#65533;o&#65533;&#1307;&#65533;W&#65533;+&#65533;&#65533;&#65533;&#1472;26&#65533;&#65533;&#65533;n/y^^0&#65533;6&#65533;&#65533;}Kj&#65533;&#27823;L&#65533;-&#65533;&#65533;*^^&#65533;&#65533;D~&#65533; &#65533;(Jer/!!&#65533;a&#65533;&#65533;V&#398;Z&#65533;ATvHjy&#65533;&#65533;&#65533;n&#65533;&#65533;&#65533;^&#65533;&#65533;&#65533;d&#65533;&#65533; &#65533;&#65533;&#65533;,&#65533;c&#65533;&#65533;2&#65533;aD*&#65533;&#65533;c&#65533;3C&#65533;`6&#65533;x&#65533;&#65533;@5^l&#65533;&#65533;Z&#1038;4&t&#65533;&#65533;&#65533;&y&#65533;;&#65533;$x&#65533;&#65533;&#65533;w&#65533;&#65533;&#65533;=&#65533;Z9&#65533;_&#65533;Z-&#65533;s]&#65533;8&#65533;h&#65533;&#65533;&#1687;&#65533;&#65533;&#65533;&#65533;&#21258;&#65533;&#65533;3&#419;&#65533;&#65533;k&#65533;&#65533;}@&#65533;&#65533;\p&#65533;&#65533;	&#888;NP&#65533;Q&#65533;&#65533;&#65533;&#65533;\&#65533;#{v&#65533;=&#65533;&#65533;&#65533;B&#1125;r&#65533;&#65533;&#65533;s&#65533;w:&#65533;aJ&#65533;&#65533;R}F&#65533;o&#65533;&#65533;&#65533;&#65533;7p&#65533;Z&#65533;{]o&#65533;=&#65533;&#65533;&#65533;&#854;
2&#1025;&#65533;&#65533;&#65533;&#65533;Y&#65533;&#65533;d2&#65533;4&#65533;&#65533;&#65533;&#65533;
&#65533;G&#65533;&#65533;&#65533;+&#65533;&#3535;&#65533;&#65533;W&#65533;&#65533;C&#65533;&#65533;&#65533;&#65533;@&#65533;&#65533;&#65533;&#65533;&#65533;	6&#65533;sA&#65533;4&#65533;3&#65533;rG&#65533;A &#65533;|&#65533;&#65533;3&#65533;'
?&#65533;&#65533;&#65533;~&#65533;#&#65533;&#65533;A&#65533;&#65533;&#65533;&#65533;&#65533;&#65533;&#65533;&#65533;&#65533;q&#65533;a&#15531;it&#65533;s&#65533;&#65533;2vFH&#65533;&#205;&#65533;&#65533;g&#923;&#1834;C%t&#65533;&#65533;J&#65533;&#65533;9&#65533;&#65533;B&#65533;>&#65533;d&#65533;YN&#65533;!&#65533; n&#65533;&#65533;&#65533;&#65533;y@n&#65533;&#65533;&#65533;Z&#65533;&#65533;&#65533;o3&#65533;&#65533;&#65533;){&#65533;Y#&#65533;&#65533;&#65533;&#65533;`&#65533;u&#310;&#65533;AuX&#65533;	&#65533;&#65533; 0?&#65533;&#65533;&#55054;&#65533;*&#65533;&#65533;/$&#65533;&#65533;&#65533;C&#65533;&#65533;&#65533;xG&#65533;&#65533;&#65533;&#65533;&#65533;&#65533;&#930;)}$&#65533;&#65533;P#&#65533;&#65533;&#65533;&#65533;&#65533;:&#65533;&#65533;d&#65533;t&#65533;&#1665;&#65533;&#65533;&#1410;&#65533;&#1025;&#65533;{;&#65533;&#65533;~&#65533;&#65533;m&#65533;&#1527;&#65533;3&#65533;&#65533;4&#65533;&#65533;y`&#65533;&#65533;&#65533;Z&#65533;&#65533;&#65533;&#65533;Y&#65533;=&#65533;{p&#65533;&#65533;&#65533;(?{o&#65533;&#65533;w&#65533;d|&#65533;&#65533;l&#65533;&#65533;&#65533;&#65533;&#65533;&#65533;/_H&#65533;&#1011;&#65533;&#65533;t}&#65533;&#65533;G #&#65533;&#65533;&#65533;#7}EQ&#65533;Z&#65533;&#65533;?S&#65533;&#65533;{&#65533;&#65533;&#65533;&#36084;"z&#65533;&#65533;&#1780;&#65533;[&#65533;&#65533;&#65533;&#65533;&#65533;&#65533;Q&#65533;a;&#65533;&#65533;c&#65533;&#65533;r&#65533;&#1306;&#65533;>T@&#65533;)&#65533;&#65533;>C&#65533;<d&#65533;&#65533;&#65533;2&#65533;3:&#65533;&#65533;&#65533;S&#65533;&#65533;k0&#65533;&#65533;&#65533;&#65533;&#65533; &#65533;&#65533;&#65533;?&#65533;C&#65533;&#65533;&#65533;=c,J&#65533;7&#65533;&#65533;&#65533;&#65533;?&#65533;&#65533;&#65533;99&#65533;&#65533;&#65533;&#65533;q0&#65533;&#8067;&#65533;&#65533;&#65533;!;&#65533;&#65533;A&#1667; k&#65533;6"l&&#65533;&#65533;&#65533;CB&#65533;&#65533;	d&#65533;,&#65533;&#65533;&#65533;&#65533;&#65533;&#65533;2>-&#65533;!t#&#65533;&#65533;&#65533;
&#65533;&#65533;&#65533;B&#65533;C0#&#65533;&#65533;E&#706;&#65533;&#65533;5&#65533; &#65533;xA&#65533;&#65533;a;(&#65533;k&#65533;z&#1704;&#65533;&#65533;&#65533;&#65533;&#65533;t? &#65533;&#65533;j&#65533;&#65533;"&#65533;&#65533;&#65533;4&#65533;&#65533;>q&#65533;sH&#65533;Bk&#65533;R<&#65533;&#1785;%z<&#65533;&#65533;<&#65533;!&#65533;&#65533;E:&#65533;&#65533;2LCq&#65533;1|&#65533;$&#65533;Y8X$3TD4k&#65533;&#65533;C&#65533; &#65533;&#65533;&#1115;&#65533;&#65533;&#65533;&#65533;&#1284;x&&#65533;&#65533;CSJ&#65533;&#65533;&#65533;5V#&#65533;&#65533;&#65533;&#65533;^$&#65533;4)C&#65533;J&#65533;G&#65533;C&#65533;&#316;&#65533;&#65533;&#65533;k&#65533;&#65533;&#65533;?@&#65533;&#65533;&#65533;D;&#319;f&#65533;F"#E&#65533;&#65533;&#1323;&#65533;Td&#65533;&#65533;&#65533;;&#65533;&#65533; W&#65533;&#171;&#65533;&#65533;&#65533;9&#65533;&#1694;&#65533;x&#65533;1&#65533;2d5V&#65533;&#65533;5&#65533;E!pC&Z&#284;&#65533;&#65533;&#65533;&#65533;)F7&#65533;&#65533;(&#65533;&#65533;<dF6l&#65533; &#65533;F&#65533;&#65533;E&#65533;	&#65533;&#65533;FsD&#65533;&#65533; E&#65533;ybu&#65533;&#65533;q&#65533;<&#65533;&#603;&#65533;&#65533;&#65533;&#65533;&#65533;&#65533;&#65533;Dpd&#65533;&#65533;&#65533;wd&#65533;&#65533;&#537;[@b1&#65533;d0&#65533;z&#65533;&#65533;&#65533;&#65533;r&#65533;
I6&#65533; &#65533;M&#65533;&#65533;D&#65533;&#65533;&#65533;G`B&#65533;&#65533;&#530;&#65533;&#65533;&#65533;J&#65533;Gr/(&#65533;&#65533;C&#65533;|&#65533;&#65533;&#65533;&#65533;&#65533;!&#65533;&#65533;IA&#65533;&#1278;&#65533;G&#65533;&#65533;8m&#65533;H*kp&#65533;&#65533;o8&#65533;@q*&#65533;A!I&#65533;K&#65533;|6&#65533;&#65533;&#65533;&#65533;DQr&#65533;O&#1242;&#65533;&#65533;G&#65533;&#448;:&#324;|J7Z&#65533;&#1634;&#65533;&#65533;{&#65533;.&#65533;Ji&#65533;Z:&#65533;c&#65533;&#65533;D
z"*K&#820;&#65533;&#65533;&#65533;H&#65533;H9t&#65533;&#514;&#65533;`&#65533;H&#65533;&#65533;&#65533;g&#65533;.&#65533;&#65533;&#65533;&#65533;&#1441;&#65533;d&#65533;&#65533;'&#65533;&#65533;&#65533;&#65533;&#586;&#65533;&#65533;&#65533;4?G&#65533;23D&#65533;&#65533;&#65533;&#65533;P&#65533;Kn4=&#65533;&#157;s&#65533;1&#65533;5O&#65533;&#65533;&#65533;&#65533;&#65533;&#65533;40Rl&#65533;&#65533;&#65533;IX&#65533;&#65533;L&#65533;B&#65533;<&#65533;&#65533; PC&#65533;t7&#65533;&#52227;$&#823;&#65533;&#65533;BjM&#65533;&#284;	&#65533;&#548;&#65533;g&#65533;&#65533;&#65533;&#189;&#65533;Mc&#65533;O&#65533;,O&#65533;&#65533;&#65533;>F&#65533;&#65533;&#65533;&#65533;jN&#65533;4&#65533;&#65533;/&#65533;>&#65533;,)e&#1710;&#65533;&#65533;&#65533;&#65533;w&#65533;D$&#65533;-&#65533;&#65533;&#65533;$3&#65533;&#65533;%!l@&#65533;z'&#514;4&#65533;&#65533;>&#65533;O#&#350;&#65533;6&#65533;tJ&#65533;$&#65533;&#65533;|&#65533;7&#65533;&#65533;&#65533;&#65533;&#2044;@&#65533;&#65533;!R@&#65533;&#65533;&#65533;i&#65533;&#65533;9&#65533; =R,P&#65533;1KF&#65533;d&#65533;&#65533;&#65533;M5/&#65533;5&#65533;&#65533;&#65533;+&#65533;&#65533;(&#65533;&#65533;F*-4&#65533;&#65533;&#65533;&#65533;|&#65533;&#65533;&#65533;4&#65533;&#65533;&#65533;{&#1794;&#65533;&#65533;&#65533;&#65533;&#65533;&#65533;;&#65533;&#65533;&#65533;(%'&#65533;&#65533;&#65533;&#65533;G&#65533;t&#65533;&#65533;&#65533;&#65533;&#65533;q;&#65533;&#65533;((&#65533;&#65533;"&#65533;&#65533;C&#65533;L&#65533;&#65533;&#65533;&#65533;*&#65533;l&#65533;F&#65533;&#65533;{#&#65533;|2&#65533;L&#65533;e&#65533;TK&#65533;D\J	&#65533;%&#65533;{&#65533;b&#65533;&#65533;4eP&#65533;kI&#65533;&#65533;1&#893;&#65533;&#65533;&#65533;&#65533;&#65533;&#65533;&#65533;&#65533;4Uk&#65533;<&#65533;\H&#65533;7e&#65533;85S=F&#65533;&#65533;-&#65533;S&#65533;0'&#65533;u&#65533;&#65533;&#65533;J&#65533;8&#65533;&#65533;6&#65533;2&#1305;#&#364;\TuJ&#65533;&#65533;(&#65533;&#65533;'&#1124;&#65533;p&#65533;&#65533;&#65533;{&#65533;M%L&#65533;
&#65533;&#65533;&#65533;$$UZ&#65533;KgL&#65533;&#65533;&#65533;&#25884;&#65533;&#65533;&#65533;`*Ua&#65533;/+&#65533;&#65533;/i&#1570;d&#65533;/M&#1567;&#65533;&#65533;&#65533;`&#1407;&#65533;&#65533;5/bE&#65533;&#65533;TO&#65533;{&#65533;&#65533;&#65533;&#65533;&#65533;B&#65533;-&#65533;X&#65533;&#65533;&#1921;Q&#65533;<&#65533;&#65533;&#65533;k&#65533;\S:&#1482;d&#65533;&#65533;&#65533;&#65533;2&#65533;&#1503;#;&#1628;V&#65533;H#\&#65533;&#65533;&#65533;&#1019;,(&#65533;&#65533;&#65533;!&#1585;&#65533;-&#537;&#65533;lu&#65533;}&#65533;&#65533;&#65533;Y&#65533;&#65533;&#65533;&#65533;&#65533;&#65533;&#65533;&#65533;"j|X&#65533;s&#65533;&#65533;V%&#65533;&#47745;pC &#65533;K&#65533;F&#65533;&#1057;&#65533;&#65533;&#1484;V&#65533;eQs&#65533;E0l&#65533;&#65533;&#65533;&#65533;&#65533;&#65533;O|E==.q&#65533;?&#65533;uT&#65533;&#65533;&#65533;:&#65533;&#65533;&#65533;|&#65533;B&#65533;)&#65533;&#65533;&#65533;T&#65533;:2{&#65533;4&#65533;&#65533;Z&#65533;&#65533;W&#65533;-?&#65533;m&#65533;&&#65533;&#65533;&#65533;c&#65533;Y&#65533;X&#65533;&#1220;&#65533;&#939;&#65533;&#65533;&#65533;&#65533;!&#65533;4&#65533;&#65533;&#65533;&#65533;&#65533;S&#65533;&#65533;&#65533;9&#65533;uS&#65533;&#65533;&#65533;&#65533;{<H3Q&#65533;&#1730;&#65533;&#1527;e&#65533;&#65533;c4z&#65533;&#65533;&#65533;-&#65533;&#65533;&#65533;&#65533;[&#65533;&#65533;&#65533;d:E&#65533;z&#65533;s-&#65533;tm&#65533;&#65533;$&#1846;&#65533;2&#65533;	N&#65533;i&#65533;&#65533;9Z&#65533;&#65533;&#65533;&#65533;&#65533; &#65533;&#65533;&#65533;&#65533;BU&#65533;\U&#65533;;&#65533;G&#65533;Z&#65533;&#65533; &#65533;&#65533; :&#65533;&#65533;&#65533;Z&#65533;&#65533;&#65533;&#65533;AX&#65533;&#65533;&#65533;&#65533;&#65533;&#65533;&#65533;&#65533;&#65533;ht&#1600; C9&#65533;&#65533;gx^2k]&#65533;&#65533;PN> p&#65533; M&#65533;&#65533;5 &#65533;&#65533;Rx1?&#65533;&#65533;m&#183;&#65533;!zc&#65533;B&#65533;&#65533;t&#65533;&#65533;)&#65533;&#65533;&#65533;`&#65533;&#65533;3&#65533;9y&#65533;&#65533;V&#65533;5&#65533;$%&#65533;   (a	&#65533;&#65533;
&#65533;&#65533;9&#65533;&#65533;Kq&#65533;_&#65533;&#65533;p&#65533;t&#65533; s&#65533;&#65533;&#65533;&#65533;&#65533;&#65533;T8+y&#65533;Y&#65533;&#65533;K&#65533;&#65533;Y&#65533;RI<119&#65533;_&#65533;&#65533;&#65533;&#65533;_&#65533;C&#65533;&#65533;z1&#65533;nq$!&#65533;%&#65533;Gc&#65533; c&#65533;3@&#65533;PQ&#65533;&#65533;9&#65533;F_&#65533;H&#65533;<&#65533;&#65533;x1 &#65533;=&3&#65533; &#65533;&#65533;c:&#65533;S&#65533;G&#1107;U1&#65533;3&#65533;&#65533;$y&#65533;&#65533;^?^P&#65533;&#65533;<&#65533;d1&#65533;k&#65533;:&#65533;x&#65533;f(&#65533;k&#65533;@&#65533;&#65533;dGAdF&#65533;bWN&#65533;.H&#65533;Y&cZ&#65533;e&#65533;&#65533;&#65533;&#65533;Mf&#65533;kI&#65533;W&#65533;&#65533;&#65533;s0&#65533;b6f&#65533;&#65533;&#65533;R&#65533;&#65533;&#65533;FH&#65533;a&#65533;fk&#65533;&#65533;*.&#65533;PQ&#65533;D&#65533;&#65533;R(&#65533;]&#65533;&#65533;@&#65533;*&#65533;&#65533;qv&#65533;f&#65533;&#65533;x|&#65533;&#65533;&#65533; !&#65533; &#65533; ,&#65533; &#65533; &#65533; L &#65533; &#65533;	H&#65533;&#65533;&#65533;&#65533;*\&#65533;&#65533;&#65533;?&#65533;J&#65533;H&#65533;&#65533;&#331;3R&#65533;&#65533;&#65533;&#65533;d$Kf&#65533;&#65533;5"j\&#626;&#65533;&#716;V&#65533; 1&#65533; &#255;cp&#65533;&#65533;&#65533;&#65533;&#65533;&#488;}e&#65533;&#65533;58l&#65533;&#65533;&#65533;&#1255;-y&#65533;&#65533;	t&#65533;T&#65533;-&#65533;c&#65533;/&#65533;&#65533;P&#202;u9&#65533;&#65533;N&#65533;&#65533;&#65533;&#65533;9u&#65533;&#65533;&#65533;Ws
&#65533;Z&#65533;B&#65533;~c&#65533;&#65533;e&#65533;&#65533;&#65533;?&#65533;&#65533;fMK0.&#65533;&#65533;&#65533;j&#65533;w&#65533;&#65533;&#65533;W&#165;&#65533;-&#65533;&#214;&#6541;L&#65533;;(&#65533;&#65533;n*&#65533;&#65533;&#65533;&#65533;&#1126;&#65533;y&#65533;&#38762;&#65533;-]&#65533;&#65533;&#65533;&#65533;e&#65533;&#65533;-&#65533;&#1920;Q&#65533;&#65533;&#65533;r&#65533;$$6&#65533;&#65533;&#65533; 4&#65533;&#65533;o&&#65533;K&#65533;&#65533;&#65533;&#65533;W&#65533;&#65533;/&#65533;@(&#731;&#65533;&#65533;&#65533;&#65533;&#65533;&#65533;&#65533;[&#65533;,'e&#1239;&#65533;&#2030;}&#65533;&#65533;&#65533;&#65533;&#65533;7&#65533;`8sj&#65533;&#65533;U&#65533;&#1920;&#65533;Ef p&#65533;(	\&#65533;&#65533;&#65533;X&#65533;&#65533;&#65533;&#65533;i&#65533;IH&#1733;?&#65533;E[E&#65533;A&#65533;Px&#65533;&#65533;?&#985;&#65533;kh&#65533;&#65533;V`&#65533;]&#65533;[FB&#65533;&#65533;o&#65533;&P?&#65533;&#65533;&#65533;&#65533;5(^6&#65533;Wu&#65533;&#65533;&#65533;6&#65533;&#65533;,&#65533;f\fvW&#65533;:^D&#65533;&#65533;&#65533;&#65533;oIf&#65533;&#65533;@&#65533;_&#65533;`"&#65533;&#65533;&#65533;&#59974;&#65533;&#65533;Qb&#65533;&#65533;?l`&#65533;%&#65533;&#65533;&#65533;&#65533;&#65533;_&#65533;eTq&#65533;&#65533;W`)&#65533;X&#65533;|#&#65533;&#65533;f&#65533;) l1&#65533;c&#65533;Q&#65533;&#1420;&#65533;&#65533;&#65533;^e&#65533;&#65533;7&#65533; &#65533;&#65533;&#65533;&#65533;&#65533;L;&#65533; &#65533;@&#65533;&#65533;E&#65533;b&#65533;G&#65533;Z&#65533;&#65533;&#488;E&#65533;]&#65533;)[UlUV&#65533;?&#65533;&#65533;&#65533;@&#65533;&#65533;)2&#65533;z&#65533;i&#65533;&#65533;&#814;&#65533;&#65533;A&#65533;Tj&	h&#65533;&#65533;A&#1499;e&#408;"&#65533;&#65533;p&#65533;&#65533;m&#65533;i&#65533;&#65533;&#65533;&#815;&#65533;&#65533;&#65533;&#65533;&#65533;&#65533; #P&#65533;&#65533;&#65533;&#65533;?&#65533;&#65533;&#65533;U&#65533;	&#65533;(&#65533;&#65533;&#65533;&#65533;&#65533;4&#65533;2BT &#65533;&#65533;A&#65533;6Ln&#65533;&#65533;&#65533;Z&#65533;+&#65533;L&#65533;O+&#65533;&#65533;E(&#65533;-&#65533;&#65533;\&#65533;q7&#65533;T &#65533;C.} &#65533;/KL&#1071;&#65533;&#65533;p&#65533;&#65533;"&#194;A&#65533;&#65533;&#65533;t &#65533;&#65533;a&#65533;&#744;?+&#1034;&#1056;&#65533;&#65533;&#65533;&#697;Ps&#65533;&#65533;t3&#65533;,e&#1253;vZ4ms&#596;hrP&#65533;&#65533;&#65533;&#65533;{&#65533;	&#65533;&#238;L&#17547;4&#65533;&#65533;&#65533;.&#65533;&#65533;&#65533;K&#65533;&#65533;Nuo&#65533;@&#65533;&#65533;{&#65533;&#65533;8$V&#65533;qa&#65533;@&#65533;&#65533;&#65533;&#65533;&#65533;&#65533;&#65533;&#65533;&#65533;&#1364;&#65533;JQ=0LW&#65533;A&#65533;/n&#65533;&#65533;&#65533;VN&#65533;&#65533;]&#65533;M?x&#65533;6A&#65533;`&#65533;4&#65533;&#65533;1&#65533;&#851;&#65533;;H0tAmc&#65533;>
&#65533;&#65533;&#65533;M&#65533;}&#65533;W4U4P'`&#65533;'*&#65533;*&#65533;>&#65533;+&#65533;C&#65533;&#65533;8&#65533;>{&#65533;&#65533;&#65533;E0PeH &#65533;&#65533;RE&#65533;e&#1582;O&#65533;*&#65533;&#65533;N3&#65533;&#65533;&#65533;&#65533;:&#65533;[&#65533;&#65533;&#65533;&#65533;j&#65533;&#65533;&#65533;F&#1829;9&#65533;&#65533;,:Z@}R&#354;[&#65533;&#65533;&#65533;&#65533;&#65533;&#65533;&#65533;)X#L&#65533;&#65533;&#65533;&#65533;&#1149;F&#65533;&#65533;&#65533;&#65533;&#65533; .+&#65533;&#65533;q&#65533;&#65533;DyzqOpN&#65533;7aW&#65533;*&#65533;&#65533;&#65533; &#65533;# &#65533;&#65533;&#65533;&#65533;&#65533;&#65533;=&#1669;
~=3&#65533;&#65533;&#65533;%&#65533;&#65533;&#65533;h&#65533;=H8X&#65533;@F&#65533;&#65533;k&#65533;&#65533;&#65533;&#65533;&#65533;&#1070;&#65533;&#65533;&#716;)4&#65533;&#65533;&#65533;&#65533;&#65533;&#65533;&#65533;&#65533;N&#65533;c	%&#65533;e!&#65533;Z&#65533;&#65533;bs&#65533;&#65533;&#65533;fE&#65533;&#65533;@&#65533;&#65533;X9&#65533;&#65533;&#65533;&#65533;&#65533;&#65533;?&#65533;&#65533;CWhb)&#65533;&#65533;Igh*jN&#65533;&#65533;D&#65533;!&#65533;&#65533;&#2150;H&#65533;u	NkY%W&#65533;L!D&#65533;&#65533;"ILD%&#1234;a&#760316;&#65533;H&#65533;y &#65533;&#65533;S2r&#65533;&#65533;B &#65533;?&#753;N&#65533;&#65533;&#65533;&#65533;&#65533;I&#65533;H!Vr&#65533;&#65533;&#65533;b-&#65533;J!&#65533;<&#65533;s&#65533;3&#65533;, ~")uX*&#65533;)D&#65533;&#65533;@&#65533; &#65533;\G1&#65533;A1&#65533;&#65533;E&#65533;&#65533;ld.$&#929;F"N&#65533;&#65533;~`&#65533;@&#65533;6&#65533;&#1637;!&#65533;h<&#65533;&#65533;&#395;d&#65533;gF&#65533;&#65533;&#1276;&#65533;O6&#65533;A1&#65533;&#65533;AE&#65533;~&#65533;Z&#262;&#65533;&#387;&#65533;A&#65533;&#65533;&#1282;@@&#65533;&#65533;&#65533;&#65533;wf>h&#65533;&#65533;\:o&#65533;A0Rc&#4956;5cX&#65533;Z&#65533;&#65533;N&#65533; 5&#65533;&#65533;~B$.&#65533;^N&#65533;&#65533;&#65533;&#65533;s&#65533;&#65533;	&#65533; V@&#65533;&#65533;&#65533;T&#65533;&#1103;&#65533;1#$C&#65533; Q&#65533;&#65533;&#65533;#&#65533;&#65533;%5v&#65533;&#65533;&#65533;&#65533;&#65533;&#65533;?&#65533;&#65533;&&#65533;&#65533;&#65533;&#65533;e]&#65533;&#65533;&#521;T&#65533;&#65533;&#65533;@&#65533;q&#65533;L##(&#65533;&#65533;{&#65533;&#65533;&#862;f&#65533;!&#65533;X&#65533;&#65533;r+&#65533;aE-2&#65533;&#65533;&#65533;>&#65533;!&#65533;0&#65533;&#65533;&#65533;&#266;06&#65533;&#874;&#65533;?&#65533;%-&#65533;&#65533;l&#65533;Zj!&#65533;&#65533;&#65533;&#65533;&#65533;X&#65533;U&#65533;&#65533;Y%xcg&#65533;-An&#65533;&#65533;^&#65533;&#65533;&#65533;A&#65533;&#402;bj&#65533;*&#65533;&#65533;'B&#65533;&#65533;&#65533;v&#65533;&#65533;tXK2&#65533;0&#65533;a&#65533;8jF&#65533;l"&#65533;&#65533;&#65533;I>&#65533;v&#65533;&#65533;|b +&#65533;&#65533;B&#65533;URd&#65533;boB&#65533;/&#65533;&#65533;-&#65533;&#534;&&#65533;|e&#65533;lHM&#65533;&#65533;_&#65533;#&#65533;o;&#65533;J&#65533;&#65533;RP&#65533;n&#65533;@&#65533;&#65533;^&#65533;&#65533;&#65533;&#925;&#384;4a&#65533;&#65533;&#65533;p&#65533;4T2|&#65533;&#65533;&#65533;v&#65533;!&#65533;m&#65533;&#65533;B&#65533;&#65533;%&#65533;n&#65533;&#65533;&#65533;$R`&#65533;&#65533;)&#65533;XaO&#65533;&#65533;"&#65533;&#65533;&#65533;ZC&#65533;}b &#65533;J&#65533;&#65533;3&#65533;9&#65533;&#555;U&#65533;&#65533;"%&#521;O&#65533;#K$&#65533;&#65533;&#65533;A&#65533;y:&#65533;R&#65533;&#65533;7P&#65533;&#65533;*w>S&#65533;^(&#65533;W&#65533;^&#65533;T&#65533;  0&#65533;&#65533;&#65533;;^&#65533;&#65533;&#65533;;&#65533;	&#65533;&#65533;Af&#65533;%_~	&#65533;\f&#65533;&#65533;[=*&#65533;&#65533;k|&#65533;dy&#65533;&#65533;&#65533;&#65533;J&#65533;+&#65533;&#1313;g&#65533;sS\&#65533;9&#65533;&#65533;x!uhEZ(&#722;:)iB:&#65533;&#65533;'-&#65533;&#1993;d*S&#65533;*"&#65533;&#65533;b&#65533;\&#65533;N6B&#65533;:6&#65533;&#65533;&#65533;"Dh &#65533;&#65533;&#65533;D&#65533;HZ&#65533;&#65533;&#65533;\&#65533;&#65533;A&#65533;f&#65533;&#65533;A&#65533;&#65533;&#65533;7&#65533;&#65533;u%&#65533;O&#65533;G&#65533;&#65533;&#65533;&#65533;&#65533;Y"&#65533;P&#65533;&#65533;Y&#65533;V9&#65533;)&#834;&#65533;&#65533;&#65533;S&#65533;&#65533;!&#65533;&#65533;.[&#65533;&#65533;!V&#65533;&#65533;	&#65533;&#65533;YR/&#65533;xu&#65533;R&#65533;.Mxk&#65533;&#65533;&#65533;&#65533;2&#65533;l&#65533; &#65533;&#65533;&#65533;Q&#65533;9FTyT8&#65533;&#960;~&#65533;Um?&#65533;&#65533;&#65533;&#65533;&#65533;mN&#65533;\&#65533;&#65533;6h=&#65533;&#65533;E&#65533;"{$i&#65533; hsZ&#65533;&#65533;?JN&#1421;&#65533;&#512;&#65533;&#65533;v&#65533;&#65533;&#65533;/!D<7H	N&#1312;7&#65533;"&#65533;<&#65533;5|`a&#65533;&#65533;c&#65533;{&#65533;6&#65533;X&#65533;\&#65533;&#65533;\&#65533;gH(&#65533;&#65533;&#65533;5@ H&#65533;&#65533;m&#65533;/&#65533;#&#270;&#65533;&C:c&#65533;&#65533;&#65533;W&#65533;U&#65533;E\9&#65533;&#65533;] &#65533;/&#65533;&#65533;~&#65533;&#65533; >&#65533;W&#65533;&#65533;&#65533;Sy&#65533;,&#65533;&#65533;&#65533;&#37575;%s-&#65533;G7c?{&#65533;&#65533;&#65533;&#65533;)&#65533;$t&#65533;{&#65533;p"&#65533;&#65533;DB(|&#65533;n&#65533;&#65533;&#65533;&#65533;?&#65533;Vq&#65533;&#1315;yx&#65533;&#65533;R&#39320;&#65533;&#65533;&#65533;>&#65533;&#676;!&#65533;8&#65533;&#65533;&#65533;&#65533;&#65533;&#65533;&#65533;i&#65533;x.=[&#65533;&#60785;&#65533;~&#65533;K$&#65533;&#65533;&#65533;&#65533;&#65533;&#65533;q&#65533;&#65533;&#65533;B 1&#65533;~
"&#65533;&#65533;# &#65533;9Q&#65533;('&#65533;-an&#65533;4 &#65533;&#65533;&#65533;)&#65533;qy&#65533;WAu1W&#65533;64ga\&#65533;&#65533;&#65533;&#65533;&#65533;=&#65533;#h&#65533;# I&#65533;IPw&#65533;rz&#65533;4A'j&#65533;&#65533;~p7PtoO&#65533;&#65533; &#65533;&#65533;AGA
&#65533; C&#65533;5 aWc&#65533;q&#65533;_&#65533;&#65533;&#65533;&#65533;&#65533;p&#65533;&#65533;&#65533;&#65533;}1u &#65533;&#65533;Wd7Os&#65533;Zs&#65533;&#65533;S&#65533;[Uha&#65533;&#65533;v&#65533;&#65533;~N&#65533;&#65533;@q+&#65533;&#65533;&&&#65533;A/&&#65533;W&#65533;&#65533;A&#65533;&#65533;&#65533;m&#65533; 25&#65533;s&#65533;&#65533;&#65533;GOeLSYl&#65533;GZ&#65533;&#65533;r&xHg&#65533;!Y8[&#65533;y&#65533;u2&#65533;&#65533;&#65533; &#65533;&#65533;&#65533;&#65533;GtBs5faL&#65533;qBJP&#65533;1&#65533;Or?2&#65533;&#65533;t+&#65533;&#65533;&#65533;&#65533;&#65533;F&#65533;&#65533;&#65533;&#65533;&#65533;X&#65533;.&#65533;&#65533;&#65533;%&#65533;#&#65533;%&#65533;7j&#65533;&#65533;&#65533;,V&#65533;X07p &#65533;&#65533;av0&#65533;&#65533;ep&#1672;&#65533;{&#65533;&#65533;y+&#65533;V$&#65533;EG 5&#65533;~&#65533;&#65533;&#65533;xX&#65533;&#65533;7&#65533;cv>R&#880;&#65533;&#65533;p]&#65533;t+&#65533;&#65533;y&#65533;&#65533;6&#65533;&#65533;&#65533;&#65533;&#65533;1},&#65533;Q&#65533;&#65533;`p>&#65533;MUE&#65533;w&#65533;&#65533;&#65533;&y&#65533;&yq&#65533;&#65533;yT&#65533;Z&#65533;&#65533;p&#65533;&#65533;q&#65533;mu&#65533;X&#65533;'&#65533;'&#1043;<yP &#65533;&#65533;&#65533;L&#65533;&(&#65533;PQL2t&#65533;c6)&#65533;.&#65533;&#65533;&#65533;`&#65533;X&#65533;}Z&#65533;;&#1621;<&#65533;)6&#195;q}&#65533;&#65533;K,f(&#65533;&#65533;&#65533;$&#65533;xm&#65533;&#65533;pqYq&#65533;ry&#65533;x&#65533;n%&#1862;&#65533;&#65533;12@C&#65533;:P6&#65533;&#65533;fR	x&#65533;&#65533;&#65533;<I&#65533;&#65533;&#65533;In&#65533;&#65533;?i&#65533;;)G&#65533;i&#65533;&#65533;&#65533;8mVQ&#65533;&#65533;&#65533;]&#65533;&#65533;H&#65533;s&#65533; %&#65533;&#38577;&#65533;&#65533;&#65533;Jy{yAE&#65533;&=E8w5TT&#65533;&#65533;&#65533;&#65533;a&#65533;f}&#65533;2&#65533;&#65533;]&#65533;y&#65533;&&#65533;Q&#65533;Pa &#65533;&#65533;>BUp&#65533;E@SY&#65533;&#65533;"&#65533;	&#65533;&#65533;A&#65533;&#65533;E&#65533;&#65533;&#65533;&#65533;P1"&#65533;&#65533;`&#65533;Ry&#65533;&#65533;)&#65533;G&#65533;m&#44638;${ba&#65533;'Y&#65533;&#65533;P&#65533;M|&#65533;%o&#65533;Gjp&#65533;QR}&#65533;h|&#65533;X&#65533;6q&#65533;&#65533;&#65533;B4&#65533;&#65533;
*&#65533; JX&#65533;&#65533;&#65533;=&#204;&#65533; &#65533;aap&#65533;&#65533;Kxal&#65533;!&#65533;&#977;&#65533;&#65533;1^&#65533;
0A&#65533;&#65533;&#65533;&#65533;>&#65533;0&#65533;&#65533;&#65533;&#65533;&&#65533;>&#65533;h&&#65533;w&#65533;:b&#65533;.!&#65533;&#65533;	<b>o&#65533;&#65533;&#65533;!0.&#65533;  y&#65533;YW&#65533;&#1716;K&#65533;w&#65533;&#65533; &#65533;5BsI&#65533;YJ&#65533;8&#65533;&#65533;%h(&#65533;&#65533;	T&#65533;ph&#65533;&#65533;&#65533;&#65533; &#65533;&#65533;6&#65533;JcB&#65533;&#65533;&#1608;&#65533;&#65533;&#65533;&#65533;&na>&#65533;1&#65533;&#65533;a&#65533;&#65533;&#65533;|&#65533;@P'u&#65533;O&#1106;&#65533;q@0a9&#65533;9&#65533;&#65533;&#65533;E&#65533;H&#65533;lR 6U&#65533;*&#65533;)&#65533;&#65533;!m&#65533;v1&#65533;&#65533;&#65533;]78&#65533;&#65533;&#65533;C>&#65533;!
&#65533;&#65533;&#65533;&#65533;QY7y&#65533;&#65533;&#65533;@y&#65533;&#65533;&#65533;Q_jJ&#65533;&#65533;u&#65533;wz!&#65533;X&#65533;/&#65533;&#65533;&#65533;Z&#65533;(4&#65533;&#65533; 8ia&#65533;&#1707;&#65533;xn&#65533;cQ&#1688;o&#65533;&#65533;G#r&#65533;&#65533;&#65533;&#65533;&#65533;d.0&#65533;y`*&#65533;&p/\&#65533;&#65533;_%&#65533;&#65533;&#65533;-a 6!Y&#65533;rG&#65533;&#65533;O&#65533;G&#65533;n&#65533;&#65533;O&#65533;-&#65533;<&#65533;!]&#65533;#&#65533;D&#65533;1,&#65533;&#65533;&#65533;&#65533;&#65533;z&#65533; mX(&#65533;&#1640;
&#65533;&&#65533;&#65533;Q&#65533;&#65533;wz&#65533;&#65533;&#65533;&#65533;#&#65533;k&#311;&#65533;4&#65533;&#65533;"x&#1175;&#65533;&#65533;&#65533;9&#65533;T#&#65533;&#65533;&&#65533;i&#65533;y!}P&#65533;zv&#65533;a::7L$&#65533;
&#65533;^%p&#65533;&#65533;&#65533;Pp.&#65533;&#65533;_&#65533;&#65533;H::&#65533;&#65533;M>&#65533;&#65533;&#65533;&#65533;@0&#65533;0
&#1191;&#65533;&#65533;I[&#65533;&#65533;&&#65533;&#65533;i&#65533;QY$ &#65533;
&#65533;&#65533;&#65533;&#65533;s#&#65533;]&#65533;&#65533;&#65533;7&#65533;&#65533;C&#65533;&#65533;"&#65533;&#1318;&#65533;a&#65533;0&#65533;&#65533;7Mx8&#65533;I&#65533;&#65533;&#1207;
&#512;&#65533;&#65533;&#65533;O&#65533;*,&#65533;fQ4Y[&#65533;&#65533;%;&#65533;&#65533;&#65533;&#1159;&#65533; &#65533;k%y&#65533;6&#505;P&#65533; &#65533;&#65533;&#65533;GK&#65533;&#65533;t&#65533;&#65533;&#65533;&#65533;&#65533;(mM&#36546;)
&#65533;:&#65533;&#65533;&#65533;&#65533;&#65533;&#1737;VF&#65533;&#65533; &#65533;&#65533;E&#65533;&#65533;&#65533;&#65533;]E&#65533;&#65533;a#P&#65533;XZz*':#R&#65533;+QXp.p&#65533;&#65533;&#65533;&#65533;/-H =;&#65533;&#1364;A&#65533;@A&#65533;K&#65533;.&#65533;&#65533;&#65533;P&#65533;&#65533;b&#65533;)'p&#675;$&#65533;&#65533;ql&#65533;m&#65533;*&#65533;&#65533;&#65533;&#65533;{&#65533;&#65533;9&#65533;}&#65533;^&#65533;y&#65533;&#35204;&#65533;&#65533; &#65533;&#65533;&#65533;&#65533;&#65533;~S&#65533;E &#65533;HwDpm4&#65533;ER&#65533;&#65533;A&#65533;2&#65533;%r&#65533;&#65533;&#65533;&#65533;&#65533;c&#65533;&#65533;&#65533;&#65533;6&#65533;&#65533;p&#65533;&#65533;&#65533;og&#65533;&#65533;/&#65533; ?&#65533;v&#65533;%&#65533;&#65533;&#65533;&#65533;&#65533;&#65533;&#65533;&#65533;&#65533;&#65533;&#65533;&#65533;|[&#65533;p&#65533;c&#65533;&#65533;&#65533;%&#65533;&#65533;&#65533;y&#65533;&#65533;[:&#65533; &#65533;&#65533;0&#65533;&#65533;`&#65533;&#65533;&#395;&#65533;&#65533;&#65533;&#65533;\&#65533;jh&#65533;&#65533;h&#65533;.}&#65533;&#65533;&#65533;a&#65533;&#65533;&#65533;&#65533;&#65533;$;j&#65533;&#65533;p&#65533;&#65533;rx&#65533;&#65533;&#65533;%&#540;&#1487;&#65533;&#65533;&#65533;&#65533;;&#65533;l&#65533;&#65533;&#65533;&#65533;&#65533;!O,x&#65533;&#65533;&#65533;Q2&#65533;#&#65533;=&#65533;	&#65533;&#65533;m&#65533;,&#65533;&#65533;5&#65533;&#65533;b&#65533;t&#65533;&#65533;}Dh[&#65533;&#65533;&#65533;h&#65533;&#65533;&#65533;h&#1609;&#65533;&#65533;a&#65533;5&#65533;&#65533;P&#65533;\&#369;m&#65533;~Z8&#65533;&#65533;&#65533;&#65533;&#65533;@-0r&#65533;[J&#65533;&#65533;&#65533;t&#65533;l1&#65533;&#65533;I&#65533;&#65533;&#65533;&#65533;&&#65533;~:&#65533;l&#1488;&#65533;P&#1133;&#65533;&#65533;4F&#65533;S&#65533;X&#65533;&#65533;}r&#65533;&#65533;&#65533;wG&#65533;&#65533;&#65533;&#65533;z1%L&#65533;W&#65533;Acq&#65533;&#65533;&#65533;&#65533;&#65533;F&#65533;
&#65533;qw&#65533;&#65533;&#65533;&#65533;$
>`&#65533;N&#65533;&#65533;Z&#1739;&#65533;&#65533;&#65533;xC&#65533;Mw&#65533;	&#65533; p&#65533;Y&#65533;&#65533;2M&#65533;;&&#DB&#1520; s&#65533;'&#65533;&#65533;&#65533;1&#65533;&#65533;>b&#65533;&#65533;&#65533;&#65533;&#65533;&#65533;&#65533;&#65533;&#65533;&#65533;u+=&#65533;&#65533;v&#65533;&#65533;&#65533;(&#65533;D&#65533;&#65533;R0&#65533;&#65533;&#65533;&#65533;J$"\_&#65533;\S@	&#363;&#65533;a>:&#65533;_-&#65533;:&#65533;&#488;&#65533;T&#65533;%&#65533;n@&#65533;&#65533;&#65533;{<&#65533;%&#65533;&#65533;L;&#65533;&#65533;J&#65533;&#65533;&#65533;&#519;&#1648;X&#1280;K&#65533;S&#65533;&#65533;&#65533;UUmx&#65533;H&#65533;&#65533;&#65533;&#65533;Q"&#65533;&#65533;&#65533;1&#65533;&#599;&#65533;@&#65533;(&#65533;\`&#65533;&#65533;L&#65533;]C&#65533;&#65533; &#65533;&#65533; &#1824;S&#65533;&#65533;&#498;&#65533;s&#65533;&#65533;B&#65533;9&#1029;&#65533;q8&#65533;&#65533;v&#65533;&#65533;-&#65533;60&#65533;:&#65533;&#65533;L&#65533;/&#65533;A:&#65533;K&#65533;&#65533;&#1072;bJ&#65533;&#65533;&#65533;2n&#65533;<07(&#65533;CP&#65533;&#65533;&#65533;r&#65533;&#65533;+t&#65533;&#65533;&#65533;&#65533;ET &#1887;&#65533;&#65533;&#65533;&#65533;0&#65533;&#65533;R&&#65533;AC&#65533;H&#253;&#65533;&#65533;r&#65533;|&#65533;&L&#65533;8&#65533;&#65533;Q&#65533;&#65533;&#65533;:&#65533;&#65533;&#65533;T&#65533;{&#65533;&#65533;IRr&#65533;M&#65533;&#65533;!
6P&#65533;c&#65533;W&#65533;O&#65533;,fGD!
&#65533;&#65533;&#65533;p&#65533;&#65533;&#65533;B.&#65533;&#65533;&#65533;B&#65533;~k&#65533;&#65533;&#65533;&#65533;&#65533;=&#65533;&#608;&#65533;&#65533;*U&#65533;&#65533;&#65533;&#65533;%C&#65533;y&#65533;&#1140;i!
&#65533;@&#65533;*(&#65533;z d&#65533;&#65533;q!l &#65533;vX&#65533;&#65533;]&#65533;pz&#65533;&#65533;k 4)4&#65533;*4M&#65533;B'&#65533;&#65533; T&#65533;&#65533;W~&#65533;m6&#65533;&#65533;xA&#65533;CWM]<&#65533;,&#1002;9&#65533;&#65533;^&#65533;&#65533;&&#65533;W&#65533;&#65533;Yl&#65533;&#1093;F%V&#65533;&#65533;&#65533;&#65533;&#33046;&#65533;&#65533;&&#65533;&#65533;1&#65533;&#65533;&#65533;&#65533;&#65533;7r Eh&#65533;&#65533;&#65533;&#65533;&#65533;&#65533;&#65533;&#65533;B&#65533;&#65533;1$$&#65533;l@&#65533;'k &#65533;wE}>&#65533;&#65533;w&#65533;&#65533;>@&#65533;&#65533;&#65533;&#65533;&#65533;=&#65533;&#65533;&#65533;&#65533;&#65533;&#65533;&#65533;&#65533;p&#65533;Y&#65533;&#65533;&#65533;E5&#65533;&#65533;6[k&#65533;Qc]&#44363;&#65533;Q&#65533;A&#65533;B&#65533;&#65533;n&#65533;n&#65533;u;L&#65533;&#65533;&#65533;&#1739;&#65533;1 &#65533;&#65533;&#65533;
Q&#65533;&&#65533;&#906;j&#65533;|&#65533;&#65272;U2PF&#65533;i&#65533;$&#65533;ip&#65533;p&#65533;U3((I`&#65533;l&#65533;&#65533;&#65533;&#65533;&#65533;B&#65533;&#65533;&#65533;@&#65533;&#65533;&#769;>&#65533;&#65533;&#34857;&#65533;w&#65533;&#65533;&&#65533;&#65533;&#65533;&#65533; #0&#65533;&#65533;9&#65533;&#65533;.&#65533; 0_&#65533;3&#65533; t&#65533;&#65533;	?O;?&#65533; B?&#65533;&#65533;.&#65533;&#65533;'&#65533;&#65533; &#65533;2/&#65533;cA"&#65533;
&#65533;&#65533;0&#65533;&#65533;1&#65533;\&#65533;^/&#65533;!&#65533;!&#65533;&#65533;&#65533;w1 &#65533;@t0#@&#65533;Q&#65533;&#65533;a&#65533;	#&#65533;	 ~&#65533;L_
:&#65533;&#65533;F&#65533;P
 &#65533;&#65533;&#65533;g&#65533;#&#65533;&#65533;|?R0l&#65533;&#65533;!&#65533;&#65533;&#65533;p&#65533;0@&#65533;&#65533;P&#65533;&#65533;&#65533;P
&#65533;&#65533;&#65533;&#65533; F&#65533;&#65533;&#65533;/*0&#65533;&#65533;&#65533; &#65533;_&#65533;) ] )&#65533;&#65533; &#65533;&#65533;&#65533;1 R@&#65533;P &#65533;&#65533;&#65533;&#65533;&#65533;&#65533;?)&#65533;&#65533;&#65533;&#65533;&#65533;&#65533;&#65533; &#65533;&#65533;&#65533;&#65533;&#65533;&#65533;&#65533;&#65533; &#65533;[O&#65533;a&#65533;E&#65533;gP&#65533;&#847;&#65533;&#65533;&#65533;&#65533;&#65533;&#65533;&#65533;&#65533;&#65533;&#65533;&#65533;&#65533;&#65533;&#65533; &#65533;&#65533;&#65533;&#65533;&#65533;&#65533;&#65533;F &#65533;P0E&#65533;&#65533;R$&#65533;&#65533;%!B&#65533;	&#65533;!xtf&#65533;
1&&#65533;xF&#65533;~!%&#65533;$Y&#65533;&#65533;I&#65533;)U&#65533;d&#65533;&#65533;e&#65533;&#65533;L&#65533;`&#8130;V&#65533;&#65533;1&#16334;&#65533;fY&#296;BF&#65533;R&#65533;&#65533;&#65533;&#65533;&#65533;S&#65533;Q&#65533;NE)&#65533;&#65533;&#65533;&#65533; 5y&#65533;&#65533;Y&#65533;2R&#65533;&#65533;(B&#65533;tb&#65533;a&#65533;&#65533;&DR&#65533;[&#65533;&#65533;&#65533;tdP&#65533;&#65533;o(&#1100;C&#65533;&#65533;L&#65533;&#65533;&#65533;.&#65533; &#65533;&#65533;[C&#65533;&#65533;K.]&#1188;&#65533;]&#793;5&#65533;@(&#65533;&#65533;~&#65533;
V&#65533;&#65533;&#1343;]&#65533;&#65533;mX&#65533;&#65533;mM&#65533;'_z&#459;&#65533;&#65533;?q&#65533;x]&#65533;<w&#65533;o&#65533;w&#65533;&#65533;:C&#65533;&#65533;Q&#65533;&#65533;I &#65533;y&#65533;&#65533;&#769;&#65533;A#&#65533;q&#65533;&#65533;&#1910;N&#65533;&#65533;w&#65533;j\^&#65533;<&#65533;&#65533;
BHn&#65533;&#65533;@HG&#65533;&#65533;?$9&#65533;KKh&#65533;4&#65533;&#65533;6&#65533;&#65533;&#65533;;q&#65533;&#65533;&#65533;<&#65533;i&#65533;j&#65533;$$
	!&#65533;,&#65533;&#65533;GCCr&#581;&#65533;C&#65533;&#65533;&#65533;&#65533;&#65533;+&#65533;t&#65533;A&#65533;/&#65533;r&#65533;&#65533;k&#65533;0&#65533;p&#65533;&#65533;kB&#65533;&#65533;Ck&#65533;&#65533;&#65533;@&#65533;&#65533;&#65533;&#65533;&#65533;kq&#65533;&#65533;&#65533;&#65533;&#65533;\&#65533;&#65533;'&#65533;C&#65533;&#657;&#65533;&#65533;&#65533;&#65533;&#65533;&#65533;@O&#65533;N&#65533;&#65533;c&#65533;L&#65533;&#65533;$&#65533;%&#65533;F&#65533;a&#65533;&#65533;1&#65533;ax&#65533;&#65533;Gi&#65533;&#65533;&&#65533;x8&#65533;H&#65533;&#65533;&#65533;&#65533;&#65533;4&#65533;.Mh&#65533;&#65533;3&#65533;7&#65533;&#273;N&#65533;&#65533;R&#65533;\r&#65533;E&#65533;r&#65533;E&#65533;&#65533;<&#65533;S&#65533;&#65533;&#65533;&#65533;&#65533;&#65533;&#65533;&#65533;QH&#65533;"H %&#65533;&#274;n&#65533;A&#65533;5*&#65533;&#65533;&#65533;&#65533;Fk.&#65533;&#65533;&#65533;u&#65533;W3P&#65533;<&#65533;u&#1621;&#65533;0&#65533;&#65533;E&#65533;1&#208;T&#65533;&#65533;E&#65533;N&#65533;c&#65533;!&#65533;YpW&#65533; &#65533;]&#65533;&#65533;&#65533;&#65533;8&#65533;&#275;$>&#65533;&#65533;&#65533;&#65533;&#65533;&#65533;'Ie&#245;7!'}&#65533;&#65533;&#65533;&#65533;&#65533;G*&#65533;Mh&#65533;u3Xq4)s&#65533;{&#65533;U3 &#65533;i&#65533;S&#65533;,&#65533;&#65533;x&#65533;LD&#65533;60&#65533;&#65533;ap&#1380;Z7OE&#1488;U&#65533;&#65533;&#65533;&#65533;cK<&#65533;&#65533;9&#65533;F&#886;Q9&#65533;&#65533;&#65533;&#65533;&#65533;&#65533;&#287;&#65533;&#65533;&#65533;&#65533;o&#853;&#65533;&#65533;&#65533;@&#65533;,&#65533;&#65533;&#836;^&#65533;.&#65533;i%&#65533;&#65533;h[&#65533;HG_^&#65533;]:&#65533;j"&#65533;&#65533;&#65533;?q+IB&#65533;z&#65533;q=T&#65533;&#65533;&#65533;&#65533;v&#65533;t&#65533;&#65533;K&#65533;&#65533;[hze^&#65533;q&#65533;&#65533;on+&#65533;6&#65533;&#65533;&#65533;&#65533;&#65533;&#65533;!&#65533;&#65533;&#65533;&#65533;&#65533;&#65533;&#65533;`S`~&#65533;&#1969;&#507;&#65533;t&#65533;@u;&#65533;&#65533;&#65533;'g2&#65533;DY&#65533;&#65533;&#65533;|&#65533;&#65533;&#1144;&#65533;&#65533;&#1878;&#65533;&#65533;&#65533;&#65533;&#65533;%7&#65533;&#65533;jV=&#65533;F&#65533;!&#65533;&#65533;-&#65533;&#65533;&#65533;:&#65533;{&#65533;3s&#65533;&#65533;&#65533;rQZ&#65533;N&#65533;R&#65533;'r&#65533;&#1177;gQk&#65533;&#65533;&#65533;Fn&#65533;&#65533;&#65533; 4h&#65533;&#65533;[&#65533;{7&#65533;$D&#65533;&#65533;%&#65533;$u;'&#65533;&#273;&#65533;&#65533;&#5310;&#65533;~-&#65533;&#65533;&#65533;&#65533;9lWB&#65533;&#1398;&#65533;&#65533;&#65533;&#65533;<&#65533;&#65533;&#65533;&#917;3G&#65533;lX&#65533; &#65533;&#65533;4&#65533;&#65533;&#65533;&#65533;&#65533;}dP&#65533;h&#65533;&#65533;\&#65533;&#65533;dt&#65533;&#65533;&#65533;&#65533;&#65533;&#65533;w&#65533;&#65533;&#65533; 	&#65533;T3.I&#65533;W8&#65533;Hv6&#65533;&#65533;&#65533;eb&#65533;M&#65533;lx&#65533;&&#1580;M8&#65533;&#65533;H&#65533;&#65533;:Y&#65533;H&#65533;&#65533;"x&#65533;4&#65533;o]QJ&#65533;&#65533;F"&#65533;&#65533;Aml&#65533;&#65533;<&#65533;&#65533;&#65533;&#65533;&#65533;&#65533;&#65533;"F>&#65533;I&#65533;|l&#65533;p&#65533;&#65533;#&#65533;}k$ &#1573;*&#1129;&#65533;([&#65533;&#65533;&#65533;&#65533;&#65533;i&#65533;d&#65533;"1CA6-&#65533;q&#65533;7$0&#65533;*!&#65533;&#65533;&#65533;H!(&#65533;KL&#65533;aBa&#65533;!&#65533;]S3&#65533;?b&#65533;~&#65533;&#65533;&#65533;&#65533;&#65533;&#65533;BTe&#65533;i&#1034;&#65533;&#65533;&#65533;&#65533;A&#65533;&#65533;6&#65533;&#65533;&#65533;yz&#65533;&#65533;*&#65533;	&#65533;a&#65533;$&#65533;=n&#65533;&#65533;M&#65533;a1&#65533;> &#65533;&#65533;h|^&#65533;&#65533;&#1906;&#65533;&#65533;@&#65533;&#970;&#1396;&#65533;]&#1704;&#65533;m.3G`t&#65533;?,&#65533;&#65533;2&#65533;&#65533;6zld9&#65533;&#65533;F&#65533;cFT"\)&#65533;&#65533;9&#65533;10P&#65533;&#65533;&#65533;i&#999;&#65533;bP&#65533;&#65533;&#65533;&#65533;C&#65533;Mo&#65533;4"B7C&#65533;r&#65533;+L&#65533;%&#65533;t?}P&#65533;$&#65533;E&#65533;&#65533;Z:&#65533;&#65533;&#65533;[g;&#65533;&#65533;&#65533;&#65533;mw5)f&#65533;&#65533;&#65533;[*&#65533;_&#259;Z &#65533;2MI&#65533;S4&#65533;&#65533;]z&#65533;&#65533;h&#65533;&#65533;_&#65533;g&#65533;&#65533;&#65533;&#65533;h&#65533;&#65533;,&#65533;]&#65533;&#373;m&#65533;&#65533;&#65533;T&#65533;3&#65533;#&#65533;,&#65533;%&#65533;jK
8&#646;KK&#65533;&#65533;G&#65533;&#65533;f&#65533;&#65533;&#65533; rd-&#65533;&#65533; p&#65533;6M&#65533;z&#65533;&#65533;&#65533;8&#65533;&#65533;&#65533;&#65533;f]&#65533;B&#65533;&#65533;p&#65533;9&#65533;&#65533;8HFMFu&#65533;LD5&#65533;IS&#65533;&#65533;!pT&#65533;O&#65533;H'&#65533;&#65533;&#784;&#65533;&#65533;}J&#65533;&#65533;&#65533;&#65533;KR&#1411;f&#65533;&#65533;8q&#1040;&#65533;&#65533;&#65533;I&#65533;:#il&#65533;&#65533;&#65533;&#65533;&#65533;&#65533;&#65533;A&#65533;j&#65533;	2&#65533;Aq&#65533;K[&#65533;8&#706;pl&#65533;&#216;&#65533;w&#65533;q&#65533;&#65533;&#65533;pd&#65533;&#525;&#65533;|&#65533;&#65533;:&#65533;&#65533;s&#65533;%&#65533;&#65533;0E #tA&#65533;&#65533;&#65533;&#65533;S&#65533;&#65533;&#1381;&#65533;u&#65533;&#65533;D&#65533;&#65533;L&#65533;&#65533; A&#65533;&#65533;z&#1755;&#65533;Pr6J&#65533;&#65533;e&#65533;*&#65533;&#65533;FS;T&#1539;&#65533;&#65533;&#65533;*V&#65533;q4&#65533;#&#65533;&#65533;&#986;&#65533;H&#65533;&#65533;&#65533;&#65533;&#65533;&#308;&#1972;&#65533;F&#65533;f&#65533;]r&#65533;:y[\&y&#65533;&#65533;&#65533;&#65533;%&#65533;&#65533;i&#65533;&#65533;&#65533;&#1890;&#65533;&#65533;P&#65533;&#65533;&#65533;4&#65533;;X&#65533;*&#65533;b&#65533;&#65533;^H&#65533;&#65533;R&#65533;&#65533;&#65533;F $@&#65533;CF&#65533;wo,7u&#65533;pKN&#65533;&#65533;&#65533;&#65533;&#65533;W&#65533;T&&#65533;]&#65533;&#65533;,k&#65533;&#65533; &#365;&#65533;&#65533;&#65533;&#65533;6x&#65533;dF&#65533;1&#65533;-Z&#65533;u&#65533;l&#65533;&#65533;&#65533;L&#65533;&#65533;A@@&#65533;&#65533;l&#65533;~Wz-%&#65533;&#65533;W&#65533;n&#65533;@&#65533;G&#65533;&#65533;|h&#65533;&#65533;&#65533;&#65533;&#65533;ZiW&#65533;&#65533;&#65533;$&#65533;tv1M&#65533;K*&#65533;'&#65533;*E&#65533;&#65533;iD&#65533;&#65533;`K&#65533;SK&#65533;&#65533;X&#65533;>q&#65533;e0&#65533;&#65533;&#65533;a&#65533;<&#65533;\&#65533;&#65533;Y&#65533;M&#65533;&#65533;&#65533;&#28606;&#65533;x&#65533;
3&#65533;s&#65533;&#65533;&#65533;v&#65533;&#65533;#&#65533;H&#65533;&#65533;&#65533;&#65533;&#65533;tB	&#65533;4&#65533;.Gv&#65533;j&#65533;H&#65533;&#65533;} r&#65533;t&#65533;!p&#65533;T&#65533;&#65533;&#65533;&#65533;0&Q@&#65533;&#65533;&#65533;>4&#65533;J&#65533;&#65533;	&#65533;&#65533;&#65533;*&#65533;\&#65533;2I&#65533;['&#65533;95&#65533;4&#65533;&#65533;j?&#65533;&#65533;&#65533;&#1028;j&#65533;&#65533;K<!&#65533;U&#65533;nO&#65533;&#65533;h&#65533;PK&#65533;&#65533;&#65533;\&#65533;\&#65533;&#65533;&#796;F&#65533;ss&#65533;qx~V@H&#65533;&#65533;a~jgEru4&#65533;Zs}&#65533;&#65533;&#65533;&#65533;]N&#65533;&#65533;&#65533;-&#65533;&&#65533;&#65533;&#65533;&#178;&#65533;4X&#65533;&#65533;&#65533;&#65533;o&#65533;	N&#65533;q%&#65533;KN *i"&#65533;H&#65533;OO&#65533;&#65533;-&#65533;gA&#65533;&#65533;&#65533;=&#65533;&#65533;&#65533;;&#65533;&#65533;&#65533;jR&#65533;&#65533;L&#65533;B&#65533;.
&#65533;z88&#65533;qk\&#65533;&#65533;&#65533;&#65533;&#65533;&#65533;R5&#65533;&#65533;U&#65533;&#1415;?&#65533;&#1513;&#65533;;?&#65533;&#65533;&#65533;uB&#65533;&#65533;&#65533;&#65533;&#43415;&#65533;&#65533;&#65533;&#65533;&#65533;&#65533;KJ&#65533;&#65533;=&#65533;ny*&#967;&&#65533;^&#65533;&#65533;&#65533;&#65533;Ax&#65533;&#65533;&#65533;.u&#65533;&&#65533;&#65533;W&#65533;&#1207;E&#65533;A&#65533;&#65533;C&#65533; 8pJv&#65533;~F&#65533;&#65533;&#65533;&#65533;&#65533;az&#65533;&#65533;&#65533;a.bP&#65533;2Up|j&#65533;B{&#65533;&#65533;k&#65533;&#65533;G]&#65533;&#65533;&#65533;&#65533;&#65533;&#65533;&#65533;&#65533;o&#65533;&#65533;m&#65533;-f&#65533;_&#65533;&#65533;&#65533;&#65533;&#65533;&#65533;&#65533;d&#1138;T&#65533;)2&#65533;&#65533;&#65533;&#65533;&#65533;&#65533;&#65533;35&#65533;&#65533;s&#65533;&#65533;&#65533;&#65533;&B&#65533;&#65533;6&#65533;&#65533;:&#65533;@&#65533;L&#65533;&#65533;&#65533;:Qj*&#65533;&#65533;&#65533;u&#65533;&#65533;L&#65533;&#65533;&#65533;&#65533;:&#65533;;4&#65533;&#65533;u&#1131; &#65533;S&#65533;>&#65533;&#1165;&#65533;J?l&#65533;&#65533;*Asa&#65533; DX&#65533;&#65533;&#65533;&#65533;)&#65533;&#65533;&#65533;[&#65533;&#65533;&#65533;q?&#65533;Y&#65533;l&#65533;y7&#65533;C&#65533;&#65533;&#65533;&#65533;&#65533;&#65533;d&#65533;8&#65533;{&#65533;)!@"r&#65533;&#65533;&#65533;&#65533;&#767;!&#65533;s&#65533;?q&#65533; &#65533;&#65533;&#65533;&#65533;&#65533;"&#65533;&#148;&#65533;&#65533;*H&#65533;9&#65533;[&#65533;<&#65533;m&#65533;@&#65533;i&#65533;&#65533;@&#65533;&#65533;3C&#65533;&#65533;&#65533;&#65533;&#65533;&#1241;&#65533;.&#65533;)<&#65533;A&#65533;&#65533;&#65533;&#65533;k>&#65533;&#65533;t&#65533;Ch)B&#65533;&#65533;T&#65533;&#65533;C,(Z&#65533;&#65533;&#65533;>i&#65533;A*<&#65533;&#1547;+9&#65533;J&#65533;&#65533;i&#65533;\&#65533;&#65533;&#1295;&#65533;,;4$&#65533;A,\&#146;&#65533;&#65533;TY7&#65533;8<&#65533;xs9P&#1343;&#65533;?Y&#65533;
&#1778;&#313;&#65533;	2&#65533;&#65533;^&#65533;?3[&#65533;t&#65533;h&#65533;&#65533;:z3&#65533;(DC|0D&#65533;(>&#65533;&#65533;uC%.&#65533;&#65533;&#65533;q&#65533;&#65533;&#65533; %&#65533;&&#65533;&#65533;&#65533;&#65533;%@D&#65533;&#65533;q&#65533;ykE&#65533;d&#65533;&#65533;&#65533;L&#65533;&#65533;Y1I&#65533;&#65533;G&#1818;"H&#65533;&#65533;&#65533;&#65533;8#&#65533;&8&#65533;&#65533;Z&#65533;&#1268;&#65533;k&#65533;	6b&#65533;&#1002;+&#65533;q&#65533;&#65533;y@&#65533;F&#65533;&#65533;@)&#65533;}4&#65533;&#65533;S@&#65533;<&#65533;&#65533;9&#65533;C&#65533;&#65533;6&#65533;&#65533;41t=#7&#65533;&#65533;&#65533;r&#52555;A2&#65533;&#65533;@b#I&#65533;&#65533;x$ &#65533;&#65533;> BSR=}9$B4&#65533;&#65533;&#65533;&#65533;&#65533;&#65533;&#449;&#65533;8&#65533;&#65533;*&#65533;&#65533;p&#65533;&#65533;$&#65533;&#65533;&#65533;&#65533;&#65533;&#709;j&#65533;&#65533;Z?&#65533;&#65533;&#65533;&#65533;A&#65533;H
x&#65533;,8&#65533;%&#65533;&#65533;&#65533;JrI(&#65533;&#65533;&#65533;F&#65533;KIlF9y&#435;&#65533;*&#65533;1<*&#65533;&#65533;d&#65533;1&#65533;\I&#65533;tI&#65533;&#65533;&#65533;&#65533;&#65533;&#65533;1&#65533;&#243;&<&#65533;Y&nc&#65533;w&#65533;(&#65533;&#65533;&#65533;&#659;&#65533;&#65533;&#65533;%<&#65533;&	<:&#65533;r7&#65533;&#65533;&#65533;&#65533;,M&#65533;r&#65533;&#65533;&#65533;&#65533;G &#65533;&#65533;,&#65533;&#65533;&#65533;A/^&#65533;&#65533;!37&&#65533;&#65533;&#65533;&#65533;Q&#65533;T&#65533;&#65533;Z&#65533;&#65533;&#65533;>Xd&#65533;&#65533;|BvRK&#65533;&#816;w  dN&#65533;&#65533;&#65533;&#65533;&#65533;&#65533;&#65533;&#65533;A&#65533;&#65533;y8&#65533;&#65533;&#65533;&#65533;$&#65533;&#65533;&#65533;&#65533;m&#65533;6M&#65533;&#65533;&#65533;{WB&#65533;&#65533;&#65533;&#65533;&#19355;L&#65533;&<&#677;B&#65533;&#65533;!&#65533;&#65533;,#&#65533;&#65533;D&#65533;<&#65533;&#65533;4G&#65533;&#65533;I.&#65533;&#65533;	P&#65533;4	&#65533;&#65533;&#65533;G(*&#65533;jI&#65533;&#65533;&#1747;&#65533;&#804;&#65533;q&#65533;+&#65533;&#65533;&#65533;&#65533;&#65533;&#65533;&#65533;40&#65533;&#65533;7&#969;<b3&#65533;L&#65533;l/&#65533;O&#65533;&#65533;H|$&#65533;&#65533;&#65533;00&#65533;0&#65533;+P&#65533;B)&#65533;&#65533;M&#65533;lIMl&#65533;&#65533;M&#65533;T&#65533;l&#65533;]&#65533;5T&#1061;&#65533;?G&#1814;D&#65533;?&#65533;&#65533;&#65533;%&#65533;%(&#65533;5:&#65533;&#65533;&#65533;"&#65533;&#65533;w&#65533;G:&#65533;&#65533;|&#65533;&#65533;&#65533;&#65533;{\J&#65533;&#65533;&#65533;&#65533;&#65533;&#65533;J&#65533;#S&#1666;y&#65533;&#682;\M&#65533;2E&#65533;&#65533;&#65533;S#T&#65533;D.ssH<Q&#65533;&#65533;AnB)',w&#1803;&#65533;&#65533;T&#1666;Q&#65533;&#65533;&#65533;&#65533;&#65533;&#65533;&#65533;)&#65533;0&#65533;&#65533;$&#65533;&#65533;&#65533;{5&#65533;&#65533;&#65533;,QC&#65533;&#65533;&#275;&#65533;&#65533;BL&#65533;&#65533;&#65533;&#65533;&#65533;&#65533;&&#65533;&#65533;&#65533;|&#65533;&#65533;!?D""&#65533;&#65533;`&#885;&#65533;D&#65533;&#65533;-&#65533;I&#65533;!&#65533;&#65533;>&#65533;4&#65533;MUR&#65533;&#188;&#65533;&#746;4KC&#65533;3&#65533;I&#65533;Dw&#65533;&#65533;f%=&#65533;SYSST&#65533;m&#65533;L&#65533;&#65533;E&#65533;&#65533;:]1&#65533;Z&#65533;&#65533;T&#65533;&#65533;"&#65533;,*JA&#65533;.&#65533;&#65533;738&#65533;J&#65533;-Q&#65533;[&#65533;#1s`&#65533;RP&#65533;fXW&#65533;g&#65533;&#65533;&#65533;b&#65533;y&#65533;t&#65533;Mh&#65533;e&#65533;&#65533;&#65533;=8&#65533;As&#65533;(<&#65533;&#65533;j1&#65533;T&#65533;&#65533;t&#65533; !&#65533;ek@hT&#1541;(&#65533;&#65533;&#65533;G&#65533;.UQ&#65533;,%LC&#514;)&#65533;'&#65533;&#65533;t&#65533;&#65533;&#65533;&#65533;&#65533;&#65533;&#65533;-&#65533;R(H&#65533;DP&#65533;&#65533;&#65533;
&#65533;X&#65533;&#65533;I3&#65533;%&#65533;5A&#65533;B`&#65533;`&#65533;&#65533;&#65533;&#65533;=&#65533;&#65533;&#65533;3&#65533;&#65533;&#65533;&#65533;
&#65533;h&#65533;&#65533;&#65533;r&#65533;&#65533;&#65533;&#65533; &#65533;M&#65533;&#65533;&#65533;&#65533;&#1709;-&#65533;&#65533;M&#65533;&#65533; x&#65533; &#65533;H &#65533;&#65533;&#1789;{@ &#1823;&#65533;&#65533;D&#65533;&#65533;&#65533;&#65533;&#65533;&#65533;&#65533;Z&#65533;&#65533; &#65533;0]&#65533;X&#65533;M&#1635;E&#65533;&#65533;&#65533;P&#65533;&#65533; ]&#65533;`&#1837;&#65533;&#65533;.0]&#65533;x&#65533;P&#65533;(&#65533;&#65533;.H &#1413;U&#65533;#&#65533;&#65533;u&#65533;Y&#65533;
&#65533;&#65533;&#65533;x&#65533;&#65533;p&#65533;&#1245;&#65533;&#65533;&#65533;&#65533;5Z&#65533;#&#65533;&#1533;&#65533;&#65533;&#1354;&#65533;&#65533;
&#65533;H&#1862;H&#65533;M&#65533;&#1354;G&#65533;&#1953;%Z&#65533;p&#65533;d3^ &#2009;X&#65533;H&#65533;&#65533;&#65533;G&#65533;&#65533;&#65533;&#65533;m&#65533;=&#65533;&#65533;u	&#65533;&#832;&#65533;&#65533;&#2012;&#65533;&#65533;3x@&#65533;^&#65533;m&#65533;x&#65533; &#65533;
&#65533;&#65533;&#65533;h\&#65533;(&#65533;&#65533;&#65533;x&#65533;&#65533;X&#65533;	&#65533;&#65533;sH&#65533;&#65533;&#65533;M &#65533;`&#65533;r&#65533;~&#65533;g@&#65533;&#65533;	.&#65533;&#65533;  !&#65533; &#65533; ,&#65533; &#65533; &#65533; M &#65533; &#65533;	H&#65533;&#65533;&#65533;&#65533;*\&#65533;P&#199;#J&#65533;H&#65533;&#65533;&#330;+&#65533;&#65533;&#65533;&#65533; Y&#65533;&#1652;&#1057;f&#65533;&#65533;&#65533;(S&#65533;\&#65533;&#65533;&#65533;&#65533;l`&#65533;v&#65533;&#65533;&#65533;&#65533;h;&#65533;N6>V4;&#626;&#65533;&#1123;&#65533;l&#65533;9&#65533;&#65533;c-&#65533;9&#65533;&#65533;T&#65533;Ihe&#65533;O&#65533;"&#65533;`&#194;&#65533;@&#65533;&#65533;S&#65533;&#65533;&#65533;<f3&#65533;Y&#65533;P&&#65533;&#65533; &#65533;x&#65533;>Ls&#65533;&#65533;T&#65533;k&#65533;Nh5&#65533;?&#65533;T&#65533;b&#65533;U&#65533;&#65533;
z#G&#65533;&#65533;&#65533;lS&#65533;~mZ&#65533;|&#65533;&#65533;a&#65533;&#65533;v&#65533;;&#65533;&#65533;&#65533;&#65533;a;-qp[&#65533;&#65533;	'6\&#65533;&#65533;i&#1336;)&#65533;&#65533;&#65533; b&#65533;P{&#65533;|x&#65533;&#65533;&#65533;&#65533;&#65533; x;&#65533;&#65533;&#832;|K&#65533;[j&#1352;&#65533;&#65533;?&#65533;{&#65533;&#65533;IH&#65533;&#65533;&#65533;w&#65533;y&#65533;C+&#65533;\&#65533;>&#65533;&#65533;&#65533;&#65533;&#65533;]v&#65533;&#65533;&#65533;g}#&#65533;|&#65533;&#65533;y&#1313;&#65533;&#65533;af[h&#65533;&#54748;liw&#65533;`&#65533;&#65533;&#65533;_X&#65533;&#65533;&#65533;4&#65533;&#65533;&#65533;Zd&#65533;&#411;g&#65533;5&#65533;Y[o&#65533;w"$&#65533;E5&#65533; C&#65533;&#65533;&#65533;&#65533;&#65533;&#65533;%&#65533;a&#65533;&&#8926;&#65533;&#65533;&#65533;)a&#65533;&#65533;&#65533;&#65533;&#65533;_Z&#65533;fq]wcv&#65533;]&#65533;&#65533;qq$K@4p_&#65533;L&#65533;&#65533;&#65533;O5q&#65533;&#65533;&#65533;^&#65533;&#65533;&#65533;&#65533;b&#65533;TD&#1941;&#65533;C&#65533;&#65533;&#65533;&#65533;Va&#65533;IU_|i&#65533;E4\@&#65533;4&#65533;05&#65533;&#65533;|&#65533;&#65533;	&#65533;&#65533;A?&#169;&#65533;&#65533;&#65533;U&#65533;&#65533;
u&#1435;&#65533;&#65533;&#65533;0!&#65533;&#65533;&#65533;&#65533;A&#65533;&#65533;&#65533;n|&#65533;&#1485;&#65533;&#65533;(&#65533;B@&#65533;&#65533;_&#65533;
&#65533;h&#65533;&#65533;&#65533;&#65533;&#65533;&#65533;:&#65533;&#65533;0&#65533;&#65533;&#65533;y&#65533;&#65533;?(&#65533;6&#65533;`&#65533;}8&#1836;&#65533;&#65533;&#65533;7&#65533;]&#65533;[&#65533;
&#65533;&#65533;&#65533;"P;&#65533;+0&#65533;"C&#52895;&#65533;{&#60512;&#65533;*8&#65533;&#65533;j&#65533;&#65533;e&#65533;&#65533;r&#65533;-o&#154;&#65533;\&#65533;&#65533;&#65533;*?&#65533; &#65533;@&#65533;N&#65533;&#65533;A&#65533;`&#65533;M&#65533;&#65533;&#65533;w&#65533;&#65533;&#65533;\
vP&#65533;;&#65533;&#65533;&#65533;?&#65533;&#65533;&#65533;&#65533;,+&#65533;B(#&#65533;2&#65533;&#65533;X&#65533;&#65533;&#65533;&#65533;/A&#65533;I:&#65533;w{[rj]&#65533;K)GP&#65533;&#65533;&#178;&#65533;*&#65533;&#65533;&#65533;&#65533;&#65533;&#65533;&#65533;%&#65533;&#65533;r\HN
LV&#65533;;&#65533;&#65533;T)T&#65533;C.}&#65533;&#65533;?-&#65533;&#65533;4Xzd&#1251;&#65533;&#65533;&#65533;&#65533;&#65533;r&#65533;&#65533;&#65533;?U$&#65533;&#65533;aF&#65533;&#65533;&#65533;4&#65533;&#65533;p &#65533;&#65533;&#65533;?&#65533;&#65533;^&#65533;&#65533;&#65533;&#65533;&#65533;&#65533;f&#65533;1&#65533;S&#65533;@&#65533;&#65533;VHp?&#609;&#65533;q!&#65533;?&#65533;&#65533;&#1223;5&#65533;&#65533;&#65533;t&#65533;&#65533;&#65533;&#65533;&#65533;&#65533;R@0&#65533;&#65533;@&#65533;?^&#65533;&#65533;+&#65533;&#65533;q&#65533;&#65533;&#65533;&#65533;&#65533;&#65533;&#142;8&#65533;A&#65533;x&#65533;C&#65533;&#65533;`x.)&#65533;&#65533;&#65533;&#65533;&#65533;&#65533;k60&#65533;x&#65533;m&#65533;;D&#65533;&#65533;R&#65533;&#65533;&#65533;&#65533;fn;&#65533;Ya&#65533;&#65533;&#65533;&#65533;&#65533;V&#65533;n&#65533;&#900;&#65533;&#65533;&*&#65533;&#65533;2&#65533;&#65533; &#65533;J&#65533; DP &#65533;-&#65533;={&#65533;K&#65533;&#65533;&#65533;&#65533;&#65533;&#65533;&#65533;@U,d0&#65533;&#65533;&#65533;&#65533;&#65533;EB&#65533;e{ D&#65533;&#65533;J` &#65533;&#65533;+Rv&#65533;d&#65533;X&#65533;9&#65533;O&#65533;$&#65533;&#65533;k$&#65533;:&#1641;&#65533;^&#65533;u&#65533;z&#65533;&#65533;&#65533;V&#65533;_&#65533;mq?&#65533;6&#65533;&#65533;B&#65533;xB WdD&#65533;&#356;&#65533;()6&#65533;i&#65533;,&#65533;&#65533;&#65533;&#65533;&#65533;H&#65533;&#65533;&#65533;+`0!eC!&#65533;^&#65533;&#65533;&#65533;yc	&#65533;@&#65533;p&#65533;+&#65533;y&#65533;^e&#65533;L&#65533;VEz&#65533;&#65533;&#65533;CX&#65533;&#65533;"2`&#65533;*{&#1483;d	&#65533;&#65533;&#65533;&#65533;&#65533;&#65533;&#65533;#	b&#65533;&#65533;&#65533;Q&#65533;f&#65533;_&#65533;s9&#65533;&#65533;&#65533;&#65533;&#65533;&#65533;&#65533;&#65533;&#65533;	&#65533;&#65533;&#65533;FB&#570;^&#65533;&#65533;&#65533;&#65533;BxE&#65533;\ &#65533;@&#65533;&#65533;-<-$s+Y@&#65533;&#65533;&#65533;&#65533;&#662;	i&#65533;?(&#65533;S&#65533;&#65533;&#65533;/;&#65533;&#65533;&#65533; &#65533;&#65533;&#65533;&#919;&#65533;&#65533;&#65533;0/9t
&#65533;&#65533;H&#65533;&#65533;{&#65533;&#65533;&#1630;&#65533;&#65533;:Hf&#65533;&#65533;*&#65533;CX&#65533;&#65533;g;d&#65533;s&#65533;&#65533;(=&#65533; &#65533;"&#65533;&#65533;&#65533;D&#65533;&#65533;&#1988;&#1970;6&#65533;ed&#65533;&#65533;D&#65533;yi0&#65533;&#65533;&#65533;E&#65533;-&#65533;D1&#65533;X&#65533;&#65533;EP/&#65533;#'2&#65533;&#65533;&#65533;&#2760;e&#65533;f&#65533;&#65533;&#65533;&#65533;&#65533;"&#65533;&#65533;@7"<&#65533;!&#65533;&#65533;&#65533;`&#65533;?b&#65533;S&#65533;+&#65533;&#65533;dx&#65533;"0&#65533;G6F&#65533;&&#65533;&#65533;%&#853;0&#65533;&#65533;dd&#65533;q&#65533;&#65533;|&#65533;&#65533;M&#65533;P&#65533;&#65533;&#65533;&#65533;A&#65533;&#65533;&#65533;&#65533;"]&#65533;|&#65533;Go&#65533;#&#65533;&#65533;dQ&#65533;i&#65533;@&#65533;p&#65533;z2&#65533;M\DUqIW&#65533;%d}&#65533;+)<&#65533;&#65533;tC &#65533;&#65533;bBJPE&#65533;WQ&#65533;C&#280;&#65533;&#65533;&#65533;&#65533;F&#65533;4 62&#65533;&#65533;&#65533;&#65533;5&#65533;&#65533;&#65533;lf=&#1707;&#65533;&#65533;"z&#65533;&#921;&#65533;35&#65533;$&#65533;O&#65533;e&#65533;@&#65533;F&#65533;&#65533;X&#65533;;&#65533;t&#65533;	&#65533;r&#65533;&#65533;$=&#65533;&#1294;&#65533;&#65533;&#65533;"&#65533;&#65533;p
$&#65533;&#65533;A`7&#65533;:&#36275;J|&#65533;AJ&#65533;&#65533;&#65533;&#65533;&#65533;&#65533;R(&#65533;Vb&#65533;@&#65533;&#65533;&#65533;&#65533;_o&#65533;sE&#65533;&#65533;&#65533;Z&#65533;BD0&#65533;:@&#65533;&#65533;&#65533;5&#65533;6,&#65533;&#65533;&#520;WZ&#65533;&#65533;G&#65533;hi &#65533;&&#65533;&#65533;
&#65533;@Y&#65533;&#839;|v&#1576;&#65533;&#65533;8X&#65533;&#65533;&#65533;&#65533;,&#65533;&#65533;&#65533;&#2035;Fd5&#65533;&#65533;&#65533;&#65533;@&#65533;&#65533;6!E&#65533;&#65533;o&#639; &#65533;&#65533;&#65533;&#65533;&#65533;_2a&#65533;T&#65533;3SQS&#65533;!&#65533;\&#65533; &#65533;&#65533;m&#65533;|&#65533;&#65533;&#65533;"zD&#146;c&#65533;&#65533;&#65533;<&#30346;^&#65533;&#65533;&#65533;&#65533;&#65533;&#65533;Q&#65533;&#65533;&#65533;&#638;&#65533;&#65533;e&#65533;&#65533;&#65533;&#565;|&#65533;&#65533;H&#1096;&#65533;u&#65533;&#65533;z&#1559;W&#65533;D%?d&#65533;H&#1428;&#65533;&#65533;&#65533;&#65533;)&#65533;&#65533;B&#65533;6?&#65533;&#65533;&#65533;K&#65533;&#65533;@&#65533;&#65533;!&#65533;DD&#65533;%-&#65533;&#65533;&#65533; &#65533;&#65533;Y&#65533;0&#1070;7/C&#65533;&#65533;'@p&#65533;k W^t&#65533;1&#275;&#1669;&#65533;&#65533;&#65533;y&#65533;&#65533;A<\&#65533;&#65533;~yl1K`F&#29148;@!&#65533;H&#65533;&#65533;&#65533;&#65533;&#65533;&#65533;&#65533;i[&#65533;F5&#65533;"&#65533;&#65533;vd&#65533;i&#65533;6$&#65533;&#65533;H&#65533;&#1917;ggV&#65533;S&#65533;!V&#65533;h  z&#65533;j	&#65533;DT&#65533;&#65533;&#1505;O&#65533;B&#65533;&#65533;]&#519;&#65533;&#65533;.&#65533;*&#65533;	h&#65533;&#65533;8&#65533;&#65533;5&#65533;&#65533;c8&#65533;&#65533;&#65533;x&#65533;<&#65533;&#65533;>&#65533;T+&#65533;b&#65533;&#65533;&#65533;%&#65533;E~&#65533;zP1"z`S&#65533;(r&#1823;&#65533;&#65533;j&#65533;f&#65533;&#65533;i&#65533;&#65533;VA	"&#65533;B&#65533;&#65533;l0&#65533;X&#65533;&#65533;&#65533;DG P&#65533;&#65533;jK"Y&#65533;P&#65533;&#65533;D&#729;&#65533;e&#65533;Q&#65533;&#65533;&#65533;&#65533;#&#65533;&#65533;&#65533;69&#65533;&#65533;&#65533;C&#65533;&#65533;&#65533;:"a&#65533;&#65533;2&#65533;&#65533;&#65533;^2&#65533;&#65533;w	rv"`&#65533;&#65533;M"&#65533;&#65533;&#65533;&#65533;&#65533;(&#65533; l&#65533;"l60@&#65533;v&#65533;&#65533;Xv&#65533;&#65533;&#65533;&#65533;&#65533;&#65533;&#65533;3^&#65533;z3:&#65533;]&#65533;W&#65533;D&#65533;z&#65533;&#65533;&#65533;&#65533;&#65533;&#65533;G&#65533;&#65533;-&#65533;U&#65533;!~&#65533;o&#65533;FZ>\%&#65533;{&#65533;o).&#65533;\&#65533;&#65533;p&#65533;&#65533;&#65533;&#65533;&#65533;&#65533;X&#65533; &#65533;8&#65533;D&#65533;&#65533;&#65533;V&#65533;&#65533;&#550;&#65533;&#65533;&#65533;&#65533;&#65533;&#65533;&#65533;&#65533;@0~&#65533;&#65533;&#65533;&#65533;7&#65533;5&#65533;&#2849;&#65533;&#65533;&#65533;&#65533;&#65533;7&#65533;&#65533;1&#65533;&#65533;&#1871;#b&#65533;&#65533;&#65533;1T,u&#65533;&#65533;&#65533;&#65533;3&#65533;&#65533;&#65533;&#65533;|c'S&#65533;DV&#547;7h&#65533;T	&#65533;&#65533;TLqp&#65533;@&#65533;u&#65533;F$P/a+&#433;#&#65533;&#65533;&#65533;w&#65533;E&#65533;&#65533;	qJ&#65533;/&#65533;&#65533;R&#65533;&#65533;&#65533;&#65533;&#65533;<&#65533;F&#65533;&#386;Wrj&#898;$&#65533;e-&#65533;ih1T'r1&#65533;&#1314;&#65533;-a-&#65533;&#65533;&#65533;t3)&#65533;TL&#65533;&#65533;&#65533;&#65533;&#65533;&#65533; .":&#65533;&#65533;MB&#65533;VKY&#65533;&#65533; F[&#65533;%g9p&#65533;&#65533;F&#65533;Q51D&#65533;&#65533;&#65533;Q+-&#65533;]&#65533;CUP'&#65533;&#65533;]i&#65533;&#65533;&#65533;&#65533;}@3e&#65533;&#65533;w[&#1224;&#65533;&#65533;&#65533;c&#65533;FKPg&#65533;&#65533;&#65533;&#65533;&#65533;&#65533;8&#65533;/&#65533;j&#65533;&#65533;&#65533;&#65533;&#65533;&#65533;&#65533;&#65533;R&#65533;&#65533;a&#65533;&#65533;a,&#65533;-&#1034;6&#1034;&#65533;@&#65533;&#65533;}4BX&#65533;2&#65533;A&#65533;&#65533;u&#65533;&#65533;&#65533;&#65533;'&#65533;'@	T'rj7&#65533;&#65533;&#65533;+&#65533;2  kn&#65533;&#65533;x&#65533;v&#65533;H&#65533;&#65533;x&#65533;$r&#65533;Py3&#65533;&#65533;v+P&#229;#&#65533;&#65533;&#65533;&#65533;&#65533;&#1550;&#65533;&#65533;&#65533;&#65533;&#65533;&#65533;8&#65533;&#65533;8&#65533;&#65533;H	&#65533;q&#65533;&#65533;>&#65533;X\&#65533;z&#65533;f&#65533;lHq&#65533;p&#65533;&#65533;&#65533;&#65533;i&#65533;&#65533;h&#65533;@|&#65533;&#65533;"4&#65533;	&#1100;d4&#65533;Q&#65533;E&#1102;)&#65533;&#65533;&#65533;&#65533;&#65533;&#65533;I&#65533;&#65533;&#65533;&#65533;(Dg'&#65533;Ho(&#65533;&#65533;&#65533;J&#65533;&#65533;F`1&#65533;&#65533;Y6&#65533;98I&#65533;&#1043;>&#65533;0&#65533;b&#65533;&#65533;zpr&#65533;&#65533;&#65533;j&#65533;&#65533;v
BOQ&#65533;D Su&#65533;&#65533;g"&#65533;&#65533; &#65533;v&#65533;a&#65533;W G&#65533;&#65533;%!
&#1336;r&#65533;A&#65533;A&#65533;D&#65533;#&#65533;&#65533;bAD&#65533;&#65533;&#65533;3&#65533;&#65533;{hItv&#65533;1&#65533;&#65533;9A&#65533;B2O&#65533;&#1488;&#65533;;&#65533;&#65533;&#65533;h^&#65533;XX&#65533;V&#65533;%&#65533;@&#65533;&#65533;4&#65533;&#65533;&#65533;y))&#65533;&#65533;r[&#65533;A&#65533;&#65533;q&#65533;&#65533;'&#65533;`^vI&#65533;&#993;0&#65533;2&#65533;lp&#65533;pR i2i&#65533;R"Q0&#65533;Y&#65533;&#65533; &#65533;
&#65533;qD&#65533; dW&#65533;gG&#65533;Dq}&#65533;&#65533;j&#65533;$C7ta&#65533;&#65533;V&#65533;*&#65533;E&#1410;&#65533;b'&#65533;@&#65533;&#65533;h&#65533;&#65533;&#65533;&#65533;1:R&#65533;&#65533;&#65533;&#65533;&#65533;3&#65533;&#65533;#d!&#65533;=&#413;&#65533;a-`R[4&#65533;~7\&#65533;f&#65533;&#606;&#65533;&#65533;9 &#65533;b4&#65533;&#65533;\rD&#1769;&#65533;x&#65533;]&#65533;$
&#65533;h&#65533;&#65533;&#65533;%&#65533;&#65533;X&#65533;&#65533;y&#65533;3 XQ&#1799;ao&#65533;\x&#65533;z&#65533; \ &#65533;~}Y&#65533;&#65533;&#65533;#&#65533; &#65533;&#65533;A&#65533;a&#65533;l&#65533;2c
&#65533;e88"&#65533;&#65533;1
#*&#65533;&#65533;}+&#65533;C4&#65533;>&#65533;8$ &#65533;m&#65533;&#65533;S6&#65533;b&#65533;d*&#65533;B&#65533;&#65533;&#65533;g&#65533;q#&#65533;& *&#65533;&#65533;&#65533;XA&#65533;&#65533;&#65533;&#65533;Y&#65533;It;&#65533;B&#65533;\d&#65533;t&#65533;&#65533; j&#65533;8&#65533;F&#65533;r&#65533;WA6hD&#65533;&#65533;&#65533;&#65533;&#65533;&#65533;#R&#65533;)&#65533;v&#65533;&#65533;1M&#65533;dp&#65533;&#65533;&#65533;&#65533;>&#65533;p&#65533;6hY&#65533;&#65533;&#65533;&#65533;&#65533;{&#65533;n&#65533;&#65533;&#34892;&#65533;a&#65533;]z&#65533;qK(%GJ&#65533;&#65533;&#65533;&#65533;o&#65533;&&#65533;&#65533;c&#65533;j&#65533;&#65533;sVI7&#65533;&#65533;0b+&#65533;&#65533;{&#6454;&#65533;>Py8&#65533;)&#1312;j&#65533;0h
aiR&#65533;s&#65533;W&#65533;&#346;X&#65533;vE<[j&#65533;&#65533;*uV&#65533;&#65533;Z&#65533;&#65533;&#65533;Q&#65533;&#65533;%&#65533;&#65533;&#65533;ww&#65533;]&#65533;`0J&#65533;x&#65533;DKdY&#65533;&#65533;f_&#65533;7&#65533;&#65533;&#65533;&#65533;&#65533;&#65533;O8&#65533;&#65533;GK&#65533;
$2&#65533;K&#65533;&#65533;iF&#65533;&#65533;x!&#65533;&#1130;*&#65533; S@&#65533;Fy&#65533;&#65533;&#65533;&#65533;s&#65533;R&#65533;I&#65533;1p}&#65533;Y&#65533;Y&#65533;&#65533;Tx&#65533;&#65533;y&#65533;&#65533;h9d&#65533;&#65533;&#65533;&#65533;&#65533;e&7hQ&#65533;&#65533;J&#65533;i&#65533;r&#65533;%\&#65533;&#65533;&#65533;B%&#65533;&#65533;
&#65533;l&#65533;A&#65533;&#65533;
&#65533;&#65533;qP&#65533;&#1953;H&#65533;Ynu&#65533; |&#65533;&#65533;-SR&#65533;&#65533;&#65533;&#640;&#1250;&#65533;A&#65533;&#65533;&#65533;&#65533;(&#7547;&#65533;D&#65533;&#65533;y&#65533;1{&#65533;&#65533;tI&#65533; &#65533;&#65533;&#65533;&#566;`&#65533;&#48154;&#65533;'|6&#65533;
.&#65533;&#65533;0+S&#65533;l&#904;<&#65533;&#65533; .&#65533;.qj2+&#65533;W&#65533;V&#65533;&#65533;`&#65533;
&#65533; &#65533;@&#65533;&#65533;06&#65533;06&#65533;s%4*}&#65533;&#65533;*&#65533;&#65533;&#65533;$&#65533;&#65533;]T&#65533;c`&#65533;
0&#65533;<&#65533;&#65533;&#65533;&#65533;~&#65533;}&#65533;&#65533;&#65533;&#65533;$&#65533;j&#65533;&#65533;&#65533;j]&#65533;7&#65533;7&#65533;+1&#65533;o&#65533;Q&#65533;&#65533;&#65533;&#65533;&#65533;&#65533;&#65533;&#65533;-&#65533;&#65533;P&#65533;&#65533;8&#65533;&#65533;H&#65533;&#65533;+&#65533;;&#65533;X@=7E-&#65533;&#65533;%f&#65533;&#65533;&#65533;&#354;[CX a&#65533;j$&#65533;&#65533;&#65533;&#65533;&#65533;Xp&#65533;W{&#65533;m&#65533;*$`&#65533;&#65533;J}&#65533;&#65533;+4&#65533;&#65533;&#1459;&#65533;;&#1220;&#65533;&#65533;#&#65533;`&#65533;[&#65533;+&#65533;l&#65533;i&#65533;&#65533;:@&#65533;&#65533;S&#65533;aV&#65533;&#65533;&#65533;s &#65533; >P&#65533;&#65533;i&#65533;H9&#65533;P &#65533;{&#65533;&#65533;&#65533;&#65533;3&#1202;-&#65533;a&#65533;&#65533;&#65533;&#65533;&#65533;&#65533;&#65533;W 
0&#65533;5[R&#65533;&#65533;&#65533;O\)	&#65533;&#65533;&#65533;!{&#65533;i&#65533;Z&#65533;`&#65533;&#65533;&#65533;&#65533;D&#65533;\&#65533;j&#65533;&#65533;>&#65533;&#65533;&#65533;&#65533;&#65533;&#65533;&#65533;&#65533;&#65533;gz&#65533;-g&#65533;sl2&#65533;&#65533;&#65533;pC&#335;&#65533;&#65533;x &#65533;t&#65533;0&#65533;&#514;&#65533;5&#65533;\&#65533;)A&#65533;8%(BI&#65533;E&#65533;&#65533;'&#65533;&#65533;NHA=R&#65533;&#65533;q&#65533;V&&#65533;&#65533;&#65533;)n&#65533;~&#65533;} &#65533;(:pf&#65533;PVw&#65533;"02&#65533;&#65533;&#65533;&#65533;D&#65533;&#65533;l&#65533;&#65533;&#65533;xq&#65533;'4&#65533;J0&#738;LoV&#65533;&#65533;,+&#65533;&#65533; $`&#65533;&#65533;&#65533;&#65533;{&#65533;&#65533;7S&#65533;Co y&#65533;P&#755;&#65533;6<&#1238;&&#65533;'N&#65533;&#850;"R&#65533;&#65533;&#149;-&#65533;&#65533;BSw&#65533;&#65533;&#65533;&#65533;}J&#65533;y&#65533;Q&#65533;U&#65533;w&#65533;}ZT&#65533;c&#65533;&#65533;s &#65533;&#65533;dH&#65533;~&#65533;&#65533;z&#65533;&#65533;&#65533;&#65533;N&#65533;&#65533;j&#65533;F9&#65533;h&#65533;*&#65533;&#65533;Ea&#65533;|&#65533;&#65533; &#65533;(y&#696;&#1377;ts&#65533; &#65533;&#65533;:!U&#65533; &#65533;&#65533;J&#65533;&#65533;yF#&#65533;{&#65533;&#65533;&#65533;&#65533;&#908;_$&#65533;l&#65533;&#632;A&#45124;&#65533;&#65533;]&#65533;3&#65533;b&#65533;7&#65533;(1&#65533;`})-&#65533;&#65533;m&#65533;Q&#65533;&#65533;5&#65533;&#65533;&#65533;_&#65533;&#65533;&#65533;0T0&#65533;@-&#65533;L2"^&#65533;q>&#65533;Xs&#65533;5=+&#65533;lZ&#65533;R5f&#65533;&#65533;&#65533; #&#65533;&#65533;&#65533;&#65533;&#65533;H&#65533;&#65533;&#65533;P>nC&#65533;eg#)&#65533;&#65533;&#65533;P 
&#65533;&#65533;&#65533;;&#65533;w2&#65533;&#479;Qt&#65533;&#65533;&#65533;P 
&#65533;&#65533;&#65533;O&#65533;S(&#65533;e&#65533;r_i&#65533;&#65533;8&#65533;+P&#65533;&#65533;&#65533;&#65533;&#65533;h}&#65533;&#65533;&#65533;-*i&#65533;&#65533;/&#65533;&#65533;U&#65533;&#65533;&#65533;p-&#65533;&#65533;VC&#65533;L<&#65533;&#65533;$G&#65533; P2&#65533;S&#65533;&#65533;&#65533;v&#65533;&#65533;B&#65533;U&#65533;,&#65533;&#65533;&#65533;Ice&#65533;2&#65533;&#65533;&#65533;zR\&#65533;&#65533;&#837;>&#65533;&#65533;&#65533;&#65533; :p&#65533;&#65533;&#65533;&#65533;@J\z&#65533;Y&#65533;d/c2-&#65533;l &#65533;v&#65533;&#65533;r&#65533;E5&#65533;&#65533;)u]VX&#65533;&#65533;&#65533;&#65533;!&#65533;r&#65533;>0&#65533;&#65533;W&#65533;&#65533;&#65533;&#65533;&#65533;&#65533;
&#65533;v&#65533;&#65533;'&#65533;vZy&#65533; P&#65533;Ne&#65533;
&#65533;&#65533;X&#65533;&#65533;&#65533;&#65533;u&#65533;&#65533;&#884;&#65533;&#65533;#&#65533;&#65533;&#65533;&#65533;V&#65533;&#1858;)g&#65533;nA&#65533;&#65533;e&#65533;)&#65533;]"&#65533;&#65533;&#65533;&#65533;a3>&#65533;&#65533;K&#1982;&#65533;&#65533;&#65533;D&#65533;8&#65533;&#65533;5^F&#65533;$&#65533;i&#65533;&#65533;(&#65533;&#65533;&#65533;q&#65533;d9&#65533;&#1159;R&#65533;&#19109;&#65533;(&#65533;&#65533;H&#65533;@&#65533;en&#65533;HQ0&#65533;
&#65533;	&#65533;&#65533;  &#65533;r&#65533;`&#65533;0&#65533;&#65533;	&#65533;&#65533;&#65533;$&#65533;&#65533;&#29022;	t&#65533;p&#65533;&#65533;&#65533;&#65533;&#65533;y&#65533;&#65533;&#65533;&#65533;.&#65533;&#65533;&#65533;&#65533;&#65533;&#65533;# &#65533;&#65533;&#65533;y1 &#65533;&#65533;&#65533;0&#65533;l.0&#65533;&#65533;&#65533;&#65533;&#36238;&#65533;,1 &#65533;0&#65533;	&#65533;&#65533;&#65533;l&#65533;&#65533;&#65533;> &#65533; &#65533;@&#65533;0&#65533;p&#44590;R&#65533;&#65533;&#65533;^&#65533;yn&#65533;.A&#65533;&#65533; &#1950;&#65533;&#65533;&#65533;&#65533;&#65533;&#65533;(1 0&#65533;&#65533;&#65533; a*&#65533;&#65533; *&#65533;&#65533;0@&#65533;&#65533;&#65533;)&#65533;{P
&#65533;&#65533;&#65533;&#65533;Mn&#49408;
&#734;	FPg00&#65533; &#65533; 0)@]&#65533;&#65533;&#65533;&#65533;&#65533;&#65533;&#65533;0&#65533;&#65533;&#65533;g@&#65533; &#65533;&#65533; &#65533;&#65533;&#65533;&#65533;&#65533;&#65533;&#65533;&#65533;)p&#65533;&#65533;&#65533;&#65533; &#65533;"?&#65533;&#65533;&#65533;&#65533;&#65533;7&#65533;	&#65533;E_&#65533;&#65533;&#65533;&#65533;&#65533;&#65533;&#65533;&#65533;.&#65533;&#65533;g&#65533;&#65533;&#65533;&#65533;*&#65533;&#65533;&#65533;&#65533;	1 &#65533;0&#65533;L&#65533;&#65533;^&#65533;&#65533;&#65533;&#65533; &#65533;g&#65533; &#65533;a&#65533;gP
&#65533;~&#65533;XP 4&#65533;&#65533;&#65533;*&#65533;&#65533;&#65533;&#65533;p(_&#65533;&#65533;^&#65533;&#65533;&#65533;>&#65533;n&#46094;&#65533;&#65533;'&#65533;k?&#65533;h&#65533;&#65533;&#65533;N&#65533;&#65533;&#65533;&#65533;0&#65533;t`R &#65533; }&#65533;&#65533;&#65533;&#65533;&#65533;&#65533;&#65533;&#65533;O&#65533;&#65533;&#65533;&#65533;.t&#65533;
&#65533;&#65533;&#65533;&#65533;v&#65533;MP5 B &#65533;&#65533;5&#65533;&#65533;&#65533;&#65533;
2p*0&#65533;g &#65533;?&#65533;&#65533;V&#65533;p&#65533;&#65533;&#65533;&#65533;&#65533;P&#65533;&#65533;P&#65533; &#65533; &#65533;&#65533;PB &#65533;qo&#65533;Nt@c~&#65533;&#65533;&#65533; m&#65533;&#65533;&#65533;4@ 9 4&#65533;&#65533; &#1759;&#65533;<x&#65533;&#65533;&#65533;&#65533;&#65533;	.d&#65533;&#65533;&#65533;C&#65533;%N&#65533;X&#65533;&#65533; &#65533;&#65533;64&#65533;!$&#65533;B&#65533;B&#65533;H8&#65533;Z&#65533;&#65533;&#65533;&#65533; N&#65533;&#65533;&#65533;&#65533;&#65533;&#65533;&#65533;&#65533;&&#65533;Y&#65533;&#65533;&#65533;&#65533;O&#65533;&#65533;@&#65533;@CZ.&#65533;&#65533;&#65533;1&#65533;S&#65533;C&#65533;&#65533;&#65533;K&#65533;.&#65533;%&#65533;&#65533;O\Mq&#65533;r&#65533;Z&#65533;&#65533;Y&#65533;	47&#65533;&#65533;?kC&#1428;&#65533;HU&#65533;&#26641;&#65533;&#1434;5&#65533;&#65533;&#1817;&#65533;&#65533;a&#65533;&#65533;Zuw&#65533;&#1914;NX&#65533;k&#65533;/&#793;Ze&#65533;5&#65533;lb&#1057;&#65533;n0&#472;&#65533;c&#65533;vC&#65533;FUa.&#65533;h&#65533;&#65533;&#65533;k&#65533;&#65533;rc&#65533;&#65533;&#65533;&#65533;&#65533;n&#65533;&#65533;&#65533;emdd&#65533;&#65533;&&#65533;U(&#65533;&#391;&#65533;&#65533;v&#65533;&#65533;y&#65533;o&#65533;&#65533;&#65533;:&#65533;&#65533;&#65533;P&#65533;&#65533;x&#65533; &#65533;ik}&#65533;&#65533;R&#65533;&#65533;&#65533;&#65533;&#510;AH&#65533;&#65533;&#65533;&#65533;Y&#65533;&y&#65533;&#65533;&#436;&#65533;r&#65533;'&#65533;&#65533;&#65533;M&#65533;&#65533;>C&#65533;@&#65533;&#65533;&#65533;n&#65533;&#65533;"&#65533;&#65533;&#65533;L&#65533;!q
",B@&#65533;N&#65533;&#65533;&#65533;)&#65533;&#65533; /&#65533;&#65533;&#65533;b&#65533;&#65533;&#804;[H&#65533;F,&#65533;G&#65533;N&#65533;&#65533;*&#65533;T*5&#65533;&#65533;	A*&#65533;bi6&#65533;l&#65533;j+!t+H,&#65533;Z+E&#1508;&#65533;F&#65533;&#65533;&#65533;H&#65533;.&#65533;,G&#65533;&#65533;&#65533;2K6/b&#48419;&#65533;:&#402;0&#65533;4&#65533;&#65533;&#65533;i&#983;&#65533;&#65533;M@-j&#65533;4&#65533;&#65533;&#65533;&#24196;&#65533;&#65533;px&#65533;&#65533;=&#65533;x&#65533;Q&#65533;@+}&#65533;4&#65533;TB&#65533;&#65533;:[k2&#65533;&#65533;&#65533;l!5-5&#65533;!&#65533;rP<&#65533;Z&#65533;&#65533;&#6027;&#65533;+&#65533;&#65533;zG&#65533;&#65533;(=&#65533;T&#65533;>&#65533;<$I&#65533;&#65533;S&#65533;&#65533;&#65533;6)&#65533;s&#65533;&#65533;]-&#65533;&#65533;&#65533;2&#65533;BP&#65533;&#65533;&#65533;I&#65533;&#65533;&#65533;&#65533;bp&#65533;5&#65533;&#65533;&#1342;!&#65533;*CN4&#65533;C&#65533;a&#65533;&#65533;w&#65533;&#65533;&#65533;&#65533;*}&#65533;YM.&#65533;/&#65533;&#65533;pLJO&#65533;c&#65533;
&#65533;&#65533;{-&#65533;p&#65533;=&#65533;&#65533;&#65533;&#65533;V&#65533;Zz&#65533;/&#65533;&e6a6n&#65533;@u&#65533;M&#65533;&#65533;&#65533;&#65533;&#65533;&#65533;&#1659;&#65533;&#65533;p9&#946;&#65533;t,N&#65533;`&#65533;S&#65533;&#65533;<!}&#65533;&#65533;&#65533;	k&#65533;e &#65533;5&#65533;&#65533;RK&#65533;&#65533;&#65533;&#65533;liIY&#65533;AUe&#65533;&#65533;[&#65533;&#65533;<XC5&#65533;&#65533;4&#65533;&#65533;&#65533;{%&#1036;&#65533;&#65533;{U&#65533;d]&#65533;%y&#234;\&#65533;&#65533;
?&#1482;&#65533;&#65533;)a&#65533;>&#65533;@&#65533;d&#65533;0e&#65533;&#65533;&#65533;	i&#65533;&#65533;1u&#65533;X
ba&#65533;A4/.GD]&#65533;&#65533;\&#65533;&#65533;&#65533;3&#65533;,&#65533;&#212;&#65533;&#65533;&#65533;r&#65533;&#65533;2&#1691;&#65533;m5!&#65533;&#65533;(cq&#19233;&#65533;I/;&#65533;j&#65533; &#53713;$&#65533;s&#65533;N&#65533;,)k&#65533;&#65533;&#65533;o&#509;&#65533;&#65533;&#65533;\Q&#65533;$&#65533;<&#65533;&#65533;\&#65533;&#65533;&#65533;y{\&#65533;&#65533;&#65533;&#65533;&#65533;&#65533;Xg&#65533;2w&#65533;&#65533;X&#65533;&#65533;&#65533;&#168;s&#65533;9N&#65533;&#65533;&#65533;&#65533;l&#65533;&#65533;&#65533;&#65533;!&#65533;^&#65533;&#65533;&#65533;&#65533;&#769;f&#65533;)&#65533;8{&#65533;h&#65533;(I&#65533;m{&#65533;&#65533;&#65533;P&#65533;&#65533;&#65533;&#623;.&#65533;&#65533;~&#65533;&#429;&#65533;&#65533;v&#65533;h&#65533;&#65533;&#65533;&#65533;%&#65533;s&#65533;&#65533;G&#65533;&#1430;&#65533;&#65533;T&#65533;r&#65533; b&#65533;&#65533;")ndJ&#65533;&#65533;`&#32203;&#65533;)D&#65533;&#65533;_](&#65533;&#65533;&#1897;w&#65533;!&#65533;&#65533;&#65533;40&#65533;&#65533;$3&#65533;S&#65533;ys&#65533;;&#65533;&#65533;_&#65533;&#65533;3&#65533;&#65533;qE!&#65533;s&#65533;&#298;(&#65533;l&#65533;3&#65533;^Zb&#65533;Z&#1606;&#65533;]&#65533;&#65533;`%E&#65533;Il@d&#65533;C&#65533;F6&#65533;&#65533;a&#65533;&#65533;&#65533;PF&#65533;&#65533;ik	&#65533;&#65533;&#684;&#65533;D&#65533; &#65533;&#65533;&#65533;&#65533;&#65533;l&#65533;8&#65533;&#65533;!A37&#65533;&#655;&#65533;Ll&#65533;&#65533;&#65533;i&#65533;&#65533;&#65533;&#65533;P>8&#65533;&#65533;&#65533;]J&#65533;z&#65533;&#65533;JQ&&#65533;&#65533;Z&#65533;&#65533;&#65533;,jMPoo)&#65533;&#376;&#65533;&#65533;K&#65533;P&#65533;&#65533;&#65533;	&#65533;&#65533;$C&#65533;Q&#1098;HC&#65533;&#1720;fC&#65533;,*c~&#65533;8&#65533;KQX|%`&#65533;&#65533;&#65533;&Js&#65533;@$&#65533;U&#65533;&#65533;&#65533;&#65533;&#65533;X[3d&#65533;x&#65533;S&#65533;Ar&#65533;&#65533;U&#65533;&#65533;H&#65533;u&#65533;&#65533;s&#65533;&#65533; hA&#65533;i&#65533;&#65533;z$	P#&#65533;&#65533;(&#65533;&#65533;xhA	z&#1074;&#65533;&#65533;&#65533;&#65533;&#65533;&#65533;65&#65533;&#65533;e&#846;&#65533;@&#65533;aQ`4(} &#65533;I'9b&#65533;|&#65533;A&#65533;m&#65533;A t&#65533;*&#1362;)&#65533;@j&#65533;f&#65533;6z&#65533;3&#65533;&#452;-$`&#65533;<&#65533;&#65533;)&#65533;I&#65533;T&#65533;D |&#65533;&#65533;q&#65533;)&#65533; F&#1065;E&#65533;&#65533;TAT&#65533;*|X(&#65533;&#664;&#65533;&1AF&#65533;&#65533;R&#65533;&#65533;r-&#65533;d&#65533;l&#65533;&#65533;%ma&#347;&#65533;&#65533;&#65533;&#1172;&#65533;&#65533;7@&#65533;&#65533;Z&#65533;&#65533;y&#65533;oYyT{&#65533;&#65533; &#65533;&#65533;&#65533;&#65533;&#65533;&#65533;&&#65533;&#65533;s"G&#65533;h&#65533;&#65533;U&#65533;r&#65533;&#65533;&#65533;^&#65533;,E6&#65533;&#65533;&#65533;h.|&#65533;T&#65533;&#65533;&#65533;&#65533;&#65533;&#65533;5
&#65533;&#65533;5hi'&#65533;1&#65533;&#65533;&#2262;&#65533;(h&#65533;&#65533;)&#65533;&#65533;m/j[&#65533;,l&#65533;&#65533;c&#65533;&#65533;!1Ou)6&#65533;&#65533;V&#65533;&#65533;&#65533;&#65533;&#65533;&#65533;(~&#65533;gN&#65533;Z&#65533;q&#65533;`&#65533;X&#65533;&#65533;f&#65533;&#65533;&#65533;}&#65533;Z<&#65533;&#65533;&#65533;&#65533;H&#65533;U&#65533;$uk&#65533;&#65533;&#65533;vU&#65533;&#65533;e&#65533;{&#65533;&#65533;&#65533;&#65533;h2&#65533;&#65533;&#65533;s<&#65533;&#1348;&#65533;c&#65533;mu+2&#65533;&#65533;IQmj&#65533;9&#65533;&#322;&#65533;!&#65533;&#65533;&#65533;&#65533; 
5&#65533;&#65533;&#65533;\04 &#65533;&#65533;&#65533;B&t&#1641;U&#65533;P&#65533;5&#65533;bC&#65533;?&#65533;&#65533;-N&#523;&#65533;&#607;&#65533;Rq&#65533;&#65533;	.$5&#65533;*&#65533;&#487;&#65533;Gn&#65533;	&#65533;&#881;&#65533;q&#65533;;y&#65533;&#65533;>&#65533;&#65533;<V.&#65533;&#65533;[&#65533;Xkz>M&#65533;&#277;\&#65533;J&#65533;p&#65533;&#65533;&#65533;dJ&#65533;\3&#65533;&#65533;jC\&#65533;&#65533;&#65533;&#65533;N5,&#65533;!&#1365;&#65533;&#65533;q&#65533;&#65533;&#65533;&#65533;r&#65533;&#65533;Z5&#65533;&#65533;&#644;&#65533;sh&#65533;/&#65533;&#65533;&#65533;&#65533;&#65533;&#65533;ih&#65533;&#65533;&#65533;&#65533;9&#65533;&#1899;&#65533;&#65533;*&#65533;-&#65533;&#65533;	&#65533;)]&#65533;t5.V&#65533;&#65533;&#65533;/[&#65533;&#65533;`&#793;K&#65533;&#65533;+&#65533;&#65533;Y&#1902;(&#65533;:N&#65533;&#65533;&#65533;&#1264;L&#65533;F&#65533;d.h&#65533;&#65533;&#65533;&#65533;&#65533;&#65533;&#65533;l`y&#65533;&#726;&#65533;K`V&#65533;!Rh&#65533;R9&#65533;&#65533;&#37514;Q]l&#65533;Nh&#65533;1&#65533;3&#65533;&#65533;&#65533;&#65533;2Qy&#65533;
&#65533;&#65533;z&#65533;&#65533;&#1242;&#65533;&#65533;G&#65533;>
&#65533;&#65533;x]Is&#65533;&#65533;&#65533;&#65533;&#1925;yP&#65533;&#65533;&#65533;&#65533;&#65533;+&#65533;hk&#968;>&#65533;&#65533;_&#65533;&#65533;I&#65533;&#65533;&#65533;tOl*&#65533;&#65533;&#644;&#65533;&#65533;
&#65533;l&#65533;&#65533;&#65533;&#808;Ikag&#65533;&#65533;m.&#65533;&#65533;&#65533;&#65533;&#65533;PU&#65533;g&#65533;hW&#701;&#65533;sk&#65533;&#65533;%&#65533;S.&#65533;:'&#65533;Ap&#65533;p&#65533;*&#65533;qx&#65533;&#1781;O&#65533;<&#19137;;6&#65533;f&#1748;N]&#65533;k&#65533;X0&#65533;SsGFN&#65533;&#65533;Q&#65533;d&#65533;&#65533;&#65533;[&#65533;%k&#65533;&#1957;&#686;&#65533;##>V&#65533;g&#65533;&#65533;S`&#65533;&#65533;&#65533;&&#65533;&#65533;&#65533;8q[&#65533;c.VZ&#875;&#65533;&#65533;&#65533;&#65533;&#65533;&#65533;&#65533;%&#65533;L&#65533;&#65533;/&#65533;{&#65533;&#65533;q]&#65533;[{&#65533;50&#65533;&#65533;e&#2029;|je&#65533;&#1492;&#65533;&#65533;&#65533;&#65533;|&#65533;&#65533;M&#65533;&#65533; &#65533;&#65533;&#65533;&#65533;&#65533;|&#65533;&#65533;J&#65533;C&#65533;/z&#65533;&#65533;&#65533;&#65533;YgJ0x&#65533;&#65533;&#1334;&#65533;&#65533;m9&#65533;&#65533;O&#65533;/&#65533;;&#65533;%&#65533;&#65533;K#}&#65533;&#65533;]5&#1617;B&#65533;,$&#65533;&#65533;"&#65533;D&#65533;&#65533;&#65533;&#65533;&#65533;&#65533;:&#65533;&#65533;&#65533;&#65533;&#65533;<G=j&#65533;&#65533;'ol&#247;4&#65533;&#231;&#65533;	&#65533;.&#65533;&#65533;&#65533;&#65533;&#65533;&#65533;&#65533;&#65533;&#65533;"<&#65533;:&#65533;;&#65533;&#65533;^&#65533;&#65533;&#65533;&#65533;&#65533;<&#65533;&#65533;6u&#65533;vK&#65533;0&#65533;&#65533;&#65533;&#65533;*&#65533;>S1&#65533;C&#65533;&#65533;&#695;S&#65533;;&#65533;&#65533;1&#235;2&#65533;@&#65533;*&#65533;&#65533;&#65533;&#65533;R&#65533;&#65533;p4&#65533;&#65533;&#65533;&#65533;)&#65533;&#65533;&#65533;&#46269;&#65533;&#65533;&#65533;E&#65533;&#65533;'&#65533;&#65533;,&#573;2C>>&#65533;&#65533;A&#65533;[&#65533;j&#65533;&#11478;&#65533;&#39202;&#65533;/&#65533;&#65533;> &#65533;&#65533;#&#65533;&#65533;&#65533;&#1273;2&#65533;?	&#65533;&#52479; d&#65533;&#65533;&#65533;`Y&#65533;&#65533;?&#65533;cA&#65533;A&#65533;&#65533;&#65533;&#65533;&#65533;&#65533;7&#65533;&#65533;*&#65533;-&#65533;&#65533;Qy%&#65533;>
&#1074;:,K&#65533;&#65533;&#65533;&#65533;	&#65533;&#65533;&#65533;&#65533;;n	<&#65533;K&#65533;&#65533;&#1768;&#65533;&#65533;*C&#65533;&#65533;(&#65533;&#65533;r&#65533;&#65533;  
,&#303;&#65533;0M(&#65533;[B&#65533;&#65533;d=&#65533;&#65533;
t&#184;+&#65533;h&#1663;D,$&#65533;HJ&#65533;D&#65533;E&#65533;#
!B&#65533;t
&#65533;&#65533;&#65533;$&#65533;8y	&#65533;-&#65533;B&#65533;&#65533;&#65533;N+&#65533;&#65533;&#65533;*&#1687;2A&#65533;&#65533;&#65533;&#65533;S&#65533;&#65533;z&#65533;0&#65533;&#65533;&#65533;&#65533;&#65533;1&#1323;?&#1802;c&#830;j&#65533;F&#65533;r/p&#65533;9n&#65533;&#65533;&#65533;{2&#65533;&#65533;&#65533;8&#65533;r&#65533;&#65533;;&#65533;1&#65533;&#514;&#65533;&#65533;.G&#65533;	&#65533;&#65533;&#65533;&#65533;#D&#65533;&#65533;&#65533;&#65533;D&#65533;?P{&#65533;&#65533;&#65533;&#65533;qs&#65533;I4G&#65533;:D&#65533;S&#65533;&#65533;&#65533;A&#65533;&#65533;&#65533;A&#65533;&#65533;&#65533;
&#65533;&#65533;L&#65533;Z&#65533;&#65533;&#65533;31&#65533;&#65533;&#65533;&#65533;x&#332;l3u3&#65533;"&#65533;&#65533;&#65533;&#65533;J&#65533;&#65533; .&#65533;&#65533;P&#809;y=&#65533;&#65533;&#65533;4&#65533;8&#65533;F&#65533;8R&#65533;&#65533;&#522;&#65533;&#65533;^,&#65533;&#65533;&#65533;&#35030;&#65533;):&#65533;&#65533;&#65533;OkB&#65533;46(&#65533;&#347;k@&#65533;C"5&#65533;	&#65533;J&#65533;d&#65533;G_&#65533;&#65533;&#65533;cGo&#65533;&#65533;G&#65533;&#65533;&#466;&#1843;&#65533;HG&#65533;q&#65533;&#65533;&#65533;&#65533;&#65533;&#65533;&#65533;&#65533;J4t&#65533;&#65533;Z&#65533;&#65533;&#65533;9,C &#65533;&#65533;&#65533;N&#65533;4&#65533;2
hH&#65533;&#65533;;&#65533;-&#65533;&#65533;?v&#65533;&#65533;&#65533;:v&#65533;&#65533;lK&#65533;+E&#65533;&#65533;&#65533;ZLU&#65533;&#529;R"&#65533;&#65533;k&#65533;&&#65533;&#65533;h&#65533;&#538;&#65533;C&#65533;&#65533;=&#65533; I&#65533;\FM&#65533;A"#&#65533;T&#65533;kA&#65533;&#65533;&#65533;&#65533;3&#65533;&#65533;fd&#65533;8&#1274;$d&#65533;&#65533;P&#745;&#65533;=f\&#65533;)&#65533;@m&#65533;A_$C;M&#65533;&#65533;i&#65533;C&#65533;&#65533;N&#65533;&#65533;&#65533;qE*&#65533;&#65533;rl&#823;&#65533;@&#65533;&#65533;t4&#65533;&#65533;pC@B&#65533;&#65533;&#65533;&#65533;&#65533;H&#65533;d4&#65533;Q
D&#65533;FC&#65533;K&#65533;
4&#65533;&#65533;:g&#65533;&#65533;&#65533;c&#65533;%{&#65533;&#65533;H&#65533;&#65533;9&#65533;C=&#1625;&#65533;(@&#65533;4&#65533;4?&#65533;H&#65533;&#1338;gk&#65533;&#65533;$.&#65533;l&#65533;&#65533;,&#65533;&#65533;1&#65533;&#972;&#65533;1&#65533;&#65533;&#65533;)M&#65533;&#65533;&#65533;sLMYl&#65533;&#65533;4Ny;/H&#65533;MQ&#65533;)Rd&#65533;&#65533;C&#65533;nS&#65533;&#65533;9&#65533;p,7&#65533;Q&#65533;$&#65533;&#65533;&#65533;I5&#65533;&#65533;9H&#65533;&#65533;&#65533;&#65533;E&#65533;>&#65533;&#65533;&#65533;{O&#65533;&#1291;i&#51628;&#65533;3&#65533;R\&#65533;&#65533;&#65533;'&#65533;&#1291;&#65533;&#65533;^0&#65533;K&#65533; !&#65533;A&#65533;&#65533;. &#512;&#65533;&#65533;&#65533;&#65533;1&#65533;*&#65533;I5M&#65533;&&#65533;&#65533;h&#65533;&#65533; @ &#65533;&#65533;&#65533;*&#65533;s&#65533;S&#65533;K&#65533;&#65533;h&#65533;&#65533;&#65533;,(>&#65533;&#65533;A&#65533;A&#65533;&#65533; T) T&#1541;(&#65533;R&#65533; &#65533;&#65533; &#65533;`&#65533;&#65533;&#65533;:KOp0&#1028;&#65533;@&#65533;P@&#65533;)&#65533;:&#65533;&#65533;&#65533; S&#65533;&#65533;DH&#65533;-P&#65533;&#65533;&#65533;eu 
&#65533;&#65533;V-&#1008;&#65533;&#65533;&#65533;V&#65533;U[&#65533;Q-&#65533;L8U#X&#65533;3&#65533;Y&#65533;&#65533;3&#65533;&#65533;se&#65533;30Wt&#65533;&#65533;UM&#65533;&#65533;cQ&#65533;k:( S&#1858;DP}U&#65533;q&#65533;&#65533;s&#65533;Xgu&#65533;x&#65533;&#65533;E &#65533;&#65533;&#65533;XXV]Tj&#65533;&#65533;x&#65533;Q&#65533;&#65533;G8&#65533;&#65533;sEW&#65533;M&#65533;r}&#65533;&#65533;@ &#65533;&#65533;&#65533;&#65533;&#1618;M &#65533;%R&#65533; B&#1541;RH&#65533;
&#65533;Y&#65533;&#65533;&#1605;-&#65533; &#1605;H&#65533;&#65533;Y&#65533;M&#65533;&#65533;]&#1541;EYy&#65533;5B&#65533;L&#65533; &#65533;&#1692;M&#65533;.Y&#65533;5&#1606;&#65533;&#1626;&#65533;&#65533;GH&#1540;xU<&#65533;&#65533; &#65533;YV5&#1632;M&#65533;5W&#65533;eVH&#65533;X8M &#65533;}&#65533;j&#65533;&#65533;UH&#65533;&#65533;.&#65533;&#65533;Y8&#65533;&#65533; }U[bU&#65533;&#1541;]x&#65533;*h&#65533;&#65533;&#1784;&#65533;n88E Xh&#65533;X&#65533;u[&#65533;UnH)&#65533;]&#1842;x&#65533;sp[V&#65533;W&#65533;&#65533;&#65533;&#1189;D&#65533;M&#65533;&#893;&#65533;&#65533;  !&#65533; &#65533; ,&#65533; &#65533; &#65533; M &#65533; &#65533;	H&#65533;&#65533;&#65533;&#65533;*\&#65533;&#65533;&#199;#J&#65533;H&#65533;&#65533;&#330;U&#65533;&#65533;h&#65533;&#65533;&#65533;A-|&#65533;&#65533;&#65533;&#65533;&#595;(S&#65533;&#65533;c`2.&#65533;,&#65533;g&#65533;_&#770;&#2024;}&#65533;w4&#65533;&#65533;&#65533;A&#65533;&#65533;&#675;H&#65533;Z&#65533;&S&#65533;&#65533;&#65533;&#65533;j&#932;9S&#65533;&#1384;S	&#65533;L&#65533;D&#1151;J&#202;[s`&#65533;X&#65533;R&#65533;vaY&#65533;$V&#65533;o&#65533;&#1915;&#65533;&#65533;:&#65533;&#65533;@&#65533;i&#65533;R&#65533;:8+Z&#65533;z&#65533;&#65533;&#760;1&#1715;U&#65533;
&&#65533;&#65533;-&#65533;&#517;?>&#65533;&#945;&#65533;m;&#65533;l&#65533;&#65533;&#65533;&#613;&#1276;Ip&#65533;&#65533;&#65533;K&#65533;:&#65533;&#65533;&#65533;&#65533;Zo&#65533;}&#65533;U&#65533;&#53533;&#65533;&#65533;M&#65533;&#65533;
.&#65533;&#65533;B&#65533;m&#65533;4B&#1661;&#65533;&#65533;f~&#65533;&_&#65533;..&#61017;@&#65533;![&#65533;&#65533;-s*&#65533;M&#65533;^~&#65533;&#65533;&#65533;&#65533;&#65533;&#1183;
dE8w&#65533;U&#65533;&#65533;N&#65533;&#65533;&#65533;&#65533;&#65533;&#65533;od[uR&#65533;	&#65533;iw&#65533;X&#65533;&#65533;cC2
&T&#65533;&#65533;5&#65533;&#65533;Z&#65533;a&#65533;_iAe&#65533;n2F"a&#65533;1&#65533;y&#65533;&#65533;&#65533;[+&#65533;&#65533;&#65533;so)VbJ&#65533;<&#65533;U&#65533;&#65533;YY&#65533;X&#65533;C$&#65533;&#65533;&#65533;?&#65533;&#65533;h4&#65533;&#65533;bY&#65533;&#65533;u&#65533;&#65533;&#65533;]Qu&#1341;(B&#65533;9N&#65533;&#65533;&#1936;h&#1188;&#65533;&#65533;@&#65533;&#65533;< VA\(&#65533;7&#1072;&#65533;&#65533;U&#65533;-&#65533;bzbR&#65533;&#65533;@PBf&#65533;&#65533;&#65533;@d&#65533;&#65533;&#65533;;&#65533;&#65533;:&#1964;A&#65533;"&#65533;&#65533;:&#556;&#65533;&#65533;$\&#65533;Y!U"&#65533;&#65533;pE&#65533;&#65533;D&#65533;m6&#65533;&#65533;&#65533;&#1418;&#65533;u(&#65533;&#65533;&#934;&#65533;rj)0&#65533;&#65533;)2&#65533;&#65533;&#65533;7&#65533;~&#65533;czI&#65533;Gkk&#65533;"&#65533;A&#65533;&#65533;fP&#65533; &#65533;&#65533;&#65533;&#65533;&#65533;&#65533;&#65533;&#65533; &#65533;&#65533;&#65533;r&#1709;&#65533;&#65533;TG&#65533;&#65533;>&#65533;!f&#65533;&D&#65533;~@&#65533;&#65533;&#65533;Y&#65533; &#65533;O&#65533;&#65533;&#65533;3&#65533;&#65533;&#65533;@&#65533;
|&#65533;+&#65533;];&#1779;&#65533;/&#65533;.&#65533;h&#65533;q&#65533;&#65533;&#65533;&#65533; )&#65533;&#65533;
&#65533;q&#65533;&#65533;V&#65533;q&#65533;&#65533;&&#65533;&#65533;&#65533;&#65533;&#25964;&#65533;Y&#65533;x&#65533;&#65533;)&#65533;7p&#65533;&#65533;&#65533;&#65533;&#65533;N&#65533;&#65533;"&#65533;&#65533;@&#65533;d,&#65533;&#65533;*&#65533;OA&#65533;&#65533;6&#65533;&#65533;&#65533;RfP&#65533;&#65533;&#65533;&#65533;#A&#65533;I|e&#65533;D&#65533;&#65533;&#65533;,n&#65533;&#346;&#65533;&#65533;&#65533;&#65533;&#65533;\&#14039;&#65533;TA&#65533;4 M|&#65533;&#65533;&#65533;&#65533;1s&#65533;&#65533;O)T&#65533;&#65533;&#65533;&#65533;?&#532;,&#65533;&#65533;&#65533;x&#65533;c\&#65533;73q&#65533;"&#65533;%&#65533;&#65533;&#65533;9B&#65533;&#65533;_&#65533;&#65533;&#65533;@^h&#65533;C.&#65533;H&#65533;G&#65533;e&#65533;M&#65533;&#1512;2&#65533;&#65533;&#65533;&#65533;&#65533;?3t&#65533;@&#65533;&#65533;&#65533;j&#65533;&#978;P&#65533;&#65533;&#65533;&#65533;b	&#65533;&#65533;&#65533;L&#65533;4&#65533;&#65533;&#196;&#65533;&#65533;&#65533;A&#65533;&#65533;&#65533;&#65533;&#65533;PP	i&#65533;&#65533;&#1895;&#65533;FY\.`&#65533;LwC5&#65533;Y&#65533;&#65533;&#65533;&#65533;.&#65533;&#65533;5&#65533; pA={&#65533;&#65533;?&#65533;
42&#65533;_&#65533;&#1082;
&#65533;&#65533;2S&#65533;&#65533;&#65533;I&#65533;i&#977;8&#65533;U&#65533;y&#517;: 6&#65533;U&#65533;\&#65533;&#65533; &#65533;&#65533;&#65533;&#65533;
QR	&#65533;l&#65533;aN&#65533;w&#65533;&#218;&#65533;Dfn&&#65533;^'&#65533;&#65533;&#65533;#&#65533;&#65533;&#65533;w&#65533;&#65533;&#65533;&#65533;&#65533;&#65533;x&#65533;+&#65533;&#65533;&#65533;A&#65533;&#65533;P &#65533;H&#65533;`&#65533;-"&#65533;1>&#65533;B^&#411;Q&#65533; &#65533;A&#65533;&#65533;F&#65533;J&#65533;&#65533;&#65533;&#65533;v&#65533;&#65533;&#65533;&#65533; &#65533;G	 &#65533;&#65533;&#65533;&#65533;&#65533;!&#1576;
:&#65533;' a|&#65533;R&#65533;&#65533;&#65533;&#65533;&#65533;rl)&#65533;~&#65533;&#65533;&#65533;8&#65533;&#65533; &#65533;
&#65533;@&#65533;&#65533;>&xK&#65533;&#65533;&#65533; &#65533;&#65533;v&#65533;m&#65533;&#65533;&#65533;8bA&#65533;BMCY&#65533;&#65533;29&#65533;%&#65533;IK&#65533;&#65533; 2B<&#65533;T&#65533;&#65533;@0O\a&#65533;&#65533;x&#65533;C&#65533;&#65533;!&#65533;&#65533;&#65533;?&#65533;p&#65533;&#782;J&#65533;&#65533;&#65533;k&#65533;1&#65533;&#65533;&#65533;&#65533;n&#65533;Q&#65533;+&#65533;&#65533;&#65533;&#65533;&#65533;\~&#65533;&#65533;&#65533;"F&#65533;&#65533;"8P&#65533;+&#65533;&#65533;&#65533;&#65533;e&#65533;vi&#65533; &#836;&#898; &#65533;pF&#65533;&#65533;zns"S0&#65533;D&#65533;&#65533;&#65533;9&#65533;G@&#65533;i	&#65533;&#65533;e&#65533;&#65533;!1W&#65533;&#1607;&#65533;&#65533;&#65533;lE&#65533;Z&#65533;&#65533;ID&#65533;&#65533;@V,&#65533;n&#65533;G&#65533;&#65533;`&#65533;&#65533;u&#65533;&#65533;J&#65533;L&#65533;&#65533;)	&#65533;&#65533;&#65533;E4&#65533;&#65533;2&#1855;&#65533;!&#65533;&#65533;&#65533;&#65533;&#65533;&#65533;HH&#65533;
&#1165;Jd&#12582;z&#65533;&#65533;lr&#65533;&#65533;O + B&#65533;&#65533;1&#65533;&#65533;A~5&#65533;B&#65533;F,\&#65533;&#65533;)&#65533;6r&#65533;&#65533;p&#65533;-(,H&#65533;*&#1170;-lDQ&#65533;4&#65533;&#65533;A=l&#65533; &#65533;&#65533;9&#65533;&#1181;&#65533; &#65533;TH&#65533;&#65533;Z&#263;&#65533;Bz(&#65533;&#65533;&#65533;Q&#65533;, &#65533;g&#65533;&#65533;+W&#65533;&#65533;&#65533;z&#65533;~&#65533;'/-&#65533;&#65533;&#65533;% [U&#65533;ZU<&#65533;&#65533;1&#65533;&#65533;&#65533;&#65533;&#65533;w&&#65533;&#65533;&#65533;&#65533;&#65533;^K&#65533;&#65533;&#803;&#65533;&#65533;&#65533;C &#65533;&#65533;&#65533;&#65533;)&#65533;r{!RS&#65533;&#65533;C2&#65533;+\&#65533;d&#65533;&#65533;C&#65533;*D&#65533;&#65533;l&#65533;&#65533;qsKx&#65533;&#65533;V&#65533; &#65533;Bs,qw&#65533;}x&#3815;E&#65533;W&#65533;&#65533;0'^+&#13023;&#65533;!&#65533;&#65533;&#65533;
q&#65533;|&#65533;:,&#65533;2&#65533;&#65533;%&#65533;w_[`pP&#65533;&#65533;&#65533;&#65533;PB&#1968;&#65533;&#65533;!.&#65533;&#65533;An&#65533;,]2$&#65533;&#65533;p&#65533;W&#65533;&#65533;f56	2&#65533;?&#65533;&#65533;&#65533;&#65533;i&#65533;&#65533;i&#65533;U&#65533;&#65533;&#65533;n&#65533;&#65533;G&#65533;&#65533;;&#65533;&#65533;%%"&#65533;yY&#65533;&#65533;x1-&#65533;_&#65533;D&#65533;&#65533;&#65533;&#65533;&#65533;B2{a&#65533;h&#65533; >H~&#65533;+&#65533;D]	&#65533;x&#65533;&#65533;&#65533;;_zZd
&#65533;G&#65533;&#65533;&#65533;&#1438;d&#65533;i&#65533;&#1230;&#65533;&#65533;&#65533;&#65533;&#65533;Y&#65533;T&#65533;LB[&#65533;&#65533;&#65533;&#65533;&#65533;&#65533;&#65533;=&#65533;|&#65533;J&#65533;$&#65533;	&#65533;2j&#65533;$'d&#65533;&#65533;&#65533;a&#65533;((C&#65533;&#65533;`;	(&#65533;&#65533;`&#65533;9&#65533;aA&#65533;\&#65533;>&#65533;&#65533;&#65533;&#65533;&#65533;&#65533;|D&#65533;80&#65533; &#62280;&#65533;F4o&#65533;V)&#2020;0&#65533;&#577; &#1260;&#65533;&#65533;&#65533; <@&#65533;&#65533;,&#65533;5@R)BL&#65533;&#65533;&#65533;&#65533;&#65533;&#65533;&#65533;&#8844;&#65533;!&#65533;`%9&#65533;&#65533;&#65533;&#65533;&#65533;&#1132;&#65533;X&#65533;yUD&#65533;&#65533;I5E&#65533;&#65533;L&#65533;	&#65533;8&#65533;@&#269;&#65533;*&&#65533; K&#65533;5X&#65533;m>&#65533;&#65533;&#65533;&#65533;&#65533;&#65533;&#65533;8R&#65533;H&#65533;Vb&#65533;&#65533;&#65533;i+Y&#65533;jk&#65533;&#65533;&#65533;a&#65533;x&#1765;&#65533;p&#65533;G6&#65533;L&#65533;&#65533;&#65533;e&#65533;&#65533;&#354;&#65533;El&#65533;&#65533;&#801;&#65533;&#65533;!B&#65533;fI&#65533;&#65533;&#65533; B+>&#65533;W&#65533;;!&#65533;&#65533;&#65533;&#65533;&#65533;&#65533;&#65533;9*&#65533;&#65533; &#65533;&#65533;`&#65533;&#65533; ,&#65533;&#65533;7&#65533;&#418;I&#65533;s?d&#65533;&#65533;j&#65533;
&#65533;J&#65533;&#65533;)&#65533;@&#65533;C&#65533;XX&#65533;!&#65533;r,&#65533;&#65533;{&#65533;&#65533;$/A&#65533;J@&#65533;([J&#65533;oZ&#65533;&#65533;7Sd&#65533;Y&#65533;@&#65533;&#65533;{&#65533;i&#65533;&#376;&#65533;&#65533;m[&#65533;h6+L;si?&#65533;&#1161;&#1559; l` &#65533;&#65533;&#65533;7&#65533;&#65533;&#65533;A&#65533;&#65533;&#65533;&#65533;D&#65533;&#65533;T&#65533;o &#65533;O&#65533;>&#65533;&#65533;;%&#65533;vaQ&#65533;&#65533;&#65533;&#65533;&#65533;3&#65533;&#65533;&#65533;&#65533;W&#65533;?$Q&#1459;&#65533; a&#65533;&#65533;A^&#65533;zDtb&#65533;]TBT_i&#65533;&#65533;&#65533;U&#65533;%&#65533;Jb'&#65533;	&#65533;&#65533;>&#65533;&#65533;?&#65533;&#65533;&#65533;	$y8&#65533;&#65533;'&#65533;s7&#65533;&&#65533;&#65533;5D&#65533;&#65533;&#65533;7:&#65533;&#65533;&#65533;W&#65533;&#65533; &#65533;gHv&#65533;8`&#65533;&#65533;&#65533;&#65533;&#65533;|&#65533;&#65533;&#65533;R&#65533;&#65533;@b&#65533;&#65533;N[&#65533;}7~&&#65533;!{&#65533;
&#65533;&#65533;&#65533;1wR#&#65533;Fy(1l&#65533;0=&#65533;6p&#65533;&#65533;{&#65533;I&#65533;0q&#65533;}$sV#&#65533;&#65533;[S#&#65533;& W&#65533;	 B&#65533;0&#65533;E

G&#65533;#&#65533;$&p&#65533;&#65533;{WTZ&#65533;&#450;&#65533;&#65533;H&#65533;&#65533;&#65533;@&&#65533; &#65533;#:2&#65533;$6G(b&#65533;&#65533;IfvFX&#65533; ?aye&#65533;#&#65533;"&#65533;g&#1396; &#65533;3Eu&#65533;&#65533;%~_X&#65533;&#65533;{&#65533; H1(&#65533;&#65533;&#65533;1&#65533;&#65533;W&#65533;i&#65533;V&#65533;&#65533;J8LXG&#65533;\^&#65533;LuG@&#65533;n&#65533;4sCu&#65533;&#65533;&#65533;ALpx&#65533;&#65533;1!v19&#65533; &#65533;&#65533;S!Q&#65533;7&#65533;&#65533;hIH&#65533;&#65533;b&#65533;&#65533;&#65533;N!
EH*&#65533;1s&#65533;&#65533;XJ&#65533;&#65533;&b&#65533;&#65533;x&#65533;&#65533;LV&#65533;QRFA&#65533;
qf&#65533;s&#65533;(&#1446;&#65533;&#65533;tw'&#65533;u&#65533;j&#65533;8&#65533;&#65533;~*&#65533;&#65533;h&#65533;sq&#65533;X&#65533;5&#65533;&#65533;sb1#@&#65533;ud&#65533;-&#65533;&#65533;|&#65533; 5Hr&#65533;M&#65533;f+&#65533;4&#65533;bl@vD(&&#65533;&#65533;&#65533;Fn'pGex&#65533;{D&.$&#65533;Wy&#65533;&#65533;&#65533;A&#65533;(&'&#65533;&#65533;&#823;|#9&#65533;&#65533;|#&#65533;G&#65533;4gnyT2&#65533;o&#65533;&#65533;b
&#65533;&#65533;&#65533;&#65533;&#65533;&#65533;&#65533;y
p~N&#65533;-&#65533;g&#65533;&#65533;G&#65533;AQ&#65533;LS&#65533;XT&#65533;&#65533;&#65533;#&#65533;&#65533;R&#65533;&#65533;O&#65533;&#65533;I&#65533;P&#65533;&#65533;&I&#65533;9E&#65533;~H&#65533;&#65533;L15&#65533;fc9&#65533;&#65533; &#65533;r&#65533;&#65533;vaa
&#65533;=&#65533;r&#65533;9za&#65533;'$Vq$U&#65533;Q&#65533;lM/&#65533;`&#65533;<y&#65533;&#65533;jva&#65533;f+&#65533;r?r&#65533;&#65533;&#65533;[6/d&#1043;I)y&#65533;9e&#65533;W&#65533;%q&#65533;&#65533;&#65533;	Q&#65533;&#65533;)&&#65533;2-dB>&#65533;&#65533;#&#65533;&#65533;<&#65533;&#65533;&#65533;&#65533;ni&#65533;!i$F9&#65533;\NW#x&#65533;^&#65533;G&#65533;bm&#65533;&#65533;'`=&#65533;(&#65533;aaW&#65533;4e&#65533;&#65533;(&#65533;&#65533;&#65533;V&#65533;&#65533;&#65533;&#65533;&#65533;2&#65533;`&#65533;&#65533;&#65533;&#65533;&#65533;&#65533;D&#65533;&#65533;P&#65533;&#65533;&#65533;&#65533;&#65533;)S&#65533;:&#65533;@&#65533;&#65533;&#65533;&#65533;$k&#65533;&#65533;9&#65533;3&#884;&#1296;&#65533;w&#65533;w &#65533;e&#65533;&#65533;^V &#65533;P &#65533;&#65533; Z G&#65533;&#65533;T&#65533;o&#65533;&#65533;&#65533;&#65533;3&#65533;gb&#65533;S&#65533; &#65533;*Q&#65533;&#65533;y&#65533;8s&#65533;&#65533;n&#65533;&#65533;2R&#65533;AtD&#65533;[&#65533;&#65533;&#65533;0&#65533;c&#65533;&#65533;5&#65533;A&#65533;&#65533;&#65533;&#65533;&#65533;p&#65533;	&#65533;&#65533;}i&#65533;yy&#65533;&#65533;&#65533;.5&#65533;'&#65533;&#65533;&#1030;&#65533;&#65533;&#65533;L1Z&#65533;&#65533;7&#65533;&#65533;&#65533;T&#8805;wa &#65533;T&#65533;&#65533;&#65533;&#65533;'$'81&#65533;x&#65533;d&#65533;$H`
"$&#65533;UWVjr!&#65533;(&#65533;&#65533;&#65533;-&#65533;( &#65533;#Q&#65533;]+&#65533;&#65533;&#65533;&#65533;&#65533;#&#1504;wc
&#65533;I&#65533;#&#65533;&#65533;*&#65533;	&#65533;8&#65533;&#65533;&#65533;&#65533;A0p&#65533;$&#65533;w&#65533;&#65533;&#65533;&#65533;Y&#50210;q(&#65533;Qs&#65533;m&#65533;&&#65533;I&#65533;&#65533;&#65533;f4&#65533;&#65533;9&#65533;5&#65533;W*&#65533;c!>&#65533;qvt&#65533;&#1881;[&#65533;&#65533;,(&#65533;&#65533;j&#65533;&#65533;&#65533;&#65533;R&#65533;z"&#65533;-O&#65533;\C&#65533;&#65533;Ga6&#65533;S&#65533;f&#65533;&#65533;`x
&#65533;&#65533;&#1124;&#65533; D&#65533;T&#200;&#65533;'&#65533;&#65533;&#1571;&#65533;V&#65533;P&#65533;#&#65533;N&#65533;&#622;!&#65533;&#65533;&#65533;&#65533;lb&#65533;&#65533;&#65533;r&#65533;&#65533;I&#650;&#65533;&#65533;&#65533;4&#65533;oP&#65533;&#65533;&#65533;G&#65533;	t&#65533;&#65533;@&#65533;p&#65533;&#65533;q&#65533;"&#65533;*H&#65533;&#65533;&#65533;&#65533;I"{&#65533;&#45745;!1&#65533;u0&#65533;"&#65533;&#65533;&#65533;&#65533;q&#65533;(&#65533;&#65533;&#65533;U$&#65533;&#65533;t&#65533;QAb&#65533;K&#65533;;[&#65533;&#65533; &#65533;&#65533;&#65533;?&#65533;&#65533;&#65533;&#65533;&#65533;*&#65533;&#65533;8&#65533;B&#65533;&#65533;{&#1089;NP&#65533;A;}&#65533;=@&#65533;&#65533;&#65533;&#65533;Q&#65533;&#65533;'&#65533;DH&#65533;&#65533;RN&#65533;&#65533;&#65533;'&#65533;&#65533;%Y&#65533;&#65533;&#65533; YK@p.D ;&#65533;c&#65533;Upp&#65533;&#65533;H&#65533;QP&#65533;I	&#65533;%&#65533;:jp&#65533;q&#65533;&#65533;&#65533;#TD&#65533;|V &#65533;x&#65533;/L;&#65533;&#65533;3+&#65533;8p&#65533;&#65533;6 %&#65533;&#65533;X&#65533;*&#65533;&#1074;J&#65533;(&#65533;[&#65533;&#65533;&#65533;nE&#65533;&#65533;&#431;&#1066;*l&#65533;&#65533;1	H&#131;&#65533;&#1285;x!D&#65533;[&#65533;BtU&#65533;&#65533;&#65533;&&#65533;  &#65533;J&#65533;1&#65533;&#490;{&#65533;&#65533;ba&#65533;&#65533;[&#65533;&#65533;XP&#65533;&#65533;&#65533;&#65533;&#65533;N&#65533;p&#65533;&#65533;&#65533;&#65533;%&#65533;hR&#65533;&#65533;?0&#65533;&#65533;&#65533;S &#1028;&#65533;Q(C&#65533;@&#65533;&#65533;^h&&#65533;/&#65533;A&#65533;7kE&#65533;&#65533;B0&#65533;&#65533;&#65533;&#65533;`)}&#65533;&#65533;&#65533;C&#1832;g&t&#265;{p#{0&#65533;&#65533;eG&#65533;_&#65533;&#65533;&#65533; &#65533;&#65533;&#65533;&#65533;1+Z&#65533;%$Rf{&#65533;&#65533;&#65533;&#65533;*&#65533;&#65533;;| &#65533;
H`.:&#65533;)&#65533;&#65533;u$P&#65533;&#65533;H&#65533;&#930;&#65533;eQP&#65533;n&#763;6E&#65533;9`:&#65533;&#65533;&#624;}&#65533;&#65533;{l&#65533;&#65533;&#65533;&#65533;&#65533;q&#65533;&#65533;&#65533;&#65533;w@&#65533; VREep&#65533;{&#65533;&#1126;&#65533;&#65533;fl%&#65533;&#65533;&#205;&#65533;&#65533;k&#65533; &#65533;&#65533;x&#65533;%Q`k&#65533;&#65533;;&#65533;&#65533;&#65533;&#65533;%#&#65533;&#65533;6&#65533;&#65533;&#65533;&#65533;&#65533;&#65533;t5\&#65533;&#65533;&#65533;f&#65533;&#65533;@^:&#65533;J&#65533;&#65533;&#65533;&#65533;9"j&#65533;@&#65533;Ha&#65533;c&#65533;#@&#1575;&#65533;J1&#1737;n&#65533;&#65533;&#65533;q&#65533;&#65533;B&#65533;9&#65533;|t8&#65533;&#65533;)&#65533;ga&#65533; &#65533;J&#65533;z&#65533;Q I&#65533;0`|u&#65533;')biZ&#65533;&#65533;a+&#65533; &#65533;&#65533;jS&#65533;rFX&#65533;g&#65533;oQ&#65533;&#65533;,&#1680;&#65533;&#418;6&#65533;n&#65533;O&#65533;lp&#65533;&#13043;&#65533;B&#65533;&#65533;o&#65533;p&#65533;7R&#65533;m1&#65533;&#65533;&#65533;0 J%&#65533;*l R&#65533;&#65533;e&#65533;&#65533;&#65533;lfx&#65533;&#65533;^|"&#65533;&#65533;@0Pqs&#1265;4g&#65533;D&#65533;&#1019;&#65533;&#65533;&#65533; hBw&#65533;bcs&#65533;n&#65533;&#751;#&#65533;&#65533;&#65533;%02&#65533;&#65533;&#65533;&#65533; o&#65533;z&#65533;-&#65533;&#65533;&#65533;W&#65533;%&#65533; #&#65533;&#65533;I&#65533;^&#65533;6&#65533; &#65533;&#65533; &#65533;kc&#65533;a&#65533;&#65533;&#65533;&#65533;&#65533;0|&#65533;</&#65533;zW&#65533;&#65533;h,&#65533;K}&#1696;
k&#65533;&#65533;&#65533;4+n&#65533;&#65533;&#65533;
&#65533;[r&#65533;&#65533;K&#65533;t&#65533;L&#65533;&#65533;&#699;S&#65533; &#65533;&#65533; &#65533;&#65533;&#65533;Y#j&#65533;&#65533;&#65533;&#360;&#65533;s&#65533;.&#65533;&#65533;&#65533;%&#65533;5&#65533;P +`&#65533;&#65533;&#1318;&#65533;g}&#65533;&#65533;
AH&#65533;)&#65533;8&#65533;4&#65533;&#65533;!&#65533;&#65533;&#65533;l&#65533;&#65533;&#65533;&#65533;J=~&#65533;&#65533;&#65533;-`&#65533;	8&#65533; \&#65533;f:&#65533;=&#65533;&#65533;&#65533;.s&#65533;
k!&#65533;&#65533;&#65533;9&#65533;Q^&#65533;`&#65533;&#65533;&#65533;l&#65533;&#65533;&#538;&#65533;&#65533;Q&#65533;&#65533;&#65533;&#65533;&#624;6&#65533;c&#188;&#65533;&#65533;f,&#65533; &#65533;-&#65533;PN&#65533;&#65533;X(I&#65533;&#65533;&#65533;&#65533;xt `=!&#65533;,&#65533;;&#65533;R^&#65533;&#587;&#65533;&#65533;&2&#65533;&#65533;&#1265;"&#65533;M&#65533;&#65533;g&#65533;`a&#65533;xWH&#65533;T&#65533;J-2&#65533;'!&#65533;&#65533;&#65533;&&#65533;&#65533;B &#65533;&#15906;&#65533;&#65533;x&#65533;&#65533;@&#65533;&#65533;rB&&#17266;&#65533;%&#65533;9&#65533;@&#65533;&#65533;(&#65533; &#65533;@g/*&#65533;gEEB&#65533;"&#65533;p&#65533;&#65533;&#65533;&#65533;&&#65533;&#65533;!s&#65533;"&#65533;&#65533;&#65533;&#65533;N&#65533;2^&#65533;8]&#65533;L$&#65533;'%&#65533;;&#65533;&#65533;Ax&#65533;u&#65533;X&#65533;&#65533;&#65533;i&#426;?
6&#65533;1&#65533;&#65533;&#65533;&#65533;&#65533;&#65533;%v&#65533;j&#65533;h&#65533;&#65533;&#65533;&#65533;&#65533;&#65533;&#65533;&#65533;&#65533;&#65533;&#65533;&#65533;&#65533;"tS&#65533;&#1820;&#65533;\&#65533;&#65533;&#65533;Be&#65533;:&#65533;2&#65533;&#65533;&#65533;&#65533;&#65533;u&#65533;&#65533;&#65533;&#65533;&#65533;i(&#65533;i&#65533;f&#65533;&#65533;&#65533;ru&#65533;,&#1923;P&#65533;&#65533;n$&#65533;&#65533;&#65533;p&#65533;P^&#65533;&#65533;&#65533;&#65533;NNE&#65533;&#65533;E&#65533;.&#65533;&#1383;jZ&#65533;&1f&#65533;&#65533;&#65533;H&#65533;U&#65533;&#65533;&#65533;&#65533;b&#65533;O&#65533;]&#65533;4&#65533;#&#65533;&#65533;&#966;&#65533;(q&#65533;\pP3&#798;#`&#65533;t&#65533;&#65533;&#65533;&#65533;&#65533;&#65533;.&#65533;&#65533;	&#65533;A &#65533;&#1358;Y&#65533;&#65533;&#65533;&#65533;&#65533;&#65533;&#65533;&#65533;&#65533;&#65533;.&#65533;&#65533;^&#65533;vq&#65533;&#65533;	&#65533;t&#65533;&#65533;N&#65533;ba&#65533;&#65533;&#65533;!&#65533;&#65533;	&#65533;&#65533;R&#65533;&#65533;&#65533;&#65533;&#65533;>&#65533;&#65533;&#65533;&#65533;&#65533;O&#65533;1	O&#65533;&#190;&#65533;&#254;&#65533;q&#65533;&#65533;{&#65533;&#65533;&#65533;&#65533;&#65533;&#65533;&#65533;&#65533; R R &#65533;@0O&#65533;&#65533;&#65533;&#65533;G&#65533;&#65533;	L&#65533;&#65533;&#65533;&#65533;2@A &#65533;&#65533;&#65533;P&#65533;PBo&#65533;&#65533;&#65533;*&#65533;2&#65533;
_&#65533;1 .O&#65533;&#65533;#0&#65533; &#65533;*&#65533;&#65533;p_&#65533;&#65533;01&#65533; &#65533;&#65533;j&#65533;&#65533;i&#65533;&#65533;@Q/&#65533;	1 &#65533; pw&#65533; &#65533;&#65533;g&#65533;&#65533;&#65533;&#65533;&#65533;!&#65533;&#65533;?&#65533;)P&#65533;&#65533;r&#65533;&#65533;]&#65533;&#65533;/&#65533;	&#65533;&#65533;&#65533;&#65533;)P&#65533;!&#65533;/&#65533;&#65533;&#65533;k&#65533; * &#65533;
&#65533;&#65533;&#65533;&#65533;&#65533; &#65533;&#65533;/&#65533;&#65533; )&#65533;&#65533;`g&#65533;@&#65533;g&#65533;&#65533;&#65533;&#65533;&#65533;O&#65533;&#65533;&#65533;4u&#65533;&#65533;g_&#65533;w&#65533;g &#65533;&#65533;_O&#65533; &#65533;&#65533;&#65533;/g&#65533;&#65533;0&#65533;4&#65533;&#65533;&#65533;&#65533;@&#1167;&#65533;&#65533;&#65533;&#65533;!&#65533;&#65533;?&#65533;e&#65533;&#65533;&#65533;&#65533;N&#65533;&#65533;&#65533;/&#65533;&#65533;&#65533;&#65533;&#65533;`O&#65533;bo&#65533;&#1951;p &#65533;&#65533;&#65533;E&#65533;*)R &#65533;h@?&#65533;&#65533;&#65533;&#65533;X&#65533;&#65533;E&#65533;5n&#65533;&#65533;&#65533;&#65533;G&#65533; l(&#65533;&#164;
#"&#65533;*5&#65533; *B&#65533; m&#65533;&#65533;f&#65533;#G6&#65533;QC&#65533;&#65533;&#65533;
&#65533; 1&#65533;Q&#65533;I&#65533;.9 P@<&#65533;8&#65533;&#65533;&#65533;W&#65533;&#65533;3&#65533;&#65533;&#65533;r&#65533;&#281;+&#65533;8qi!41&#65533;&#65533;&#65533;[&#65533;q+&#65533;l&#65533;&#65533;'sT2&#65533;&#65533;,Cr&#65533;AQ&#65533;`<&#65533;&#65533;&#65533;&#65533;&#65533;1&#65533;&#65533;&#65533;.&#65533;&#65533;(&#65533;&#65533;e&#65533;7&#65533;&#725;&#65533;Z.i&#65533;r&#65533;&#65533;w&#1599;&#1222;|&#65533;L1&#1535;&#65533;&#986;u&#65533;&#65533;&#65533;&#65533;&#65533;&#65533;m3&#65533;&#65533;&#65533;v3h&#1070;&#65533;&#65533;6,&#319;&#65533;&#65533;n16&#19708;&#65533;1&#65533;&#65533;&#65533;ro&#65533;&#65533;Cn&#65533;&#65533;5i&#65533;&#65533;-&#65533;&#65533;&#65533;&#65533;4f&#65533;w&#65533;:D&#65533;&#65533;&#65533;g&#65533; !G&#65533;&#65533;&#65533;&#65533;'&#65533;&#65533;P5&#65533;\&#65533;&#65533;&#65533;&#65533;&#65533;{&#482;&#65533;&&#65533;oA&#65533;&#43233;&#65533;B&#65533;&#400;&#65533;P&#1743;<&#65533;1,=q&#65533;&#65533;&#65533;:&#65533;&#65533;cpD&#65533;&#65533;&#65533;;u&#65533;&#65533;0&#65533;&#65533;*2d&#65533; &#65533;- &#65533;:&#65533;&#65533;F&#65533;T&#65533;D/s&#65533;3&#65533;&#65533;!&#65533;?&#65533;&#65533;2&#65533;&#65533;h,&#65533;&#65533;&#426;&#65533;&#65533;&#65533;&#65533;z&#65533;&#65533;4! Fk0&#65533;&#65533;^&#65533;&#65533;"o&#65533;&#65533;&#65533;&#1595;&#65533;(&#1894;TS&#65533;4&#65533;&#65533;&#65533;&#65533;&#1138;&#65533;"&#65533;&#65533;H5T&#65533;&#65533;&#65533;J&#65533;&#65533;&#65533;6&#65533;&#65533;&#65533;9&#65533;&#65533;&#65533;r&#65533;#|-&#65533;;&#65533;&#65533;&#65533;&#65533;A3&#65533;A3&#65533;h&#65533;>&#65533;3u&#65533;&#1807;&#65533;s&#65533;3&#65533;&#65533;n1&#65533;qGMc&#840;Sp2|-&#65533;-O+R &#65283;&#65533;&#65533;&#65533;-&#65533;W&#1236;&#65533;X&#65533;h&#65533;&#65533;Ps&#65533;&#65533;&#65533;&#65533;&#65533;FpTu&#65533;&#65533;Y&#65533;Xde&#65533;&#65533;Q&#966;uT&#65533;z&#65533;l&#65533;&#168;XL&#65533;=&#65533;&#65533;t&#65533;uH&#65533;!&#65533;&#65533;&#65533;&#65533;&#203;&#65533;&#65533;&#65533;&#65533;L&#65533;0&#65533;&#65533;&#65533;&#65533;&&#65533;&#65533;&#65533;&#65533;54H&#65533;&#65533;R&#65533;x&#65533;&#65533;&#65533;v&#65533;3[&#65533;w&#1284;&#65533;e&#65533;CV&#65533;&#65533;&#65533;C&#65533;&#65533;XS&#65533;&#65533;&#65533;Pcz-&#65533;&#65533;&#65533;(X;&#65533;&#65533;&#1866;O^&#65533;Di&#65533;1&#65533;&#65533;q&#65533;c?&#65533;h@KUu&#65533;a&#65533;dXu&#65533;	&#65533;xB&#65533;w&#65533;&#65533;1f&#65533;&#65533;&#65533;&#65533;&#200;q6&#65533;&#38755;&#65533;&#65533;gu&#65533;&#65533;&#65533;&#65533;&#65533;b&#65533; x&#65533;_&#65533;{&#65533;@&#65533;&#65533;&#65533;&#65533;&#65533;&#65533;[x&#65533;&#65533;&#65533;&#65533;F.y;&#65533;y&#65533;@LEr&#65533;D&#65533;C&#65533;&#926;#T&#65533;oIy&#1062;&#65533;qs&#65533;&#65533;&#65533;K3lum&#65533;t&#65533;l,&#65533;&#65533;&#65533;&#65533;&#65533;p!&#65533;Y&#65533;q&#48947;&#65533;|#=&#65533;I&#65533;&#65533;)&#65533;R&#65533;W&#65533;o&#65533;NE&#65533;%&#65533;&#65533;&#65533;&#65533;roj&#65533;UZ&#65533;&#65533;_&#65533;&#65533;&#65533;&#65533;&#65533;@&#65533;&#65533;&#65533;&#65533;&#65533;=&#901;F&#65533;!&#65533;G&#1866;xW&#65533;&#65533;85&#65533;9\9m&#65533;f5&#1739;&#65533;~&#65533;&#65533;&#65533;&#65533;&#65533;v&#65533;&#65533;&#65533;&#65533;&#65533;x&#65533;&#65533;@&#65533;&#591;~<&#65533;A&#65533;2&&#65533;&#65533;&#65533;
f&#65533;W&#65533;V p&#65533;#*&#65533;&#178;t="&#65533;&#65533;}&#65533;z&#65533;F&#65533;&#65533;	NpAM G&#65533;&#65533;?&#1384;&#65533;\&#65533;IL/B,&#29264;APS~VT<&#65533;&#65533;9<&#65533;&#65533;&#65533;B&#65533;jRP*&#65533;&#65533;,\&#65533;P&#65533;ROm&#65533;C&#65533;&#65533;/&#65533;&#65533;&#65533;&#65533;luB&#65533;&#65533;h0&#65533;&#2008;,&#65533;Iq&#65533;&#65533;&#65533;&#1294;(,0C&#65533; &#65533;&#65533;6&#777;q&#65533;rq&#65533;:&#65533;&#65533;&#1611;&#65533;&#542;&#65533;&#65533;ID&#65533;s|&#65533;H p&#65533;&#65533;&#65533;&#65533;sI&#65533;&#65533;?@&#65533;&#65533;h+u&#65533;#&#65533;e&#65533;&#65533;&#65533;&#65533;&#65533;&#65533;q&#65533;&#65533;4H&#65533;D&#65533;\&#65533;O&#65533;&#65533;do
55Q&#65533;t|&#65533;A&#65533;*&#713;o&#65533;&#65533;\&#65533;)&#312;&#65533;=.Z&#65533;&#65533;&#65533;&#65533;s sh"&#65533;&#65533;&#65533;L&#65533;zu&#65533;T>kQ+&#65533;^&#65533;&#65533;V^X*&#65533;&#65533;,&#65533;&#65533;&#65533;&#65533;\&#65533;&#65533;/v&#65533;#&#65533;'	&#65533;&#65533;>Q&#65533;y&#65533;&#65533;%5&#65533;R@&#65533;")]+&#65533;&#65533;*M&#65533;&#65533;4&#65533;e&#65533;u&#65533;d&#65533;&#65533;^&#65533;&#65533;&#65533;eKE&#65533;&#65533;r&#65533;Vw>&#65533;&#65533;&#65533;uIa&#65533;<&#65533;&#65533;&#65533;>&#65533;&#65533;e&#65533;&#65533;(&#65533;j`S&#65533;&#65533;&#642;&#65533;&#65533;&#65533;'E+&#65533;&#65533;&#65533;&#65533;D&#65533;&#65533;F3&#65533;F&#65533;&#65533;&#417;&#1092;h&#65533;&
&#65533;&#65533;&#65533;S&#65533;&#1202;^B&#65533;&#65533;O&#65533;0&#269907;&#65533;&#65533;0&#65533;&#65533;&#65533;U&#792;~&#65533;v&#65533;&#65533;&#65533;&#65533;&#65533;V &#65533;(&#65533;)V&#65533;@&#65533;&#65533;&#306;\&#65533; &#65533;k|&#65533;&#65533;&#65533;#&#619;fU&#65533;J&#65533;j&#1856;s'M&#65533;U&#65533;&#857;&#65533;pg&#65533;&#65533;aU&#65533;k=J[&#65533;&#65533;V&#65533;&#65533;n&#65533;&#65533;A&#65533;z&#65533;>q"z&#65533;kR&#65533; &#65533;&#65533;I&#65533;&#65533;n&#65533;&#65533;\C&#65533;&#65533;KddeZ&#65533;&#65533;X&#65533;&#65533;S&#65533;&#65533;gr::&#65533;FM&#65533;a&#65533;&#65533;b&#65533;&#65533;Y&#65533;njn&#65533;W&#65533;28&#65533;`&#65533;&#65533;&#65533;Q%&#65533;&#65533;&#65533;06&#65533;&#65533;&#65533; m5VZ&#65533;@na&#65533;}&#65533;H&#65533;q&&#65533;7&#65533;&#65533;(&#65533;&#65533;&#689;y&@&#65533;E&#65533;PwS&#65533;J&#65533;#m&#65533;>&#65533;&#65533;&#65533;!&#65533;&#65533;&#65533;&#65533;&#65533;+&#65533;&#65533;&#65533;&#65533;&#65533;&#65533;w#&#65533;E&#65533;y
 &#65533;&#65533;&#65533;h&#65533;&#65533;&#65533;&#65533;B_&#65533;&#1159;&#65533;NO&#65533;&#65533;=.&#65533;{&#65533;l&#65533;&#65533;#&#65533;&#65533;&#65533;6&#65533;&#65533;&#65533;N&#65533;s&#65533;&#10822;&#65533;&#65533;&#65533;&#65533;f
&#907; &#1525;&#65533;0}.j&#65533;&#65533;T<&#65533;'e&#65533;&#65533;&#65533;&#65533;&#65533;&#65533;&#65533;m&#65533;&#65533;ubl^&#65533;i4&#65533;y&#65533;2&#65533;&#65533;#p&#65533;zH?&#65533;Zcs&#65533;&#65533;&#65533;&#65533;&#65533;pB=&#65533;&#65533;)/&#65533;&#65533;&#65533;&#65533;&#65533;&#65533;l&#65533;L&#65533;9,&#65533;&#65533;h.&#65533;>&#65533;&#65533;s&#65533;&#65533;&#65533;&#65533;&#1312;&#65533;x&#65533;^.&#65533;&#65533;Q&#65533;&#65533;&#65533;&#299;&#65533;i&#65533;&#65533;4w&#65533;&#65533;&#65533;&#65533;aj&#65533;(Yi&#65533;&#12817;\b&#65533;&#65533;&#65533;z&#65533;L&#65533; &#65533;h&#1346;s6&#65533;6&#65533;&#65533;\&#65533;&#65533;~&#65533;&#758;E&#65533;e&#1751;&#65533;&#65533;&#65533;@&#65533;&#65533;2&#65533;&#65533;D&#65533;&#65533;&#65533;b$&#65533;&#65533;6&#65533;&#65533;<W&#65533;G>u&#65533;E&#65533;&#65533;!&#64070;0C~&#65533;=&#65533;&#65533;&#575;&#65533;&#65533;&#65533;|&#65533;O&#65533;X&#65533;&#65533;&#65533;&#65533;&#1579;Y'Q&#65533;&#1431;&#65533;&#65533;&#65533;j&#65533;M\&#65533;&#65533;Ej&#65533;&#65533;WF&#65533;'&#65533;N&#65533;&#65533;&#65533;fr&#65533;&#65533;^8&#65533;&#65533;k&#65533;&#1836;MMm&#65533;h"D|&#65533;&#65533;&#65533;&#65533;g&#65533;&#422;&#65533;&#65533;s&#65533;&#65533;=nM&#65533;4&#65533;d&#65533;W&#775;&#65533;Z&#65533;&#1776;+m&#65533;K&#65533;i&#65533;9F&#65533;&#65533;&#65533;&#65533;w&#65533;&#65533;8r&#65533;&#65533;#~&#65533;&#65533;&#65533;&#65533;&#65533;,&#65533;,&#65533;\\-I&#65533;&#65533;'&#65533;&#65533;&#65533;&#65533;&#65533;&&#65533;K&#246;&#65533;&#65533;&#65533;6d&#65533;&#65533;&#65533;&#65533;h&#1946;3&#65533;f&#65533;=&#65533;WL&#65533;5Z&#65533;&#65533;rZ[&#65533;&#65533;6&#65533;&#65533;&#30761;&#65533;&#65533;&#65533;{d&#65533;&#65533;s&#65533;W&#586;x&#351;&#65533;&#65533;&#65533;U&#65533;&#65533;*t&#1193;&#65533;&#65533;&#65533;1&#65533;6&#1405;J&#65533;&#65533;mf&#65533;&#65533;&#65533;]&#65533;&#65533;G=&#65533;&#65533;v&#65533;H#&#65533;&#65533;&#65533;&#65533;:&#65533;E;&#65533;q&#65533;uFA&#65533;&#54324;&#65533;&#65533;&#65533;B&#65533;K7A&#65533;5(i~&#65533;$&#65533;&#65533;&#845;&#65533;?&#65533;ux?&#65533;&#65533;,&#65533; &#65533;&#65533;&#65533;&#65533;r;k&#65533;&#65533;&#65533;t&#65533;
zjK&#65533;M&#65533;4&#65533;&&#65533;[H&#65533;v&#65533;&#65533;&#65533;>x&#65533;J&#58162;I.&#65533;&#65533;*&#1825;Rt&#65533;.x&#65533;7&#65533;p&#65533;&#65533;&#65533;._&#65533;&#65533;&#65533;&#65533;p{y&#65533;[4&#65533;0&#65533;sO&#65533;&jv:&#65533;/&#65533;&#65533;#.&#65533;t&#65533;4G&#65533;&#65533;&#65533;&#65533;&#65533;&#65533;&#65533;r&#65533;&#65533; $&#65533;_w&#65533;1&#65533;&#65533;&#65533;9&#65533;&#65533;9|&#65533;&#65533;&#65533;8&#65533;r?<k&#65533;&#65533;:>H&#65533;5&#191;&#65533;&#65533;&#65533; &#20043;&#65533;&#65533;&#176;&#1248;&#65533;#:&#65533;&#65533;&#65533;@,@&#65533;&#65533;&#65533;&#65533;&#65533;&#65533;/&#65533;&#65533;*&#65533;&#65533;&#65533;s9&#65533;z&#65533;&#65533;87&#65533;&#760;x
'&#65533;&#65533;&#65533;D3&#65533;;&#65533;3&#65533;t&#65533;&#65533;{%q
B&#65533;&#65533;$&#65533;:.3&#65533;,&#549;/s&#65533;g&#65533;&#65533;:&#65533;&#65533;&#65533;[+N&#65533;&#65533;&#65533;j&#65533;<&#65533;&#578;&#827;&#65533;Wk#&#528;&#65533;&&#65533;&#65533;&#65533;&#65533;&#756;M&#739;3&#65533;&#65533;'&#65533;	B7&#65533;3&#65533;&#65533;<&#65533;&#65533;&#302;&#1633;&#65533;&#65533;&#65533;=&#28835;'&#65533;7&#65533;&#65533;&#44716;\(&#65533;&#747;=t&#65533;CWR&#65533;&#65533;&#65533;6&#65533;&#65533;.&#65533;*&#65533;0&#65533;:/&#65533;&#65533;<g&#1726;l&#65533;CL|C&#65533;[)	&#65533;&#65533;&#65533;&#65533;&#65533;&#1866;J&#65533;R&#65533;&#65533;$>&#65533;0s&#65533;,&#65533;&#65533;&#65533;BB|&#65533;wa:DD&#307;&#65533;P)lrDg1&#65533;:&#65533;&#65533;&#65533;&#65533;&#65533;"&#65533;&#242;&#65533;8LJ&#65533;|ts&#391;&#65533;*&#448; W&#65533;F&#65533;K2t+PA&#65533;{KC&#65533;0r&#65533;9D;&#65533;&#65533;m&#65533;n&#65533;&#65533;&#65533;&#65533;hb&#65533;x&#65533;D&#65533;&#65533;9&#65533;&#699;u&#65533;&#161;[>P&#65533;3&#65533;&#65533;t&#65533;z&#65533;&#65533;,&#65533;&#65533;5&#65533;9&#65533;Ak&#65533;&#65533;&#65533;|@5&#65533;&#65533;!&#36079;sa&#65533;u&#65533;&#65533;w&#65533;&#65533;&#65533;&#65533;&#65533;C&#65533;&#65533;p&#65533;C&#65533;&#65533;&#65533;GS8wl&#65533;*&#65533;L&#540;R&#65533;&#1107;&#65533;+&#65533;O&#65533;&#65533;&#65533;&#65533;&#1435;&#602;&#65533;&#586;&#1722;&#65533;&#65533;&#65533;&#65533;B&#65533;&#65533;j1&#65533;<&#65533;*&#704;&#65533;&#65533;&#65533;&#65533;,&#65533;&#65533;4&#65533;&#65533;<&#65533;b#vC&#65533;&#65533;&#65533;&#65533;&#321;&#65533;&#356;&#65533;I&#65533;D&#65533;o&#65533;&#65533;&#65533;J&#65533;&#65533;&#65533;C&#65533;&#65533;C>5&#65533;4g&#65533;&#65533;&#65533;,E"&#65533;&#65533;&#65533;&#65533;PKG&#65533;$~&#65533;=&#65533;&#65533;&#65533;&#65533;n&#65533;&#693;&#65533;<&#65533;kD{&#65533;&#65533;&#65533;-o&#65533;&#65533;l&#65533;&#65533;&#65533;0Lk&#65533;&#65533;t&#65533;FP&#65533;@r&#65533;&#65533;&#65533;\&#65533;ol&#65533;rp8&#748;E!@&#65533;3=gA&#65533;Vl&#65533;&#65533;&#65533;(&#65533;&#65533;&#65533;&#1244;Gl<u&#65533;L&#65533;&#65533;&#65533;?j&#65533;&#65533;w&#65533;&#65533;&#1756;&#65533;kT&#65533;T&#65533;&#65533;PJ(K&#65533;&#65533;!&#65533;&#65533;<N&#65533;&#65533;&#65533;&#65533;&#65533;&#65533;&#65533;&#65533;#d&#65533;&#65533;&#65533;aI,!(N&#65533;\Al&#65533;.&#65533;lN&#65533;&#65533;9&#65533;&#65533;<&#65533;C&#65533;&#620;N&#65533;4&#980;&#65533;&#65533;{&#65533;>I&#65533;I@O&#65533;&#65533;&#65533;	&#65533;)lM&#65533;&#65533;5&#65533;&#65533;11&#65533;&#65533;&#65533;&#65533;1&#65533;&#65533;*&#65533;y&#65533;3&#65533;Ng&#65533;&#65533;#O&#65533;4&#65533;&#65533;< ]&#65533;9&#65533;,PP&#65533;8u9&#65533;P&#65533;&#65533;&#65533;>&#65533;7fL&#65533;&#65533;N&#65533;&#65533;-&#65533;&#65533;&#65533;[&#65533;&#65533;&#65533;&#312;&#824;&#1859; &#1859;&#65533;O5C&#65533;&#65533;73&#65533;G&#1032;3.&#65533;&#65533;&#65533;&#65533;Oc&#65533;p?|&#65533;mc(&#65533;&#65533;j!&#65533;
0&#65533;&#65533;:&#65533;&#65533;&#65533;#9&#65533;#&#65533;&#65533;^&#65533;&#65533;A&#831;&#65533;&#65533;&#65533;&#65533;&#65533;}&#65533;&#65533;D&#65533;&#65533;bI&#65533; A&#65533;BRhl=Ki&#65533;&#65533;&#65533;R&#65533;SLb&#65533;1,&#65533;*|3[	 &#65533;P*&#65533; .m&#65533;7/&#65533;&#65533;?&#557;lR&#65533;&#65533;hIv&#65533;D&#65533;&#65533; &#65533;R
h&#65533;j&#65533;&#65533;&#65533;&#65533;#&#65533;EtE&#65533;3aQ&#65533;C&#65533;&#65533;G]&#65533;c<&#65533;9&#1026;yN&#65533;EI&#65533;&#65533;PP-G&#65533;<&#65533;&#65533;&#65533;&#65533;&#65533;4T_I&#65533;&#65533;Z&#65533;C&#65533;U?&#65533;6).&#65533;c&#65533;e$Me&#65533;&#65533;x&#65533;&#65533;&#65533;Q&#65533;N/uR[&#1220;K&#65533;:2u&#65533;,&#65533;$&#65533;t &#65533;t
&#65533;&#714;&&#65533;&#65533;v&#65533;	x&#65533;&#65533;G&#65533;HD5&#65533;t&#65533;&#65533;|e&#65533;
B&#65533;W&#65533;&#65533;&#65533;&#65533;	@&#65533;&#65533;&#65533;@:&#1541;]&h&#65533;&#65533;.&#65533;Ux&#713;&#65533;&#65533;&#65533;&#65533;4(&#1560;&#65533;:p&#65533;(&#65533;&#65533;&#65533;&#65533;&#65533;D(&#65533;D&#1538;&#65533;P(&#65533;]`&#65533;&#65533;\&#1445;&#65533; )&#65533;&#65533;]`&#65533; Y@&#1620;&#65533;&#65533;&#65533;&#65533;3&#65533; &#65533;&#65533;Y8&#65533;3&#65533;&#65533;3&#65533;
&#65533;&#65533;eYFJ&#65533;&#65533;IB&#65533;Y Z&#65533;=&#1699;&#65533;&#1633;&#65533;Z&#65533;Z Z&#65533;&#65533;&#65533;Z&#65533;@&#65533;D&#65533;&#65533;p&#65533;W&#65533;0@&#65533;&#65533;&#65533;&#1708;E&#1720;&#65533;&#1714;}&#65533;&#65533;&#32817;&#65533;&#65533;&#65533; &#65533;&#65533;&#65533;&#65533;.&#65533; &#65533;*x&#65533;&#65533;0)&#65533;&#65533;R&#65533;&#65533;G(&#1789;}&#1853;M&#65533;&#65533;&#65533;&#65533;&#65533;&#65533;&#65533;&#65533;&#65533;M&#65533;&#65533;&#65533;&#65533;&#65533;&#65533;.&#65533;\
&#512;`&#65533;m&#65533;&#65533;&#65533;&#65533;&#65533;&#65533;&#65533;]]&#65533;&#65533;&#65533;&#65533;&#65533;\&#65533;&#53386;&#65533;\&#65533;&#65533;[&#65533;&#1778;&#65533;&#1588;5\&#1269;&#65533;](&#65533;k&#65533;T&#65533;&#65533;&#65533;&#65533;\&#65533;&#65533;&#65533;Z&#65533;=&#65533;Gp&#65533;G8&#65533;&#65533;Y&#65533;&#65533;R(&#65533;]&#65533;	{Z&#65533;z&#65533;&#32946;-&#1774;&#2028;e&#1978;&#65533;\&#1621;&#65533;H&#65533;gh&#65533;fx&#65533;s8&#65533;g&#65533;&#1993;&#65533;&#65533;&#65533;&#65533;&#65533;&#1859;&#65533;&#65533;&#65533;m&#65533;&#65533;&#65533;s&#65533;&#1930;&#65533;&#65533;&#65533;&#65533;&#65533;&#852;&#65533;  !&#65533; &#65533; ,&#65533; &#65533; &#65533; L &#65533; &#65533;	H&#65533;&#65533;&#65533;&#65533;*\&#65533;P&#65533;&#65533;>&#65533;,&#550;E@&&#65533;c&#561;&#65533;&#463; C&#65533;9a`&#65533;&#65533;&#65533;,&#65533;&#65533;r%4j&#2024;&#65533;m &#65533;l&#65533;&#65533;8&#65533;&#65533;&#991;@&#65533;&#65533;&#65533;BA&#65533;-&#65533;&#65533;\&#65533;R&#65533;J&#65533;R^&#65533;J&#65533;jP&#65533;&#65533;R;*&#65533;&#65533;&#1446;I&#65533;&#65533;&#65533;J?&#65533;h&#1258;E&#65533;&#1385;&#65533;&#65533;,&#65533;2&#65533;&#65533;h&#1858;f&#65533;&#65533;&#65533;&#65533;p&#65533;&#2022;&#65533;&#65533;u&#65533;]&#65533;&#65533;&#65533;u+p&#65533;&#65533;|#K>&#65533;R0`&#65533;&#65533;Q2&#65533;{&#65533;&#65533;&#65533;&#65533;)&#65533;&#65533;&#65533;&#65533;w&#65533;i&#65533;&#65533;&#65533;Z&#65533;*&#65533;&#65533;&#65533;&#65533;_&#65533;&#65533;Nz
&#65533;~gO&#65533;:t5f&#65533;&#65533;/\L|&#65533;V&#65533;&#65533;&#65533;&#65533;&#65533;p&#65533;&#65533;&#65533;K}1&#65533;$H&#813;|&#65533;&#65533;&#65533;BZ&#65533;n&#65533;9a&#65533;&#65533;&#65533;&#65533;[&#65533;&#65533;&#65533;$&#65533;nw&#2043;&#1092;&#65533;&#65533;&#65533;&#65533;d&#65533;&#65533;&#65533;&#65533;&#65533;&#65533;]&#65533;@&#65533;l7_Z:L&#65533;V&#65533;!&#65533;&#65533;f&#65533;&#65533;&#65533;{&#65533;&#65533;'&#65533;A&#65533;&#65533;F&#65533;1&#65533;&#1543;9&#65533;1&#65533;D&#65533;kHU&#65533;mqv&#65533;&#65533;V&#65533;P&#65533;q9&#65533;a&#65533;ef&#1291;&#65533;	&#65533;_&#65533;&#65533;G&#1035;6&#65533;&#65533;&#65533;!3&#65533;&#65533;&#65533;&#952;&#65533;S=&#65533;&#65533;@\&#65533;&#65533;Hx&#65533;=&#65533;X&#65533;\*&#65533;R&#65533;/bhdG&#65533;T&#65533;&#65533;5&#65533;}&#65533;&#65533;f&4&#65533;&#65533;&#65533;&#65533;7&#65533; #&#65533;&#65533;x&#65533;0&#65533;&#65533;&#65533;Re&#65533;&#65533;x*&#65533;&#65533;^q&#65533;&#65533;O&#65533;c"t&#65533;&#65533;&#65533;_&#65533;&#65533;&#65533;&#1492;`I&#65533;&#65533;q&#65533;&#65533;:&#65533;&#65533;&#65533;&#65533;:&#65533;"#&#65533;&#65533;{&#65533;&#65533;*A&#65533;T:&#65533;&#65533;A&#65533;&#65533;w&#65533;&#65533;&#65533;*g&#65533;%Z&#65533;?&#65533;&#65533;&#65533;;&#65533;&#65533;&#65533;N&#65533;&#65533;&#65533;i,0&#65533;"&#65533;&#65533;&#65533;&#65533;&#65533;&#65533;&#65533;B$&#65533;vbV>6&#65533;h&#65533;&#65533;p&#65533;A&#65533;&#65533;&#65533;Ap&#65533;&#65533;&#65533;&#65533;&#65533;,&#65533;&#65533;&j_&#1914;%[&#65533;&#65533;&#65533;Ah&#65533;g&#65533;H&#65533;^&#65533;&#65533;N;}"K&#65533;@&#65533;K&#65533;&#65533;&#65533;:&#65533;B&#65533;&#65533;&#65533;_B!NW&#65533;cN&#65533;&#65533;&#65533;ev>#&#65533;&#65533;p&#65533;j&#65533;@&#65533;L&#65533;&#543;&#65533;'G&#65533;&#65533;B&#1545;&#65533;&#65533;v&#65533;	ee,&#65533;&#1701;@&#65533;d&#65533;&#65533;&#65533;&#65533;&#65533;A)DjG&#65533;V&#65533;&#65533;bYWl.zhP&#65533;&#65533;&#65533;5~]*&#65533;\&#65533;&#65533;@Z&#65533;&#65533;uH&#65533;&#65533;"f&#65533;&#65533;&&#65533;@&#999;$\,&#65533;&#65533;)&#65533;&#65533;&#65533;O&#662;&#65533;l&#65533;&#65533;&#65533;&#65533;&#65533;O&#65533;&#65533;&#65533;2&#65533;&#65533;L&#65533;&#65533;q&#65533;&#65533;j&#65533;7Z&#891;&#65533;&#65533;&#65533;VX&#65533;&#65533;&#65533;&#65533;m&#65533;+&#65533;&#65533;&#65533;&#65533;$&#65533;-&#65533;G&#65533;&#65533;L0T&#65533;?&#1788;"&#65533;<	-&#65533;V&#65533;P&#65533;P&#1746;1&#65533;\&#65533;s&#65533;U-l&#65533;&#65533;;&#65533;&#25739;:&#65533;&#65533;&#65533;&#65533;&#65533;&#65533;j&#65533;&#65533;&#65533;C&#65533;&#65533;&#65533;&#65533;u&#65533;&#65533;z)&#65533;E&#65533;@&#65533;J&#65533;F&#65533;h&#65533;&#65533;&#65533;&#65533;z&#65533;&#241;&#65533;Sw&#65533;&#65533;&#65533;-&#65533;b&#65533;n=A&#65533;t&#65533;&#65533;&#1839;=&#65533;z&#65533;N&#65533;&#65533;R&#65533;&#65533;&#65533;&#1424;F&#65533;&#65533;&#65533;@&#65533;1&#65533;Y&#65533;S&#65533;@&#65533;GO&#65533;&#65533;p]B&#65533;&#65533;&#65533;k&#65533;G&#65533;&#65533;rl&#65533;E@*&#65533;&#65533;|&#65533; &#65533;&#65533;K0p&#65533;>&#65533;py&#65533;U&#65533;&#65533;&#65533;b&#1784;&#65533;?&#65533;<!D!&#65533;&#65533;z=<&#65533;q&#65533;5&#65533;&#65533;d&#65533;i&#65533;&#65533;7&#65533;&#65533;&#65533;j	&#65533; &#65533; &#65533;
&#65533;&#65533;>H#}HW&#65533;'C&#65533;&#65533;hy&#65533;<&#65533;g&#65533;&#65533;&#65533;@Aq+j&#65533;!&#65533;u&#65533;,&#65533;&#65533;@4&#65533;X&#65533;&#65533;jh&#65533;?&&#65533;&#65533;&#65533;&#65533;oN&#65533;&#65533;&#65533;&#65533;5/p&#65533;&#65533;&#65533;&#65533;&#65533;!&#65533;@&#65533;lrB&#65533;&#65533;&#65533;a&#65533;&#65533;2&#65533;hD~&#65533;&#65533;C.&#65533;&#65533;&#65533;e5Ko&#65533;&#65533; &#65533;&#65533;&#65533;!$&#65533;&#65533;.;	&#65533;&#65533;@W&#65533;bL&#65533;@&#1036;&#65533;&#65533;&#1176;&#65533;&#65533;E&#65533;&#65533;&#65533;ie&#65533;&#65533;&#65533;4P=&#65533;&#65533; R&#65533;1Cz&#65533;&#65533;E&#65533;RA&#65533;Y&#65533;r%&#65533;s~ZH&#65533;'&#65533;&#65533;&#65533;&#65533;>&#65533;&#65533;?Z&#65533;&#65533;z&#65533;&#65533;q"&#65533;&#65533;&#65533;&#65533;&#65533;&#65533;&#65533;x&#65533;&#65533;'&#65533;"0&#65533;&#65533;&#65533;&#65533;&#65533;-U&#65533;X&#65533;&#65533;&#1299;A&#65533;&#18095;&#1630;D&#65533;=&#65533;&#65533;@4m	` &#65533;&#65533;&#65533; (#&#65533;:&#65533;VzCpc|%;{&#1166;&#65533;D&#65533;&#65533;:&#65533;.&#615;o>(5&#65533;&#65533;&#65533;&#65533;h&#65533;@s&#65533;&#595;&#65533;P[i&#65533;% Dqa&#65533;Ow&#65533;&#65533;X'85&#65533;@&#65533;g&#65533;d&#65533;&#65533;&#65533;8&#65533;&#65533;A&#65533;@&#65533;_AJ &#1409;&#65533;sF&#65533;&#65533;&#1037;p:h&#65533;D &#65533;$&#65533;U&#65533;&#65533;&#146;&#65533;?&#65533;&&#65533;@&#130;&#65533;4 &&#65533;&#65533;&#65533;p,&#65533;@!&#65533;3fJz&#65533;I&#65533;*&#65533;&#65533;&#65533;&#772;T4&#65533;"&#65533;&#65533;:&#1312;&#65533;&#65533;&#65533;iB&#65533;&#65533;c&#65533;&#1113;&#65533;BO~O&#1316;&#65533;j&#65533;B22&#65533;&#65533;l&#65533;@&#65533;&#65533;&#65533;&#65533;&#65533;T&#65533;&#8743;&#65533;&#65533;}&#65533;&#65533;e&#65533;H(&#65533;3&#65533;&#65533;&#65533;;&#65533;&#65533;d`&#65533;
W&#65533;&#65533;&#65533;y`&#65533;!3q&#65533;@&#65533;D&#65533;M&#65533;r9&#65533;Q&#65533;d&#65533;&#65533;&#65533;&#65533;&#65533;L@&#1537;&#35767;&#65533;J&#65533;3q&#65533;]&#65533;)DoA&#65533;&#65533;&#65533;d&#65533;&#409;&#65533;&#18005;8|&#65533;tU&#964;&#289;&#65533;Y&#65533;&#65533; &#65533;X&#1290;$&#65533;&#879;n``&#65533;&#65533;&#65533;'&#65533;&#65533;&#1618;&#65533;&#65533;&#65533;&#65533;&#65533;&#65533;@bW`&#65533;&#65533;&#65533;G&#65533;g&#65533;&#1694; &#65533;#s&#65533;&#65533;6&#65533;u`&#65533;z?]&#65533;'
&#65533;&#65533;&#65533;&#1380;\&#65533;&#65533;;"&#65533;{&#65533;&#402;&#65533;o.&#65533;&#65533;&#65533;Pw&#65533;L&#65533;&#65533;@R&#784;&#1234;V&#65533;&#65533;C&#65533;I&#65533;&#65533; &#65533;#&#1635;&#65533;&#838;&#65533;@Q&#65533;&#65533;&#65533;3&#65533;}&#65533;&#65533;&#65533;"&#65533;T&#65533;=&#65533;-P~ &#65533;&#65533;!
&#65533;H&#65533;q&#65533;&#65533;
&#65533;&#65533;&#612;A
|&#1614;, &#65533;&#65533;&#65533;(\&#65533;&#65533;e&#65533;&#65533;&#65533; p$&#65533;+&#65533;
&#65533;&#65533;&#65533;y&#65533;3C8&#65533;f&#65533;&#65533;&#65533;&#65533;Qn&#65533;b&#65533;&#65533;&#65533;Wr!&#1652;Zx&#65533;&#65533;uGt&#65533;&#65533;Jm&#65533;`d&#65533;&#1179;X&#65533;&#65533;j&#65533;&#65533;&#65533;&#65533;&#65533; &#65533;v&#65533;Y&#65533;&#1550;`&#65533;&#65533;6&#65533;&#65533;&#65533;\&#65533;&#65533;0[tAZhS&#65533;&#65533;&#1446;yvG&#65533;&#65533;&#65533;*&#65533;]i&#65533;&#65533;%m&#65533;&#1916;b&#65533;J&#65533;&#65533;b&#46020;&#65533;Z&#65533;&#65533;&#65533;&#65533;&#65533;&#65533;&#65533;&#65533;vV&#65533;`&#65533;&#1256;[!&#65533;0&#65533;&#65533;}o&#65533;(L&#65533;`&#65533;&#65533;&#65533;&#65533;&#65533;H&#65533;&#65533;yE&#65533;2h&#65533;&#65533;a!*&#65533;&#65533;H&#65533;H-&#65533;&#1316;&#65533;&#65533;x&#65533;&#65533;&#65533;&#65533;&#65533;&#65533;&#65533;V&#65533;&#65533;&#65533;F^&#65533;&#65533;&#65533;&#65533;M8Z.=&#65533;L&#65533;i&#65533;E&#65533;5&#65533;&#65533;yA&#65533; &#65533;y&#65533;]N&#65533;{&#65533;&#65533;0&#65533;&#811;&#65533;A&#65533;&#65533;\!XZ&#65533;&#65533;&#65533;l&#65533;R$&#65533;H&#65533;Bj&#65533;px&#65533;&#1985;&#65533;?&#65533;.&#65533;Aw&#65533;&#65533;@&#65533;.	N&#65533;&#65533; &#65533;P&#65533;S"&#65533;&#65533;El(0q&#65533;[h&#672;&#1283;&#65533;!&#65533;|Upmj]D&#65533;Q`&#65533;p~&#65533;&#517;4&#65533;&&#65533;&#65533;&#1488;&#65533;&#65533;&#65533;&#65533;&#65533;t\&#65533;[7&#574;&#65533;Q&#65533;&#65533;$q &#65533;7/3&#65533;&#65533;s&#65533;&#65533;l&#65533;Rx&#65533;&#65533;&#65533;&#65533;&#65533;Da;.swgX&#65533;&#65533;G&#65533;9tX&#65533;E"&#65533;{Ah&#65533;&#65533;&#65533;&#65533;&#65533;&#65533;&#65533;&#65533;&#65533;Y_&#65533;&#65533;=h&#65533;&#1215;&#65533;&#65533;(&#65533;
D$&#65533;$&#65533;h&#65533;2u&#65533;&#65533;\Og&#65533;&#65533;&#65533;&#65533;&#625;.`&#65533;&#65533;`&#65533;cC&#65533;	&#65533;$d&#65533;zS&#65533;;	&#65533;&#65533;3)C&#65533; q`Sq&#65533;&#452;&#65533;&#65533;&#65533;&#65533;&#65533;&#65533;&#65533;y&#65533;&#65533;&#65533;&#65533;AQs&#65533;=&#65533;&#65533;c&#65533;=F&#65533;&#65533;A&#65533;QX{&#65533;&#65533;&#65533;&#65533;>[&#65533;DPp&#773;&#65533;F-&#65533;b&#65533;&#65533;=[bCvE&#65533;&#65533;|&#65533;!ji&#65533;R.%&#1985;{T&#65533;&#65533;1&#65533;&#65533;z&#65533;&#65533;OF&#65533;[au;&#65533;&#65533;1&#65533;&#65533;&#65533;&#65533;Aa5&#65533;%b&#65533;L&#65533;&#65533;&#65533;^e&#65533;&#65533;&#65533;8&#65533;GV@&#65533;O&#65533;e)qY'&#65533;&#65533;&#65533;Q&#65533;e&#65533;ty&#65533;$Hkp&#65533;l+&#65533;-"
&#65533;V&#65533;N&#65533;|&#65533;X+&#65533; kNA&#65533;&#65533;zaX&#65533;&#65533;+&#65533;r&#65533;&#65533;&#65533;&#65533;hr/&#193;KJ&#65533;6W&#65533;q&#65533;&#1418;"&#65533;&#65533;&#65533;&#65533;s	!t&#1607;&#65533;&#65533;&#65533;Z{&#65533;T&#65533;Gf2@&#65533;56&#65533;&#65533;&#65533;2&#65533;&#65533;&#65533;XF%&#65533;f&#65533;&#65533;6eG&#65533; &#65533;~&#65533;&#65533;K!&#65533;&#65533;&#65533;$&#65533;%&#65533;&#65533;k&#65533;fyV-&#65533;1Q&#1074;I&#65533;&#65533;&#65533;&#65533;fHS!#qhS&#65533;&#65533;&#65533;a+W&#65533;(&#65533;@&#65533;&#65533;&#65533;&#65533;!#FZ&#1483;i&#65533;8wj 2&#65533;V:0&#65533;&#65533;(Wv&#65533;&#65533;iq&#65533;d[K&#65533;0V&#65533;;&#65533;&#1543;!&#65533;h&#65533;&#65533;&#65533;6&#65533;c&#65533;&#65533;?&#65533;&#65533;&#65533;&#65533;X+U8sD J-	&#65533;\Kg&#65533;qB&#65533;&#65533;(&#65533; 0&#65533;&#65533;6Gi&#65533;&#65533;&#65533;&#65533;&#65533;=Q &#1680;&#65533;&#65533;&#65533;&#65533;&#65533;&#65533;&#65533;	m&#65533;'&#65533;&#65533;l9&#65533; &#65533;~k&#65533;&#65533;}&#65533;&#65533;&#65533;&#65533;m&#65533;Om&#65533;}&#65533;F'&#1046;&#65533;&#598;'
&#65533;&#65533;&#65533;&#65533;b	&#65533;&#65533;Pp&#880;S&#65533;&#65533;&#65533;&#1028;&#65533;&#178;&#65533;`&#65533;I&#65533;&#65533;&#598;	&#65533;&#65533;&#65533;&#65533;3&#65533;&#65533;@&#65533;z&#65533;g#)&#65533;&#65533;g&#65533;$&#65533;&#65533;'V&#65533;&#65533;!AP &#65533;&#65533;&#65533;Y&#65533;&#65533;&#65533;-0~&#65533;uIr&#65533;&#65533;&#65533;&#65533;!1o5&#65533;F`&#1049;&#65533;)*)&#34257;i&#65533;4&#65533;x&#65533;=f&#65533;.mt&#65533;9&#65533;`ad&#65533;&#65533; &#65533;&#65533;&#65533;+&#65533;K&#65533;2S&#65533;"9Ef#LBn&#1586;o&#23111;{&#65533;>&#65533;#&#65533;&#1225;!
&#65533; <)3&#65533;&#65533;	'Z(&#65533;6 &#65533;&#65533;Q$7&#65533;c	&#65533;l&#1956;&#65533;&#65533;&#65533;P&&#65533;&#65533;&#65533;\&#65533;&#65533;&#65533;&#65533;&#65533;?&#65533;Iuz+&#65533;x?B#&#65533;&#65533;&#65533;&#65533;&#65533;&#65533;TV!&#65533;&#65533;9&#65533;{&#65533;&#65533;&#65533;s&#65533;&#65533;aI&#65533;Dv&#65533;Hq&#65533;[:PH&#65533;i&#65533;&#65533;&#65533;q&#1056;&#65533; &#65533;&&#65533;j&#65533;q&#65533;d&#65533;j&#65533;X&#65533;D&#1794;P &#65533;&#65533;&#65533;&#741;&#65533;&#65533;}"J&#65533;h&#65533;&#65533;-)b^2$&#65533;&#65533;1&#65533;&#65533;)N&#65533;&#65533;EJ&#65533;?&#65533;;&#65533;X!w&#65533;.&#65533;B&#65533;_HQ%&#65533;J&#65533;#1&#65533;&#65533;X&#65533;&#65533;x&#65533;q&#65533;&#65533;&#65533;+a&#65533; &#1050;&#65533;&#65533;&#65533;@&#65533;&#65533;&#65533;T&#65533;&#65533;"Y&7U&#65533;j&#65533;LMq`&#65533;&#65533;A`&#65533;&#65533;&#65533;&#65533;f&#65533;h9&#65533;&#65533;&#65533;!xY$ZG&#65533;&#65533;&#65533;/&#65533;+`&#65533;&#65533;N&#65533;ud$ &#65533;
&#65533;]&#65533;&#65533;Ug&#65533;&#65533;7p&#65533;&#65533;DQ&#65533;@&#65533;&#65533;9&#65533;j&#65533;Z&#65533;&#65533;&#65533;j&#2360;X$&#65533;A&#65533;&#65533;f&#65533;&#65533;4&#65533;&#65533;e\B&#65533;Q&#65533;P&#65533;a&&#65533;&#65533;8&#65533;)&#65533;&#65533;&#65533;z$&#65533;/&#65533;&#65533;&#65533;&#65533;t&#65533;&#65533;2&#65533;&#65533;&#65533;&#65533;#&#65533;8&#65533;&#65533;t&#65533;&#65533;&#65533;M&#65533;/&#65533;&#65533;1&#65533;&#65533;E *&#65533;W&#65533;e&#65533;&#65533;
&#65533;$&#65533;&#65533;mW&#65533;*&#65533;&#1713;5&#65533;B&#65533;e&#32796;&#65533;&#65533;&#65533;&#65533;Qp&#65533;&#1373;F&#686;+B&#65533;tH&#65533;l&#65533;&#65533;"&#65533;j&#65533;&#65533;&#65533;6&#65533;K&#65533;*&#65533;&#65533;K1&#65533;'&#65533;D0&#65533;4&#65533;-&#65533;8&#65533;&#1549;raE&#65533;&#65533;&#65533;&#65533;z&#65533;&#65533;&#65533; >&#65533;tZ6p%Vm&#65533;&#65533;&#65533;6BA^&#65533;&#65533;B&#65533;v&#65533;8&#65533;&#65533;&#65533; &#65533;zI&#65533;$&#65533;&#65533;!a&#65533;&#65533;&#1818;l&#65533;v"'r>&#65533;8&#65533;&#65533;A&#65533;$&#65533;&#606;c&#65533; &#65533;&#65533;"&#65533;'&#65533;z9&#65533;&#65533;z&#65533; J&#65533;&#65533;P&#65533;V&#65533;-CReiz`p@&#65533;&#65533;u&i&#65533;YC&#65533;^&#65533;&#369;ja8&#65533;&#65533;&#65533; &#65533;!&#65533;G&#65533;X8)7J*&&#65533;&#65533;!&#65533;^@&#65533;&#65533;{&#65533;
,&#65533;&#65533;&#1030619;&#65533;~&#65533;&#65533;&#65533;l&#42030;&#65533;&#65533;P&#65533;&#65533;TA&#65533;&#65533;&#65533;&#65533;&#65533;BI&#65533;&#65533;U!rl  &#65533;!k&#65533;&#65533;&#65533;&&#65533;rL&#140;&#65533;&#65533;\K:&#65533;&#65533;&#65533;bw(&#65533;v&#65533;&#65533;&#435;k&#65533;?&#65533;&#65533;&#65533;
&#65533;k&#65533;&#65533;a&#65533;,aA&#65533;Q&#65533;&#65533;&#65533;&#65533;Q&#65533;&#65533;&#65533;&#65533;&#65533;j!r&#65533;&#65533;&#65533;&#65533;f&#65533;&#65533;%z&#65533;&#65533;2&#65533;G&#65533; &#65533;#&#65533;(H5&#65533;"&#65533;&#65533;&#65533;&#65533;&#65533;b{-&#65533;By&#65533;&#65533;;&#65533;=&#65533;&#65533;:;Qp;&#65533;&#65533;X&#65533;
 ,&#65533;&#65533;h!&#65533;&#65533;&#65533;&#65533;`)+P&#65533;9-&#65533;&#1988;O[A&#65533;S&#65533;&#65533; ~&#65533;&#65533;&#65533;:(|&#65533;&#65533;&#65533; 
&#65533;g.&#65533;Q&#65533;R&#65533;@&#65533;hA$&#65533;`Pg&#65533;&#986;ES&#65533;{_&#65533;&#546;&#65533;&#65533;u&#65533;E&#65533;&#65533;&#65533;6p&#65533;u&#65533;9U&#65533;&#65533;3&#65533;P%l: &#65533;&#65533;&#65533;&#65533; 	&#65533;|&#65533;&#65533;&#65533;1&#65533;&#65533;&#65533;&#65533;-P&#65533;&#65533;&#65533;++ Iq&#65533;Bs&#65533;#|&#65533;v&#65533;&#65533;q3&#65533;	%&#65533;#&#65533;ie>&#65533;&#65533; 2s[&#65533;&#65533;n&#65533;n &#65533;l>X&#65533;=&#65533;&#65533;&#65533;*YZG&#65533;eD;&#65533;`q&#65533;e&#65533;&#65533;V&#65533;&#65533;&#65533;[&#65533;&#1085;V &#65533;&#65533;&#65533;&#1579;nK &#243;&#65533;,L &#65533;/&#65533;np&#65533;&#65533;&#65533;&#65533;&#65533;&#65533;&#65533;&;R|&#65533;&#65533;H&#65533;&#65533;?7&#65533;m%&#65533;&#65533;N&#65533; &#1037;&#65533;&#65533;&#65533;&#65533; &#65533;&#65533;!
>p&#65533;kA&#65533;&#65533;&#65533;&#65533;6'&#1276;&#65533;&#65533;&#65533;&#65533;j&#65533;!&#65533;P&#65533;k&#65533;&#65533;.N&#65533;m1}&#845;&#65533;T^a&#65533;&#65533;Q&#65533;&#65533;&#65533;c&#65533;&#65533;&#65533;&#1148;&#1190;&#65533;
&#65533;&#1042;1&#65533;&#65533;^&#65533;&#65533;&#65533;&#65533;&#65533;6&#65533;&#65533;mQ&#65533;*&#65533;&#65533;, &#871;&#65533; &#65533;-&#65533;u&#65533;#&#65533; a&#65533;&#65533;&#693;%&#1652;K&#65533;O&#65533;	t&#65533;V1&#1132;&#65533;$z(=&#65533;&#1697;&#65533;6&#65533;&#65533;]&#65533;Q97&#65533;H79&#65533;&#65533;?Qz0(&#65533;&#65533;&#65533;&#65533;+p&#65533; &#65533;&#65533;3%&#65533;qx&#65533;&#65533;Sm|&#65533;P
&#65533;v&#65533;&#1482;&#65533;&#562;&#65533;"&#65533;
&#65533;*&#65533;\&#65533;&#65533;c&#65533;&#65533;&#65533;&#65533;e&#65533;Z&#65533;=_&#65533;n>[&#65533;&#65533;@ T`7vC &#65533;# Yz!&#776;&#65533;&#65533;q&#65533;&#65533;\&#65533;0&#225;&#65533;&#65533;%&#65533;Me&#65533;*]+
&#65533;&#65533;K&#65533;p&#65533;p&#65533;&#65533;&#65533;J&#65533;&#65533;&#65533;&#65533;&#65533;c&#65533;M&#65533;PE&#65533;&#65533;U&#65533;?*&#65533;&#65533;&#65533;i&#65533;&#65533;%&#65533;)$&#65533;&#65533;S&#65533;&#799;e&&#65533;&#65533;e&#65533;{&#65533;&#65533;&#65533;s&#65533;&#65533;&#65533;S&#65533;4U&#65533;^4)Ne!
l &#65533;FZ&#65533;5m&#65533;k&#65533;&#65533;I2a^&#65533;&#65533;\$&#65533; +&#65533;&#1645;&#65533;k/&#65533;t&#65533;&#65533;jxz&#65533;&#65533;&#65533;@ &#65533;&#65533;&#65533;&#65533;&#65533;&#65533;O*&#65533;:&#65533;T&#65533;q&#65533;=&#65533;`A&#65533;&#65533;D^&#65533;q&#65533;&#65533;&#65533;&#65533;&#65533;&#65533;l&#65533;4&#65533; B&#65533;g&#65533;&#65533;&#65533;!!&#65533;*&#65533;#_&#65533; &#65533;&#65533;&#65533;&#65533;7&#65533;a&#65533;&#20857;&#65533;&#65533;uXK+x2&#65533;r&#65533;&#1805;&#65533;&#65533;m"&#65533;&#65533;&#65533;R&#65533;z;&#65533;)Q9&#65533;&#65533;u&#65533;xd&#65533;=&#65533;&#65533;e.qt(qi0&#65533;&#65533;N&#65533;&#65533;&#65533;&#65533;T[&#65533;&#65533;&#65533;&#65533;&#65533;&#65533;$&#65533;@i0 &#65533;&#65533;i&#65533;&#65533; &#65533;&#65533;&#65533;&#65533;&#65533;&#65533;&#65533;pe#`&#65533;&#65533;&#65533;>&#65533;&#65533;P5>&#65533;1!&#65533;&#65533;P&#65533;&#65533;&#65533;f&#65533;&#65533;@&#142;&#65533;&#65533;&#65533;&#65533;3&#65533;&#65533;&#65533;&#65533;&#65533;&#65533;&#65533;&#65533;&#65533;&#65533;&#65533;&#65533;&#65533;&#65533;&#65533;&#65533;&#65533;	&#65533;&#65533;1&#65533;&#65533;&#65533;&#65533;&#65533;&#65533;&#65533;&#65533;&#65533;&#65533;@n&#65533;&#65533;&#65533;&#65533;~&#65533;&#65533;&#65533;	@&#65533;&#65533;/&#65533;&#65533;&#65533;>  &#65533;&#65533;&#65533;0&#65533;&#65533;^ &#65533;.&#65533;&#65533;"&#65533;t@&#65533;#&#65533;
&#65533;&#65533;&#65533;?1t0&#65533;&#65533;&#65533;&#65533; *0&#65533;p7_9&#65533;8&#65533;*P>&#65533;*&#65533;# &#65533;&#65533;
&#65533;&#65533;&#65533; L&#65533; &#65533;&#65533;&#65533; P/&#65533;O/)P&#65533;P&#65533;O&#65533;&#65533;&#65533; &#65533;p&#65533;H&#65533;&#65533;)&#65533;&#65533;	&#65533;&#65533;V&#65533;)&#65533; &#65533;&#65533;&#65533;r/p&#65533;&#65533;W	/@&#65533;eoJ&#65533;) &#65533;&#65533;]&#65533;&#65533;&#65533;&#65533;&#65533;^&#65533;&#65533;Y&#65533;&#65533;M&#65533;&#65533;@ |&#65533;&#65533;&#65533;&#65533;g@&#65533;&#65533;&#65533;&#65533;g&#65533;&#65533;8&#65533;&#65533;&#65533; &#65533;&#65533;&#65533;&#65533;&#65533;O*P
h@&#65533;&#65533;&#65533;p&#65533;&#65533;1&#65533;`&#65533;&#65533;&#65533;&#65533;0p&#65533;&#65533;&#65533;&#65533;&#65533;&#65533;@&#65533;&#65533;&#65533;&#65533;&#65533;=?* &#65533;&#65533;&#65533;&#65533;8&#65533;&#65533;&#65533;&#65533;7&#65533;2&#65533;&#65533;0&#65533;?&#65533;!&#65533;P
&#65533;O&#65533;0&#65533;0&#65533;O&#65533;@&#65533; &#65533;`&#65533; i&#65533;&#65533; &#65533;&#65533;&#65533;&#65533;&#65533;&#65533;$&#65533;&#65533;&#65533;A&#65533;	.d&#65533;&#65533;&#65533;C&#65533;%N&#65533;8&#65533;&#65533;&#65533;2b&#65533;gP&#65533;&M&#65533;&#65533;YC'UB&#65533;t)e&#65533;&#65533;e&#932;Y&#1254;&#65533;5X&#65533;&#65533;&#65533;'k&#65533;&#65533;1&#65533;&#65533;?&#1444;&#65533;&#529;0 p&#65533;xI'&#65533;8p&#65533;x]&#65533;I&#65533;&#65533;W&#65533;a&#65533;"&#65533; !&#65533;&#65533;\&#65533;r&#65533;b&#65533;&#65533;&#65533;F&#65533;&#65533;&#65533;%&#65533;&#65533;Rx&#65533;&#65533;Wk&#1342;\c&#65533;%\&#65533;0&#242;&#65533;.&#65533;g&#65533;&#65533;[&#65533;T&#65533;&#65533;&#65533;&#65533;&#1724;X&#65533;&#1804;&#65533;\&#1473;&#65533;E&#65533;&#65533;AH&#65533;&#65533;iV&#65533;&#65533;h&#65533;&#65533;&#65533;V&#65533;{7s&#65533;&#2024;|&#65533;&#65533;&#65533;&#65533;o&#65533;&#65533;V&#65533;&#1589;kCC&#65533;&#789;#o&#65533;w{q&#65533;&#65533;:&#65533;u&#65533;&#65533;&#1176;]&#65533;&#65533;&#1518;&#65533;&#65533;M&#65533;n&#65533;&#65533;~n&#65533;&#65533;1&#65533;&#65533;&#65533;&#65533;7v&#65533;:&#65533;&#65533;j&#65533;;&#65533;&#65533;+z&#1411; k>&#65533;&#1774;<&#65533;&#65533;&#65533;&#65533;&#563;,&#65533;&#65533;&#65533;&#65533;&#65533;&#65533;&#65533;s&#65533;@	&#65533;&#65533;2&#65533;&#65533;C?&#65533;*&#65533;!&#65533; &#65533;M&#65533;&#65533;&#65533;&#65533;0C&#65533;&#1710;;&#65533;,
&#65533;&#65533;z&#65533;.w&#65533;P!qVl&#65533;&#475;L&#65533;&#956;\&#65533;&#65533;&#65533;@4&#65533;&#65533;&#65533;0&#65533;x&#65533; 4&#45108;R&#65533;4&#65533; &#65533;&#65533;
&#65533;&#65533;&#65533;&#65533;&#65533;&#65533;&#65533;l&#65533;.&#65533;a&#65533;&#65533;&#65533;t3&#65533;&#65533; &#65533;&#65533;&#652;&#65533;2&#65533;&#65533;&#65533;&#65533;&#65533;2&#65533;&#1233;/.&#1092;M&#65533;&#65533;4&#65533;&#65533;,?&#65533;&#65533;&#65533;&#65533;f|&#65533;&#65533;&#65533;*&#65533;&#65533;*g&#65533;6&#1364;,!%&#65533;&#65533;&#65533;4#&#308;&#65533;2sB^*g&#65533;L7&#65533;4K&#65533;&#65533;Q<&#65533;&#65533;&#65533;Q/?+&#65533;JB&#65533;t&#65533;U-&#65533;kL&#65533;;&#65533;&#65533;&#65533;&#65533;&#65533;&&#65533;M&#65533;@1-&#65533;&#65533;C&#65533;T&#65533;;i&#65533; .<&#65533;&#65533;&#65533;L&#65533;*&#65533;-0g}&#65533;&#65533;&#65533;D&#65533;+&#65533;&#65533;P&#65533;1dT=sQ&#65533;[pe&#65533;&#65533;q&#65533;&#65533;&#65533;-eE7&#65533;"&#65533;%I&#65533;!&#65533;&#65533;&#65533;&#65533;&#65533;&#65533;&#65533;^p&#65533;u&#65533;&#65533;v&#65533;2u&#65533;W!&#65533;T&#65533;&#65533;{&#65533;&#65533;&#794;j&#65533;M&#65533;&#65533;i&#65533;&#65533;&#65533;o&#65533;&#696;&#65533;&#65533;7n&#65533;c:&#65533;Y]&#65533;&#65533;L&#65533;DJQ&#65533;W&#65533;]^&#2002;&#65533;
&#65533;(&#65533;&#65533;&#65533;wQn-&#65533;O&#65533;wVn&#65533;&#65533;&#1060;a&#65533;&#65533;%&#65533;&#65533;QIM&#65533;&#65533;RE&#65533;&#31201;.&#65533;&#65533;i&#1385;kh$i.&#65533;;n&#65533;%J&#65533;&#65533;{&#65533;&#65533;7&#65533;&#65533;&v&#65533;S&#65533;&#65533;
c&#65533;[&#65533;>&#65533;&#886;,&#65533;&#65533;&#65533;Kn&#65533;&#65533;r&#65533;&#65533;oj&#65533;J&#65533;&#65533;&#65533;t52&#65533;#&#65533;&#65533;&#65533;&#65533;&#65533;;1!^&#65533;&#65533;r&#65533;&#65533;&#65533;&#65533;p8t.&#869;3&#65533;r&#1327;&#65533;!&#65533;&#65533;&#65533;j&#65533;&&#65533;&#65533;L&#65533;u&#65533;&#65533;&#65533;s&#65533;P&#65533;E&#65533;i=mC&#65533;yv&#65533;*&#65533;r&#65533;&#65533;&#65533;\&#1985;&#65533;&#65533;_&#1543;=&#65533;&D&#65533;&#65533;&#65533;&#65533;&#65533;&#65533;^&#65533;&#65533;&#65533;L&#65533;&#65533;O&#65533;&#65533;&#65533;&#65533;&#65533;&#65533;/&#65533;>D&#65533;&#65533;HBV&#65533;&#65533;&#65533;zv&#65533;&#65533;F&#65533;r&#65533;&#65533;&#65533;G&#65533;&#65533;&#65533;I&#65533;&#65533;&#65533;&#65533;N&#65533;s&#65533;Ag&#65533;3&#65533;|&#65533;~&#65533;&#65533;&#65533;pg&#65533;&#65533;4&#65533;&#65533;&#65533;O[<&#65533;&#65533;U&tfP&#65533;&#65533;r&#65533;&#65533;p,TL&#65533;R&#65533;(&#65533;&#1288;27r&#65533;&#65533;&#65533;&#65533;8*&#65533;&#65533;]&#65533;&#65533;&#65533; &#65533;9&#65533;&#65533;&#65533;&#65533;&#65533;D%&#65533;f <&#65533;&#65533;&#1391;&#592;&#65533;)<&#65533;]&#65533;4&#65533;&#65533;,&#65533;&#65533;&#65533;1sa&#65533;&#65533;' Be~<&#65533;	&#65533;(&#65533;-^&#65533;&#65533;&#65533;0&#65533;=$D&#65533;'e&#65533;&#152;&#65533;h&#65533;-&#65533;&#65533;&#65533;j&#65533;&#1976;@&#65533;&#65533;'W&#65533;&#65533;&#65533;rxH&#65533;lCZ&#65533;&#65533;$&#65533;E&#65533;|&#65533;&#65533;O9&#1032;&#65533;nrm&#65533;0gT&#65533;&#65533;&#65533;xu*	&#65533;&#809;.J&#65533;d&#65533;&#65533;8&#65533;&#65533;&#65533;&&#65533;&#65533;%7[&#65533;&#65533;&#65533;i&#65533;+#c#:	&#65533;v	1f-&#65533;)&#65533;e&#65533;VM[^&#65533;x&#65533;&#65533; &#65533;L&#65533;R&#65533;&#65533;&#65533;&#65533;M F&#65533;&#65533;4-#&#65533;&#65533;!$*&#65533;&#65533;9g&#65533;&#65533;&#65533;&#65533;1_&#65533;&#65533;&#822;&#65533;p&#65533;J\	&#65533;%&#65533;&#65533;M&#65533;cm&#65533;;i#SQJ&#65533;&#65533;g=*&#65533;2&#65533;&#65533;f&#65533;~)&#65533;&#65533;%&#65533;D&#65533;\&#398;&#65533;&#779;&#65533;Sd&#65533;cp&#65533;HE&#65533;LO&#65533;MEQ&#65533;&#1159;hd&#65533;&#65533;&#1110;&#65533;G&#65533;&#65533;&#65533;#Bg&#1164;&#65533;
&#65533;S&#65533;&#65533;&#65533;c&#65533;a&#65533;!&#1159;&#65533;j&#65533;'2&#65533;%&#65533;*&#65533;&#65533;U&#705;&#65533;&#65533;0&#65533;cU&#65533;#&#65533;&#65533;A&#65533;d&#555;N&#65533;,K&#65533;e[&#65533;%H&#65533;&#65533;.c&#65533;&#682;j&#948;BD&#65533;[&#65533;gO&#65533;7&#65533;&#65533;&#65533;&#65533;2c&#65533;&#65533;t&#1340;&#65533;liS=&#65533;&#65533;=g&#65533;&#65533;XI&#65533;]-&#65533;X&#65533;d&#65533;&#65533;&#65533;&#65533;&#65533;&#65533;=N&#65533;'"&#65533;Y&#65533;&#65533;Y&#65533;(`gi&#65533;_&#65533;&#65533;&#65533;&#65533;&#1669;&#65533;|)&#65533;{Z&#65533;:&#65533;4&#65533;&#65533;&#65533;&#26648;7&#65533;&#65533;z&#65533;Q&#65533;&#65533;&#1050;[&#65533;&#1325;&#65533;>U&#65533;BDX22*&#65533;&#65533;M&#65533;&#65533;&#65533;&#65533;&#65533;&#65533;a&#65533;&#65533;?&#65533;%&#65533;9&#65533;&#65533;*&#10753;	&#65533;W&#52372;&#65533;pY&#65533;g&#65533;&#65533;&#65533;&#65533;H&#65533;E.&#65533;&#65533;&#65533;&#65533;&#65533;&#65533;wCnhy0&#515;&#65533; M&#65533;&#65533;y&#65533;jp&#65533;nhN&#65533;C~B$&#65533;a&#65533;&#376;&#65533;or&#65533;&#65533;&#65533;&#65533;&#65533;&#65533;&#65533;a&#65533;&#65533;t&#65533;&#65533;&#65533;&#65533;T&#65533;f&#65533;&#65533;F&#65533;&&#65533;0m&#65533;h&#65533;&#738;Vj+&#65533;"&#65533;h&#65533;]1&#65533;&#65533;&#65533;&#65533;U&#65533;GL&#65533;&#65533;D&#65533;&#65533;Q&#65533;&#65533;B5&#65533;&#65533;W`J&#65533;&#65533;&#65533;&#65533;&#65533;&#65533;,&#65533;P&#65533;&#65533;s&#65533;&#65533;Z&#65533;S^&#65533;2Yv&#65533;B&#65533;&#65533;5&#65533;&#65533;4&#65533;&#65533;d&#65533;&#65533;E&#65533;xr&#65533;&#65533;Y*?&#65533;U#Q&#65533;%&#65533;y&#65533;&#65533;W&#65533;"&#65533;)f&#65533;<&#65533;&#65533;h!o|&#65533;fg)&#65533;k&#65533;&#65533;&#65533;8>=&#65533;&#65533;&#65533;3&#65533;&#65533;|&#65533;>&#65533;&#65533;F!&#65533;-3&#65533;Ife+&#65533;&#65533;1f&#65533;&#65533;h8;&#65533;&#65533;&#65533;&#65533;&#65533;O\&#65533;&#65533;&#65533;&#65533;&#65533;&#65533;&#65533;&a&#65533;8&#65533;6&#65533;&#65533;Oam&#65533;v&#65533;&#65533;&#634;&#65533;Y&#65533;V>&#65533;&#65533;&#65533;6s&#65533;&#65533;y&#65533;4&#65533;&#65533;]&#905;*?&#65533;h&#65533;84&#65533;n[&#65533;&#65533;xa&#65533;&{&#65533;&#350;&#65533;&#65533;&#65533;&#65533;h&#65533;&#65533;&#372;&#65533;&#65533;&#65533;&#65533;f&#65533;(&#65533;6&#65533;F&#65533;&#65533;Mv&#65533;c&#65533;&#65533;6&#65533;&#65533;a&#65533;|&#65533;&#65533;&#65533;^&#65533;&#65533;&#65533;S&#65533;Y&#65533;&#65533;&#65533;&#65533;Nt&#65533;&#65533;d-e&#65533;yo"4&#65533;&#65533;&#65533;&#65533;n&#65533;&#65533;&#65533;5&#65533;&#65533;>LX&#65533;&#65533;q&#65533;&#1257;&#65533;[&#65533;g&#65533;&#41443;&#65533;&#65533;&#1527;&#1435;=&#65533;&#65533;Upf&#65533;&#65533;'&#65533;&#65533;M&#65533;&#65533;XM2&#65533;_\&#65533;&#909;&#65533;!&#65533;&#65533;&#65533;y&#65533;&#65533;&#65533;&#65533;p7N&#65533;&#65533;&#993;&#65533;&#65533;J&#65533;&#65533;&#65533;&#65533;\'&#65533;&#65533;\&#65533;a&#65533;@&#65533;&#65533;<*I&#504;&#65533;3Zc&#65533;E&#65533;&#65533;&#65533;&#65533;&#65533;yNv&#65533;&#65533;|&#48614;2&#65533;&#65533; F&#65533;V&#65533;&#65533;p/&#65533;&#445;X&#65533;&#65533;&#65533;&#65533;&#65533;&#65533;:&#65533;w&#65533;&#65533;&#65533;#&#65533;\w&#65533;~&#65533;&#65533;O&#65533;&#65533;X&#65533;zn&#65533;(&#65533;&#65533;&#65533;N&#65533;t&#65533;&#65533;bR~&#65533;8&#65533;`&#65533;&#65533;x&#65533;&#65533;2&#65533;&#65533;&#65533;&#65533; &#65533;dR&#65533;&#65533;&#65533;[&#65533;T&#65533;r&#65533;&#65533;&#65533;&#65533;3v&#65533;/&#65533;)&#65533;*&#65533;Y&#65533;&#65533;K&#65533;@&#65533;&#65533;pw:&#65533;&#65533;&#366;&#65533;|&#65533;&#65533;&#65533;&#65533;&#1276;H&#65533;l&#65533;&#65533;&#65533;&#65533;R
y&#65533;&#65533;t&#65533;o]|&#65533;&#65533;>&#65533;&#65533;&#65533;I]&#65533;]&#65533;(F&#65533;&#65533;&#65533;&#65533;&#65533;&#65533;&#65533;o&#65533;&#65533;&#65533;&#65533;w|F/&#65533;4&#65533;'&#65533;&#65533;&#65533;&#65533;9&#65533;x&#65533;&#65533;&#65533;?px&#65533;&#65533;x:g2&#65533;&#65533;&#65533;&#65533;&#65533;#&#65533;&#65533;[&#65533;&#65533;&#65533;&#65533;E&#65533;&#65533;&#219;&#65533;#&#65533; &#65533;0)=&#65533;&#65533;&#65533;&#1698;&#65533;A@&#2033;&#65533;&#1472;&#65533;0&#65533;&&#65533;&#1241;(&#65533;?&#65533;&#65533;@!&#65533;&#65533;&#65533;2&#65533;r&#65533;h&#65533;&#574;&#1856;&#65533;&#65533;4&#65533;&#65533;&#1763;&#65533;BANk@V{'&#65533;&#65533;I&#65533;&#65533;64&#65533;|&#65533;,&#65533;],&#1419;&#65533;&#65533;&#65533;B&#65533;3@"&#65533;=#l&#65533;&#65533;&#65533;&&#65533;&#65533;&#65533;"&&#65533;;(&#65533;A&#65533;)&#65533;0&#65533;&#65533;&#65533;&#65533; k&#65533;&#65533;&#65533;&#65533;&#65533;&#65533;&#65533;l &#65533;3&#65533;&#1201;&#65533;&#65533;:&#65533;A<&#65533;&#65533;(c&#65533;:&#65533;&#65533;&#65533;?&#65533;&#65533;&#65533;&#65533;&#65533;0&#65533;&K:Dk=&#65533;$&#65533;&#65533;PQ&#65533;$&#65533;,&#65533;&#65533;0.=&#65533;D&#65533;&#1193;
&#65533;k?+t0&#65533;&#65533;&#65533;&#65533;D&#65533;&#65533;&#65533;S&#65533;D&#65533;)F&#65533;&#65533;GJ>4&#65533;&#65533;&#65533;&#65533;7KdT:M&#65533;7&#65533;&#65533;&#65533;k&#65533;ADZ&#65533;&#65533;[&#65533;c&#65533;&#286;&#1215;U&#65533;CRF[dC&#65533;;F"TF^&#65533;&#65533;G&#311;&#513;Fn&#824;\&#65533;]&#65533;&#65533;	E&#65533;Q&#65533;&#65533;&#65533;
&#65533;&#386;(&#65533;&#65533;&#65533;U&#65533;CF&#65533;"]&#65533;&#65533;+,&#65533;&#65533;&#65533;K&#65533;&#65533;2&#65533;&#65533;d&#65533;N&#65533;&#65533;Q&#65533;]&#65533;9b$&#65533;6&#65533;k&#65533;z&#65533;&#65533;,&#65533;7&#65533;&#65533;y&#65533;S&#65533;H&#65533;3&#65533;&#65533;j&#65533;&#65533;b&#501;&#65533;&#65533;:s&#65533;&#65533; 6&#65533;&#65533;&#65533;&#65533;9|&#65533;&#65533;&#65533;;&#65533;&#65533;4&#65533;9&&#65533;&#48855;D.&#65533;XO&#1637;&#65533;&#65533;&#65533;&#65533;cAW{&#65533;`&#591;,H&#65533;&#65533;&#65533;>T&#65533;^TB&#65533;G}&#520;,H&#65533;&#584;3&#65533;&#65533;R&#65533;&#1443;&#65533;w&#65533;&#577;&#65533;&#65533;&#65533;C&#65533;\&#65533;&#65533;|?I&#65533;&#65533;&#65533;z&#65533;&#65533;&#65533;;&#65533;@&#65533;&#65533;+8s&#65533;JZ&#65533;hkI&#65533;&#813;j&#727;]B&#65533;&#65533;&#539;&#65533;4&#65533;G'&#190;&#65533;&#65533;&#65533;&#65533;&#65533;&#65533;T=&#65533;&#65533;D&#65533;&#65533;&#65533;LL&#65533;$&#65533;&#65533;*&#65533;LNc@9&#65533;7a:Lq &#65533;&#65533;&#65533;7&#65533;&#65533;)x&#65533;&#65533;&#65533;H&#65533;B&#65533;&#65533;I&#65533;L&#65533;&#65533;L&#65533;`@&#65533;&#65533;&#65533;&#65533;}3&#65533;&#65533;4&#864;&#65533;&#65533;TM&#65533;&#65533;&#65533;&#65533;&#65533;&#65533;\&#65533;{,K&#1332;F&#972;!^&#65533;&#65533;s&#65533;&#65533;&#65533;D&#65533;&#65533;{C?,C&#65533;&#11631;&#65533;&#65533;&#65533;&#65533;&#65533;<0&#65533;8&#65533;&#65533;(&#65533;&#1284;J+T&#65533;&#65533;4<&#65533;&#65533;&#65533;&#65533;&#65533;3&#65533; &#65533;=:&#65533;d&#65533;A$&#65533;&#937;|5&#65533;&#65533;N&#65533;l3J&#65533;&#65533;&#65533;*#&#65533;02&#455;&#65533;&#925;&#65533;&#65533;&#65533;M&#65533;4M&#65533;l484&#65533;B&#65533;/&#65533;\>&k&#1015;|O&#65533;&#649;&#65533;&#1075;9&#65533;OTA&#65533;&#65533;&#65533;&#65533;
1&#65533;l&#1030;&#65533;&#65533;&#65533;(d&#65533;&#65533;zC
&#65533;&#65533;&#65533;,&#65533;O&#65533;&#1028;&#65533;&#65533;O&#65533;c&#65533;&#65533;(B&#65533;&#65533;;Q>#&#65533;px&#65533;&#897;&#65533;G&#65533;k&#65533;0phRpH&#65533;R&#65533;&#65533;)% &&#65533; A&#65533;-U&#1168;&#1038; &#244;S&#65533;&#65533;&#65533;YK&#65533;&#65533;&#65533;&#65533;&#65533;&#65533; &#65533;@&#65533;&#65533;pS) B&#65533;:&#65533;&#65533;]&#65533;&#65533;;&#1861;;E4&#65533;&#503;,&#65533; :(&#65533;&#65533;&#65533;B&#65533; &#65533;&#65533;DH&#65533;YP&#65533;FUH&#65533;8&#65533;D&#1538;DP&#65533;D&#65533;&#65533;K&#65533;&#65533;K&#65533;&#65533;&#65533;T&#65533;&#65533;2}S:(&#65533;8@&#65533;3&#65533;&#65533;Y8&#65533;V&#65533;&#65533;&#65533;&#65533;Wu&#1347;&#65533;&#65533;&#65533;&#65533;&#1347;&#65533;&#65533;-(&#65533;&#65533;@0D&#65533;+@&#65533;&#65533;&#65533;V&#65533;Vu d&#65533;d&#65533;U[EV&#65533;Zu&#65533;c&#65533; @&#65533;@&#65533;G&#65533;&#65533;&#65533;P&#65533;2&#65533;&#65533;R5V@&#65533;0Ws&#65533; uU&#1478;&#65533;H&#65533;8&#65533;H&#65533;.&#65533;&#65533;xH( : ?=&#65533;`M&#65533;a-Hp&#65533;w-&#1538;M&#65533;8&#65533;H&#65533;&#65533;&#65533;.@&#1540;xX(:&#65533;&#65533;p&#65533;&#65533;](&#65533;H&#65533;wu&#65533;XXz&#65533;&#65533;&#65533;WvU&#65533;uUWl&#65533;W&#65533; H&#65533;&#65533;x&#65533;&#65533;Y&#65533;&#65533;x&#65533;&#65533;W
@ euU&#65533;mUk&#65533;YxWu k}U&#65533;&#65533;V&#65533;5&#65533;.H&#65533;g&#65533;N&#65533;E&#65533;Q}&#65533;sH&#65533;&#65533;&#65533;&#65533;&#65533;&#1478;M &#65533;M&#65533;fHX&#65533;8&#65533;&#65533; &#65533;s&#65533;&#65533;&#65533;f&#65533;Y&#65533;x
 !&#65533; &#65533; ,&#65533; &#65533; &#65533; L &#65533; &#65533;	H&#65533;&#65533;&#65533;&#65533;*\h&#65533;&#65533;jt&#65533;ka&#65533;66&#65533;&#65533;&#496;&#65533;&#463; C&#65533;9r&#65533;&#65533;\&#65533;&#65533;&#65533;&#65533;.[&#65533;&#65533;&#65533;5h&#65533;&#65533;%[`&#65533;J3&#65533;@&#65533;
J&#65533;&#65533;?&#65533;&#65533;-&#65533;&#65533;r&#65533;?j-Z&#65533; E&#1131;X&#65533;&#65533;`P&#65533;L&#65533;12U&#65533;2&#65533;Y&#65533;&#65533;&#65533;&#65533;&#65533;U&#65533;&#1783;XY2&#65533;
V.&#1712;
&#65533;"&#65533;&#65533;&#65533;&#2047;&#1264;l*3&#65533;X&#65533;&#65533;&#901;&#65533;xfS&#65533;0&#65533;&#65533;&#65533;&#65533;&#716;	&#65533;|l&#65533;&#65533;&#65533;"Y&&#65533;&#65533;_&#65533;&#744;&#65533;$&#65533;&#65533;Q&#1070;o&#65533;&#65533;z&#65533;Wj&#65533;&#65533;e&#65533;&#65533;&#65533;H&#1484;9&#65533;V|&#65533;x&#65533;&#65533;g&#65533;X&#65533;&#65533;&#65533;&#65533;&#65533;H-&#65533;&#65533;1&#65533;&#1516;&#65533;kmW&#65533;B&#65533;&#1953;&#65533;&#65533;xzjm&#65533;NN&#65533;&#65533;&#65533;&#65533;&#1801;&#65533;&#65533;&#65533;&#65533;&#65533;&#65533;&#65533;&#731;&#65533;`v&#65533;}&#65533;]a&#65533;%f d&#65533;A&5aA&#65533; Z&#65533;&#65533;&#65533;&#65533;_+&#65533;dn&#65533;&#375;&#65533;g&#65533;g&#65533;W&#65533;5&#1990;b&#65533;Oej&#1346;&#65533;x&#65533;&#65533;|&#1333;&#65533; &#65533;&#65533;&#65533;&#65533;&#65533;&#65533;1&#65533;`K&#65533;b&#65533;BU&#65533;Rk0vcd3)&#349;&#65533;&#65533;&#65533;$l&#65533;&#1508;&#65533;@E&#266;{"&#65533;&#65533;&#65533;&#65533;&#65533;\&#65533;7&#65533;&#65533;OM&#904;]&#65533;&#65533;&#65533;&#65533;S<*&#65533;c&#65533;&#65533;'&#65533;u&#1430;&#65533;Q= &#65533;*&#65533;&#65533;&#65533;N;y&#65533;&#65533;?&#65533; &#65533;&#65533;@&#556;&#65533;&#65533;:gv5&#1548;a&#65533;&#65533;&#65533;@P4'&#65533;5&#65533;C_&#1192;&#65533;&#65533;wfV&#65533;*?&#65533;&#65533;&#65533;&#65533;&#65533;&#65533;&#65533;@&#65533; &#65533;#&#65533;:&#65533;&#65533;*2&#65533;&#1190;Ao&#185;&#65533;&#65533;&#65533;
u4&#65533;iV&#65533;k-M&#65533;&#365;&#65533;$J&#48376;&#65533;Sk&#65533;&#65533;"&#65533;*&#65533;&#65533;
&#65533;&#65533;?S&#65533;0&#65533;m&#326;5&#1419;e&#65533;A&#65533;&#65533;&#65533;&#65533;&#65533;&#65533;&#65533;&#65533;$&#65533;y&#65533;?&#65533;H&#65533;O&#65533;&#65533;&#65533;[&#65533;&#65533;&#65533;2&#65533;J&#65533;n:&#65533;#x=&#65533;&#65533;&#65533;&#65533;
Dtu&#1501;&#65533;^&#788459;x&#65533;j;&#65533;&#650;&#65533;&#65533;&#65533;Z[-0&#65533;Lk&#65533;n|&#65533;dn&#338;{Ps&#65533;>#&#1040;O&#65533;X&#65533;&#65533;&#65533;&#65533;K&TL&#65533;&#65533;&#65533;fKR&#65533;&#65533;&#65533;&#65533;&#887;O&#65533;%^&#65533;&#65533;cn&#145;&#65533;&#65533;&#65533;r1HD&#65533;O&#65533;&#65533;&#65533;&#65533;	-*&#1203;M!%&#65533;Qv4&#65533;&#65533;t&#65533;&#65533;]P&#65533;I&#65533;&#65533;&#65533;&#65533;&#65533;&#65533; &#65533;J&#1013;&#65533;
R7&#65533;F&#65533;&#65533;Gh&#65533;&B3+T&#65533;&#65533;&#65533;&#65533;K+&#65533;&#65533;^&#65533;&#65533;<&#65533;]&#65533;&#65533;&#65533;l&#65533;(f&#65533;r&#65533;T&#65533;X&#65533;&#65533;&#65533;=&#65533;&#1899;{}o&#65533; {&#65533;?%&#65533;&#65533;&#895;&#65533;1&#65533;&#65533;3/q&#65533;8j9n)B?x&#65533;D5&#65533;X&#65533;&#65533;&#65533;&#65533;&#65533;&#65533;D&#65533;7&#65533;xQ&#65533;A$&#65533;*&#65533;;&#65533;&#1656;U&#65533;| &#65533;!z&#65533;&#65533;&#65533;&#65533;&#65533;&#65533;}t&#65533;8&#1068;r|-&#65533;&#65533;&#65533;&#65533;?&#65533;n?&#65533;#&#65533;&#65533;^&#65533;&#65533;&#65533;)&#65533;w=bJ&#65533;&#65533;&#65533;.&#65533;&#65533;,&#65533;KFAE&#65533;#L&#65533;&#65533;&#65533;&#65533;&#65533;(&#65533;9&#65533;q&#65533;&#65533;@&#65533;&#65533;&#65533;
PB
B7&#65533;&#65533;&#65533;asiW&#65533;&#65533;&#65533;&#65533;&#65533;6&#65533;h A| (h&#65533;&#65533;P&#65533;&#65533;&#65533;5&#65533;&#65533;&#65533;ux&#65533;&#65533;&#65533;/&#65533;&#65533;
&#65533;&#65533;G	"B&#65533;d&#65533;m$&#65533;M&#65533;*4&#65533;&#65533;&#65533;&#65533;sHr&#65533;  &#65533;_w[&#65533;&#65533;&#65533;k!&#65533;r&#65533;&#65533;r&#65533;&#814;&#65533;&#65533;&#65533;&#65533;!-&#65533;&T}&#65533;@f&#65533;8&#65533;&#65533;&#163;@&#65533;&#1084;h&#65533;*_&#65533;&#662;&#65533;&#65533;&#65533;F&#65533;)&#65533;88&#65533;@&#65533;&#65533;xA&#65533;A&#65533;&#65533;&#65533;@#2&#65533;	&#65533;@>A&#65533;&#65533;C&#65533;&#65533;&#65533;?&#65533;&#65533;~&#65533;&#65533;e&#65533;&#65533;&#65533;t2$&#65533;s&#65533;p&#65533;&#65533;&#65533;&#65533;h&#65533;-&#65533;0A&#65533;&#65533;&#65533;%A&#65533; V`r&#65533;u&#65533;&#1155;&#65533;&#65533;&#65533;=R&#144;lK&Z&#65533;&#65533;b&#65533;&#65533;&#65533;e)H&#65533;^&#65533;F&#65533;&#65533;&#65533;&#65533;&#65533;`&#65533;&#65533;IO]VK 0 &#65533;+&#65533;&#65533;&#65533;%&#65533;l&#65533;&#65533;&#65533;{J &#65533;&#65533;W&#65533;2G&#836;A&#65533;&#65533;&#1405;&#42894;
@uI&#65533;.Q$&#65533;&#65533; H&#65533;&#65533;+&#65533;&#65533;&#65533;2&#65533;{&#65533;^s&#65533;&#65533;&#65533;#`(B&#65533;&#65533;C{UQV&#1083;&#65533;&#65533;&#65533;e&#65533;&#65533;|&#65533;L&#65533;&#65533;&#420;!B42&#65533;k"# h&#65533;&#65533;&#65533;&#65533;&#65533;	&#65533;&#65533;S
gA&#65533;v"&#65533;&#65533;&#65533;F&#65533;&#65533;@*&#65533;s &#65533;&#65533;$&#65533;&#65533;Y&#65533;l1&#65533;Q>&#65533;&#65533;&&#65533;}&#65533;&#65533;#r&#65533;?v&#65533;&#65533;&#65533;&#65533;&#65533;Wh)&#65533;!A&#65533;d&#65533;&#65533;i&#65533;JE`&#65533;a&#65533;#&#65533;V[C"&#65533;&#65533;&#65533;.&&#65533;PAH)&#65533;q&#65533;&#65533;b&#65533; P*&#65533;h*z&#65533;DQ&#65533;zVJf&#65533; 9&#65533;&#65533;\d&#209;h&#65533;&#65533;r&#65533;&#65533;u&#65533;2&#290;L&#65533;be&#65533;1&#65533;Y&#65533;&#1622;&#65533;&#65533;Zve&#65533;)&#65533;&#65533;@N&#65533;w&#65533;C&#65533;&#65533;{&#65533;#&#65533;<+&#65533;&#575;&#65533;&#65533;!&#65533;&#65533;&#65533;m&#65533;[&#65533;&#65533;)&#65533;#&#65533;&#65533;&#65533;\&#65533;8F&#65533;@&#65533;&#65533;+&#65533;z&#65533;
G&#65533;\w!,Pd&#65533;&#65533;&#65533;*$&#65533;2&#65533;8&#65533;&#65533;0&#65533;&#65533;2EH{&#65533;&#65533;&#65533;&#65533;&#65533;&#65533;&#65533;Q&#65533;&#65533;&#65533;&#65533;&#65533;w*%5&#65533;&#65533;\&#65533;&#65533;&#65533;&#65533;&#65533;Z&#65533;&#65533;&#65533;&#65533;}Dn&#65533;C^h&#65533;e&#65533;&#65533;U&#65533;$&#416;z&#65533;&#65533;J&#65533;=&#65533;&#65533;,&#65533;!&#65533; j&#1979;B&#65533;~&#65533;D#Yr.&#237;&#65533;&#65533;&#65533;H+&#65533;&#65533;$9&#65533;&#65533;i?&#65533;M-&#65533;2(&#65533;&#273;N&#65533;2&#65533;B&#65533;&#342;&#65533;&#65533;&#65533;,e&#65533;4&#65533;,&#244;&#65533;ww&#65533;&#65533;&#65533;&#65533;&#65533;A&#65533;&#65533;&#65533;G@&#65533;a&#65533;o&#65533; &#65533;&#65533;&#65533;<c&#65533;#&#65533;&#65533;Am&#65533;!aQK
f	&#65533; &#65533;&#65533;&#65533;C&#65533;&#65533;P&#65533;<fR&#65533;&#65533;q&#65533;?N&#65533;U(Z$k&#65533;&#65533;&#65533;&#65533;&#65533;X&#65533;&#65533;&#65533;&#65533;&#1005;R&#65533;&#65533;y&#65533;&#65533;#/dC&#384;OD&#1464;&#65533;&#65533;&#65533;&#65533;&#65533;&#65533;E&#65533;Ea4&#65533;?&#65533;)&#65533;yU&#65533;H=&#65533;&#65533;D&#65533;&#65533;w&#65533;HM"[&#65533;&#65533;<&#65533;AR&#65533;IZ&#628;hA&#65533;&#65533;UV&#65533;&#65533;&#65533;)&#65533;&#65533;\GV&#65533;&#65533;(&#65533;H&#65533;&#65533;]\F&#65533;70{&#1033;&#65533;l!&#65533;&#65533;u&#65533;&#65533;=4>Q&#65533;&#65533;|By&#65533;&#65533;&#65533;&#65533;5&#65533;&#65533;c&#65533;Qa&#65533;&#65533;FBm&#1448;K}&#65533;>d&#65533;@b&#65533;tH&#1520;l&#65533;Zk<Q&#65533;&#65533;%q&#65533;&#65533;&#1065;&#65533;&#65533;&#65533;u,&#65533;&#65533;&#65533;&#65533;;&#65533;]&#65533;&#65533;&#65533;Q&#65533;l	*"x&#65533;&#65533;a&#65533;&#65533;&#65533;&#65533;m&#65533;`C>]G8rJ&#65533;&#675;&#65533;P&#65533;!O&#65533;L&#65533;&#1938;~CcB&#65533;JW+1&#65533; 
&#65533;V&#65533;S&#65533;@&#65533;O3&#65533;e&#65533;&#65533;&#65533;&#65533;$&#65533;GB&#65533;&#65533;U &#65533;a&#65533;*&#65533;&#65533;&#65533;o&#65533;&#65533;4X&#65533;&#65533;&#65533;kj&#65533;:&#65533;aSH&#65533;ABt&#65533;&#65533;a &#65533;&#65533;G&#65533;C&#65533;&#65533;&#65533;&#265;YQ&#65533;&#65533;&#65533;&#65533;&#65533;&#65533;CE &#65533;@B_&#65533;&#65533;p&#65533;&#65533;&#65533;&#65533;?B&#65533;&#65533;|*&#65533;&#65533;&#65533;G&#65533;&#65533;k)&#65533;+&#65533;&#65533;U^&#65533;h&#65533;]!$&#405;&#65533;C"kN&#65533;!9&#517;4N&#65533;&#65533;4&#65533;&#65533;&#65533;!&#65533;_9sa&#65533;N&#65533;J&#65533;&#65533;&#65533;Eg&#65533;&#65533;G&#65533;&#65533;&#65533;P&#65533; &#65533;?]*&#65533; &#65533;Ga &#65533;?&#65533;^D&#65533;&#21799;&#65533;O&#65533;\&#65533;b .&#65533;&#37672;AKqz&#65533;&#65533;p
e&#65533;&#65533;	&#65533;t@,&#65533;s&#65533;h&#65533;}R&#65533;_&#65533;Y&#65533;&#65533;&#65533;4|$&#65533;/=@h(&#65533; N&#65533;cp*&#65533;&#65533;&#65533;P&#65533;&#65533;Q9&#65533;X'&#65533;eW^&#1025;7&#65533; &#65533;Pd&#65533;N&#65533;	m&#65533;'@&#65533;'`&#65533;&#65533;E&#65533;!Ua'@ .32&#65533;&lg&#65533;&#65533;k &#65533;&#65533;&#65533;Y&#65533;&#65533;&#65533;sD:&#65533;&#65533;0&#65533;p&#65533;g&#65533;&#1238; &#65533;E&#65533;&#65533;P&#65533;&#65533;\&#65533;@oE&#65533;&#65533;`&#65533;_@&#65533;jr!&#65533;AU&#65533;0&#65533;}apr&#65533;~+&#65533;O+ Y&#65533;&#65533;0&#65533;g&#65533; &#65533;&#65533;&&#65533;h&#65533;P!&#65533;U&#65533;@&#65533;[8]XXq&#65533;&#65533;%w&#65533;&#65533;!&#65533;&#65533;r&#65533;&#521;1G)d&#65533;O(5&#65533;&#65533;l&#65533;&#65533;@&#65533;ad t&#65533;"&#65533;&#65533;!&#65533;&#65533;&#65533;W&#65533;dh&#65533;Lxn4&#65533;n&#65533;&#65533;&#65533;&#65533;&#152;0&#65533;@ 7"'
&#65533;&#65533;UR&#65533;&#65533;F&#65533;&#65533;X&#65533;$&#65533;= }Y^~&#65533;v&#65533;_&#65533;&#65533;b&#65533;&#65533;(&#65533;(W&#65533;%~&#65533;Z&#65533;t&#65533;{\&#65533;w&#65533;(UW&#65533;A&#65533;lZ&#65533;b&#65533;:bh,ER&#65533;d i&#65533;	&#65533; ,&#65533;&#65533;&#65533;&#65533;UI&#65533;$&#65533;#6&#65533;}&#65533; &#65533;e&#65533;&#65533;"Q|&#65533;&#65533;&#65533;Fd0&#65533; &#65533;&#65533; A&#65533;*&#65533;0&#65533;&#65533;q$&#65533;&&#65533;ha7&#65533;a&#65533;&#65533;O&#65533;E&#65533;5U&#65533;N&#65533;:&#1290;?&#65533;!	TZ&#65533;)Y&#65533;&#65533;
Ad&#65533;&#65533;&#65533;&#65533;Q&#65533;~&#65533;&#65533;&#65533;dC:&#65533;UQ&#65533;^&#65533;-	h&#65533;QI&#65533;&#65533; c&#65533;Y&#65533;&#65533;&#65533;>F :re&#65533;&#65533;6d&#65533;Q&#65533;e&#65533;&#1025;&#132620;&#65533;&#65533;NT&#65533;W&#65533;Z&#65533;&#65533;`)2I&#65533;&#65533;b&#65533;`d)&#65533;0&#65533;`&#65533;&#65533;Dx&#65533;&#65533;&#65533;&#65533;0-&#65533;&#65533;&#65533;+&#65533;#&#65533;Q&#65533;aLP6&#65533;Br&#65533;Q`&#65533;&#65533;F&#1558;&#65533;&#65533;&#65533;&#65533;0&#65533;aL&#769;&#65533;"%*#Xy&#65533;&#65533;&#65533;	&#65533;C&#65533;-y&#65533;-&#65533;&#65533;p&#65533;~!&#65533;Y&#65533;&#65533;&#65533;E&#65533;&#65533;&#65533;&#65533;w&#65533;&#65533;	Ex&#65533;&#65533;&#65533;*&#65533;&#65533;&#65533;i&#65533;&#65533;m&#65533;&#65533;$&#65533;&#65533;t%&#65533;&#65533;@&#65533;&#65533;&#65533;&[Y[&#25694;&#31326;&#65533;)k&#65533;&#65533; )&#65533;WA~"C&#65533;&#65533;&#65533;%U&#65533;&#65533;&#65533;bHTh&#65533; &#65533;&#65533;&#65533;-&#65533;&#65533;&#65533;):&#65533;@&#65533;~a !&#65533;t$	&#821;&#65533;&#65533;&#65533;5ap&#65533;&#398;&#65533;1#m3&#65533;X3
a&#65533;&#65533;&#65533;&#65533;HSS&#65533;&#65533;xP26&#65533;R&#65533;&#65533;&#65533;o&#65533;uz&#65533;&#65533;&#65533;z&#65533;&#65533;h&#65533;&#65533;l &#65533;8&#65533;&#65533;Izq&#65533;&#65533;&#65533;&#1108;P&#65533;o,&#65533;&#65533;U&#65533;&#65533;a &#65533;@&#65533;iP &#65533;]&#675;;&#65533;.*&#65533;&#65533;&#65533;d&#65533;^]&#65533;}]&#65533;pj/&#65533;&#65533;!
&#65533;f&#65533;r8F&#65533;&#65533;&#65533;Y&#65533;&#65533;X&#1977;2\:&&#65533;b&#65533;&#65533;&9Qp+&#65533;&#65533;&#65533;&#65533;&#1750;2&#65533;Q&#65533;&#51238;&#65533;PM&#65533;$&#65533;o'l&#65533;&#65533;&#65533;B&#65533;0&#65533;=&#65533;$08!&#65533;![&#65533;r&#65533;
&#132;ip0&#65533;!&#65533;=R[a&#65533;&#65533;&#65533;
&#65533;&#65533;&#65533;!{S%&#65533;v&#65533;Wa&#604;&#474;RU,rQ&#65533;u*&#65533;8^&#65533;Up&#65533;&#1320;&#65533;J&#65533;`W9&#65533;.>&#65533;&#624;&#65533;&#65533;E&#65533;1&#65533;)&#366;&#65533;&#65533;9&#65533;&#65533;&#65533;4Z&#65533;&#65533;&#65533;.*G&#65533;&#65533;*Oh&#65533;&#65533;2&#65533;!&#65533;^$&#65533;ply&#65533;&#65533;&#65533;1BrP@&#65533;&#65533;&&#65533;&#65533;	&#65533;T&#65533;&#65533;&#65533;&#65533;&#65533;&#65533;y&#65533;A&&#65533;&#65533;&#65533;&#65533;Q<&#65533;&#1713;AX&#65533;&#65533;&#65533;'&#65533;&#65533;a&#65533;&#65533;H"aA&#65533;&#754;&#65533;D&#65533;WdA4&#65533;&#65533;&#65533;&#65533;c&#65533; Txa<&#65533;&#65533;8&#65533;IKS&#592;.-&#65533;C&#65533;}&#65533;&#65533;&#65533;;&#755;&#65533;&#1367;&#65533;&#65533;`&#65533;`&#65533;s&#65533;m!&#65533;0&#65533;C)&#1628;K+f%&#65533;*P&#65533;i&#65533;
Mm&#65533;!&#65533;!l&#65533;&#65533;&#65533;&#65533;B&#65533;J&#65533;'J&#35337;&&#65533;"&#65533;n&#65533;&#65533;Z!cd&#65533;I&#65533;&#65533;P&#65533;&#65533;&#65533;&#65533;K &#65533;&#65533;}&#65533;Z&#65533; &#65533;y&#65533;&#65533;&#65533;&#65533;&#65533;&#65533;&#65533;Zj0&#65533;!
&#65533;&#65533;W; 9wc&#65533;&#65533;ZP&#65533;&#65533;&#65533;!&#65533;Kl&#65533;&#65533;&#65533;%&#65533;6N&#65533;&#65533;)T&#65533;+&#65533;&#65533;&#65533;
&#65533;&}&#65533;&#65533;B&#65533;%9r&#65533;: t&#65533;&#65533;&#65533;&#65533;6 1Q&#65533;&#65533;&#65533;&#65533;k&#65533;&#65533;&#65533;&#65533;+^&#65533;`&#65533;Av4&#1337;&#65533;&#65533;k6H&#65533;&#65533;{.&#65533;&#65533;&#65533;&#65533;&#65533;V0nb4&#65533;&#65533;&#65533;&#65533;&#2732;E&#65533;&#65533;I&#65533;	&#65533;J &#65533;&#65533;&#65533;1&#65533;\&#65533;&#65533;&#65533;4p&#65533;&#65533;$U&#65533;&#65533;B&#65533;^"Fz+&#65533;&#168;&#65533;&#65533;&#65533;&#65533;P!&#65533;&#65533;&#65533;&#65533;&#65533;&#65533;&#65533;t"&#65533;4&#65533;&#65533;&#65533;&#65533;&#65533;&#65533;q&#65533;X[H&#65533;&#65533;&#65533;l`&#65533;g&#65533;&#65533;5G&#603;0&#65533;&#65533;&#65533;&#65533;i&#65533;^&#65533;&#565;&#65533;3U&#65533;&#65533;B&#65533;&#65533;&#529;&#65533;E&#65533;[&#65533;&#65533;8A&#65533;&#65533;&&#65533;&#65533;&#65533;&#65533;z8[z&#65533;4&#65533;;l$&#65533;&#65533;&#65533;x&#65533;=8&#65533;&#65533;&#65533;&#65533;&#65533;rKP&#65533;&#65533;'&#65533;c&#65533;&#65533;&#65533;F&#65533;&#65533;&#65533;&#65533;&#65533;&#572;&#65533;&#65533;&#65533;{.&#65533;&#65533;&#65533;<&#65533;&#65533;$&#65533;,?a&#65533;&#65533;&#65533;J&#65533;&#65533;F&#65533;XD&#65533;&#583;X&#65533;&#65533;0&#65533;&#65533;&#65533; &#65533;,&#65533;4&#65533;&#65533;Q&#65533;	&#65533;&#65533;<.+#&#1297;np&#65533;w&#65533;xB&#65533;&#65533;J0o&#65533; &#65533; &#65533;G&#65533;&#65533;&#65533;&#65533;	N&#129;&#65533; 6&#65533;&#65533;:[&#65533;2a&#65533;q#&#65533;&#65533;(&#65533;&#65533;&#65533;&#65533;&#65533;X!G @&#65533;&#65533;E&#65533;&#1228;C&#65533;.&#65533;&#325;4J&#65533;J,P2&#65533;&#65533;&#65533;&#65533;L&#65533;&#65533;&#65533; o&#65533;&#65533;&#65533;&#65533;&#65533;#n&#65533;&#65533;KY.U&#65533;I&#65533; &#65533;J>kR6&#65533;&#65533;K&#65533;S&#65533;&#65533;Mq-,&#65533;EfP&#65533;&#65533;V&#65533;&#1696;l&#65533;f&#65533;&#65533;7s @S0m&#65533;&#65533;&#65533;L&#65533;&#65533;$&#65533;d&#65533;&#65533;&#1152;q6I&#65533;&#65533;Xd,&#65533;n&#65533;&#65533;&#65533;&#65533;p&#65533;&#65533;&#65533;&#65533;p&#65533;&#65533;&#65533;	=!&#1696;&#65533;\4w&#65533;+&#65533;o&#65533;,0&#65533;&#65533;&#1175;1&#65533;&#65533;&#1036;&#65533;&#65533;&#65533;s%&#65533;U2&#65533;9U&#65533;&#65533;&#65533;&#65533;'6` :*0)&#65533;
&#65533;&#65533;&#65533;&#65533;)WH2&#65533;1&#65533;&#1600;&#65533;&#65533;n &#65533;&#65533;&#65533; c&#65533;&#65533;wZ&#65533;&#65533;&#65533;`&#65533;&#65533;&#65533;88x&#65533;&#271;aA,Q&#1001;&#65533;--P &#65533;&#65533;z&#65533;&#65533;&#65533;&#65533;&#65533;$&#65533; &#65533;&#65533;&#65533;&#65533;&#65533;&#1642;e&#65533;&#65533;o0&#65533;&#65533;H&#65533;&#65533;&#65533;&#65533;&#65533;n>&#65533; &#65533;&#65533;&#65533;&#65533;{.&#65533;&#65533;9Y&#65533;&#65533;a9`D&#65533;&#65533;&#1938;CPQ&#65533;>&#65533;$&#65533;{=C>&#65533;&#65533;&#65533;&#1402;&#65533;.#&#65533;T&#65533;&#65533;&#65533;~&#65533;=&#65533;&#65533;&#65533;&#65533;C#5r&#65533;f`+r&#65533;&#65533;r>&#65533;&#65533;&#65533;&#65533;&#65533;&#65533;,&#65533;&#65533;&#65533;&#65533;&#65533;&#65533;&#65533;&#65533;&#65533; L&#65533;&#65533;@&#65533;}A&#65533;&#65533;&#65533;`z@&#1581;&#65533;.&#1377;k&#65533;&#65533;c@&#65533;&#65533;\&#65533;]&#65533;&#65533;&#65533;&#65533;&#1313;R&#65533;&#65533;q&#1697;bOQNL&#65533;&#65533;&#65533;&#65533;P&#65533;X.&#65533;`&#65533;&#65533;4&#65533;qP{&#65533;&#65533;&#65533;iv&#65533;&#65533;&#166;&#65533;&#65533;&#65533;:)h&&#65533;&#65533; &#65533;&#65533;&#65533;`'2&#65533;'&#65533;]*	&#65533;}&#65533;Ez2%Ef&#65533;a&#65533;&#65533;&#65533;0&#65533;I&#65533;&#65533;3&#65533;&#65533;&n,f&#65533;&&#65533;n&#65533;z&#65533;O&#65533;y&#65533;&&#65533;&#65533;k	%&#65533;]&#65533;d&#65533;#e{&#65533;&6&#65533;w%&#65533;&#65533;&#65533;&#65533;&#65533;&#65533;&#65533;&#1100;&#65533;&#65533;&#65533;&#35430;&#65533;&#65533;&#65533; &#65533;P&#65533;&#65533;]&#65533;&#65533;&#65533;&#65533;0&#65533;+&#65533;&#65533;&#65533;K.N&#653;n&#65533;&#65533;&#533;&#65533;&#65533;6`&#65533;&#65533;
^&#65533;n&#65533;&#65533;&#65533;y&#65533;7&#65533;Q&#65533;^.&#65533;1 &&#65533;k&#65533;&#65533;&#65533;N*:&#65533;&#65533;>>AYm; \1&#65533;B&#65533;&#65533;8&#65533;b52}&#65533;om[ 	&#65533;J0&#65533;mC&#65533;X&#65533;&#65533;)w&#65533;&#65533;&#65533;&#65533;&#65533;&#65533;&#65533;&#65533;AY"a&#65533;&#65533;&#65533;&#65533;&#65533;P&#65533;&#65533;&#65533;&#65533;n&#65533;&#921;&#65533;&#65533;)&#65533;1&#64113;	#&#65533; &#65533;p &#65533;z&#65533;&#65533;	>&#65533;&#65533;&#65533;&#65533;&#65533;&#65533;1 &#65533;&#65533;&#65533;&#65533;p5_&#65533;?&#65533;&#65533;&#65533;&#65533;&#65533;&#65533;	o/$&#65533;&#65533;&#65533;&#65533;n&#65533;&#65533;&#65533;0&#65533;*&#65533;&#65533;&#65533;/&#65533;	&#65533;&#65533;&#65533;&#65533;&#65533;+O&#65533;X!
&#65533;&#65533;	1&#65533;	a&#65533;&#65533;@&#65533;a&#65533;&#65533;&#65533;?&#65533;[AJ&#65533; &#65533;&#65533;&#65533;&#65533;&#65533;&#65533;&#65533;>&#65533;X1 &#65533;&#65533;
&#65533; &#65533;&#65533;R0?&#65533;a5p&#65533;&#65533;W&#65533;Z&#65533;&#65533;r&#65533;&#65533;\RP
&#65533; &#65533;@&#65533;&#65533; |?&#65533;&#65533;&#65533;g&#65533;0&#65533;&#65533;q&#65533;&#65533;[ &#65533;&#65533;&#65533;&#65533;_
&#65533;&#65533;&#65533;u&#65533; &#65533;)&#65533;&#65533;&#65533;&#65533;&#65533;&#65533;&#65533;&#65533;&#65533;&#65533; &#65533; &#65533;&#65533; &#65533;&#65533;&#65533;&#65533;&#65533;&#65533;&#65533;&#65533;&#65533;&#65533;&#65533;_&#65533;f&#65533;2&#65533;]&#65533;&#65533;&#65533; &#65533;&#65533;&#65533;&#65533;/&#65533;&#65533;&#65533;&#65533;/&#65533;&#65533;&#65533;&#65533;]P&#65533;&#527;&#65533;)&#65533;0&#65533;O&#65533;A&#65533;&#65533;&#65533;_&#65533;&#65533;&#65533;&#65533;&#65533;&#65533;&#65533;&#65533;&#65533;&#65533;&#65533;&#65533;&#65533;	&#65533;&#65533;&#751;&#65533;&#65533;/&#65533;[&#65533;1 R&#65533;&#65533;&#65533;&#65533;&#65533;&#65533;&#65533;&#65533;g&#65533;&#65533;&#65533;&#65533;&#65533;&#65533;&#65533;&#65533;O&#65533;&#65533; &#65533;&#65533;*v&#65533;#&#65533;&#65533;&#65533;A&#65533;	.d&#65533;&#65533;&#65533;C&#65533;%N&#65533;xp *&#65533;&#65533;&#65533;r@&#65533;&#143;4&#65533;;&#65533;Q&#65533;&#65533;Yf&#65533;t&#65533;&#65533;&#65533;?&#65533;g4X&#65533;&#65533;M&#65533;9u>@&#65533;T"A&#65533;&#65533;SA&#65533;&#65533;&#141;[&#65533;\&#65533;&#27417;wN&#65533;Z&#65533;*&#65533;Ri&#65533;&#65533;u&#65533;W&#65533;&#65533;&#65533;&#65533;&#65533;g&#65533;Y&#65533;i&#65533;&#65533;&#65533;"&#65533;&#65533;[&#65533;qn&#65533;Q&#65533;n&#65533;&56$&#65533;oB&#65533;&#65533; &#65533;a&#65533;&#65533;&#65533;&#65533;t+&#65533;&#65533;&#65533;j|&#533;+&#65533;&#65533;\&#65533;&#65533;&#65533;s&#65533;&#65533;&#65533;&#65533;&#65533;f&#65533;&#65533;4i4x\w&#65533;\&#65533;K&#65533;.&#65533;&#65533;&#1860;&&#65533;d&#1849;%J&#65533;`&#65533;&#65533;&#65533;&#65533;4{6&#65533;&#65533;&#65533;&#65533;&#65533;&&#65533;PZ&#65533;<x&#65533;&#65533;&#65533;/&#65533;&#65533;&#65533;5LP&#65533;w&#65533;|'3&#65533;ysg&#1052;C&#65533;&#65533;&#65533;+a&#65533;&#65533;&#65533;]&#65533;&#65533;&#65533; /q&#65533;&#65533;&#65533;y&#65533;&#65533; .#&#65533;C&#65533;C&#65533;&#65533;&#65533;&#65533;-8&#65533;&#65533;&#65533;&#65533;T&#65533;n&#65533;&#65533;B&#65533;6 &#65533;<&#65533;4&#47923;&#65533;1&#65533;&#65533;&#65533;&#65533;q&#65533;&#65533;&#65533;&#65533;A&#65533;&#65533;r&#65533;&#65533;C&#65533;@&#65533; +ND(A&#65533;31>U&#65533;G&#65533;&#65533;Z&#65533;0F$&#65533;&#1664;F&#65533;&#65533;P&#65533;&#65533;&#450115;r&#65533;&#65533;>qT&#65533;H&#65533;&#65533;;2I0o&#65533;&#65533;&#65533;&#65533;pG&#65533;z\&#65533;&#65533;,%&#65533;&#65533;
&#65533;sN&#65533;&#65533;&#65533;&#65533;'AD&#528;jrQ&#65533;&#65533;&#65533;&#65533;&#65533;&#65533; &#1788;&#65533;&#65533;&#65533;&#65533;T&#65533;&#1313;1&#65533;1&#65533;3Jp&#65533;I&#65533;!>&#65533;&#65533;#T&#65533;K\&#65533;iQP&#65533;brA&#65533;b&#65533;&#65533;=&#65533;\&#65533;K#&#65533;P!^}1TZ&#65533;&#65533;&#65533;Q&#65533; &#65533;&#65533;8&#65533;&#65533;,&#65533;&#65533;&#65533;.5t&#65533;-;e&#65533;Vd&#65533;&#65533;&#1232;SO&#65533;DK?&#65533;rZ&#65533;d&#65533;YP&#65533;t48]&#65533;T&#65533;JStK_=&#65533;5O?&#65533;vQe9&#65533;&#65533;YCS&#65533;Z&#65533;T&#515;x &#65533;X9&#1501;s&#65533;.k&#65533;[4$QXr&#65533;&#65533;2K~&#65533;7L;&#65533;+&#65533;&#65533;f&#65533;{Vb&#65533;Z%&#65533;&#65533;s&#65533;Y-&#1863;&#1605;&#65533;&#65533;K#XR_7&#718;&#65533;k&#65533;&#1680;&#65533;&#65533;&#65533;]x+&#65533;&#65533;&#65533;K&#65533;&#65533;t_&#65533;c&#65533;2K<&#65533;&#65533;WEx&#65533;&#65533;&#65533;&#65533;X&#65533;!f&#65533;&#65533;fS&#65533;&#65533;z1&#65533;&#65533;8&#65533; |Y&#1894;c&#65533; h&#65533;&#65533;#&#290;&#65533;;&#65533;h!9&#65533;&#31633;&#65533;:&#65533;&#65533;&#65533;&#65533;@&#65533; &#65533;&#65533;6&7&#1261;&#65533;N&#65533;kp&#65533;g3wQ&#65533;&#65533;||&#53554;D&#65533;i&#65533;a|[&#65533;&#65533;j&#65533;&#65533; &#65533;&#65533;&#65533;&#65533;&#65533;u&#410;&#574;#&#65533;|&#65533;&	&#65533;A&#283;<OzK&#65533; `[&#65533;&#65533;&&#65533;&#65533;&#65533;&#65533;&#51098;s&#1392;&#65533;&#65533;&#65533;d&#65533;&#65533;v&#65533; &#65533;&#65533;4&#65533;O&#65533;4u&#65533;i&#65533;&#1028;&#65533;&#65533;&#65533;V&#65533;I&#65533;O&#65533;<&#65533;@&#65533;NSX&#65533;&#65533;_&#65533;sk&#65533;$&#65533;&#65533;&#65533;&#65533;s/&#65533;&#65533;&#65533;&#65533;yi&#65533;&#711;&#65533;	s0^&#65533;p&#65533;&#1500;D&#65533;&#65533;&#65533;H&#65533;&#65533;&#65533;w?s\o&#65533;A&#65533;0V5&#65533;]!]* &#65533;&#65533;@-0^&#65533;&#65533; &#65533;&#65533;;&#65533;@H|&#65533;&#65533; &#65533;&#65533;>&#65533;5&#65533;}&#65533;&#65533;&#1494;x =&#65533;`&#65533;&#65533;\+&#65533;c&#65533;?6&#65533;&#65533;&#65533;&#65533;X&#65533;&#65533;&#65533;*&#65533;&#65533;&#65533;r&#65533;&#65533;sh &nU-&#65533;&#65533;&#65533;""	A&#65533;C&#65533;K&#65533;' &#65533;&#65533;J&#65533;&#65533;@&#65533;"&#65533;&#65533;&#65533;&#848;&#65533;t&#65533;?&#65533;D&#65533;Q&#65533;J3&#65533;&#65533;!&#65533;&#4977;&#65533;	&#65533;bw&#65533;&#65533;&#65533;&#65533;&#65533;&#65533;8E9V&#65533;	&#65533;&#544;{&#380;I&#65533;&#65533;&#1281;&#65533;&#65533;X&#65533;@N&#65533;&#65533;&#65533;b
&#65533;&#65533;&#65533;F&#65533;>}&#65533;&#65533;&#65533;IARb&#65533;0&#65533;0&#65533;x=E&#65533;&#65533;{&#65533;&#65533;#J&#65533;`&#65533;&#65533;&#1100;A&#65533;I&#65533;PM&#65533;&#65533;&#65533;&#65533;x&#65533;J&#65533;r'5H &#65533;&#1281;&#65533;&#65533;&#65533;Rq]&#65533;&#65533;&#65533;&#65533;&#65533;`&#65533;P&#65533;:!&#65533;&#65533;*Y&#65533;K&#65533;&#65533;~&#65533;&#65533;e&#65533;&#65533;K@N&#65533;&&#65533;$Q5&#65533;&#65533;ADR&#65533;&#65533;z&#65533;R&#65533;xMi&#65533;&#65533;&&#1380;d&#65533;B&#65533;&#65533;<Bgo&#65533;c&#65533;;&#65533;&#600;x&#659;"&#292;&#65533;#&#65533;&#65533;D&#65533;3B&#65533;r'<:L:&#65533;&#65533;&#65533;Q3%&#65533;&#65533;(&#65533;}&#679;c&#65533;&#65533;&#65533;CZ&#65533;&#65533;&#1246;&#65533;&#65533;n&#65533;P&#65533;&#65533;e&#65533;LW@=
&#65533;&#65533;&#65533;<YH&#65533;h&#65533;&#65533;&#65533;&#65533;&#65533;B}&#65533;Mj&#65533;&#65533;&#65533;&#65533;&#65533;C8&#65533;I{&#65533;P.%&#65533;<&#65533;iEb&#65533;&#65533;doY&#65533;)&#65533;&#65533;D&#65533;F&#65533;&#65533;hiS&#65533;	Tc&#65533;&#65533;D&#65533;X*&#65533;#?^&#65533;&#65533;&#65533;^&#65533;&#65533;SKU&#1809;ts?&#65533;&#65533;>#&#65533;&#65533; &#65533;&#65533;&#65533;&#65533;(&#65533;3&#65533;&#65533;&#65533;&#532;&#65533;&#65533;p&#65533;&#65533;F&#65533;&#65533;&#65533;&#65533;z&#65533;kD4kG&#65533;G&#65533;&#65533;:&#65533;&#65533;&#65533;v&#65533;&#65533;
&#65533;e8dN&#65533;:&#65533;&#65533;&#65533;&#65533;O]&#65533;*As!&#65533;&#65533;&#65533;,V4e&&#65533;&#65533;UU&#65533;ICq2&#65533;&#65533;l&#65533;?&#65533;&#65533;&#65533;&#1438;&#65533;-,N9&#65533;0&#65533;v&#65533;&#65533;yll&#65533;SSl&#65533;J&#65533;&#65533;!&#65533;&#257;&#65533;.w!&#65533;=&#65533;&#65533;6&#65533;4&#65533;H&#65533;&#65533;&#1371;&#65533;R&#65533;Z&#1974;&#65533;&#65533;&#65533;&#65533;&#65533;&#65533;r b=&#65533;&#65533;&#65533;&#65533;+&#65533;&#65533;$p&#65533;&#827;qM&#65533;5V(&#65533;&#65533;@&#65533;M&#65533;P,z&#65533;&#65533;&#65533;&#954;&#65533;QcOl&#2011;&#65533;fG&#65533;&#65533;v&#65533;&#65533;&#65533;&#65533;&#65533;&#65533;}^7VM&#65533;&#65533;&#65533;li&#65533;&#65533;&#65533;&#65533;&#65533;&#65533;&#65533;u&#65533;\&#65533;rV&#65533;&#65533;`&#65533;&#65533;&#65533;&#65533;jlg&#65533;qvcl&#65533;*&#65533;&#65533;V&#65533;&#65533;k&#65533;&#65533;&#65533;&#65533;&#65533;E&#65533;&#65533;&#65533;g&#65533;&#65533;7&#65533;@&#65533;&#65533; _&#65533;&#65533;F&#65533;9&#65533;&#65533;&#65533;`&#65533;>&#65533;&#65533;&#51503;&#65533;]&#65533;^'c8&#65533;&#65533;&#1648;&#65533; &#65533;&#65533;&#44422;&#65533;g&#65533;, f\F/&#65533;	&#65533;P&#65533;&Ax&#65533;2c&#65533;&#65533;&#65533;h&#65533;j&#65533;D&#65533;y&#65533;&#65533;&#65533;2&#65533;7; ;s&#65533;9&#65533;&#65533;sm&#65533;,S&#65533;q&#65533;&#65533;&#65533;*&#65533;^cB&#65533;&#65533;&#65533;&#65533;!&#65533;VX5 &#185;Xs&#65533;1_"}&#65533;CI &#65533;&#65533;j&#65533;y&#65533;&#65533;!%-&#1038;&#65533;,w%j&#65533;&#65533;&#65533;7&#65533;&#65533;s&#65533;4E!&#65533;Z&#65533;w&#65533;)b}8Z&#65533;&#65533;&#65533;cv<&#65533;&#65533;&#65533;&#65533;&#65533;7&#65533;&#65533;]&#65533;Mb/&#65533;&#65533;B&#65533;6&#65533;&#65533;&#65533;lIO&#65533;t&#65533;&#65533;&#65533;&#38812;Q&#65533; &#65533;i&#65533;&#65533;&#65533;&#65533;&#65533;&#65533;6&#65533;88Z&#65533;&#65533;&#65533; &#65533;&#65533;&#65533;[m&#65533;&#65533;;3&#65533;d&#65533;J&#65533;1&#65533;&#65533;&#65533; &#65533;&#65533;&#65533;&#65533;G 5&#65533;&#1174;&#65533;L&#65533;-?&#65533;M&#65533;&#1277;&#65533;&#65533;&#65533;d&#65533;?K&#65533;Z>&#65533;&#65533;eg&#65533;&#65533;&#65533;&#65533;dJ&#65533;M&#65533;&#65533;&#65533;:Kj-wz&#65533;}>&#564;|&#65533;&#65533;&#65533;&#65533;&#65533;r^f&#65533;&#65533;?&#65533;_&#65533;&#65533;&#65533;k&#1724;&#65533;&#65533;&#65533;&#65533;&#65533;&#65533;-rs7u@/c&#65533;&#65533;&#65533;AM[&#65533;\Kyke^2s&#65533;&#65533;&#65533;N&#65533;&#65533;Z&#65533;s&#65533;+&#65533;&#65533;&#65533;e&#853;'&#65533;i&#65533;&#65533;&#65533;&#1649;&#65533;&#65533;,&#989;d!&#65533;&#65533;&#65533;&#65533;&#65533;&#65533;
&#65533;L?&#65533;&#65533;MU&#65533;cS&#65533;&#65533;b&#65533;&#65533;[|&#65533;>&#402;&#65533;&#65533;o&#65533;&#65533;+&#63600;&#65533;s&#65533;:&#65533;&#65533;%:t/=&#65533;&#65533;BxoP&#65533;;&#65533;&#65533;&#65533;y&#65533;~&#65533;p&#65533;&#65533;&#65533;&#65533;u&#65533;N&#65533;&#343;&#65533;&#1090;?&#65533;&#65533;-&#65533;9#p&#65533;&#65533;&#65533;&#65533;&#65533;&#65533;&#65533;&#65533;&#65533;&#65533;&#65533;o&#65533;&#65533;&#65533;&#883;?&#65533;=&#65533;|&#65533;!o&#65533;&#65533;ppDa&#65533;;b#&#65533;&#65533;&#65533;&#65533;&#65533;.&#65533;&#65533;M&#1697;&#65533;_&#65533;&#65533;&#220;:&#65533;&#65533;&#65533;}&#65533;&#65533;^&#65533;!&#65533;&#65533;J&#65533;z&#65533;&#65533;A&#65533;&#65533;m&#65533;&#65533;Sr&#65533;&#65533;c'!&#65533;&#65533;&#65533;&#65533;^#&#65533;&#64741;J>&#65533;&#65533;B?&#65533;&#65533;&#65533;&#65533;&#65533;&#65533;3@>&#65533;&#65533;&#65533;&#65533;&#65533;&#65533;&#65533;/&#65533;&#65533;&#65533;&#191;&#65533;&#65533;&#65533;*&#65533;?B!&#65533;&#65533;r&#65533;l<&#979;@&#65533;*&#65533;&#65533;"	&#65533;&#65533;&#65533;8&#65533;#&&#65533;{&#65533;&#65533;S;&#65533;&#65533;$&#65533;&#65533;&#65533;&#65533; &#65533;&#65533;%s>|&#65533;&#65533;&#65533;&#1784;&#65533;&#65533;p&#65533;[&#65533;&#65533;8&#65533;)&#65533;0&#65533; &#65533;&#65533;&#65533;&#65533;&#65533;[&#65533;!&#65533;<c
&#65533;&#65533;-T?M0&#65533;&#65533;&#65533;&#65533;Y&#65533;&#235;B4&#65533;,@P&#1220;t&#65533;&#531;>&#65533;{&#65533;&#65533;c&#65533;w &#65533;&#65533;&#65533;@&#65533;7&#65533;1&#65533;R&#65533;&#65533;&#65533;A*&#65533;&#65533;&#660;;t&#65533;&#65533;&#65533;&#65533;;&#65533;%?&#65533;&#65533;HBM&#254;&#65533;(DL=DL&#65533;0&#65533;J&#65533;&#65533;A:&#65533;&#65533;&#65533;iBJ&#65533;:K&#65533;&#65533;&#65533;?8&#65533;&#539;/&#65533;4&#65533;&#65533;5|&#65533;%I&#65533;&#65533; 6lr&#65533;M,&#65533;&#65533;&#1192;&#65533;&#65533;W|)-&#65533;&#65533;z&#65533;C#&#65533;[&#65533;,&#65533;P&#65533;Ct&#65533;R<E&#1080;&#65533;&#65533;&#65533;&#65533;+r&#65533;&#65533;{&#65533;&&#65533;D&#65533;&#65533;8C#,&#65533;i&#65533;&#65533;0&#65533;FEm|+;&#65533;&#65533;&#65533;&#65533;q&#65533;6&#65533;Br4&#279;:Gg&#65533;E,BoL&#65533;+&#65533;&#65533;W&#65533;%y&#65533;E&#65533;Z&#65533;t &#65533;m3&#65533;Y&#65533;&#65533;S&#65533;&#65533;+&#65533;&#65533;&#65533;P&#65533;r&#65533;&#65533;&#65533;E&#65533;,&#65533;&#65533;<2d!c,&#65533;qTC&#65533;&#65533;&#65533;s&#65533;;aux[&#65533;T8&#65533;&#65533;8&#65533;r&#65533;&#65533;&#65533;'&#65533;&#65533;&#65533;&#65533;X&#65533;S&#65533;>R%x&#65533;G&#65533;<8&#65533;|Ip&#65533;Ih<&#65533;a&#65533;:&#65533;(&#65533;Gl&#65533;&&#65533;&#65533;&#65533;;&#65533;3&#65533;v&#65533;&#65533;=j&#65533;$&#65533;&#420;l&#65533;&#65533;&#65533;&#65533;5&#65533;5&#65533;&#65533;&#65533;&#65533;&#65533;I^TJ&#65533;&#65533;D&#65533;&#65533;T&#738;&#65533;&#65533;&#307;&#65533;&#65533;&#65533;1&#65533;$&#65533;?1&#65533;2&#65533; +&#65533;&#65533;&#65533;p&#65533;-&#65533;&#65533;&#65533;y&#65533;&#65533;&#65533;&#570;.&#65533;&#65533;&#65533;8&#65533;i&#65533;&#65533;&#65533;&#65533;&#65533;&#697;K>X9&#65533;T&#65533;&#65533;&#65533;I&#65533;&#65533;L&#65533;J&#65533;&#65533;&#65533;T%j$&#760;4K&#65533;&#65533;L&#65533;C&#65533;&#280;&#65533;k&#755;&#65533;&#65533;&#65533;$&#65533;,kI&#65533;&#65533;K&#65533;QM&#65533; J&#65533;&#65533;!&#65533;lL&#65533;;&#522;&#65533;g&#65533;&#65533;&#65533;&#65533;M&#65533;{&#65533;&#65533;BeSN&#1443;&#65533;&#65533;&#65533;JpkA&#65533;D&#65533;wjH&#65533;s&#65533;&#1835;4&#65533;&#65533;M&#65533;;+&#65533;&#65533;&#65533;&#65533;C&#65533;S&#65533;m&#65533;a&#65533;&#65533;&#65533;Hii1M9&#926;&&#65533;&#65533;7\&#1144;Y&#65533;&#65533;&#996;<&#65533;&#620;&#65533;@&#65533;&#65533;OX*9&#65533;&#65533;,&#65533;C&#65533;&#65533;&#65533;&#65533;0?,&#65533;&#65533;&#65533;\&#1100;&#995;E&#65533;&#65533;&#65533;&#65533;c&#65533;3&#65533;m&#65533;&#65533;&#1271;&#65533;kN&#65533;&#65533;-3\&#65533;-&#65533;&#65533;&#65533;&#65533; &#65533;bNP&#65533;$&#65533;&#65533;s&#65533;&#65533;&#65533;9&#65533;5&#65533;&#65533;&#65533;!&#65533;&#65533;EB&#65533;+NMY&#830;&#65533;.YjC&#65533; kH&#65533;&#65533;)&#992;&#65533;&#65533;Y&#65533;&#65533;&#65533;&#65533;b&#65533;&#65533;&#65533;&#65533;2&#65533;h/&#65533;&#65533;&#65533;*MA&#65533;&#65533;t &#65533;tH&#65533;2&#65533;!&#65533; !HF&#65533;&#65533;&#1560;S:u&#65533;&&#65533;&#65533;l:&#65533;&#1536;4&#65533;S?M&#65533;&#65533;&#65533;-&#65533;&#65533;&#65533;A&#65533;&#1218; D-E&#65533;<&#65533;9)&#1541;&#65533;&#1032;&#65533;@	&#65533;&#33300;&#65533;&#1293;P&#65533;&#65533;&#65533;&#65533;-H&#65533;&#65533;R &#65533;R&#65533;Q[h&#65533;-U6)&#65533;&#65533;&#65533;p	&#65533;&#65533;&#65533;&#65533;&#65533; &#65533;&#65533;&#65533;@
8&#65533;[UY&#65533;&#65533;LU#(&#65533;] ^T&#65533;i&#65533;G&#65533;	
@ &#65533;X&#65533;&#65533;&#65533;&#65533;x&#65533;&#65533;&#65533;&#65533;	&#65533;p&#65533;K=&#65533;D VaM&#65533;A#&#65533;&#65533; 
&#65533; q&#65533; &#65533;q&#65533;&#65533; &#65533;@ &#65533;pWx&#65533;WuUW&#65533;&#65533;`Vb%&#65533;&#65533;&#65533;&#1539;H&#65533;&#65533;&#65533;&#65533;M &#65533;0&#1542;&#65533; X&#65533;H&#65533;&#65533;&#65533;&#65533;mm&#65533;V{&#65533;&#65533;(&#65533;s&#65533;&#1549;-&#1475;&#65533;0&#1536;X&#65533;-&#65533;&#65533;&#65533;R&#65533;XY&#65533;mY==&#65533;s&#65533;uu&#65533;G&#65533;Y&#65533;}&#65533;3&#65533;YY&#65533;&#65533;&#65533;&#65533;GxXXV&#65533;&#65533;.h8Z&#65533;MZ==&#65533;gx&#65533;f8&#65533;&#65533;M&#65533;&#65533;m&#65533;8&#65533;M &#65533;]X&#65533;X&#65533;&#65533;Z&#65533;&#65533;&#1710;&#65533;&#65533;gH&#1699;]&#1719;x&#65533;&#65533;&#65533;@&#1781;E&#1766;][&#65533;	 !&#65533; &#65533; ,&#65533; &#65533; &#65533; L &#65533; &#65533;	H&#65533;&#65533;&#65533;&#65533;*\&#65533;pEA&&#65533;&#65533;&#65533;&#65533;&#203;3j&#65533;&#561;&#65533;G&#65533;&#65533;0&#65533;&#65533;o&#65533;&#65533;]&#65533;&#65533;&#65533;&#65533;	&#65533;>&#668;I&#65533;f&#65533;\&#65533;;&#65533;&#962;&#65533;&#65533;&#65533;	$I2!&#65533;&#65533;_&#65533;\&#692;&#65533;F&#65533;=yJ&#65533;I&#65533;&#65533;?jE&#65533;&#65533;T &#65533;4N&#202;&#65533;5&#65533;&#65533;;&#65533;&#65533;&#65533;&#65533;&#65533;U&#65533;$&#65533;K&#65533;&#65533;G&#65533;;&#65533;&#65533;-&#65533;&#1440;V&#65533;y&#65533;&#65533;&#65533;&#366;a&#65533;&#65533;
Z&#65533;&#65533;&#1707;l&#65533;&#787;h&#65533;
&#65533;,3&#65533;&#65533;&#65533;?&#65533;"&#65533;L&#65533;&#65533;V&#801;&#65533;&#65533;6X&#65533;&#65533;f&#944;1&#65533;&#65533;
5&#65533;A&#65533;&#65533;&#65533;&#65533;&#65533;&#65533;&#65533;$
&#65533;&#65533;M&#65533; &#65533;&#463;&#65533;=&#65533;&#65533;&#61399;S&#65533;&#65533;&#65533;x&#65533;f&#65533;Z&#65533;&#65533;Y&#65533;&#65533;&#65533;j&#986;&#65533;&#65533;&#65533;&#65533;&#65533;&#65533;o&#65533;>&#65533;z&#65533;&#65533;&#65533;&#65533;L\&#65533;<&#65533;t&#65533;C&#65533;L&#65533;Zm&#65533;&#65533;&#65533;&#65533;t&#65533;T&#65533;&#65533;{uqA&#65533;&#65533; Ph&#65533;D&#65533;~&#65533;M&#65533;_rY&#65533;5&#65533;O&#65533;3&#65533;6qcQse1F&#65533;&#65533;TM&#65533;j&#65533;&#65533;&#65533;h]&#65533;W&#65533;`&#65533;X&#65533;P&#65533;&#1435;&#65533;&#65533;%T&#65533;&#65533;&#584;T`+&#65533;E&#65533;YV&#65533;X&#65533;&#65533;3&#65533;7&#65533;K.&#65533;#B&#65533;&#65533;&#65533;J&#65533;g[o&#721;GP&#65533;4~&#65533;dFU&#65533;V:&#1670;[&#65533;B&#65533;d&#65533;&#65533;&#65533;&#65533;&#65533;;&#65533; &#65533;;&#65533;&#65533;&#65533;A&#1964;3&#65533;@(&#65533;FbnI&#65533;&#65533;@&#65533;&#65533;Qe&#65533;&#65533;hh&#65533;>	u&#65533;@^&#65533;'A&#556;&#65533;&#65533;&#65533;&#65533;&#65533;&#65533;&#65533;Gs&#65533;&#65533;&#65533;XF&#65533;)Z&#65533;D&#65533;&#65533;wY&#65533;J&#31220;j*2&#65533;&#65533;&#65533;+&#65533;uf&#65533;&#65533;@y08d9&#65533;&#1558;m&#65533;%&#65533;jADhW&#65533;1&#65533;&#65533;UbA^&#65533;I&#65533;&#65533;&#1700;&#65533;&#65533;y&#65533;j&#65533;&#65533;X&#65533;q&#65533;&#65533;h&qYnH&#65533;Tz&#65533;@&#65533;"#&#65533;&#65533;&#65533;i&#65533;&#1369;'0&#65533;*&#65533;cSb&#65533;Pkb2\&#65533;&#65533;&#65533;&#65533;&#65533;&#65533; g&#65533;&#65533;&#65533;&#65533;&#65533;&#65533; 3&#65533;&#65533;b&#65533;&#65533;,&#65533;.2D&#65533;&#65533;&#65533;&#65533;&#65533;&#65533;&#65533;&#65533;&#339;J&#65533;d"P&#65533;&#65533;&#65533;O&#65533;0S&#65533;k&#65533;1&#65533;&#683;&#65533;&#65533;^&#65533;B&#65533;^&#65533;,&#65533;&#65533;dt.Ap&#65533;&#65533;?GP&#65533;&#65533;?8{z&#65533;&#65533;&#65533;:&#65533;/s$H&#65533;&#65533;e&#1496;t&#65533;&#65533;&#65533;B&#65533;&#1063;AOS5&#65533;&#65533;&#171;&#65533;&#65533; T&#65533;MFa}!&#65533;6&#65533;&#65533;\&#65533;T&#65533;d&#65533;C&#65533;&#65533;&#65533;&#1705;@0&#65533;8&#65533;%^&#65533;&#1788;&#65533;
F_&#65533;&#1686;&#65533;&#65533;4&#65533;&#65533;&#65533;v6Pji;&#65533;b&#65533;&#65533;8&#65533;.3&#65533;&#65533;&#65533;&#1899;7?lS&#65533;@&#65533;o&#65533;&#65533;&#65533; G&#1989;
&#65533;m&#65533;!&#410;E&#65533;&#65533;&#65533;D&#65533;&#65533;z&#65533;L&#65533;&#65533;c&#65533;"&#65533;&#65533;&#1259;&#65533;&#65533;&#65533;&#65533;&#65533;&#65533;
&#65533;&#65533;8)Q&#65533;@&#65533;&#65533;K&#65533;+0&#65533;@(r&#65533;&#65533;&#65533;5&#65533;-&#65533;n&#65533;&#65533;&#65533;"&#65533;&#65533;G&#65533;&#65533;&#65533;&#65533;?02&#1244;&#65533;A&#65533;&#65533;A<&#4675;TN &#65533;P&#65533;rN&#65533;&#65533;&#65533;` MQR&#27945;O!ci&#65533;&#65533;C&#65533;.v&#65533;|&#65533;S&#65533;R&#65533;A^&#65533;G&#65533;W8&#65533;&#65533;:&#65533;j&#65533;H&#65533;St&#65533;	D&#65533;`&#65533;&#65533; &#65533;&#65533;&#65533;&#65533;b&#65533;&#65533;&#65533;&#65533;&#65533;*&#65533;x &#65533;&#65533;	1&#65533;&#65533;.)
&#65533;&#706;&#65533;D&#65533;&#65533;&#65533; ]&#65533;&#65533; 8&#65533;&#65533;`&#65533;_&#65533;&#65533;%&#65533;&#65533;&#65533;
&#134;o<hP&#65533;&#65533;F&#65533;&#65533;?&#65533;#h1&#65533;TrA \&#65533;&#65533;A&#65533;QG&#386;|&#65533; &#65533;C&#65533;[&#65533;*&#65533;G\cy&#65533;&#65533;&#65533;>&#65533;|&#65533;&#65533;!&#65533;$&#65533;f&#65533;E4&#65533;b&#65533;d&#65533;n&#65533;&#65533;&#65533;)o&#65533;&#65533;&#65533;?Jp&#65533;&#65533;6IUM&#65533;*&#65533;,;1&#65533;&#65533;/Q&#65533;&#65533; &#65533;X&#65533;&#65533;&#65533;G q#&#65533;&#65533;"&#65533;&#65533;&#65533;d!&#65533;1&#794;&#65533;&#65533;"&#65533;C&#65533;1&#65533;C&#65533;&#65533;>&#65533;&#65533;&#65533;&#65533;&#65533;HiLAf&#65533;#^G9%&#65533;&#528;&m&#65533; & ?n*&#65533;&#65533;&#65533;X&#65533;&#65533;8&#65533;&#65533;&#65533; &#65533;&#65533;&#65533;&#65533;Y&#65533;t&#1381;
&#65533;&#65533;A&#65533;Dt&#65533; j&#65533;&#65533;&#65533;B&#1543;&#65533;%Dmnk&#65533;R';&#65533;4&#65533;&#65533;&#681;&#65533;&#65533;&#937;&#65533;H&#65533;1&#65533;C&#65533;&#65533;J&#65533;,&#65533;p~4f9&#65533;gL&#65533;&#65533;&#65533;-HNr@&#65533;&#65533;t 0&#65533;G6&#65533;&#65533;y&#65533;3#&#65533;5&#65533;T&#65533;:&#65533;&#65533; {+i%&#65533;r&#65533;,&#65533;&#65533;&#65533;&#65533;dPM &#65533;&#65533;HP&#65533;&#65533;&#65533;P&#65533;&#65533;&#65533;eF,2&#65533;&#65533;&#65533;v&#65533;$xiMs&#65533;6KHO&#65533;/&#65533;&#65533;&P&#65533;&#65533;*&#65533;K&#65533;qM&#65533;&#65533;&#65533;&#65533;W&#65533;
&#65533;&k&#65533;?:&#65533;&#65533;&#65533;F-h&#65533;G&&#65533;&#65533;@]F&#65533;&#65533;&#65533;6&#65533;X&#65533;M&#65533;i&#65533;&#65533;kG&#65533;&#65533;&#1049;tCRq]&#65533;!8&#65533;I &#1740;&#65533;%k&#65533;\q&#65533; &#65533;&#65533;&#527;"&#65533;CA&#65533;&&#65533;&#65533;5&#65533;CG;&v!l&#65533;9&#65533;&#65533;&#65533;SnT&#65533;	&#65533;&#666;&#65533;&#65533;&#65533;&#65533;#1I&#834;b&#504;2&#65533;S&#65533;&#65533;7&#65533;&#65533;;&#65533;&#65533;B&#65533;OO2&#65533;"<@= 2H2&#65533;m&#1937;!&#65533;dZ&#65533;W&#65533;9&#65533;&#65533;
yEX3&#65533;&#65533;&#65533;m&Vl&#65533;&#65533;,Z;&#65533;o&#65533;	&#65533;&#65533;&#65533;&#65533;&#65533;r&#65533;c	Mq/"52&#65533;&#65533;&#65533;&#65533;&#65533;A&#65533;&#65533;&#65533;d&#65533;&#65533;&#65533;&#65533;h&#65533;!&#65533;&#65533;&#65533;y&#65533; @&#65533;&#65533;&#65533;E&#65533;&#65533;&#65533;&#65533;#4&#1293;Y&#65533;2&#65533;&#65533;`X&#65533;y}[&#65533;?2&#65533;&#65533;
&#65533;m%_&#65533;&#65533;&#65533;&#65533;t$SVH&#65533;1&#1497;&#65533;"&#65533;2&#65533;G&#65533;&#65533;Lf4A3AN&#65533;&#65533;IHH&#65533;&#65533;&#65533;&#65533;H&#65533;&#65533;&#65533;"&#65533;&#65533;&#65533;&#65533;L&#1159;&#65533;Lf&#65533;&#65533;&#65533;&lNH#&#65533;ELE&#677;&#65533;Z	&#65533;>(-&#65533;&#65533;c3&#65533;&#65533;&#65533;m&#65533;&#65533;&#65533;@&#65533;ir\&#65533;&#65533;X&#65533;"&#65533;6pd&#65533;H&#65533;|&#65533;]&#65533;&#65533;&#65533;Dd&#65533;&#65533;Z1<m&#65533;&#65533;;&#65533;&#65533;&#65533;YB%&#65533;&#65533;&#65533;y&#65533;&#65533;.&#65533;% &#65533;&#65533;-&#937;&#65533;7i&#65533;Q&#65533;&#65533;&#65533;&#65533;&#65533;&#65533;&#1432;&#65533;&#65533;{^&#65533;HZ&#1350;y&#65533;&#65533;R	c&#65533;&#65533;&#65533;]HL&#65533;&#65533;&#65533;&#65533;&#198;[&#65533;&#65533;9@&#65533;&#65533;&#65533;C&#65533;&#2747;&#65533;4&#65533;lP&#1645;&#65533;3o&#65533;l5&#65533;&#65533;Z&#188;&#65533;&#65533;&#65533;&#65533;&#65533;&#65533;V	&#65533;&#65533;&#65533;&#65533;&#65533;@&#65533;&#65533;&#65533;y&#65533;&#65533;F&#65533;d&#65533;}!
&#65533;}&#65533;1&#65533;&#65533;,oq&#54557;&#65533;c&#65533;&#65533;b C&#65533;&#65533;*\&#65533;G&#65533;I&#65533;&#65533;&#65533;&#65533;&#65533;&#65533;H&#65533;&#65533;&7"&#1093;&#65533;*g&#65533;A&#824;&#65533;&#65533;f&#65533;&#65533;&#841;2s&#65533;&#65533;&#65533;&#65533;`&#65533;"&#54888;&#65533;QyA~&#65533;&#65533;&#65533;*$&#65533;&#65533;	]&#65533;q)&#65533;&#817;&#65533;@&#65533;@&#65533;.	&#65533;&#65533;6&#65533;&#65533;A|&#65533;&#65533;&#1632;T w&#65533;&#65533;v&#65533;&#65533;&#65533;&#65533;&#65533;\&#65533;H&#65533;B&#65533;Q&#65533;&#65533;&#65533;&#65533;&#65533;Ar!&#65533;&#65533;`!9&#65533;&#65533;?&#65533;_p-d&#65533;&#65533;S5\&#65533;&#65533;&#65533;@Q&#65533;&#65533;O&#65533;!t&#65533;&#65533;C &#65533;O&#65533;4b&#65533;&#65533;&#65533;Q&#65533;&#65533;&#65533;!&#65533;&#65533;B&#65533;)FR^:&#65533;&#65533;g&#65533;&#65533;q&#65533;?b&#65533;&#65533;&#65533;&#65533;&#65533;&#65533;$P&#65533;&#65533;&#65533;&#65533;&#65533;~&#65533;q&#65533;2&#65533;&#65533;}55&#65533;v&#65533;u&#65533;%&#65533;E&#65533;&#65533;&#65533;iRz&#65533;l&#65533;)&#65533;kAZ`&#65533;&#65533;&#65533;&#65533; &#65533;83N@&#65533;&#65533;&#65533;	&#65533;&#511;@&#65533;<&#65533;6XbH&#65533;&#65533;-	&#65533;5&#65533;&#65533;{@Q<x"&#65533;[a&#65533;&#65533;09&#65533;&#65533;7&#65533;
&#65533;&#65533;&#65533;&#65533;&#65533;&#65533;&#65533;!sA&#65533;&#65533;: e&#65533;a7q&#65533;eW&#65533;C&#65533;&#65533;&#1026;&#65533;&#65533;&#65533;z&#65533;k &#65533;&#65533;&#65533;&#65533;p&#65533;&#65533;&#1111;Xn&#65533;t&#65533;e,&#65533;q`&#65533;T@rg&#65533;&#65533;<Qj1M&#65533;1&#65533;e;&#65533;F!Z gM4h&#65533;F:&#65533;%!d3Ws&#65533;An&#65533;&#65533;\9&#1476;5!/81&#65533;PXV&#65533;&#65533;Q&#65533;Q&#65533;&#65533; h&#65533;N&#65533;2&#65533;DJ&#65533;D&#65533;&#65533;&#65533;&#65533;>[s&#65533;&#65533;V4&#65533;&#65533;Y	%(&#1312;O&#65533;&#65533;&#65533;&#65533;2Hk &#65533;wH$&#65533;e#%&#65533;&#65533;'&#517;&#65533;H&#65533;o&#65533;T&#65533;l&#65533;^&#65533;%y7~&#65533;X&#1697;&#65533;H&#65533;`RiA&#65533;EW&#65533;#&#65533;e^&#65533;U&#65533;2&#65533;kP&#65533;K&#65533;!!&#65533;Ju[Q&#65533;F&#65533;40u&#65533;f&#65533;&#65533;'&#65533;&#65533;&#65533;K&#65533;`KMCcC&#65533;&#65533;`&#65533;T&#65533;&#65533;&#65533;5A&#65533;L&#65533;&#65533;&#65533;&#65533;7(}QO&#65533;y&#65533;*5&#65533;#&#65533;&#65533;W&#65533;8<&#65533;&#65533;&#65533;&#65533;&#65533;&#65533;&#65533;&#65533;&#65533;'&#65533;&#65533;&#65533;&#1938;(&#65533;hAO&#65533;G&#65533;&#65533;(GAPo&#65533;&#65533;D&#65533;&#65533;Y&#65533;LB&#65533;{&#65533;h&#65533;_ &#1604;)&#65533;&#65533;c&#65533;&#65533;h&#65533;&#65533;0j&#1046;&#65533; &#65533;.&#65533;f&#65533;]	&#65533;&#65533;&#65533;&#65533;6&#65533;*&#1088;"(&#65533;Zz&#65533;&#65533;&#65533;CI&#1824;&#65533;&#65533;&#65533;S&#1975;E&#65533;&#65533;&#65533;&#65533;&#65533;@&#1170;5*g&#65533;!&#65533;&#1636;&#65533;&#65533;&#65533;^&#65533;UP&#65533;?14&#65533;1&#65533;&#65533;&#65533;`&#65533;&#65533;&#65533;&#65533;&#65533;&#65533;&#65533;&#65533;)iI&#65533;&
!
c&#65533;&#65533;&#65533;'Z&#65533;h&#1904;&#65533;&#65533;-&#65533;h&#65533;&#65533;&#65533;!;y!&#65533;&#65533;ex9|y&#65533;@&#65533;'
&#65533;9&#65533;&#65533;
&#65533;&#65533;xb&#65533;&#65533;6aw&#65533;S.&#65533;4t&#65533;&#65533;&#65533;?I&#65533;p &#65533;'&#65533;x&#65533;&#65533;N&#65533;F&#65533;h.f21'&#65533;&#65533;A&#65533;P(_&#65533;&#65533;K&#65533;&#65533;&#65533;ym&#65533;s&#65533;F&#65533;&#65533;&#65533;&#65533;-h&#65533;K&#65533;&#65533;&#65533;tEh.&#65533;lE&#25691;QmP&#65533;&#65533;
&#65533;&#65533;&#65533;&#65533;&#65533;&#65533;)&#1696;g5XR&#65533;&#65533;F&#65533;	&#1716;&#65533;u&#65533;&#65533;I=P&#65533;v&#1097;\&#65533;&&#65533;p&#65533;&#65533;(&#65533;
&#65533;&#65533;&#65533;9&#65533;P&#65533;'&#65533;&#65533;Q&#65533;2&#65533;K&#65533;82g&#65533;&#65533;a&#65533;PdiK&#65533;&#65533;t&#1118;&#65533;w`&#65533;&#65533;v&#65533;2&#65533;cK&#65533;&#65533;&#1361;U&#65533;v&#65533;r&#65533;U&#65533;v&#65533;	C	&#65533;7"&#65533;&#65533;&#1941;&#65533;&#65533;&#65533;"1uI&#65533;p&#65533;k@&#65533;&#65533;:&#65533;&#65533;E&#65533;&#612;cy&#65533;&#65533;y&#65533;aQd&#65533;v@q&#65533;&#65533;&#65533; &#65533;&#1098;B!w&#65533;&#65533;&#65533;&#65533;&#65533;h&#65533;&#65533;&#65533;&#65533;&#65533;&#65533;F&#65533;&#65533;&#65533;&#65533;hC&#65533;&#65533;I&#65533;&#65533;h&#65533;&#65533;h&#65533;&#1122;&#65533;&#65533;&#65533;1p&#65533;&#65533;&#65533;!&#65533;	&#65533;&#65533;Jp&#65533; nQ&#65533;&#65533;U&#65533;ua &#65533;C&#65533;&#65533; 
1v&#65533;0&#65533;v#&#65533;&#65533;&#65533;&#65533;is&#65533;Y9i+Z&#65533;&#65533;&#65533;G
&#65533;7R7&#65533;s&#65533; &#65533;&#65533;&#65533;&#65533;&#65533;6y!|&#65533;JS&#65533;&#65533;6wVC&#65533;&#65533;zlK%P&#65533;U&#1708;K&#65533;&#65533;1&#65533;t&#1617;#&#65533;#&#65533;&#685;f8&#65533;&#65533;&#65533;$&#65533;@C
f&#65533;&#65533;>&#65533;&#65533;^&#65533;j&#65533;di&#65533; &#65533;&#65533;EvK}c&#65533;&#65533;&#65533;&#65533;&#65533;|&#65533;G&#65533;P&#65533;|&#65533;Z&#65533;f&#65533;&#65533;&#65533;2aP&#65533;&#65533;q&#65533;&#65533;:&#65533;z&#65533;&#65533;&#65533;&#65533;&#65533;&#65533;1&#65533;"&#65533;&#65533;&#65533;
&#65533;P&#65533;B&#65533;>&#65533; &#65533;(&#65533;!{:r,&#65533;&#65533;1&#65533;&#65533;a6p.'&#65533;&#65533;C&#65533;&#65533;h&#65533;&#65533;&#65533;	9&#65533;!YV&#485;&#65533;&#65533;FyBF*!1~&#65533;&#65533;8&#65533;&#65533;&#65533;DU&#65533;M&#604;v&#65533;&#65533;&#65533;P&#65533;(&f&#65533;%&#65533;3&#65533;&#65533;&#65533;&#65533;>Q[&#65533;&#65533;y&#65533;y&#65533;&#65533;&#65533;5&#749;K&#65533;&#65533;`l#Yy?s&#65533;:{&#65533;VI&#65533;q&#65533;
&#65533;&#65533;J&#65533;&#65533;&#65533;&#65533;&#65533;z&#65533;`3Et&#65533;Rg&#749;J&#65533;	&#65533;&#65533;w&#65533;34&#624;&#65533;
&#65533;&#65533;3&#464;B&#65533;f&#65533;&#65533;&#65533;x&#65533;.&#65533;	f&#65533;fB7&#65533;o!
&#65533;Z_&#65533;&#217;o&#65533;U&#65533;&#65533;P&#65533;&#65533;ry,4&#65533;&#65533;&#65533;&#65533;&#29737;
s[&#65533;u&#65533;&#65533;&#65533;~&#65533;W&#65533;p&#65533;&#65533;i&#65533;p&#65533;a&#65533;rb &#65533;&#597;O&#65533;eX&#65533;&#65533;&#65533;{ &#65533;{4D\B&#65533;&#65533;W&#65533;&#65533;&#65533; &#65533;#&#65533;&#65533;X.v&#65533;\&#65533;&#65533;&#65533;&#65533;r&#65533;&#65533;&#65533;&#65533;J&#65533;&#65533;9?s&#65533;&#587;&#65533;!XWQ"&#65533;&#65533;&#65533;q&#65533;&#1732;&#65533;:&#65533;'&#65533;&#65533;&#65533;>P&#65533;&#65533;&#65533;+E&#65533;&#65533;v&#65533; &#65533;}
&#65533;r&#65533;&#65533;&#65533;&#65533;&#65533;&#65533;&#65533;&#65533;&#65533;4&#65533;r>&#65533; &#65533;&#65533;W&#65533;&#706;F&#65533;&#225;	&#65533;&#65533;&#65533;&#65533;	+@>&#65533;w6&#65533;&#65533;)&#65533;&&#65533;o&#65533;&#65533;6	n&#65533;&#65533;*o&#65533;&#65533;&#65533;. &#65533;#7'R&#65533;VP&#65533;@h0&#65533;&#65533;T&#65533;&#65533;!.P&#65533; &#65533;;&#65533;a6&#65533;&#65533;T6&#65533;&#772;&#65533;|,9a&#65533;&#65533;
&#65533;l&#65533;&#65533;$&#65533;&#65533;&#65533;!&#65533;&#65533;&#65533;&#65533;&#65533;k&#65533;&#65533;&#65533;&#65533;E&#65533;,&#65533;s@&#598;\&#65533;'15A&#65533;
&#65533;}&#65533;&#65533;JP 4&#65533;&#65533;&#65533;bn &#65533;&#65533;&#65533;&#65533;&#65533;)&#65533;"/&#65533;&#65533;#_&#65533;]&#65533;0&#65533;M&#65533;&#65533;9X&#65533;R&#65533;T&#65533;G&#65533;&#65533;@&#65533; &#540;&#796;aY
$&#65533;&#65533;S3S&#65533;_&#65533;z&#65533;)&#65533;&#65533;&#65533;-&#65533;W~&#65533;&#65533;}&#65533;&#475;&#65533;Mt[&#65533;*&#65533;&#65533;&#65533;`c&#65533;&#65533;q&#65533;&#65533;&#65533;&#65533;n&#786;j&#65533;&#65533;9&#65533;&#65533;&#65533;}|v&#65533;H&#65533;*_&#65533;\&#65533;&#1120;`cK&#65533;D!$8&#1826;&#65533;A67&#65533;&#65533;!@&#65533;&#65533;&#65533;%&#65533;&#1800;&#65533;&#65533; &#65533;&#864;&#65533;H0&#65533;&#65533;&#65533;s&#65533;n&#65533;&#65533;Y&#65533;\&#65533;&#65533;&#65533;	&#65533;
&#65533;Q&#65533;tS&#65533;!&#65533;6&#65533;Ic;&#65533;&#65533;&#65533;&#65533;0&#65533;&#552;g&#65533;@&#65533;c!&#65533;)anT&#65533;&#65533;}H3&#65533;*&#65533;(&#65533;&#65533;J"&#65533;Ga&#65533;0p&#65533;[&#65533;&#65533;&#65533;x&#65533;]&#65533;&#65533; &#65533;&#1088;PV&#65533;R&#978;g&#65533;P	1&#65533;V?J-&#65533;-&#65533;&#65533;*&#65533;k&#65533;$`z&#65533;W&#65533;r7&#65533;&#65533;&#65533;X&#65533;b>&#65533;&#65533;&#65533;#&#65533;-G&#65533;&z&#65533;&#65533;&#65533;jM&#65533;&#65533;PaT0a&#65533;&#65533;CV&#65533;&#65533;c&#65533;%&#65533;&#1672;&#65533;&#65533;+0&#65533;&#65533;"&#65533;&#290;&#65533;$&#65533;&#65533;KC&#65533;Qt&#65533;!&#65533;&#65533;LS&#65533;&#815;t&#65533;l&#65533;&#65533;&#65533;ByT6!5{n&#65533;&#65533;&#624;&#65533;L&#65533;&#65533;z&#65533;'&#65533;,&#65533;8&#65533;P&#65533;&#65533;&#65533;&#65533;&#663;&#65533;&#65533;&#65533;pe&#65533;&#65533;&#65533;{&#65533;&#65533;a&#65533;&#65533;PEq.&#65533;&#65533;O25;&#65533;&#1677;&#65533;&#65533;!&#65533;KX&#65533;&#65533;&#65533;W&#65533;&#65533;}"&#65533;&#65533;_fU7h"a&#1953;&#65533;&#65533;&#65533;&#65533;&#65533; 9"(q&#65533;q&#65533;9(KE&#65533;;(ZA&#65533;i"&#65533;&#1854;&#65533;Q&#65533;`&#65533;=&#65533;&#65533;0Z?9&#65533;Y&#65533;~&#65533;&#65533;r&#65533;&#65533;&#65533;&#65533;&#65533;&#65533;$&#65533;&#65533;&#1900;*&#641;&#65533;K&#65533;~&#65533;-cy7&#65533;&#65533;2XPp&#65533;39&#65533; &#65533;&#65533;&#65533;&#65533;F&#65533;&#65533;&#65533;B&#65533;%&#65533;K&#65533;&#65533;&#809;T&#65533; :@&#65533;)&#626;<w)~&#65533;&#65533;b&#65533;&#1160;&#65533;P@&#65533;&#65533;&#65533;&#65533;&#65533;&#65533;$-&#65533;&#65533;#s&#65533;bn&#65533;&#65533;A#&#65533;&#65533;&#65533;&#65533;&#65533;m&#65533;&#65533;&#65533;&#65533;q&#65533;KR&#65533;&#65533;&#65533;&#65533;&#65533;&#65533;&#65533;t&#65533;&#65533;&#65533;&#65533;&#65533;&#65533;&#65533;&#65533;=G&#65533;&#65533;O)&#65533;	&#65533;dY7..qQ&#65533;n&#65533;2&#65533;&#65533;&#65533;&#65533;&#65533;&#65533;&#65533;&#65533;&#65533;n1&#65533;&#65533;&#65533;&#65533;&#65533;q&#35582;&#65533;&#65533;&#65533;&#65533;&#65533;)&#65533;;&#65533;LB&#65533;#@&#65533;0&#65533;9&#1984;&#65533;&#65533;i&#65533;2.&#65533;n&#65533;&#65533;	&#65533;2!&#65533;
&#65533;&#65533;&#65533;&#65533;&#65533;&#65533;N&#65533;G&#65533;&#65533;>&#65533;&#65533;~4@&#65533;&#65533;&#65533;n#&#65533;&#65533;&#65533;&#65533;*&#61536;&#65533;&#1790;&#57793;&#65533;&#65533;u&#65533;&#65533;&#65533;
&#65533;n&#65533;&#65533;&#65533;&#65533;>&#65533;&#65533;_&#65533;&#65533;&#65533;&#65533;u1 &#65533; &#65533;&#65533;)3&#65533;	&#65533;&#65533;@&#65533;&#65533;c# &#65533;#P &#65533;2&#65533;&#65533;)O&#65533;>&#65533;N&#65533;&#65533;a&#65533;&#65533;
2&#65533;p&#65533;7?&#65533;7g&#65533;=/=&#65533;[&#65533;&#65533;&#65533;&#65533; &#65533;&#65533;J&#65533;
R &#65533; &#1646;&#65533;2/@&#65533;)&#65533; ) Z&#65533;)&#65533;&#65533;[?&#65533; e&#65533;&#65533;0&#65533;p&#65533;&#65533;n&#65533;n&#65533;1?&#65533;a&#65533;`&#65533;X&#65533;&#65533;&#65533;&#65533;&#65533;&#65533;	 Y)&#65533;&#65533;c&#65533;0sO&#65533;&#65533;pg@8&#65533;&#65533;d&#65533;c&#65533;&#65533;&#65533;&#65533;&#65533;&#65533;_?|&#65533;&#65533;&#65533;&#65533;&#65533;A@:&#65533;&#65533;Al&#65533;&#65533;&#65533;&#65533;k&#65533;&#65533;&#65533;&#65533;7o&#65533;&#65533;&#65533;  &#65533;R/&#65533;&#65533;&#65533;n&#65533;&#65533;&#65533;&#65533;&#65533;&#65533;&#65533;&#65533;&#65533;&#65533;_&#65533;&#191;&#65533;&#65533;&#65533;&#65533;&#65533;&#65533; &#65533;&#65533;t0&#65533;&#65533;&#65533;p&#65533;2p?/&#65533;&#65533;&#65533;&#65533;?&#65533;@i/&#65533;&#65533; &#65533;2&#65533;
&#65533;&#65533;	&#65533;&#65533;&#65533;&#65533;&#65533;?&#65533;&#65533;h@A&#65533;0&#65533;o&#65533;&#65533;)&#65533;&#65533;88#P&#65533;~	&#65533;-d&#65533;&#65533;&#65533;C&#65533;%N&#65533;X&#65533;&#65533;E&#65533;!&#65533;&#65533;&#65533;&#65533;p&#65533;@B &#65533; &#65533;&#65533;&#65533;&#65533;&#65533;&#65533;0&#65533;@&#65533;B&#65533;f&#65533;&#65533;&#65533;&#65533;O&#65533;@&#65533;f-W&#65533;9rY34,&#304;a&#65533;&#65533;viG&#65533;&#65533;x]&#65533;&#65533;&#65533;M5&#306;L&#65533;3&#65533;Y&#65533;i&#65533;&#65533;&#65533;&#65533;m&#65533;L&#65533;>]"&#65533;!&#65533;o&#65533;&#65533;&#65533;GC+/&#65533;&#65533;6'&#65533;R&#65533;&#65533;.&#65533;.f&#65533;8&#65533;&#418;&#65533;2uU&#65533;]un&#65533;&#65533;&#65533;&#65533;&#65533;w&#65533;&#257;s&#65533;&#1580;c&#1321;&#65533;&#65533;,Y&#65533;Cs+&#65533;&#65533;'`s&#65533;k&#65533;~y&#65533;&#65533;&#65533;&#65533;&#65533;&#65533;y&#65533;3&#65533;X&#65533;q&#65533;&#65533;&#65533;&#1260;n&#65533;5&#1587;g&#65533;~&#48179;&#65533;&#2018;A&#65533;&#65533;&#1316;lr&#65533;&#65533;#nH&#65533;Wr\&#65533;d&#65533;&#65533;P&#65533;;&#2019;}&#65533;7&#65533;&#65533;&#65533;x&#65533;&#599;&#65533;~{&#65533;z&#65533;4&#705;&#65533;&#65533;&#65533;!&#65533;&#65533;)&#65533;>&#65533;&#65533;sP5&#65533;&#65533;[h&#65533;&#65533;&#65533;M &#65533;&#65533;&#65533;&#65533;:&#65533;&#65533;0>&#65533;c&#65533;AS&#1775;=&#34450;m.&#65533;&#65533;&#65533;&#65533;&#65533;&#65533;&#65533;+&#65533;&#65533;&#346; &#65533;&#65533;(&#65533;&#65533;!C&#65533;&#65533;F/&#65533;&#65533;!&#65533;&#65533;&#65533;&#65533;&#65533;;qt&#65533;j&#65533;&#65533;&#65533;&#65533;&#65533;&#65533;?&#65533;B&#65533;&#65533;&#65533;)F&#65533;&#65533;&#65533;&#65533;&#65533;4&#65533;(?&#65533;5k&#65533;p&#65533;&#65533;lo&#65533;>&#65533;&#65533;&#65533;&#65533;zg&#65533;&&#65533;&#65533;&#65533;"B>&#65533;&#65533;7&#1170;&#740;`&#65533;&#65533;&#65533;&#65533;x&#65533;2&#65533;sR&#65533;&#65533;&#65533;&#65533;&#65533;
rM&#65533;&#65533;&#65533;s4%C&#65533;LJK&#65533;IJ&#65533;&#65533;r&#709;&#65533;r1&#65533; @
&#65533;&#65533;yURSK@&#65533; 2|&#65533;P&#65533;V&#65533;+/&#65533;b&#65533;!&#65533;&#2002;&#65533;&#65533;&#65533;&#65533;UWM 2&#65533;&#65533;,&#65533;3&#65533;&#65533;&#65533;&#65533;]h&#65533;&#65533;p}&#65533;&#65533;&#65533;&#65533;&#65533;Ru&#65533;&#65533;&#65533;.&#65533;x&#65533;0 &#65533;&#65533;/&#65533;&#65533;&#65533;&#65533;]&#65533;&#65533;&#65533;&#1600;&#65533;vN&#65533;e4Y^&#65533;aP&#65533;{&#65533;&#65533;&#65533;W&#65533;&#65533;Q&#1522;&#65533;"&#65533;&#65533;&#65533;&#65533;U6D&#65533;K,&#65533;R7&#65533;@Z&#65533;(c&#65533;&#65533;j&#65533;&#237;&#65533;A&#65533;&#65533;zI&#65533;&#65533;I&#65533;&#1869;&#65533;&#65533;,0
7&#65533;,V&#65533;Q^&#65533;&#65533;&#65533;er!&#65533;,.&#65533;&#65533;jH&#65533;j"z@&#65533;&#65533;&#65533;V&#65533;&#65533;&#65533;Zf&#65533;~&#65533;&#65533;&#65533;&#65533;K7&#65533;&#65533;Q&#65533;\&#65533;&#65533;f]&#65533;&#65533;&#65533;&#65533;3&#986;&#65533;ic&#65533;2[(&#65533;	&#65533;[>&#65533;&#65533;&#600;&#65533;&#65533;&#65533;-&#65533;z&#958;&#65533;&#65533;8d&#65533;&#65533;&#65533;&#1979;I&#65533;g&#65533;&#65533;&#65533;&#353;&#65533;;T&#65533;&#65533;&#65533;:q'&#65533;H&#65533;q&#65533;^QN*<6&#65533;$&#65533;&#65533;r&#65533;K@G	_&#65533;&#65533;-&#65533;r&#65533;&#705;&#65533;&#65533;t&#65533;SW&#65533;&#65533;&#65533;&#65533;&#65533;&#65533;&#65533;&#65533;&#65533;&#65533;&#65533;&#65533;E&#65533;&#65533;&#65533;=&#65533;&#65533;w<&#65533;sk%&#1178;a8T&&#65533;_>&#65533;(y&#65533;O&#65533;U-&#65533;&#65533;E&#65533;&#65533;&#1913;&#65533;&#65533;&#65533;&#65533;&#65533;&#65533;4&#65533;&#65533;&#65533;&#65533;&#135;&#65533;&#65533;&#65533;&#65533;&#65533;&#65533;t&#65533;&#761;&#65533;&#65533;&#65533;w&#65533;&#65533;t&#65533;&#65533;U&#65533;3&#65533;f&#65533;&#65533;&#65533;/R&#65533;&#65533;_j6&#65533;}&#65533;"&#65533;&#65533;&#65533;&#65533;U1E&#65533;&#65533;!<&#65533;&#65533;&#65533;&#65533;&#65533;&#65533;&#65533;&#65533;&#65533;{n&#65533;&#65533;?&#65533;$&#65533;&#65533;'V3P&#65533;&#65533;SM,&#65533;&#65533;&#65533;	&#65533;&#1920;&#65533;&#65533; e&#65533;+&#65533;C&#65533;#&#65533;<&#65533;&#65533;&#65533;&#65533;&#65533;0
:&#65533;U8&#65533;!&#65533;&#65533;7&#65533;&#196;M}B\&#65533;2&#65533;&#65533;b&#65533;&#65533;&#65533;&#65533;Ei&#65533;[&#65533;&#65533;&#65533;&#65533;s&#65533;&#65533;%&#65533;&#65533;&#65533;&#65533;B&#65533;`4cZ<&#65533;E&#65533;PK:&#65533;&#65533;J&#65533;&#65533;V&#65533;&#65533;el&#65533;u<&#65533;&#65533;&#1192;&#65533;5b)XK&#65533;Tv&#65533;&#65533;&#65533;&#65533;&#65533;&#1588;&#65533;&#65533;&#65533;&#65533;&#65533;&#65533;;&#65533;&#65533;8&#65533;Ie9)L&#65533; y&#65533;&#65533;H&#65533;=&#522;&#65533;'&#65533;&#671;&#65533;&#65533;])&#65533;&#65533;B&#1574;I&#65533;&#65533;-Y<H(a&#1619;&#65533;):&#65533;&#218;&#65533;$#&#65533;&#65533;&#65533;P4&#65533;|&#65533;/y&#65533;&#65533;AUM&#65533;&#65533;l&#65533;&#65533;'&#65533;&#65533;&#65533;&#1177;&#65533;	&#27590;i!!1&#65533;!Zi4"&#65533;m&#65533;eu&#65533;#R.RA&#65533;&#65533;&#65533;g&#65533;&#65533;C#f&#65533;3-&#65533;&#65533;Y5H&#65533;&#65533;&#65533;5&#65533;3&#65533;*g&#65533;&#65533;&#65533;N}B&#65533;&#65533;&#65533;&#65533;'&#65533;!&#65533;&#65533;#&#65533;A&#65533;&#772;
e&#65533; &#65533;_&#65533;&#65533;c&#65533;L;&#65533;h&#65533;2&#65533;~N&#65533;&#65533;	&#65533;&#65533;R'&#65533;'A)iOJ&#65533;&#65533;&#65533;&#927;&#65533;&#65533;&#65533;!R!&#65533;&&#65533;F&#65533;&#65533;/o
&#65533;&#65533;&#65533;&#65533;&#65533;&#65533;<&#65533;&#1189;&#65533;^Le
&#65533;&#65533;Q}R&#65533;&#65533;QC&#65533;&#65533;&#1520;R&#65533;O&#845;V&#65533;Y F&#65533;&#1680;r 7&#65533;s&#65533;?&#65533;&#65533;&#65533;&#65533;&#20487;&#65533;|cX&#1395;f&#65533;&#65533;)&#65533;J&#65533;r&#65533;!&#65533;PkpD`p&#65533;q&#65533;&#65533;&#65533;4&#65533;&#65533;&#44972;1&#65533;&#65533;(&#65533;&#65533;&#65533;\&#65533;&#546;Z(&#65533;E&#65533;&#65533;&#65533;&#65533;!9&#65533;i>&#65533;R&#65533;Y&#65533;&#1936;&#65533;&#65533;&#65533;H>&#65533;X&#65533;E&#65533;)H&#65533;`&#65533;&#65533;Hf&#65533;u&#65533;&#65533;&#65533;&#65533;B&#65533;WF&#65533;&#65533;O&#65533;u&#65533;W&#65533;&#65533;m&#65533;u&#65533;"&#65533;&#65533;T&#65533;Y&#65533;!&#65533;&#65533;AQ&#65533;&#65533;Y&#65533;&#65533;&#65533;a&#65533;	nky1&#65533;&#65533;&#442;&#65533;=kr&#65533;&#65533;&#1768;8&#65533;|&#65533;&#65533;&#682;k\&#65533;Zd&#65533;<s{&#65533;7&#65533;&#301;x&#65533;&#65533;|&#65533;K&#65533;&#65533;M3&#65533;&#65533;nz&#65533;s&#65533; &#65533;&#65533;&#65533;Zy&#65533;E&#65533;k&#65533; &#65533;z8&#65533;&#65533;g&#65533;&#65533;&#65533;@N;&#65533;&#65533;/&#65533;&#65533;1&#65533;	&#65533;&#65533;Z&#65533;Z&#65533;&#65533;&#15662;5x&#65533;&#65533;H&#65533;&#65533;&#65533;&#65533;u&#65533;&#65533;1&#65533;&#65533;+^&#65533;&#65533;&#65533;%&#65533;s&#65533;5&#65533;i&#65533;x&#65533;&#65533;Q&#65533;fu&#65533;@&#65533;&#65533;&#65533;&#65533;&#65533;&#65533;&#65533;`/l&#65533;&#65533;&#65533;7&#65533;&#3086;&#65533;d'&#65533;&#65533;N-&#65533;_&#65533;;/&#65533;&#65533;&#65533;&#65533;3&#65533;&#65533;&#65533;:&#65533;&#65533;&#65533;&#65533;&#65533;&#65533;+&#65533;&r<&#65533; y&#65533;7qK&#65533;&#65533;&#65533;&#65533;&#65533;&#65533;&#65533;3Z!h&#65533;%39&#65533;u&#1491;Y&#65533;Jp&#65533;&#65533;&#65533;,n&#65533;^&#65533;
&#65533;&#65533;h&#65533;&#65533;&#65533;+b&#65533;&#65533;&#65533;&#65533;z&#65533;&#65533;%&#65533;hh&#65533;&#65533;7&#65533;&#65533; &#65533;&#65533;e&#65533;I\$&#65533;&#65533;&#65533;4&#65533;&#65533;}&#65533;]t&#65533;&#65533;.&#65533;&#65533;
&#65533;&#65533;.&#65533;&#65533;lZ&#65533;4&#65533;&#65533;N&#65533;Q&#65533;BL &#65533;&#65533;H&#65533;&#65533;&#65533; &#65533;&#65533;"&#65533;&#65533;-e-&#65533;&#65533;&#65533;?f&#65533;@&#65533;&#65533;u|WWIarZ&#65533;&#65533;&#65533;&#65533;&#65533;CS&#65533;b&#65533;&#65533;&#65533;&#65533;&#65533;a\&#65533;&#1785;&#65533;x&#1373;&#65533;&#65533;6&#65533;Lnu&#65533;vHo]R9&#65533;}&#65533;	&#65533;&#65533;&#65533;&#65533;&#65533;w?%&#65533;8&#65533;&#65533;&#65533;&#65533;{<&&#65533;^k*b&#65533;p&#65533;nA4&#65533;"N&#65533;(&#65533;&#65533;&#65533;m&#65533;ln&#65533;&#65533;&#65533;&#65533;&#65533;s&#65533;&#65533;9&#65533;6q:&#65533;&#65533;&#65533;uN&#65533;&#65533;{&#65533;&#65533; _h&#65533;&#65533;y&#65533;-&#65533;NOf6A%p&#65533;[&#65533;.&#65533;&#1891;&#65533;(&#65533;L&#65533;&#400;&#65533;&#65533;rM$&#65533;a%7&#65533;&#597;U&#65533;(&#65533;;o&#65533;&&#65533;q&#65533;>=&#65533;&#65533;&#65533;&#65533;dmO^&#65533;&#65533;&#65533;}.&#1486;p&#35299;&#65533;&#65533;5&#65533;&#65533;&#65533;&#65533;&#65533;1&#65533;&#65533;&#986;A&#1753;&#65533;&#1120;>|+&#65533;-&#65533;&#65533;&#65533;&#65533;&@&#65533;&#65533;&#65533;?&#65533;geoK&#65533;&#65533;&#65533;|&#65533;&#65533;e;;Z&#65533;&#1467;&#65533;B,&#65533;t&#65533;c&#65533;&#65533;&#65533;&#65533;&#65533;&#65533;&#65533;p&#65533;?r&#1306;&#65533;6gW&#65533;&#65533;&#1145;&#65533;&#1570;&#65533;&#65533;u&#65533;&#65533;Bn&#65533;~&#65533;&#2022;&#65533;J&#65533;d&#65533;	}&#65533;t&#65533;&#1011;/&#65533;&#65533;m&#65533;l&#36688;&#65533;&#65533;&#65533;&#1944;&#65533;&#65533;&#65533;&#1038;&#65533;Q&#65533;&#65533;&#65533;}[&#65533;6B&#65533;9&#65533;&#65533;&#65533;|&#1335;&#1845;4p&#65533;&#65533;&#65533;&#65533;&#65533;&#65533;&#65533;*&#65533;q&#65533;&#65533;&#65533;A&#65533;~&#65533;S&#65533;&#65533;&#65533;&#65533;&#65533;}&#65533;s&#65533;(&#65533;7o*&#65533;&#65533;+&#65533;&#65533;1&#65533;&#65533;"a&#65533;&#65533; &#65533;&#65533;&#65533;9&#65533;&#65533;&#1228;&#65533;&#65533;zZ&#65533;K?8&#65533;&#65533;&#65533;#{(&#65533;2&#65533;/&#65533;&#65533;&#52459;&#65533;&#65533;&#65533; k7U&#65533;:&#65533;&#65533; &#65533;&#65533;&#65533;ZA+&#65533;&#65533;&#65533;&#65533;&#65533;8H&#65533;-&#65533;9&#65533;cY0G&#65533;&#65533;&#65533;&#65533;AD&#65533;&#65533;&#65533;&#65533;&#65533;jH!&#65533;&#65533;#<&#65533;&#65533;&#65533;&#65533;3&#65533;@b&#65533;&#65533;&#65533;&#65533;&#65533;J-#&#65533;@8&#65533;&#65533;&#65533;b&#65533;Ma&#65533;X)&#65533;'&#185;&#65533;&#65533;1&#65533;2&#65533;&#65533;&#65533;3&#65533;&#65533;&#65533;5&#65533;(&#65533;0$&#65533;1&#65533;Ba&#65533;&#65533;&#65533;&#65533;#c&#65533;&#65533;&#65533;hC=|&#65533;+l?9&#65533;&#65533;'&#65533;&#65533;&#684;*d&#65533;&#65533;S.&#65533;K.&#65533;&#65533;;&#65533;P+B&#1852;&#65533;&#65533;=A&#65533;C&#65533;i#I&#65533;&#65533;&#65533;&#65533;&#811;&#65533;y&#65533;&#65533;9&#65533;=&#65533;&#65533;&#65533;&#1270;&#65533;&#65533;CN&#65533;/b[+>&#65533;&#65533;$&#65533;Mb3&#65533;0&#65533;&#61161;T&#65533;&#65533;}C&#65533;p* &#65533;2&#65533;x&#65533;G&#65533;D&#65533;&#65533;D&#65533;&#65533;+&#65533;&#65533;+&#65533;&#65533;W&#65533;&#65533;&#65533;`&#65533;&#65533;&#65533;&#759;"j&#65533;&#65533;&#65533;&#65533;&#65533;;c4?&#65533;&#65533; $&#65533;X?5&#65533;&#65533;&#65533;k&#65533;&#65533;;(md&#65533;ic&#65533;&#65533;!Ays&#65533;&#65533;$Q&#65533;s&#65533;&#65533;&#65533;k?&#65533;[$3 &#65533;&#65533;&#65533;&#65533;&#65533;&&#65533;&#65533;&#65533;&#65533;&#393;&#65533;F&#65533;6}&#65533;>&#65533;J4!&#65533;&#65533;&#65533;1&#65533;7&#65533;68&#632;.&#65533;&#65533;&#65533;&#65533;&#65533;r&#65533;S<&#65533;$L&#65533;
\&#65533;&&#65533;
&#65533;&#481;Z&#65533;t&#65533;_z s&#65533;&#65533;{&#65533;&#65533;&#65533;&#65533;"&#65533;&#65533;&#65533;r:&#65533;&#65533;D&#65533;&#65533;&#203;&#65533;B4&#65533;_#'&#65533;L:&#65533;&#65533;%&#65533;&#65533;I$&#65533;&#65533;&#65533;&#65533;o9=7&#65533;B&#65533;3&#65533;&#65533;&#65533;K#&#65533;SJY&#65533;E&#1450;&#65533;&#65533;&#65533;9&#65533;&#65533;b0|&#65533;y9&#65533;&#65533;&#65533;&#65533;&#65533;;\c&#65533;A&#65533;J(CH`&#65533;>k!&#1082;\&#65533;&#65533;$2&#65533;&#65533;J&#723;&#65533;&#65533;&#65533;A&#65533;#K&#938;&#65533;U&#65533;&#65533;&#65533;&#65533;qT&#65533;&#65533;edJ&#65533;&#65533;K&#65533;&#65533;&&#65533;J?&#65533;&#65533;&#65533;&#65533;&#65533;&#65533;J&#65533;&#65533;2E&#65533;&#65533;&#65533;%&#65533;s&#65533;&#65533;&#65533;k&#65533;&#65533;PIv&#65533;&#65533;&#65533;.&#65533;3&#65533;&#65533;A?&#65533;dF&#65533;DM&#65533;q&#65533;.&#65533;LJ&#65533;&#65533;&#65533;&#65533;|&#65533;&#65533;&#65533;&#65533;osFc&#65533;L&#65533;&#65533;M&#65533;&#65533;@;&#65533;&#65533;SN&#65533;&#65533;&#839;l=&#65533;J>&#65533;&#65533;&#65533;&#65533;,D@&#29471;	&#65533;@&#65533;5&#65533;>&#65533;BN \NBJ&#65533;z|&#65533;od&#65533;&#65533;3&#65533;&#65533;8 &#65533;O&#65533;C&#65533; &#65533;&#65533;k&#65533;Ab&#65533;9&#65533;l&#65533;&#65533;G&#65533;&#65533;&#65533;t&#65533;M&#65533;!H&#65533;  >(-C&#65533;P>&#65533;&#65533;U&#865;k;&#65533;&#65533;8*&#65533;N&#65533; @&#1536;4XQA&#65533;&#65533;& &#65533;&&#65533;Q&#65533;P8,&#65533;&#65533;&#65533;E3&#65533;M&#65533;&#65533;](&#65533;&#65533;&#65533;&#65533;(&#65533;&#65533;&#65533;]&#65533;T&#65533;B&#65533;@ &#65533;&#65533;p	&#65533;0&#65533;&#65533;t&#65533;Q&#65533;$8)&#65533;8&#65533;&#65533; &#1218;&#65533;`&#65533;2u&#65533;&#65533;4-H#E&#65533;R(&#65533;&&#1861;'E*&#65533;&#65533;&#65533;&#65533;&#65533;&#65533; 6&#65533;&#65533;YB-&#65533;&#65533;Y&#65533;&#65533;(S&#65533;XT4]&#65533;2U&#65533;&#65533;&#65533;&#65533;&#65533;,&#65533;&#65533;#&#65533;&#65533;&#65533;&#65533;T&#65533;TPu&#65533;G&#65533;CMS T&#65533;H&#65533;SUS&#65533;&#65533;&#65533;R@&#65533;K&#65533;E&#65533;&#65533; :(
&#65533;&#65533;&#65533;&#65533;&#65533;&#65533;U]]&#65533;H&#65533;&#65533;&#65533;&#65533;&#65533;G8&#65533;S&#65533;TK&#65533;St|&#65533;R`&#65533;&#65533; \&#65533;U\&#65533;&#65533;&#65533;k&#65533;&#65533;&#65533;&#1414;&#65533;&#1349;H&#65533;&#65533;H
(: f&#65533;3TRP8
p&#65533;Y UbE&#65533;p&#65533;&#65533;&#65533;&#65533;{e&#65533;^&#65533;&#65533;( :x&#65533;X&#65533;&#65533;&#1221;8&#65533;fH \&#65533;T&#65533;&#65533;Wc=&#65533;c&#65533;cESET
&#65533;WAP&#65533;&#65533;8&#65533;X&#65533;&#65533;X&#65533;&#65533;&#65533;&#65533;&#65533;&#65533;g&#65533;&#65533;&#65533;=&#65533;k&#65533;i&#65533;&#65533;G &#1365;T&#65533;&#1614;&#65533;&#65533;&#65533;&#65533;&#65533;x&#65533;g&#65533;&#65533;&#65533;&#1565;&#65533;Y&#65533;&#65533;&#65533;&#65533;  !&#65533; &#65533; ,&#65533; &#65533; &#65533; L &#65533; &#65533;	H&#65533;&#65533;&#65533;&#65533;*\&#65533;&#65533;_&#65533;&#65533;&#65533;UY&#65533;c&#65533;>*&#65533;0&#1036;&#65533;&#463; C&#65533;I2d&#270;&#65533;Z&#65533;v&#65533;&#191;&#65533;&#65533;Q&#65533;f&#65533;&#65533;(K&#65533;&#65533;&#627;&#65533;N&#65533;&#65533;&#65533;&#1554;&#65533;&#800;H&#65533;&#65533;\&#65533;M&#65533;&#65533;&#65533;J&#65533;&#65533;N&#65533;F-P&#65533;&#65533;R!&#1318;M&#65533;&#65533;&#65533;Y&#65533;_(i&#65533;&#65533;];&#65533;&#65533; &#65533;1&#65533;,&#65533;&#65533;S&#65533;&#65533;2&#65533;[&#65533;&#1791;&#65533;&#65533;&#65533;&L&#65533;&#65533;\&&#65533;Y7&#65533;&#1979;u&#65533;&#65533;G&#65533;&#319;&#65533;&#65533;3k&#65533;&#65533;&#65533;&#65533;z&#65533;6&#65533;9&#65533;&#1829;-o^=ul&#65533;[_&#65533;&#65533;z&#65533;5c&#932;=&#757;M&#65533;D&#812;&#65533;3&#65533;m&#65533;n&#65533;IG&#65533;F&#65533;\kh&#65533;BM&#65533;F&#65533;&#65533;6&#65533;&#65533;&#179;&#65533;`c&#65533;&#65533;&#65533;Y&#65533;O&#65533;&#65533;&#65533;kn&#65533;&#65533;y&#65533;&#65533;:p&#65533;&#65533;&#65533;&#65533;y3L&#65533;Wl&#65533;&#975;g{/jX.&#65533;&#65533;\&#65533;&#65533;f&#65533;&#65533;&#1024;q&#65533;&#65533;&#65533;&#65533;&#65533;&#65533;&#1497;&#65533;&#65533;&#65533;%&#65533;A&#65533;E&#65533;W&#65533;vMW&#65533;&#65533;&#65533;&#65533;g&#65533;Xx}t&#65533;V&#65533;LCqF&#65533; &#65533;e&#1555;C&#65533;&#65533;&#65533;&#1923;`&#65533;j&#65533;&#65533;&#65533;R&#65533;&#65533;&#65533;&#65533;ka&#65533;f#p2&#65533;TE,&#65533;&#65533;a&#65533;'2&#65533;&#65533;t=nu&#65533;kD56&#65533;xJyXchI&#65533;&#65533;C&#65533;[&#1925;&#65533;k&#182;#4&#65533;=&#65533;&#65533;@?<0&#65533;&#65533;&#65533;z&#65533;Mg#a&#65533;4&#65533;?\d	&#1363;#&#65533;&#65533;}l&#65533;&#65533;@&#65533;x&#65533;;&#65533;z&#65533;7&#65533; &#65533;7&#65533; &#65533;&#65533;&#65533;&#65533;&#65533;&#65533;&#1539;&#65533;A)[&#65533;>&#65533;&#65533;&#65533;P&#65533;&#65533;(aB^8Z&#65533;7&#65533;j&#65533;
&#65533;:&#65533;N&#65533;0&#65533; &#65533;i&#65533;&#65533;&#65533;&#65533;(&#65533;\B@&#65533;&#65533;*&#65533;&#65533;&#65533;X&#65533;2x*B&#65533;&#65533;0&#65533;&#394;&#65533;A&#65533;JjP+&#1648;&#65533;]VAz&#65533;$&#65533;&#65533;!$&#65533;gB&#65533;I&#65533;&#65533;j&#65533;-&#65533;&#65533;+/&#65533;&#65533;&#1941;&#65533;e)*&#65533; u&#65533;&#4046;&#65533;(M&#65533;&#65533;h&#65533;&#65533;&#65533;J2e:&#65533;9&#65533;:&#65533;qEd&#865;&#65533;o&#65533;&&#65533;\S&#60067;
&#65533;O &#65533;,&#65533;O&#65533;%&#65533;0U&#1325;&#65533;&#65533;&#65533;w;|&#65533;&#65533;SL]&#65533;/a&#1320;&#65533;&#65533;^&#65533;&#65533;&#65533;A&#65533;[P&#65533;&#65533;2&#65533;4HS<Ka&#401;&#65533;v4&#65533;x,&#65533;&#65533;
tD&#65533;&#65533;2&#65533;@&#65533;&#65533;&#65533;4&#65533;&#65533;&#65533;&#65533;&#65533;f?&#65533;&#65533;j&#65533;&#65533;&#65533;S&#65533;7&#65533;}&&#65533;l&#65533;v&#65533;&#65533;&#65533;*&#65533;&#65533;C&#65533;?L&#65533;&#65533;&#7774;&#65533;&#65533;&#65533;&#65533;*>-B&#65533;&#65533;&#65533;@&#65533;&#65533;e&#65533;<
&#65533;sI&#65533;&#65533;s&#1288;&#808;&#65533;K&#65533;&#65533;&#65533;&#65533;&#65533;?&#65533;&#65533;&#65533;&#65533;&#65533;Z&#65533;d[n&#65533;	&#65533;&#65533;&#1125;&#65533;'&#65533;&#65533;79 &#65533;&#65533;&#65533;@o&#65533;x&#65533;&#65533;&#65533;J	&#65533;P&#65533;A&#65533;(&#1339;&#65533;+"&#65533;yp&#65533;&#65533;_K&#65533;&#65533;&#65533;&#65533;<-&#65533;&#65533;&#65533;&#65533;&#65533;d&#1275;|A&#65533;*m&#65533;mC&#65533;&#65533;&#65533;0P&#65533;&#65533;&#65533;F&#65533;6&#65533;&#65533;&#65533;n\&#65533;1&#65533;&#65533;&#65533;!&#65533;&#262;<&#65533;0 &#65533;&#65533;&#65533;T&#65533;&#65533;&#65533;K&#65533;&#9722;d&#65533;&#65533;#&#65533;&#65533;?&#65533;t&#65533;-&#65533;&#65533;&#65533;&#65533;&#478; &#65533;&#65533;L&#65533;&#65533;d&#65533;&#65533;p&#65533;&#65533;&#65533;&#65533;&#1333;Mq[&#65533;&#65533;&#65533;?&#65533;$,`&#65533;y2w&#65533;&#65533;&#65533;&#65533;T&#65533;&#65533;&#65533;R5&#65533;H&#65533;&#65533;q&#65533;&#65533;%~<d&#65533;&#65533;&#65533;w&#65533;!&#65533;J0H&#1665;6&#65533;&#65533;	K"&#65533; 2	&#65533;L&#65533;
&#65533;&#65533;T&#65533;	$&#65533;&#65533;e?&#65533;&#65533;P q&#65533;&#65533;
&#65533;F&#65533;&#65533;K<x&#65533;_&#167;5&#65533;&#65533;C&#65533; &#65533;9n&#65533;)xi&#65533;	&#65533;&#65533; y&#65533;&#65533;k&#65533;&#65533; &#65533;(&#65533;B8&#65533;&#188;&#65533;JH&#65533;&#65533;_&#65533;&#65533;&#65533;&#65533;0&#65533;&#65533;Fw&#65533;&#65533;&#65533;z&#65533;&#65533;6M&#65533;bl&#65533;_bg'"&#65533;R3U&#65533;&#65533;&#1026;&#1211;&#65533;&#65533;F&#65533;&#65533;H&#65533;@4&#65533;&#65533;&#65533;Qy
&#65533;E&#65533;&#65533;W&#65533;:qf&#65533;,&#65533;=&#65533;Q&#65533;
&#65533;h&#65533;&#65533;&#65533;+Fp&#65533;lX7&#65533;&#65533;&#65533;&#65533;&#65533;&#65533;	2&#65533;x&#65533;&#65533;d&#65533;.&#65533;&#65533;a`&#65533;a.&#65533;&#1045;&#65533;&#65533;&#65533;&#65533;I`&#65533;&#65533;;\&#65533;7&#65533;&#1127;&#65533;&#65533;&#65533;&#65533;H6TT5&#65533;&#65533;O[&#65533;&#65533;&#65533;&#65533;&#65533;&#65533;&#65533;|smC&#65533;&#65533;Q&#65533;&#39571;&#1418;&#65533;&#65533;#@&#1576;J(&]&#65533;&#65533;&#65533;&#65533; Vx&#65533;An:&#65533;&#65533;&#65533;&#65533;	M&#361;T&#65533;IL1&#65533;ya&A&#65533;&#65533;&#65533;&#65533;!d\&#65533;>&#65533; &#65533;&#65533;(&#65533;<N&#65533;&#65533;%&#65533;$&#1318;Bl&#65533;8&#65533;~&#65533;y&#65533;&#65533;&#65533;&#65533;&#65533;6&#65533;&#65533;&#65533;D!&#65533;Z&#65533;TH"-&#65533;&#65533;N-*B([?tZ&#65533;g&#65533;Q&#65533;&#65533;;&#65533;&#65533;WA&#65533;B&&#65533;9&#65533;GZ=&#65533;k&#65533;&#65533;\&#65533;0&#65533;@Z&#65533;OV&#65533;&#65533;m&#65533;&#65533;29&#65533;&#65533;&#65533;&#65533;{&#65533;&#65533;H&#65533;&#65533; &#65533;$v,&#65533;!i6PG&#65533;&#65533;&#690;9}m&#65533;&#1942;&#65533;e&#65533;&#65533;H&#65533;&#65533;&#65533;&#65533;#&#65533;&#65533;H0&#65533;&#65533;&#65533;V7L&#65533;&#65533;&#65533;&#65533;&#65533;r#&#65533;&#65533;&d &#65533;Yd1&#65533;&#65533;
&#65533;&#65533;_!&#65533;&#65533;6SR&#65533;&#65533;&#65533;bBj+9&#65533; &#65533;#&#65533;&#65533;_W&#65533;%v&#65533;&#65533;c&#65533; &#65533;7&#65533;&#65533;e&#65533;&#65533;&#636;&#65533;&#65533;&#65533;&#65533;&#242;<&#65533;^ &#65533;&#65533;#&#624;&#1185;&#65533;&#65533;&#65533;D2&#65533; &#65533;e&#346;&#65533;6&#65533;uw &#65533;ZEfI&#65533;&#1512;&#65533;f2nUhHL &#65533;&#65533;1d#H&#65533;e&#65533;&#65533;O&#65533;&#65533;8;&#65533;#	&#65533;&#65533;&#531;&#65533;&#65533;4&#65533;|#S,&#65533;.[&#65533;,	)&#65533;&#65533;&#65533;&#65533;&#65533;G&#65533;&#65533;&#65533;b*&#65533;&#65533; &#65533;EdA&#65533;+d&#65533;&#65533;&#65533;q$&#65533;&#65533;&#65533;&#65533;+,&#65533;/1J&#65533;8#\&#65533; &#65533;b{S&#65533;&#65533;&#65533;&#65533;
&#65533;$~MH&#65533;6s&#65533;&#65533;0&#65533;/&#65533;&#65533;}&#65533;Bc9&#65533;&#253;&#65533;&#65533;J&#65533;tZ-&#65533;&#65533;H&#65533;-&#65533;&#65533;
&#65533;x Fs&#65533;&#65533;&#65533;&#65533;&#65533;4&#65533;&#65533;&#65533;&#65533;c&#65533;&#65533;i,{l&#65533;GH &#65533;
&#65533;&#65533;&#65533;)sr\5&#65533;&#65533;CeF93&#65533;T&#65533;H&#65533;jG&#65533;&#65533;&#65533;pt&#65533;&#65533;]&#65533;&#65533;L&#65533;&#65533;yE&#65533;&&#2033;7&F$&#65533;&#65533;mi&#65533;&#65533;&#65533;&#65533;vBD<>8$&#65533;1&#65533;&#65533;.&#242;&#65533;&#65533;|pp&#65533;mR&#65533;z5&#65533;&#65533;z&#65533;&#65533;&#65533;,`)&#65533;&#65533;&#65533;d&#65533;p]&#65533;Z8o(w&#65533;&#65533;!la/S&#65533;&#65533;&#65533;&#65533;&#65533;D"&#65533;&#65533;E&#65533;1&#65533;@&#65533;&#65533;'&#65533;xc8&#65533;(&#65533;<&#65533;p&#65533;&#65533;i&#65533;&#65533;&#65533;&#65533;&#65533;&#65533;&#65533;&#65533;&#65533;&#65533;&#65533;&#65533;&#65533;y&#65533;&#65533;&#65533;]&#65533;)tG2&#65533;&#65533;|v&#65533;V&#65533;&#65533;&#65533;&#406;%&#65533;hI"&#65533;&#65533;&#65533;V&#65533;&#65533;.;&#65533;m&#65533;
&#65533;&#65533;&#65533;&#65533;g+&#65533;Nd")Xy&#65533;*3tA~&#65533;&#65533;&#65533;A	&#65533;&#65533;H&#65533;&#65533;n&#65533;&#65533;d&#65533;&#65533;&#65533;&#65533;o&#65533;&#65533;&#65533;	ItO&#65533;&#65533;&#65533;&#65533;&#65533;&#65533;OI&#65533;U&#65533;I&#65533;&#65533;&#65533;&#65533;&#65533;&#65533;&#65533;IH&#65533;K*DM&#65533;&#65533; &#65533;&#65533;I&#65533;&#65533;&#65533;h&#65533;&#65533;&#65533;&#65533;Uyt&#65533;&#65533;&#65533;&#65533;EA &#65533;&#65533;&#65533;^OT&#65533;&#65533;!X&#65533;&#65533;&#65533;&#65533;&#65533;$M,&#65533; &#1962;&#65533;Ji&#65533;&#65533;&#65533;&#65533;?&#65533;?&#65533;&#65533;8&#65533;&#65533;&#65533;p&#65533;RA,8b&#65533;#t&#65533;f&#65533;	"Ag&#65533;&#65533;$&#65533;J&#65533;&#65533;&#1378;&#65533;p&#65533;&#65533;&#65533;&#65533;/A~&#65533;c&#65533;&#65533;Oo8&#65533;&#65533;&#65533;&#65533;3$mJ&#65533;M&#65533;&#540;&#65533;d&#65533;$&#65533;I&#65533;&#65533;&#65533;&#65533;-`&#65533;&#65533;&#65533;
&#65533;p&#65533;h&#65533;6&#65533;&#65533;&#2000;&#65533;sle&#65533;y&#65533;&#1700;i9&#65533;zU&#65533; &#65533; 
'&#1024;*X&#65533;&#65533;&#65533;&#65533;c&#65533;&#65533;cE&#65533;SB&#65533;p&#65533;&#65533;s&#65533;k &#65533;&#65533;&#65533;?&#65533;E(&#32810;p&#65533;(I&#65533;c i&#582;u,tU >&#65533;D*rj &#65533;t&#65533;&#65533; [&#65533;`(
'&#65533; S&#65533;!&#65533;U&#65533;&#65533;>&#65533;&#65533;4p5"Ck67 s&#65533;*&#65533;x&#65533; &#65533;P&#65533;'&#65533;I;&#65533;Wx#-&#65533;B&#65533;&#65533;&#65533;&#65533;&#65533;&#65533;{&w>&#65533;A&#65533;8C(&#1536;~X&#848;f$e-!K&#65533;pEq&#65533;1&&#65533;&#328;<&#65533;F&#65533;H&#65533;C&#65533;X&#65533;$&#1269;
&#65533;PK&#65533; F&#65533;S&#65533;!&#65533;&#65533;)&#1543;;&#65533;P&#65533;&#65533;!"
&#65533;`&#65533;&#65533;#&#65533;w&#65533;&#65533;H&#65533;@ &#65533;X&#65533;&#65533;a72C*"A&#65533;&#65533;T&#65533;&#65533;d&#1024;&#65533;&#65533;<&#65533;&#65533;&#65533;DqL\nP&#65533;}&#65533;&#65533;@(z&#65533;&#65533;P "&#65533;&#65533;0&#65533;>E;1&#65533;Pi&#65533;&#65533;p&#65533;MkV&#65533;S&#65533;=&#1568;&#41997;MO.!AE:&#65533;wX&#65533;a&#65533;q &#65533;&#65533;&#65533;ES&#65533;&#65533;F&#65533;'&#65533;r&#65533;F&#65533;y`&#65533;T<V!O&#65533;&#65533;&#65533;&#65533;
&#1618;V&#65533;&#65533;G@$&#65533;}fy&#65533;^&#65533;p '&#65533;M8I.&#65533;&#65533;JLv^?&#65533;&#1296;&#65533;&#65533;&#402;G9iO&#65533;@&#65533;&#65533;u&#5319;&#65533;}SI&#65533;&#65533;&#321;&#65533;&#65533;q&#65533;&#65533;&#65533;_&#65533;'4&#65533;y&#65533;&#65533;&#65533;XI&#65533; Ah&#65533;&#65533;B#SXb&#65533;&#65533;&#65533;-qRi&#65533;&#65533;&#614;&#65533;Q+p7v&#65533;a:&#65533;&#65533;&#65533;9 k&#65533;&#65533;&#65533;RD&#65533;&#65533;Q&#65533;A5\&#65533;&#65533;;#&#65533;y{Y&#65533;&#65533;Da&#65533;&#65533;&#65533;&#65533;&#65533;&#65533;9&#65533;fG&#65533;t&#65533;&#65533;&#65533;&#65533;?&#65533;&#65533;V!6&#65533; ?Y&#65533;&#65533;&#65533;&#65533;/&#65533;&#1370;&#65533;&#65533;&#65533;`l&#65533;}L&#65533;&#65533;&#65533;lN&#65533;/]a ^&#65533;w&#65533;I*q<VG&#65533;&#65533;[ntK&#65533;&#65533;$&#537;&#65533;1&#65533;&#65533;@ C&#65533;$&#65533;&#65533;x&#65533;&#65533;o&#65533;ui&#65533;Q&#65533;&#65533;"&#65533;&#65533;V2&#65533;_j)b&#65533;6&#65533;h&#65533;!k&#65533;&#65533;jA(&#65533;i#&#65533;P\&#65533;&#65533;_e&#65533;l&#65533;z&#65533;&#65533;<&#65533;&#65533;&#65533;YSiy"V&#65533;i&#65533;'&#65533;&#65533;&#65533;zS&#65533;^e&#65533;yK&#65533;&#65533;&#65533;@&#65533;&#65533;&#65533;&#65533;&#65533;Z&#968;]&#65533;&#65533;kb&#1536;' =&#65533;&#65533;&#65533;&#65533;&#65533;Xo-"0i&#65533;&#65533;&#65533;&#65533;ER@&#65533;%&#65533;l&#1088;&#65533;&#65533;&#65533;&#65533;&#1536;`@&#65533;&#65533;&#65533;
&#65533;&#65533;&#1500;["EB&#65533;&&#65533;z&#65533;' &#65533;&#65533;&#65533;&#65533;&#816;9&#65533;&#65533;9'&#65533;!&#65533;&#65533;&#65533;&#65533;-&#65533;&#65533;&#65533; &#65533;&#65533;=&#65533;&#65533;v&#65533;&#65533;&#65533;/&#1136;V&#65533;A"f&#65533;!3:%&#65533;*&#65533;&#65533;R&#65533;qu]Z&#65533;k=&#65533;&#65533;&#65533;)&#65533;qG&#65533;6&#65533;/&#65533;i&#65533;f&#65533;&#65533;R5[aO7&#65533;
`&#65533;&#65533;d &#65533;&#1112;}&#65533;J&#65533;!&#65533;&#65533;&#65533;&#296;w&#65533;`]&#65533;&#65533;&#65533;;:&#65533;0&#65533;&#65533;&#1682;c&#65533;&#65533;@/&#65533; aA&#65533;&#65533;T&#65533;J&#65533; &#65533; &#65533;zP&#65533;&#65533;qo&#65533;,H&#65533;&#65533;Z&#65533;`OS6j@&#65533;Z&#65533;W&#65533;^"v&#65533;&#65533;&#65533;V&#65533;&#65533;&#649;Pi&#65533; &#65533;&#65533;t&#65533;&#65533; c*Z&#65533;#A#&#65533;&#65533;L!&#65533;&#65533;&#65533;g&#65533;{&#65533;g&#65533;=&#65533; &#65533;Xp&#65533;&#65533;&#65533;&#65533;&#65533;aM_&#65533;i&#65533;")&#65533;`E&#65533;&#65533;Pq&#65533;P&#65533;
2&#2016; B&#65533;F&#65533;D&#65533; &#65533;&#65533;Q_0&#65533;:ja&#65533;&#65533;&#65533;&#65533;g#0&#65533;&#65533;-&#65533;)&#65533;&#65533;Ps9&#65533;&#1681;&#65533;>&#65533;&#65533;#!&#65533;S&#65533;"&#65533;n&#65533;&#65533;
qz}q&#65533;&#65533;&#65533;}&#65533;&#65533;%&#65533;&#65533;&#65533;D&#65533;)(A`O&#1195;&#65533;&#65533;,&#65533;&#65533;q%!K&#65533; N&#65533;U`Z&#65533;2*@&#65533;&#65533;(&#65533;q]&#65533;qc}c@k;D&#65533;nK&#65533;	&#65533;&#65533;&#65533;a9,&#65533;&#65533;#&#65533;&#65533;
&#65533;5&#65533;&#65533;&#65533;9W&#65533;&#65533;&#65533;&#65533;J2&#65533;&
&#65533;&#65533;j,&#65533;(&#65533;*&#65533;&#775;&#65533; &#65533;ee&#65533;7&#65533;&#65533;2~&#65533;&T&#65533;&#65533;1&#65533;&#65533;:&#65533;&#65533;&#65533;&#65533;	&#65533;&#65533;&#65533;U>&#65533; ocV&#65533;v&#65533;c&#65533;&#65533;H"&#65533;&#65533;&#65533;Sz&#65533;|&#65533;&#65533;&#65533;&#65533;V`hF&#65533;&#65533;u+&#65533;&#65533;&#65533;Tw+O&#65533;&#65533;&#65533;8&#65533;1&#65533;R&#65533;-&#65533;!&#65533;!&#65533;J&#65533;(&#65533;R&&#65533;&#65533;-`&#65533;H&#65533;&#65533;&#65533;t&#65533;&#65533;))&#65533;&#65533;N&#65533;y&#65533;7&#65533;&#65533;&#65533;&#65533; &#65533;%yB&#65533;&#65533;J&#65533;&#65533;&&#65533;&#65533;V)&#65533;&#65533;J&#65533;&#65533;&#65533;h&#65533;	&#65533;C8&#65533;qubP&#65533;np&#65533;$&#65533;k(|a#s&#36428;(&#65533;&#65533;&#65533;&#65533;K"K&#65533;F&#65533;&#65533;&#65533;V&#65533;&#65533;&#65533;t&#65533;&#65533;&#65533;8&#65533;&#65533;&#65533;&#65533;&#65533;d&#65533;h&#65533;&#65533;&#65533;"&#65533;&#65533;kfX7&#65533;" &#65533;&#65533;&#65533;b&#65533;&#65533;&#65533;&#65533;&#65533;&#65533;	9tZ&#65533;&#65533;:&#65533;f&#1385;[Q&#65533;o&#65533;,&#65533;H9&#874;w=CC0,&#65533;=Q&#65533;&#65533;{&#65533;&#65533;u&#65533;'&#65533;&#65533;>[&#65533;k&#65533;"&#65533;nL6 O&#65533;&#65533;&#65533;m"|&#65533;&#65533;&#65533;\&#65533;%&#65533;&#65533;&#65533;SF&#1590;&#65533;aO  &#65533;x&#65533;&#65533;LN&#65533;R&#65533;=d+&#65533;Q&#65533;&#346;&#65533;*&#65533;&!p%W&#65533;\&#65533;&#65533;
,&#65533;(m&#65533;W&#65533;1o&#65533;&#65533;	!&#65533;>P&#65533;-*M&#65533;&#65533;&#65533;&#65533;&#65533;x&#65533;&#65533;!!=;uva&#65533;&#65533;k&#65533;S&#65533;&#65533;S&#65533;I|&#65533;B&#65533;&#65533;j&#65533;X&#65533;W&#65533;3&#512;J&#65533;&#704;&#65533;&#616;&#65533;&#65533; c#$`~&#65533;&#65533;&#65533;(&#65533;u &#65533;/&#65533;&#65533;&#65533;`&#895;,=^ &#1005;,6 &#65533;p/&#65533;&#65533;L&#65533;R&#65533;&#65533;&#1697;+&#65533;&#65533;&#65533;&#65533;&#65533;Q'J&#65533;DP&#65533;W&#1536;?&#65533;&#65533;r&#65533;&#65533;&#65533;-)k@&#1834;&#65533;G&#65533;&#65533;&#1312;ai&#65533;&#65533;U&#65533;&#65533;&#65533;&#65533;d&#65533;a/&#65533;&#65533;
Kw&#65533;)&#65533;,&#65533;q&#65533;"\&#65533;&#65533;&#65533;&#65533;U&#65533;&#65533;&#65533;<&#65533;&#65533;(t&#65533;b&#65533;BR&#65533;&#65533;&#65533;&#65533;&#65533;&#65533;1,&#65533;DZ%=&#65533;&#65533;
.&#65533;&#65533;A&#65533;&#65533;&#65533;&#65533;&9P &#627;y&#65533;&#65533;&#65533;#&#65533;l&#1867;&#65533;e&#65533;Sl }&#65533;%&#732;&#65533;!!bM
&#65533;&#65533;@&#65533;&#65533;2T&#250;&#65533;i&#65533;"J0&#65533;&#65533;~&#65533;}&#65533;\&#65533;c&#65533;&#65533;&#65533;m&#65533;J9Cl&#65533;&#65533;2&#65533;&#65533;&#65533;}A&#65533;&#65533;s&#65533;&#65533;&#65533;&#65533;&#65533;T&#65533;&#65533;;f&#65533;<&#65533;&#65533;&#65533;z0&#65533;0&#65533;&#65533;s|&#541;|&#65533;w&#65533;&#1231;&#65533;@&#1890;&#65533;&#65533;B&#65533;&#65533;0&#65533;FM&#65533;&#65533;p &#65533;Q&#65533;&#65533;&#65533;&#65533;&#65533;&#65533;a&#65533;Pe(3&#65533;&#65533;q:&#65533;&#65533;&#65533;,&#1021;&#65533;&#65533;=&#65533;&#65533;g|B&#65533;&#65533;&#65533;&#65533;&#65533;&#65533;&#65533;%&#65533;&#250;&#65533;&#65533;4A&#65533;S&#65533;g&#65533;&#65533;%&#65533;&#65533;&#576;&#65533;v9o&#65533;&#65533;I^[@F]&#694;w&#65533;&#65533;u
&#65533;&#65533;&#65533;&#2030;&#38672;tG&#65533;&#65533;&#65533;&#65533;&#65533;ULTYy&P&#65533;9&#65533; >&#65533;&#65533;&#65533;&#65533;&#65533;q
>O\R&#65533;{&#65533;$C&#65533;9 &#65533;&#65533;8	O&#65533;[w&#65533;&#65533;&#65533;&#65533;3H.&#65533;&#65533;&#65533; P&#65533;&#65533;&#65533;k&#65533;D&#65533;&#65533;&#65533;{&#65533;3tV &#65533;*+0u&#65533;&#65533;.RP&#65533;-0um&#65533;&#65533;&#65533;V&#65533;]&#65533;&#65533;&#65533;&#65533;z&#65533;&#65533;&#65533;&#65533;&#65533;&#65533;&#65533;^&#65533;a&#65533;&#65533;&#65533;9hN$&#65533;<WMl&#65533;&#65533;&#65533;tn&#65533;wq&#65533;V&#65533;&#65533;&#65533;!&#65533;1&#65533;&#65533;^&#65533;y&#65533;&#65533;&#272;&#65533;w!&#65533;&#65533;&#65533;"&#65533;q&#65533;i&#65533;&#65533;&#65533;D&#65533;.hYnR&#65533;*&#65533;&#65533;k&#65533;&#65533;&#65533;!^&#65533;/L&#65533;a&#65533;on&#65533;{n&#65533;&#65533;&#65533;>&#65533;I&#65533;\&#65533;&#65533;y&#65533;&#65533;&#65533;&#65533;N&#65533;1 t&#65533;3p&#65533;4!
&#65533;&#65533;&#65533;.
i`P #&#65533;&#65533;@&#65533;`6&#65533;	&#65533;&#65533;&#65533;>&#65533;&#65533;&#1438;	&#65533;~&#65533;&#65533;N&#65533;&#65533;.&#65533;&#65533;&#65533;&#65533;&#65533;&#65533;#&#65533;	&#65533;&#65533;&#65533;&#65533;8&#65533;t&#65533;&#65533;&#65533;&#65533;R &#65533;&#65533;&#65533;&#65533;.&#65533;Q&#65533;&#65533;&#65533;&#65533;&#65533;0.&#65533;&#65533;&#65533;	Q&#65533;1&#65533;&#65533;&#65533;	&#65533;R@t&#65533;
&#65533;  &#65533;&#65533;&#65533;&#65533;&#65533;&#65533;&#65533;	o&#65533;&#65533;tp@/&#65533; &#65533;&#65533;&#65533;2&#65533;&#65533;@&#65533;F&#65533;&#1710;&#65533;A&#65533;# &#65533;&#65533;jA	&#65533;)&#65533;]&#65533;J&#65533;&#65533; &#65533;&#65533; &#65533;|&#65533;[&#65533;2`2&#65533;	&#65533;&#65533;&#65533;0&#65533;&#65533;^/&#65533;;!&#65533;)&#65533;F&#65533;G&#65533;d&#65533;&#65533;L&#65533;&#65533;&#65533; &#65533;&#65533;&#65533;p* &#65533;2 &#65533;*&#65533;v7&#65533;&#65533;O&#65533;&#65533;?&#65533;g/dX&#65533;q&#65533;&#65533;&#65533;h&#65533;|0g0&#65533;&#65533;&#65533;&#65533;&#65533;&#65533;kOj&#65533;&#65533;)P&#65533;&#65533;P&#65533;dh&#65533;f?&#65533;&#65533;@&#65533;&#65533;1&#65533;p_&#65533;1?P&#65533;&#65533;&#65533;o&#65533;&#65533;&#65533;&#65533;&#65533;&#65533;c_&#65533;&#65533;&#65533;&#65533;{&#65533;&#65533;&#65533;&#65533;&#65533;u?r_&#65533;&#65533;&#65533;&#65533;&#65533;&#65533;_&#65533;0&#65533;&#65533;&#65533;_
]&#65533; &#65533;&#65533;&#65533;? @R&#65533;&#65533;
&#65533;&#65533;#P
&#65533;&#65533; &#65533;A&#65533;&#65533;&#65533;&#65533;&#65533;6&#65533;n&#65533;&#65533;0&#65533;B&#65533;	5&#65533;M&#65533;&#65533;&#65533;&#65533;&#65533;R &#65533;&#65533;&#65533;5&#65533;&#1285;2&#65533;&#65533;ZHa&#1471;&#65533;&#65533;&#65533;&#65533;E&#65533;5n&#65533;&#65533;&#65533;&#65533;G&#65533;!EZ&#65533;A#W&#65533;&#65533;&#65533;&#65533;"D!C|&#65533;P!`&#65533;F&#65533;2&#65533;&#65533;o&#65533;B&#65533;&#65533; *&#65533;b&#977;I&#65533;.e&#1716;#!&#65533;+&#65533;A&#65533;&#65533;2&#304;&#65533;.!9&#65533;2&#65533;&#65533;&#65533;A&#65533;$&#65533;&#65533;&#860;&#65533;&#65533;&#65533;&#65533;&#65533;[&#65533;q5&#65533;DiQ&#65533; &#65533;&#65533;0&#65533;vr&#65533;9&#65533;&#65533;&#65533;&#65533;<&#65533;&#65533;c&#65533;&#65533;]&#65533;G&#65533;N&#65533;\&#65533;&#65533;\&#65533;t&#65533;&#698;&#65533;&#1877;sN&#65533;&#1158;O&#65533;&#65533;$&#65533;&#65533;k&#65533;r&#65533;^T&#65533;9o&#65533;&#65533;a|U&#65533;&#65533;,- 8&#65533;&#65533;	&#65533;h&#65533;u&#65533;&#65533;&#597;&#65533;&#65533; A&#65533;&#65533;\&#65533;;_&#65533;&#65533;h&#65533;oO&#65533;C&#65533;q&#65533;&#65533;&#335;&#65533;&#65533;|&#65533;&#65533;!&#65533;n&#65533;6&#65533;4&#65533;&#65533;&#65533;&#65533;&#65533;G&#65533;&#65533;k&#65533;&#65533;&#475;&#65533;]&#65533;&#1405;&#65533;&#65533;&#65533;&#65533;A&#65533;>&#65533; &#65533;O?c&#65533; &#65533;&#65533;O/&#65533;y.3&#65533;&#65533;n&#65533;D&#65533;A+k&#65533;&#65533; &#65533;f&#65533;R&#65533;.4&#65533;h8&#65533;1&#65533;$&#65533;C&#65533;&#65533;&&#1201;N*&#65533;(r8&#65533;*R&#65533;&#945;!hb&#65533;&#65533;dj&#65533;&#65533;97&#65533;&#65533;&#65533;&#65533;&#65533;&#65533;&#65533;&#65533;&#65533;GI&&#65533;S&#65533;&#65533;&#65533;b&#65533;&#65533;/3&#65533;"&#65533;#&#65533;&#65533;&#65533;&#65533;&#65533;&#910;l&#65533;&#65533;M4&#1404;&#65533;3&#1939;*&#65533;&#65533;T&#65533;&#65533;wx&#65533;&#65533;&#65533;&#65533;&#65533;t&#65533;&#65533;2&#65533;&#65533;&#65533;G&#65533;BBHA	+1&#65533; &#65533;k|tT&#65533;4&#65533;!Jk&#1188;&#65533;C>;3%M,mV&#65533;Bm&#65533;T\&#65533;&#65533;k7i&#65533;&#65533;&#65533;&#65533;t&#65533;R&#65533;D&#65533;&#65533;>P&#65533;&#65533;u&#65533;&#1077;?&#65533;&#1467;&#65533;&#65533;+&#65533;&#944;&#65533;<&#65533;&#65533;P&#65533;]v @&#65533;-_&#1388;P\&#65533;.Q.&#65533;&#65533;&#65533;[oIm&#65533;?)m&#65533;JtS&#65533;&#65533;&#65533;tlKn&#65533;W&#65533;&#65533;&#65533;u*iP4&#65533;",&#65533;&#65533;"&#65533;=vb&#65533;&#65533;&#578;331&#65533;{&#65533;&#65533;.&#65533;U;f&#65533;&#65533;b&#65533;&#65533; _&#65533;W&#65533;g&#65533;&#65533;V#S&#65533;&#348;%EE&#65533;I(&#65533;&#65533;*&#65533;~&#65533;r&#65533;&#65533;&#65533;&#65533;&#65533;Y&#65533;&#65533;y&#65533;?0s\iT&#65533;&#65533;&#65533;&#65533;&&#65533;&#65533;&#65533;&#65533;=&#65533;S!r^&#65533;&#65533;K4U&#65533;&#65533;&#65533;4Pz&#65533;)4&#65533;&#65533;&#65533;&#65533;&#915;&#65533;&#65533;O&#65533;&#65533;yis&#65533;&#65533;cB&#65533;&#65533;:&#65533;.&#65533;&#65533;&#65533;k&#65533;&#65533;&#65533;S*&#65533;fuG+lS&#65533;m-&#65533;IM&#65533;xR&#65533;!&#65533;m&#65533;&#65533;
+v&#65533;.&#65533;Uv&#65533;&#65533;}&#65533;&#65533;Y&#65533;&#445;&#65533;&#65533;}&#65533;X.&#65533;&#65533;&#65533;t&#65533;&#65533;&#65533;W*&#1979;?&#65533;j>&#65533;&#65533;&#65533;io&#65533;&#65533;|7&#65533;&#65533;"j-&#65533;&#538;&#65533;_&#65533;&#65533;&#65533;&#65533;&#65533;&#1519;&#65533;&#65533;&#65533;&#65533;7&#65533; w&#65533;&#65533;&#2001;'z&#65533;&#65533;&#65533;&#65533;&#65533;&#65533;&#65533;&#65533;j&#65533;\&#65533;Y&#65533;&#65533;&#1182;/&#65533;C&#65533;&#199;&#65533;&#65533;&#65533;&#65533;);&#65533;a&#65533;&#65533;&#374;!&#65533;&#65533;&#65533;o<&#65533;&#65533;J&#65533;3%&#65533;aeh&#65533;&#65533;WxA&#65533;&#65533;&#65533;^&#65533;&#65533; &#65533;&#65533;&#65533;6M&#65533;l&#65533;&#65533;&#1509;&#65533;&#65533;&#65533;&#65533;&#65533;EP;J&#65533;&#65533;'C&#65533;&#65533;&#65533;hJDSo&#65533;&#65533;%Z&#65533;&#65533;X_\	M&#65533;8&#65533;?R&#65533;G^&#65533;&#65533;9&#65533;&#65533;mC&#65533;H&#65533;x&#65533;&#65533;&#65533;r&#65533;Q_&#65533;&#65533;g&#65533;q&#65533;j&#65533;	&#65533;&#65533;!&#65533;"q9J&#65533;&#65533;&#65533;&#65533;&#65533;&#65533;&#65533;&#65533;&#65533;&#65533;&#1286;d &#1280;O&#65533;&#65533;&#65533;&#65533;&#420;$5&#65533;m>&#46854;&#65533;tG&#65533;&#65533;m&#65533;nWW&#65533;S.n.J&#65533;&#65533;&#65533;:&#65533;#&#65533;2&#65533;ra&#65533;&#65533;&#65533;&#65533;j&#65533;1&#65533;
K&#65533;&#65533;e&#65533;UP&#65533;q&#65533;#&#65533;v&#65533;&#65533;&#65533;&#65533;1&#65533;PsQp&#65533;$+5n&#65533;-&#65533;s&#65533;a&#65533;&#65533;&#65533;&#65533;=&#1739;&#65533;E&#65533;&#65533;IUZ&#65533;	&#65533;R&#65533;&#65533;&#65533;&#65533;&#65533;&#65533;+d&#65533;&#65533;D*&#65533;&#65533;\&&#65533;&#65533;u9&#1092;T4K}Eld&#65533;&#65533;y&#65533;&#65533;L%&#65533;L&#65533;&#65533;(L3S&#65533;L&#65533;5&#65533;&#65533;Ch&#65533;R&#65533;j&#65533;&#65533;68&#65533;&#65533;&#65533;&#65533;&#65533; j &#65533;F&#65533;&#65533;&#65533;K&#65533;6W&#65533;7&#65533;&#65533;X,'=&#65533;b&#65533;>&#65533; &#65533;&#65533;.r53&#65533;&#65533;p&#65533;&#65533;A9&#65533;&#65533; |&#65533;W&#65533;&#65533;&#65533;&#65533;&#65533;x&#65533;_D,&#65533;5-&#65533;.&#65533;K&#65533;a&#65533;&#65533;G&#65533;8&#65533;&#65533;%&#65533;<&#65533;&#65533;I&#65533;S9AU&#65533;&#65533;S&#65533;&#65533;|&#65533;&#65533;&#65533;&&#65533;&#65533;&#65533;)H&#65533;e&#65533;&#65533;4w&#65533;&#65533;W.&#65533;2M&#65533;&#65533;&#65533;&#65533;E&#65533;Hs&#65533;&#1307;&#65533;,U&#65533;&#65533;&#65533;p&#65533;&#65533;&#65533;&#65533;R&#65533;&#65533;&#65533;&#65533;+&#65533;95Dr&#65533;_&#65533;VD&#65533;#&#1370;&#65533;&#65533;'&#65533;TVC&#65533;&#65533;&#65533;&#65533;&#65533;&#65533;&#65533;@&#65533;*W&#65533;&#65533;7R*&#65533;R&#65533;W&#65533;I6&#65533;P&#65533;&#65533;\m&#65533;f&#65533;R&#65533;&#65533;+e&#65533;&#65533;%&#65533;&#65533;1&#65533;+U	&#65533;K&#65533;4&#65533;-&#65533;&#65533;W|&#65533;;&#65533;&#65533;;&#65533;aN&#65533;&#65533;C&#65533;&#65533;&#65533;E&#65533;FH&#65533;&#65533;&#65533;^&#65533;&#65533;&#65533;&#65533;/&#65533;" Bm&#65533;&#65533;0bg=&#65533;&#65533;|&#1925;&#65533;&#65533;&#65533;&#65533;`;'&#65533;&#65533;&#65533;&#65533;5&#65533;mn!&#65533;D&#818;&#65533;&#65533;#&#65533;&#32751;&#1336;E&#1856;L".PNg&#65533;&#65533;&#65533;[USMP&#1530;)o &#65533;u&#65533;8&#65533;a&#65533;&#65533;&#65533;T&#65533;&#65533;&#65533;&#65533;&#65533;Z&#65533;&#65533;^&#65533;Hz&#886;&#65533;YKC&#65533;&#65533;`&#65533;sk&#65533;&#65533;&#65533;RZi&#65533;dh&#65533;&#65533;&#65533;&#65533;&#65533;&#65533;&#65533;%&#65533;06&#49368;&#65533;K&#65533;Z&#65533;v^e&#65533;&#65533;&#65533;"&#65533;0&#65533;&#65533;&#65533;1&#65533;&#454;9&#65533;&#65533;7w9&#65533;&#65533;4&#65533;&#65533;&#65533;&#65533;&#65533;'n&#65533;&#65533;q,&#65533;&#65533;D&#65533;&#65533;z&#65533;	&#65533;<	&#65533;&#406;A&#65533;&#65533;w&#65533;&#65533;&#65533;&#65533;&#65533;&#65533;T.m&#65533;&#65533;&#65533;&#1766;&#65533;&#65533;$QY&#65533;\&#65533;(2&#65533;~&#65533;&#65533;le&#65533;l &#65533;&#65533;R&#65533;z43A&#65533;G&#65533;Nq&#65533;{R&#65533;jW&#65533;L&#65533;`#_:D&#65533;&#65533;C&#65533;&#65533;&#65533;4&#65533;&#65533;,&#65533;&#65533;^P%o&#65533;Tq&#65533;c&#1103;ly&#65533;0R	+&#65533;&#65533;X&#65533;&#65533;&#65533;&#65533;i&#65533;&#65533;b&#65533;k}&#65533;S&#65533;R@&#65533;&#65533;&#65533;8&#65533;j&#65533;&#65533;Zc&#65533;6&#65533;&#65533;x&#65533;&#65533;&#65533;&#65533;&#65533;&#65533;Ub&#65533;&#65533;&#65533;/&#65533;&#65533;&#65533;PL&#65533;6&#65533;&#65533;&#65533;i&&#65533;&#893;&#65533;&#65533;&#65533;&#65533;z&#65533;&#65533;&#65533;lS&#65533;&#65533;&#65533;+&#130;\&#715;&#65533;&#65533;&#65533;A&#65533;Ck&#65533;n&#65533;&#65533;&#65533;{&#65533;&#65533;&#1770;&#65533;&#65533;&#65533;[&#480;&#65533;&#65533;r-&#831;&#1612;&#65533;&#65533;&#65533;&#65533;&#65533;&#65533;m&#65533;v&#65533;&#65533;=J&#65533;&#1985;x&#65533;&#65533;&#65533;&#65533;P&#65533;&#65533;R&#65533;&#65533;&#65533;[*&#65533;&#65533;&#65533;?,&#65533;c(&#65533;l&#65533;&#65533;&#65533;3&#65533;&#65533;
M$44&#65533;e&#65533;ogI&#65533;&#65533;RQ&#65533;&#65533;F&#65533;g&#65533;&#65533;_R&#1721;&#65533;E7D&#65533;j|&#65533;;&#65533;w&#65533;&#65533;&#65533;&#65533;&#65533;&#65533;r&#65533;>n&#65533;&#65533;~R:&#65533;w&#65533;&#65533;&#65533;xO&#65533;Ck}
e:&#65533;&#65533; &#65533;&#65533;&#65533;vR&#65533;gC&#576;&#65533;3&#65533;)&#65533;&#65533;&#65533;&#65533;&#65533;z&#65533;&#65533;`/lb&#260;&#65533;&#65533;&#65533;&#65533;*&#65533;-+&#65533;U&#65533;{&#65533;,&#65533;g&#65533;&#65533; &#65533;&#65533;&#65533;~/y&#65533;&#65533;&#65533;X&#1754;a&#65533;&#65533;g&#49326;&#65533;<&#65533;&#65533;&#65533;&#65533;yC&#65533;_&#65533; @&#65533;&#65533;q3&#65533;"&#65533;&#65533;4N3&#65533;(&#65533;&#65533;&&#65533;j&#65533;&#65533;d&#65533;w&#27681;	&#65533;0&#65533;&#65533;8&#65533;&#65533;&#65533;&#65533;P&#65533;{&#65533;&#65533;?&#65533;{p&#65533;&#65533;&#65533;&#65533;&#559;xk|_&#65533;'&#65533;}&#65533;\&#65533;T&#65533;&#65533;&#65533;H%&#65533;}Q&#65533;&#1095;&#65533;&#65533;&#65533;&#65533;&#65533;&#65533;9&#65533;x&#65533;ens&#65533;&#65533;l&#65533;9l&#65533;}6<Xfg&#65533;&#65533;
IU&#65533;&#65533;&#65533;6M@&#65533;+&#65533;&#65533;&#65533;8C&#65533;'A&#65533;)&#65533;4j&#65533;K&#65533;/&#65533;[?sJ&#65533;t&#65533;&#65533;&#65533;&#65533;&#65533;Q&#65533;&#65533;&#65533;&#65533;$&#65533;&#7570;a@&#65533;&#65533;7 &#65533;x&#65533;&#755;X	'd&#65533;&#65533;&#65533;[&#65533;.H&#65533;:&#65533;&#65533;@z&#65533;&#65533;&#65533;&#65533;&#65533;`&#65533;&#65533;&#1685;\&#65533;*A&#1051;&#65533;!&#65533;&#311;&#1041;&#65533;&#65533;6&#65533;K&#65533;<&#65533;0&#65533;&#65533;(&#65533;u&#65533; &#65533;&#65533;&#65533;&#65533;&#65533;&#65533;&#65533;&#65533;0&#65533;i"")&#65533;&#65533;`&#65533;&#65533;I=&[&#65533;
&#65533;&#65533;c&#65533;&#65533;[&#65533;/&#65533;&#65533;&#65533;g&#65533;Bm&#65533;n&#179;&#21734;&#65533;&#65533;pP&#65533;&#65533;C &#65533;&#65533;&#65533;&#65533;&#65533;&#65533;&#65533;&#65533;&#65533;64&#65533;s&#65533;&#65533;&#65533;&#65533;9d&#65533;&#65533;!&#65533;&#65533;&#65533;@=\&#65533;D&#65533;&#65533;&#65533;	@&#65533;&#65533;3&#65533;&#65533;.1&#65533;J&#65533;&#65533;p&#65533;&#65533;?&#65533;@>&#65533;C&#208;r/&#65533;0&#65533;P&#65533;&#65533;Q&#65533;4&#65533;&#65533;&#65533;@&#65533;&#65533;&#65533;I&#65533;&#65533;K&#65533;&#65533;&#65533;&#65533;Us&#65533;k&#376;&#1766; d&#65533;W*&#65533;&#65533;BAOY&#65533;^4&#65533;(F&#65533;1Z&#65533;v&#65533;&#65533;e\&#65533;&#65533;+&#1830;&#65533;&#65533;&#65533;rS&#65533;&#65533;C&#65533;l&#65533;&#65533;&#65533;d&#65533;&#65533;`4&#65533;&#65533;A&#65533;&#65533;{`&#65533;&#456;&#65533;[3&#65533;\&#65533;(&#65533;&#65533;`&#65533;&#65533;&#65533;X=Y{&#65533;&#65533;&#65533;3&#65533;r&#311;&#65533;&#65533;&#65533;&#65533;n&#65533;3&#65533;-&#65533;&#65533;&#344;&#65533;y$H&#65533;4>&#65533;&#65533;~&#65533;&#65533;&#65533;&#65533;k&#65533;8&#65533;o{0H&#1835;&#65533;'j&#65533;&#65533;&#65533;&#65533;&#65533;&#65533;&#65533;&#65533;&#65533;&#65533;D&#65533;&#65533;3&#313;'&#65533;Cqi/&#65533;&#65533;.&#65533;XI7D&#65533; :&#65533;&#65533;G[&#65533;&#65533; &#65533;Y&#65533;ID&#65533;<p-kk&#65533;L&#65533;6bB&#65533;&#65533;k@t&#65533;~
I
d&#65533;&#59021;4&#65533;R&#65533;&#65533;uE&#65533;&#65533;&#65533;&#65533;ZJ&#65533;L&#65533;Jl&#65533;J&#65533;;E;&#65533;#&#65533;&#65533;<#)&#65533;&#65533;&#65533;@l&#65533;&#65533;@	&#65533;&#65533;L&#65533;&#65533;&#65533;(&#65533;8FKR&#65533;&#65533;&#65533;&#65533;&#65533;&#65533;F&#65533;&#65533;&#65533; C &#65533;B&#65533;B#&#65533;&#65533;&#65533;&#65533;&#65533;&#65533;;){&#65533;&#65533;&#65533;&#65533;&#65533; &#65533;ot=&#468;2&#65533; J#&#65533;&#408;&#37610;&#65533;Fv&#65533;Jj6]&#65533;+Hm&#65533;1&#65533;d&#789;&#65533;=&#65533; D&#65533;&#65533;&#200;&#65533;B&#65533;&#65533;&#65533;T&#65533;&#65533;&#65533;&#65533;&#65533;YLC&#65533;&#65533;&#65533;B&#1436;/&#65533;&#65533;&#845;&#65533;&#65533;8&#65533;&#65533;:&#65533;.&#65533;&#65533;&#65533;&#65533;dI&#65533;I&#65533;&#65533;H&#65533;M;&#65533;7&#65533;N7&#65533;&#919;4 &#65533;&#65533;&#65533;9?&#65533;&#65533;M&#65533;ND&#65533;N&#65533;\&#65533;&#65533;O&#65533;&#65533;&#65533;&#65533;&#65533;4&#65533;&#65533;1&#65533;&#1318;! O&#65533;H&#341;x*&#65533;9&#65533;&#65533;Ez&#1828;&#65533;&#65533;p!&#65533;@&#65533;&#65533;4&#65533;&#1764;&&#65533;&#65533;L&#65533;E&#65533;
&#65533;S&#65533;&#65533;&#65533;C&#65533;&#65533;&#50023;&#65533;$\;^l&#65533; U&#65533;sH&#65533;p s&#65533;sH&#65533;&#65533;$0&#65533;B&#65533;&#65533;pQ`&#65533;&#757;9&#65533;&#65533;P&#65533;&#65533;>TH&#65533;&#65533;`%)&#65533;A&#65533;&#65533;&#65533;  &#65533;"	&#65533;
f&#65533;&#65533;&#65533;(8 &#65533;g&#65533;&#65533;(&#65533;R( &#65533;&#65533;B&#65533;&#65533;4H&#1728;h&#65533;&#65533;&#65533;0&#65533;w &#65533;!\&#65533;r&#65533;&#65533;MzR&#65533;&#65533;&#65533;&#65533;3X&#65533;`&#65533;3P&#65533;D&#65533;&#65533;&#516;R&#65533;+&#65533;&#65533;&#65533;	&#65533;&#65533;&#65533;.&#65533;R&#65533;&#65533;O7&#65533;p&#65533;Y8&#65533;30&#1288;XT8M&#65533;p 6&#65533;&#65533;3&#65533;&#65533;&#65533;&#65533;&#65533;:@B  uP&#65533;:&#65533;PUx&#65533;Y@&#65533;&#65533;&#65533; x&#65533;Gh&#65533;&#65533;&#65533;3&#65533;&#65533;UE 6eh&#65533;Y(T&#65533;P4U&#65533;gH&#65533;=H&#65533;HbM&#65533;.H&#65533;&#65533; e&#65533;&#65533;&#1288;&#65533;H}&#65533;G&#65533;&#65533;CU]&#65533;&#1376;&#65533;P}&#65533;c5VoE&#65533;&#65533;d&#65533;&#65533;a&#65533;c&#65533;&#65533;&#65533;R}&#65533;[}&#65533;k&#65533;&#65533;l}&#65533;s&#65533;D8
 UX&#65533;e=&#65533;s&#328;aW&#65533;&#65533;&#65533;c}&#65533;w&#65533;&#65533;&#65533;K&#65533;(&#65533;&#65533;&#65533;9U&#65533;P&#65533;&#65533;&#65533;UM&#65533;|&#65533;]o&#65533;&#65533;Wc&#65533;&#65533;&#65533;X&#65533;&#65533;&#65533;l&#65533;&#65533;&#65533;gh&#65533;fH&#65533;a&#65533;&#65533;te&#65533;GuH5&#65533;3x|U&#65533;H&#65533;s(Y&#65533;-&#1617;uyU&#65533;&#65533;.P&#65533;R&#65533;&#65533;[&#65533;&#65533;&#65533;Y&#65533;&#65533;Y&#65533;y}&#65533;&#65533;Y
 !&#65533; &#65533; ,&#65533; &#65533; &#65533; L &#65533; &#65533;	H&#65533;&#65533;&#65533;&#65533;*\(&#65533;7&#65533;&#65533;&&#65533;[&#65533;&#65533;GA&#65533;&#65533;&#65533;hc&#561;&#65533;&#463; C&#65533;&#65533;&#65533;&#65533;&#65533;&#65533;&#65533;Z8v&#65533;&#65533;c/&#65533;AK&#65533;&#65533;&#65533;&#539;8s&#65533;&#65533;	&#65533;&#65533;J&#65533;&#65533;&#65533;&#65533;&#466;&#65533;P&#65533;>&#65533;=&#65533;&#65533;&#65533;&#935;P&#65533;~&#65533;W&#65533;O&#65533;&#65533;^M:p&#65533;P&#65533;/&#65533;&#65533;{&#65533;D&#65533;T&#65533;&#65533;]&#65533;&#65533;&#65533;a&#65533;Tjt&#65533;K&#65533;^&#65533;&#65533;&#65533;&#758;&#65533;&#2000;p&#65533;E*x&#65533;&#65533;&#65533;V&#65533;
&#362;0&#65533;&#65533;&#65533;k&#65533;:&#65533;&#65533;Xjd-&#65533;%&#65533;&#65533; &#65533;Z&#65533;&d7 &#65533;i&#65533;&#65533;}zlj&#65533;&#65533;Y&#65533;&#65533;&#65533;u&#65533;`v&#65533;s&#65533;$&#65533;&#65533;&#65533;&#1345;.&l&#65533;g&#65533;&#65533;L&#65533;&#65533;&#65533;&#65533;(	&#65533;&#65533;iQ[3k&#65533;&#65533;&#65533;"&#65533;\&#65533;b&#65533;&#65533;U&#65533;&#65533;&#65533;P::t&#65533;&#65533;&#65533;&#1980;zP&#65533;tWg&#65533;8&#65533;P&#49645;&#65533;&#65533;N&#65533;zl&#65533;u&#65533;&#65533;&#65533;}&#65533;%&#65533;Sl&#65533;h&#65533;|&#65533;=&#65533;Oy&#65533;&#65533;%L&#65533;&#65533;wW V&#65533;&#65533;E&#1606;_}&#65533;&#1024;&#65533;t8X&#65533;&#1356;	p&#65533;`K&#65533;U&#65533;RQ&#65533;f&#65533;^&#65533;YV&#65533;lv$Y&#65533;8M&#65533;@p2&#65533; ba&#65533;&#65533;&#65533;gG-&#65533;&#65533;{sqw&#65533;kw&#65533;&#288;@)Rz&#65533;&#65533;u&#65533;vE]%bWa&#65533; &#65533;2&#65533;&#65533;`&#65533;&#1728;&#65533;&#361;&#65533;^/"&#65533;&#65533;&#65533;&#65533;4&#65533;&#1352;#e&#65533;YU&#65533;]y&#65533;&#65533;?&#65533;&#65533;;&#65533; &#65533;&#65533;?&#1964;&#65533;?&#65533;N&#65533;&#65533;"Nu&#65533;Y&#65533;:Rh&#2022;&#65533;&#65533;ES^$V&#65533;&#65533;&#65533;&#65533;Q&#65533;?&#65533;&#65533;&#65533;&#65533;?^@Zi&#65533;&#65533;&#65533;&#65533;&#65533;?&#556;C&#1059;&#65533;&#65533;&#65533;O6&#65533;&#65533;F&#1500;VrGjG:0&#65533;a&#65533;&#389;&#65533;^&#65533;&#65533;&#65533;&#65533;k&#65533;&#65533;&#65533;&#65533;+2&#65533;6&#65533;-0&#65533;j&#65533;&#65533;@&#65533;&#65533;1YVC&#65533;&#65533;Pr&#65533;"&#1292;&#65533;T&#65533;Kz6&#1057;&#65533;
T&#65533;q&#65533;&#65533;&#65533;&#65533;&#65533;&#65533;&#65533;&#65533;	KT}	&#65533;&#65533;&#1192;&#65533;&#65533;&#65533;p=[&#65533;&#65533;&#346;&#65533;@&#65533;x+&#65533;&#65533;&#65533;@&#65533;&#65533;&#447;&#1930;10, &#65533;}yy&#65533;.&#65533;1&#65533;&#65533;&#65533;&#65533;y&#65533;S&#65533;0&#47253;&#65533;&#65533;&#65533;&#65533;&#65533;&#65533;&#65533;L&#65533;&#65533;W&#65533;&#65533;&#65533;	&#65533;&#65533;h-&#65533;=&#65533;&#65533;\{~&#65533;@&#65533;&#65533;s&#65533;&#65533;H&#65533;x4&#65533;qE&#65533;&#65533;a&#65533;z&T&#65533;&#65533;&#65533;QA&#65533;&#65533;+&#65533;&#65533;&#65533;&#65533;3&#65533;eB&#65533;{&#65533;&#65533;
`N&#65533;&#65533;&#65533;DTJ&#65533; A&#65533;&#65533; &#65533;]&#65533;&#65533;v&#1741;&#65533;>&#65533;+P&#65533;&#65533;&#65533;d&#65533;&#65533;&#65533;(&#1053;&#65533;=&#65533;Y&#65533;u^&#65533;'A#<&#65533;&#65533;&#65533;&#65533;&#65533;&#65533;A&#65533;[&#65533;o&#65533;&#65533;@K;&#65533;&#65533;t&#65533;&#65533;e&#65533;&#65533;&#65533;&#65533;&&#65533;[q &#65533;&#65533;9&#65533;&#65533;<&#65533;&#65533;&#65533;M	&#65533;l&#65533;
B&#65533;&#65533;,P7&#65533;&#65533;=u&#65533;r6&#65533;&#65533;9*&#65533;:(b&#65533;@&#65533;F@&#65533;;&#65533;&#65533;12s&#65533;&#65533;&#65533;7&#65533;&#65533;]T&#65533;q&#65533;Nf&#65533;&#65533;&#65533;#{&#65533;&#65533;&#904;&#65533;&#65533;&#65533;&#65533;&#1540;&#65533;&#65533;&#65533;&#65533;&#65533;qk&#65533;&#65533;&#65533;&#65533;&#65533;&#65533;&#65533;&#65533;&#65533;oy3&#65533;@&#65533;&#65533;+&#65533;&#65533; 8&#65533;GA6lx&#65533;Sr&#65533;&#65533;&#65533;\>:[&#65533;&#65533;' &#65533;u&#65533;_B&#65533;&#65533;f+&#65533;i&#65533;Q&#65533;`&#65533;&#65533;!&#65533;&#65533;SP&#65533;g&#791;&#65533;,&#65533;&#65533;T42_w7&#65533;}&#65533;v&#65533;&#65533; &#65533;&#65533;7&#65533;&#65533;#u(&#65533;G&#65533;&#65533;&#65533;&#65533;M&#65533;pL__&#65533;&#65533; 
&#65533;&#65533;B&#65533;&#65533;L&#65533;a &#65533;&#65533;&#65533;c&#65533;
&#65533;:&#65533;&#65533;~&#65533;&#65533;&#65533;b&#65533;&#65533;G<&#65533;&#65533;&#65533;h&#65533;&#65533;&#65533;BDp!&#65533;&#65533;&#65533;&#65533;&#65533;	&#65533;&#65533;&#359;= #\&#65533;_&#65533; 2og,&#65533;A&#65533;PP8
On&#65533;&#65533;&#65533;&#65533;<&#65533;@&#65533;QC&#65533;&#65533;&#65533;P&290&#65533;0S9&#399;h&#65533;{&#65533;CH7p`&#65533;&#65533;r?B&#1356;&#65533;&#65533;!?ND \&#65533;&#65533;&#65533;&#65533;T&#65533;~=&#65533;&#65533;@&#65533;, !!&#65533;&#65533;J%&#65533;&#65533;&#65533;RR&#65533;&#65533;k&#65533;&#65533;aa&#65533;&#65533;&#65533;&#65533;\D&#65533;&#65533;&#65533;ZX&#65533;&#65533;&#65533;d&#65533;3&#65533;&#65533;&#65533;G&#65533;&#65533;U&#65533;X&#65533;q(/&#65533;9&#65533;&#65533;&#65533; LX>&#65533;	&#260;&#65533;
&#65533;&#65533;^B@:B&#65533;&#65533;2!&#65533;&#65533;&#65533;&#65533;&#65533;s&#65533;+&#65533;&#65533;
&#65533;g3&#1720;u&#65533;yq{bHrFR&#65533;&#65533;&#65533;q&#65533;&#65533;Fg&#65533;8Z'&#65533;h&#65533;&#65533;O?R$mZ&#65533;&#65533; &#65533;&#65533;&#365;g&#65533;&#1193;n&#65533;&#65533;Hj>q&#65533;Z&#65533;b%&#65533;$&#65533;&#184;&#65533;&#65533;&#65533;"&#65533;&#65533;MP&#65533;Y.$&#65533;)&#65533;&#65533;!&#65533;p&#65533;@&#65533;g,&#65533;&#65533;

&#275;&#65533;DHU)&#65533;&#65533;.w@&#65533;F&#65533;&#65533;T&#65533;&#65533;&#289;&#65533;&#65533;g:&#65533;O&#65533;&#65533;-&#65533;&#65533;:&#65533;z&#65533;&#65533;:q&#65533;&#65533;5&#1155;&#65533;&#65533;%BXA&#65533;&#65533;f&#65533;<`&#65533;&#65533;&#163;9yy&#65533;<c$Y&#65533;]U&#65533;&#65533;&#65533;&#65533;&yU ?&#65533;R&#65533;&#65533;2$&&#65533;&#65533;R&#65533;c"j$C&#65533;&#65533;B|&#387;&#65533;u-&#65533;&#65533;&#65533;<g&#65533;&&#65533;
	<3&#65533;&#65533;&#65533;&#65533;&#65533;-&#65533;&#65533;i&#65533;&#65533;%&#65533;
!&#65533;A&#65533;&#65533;1&#65533;&#65533;4I_&#65533;&#65533;	&#65533;&#352;&#65533;\f&#1134;B&#65533;&#65533;&#65533;68&#65533;&#65533;&#239;)&#65533;+H&#65533;zr&#65533;n,aH[&#65533;&#65533;6A&#65533;&#65533;.O&#65533;Z&#65533;&#65533;#&#65533;~ &#1639;&#65533;&#65533;/7&#65533;ICbX&#65533;&#65533;&#65533;&#65533;YAZ&#65533;&#65533;&#65533;7&#65533;&#65533;&#65533;&#65533;^;2^&#65533; &#65533; &#65533;<&#65533;W&#65533;&#65533;&#65533;&#65533;&#65533;&#65533;{&#65533;&#65533;&#65533;&#65533;&#65533;b&#65533;&#65533; &#65533;\&#65533;b&#65533;Q&#1959;dy{7~&#65533;f&#65533;&#65533;a&#65533;r'&#65533;=&&#65533;&#65533;O&#65533;&#65533;&#65533;
k&#65533;&#65533;3[&#65533;|UbH&#65533;&#65533;&#65533;&#65533;&#1595;+&#65533;A&#65533;*&#65533;X@&#65533;)&#65533;&#65533;rLT&#65533;lf%T&#65533;&#65533;Fp&#65533;&#65533;-&#65533;&#65533;8&#8420;~%L&#65533;&#65533;&#456;&#65533;<&#65533;&#65533;t'&#65533;>&#65533;&#65533;^&#65533;1$&#65533;&#65533;Wh&#65533;V&#65533;&#65533;&#505;&#579;
&#65533;&#65533;
&#65533;r&#65533;z&#65533;&#65533;&#65533;PAB&#65533;&#65533;E&#65533;|&#65533;ASv&#65533;-&#65533;C&#65533;&#65533;&#65533;Sy&#65533;=&#65533;iu &#65533;&#1009;0&#65533;&#65533;&#65533;&#65533;&#65533;vtz&#65533;&#65533;&#65533;&#65533;&#65533;b&#65533;B 
&#65533;\&#65533;&#65533;&#65533;&#65533;&#65533;&#65533;&#65533;p#d&#65533;&#65533;&#65533;&#65533;&#65533;X0&#65533;&#65533;n&#65533;]&#65533;'{&#65533;I&#65533;97&#65533;7)
&#65533;l&#65533;&#65533;&#65533;w&#65533;&#151;&#65533;d&#65533;/z&#65533;'&#65533;h&#65533;[CG	&#65533;w&#65533;&#65533;&#65533;&#65533;&#65533;k%\&#65533;&#65533;&#65533;I&#65533;&#65533;&#65533;*&#65533;&#65533;&#65533;&#65533;Cn&#65533;&#65533;&#65533;&#65533;O9&#65533;iCk&#65533;&#65533;djbB&#65533;J&#65533;x&#65533;cZ&#65533;x&#65533;HU&#65533;/&#65533;&#65533;h&#65533;K&#65533;6&#65533;&#65533;&#65533;&#65533;&#65533;#P&#65533;&#65533;&#382;&#65533;&#65533;:6&#65533;&#65533;&#65533;&#65533;&#65533;&#65533;&#65533;&#65533;E&#65533;D&#65533;&#1518;&#65533;&#65533;G&#65533;;&#1881;&#65533;&#65533;&#65533;&#679;&#65533;"{_&#65533;&#1183;r&#65533;P&#65533;&#65533;&#65533;F*vp&#65533;&#65533;S T&#65533;`&#65533;&#785;&#65533;q6&#65533;&#65533;&#65533;9&#65533;&#65533;z&#65533;:1&#65533;44&#65533;&#65533;j&#65533;&#65533;&#65533;&#1537;z^	&#65533;^&#65533;_&#65533;<&#65533;!9N&#65533;&#65533;5y&#65533;&#65533;&#65533;C%X&#65533;)&#65533;&#65533;&#65533;&#65533;&#65533;@H&#65533;&#65533;&#65533;o0&#1382;&#65533;&#65533;&#65533;&#65533;m&#65533;u0d&#65533;B&#65533;K&#65533;f\&#65533;ha&#65533;#E&#65533;a_}2&#65533;_H&#65533;:&#65533;&#65533;2&#65533;|&#65533;&#65533;lhfM&#65533;&#65533;&#65533;~=M8V&#65533;'&#65533;&#65533;&#65533;Q&#65533;? <&#65533;D"&#65533;&#65533;CcB#G&#65533;&#65533;z ,&#65533;!HQh&#65533;&#65533;o&#65533;bfK&#65533;7&#65533;_ h2&#65533;&#65533;&#65533;Ebc&#65533;I&#65533;#&#65533;Aj&#65533;u&#65533;&#65533;>`u&#65533;w6A&#65533;Tah&#65533;G0u&#65533;&#65533;&#65533;Ld&#1120;&#65533;&#65533;~a&#65533; &#65533;f&#65533;!&#65533;&#65533;qF|,S&#65533;``u&#65533;a:&#65533;V&#65533;&#65533;&#65533;O&#65533;|&#65533; z&#65533;6.X8&#65533;P&#65533;&#65533;&#65533;&#65533;\(-&#65533;&#1313;&#65533;p&#65533;p&#65533;w&#65533;@AP&#65533;E61Y&#65533;&#65533;,i&#65533;&#65533;k&#65533;qxt&#65533;t<&#65533;^&#65533;e&#65533;X&&#65533;-vb'&#65533;&#65533;&#65533;yP.&#65533;&#65533;sX&#65533;#&#65533;',&#65533;&#65533;a6q,6&#65533;&#624;K&#65533;&#65533;0s&#65533;&#65533;7&#65533;&#65533;&#65533;z"&#65533;&#369;i:&#65533;&#65533;L&#65533;!&#65533;Xjr(&#65533;}&#65533;&#65533; &#65533;&#65533;&#521;"&#65533;&#65533;&#65533;C&#65533;&#65533;0&#65533;&#65533;&#65533;[&#65533;x&#65533;&#65533;&#65533;(&#65533;&#65533;A&#65533;&#65533;&#65533;&#65533;&#1713;&#65533;&#65533;&#65533;0&#65533;&#65533;x7.&#65533;E(TQp&#65533;&#65533;cG &#65533;&#65533;&#65533;&#65533;&#65533;&#65533;&#65533;7&#65533;e&#1335;&#65533;&#65533;=`-&#1030;Q&#1112;-G&#65533;_&#65533;Rbc&#65533;&#463;!&#65533;;&#65533;3&#65533;&#65533;7&#65533;&#65533;Cg	&#65533;79P&#65533;8{&#65533;E&#65533;H&#65533;dd5Y:&#65533;&#65533;&#65533;&#65533;@&#65533;8&#65533;&#65533;&&#65533;&#65533;&#850;&#65533;&#65533;4e_/&#65533;=`T&#65533;&#65533;OQrJE&a6q^&#65533;G&#65533;&#65533;&#65533;&#65533;i&#65533;&#65533;&#65533; {vM B1&#65533;u&#466;&#65533;&#65533;l+&#65533;&#65533;A)J&#65533;&#880;&#1302;&#65533;&#65533;&#65533;X&#65533;u&#65533;g&#65533;g&#65533;Z$k&#65533;)&#65533;h&#65533;&#65533;&#65533;F&&#65533;C]1RFQ7x&#65533;Q{"q&#65533;|&#65533;>&#65533;j&#65533; &#65533;rQ&#65533;&#65533;&#65533;X)&#65533;&#65533;R&#65533;9&#65533;3&#65533;&#65533;!&#65533;&#65533;*&#65533;&#65533;^0D&#65533;p)iQ&#65533;V&#65533;yB	az;Q9&#65533;aQ<&#65533;{&#65533;.0q6h&#65533;[&#65533;&#65533;&#736;&#65533;&#65533;&#65533;&#65533;&#65533;*&#65533;!RD&#65533;\&#65533;d8&#65533;J&#65533;T&#65533;&#65533;&#65533;ii&#65533;R&#65533;&#65533;&#65533;&#65533;&#65533;35&#65533;QO&#65533;y&#65533;&#65533;Dp&#65533;""R&#65533;2X&#65533;A3&#65533;=&#65533;&#65533;&#65533;&#65533;&#65533;&#65533;H&#65533;
&#65533;&#65533; &#65533;j&#65533;&#65533;#K^) &#65533;A3&#65533;&#65533;&#65533;tG~!sX&#65533;&#65533;&#65533;9y&#65533;(&#65533;(&#65533;&#65533;&#65533;&#1012;$W&#65533;~&#65533;&#65533;&#65533;
}&#65533;&#65533;~&#65533;w&#65533;&#1570;&#65533;x&#65533;&#65533;fD&#65533;&&#65533;&#65533;i!&#1521;|BQ&#65533;&#65533;&#65533;&#65533;&#65533;&#65533;&#65533; y$&#65533;&#65533;]&#65533;&#65533;7A&#65533;!&#65533;x&#65533;&#65533;&#65533;&#65533;&#65533;)&#65533;'&#65533;&#65533;(&#65533;&#65533;&#65533;&#65533;e&#65533;c&#65533;3V&#1281;J&#65533;c&#65533;X}&#65533;&#65533;lA&#65533; @z&#65533;&#65533;&#65533;&#65533;'`@&#65533;&#65533;6p&#65533;&#65533;#Pp&#65533;&#65533;- <u&#65533;6{=&#65533;Y&#65533;w&#65533;S&#65533;&#65533; d&#65533;0&#65533;&&#65533;&#65533;FD &#65533;Q&#65533;&#65533;c|&#65533;r&#65533;'&#65533;x2$%"X&#65533;&#65533;)ZY&#65533;!aI&#65533;[&&#65533;&#65533;:&#65533;q&#65533;&#65533;	u&#65533;&#65533;r*c&#65533;!&#65533;&#65533;&#65533;s&#65533;F2c&#65533;xFY&#65533;&#65533;"q&#65533;v&#65533;128'o&#65533;&#65533;{&#65533;W,&#65533;P0&#65533;"&#65533;&#65533;&#65533;&#65533;z6 &#65533;&#65533;U&#65533;&#65533;
&#65533;&#65533;Jb&#1243;*IAR&#65533;&#65533;&#65533;&#65533;!&#65533;4&#65533;&#65533;&#65533;V&#65533;&#65533;1Xpwd&#65533;QF'&#34234;
&#65533;&#682;&#1641;T&#65533;xM&#65533;&#65533;&#65533;:&#65533;j`l&#65533;&#65533;&#65533; {&#358;x&#65533;&#65533;&#65533;q&#65533;z&#65533;&#1609;&#65533;&#65533;&#65533;Z)/&#65533;Aa7e&#65533;&#65533;&#65533;&#65533;&5d&#65533;&#65533;L&#65533;&#65533;&#65533;Ya(&zAQ&#65533;&#65533;&#65533;
[M&#65533;Y&#65533;!:&#65533;bq&#65533;&#65533;&#65533;	A&#65533;s1&&#65533;$&#65533;V5&#65533;7&#65533;&#65533;*-&#65533;Q&#65533;&#65533;I&#65533;&#2041;&#65533;.C&#65533;&#65533;C a&#65533;sG&#65533;e&#65533;&#65533;&#65533;&#65533;&#65533;C	&#65533;&#65533;0&#65533;e&#65533;&#65533;1-&#65533;&#65533;&#65533;&#65533;Q&#65533;&#65533;qN&#65533;&#65533;8&#65533;&#65533;&#65533;&#65533;&#65533; &#65533;`aB&#65533;&#65533;~s6&#65533;G@~&#65533;&#65533;`e&#65533;;&#65533;&#65533;&#709;&#65533;r= ux&#65533;LR&#65533;i&#65533;&#65533;&#65533;-&#65533;&#65533;&#65533;qOy&#1139;&#65533;8&#65533;&#65533;&#65533;w&#65533;JM&#65533;&#65533;8&#65533;&#65533;`C-&#65533;`Xt&#65533;&#65533;'&#65533;&#65533;&#65533;&#65533;&#65533;@&#65533;S&#65533;l&#65533;&#65533;(&#65533;hkr)*0&#65533;/&#65533;&#65533;;8&#65533;&#65533;@C&#1084;d&#65533;n&#65533;&#65533;7&#65533;&#65533;&#65533;u&#65533;&#65533;)&#65533;&#65533;	!/&#65533;!&#65533;j~&#65533;|;&#65533;"&#65533;&#65533;K{&#65533;&#65533;&#65533;&#65533;&#65533;&#65533;&#1033;&#65533;&#65533;9\4&#65533;&#1387;&#730;&#65533;
&#65533;&#1024;&d&#65533;&#65533;H&#65533;!&#65533;&#65533;&#65533;:&#65533;&#65533;!K&#65533;&#65533;&#65533;P&#65533;`&#65533;,$C&#1593;&#65533;&#65533;P&#65533;
a &#65533;&#65533;L&#65533;6q&#65533;&#65533;~&#65533;&#65533;"m&#65533;&#65533; &#65533;&#65533;#&#1475;&#65533;+p/&#1313;&#65533;P&#65533;P&#65533;&#1003;&#65533;\q&#65533;&#65533;&#65533;&#65533;&#182;&#65533;&#65533;{&#65533;&#65533;&#65533;&#65533;&#65533;&#65533;)&#65533;$&#65533;&#65533;2&#65533;&#65533;&#65533;KXe:&#65533;|&#65533;+&#65533;)V&#65533;&#65533;&#65533;5&#65533;Q&#65533;j	&#65533;p&#65533;_&#65533;h&#1511;&#65533;&#65533;*&#65533;-0&#65533;;&#65533;6 &#65533;&#65533;92bx&#773;&#65533;1&#65533;&#65533;G'&#65533;&#65533;[&#525;|\&#65533;m&#65533;d&#65533;#G&#279;Ye&#65533;2P&#65533;&#65533;&#65533;&#65533;&#65533;<&#65533;'4&#65533;n&#65533;&#65533;&#807;4&#65533;<&#65533;RS"*{k&#65533;I&#65533;{&#65533;&#65533;&#65533;&#65533;&#65533;j{&#65533;&#65533;)FC&#65533;&#423; &#65533;&#65533;&#272858;iKa$&#65533;
oP2&#65533;&#65533;%&#65533;&#65533;&#65533;,Z8&#65533;&#65533;n&#65533;"&#698;&#65533;&#65533;&#65533;&#65533;&#65533;&#65533;&#65533;P2Q&#65533;Ru&#65533;&#65533;X&#65533;&#65533;&#65533;&#65533;l&#65533;&#65533;@&#65533;*%&#65533;&#65533;&#65533;&#65533;&#65533;&#65533;0I&#65533;,&#528;&#65533;&#830;&#65533;&#65533;&#65533;&#65533;F&#65533;&#65533;|@w&#65533;&#65533;&#65533; &#65533;!M&&#65533;C`@ &#1082;qq&#65533;R&#65533;."&#65533;&#65533;
&#65533;&#65533;n&#65533;&#65533;&#65533;
&#65533;uzw(&#65533;
&#65533; &#65533;&#65533;L&#65533;&#65533;&#1111;<E&#65533;&#65533;&#65533;p&#65533;@&#65533;'{lh&#65533;!T&#65533;3.&#65533;&#65533;&#65533;^0)&#892;&#65533;7&#65533;&#282;&#65533;&#65533;U>&#65533;4P&#65533;&#65533;/#&#65533;T4&#65533;&#65533;&#65533;0&#65533;&#65533;&#65533;&#65533;&#65533;&#65533;&#65533;cM &#65533;&#65533;&#65533;u&#65533;98Q&#65533;&#65533;^&#65533;(\j&#65533;&#65533;(+&#65533;&#65533;b`&#65533;&#65533;
(P	&#65533; ^@?&#65533;&#65533;&#65533;M &#65533;&#65533;&#65533;&#65533;
0&#65533;&#65533;>Y&#65533;&#65533;\&#65533;0&#65533;&#65533;&#65533;`9K&#65533;&#65533;&#65533;&#65533;2&#1056;&#1493;  &#65533;@  ,&#65533;&#65533;oP	&#65533;&#65533;&#65533;0&#65533;'+i&#65533;G&#65533;<&#65533;@&#65533;&#310;&#65533;7Th;&#65533;&#65533;&#65533;&#65533;%"
&#65533;&#65533;$&#65533;&#65533;7&#1441;&#65533;J&#65533;\&#65533;&#65533;>&#65533;zkK!&#65533;)&#65533; &#65533;"&#65533;9&#65533;.&#65533;&#65533;I&#65533;^e&#65533;&#65533;&#65533;&#65533; &#65533;&#65533;SD&#65533;Q&#65533;&#65533;&#65533;&#65533;&#65533; p &#65533;&#65533;&#65533;U&#65533; 7&#65533;h&#65533;&#65533;a%F&#65533;&#65533;&#65533;2&#65533;&#65533;&#65533;&#65533;&#522;&#65533;&#65533;N&#65533;&#65533;0}c>&#65533;&#65533;&#175;W`|Q&#65533;m&#65533;&#65533;&#65533;l&#65533;2&#65533;l0B&#65533;&#65533;&#65533;O0$&#65533;|$&#65533;&#65533;&#65533;&#65533;&#65533;&#65533;&#65533;F&#65533;-;&#65533;<6<&#65533;&#65533;&#65533;e&#65533;x&#65533;&#65533;]%&#65533;l&#65533;$&#65533;u8&#65533;,F#M&#65533;-&#65533;y&#65533;&#65533;>`&#1126;&#65533;J&#65533;&#65533;&#65533;&#65533;&#65533;&#65533;C!&#65533;&#65533;&#65533;RT&#65533;M&#65533;1&#65533;*&#65533;aP;&#65533;&#65533;&#65533;Gq62cR&#65533;H&#65533;FaIO}\"&#65533;&#65533; ^&#65533;&#65533;:&#65533;&#65533;R&#65533;&#65533;&#1146;}RY&#1510;&#65533;9A8'&#65533;i&#65533;&#65533;&#65533;(&#65533;at> -&#65533;@&#65533;]&#65533;&#65533;&#65533;A&#65533;&#65533;i&#65533;&#65533;l&#65533;&#65533;&#65533;&#65533;&#65533;&#65533;&#65533;&#65533;&#65533;&#65533;fg1&#65533;&#65533; &#65533;0&#65533;&#65533;&#65533;&#65533;&#65533;	&#65533;&#65533;&#65533;&#65533;&#65533;&#65533;&#65533;&#65533;&#65533;.&#65533;&#65533;&#65533;~&#48670;&#65533;&#65533;&#65533;>&#65533;&#65533;&#65533;&#65533;#&#65533;&#65533;	&#65533;&#65533;&#65533;&#462;&#65533;> Ri&#65533;&#65533;n&#65533;&#65533;&#65533;&#65533;	&#65533;&#65533;	&#65533;&#65533;&#65533;&#65533;.&#65533; &#65533;0#@&#65533;`#&#65533;&#65533;&#65533;&#65533;	&#65533;^#@&#65533;&#65533;R&#65533; &#65533;  zg0?*P&#65533;&#65533;22&#65533;&#65533;C&#65533;&#65533;&#65533;&#65533;R!]&#65533;] 	&#65533;&#65533;&#65533;&#65533;&#65533;q&#65533;[&#65533;&#65533;	&#65533; &#65533;^&#65533;&#65533;&#65533;@)&#65533;&#65533;&#65533;&#65533;	&#65533;&#65533;&#65533; &#65533;@&#65533;`&#65533;&#65533;g&#65533;@&#40688;.&#65533;&#65533;1?@g@ &#65533;>&#65533;&#65533;&#65533;X&#65533;;/:&#65533;&#65533;] &#65533;U&#65533; &#65533;&#65533;R &#65533;M&#65533;&#65533;o&#65533;&#65533;&#65533;&#65533;&#65533;&#65533;`&#65533;]&#65533;&#65533;r&#65533;&#65533;&#65533;&#65533;]@t`&#65533;g&#65533;&#686;?&#65533;R&#65533;C?&#65533;&#65533;&#65533;!&#65533;Y_&#65533;&#65533;|&#65533;&#65533;
q&#65533;\
G?&#65533;&#65533;n&#65533;y&#65533;O&#65533;?R?&#65533;&#65533;&#65533; //&#65533;1 M&#65533;&#65533;&#65533;&#65533;@&#65533;&#65533;&#65533;O&#65533;o&#65533;k&#65533; C&#65533; &#65533;&#65533;o&#65533;L&#65533;&#65533;&#65533;&#65533;&#65533;&#65533;4&#65533;&#65533; &#65533;&#65533;	V&#65533;@&#65533;0&#65533;#p&#65533;[@&#65533;&#65533;&#65533;Ao&#65533;*&#65533;P
&#65533;&#65533;&#65533;&#65533;&#367;A&#65533;g0!0&#65533;!  &#65533;@ &#65533;&#65533;&#65533;&#65533;~&#65533;O&#65533;&#65533;2P &#65533;&#65533;M&#65533;&#65533;&#65533;&#65533;&#65533;?kB&#65533;7la&#65533;Cr&#65533;:H&#65533;8s &#1320;&#65533;&#65533;&#65533;&#65533;~&#65533;@$Y&#65533;&#65533;I&#65533;)U&#65533;d&#65533;&#65533;&#65533;K&#65533;4,&#65533;&#65533;aI&#65533;&#65533;481&#65533;^&#65533;&#65533;	&#65533;&#1851;K45&#65533;&#65533;&#65533;S&#65533;Q&#65533;&#65533;&#65533;&#65533;&#65533; Ak&#65533;&#65533;44&#65533;'&#130;?&#321;3&#65533;&#65533;&#65533;&#65533;&#65533;Ah:&#65533;&#65533;[&#65533;p7&#65533;zUZ5&#65533;K&#65533;i&#65533;j&#65533;&#65533;&#65533;&#65533;&#65533;&#65533;P!m&#65533;.f&#65533;&#65533;sI&#65533;&#65533;&#65533;&#65533;&#65533;CC;M&#65533;K8&#65533;g&#65533;&#65533;&#65533;t\&#65533;t\&#65533;4IV&#65533;&#65533;&#65533;&#810;I<&#65533;&#65533;&#65533;P&#65533;&#65533;j(>&#65533;&#65533;&#65533;&#65533;&#65533;J&#65533;&#65533;&#1060; &#65533;&#65533;s&#65533;&#65533;<&#65533;&#65533;rLI&#65533;&#65533;^&#65533;&#65533;K1&#65533;&#65533;oIi4&#65533;U[&#65533;&#65533;&#65533;&#1261;&#65533;&#65533;&#1924;&#65533;&#16633;&#65533;\~-&#65533;k&#65533;@k&#65533;&#2047;v${ k"&#65533;Jh+&#65533;B&#65533;&#65533;&#65533;&#65533;&#65533;&#65533;&#65533;&#65533;R&#65533;-&#65533;&#65533;&#65533;&#65533;&&#65533;&#65533;&#65533;&&#1484;&#65533;&#65533;&#65533;&#65533;9&#289;P&#65533;S|&#65533;&#65533;&#65533;&#1291;$&#65533;&#65533;#(?q
;&#65533;?&#65533;*TqG&#65533;X&#65533;&#65533;&#65533;&#65533;:&#65533;&#65533;&#65533;&#65533;&#65533;&#65533;&#65533;2QG&#65533;&#65533;&#65533;&#65533;&#65533;K&#517;&#65533;&#65533;&#65533;*&#65533;&#65533;&#11248;&#65533;Fs&#65533;K&#65533; +!Ct&#65533;H&#65533;&#65533;&#65533;$/&#65533;t&#65533;&#65533;&#65533;d&#65533;&#65533;;*&#65533;&#65533;&#65533;&#65533;&#65533; KB&#65533;&#1229;&#65533;75&#65533;&#65533;D&#65533;&#65533;
&#65533;A&#65533;"Z&#65533;&#65533;&#914;&#65533;&#65533;&#65533;&#65533;&#65533;&#65533;&
&#65533;&#65533;3J&#65533;&#65533;&#65533;G&#65533;&#65533;J&#65533;J/U5S&#65533;33&#65533;J"HD&#65533;&#65533;z'-<BQ&#65533;7&#65533;&#65533;&#65533;&#65533;x&#65533;_&#65533;t&#65533;T-&#65533;mW^&#65533;&#65533;P&#65533;&#65533;v+&#65533;B&#65533;&#65533;&#65533;&#65533;&#65533;3&#65533;J&#65533;&#65533;&#65533;f&#65533;<RG&#65533;D&#65533;D&#65533;&#65533;"&#761;&#1030;zg&#65533;p&#65533;@&#65533;&#65533;&#65533;%./E-&#65533;m&#799;&#65533;KVK&#65533;&#65533;&#65533;&#65533;&#65533;n&#65533;tac&#1071; x0&#65533;&#65533;x&#866;&#65533;`0&#65533;&#298;&#65533;&#680;=&#65533;_Y&#65533;2&#65533;r.&#65533;&#65533;&#65533;8A&#65533;&#65533;B&#65533;X&#65533;&#1292;4&#65533;r4&#65533;&#65533;&#65533;&&#494;&#65533;&#65533;{&#65533;_&#65533;&#65533;&#65533;eOdCP&#65533;-dUNW!&#65533;&#65533;.&#65533;&#65533;C&#65533;&#65533;&#65533;&#65533;f&#65533;6i&#65533;&#65533;&#65533;S&#65533;J&#65533;&#65533;&#65533;\&#65533;&#65533;&#65533;&#65533;&#65533;
 i&#65533;&#65533;PC&#65533;&#1061;rA&#65533;
&#65533;&#409;k39&#65533;&#1161;$&#65533;&#65533;&#65533;C&#65533;=,&#65533;w&#65533;&#65533;n&#65533;&#65533;&#65533;`&#65533;&#65533;&#65533;X9#&#65533; &#65533;&#65533;&#65533;&#65533;.&#65533;|&#65533;&#810;&#65533;&#65533;53&#65533;&#65533;\~&#65533;&#65533;&#65533;&#65533;o&#65533;&#65533;&#65533;&#65533;&#65533;/&#65533;?~K&#65533;&#65533;6kh&#65533;W&#65533;n6&#65533;&#65533;&#65533;B&#65533;v&#65533;h&#65533;<&#65533;&#65533;&#65533;m&#65533;O&#65533; &#65533;#r&#65533;$&#65533;&#65533;&#65533;o-Z&#65533;&#65533;3o&#65533;&#65533;&#65533;}2v&#65533;\&#65533;&#65533;&#65533;t&#65533;&#65533;&#65533;&#65533;&#65533;4&#65533;&#65533;O&#65533;&#65533;&#65533;@9&#65533;&#65533;&#65533;$q&#65533;=V&#65533;k&#65533;&#65533;&#65533;&#65533;&#919;&#65533;&#65533;LW&#65533;&#65533;c|5h&#65533;Np+R&#65533; u&#65533;&#65533;&#19329;&#65533;!W&#65533;8&#65533;&#65533;.n&#65533;F&#65533;YR&#508;.&#65533;&#65533;5&#11709;@&#65533;>&#65533;[&#65533;4&#65533;&#65533;&#65533;p&#65533;/d&#65533;&#65533;&#65533;2&#65533;lj&#65533;8!q&#65533;&#65533;&#65533;	v&#65533;s&#65533;&#65533;1&#65533;&#65533;+4&#65533;&#65533;&#65533;Q&#1275;v,Ah&#65533;&#65533;&#65533;JB&#65533;&#65533;Y&#65533;y&#65533;&#65533;&#65533;@V&#65533;/&#65533;TlYzNy&#65533;F1:&#65533;a&#65533;&#1000;d&#65533;M&#65533;jhC&#65533;RtT&#65533;&#376;+_&#65533;S&#65533;!&#65533;&#65533;`&#65533;5&#65533; 1&#65533;&#65533;&#65533;#lnK&#65533;!&#65533;4E&#65533;$&#65533;)&#65533;t&#65533;&#65533;H&#65533;&#65533;  l&#65533;&#65533;A8&#65533;&#65533;Gp&#65533;&#65533;&#65533;`&#65533;&#65533;O&#65533;&#65533;%&#1819;A&#65533;F&#65533;u%G[&#65533;4&#65533;A&#65533;KY&#65533;d&#65533;&#65533;&#65533;`&#65533;b&#65533;'&#65533;$&#65533;&#65533;c0&#65533;B!&#65533;O&#65533;c&#65533;&#65533;&#65533;x!&#65533;j&#65533;&#65533;t&#65533;[P!R!H1&#65533;^&#65533;&#65533;&#65533;T&#65533;&#65533;/&#65533;&#65533;F&#65533;&#65533;&#65533;&#65533;]&#65533;&#65533;m&#65533;uJ&#65533;&#65533;(&#65533;&#65533;:*&#65533;&#1330;"\&#65533;&#65533;k&#65533;&#65533;|&#65533;d&#65533;&#65533;$&#65533;r&#594;(r<	DB&#65533;A| Z&#65533;)$&#65533;&#504;&#65533;&#65533;r&#65533;b&#65533;'/Ad&#65533;*&#1050;&#65533;kZ8&#65533;*&#65533;Hj&#65533;I&#65533;"&#65533;Q&#65533;&#65533;&#65533;D&#14124;&#65533;&#65533;&#65533;h&#65533;&#65533;M&#65533;&#65533;r&#65533;&#65533;5&#65533;,I~l&#65533;y&#4520;Fu
6&#65533;&#65533;&#65533;&#65533;&#65533;&#65533;&#65533;LR&#65533; &#65533;`&#65533;_&#65533;uK]&#65533;Pke&#65533;&#65533;ZT&#65533;&#65533;#2&#65533;H&#65533;&#65533;h%&#65533;&#65533;v&#451;&#65533;A&#65533;*&#1430;$&#65533;&#65533;N&#65533;"&#65533;f=BJ&#65533;$IOX&#65533; &#65533;O&#65533;5&#65533;|&#65533;&#65533;&#65533;&#65533;*I&#1859;&#65533;I&#65533;@ &#65533;J&#1166;&#65533;^&#65533;&#65533;3&#65533;&#65533;&#1446;&#65533;&#65533;l
Tz%&#65533;&#498;j&&#65533;K&#65533;&#65533;&#65533;+&#65533;@ &#65533;D&#65533;&#65533;
&#65533;&#65533;Y&#65533;6&#65533;a+&#65533;&#65533;v&#65533;)&#65533;m*&#65533;&#65533;S&#65533;&#65533;&#65533;&#65533;,'&#65533;$0p\&#930;&#65533;%	&&#65533;&#65533;&#65533;&#65533;Z&#65533;&#65533;O&v&#65533;&#65533;r7%&#65533;u&#65533;:&#65533;ZM&#65533;A&#65533;&#65533;"&#65533;`&#65533;&#1940;<&#65533;cB&#65533;&#490;&#65533;&#304;&#65533;&#65533;_L/~Kr&#65533;&#65533;s&#65533;&#65533;&#65533;&#65533;p@&#65533;&#65533;&#1802;p&#65533;)&#65533;&#65533;&#65533;&#65533;(&#65533;H&#65533;&#65533;&#65533;&#65533;E&#65533;-&#65533;{&#65533;&#65533;pIR0&#65533;&#65533;L&#65533;z&#65533;&#65533;8Q&#65533;&#65533;&#65533;&#65533;&#65533;EO&#65533;&#65533;&#1122;&#65533;&#65533;)!E&#65533;&#65533;&#65533;&#65533;v&#65533;&#65533;MJk&#65533;Gi&#65533;&#65533;&#65533;&#65533;d&#65533;&#1665;Tx0&#65533;T&#65533;U&#65533;&#1823;&#65533;xM2I&#65533;LJJ.&#65533;?4&#65533;*&#65533;R9&#65533;a&#65533;]&&#65533;=fG&#65533;0&#65533;&#65533;>&#65533;)&#65533;j&#65533;&&#65533;T8&#65533;n&#901;&#65533;&#65533;0!5&#65533;&#65533;^&#65533;"g&#65533;|&#65533;&#65533;"&#65533;?&#65533;o&#65533;&#65533;a6&#65533;&#65533;&#65533;F&#65533;&#65533;+]C&#65533;R6P&#65533;&#854;&#65533;&#65533;C&#65533;&#65533;b&#65533;&#65533;&#65533;r&#65533;&#65533;&#65533;>X&#65533;&#65533;|bD&#65533;&#65533;0&#65533;l&#65533;&#65533;&#65533;&#65533;X&#65533;&#1710;zO&#65533;&#65533;&#65533;O&#65533;2&#65533;D&#65533;&#65533;^&#65533;&#65533;&#65533;)&#65533;&#65533;&#65533;(&#1778;&#65533;&#65533;&#65533;&#65533;&#65533;s&#65533;P&#65533;,&#65533;.Y&#65533;&#65533;}Q&#65533;&#65533;L&#65533;l&#65533;D\>t&#65533; &#65533;aQ&#65533;&#65533;&#65533;gP&#65533;@n6&#65533;&#65533;&#65533;+&#65533;&#65533;5&#65533;A_0{&#65533;&#65533;g&#65533;&#65533;O&#65533;&#65533;&#65533;&#65533;&#65533;&#65533;~U]&#65533;&#65533;m}&#65533;&#65533;&#65533;&#589;{&#65533;Q&#65533;&#1274;	f&#65533;.b7&#65533;&#37157;&#221;I&#65533;&#65533;&#65533;gt}&#65533;&#272;kO&#65533;&#65533;&#65533;&#65533;&#58110;6\kb&#65533;&#65533;(\&#65533;5&#65533;|&#65533;&#65533;8&#65533;&#65533;&#65533;&#1168;&#65533;#&#65533;\#&#65533;&#65533;&#65533;&#65533;&#65533;3&#65533;p'}&#65533;~&#1213;$b&#65533;}]&#65533;&#65533;&#65533;&#65533;:&#65533;M&#65533;&#65533;&#65533;&#65533;&#65533;&#65533;6n,&#757;&#65533;]bD&#65533;&#65533;QJ&#65533;&#65533;.3&#65533;&#65533;w&#65533;$&#65533;2&#65533;&#65533;}&#65533;&#65533;AUR&#65533;W&#65533;&#65533;&#65533;N&#65533;&#65533;&#65533;6&#65533;=&#65533;&#65533;&#65533;&#65533;&#65533;&#1508;&#65533;&#65533;l&#65533;&#65533;C&#65533;#&#65533;&#65533;&#65533;&#65533;&#65533;u&#65533;
&#65533;Y&#65533;&#65533;M&#65533;p&#65533;&#65533;&#65533;&#65533;&#65533;2&#65533;&#65533;om&#1858;n&#65533;&#2018;&#65533;"K&#65533;&#65533;&#65533;&#65533;u' &#65533;"Z,?iR#&#65533;&#65533;s&#401;g3s>&#65533;&#65533;D&#65533;&#65533;4&#65533;w&#65533;&#65533;s&#65533;&#65533;&#65533;&#65533;;&#65533;&#65533;F&#65533;&#65533;&#754;3&#65533;&#65533;?&#65533;&#65533;[?}K&#65533;!z&#9695;&#65533;9!&#65533;c&#65533;&#65533;&#65533;&#65533;z<&#65533;&#65533;%_&#65533;b&#65533;&#65533;&#65533;.\&#65533;P&#65533;&#1787;&#65533;A&#65533;J&#65533;&#65533;c&#65533;u&#65533;&#65533;XY&#65533;\}&#65533;&#65533;v&#65533;&#1835;i&#65533;*K&#65533;&#65533;!&#65533;&#65533;x=6[&#65533;+4&#65533;0&#65533;J+&#65533;&#251;&#65533;8<&#65533;&#65533;&#65533;D&#65533;=&#65533;3&&#65533;&#65533;d&#65533;.	&#65533;&#65533;B0&#65533;[0&#65533;i&#65533;&#65533;&#65533;&#65533;&#65533;2&#65533;/&#65533;+&#65533;&#65533;[&#65533;&#37588;&#20179;&#65533;&#5685;&#65533;[[&#65533;&#65533;&#65533;[;x&#65533;1&#65533;c&#65533;&#65533;&#65533;&#65533;&#65533;&#65533;92&#65533;x&#65533;&#65533;q#&#65533;+7&#65533;9&#65533;&#65533;M&#65533;A&#65533;&#65533;A&#65533;?&#65533;$m&#65533;#&#1342;&#65533;&#65533;&#65533;&#65533;&#1555;&#65533;&#65533;&#65533;8&#65533;&#65533;&#65533;&#65533;@&#65533;&#65533;&#65533;&#65533;r&#248;&#65533;&#65533;&#65533;?\.&#65533;I&#65533;?u&#65533;?]&#65533;&#65533;&,C&#65533;&#65533;&#65533;&#65533;B@&#65533;&#65533;&#65533;&#65533;8&#65533;&#1074;.9&#65533;,1&#65533;&#65533;&#215;4&#65533;&#65533;&#65533;&#65533;A&#65533;&#346;A4&#65533;g(=&#65533;35&#65533;&#65533;&#65533;&#236;&#65533;0&#65533;S&#65533;F&#65533;&#65533;&#65533;&#65533;&#65533;&#65533;&#65533;IR$1&#65533;S40$&#65533;)E&#65533;#>"&#65533;8&#65533;
&#65533;.c&#65533;&#65533;&#65533;&#65533;&#65533;&#65533;CV#&#65533;&#65533;D&#65533;&#65533;7&#65533;&#65533;&#65533;&#65533;7+6&#65533;7J&#65533;&#65533; B<&#65533;B&#65533;K#<,&#65533;G&#65533;&#65533;&#65533;8&#65533;CC &#65533;&#65533;&#65533;[&#65533;&#65533;&#65533;&#65533;&#65533;0A<&#65533;&#65533;&&#65533;D+r&#65533;&#65533;\&#65533;&#65533;=&#65533;&#65533;lI&#65533;&#65533;;&#65533;X &#65533;(P+&#65533;(&#65533;AD&#65533;QD}c&#270;&#65533;Gz&#65533;R&#65533;&#65533; l&#65533;&#65533;&#65533;2l8&#65533;L&#65533;&#65533;M8O&#65533;P&#65533;&#65533;&#65533;[2 &#65533;@&#65533;JE&#65533;&#65533;D&#65533;P&#171;&#65533;G^&#65533;&#338;&#65533;=&#1594;&#320;r"E&#577;	7&#65533;&#65533;5&#65533;&#1744;a&#65533;W&#65533;&#65533;X2&#65533;&#65533;I&#65533;&#65533;V&#65533;Bh$&#65533;&#65533;j&#65533;J&#65533;|2",D0&#65533;61&#65533;&#388;7k,15&#65533;C{t&#65533;Xs&#65533;`&#65533;&#65533;I&#65533;w&#65533;J
&#65533;&#450;&#65533;*&#65533;C1&#65533;%&#65533;"&#65533;&#65533;&#65533;/&#65533;&#65533;&#65533;saC&#65533;1H,K&#65533;&#65533;&#65533;d3&#65533;&#65533;u&#65533;&#65533;E&#65533;&#65533;&#955;&d&#65533;&#65533;&#65533;|&#65533;(&#65533;&#65533;B &#65533;&#65533;Pi&#65533;,&#65533;&#65533;&#65533;&#65533; K&#65533;&#65533;&#65533;&#65533;L<&#65533;&#65533;&#65533;&#65533;h&#65533;&H)@>(&#65533;&#65533;&#65533;&#65533;&#65533;&#65533;&#65533;&#65533;&#65533;&#65533;s&#65533;&#65533;&#313;=&#65533;&#65533;&#65533;T&#65533;&#65533;&#65533;40&#65533;&#65533;&#65533;&#1600;&&#65533;&#65533;!0p&#65533;&#65533;&#65533;&#795;$&#254;&#65533;&#65533;&#65533;d&#65533;.x8&#65533;3&#65533;&#65533;&#65533;T&#65533;&#65533;R&#65533;]&#65533;B&#65533;&#65533; &#65533;&#65533;&#1536;&#65533;&#65533;&#65533;K0&#65533;&#65533;&#65533;J&#65533;<&#65533;x&#65533;&#65533;t 
&#65533;&#65533;&#65533;&#65533;&#65533;&#65533;N&#65533;&#65533; 0&#65533;&#65533;&#65533;:O&#65533;&#65533;&#65533;h&#65533;&#65533; 5CKD 8&#65533;&#65533;&#65533;8&#65533;&#65533;&#963;8&#65533;NP&#65533;&#65533;N
&#65533;&#65533;D&#65533;&#65533;:&#65533;)&#65533;eT&#65533;H&#65533;M&#65533;&#65533; 5&#65533;&#65533;&#65533;&#65533;&#65533;Q&#65533;&#65533;&#65533;	E &#65533;&#65533;	&#65533; 4`&#65533; ;&#65533;&#65533;0&#65533;.&#65533;0&#65533;8&#65533;@	
 &#65533;&#65533;&#65533;&#65533;<&#65533;R&#65533;!u&#65533;p&#65533;,&#65533;&#65533;@&#65533;&5&#65533;x&#65533;.&#65533;&#65533;&#65533;3P&#65533;R &#65533;+&#65533;&#65533;&#65533;fH&#65533;2u P9=
p &#65533;&#65533;$-	$S>5&#65533;0&#65533;&#65533;&#65533;5=&#65533;f&#65533;&#65533;R(&#65533;L&#65533;&#65533;&#65533;&#65533;&#65533;&#65533;&#65533;&#65533;.=&#1155;h&#65533;&#65533;x&#65533;&#65533;&#65533;LM&#65533;&#65533;8&#65533;h&#65533;&#65533;&#65533;P&#65533;,	E .M O]U&#65533;&#65533;&#65533;x&#65533;6&#65533;.&#65533;R&#65533;O&#65533;&#65533;V&#65533;TW&#65533;&#65533;g8&#65533;g&#65533;V&#353;&#65533;  !&#65533; &#65533; ,&#65533; &#65533; &#65533; L &#65533; &#65533;	H&#65533;&#65533;&#65533;&#65533;*\(&#65533;&#65533;?&#65533;U!&#65533;&#65533;`4&#65533;3j&#65533;&#561;&#65533;G&#65533;&#65533;&#65533;F 5&#65533;P&#65533;4x&#65533;$&#65533;k[L&#65533;H&#65533;&#65533;&#859;6&#65533;L&#65533;&#65533;&#65533;&#65533;&#65533;=-M	T&#65533;&#65533;'}
T&#65533;&#65533;&#1255;PiE)p%&#227;&#65533;&#65533;&#65533;&#65533;&#1512;I&#65533;T9&#65533;(5&#65533;-{U&#65533;&#65533;'&#1391;p&#65533;z\9&#65533;&#65533;&#925;&#65533;fU&#65533;&#65533;*O&#65533;&#65533;&#65533;Lx,&#1921;&#65533;&#65533;&H&#65533;BR&#65533;;&#65533;5&#1815;/&#65533;&#152;m&#65533;c&#65533;&#65533;&#65533;A&#65533;zQ&#65533;&#65533;kx4Y&#65533;Xn&#65533;&#65533;z&#65533;&#65533;MCW&#65533;&#65533;;&#65533;&#65533;&#65533;&#65533;&#1206;&#65533;&#65533;&#65533;%&#65533;&#65533;&#65533;7:&#65533;&#65533;t6&#65533;&#65533;}{V=l&#65533;jl&#65533;ZM#N&#65533;&#65533;5h\%&#65533;&#65533;&#65533;&#65533;&#65533;&#65533;&#65533;&#65533;j&#65533;&#65533;n\&#65533;&#65533;&#65533;&#65533;&#65533;&#65533;&#65533;&#65533;Y&#65533;&#65533;z?s&#65533;&#65533;ms&#65533;<&#65533;&#1509;&#65533;r>&#65533;&#65533;&#65533;Mc|&#65533;&#65533;B&#65533;&#65533;vVZC-&#65533;[rvHPb&#65533;&#65533;&#65533;&#65533;S&#65533;P&#211;&#65533;&#65533;&#1621;&#1025;&#65533;)D&#65533;&#65533;x&#65533;&#65533;&#65533;u!&#65533;&#65533;4 &#65533;dY&#65533;v"&#65533;&#65533;&#65533;&#65533;&#65533;n&#65533;&#65533;V[1&#65533;&#65533;w&#65533;&#65533;h&#65533;D&#65533;&#65533;&#65533;b&#65533;&#65533;&#65533;&#65533;=&#65533;&#65533;@<&#65533;&#971;&#65533;=&#65533;&#65533;&#65533;&#337;&&#65533;M&#65533;09&#65533;&#65533;"&#65533;&#65533;&#65533;<&#65533;&#65533;&#65533;&#65533;N&#65533;&#65533;x&#65533;@&#65533;&#65533;&#65533;2&#65533;&#65533;bn&#65533;!&#65533;_J&#65533;&#65533;&#65533;@l&#65533;P33HQB!wA&#65533;< &#65533;@&#65533;&#65533;&#65533;C;q
&#65533;&#65533;@&#65533;&#65533;&#65533;)&#65533;&#65533;&#65533;&#65533;i&#65533;o&#65533;&#65533;g&#65533;&#409;&#65533;e&#65533;&#65533;f &#65533;4"&#65533;&#65533;Ky&#65533;&#65533;&#65533;?&#65533;&#65533;&#65533;&&#65533;o&#65533;y&#65533;&#65533;s&#65533;	&#65533;7t
&#65533;M=&#65533;T2&#65533;s&#65533;&#65533;U&#65533;&#65533;&#65533;&#65533;P|:A^<&#65533;&&#65533;&#65533;&#65533;&#65533;&#65533;&#65533;&#65533;&#65533;&#65533;&#65533;z&#65533;+A&#65533;&#65533;#BA>"&#65533; &#65533;&#65533;#P&#65533;&#65533;&#65533;cC&#65533;?&#65533;U&#65533;&#65533;AJ&#65533;&#65533;&#65533;&#65533;f&#65533;q&#65533;)P&#65533;&#65533;zkP&#65533;
&#65533;&#65533;e&#65533;&#65533;&#65533;sUo&#65533; &#65533;&#65533;&#65533;&#65533;S&#65533;n&#65533;Y&#65533;&#65533;ul&#65533;&#65533;&#65533;~k&#65533;&#65533;&#65533;N&#65533;&#1559;[)&#65533;^&#65533;$n&#65533;&#65533;CE)g&#65533;si&#65533;{&#65533;3&#65533;!&#65533;&#65533;&#65533;&#65533;&#65533;&#65533;&#65533;&#65533;&#65533;c&#65533;!&#65533;&#65533;]&#65533;&#65533;=&#65533;&#65533;O&#65533;V&#65533;$[&#65533;D@E&#65533;&#65533;&#65533;&#65533;&#65533;&#65533;&#65533;&#65533;&#65533;v&#65533;&#65533;&#65533;&#65533;.Hr&#65533;&#65533;&#65533;nY&#65533;aI&#65533;&#65533;Y&#65533;<&#65533;Y&#65533;?G&#65533;&#65533;&#1942;]0&#65533;k&#65533;&#65533;82&#65533;O&#65533;&#65533;&#65533;&#65533;&#65533;&#1950;&#65533;R&#65533;&#65533;&#65533;&#65533;3&#65533;&#65533;B&#65533;:&#65533;&#65533;&#65533;&#487;&#65533;&#65533;&#941;&#43567;&#65533;DM0&#65533;z[]&#65533;d"IP1a&#65533;?&#65533;&#65533;&#65533;&#65533;@#&#65533;M6&#65533;o&#65533;&#495;&#65533;&#65533;&#65533;&#65533;&#65533;&#65533;&#65533;&#65533;UFj&#65533;&#65533;C&#65533;G&#65533;U[&#65533;&#65533;~&#65533;G&#65533;h&#65533;lA&#65533;O&#65533;&#65533;9?&#65533;8d&#65533;v&#65533;&#65533;a&#65533;&#65533;&#65533;Q&#65533;&#65533;&#65533;&#65533;&#65533;&#65533;&#65533; &#65533;:r&#65533;&#65533;&#65533;%m&#65533;k&#65533;
w&#65533;&#65533;l&#65533;W&#65533;&#65533;?&#65533;&#65533;&#65533;reCn%&#143;P&#65533;&#65533;*y&#65533; &#596;&#65533;&#65533;&#65533;r&#65533;di&#65533;A&#951;&#65533;nx&#65533;&#65533;A&#65533;&#49646;&#65533;X.#Q&#65533;&#65533;&#65533;s&#65533;&#65533;%&#65533;&#65533;&#65533;&#65533; k&#65533;&#65533;!&#65533;C&#65533;DV'&#65533;!$~&#65533;&#421;&#65533;&#65533;f&#65533;i&#65533;2&#65533;5dE[ar&#65533;&#65533;&#345;&#65533;t*M.&#65533;&#65533;&#1575;C&#65533;Y&#65533;O&#65533;&#65533;&#65533;&#65533; &#65533;	A&#65533; &#65533;G&#65533;$n&#65533;N&#65533;	&#65533;&#65533;&#65533;&#65533;&#65533;<&#65533;&#65533;&#65533;&#65533;&#65533;&#65533;]&#65533;&#65533;&#65533;B<TaB.&#65533;&#65533;:&#65533;-\&#65533;&#65533;&#65533;:&#65533;mp&#65533;&#65533;&#65533;&#65533;|&#65533;"&#65533;!wy&#65533;R&#65533;F&#65533;>&#65533;&#65533;M$d&&#65533;&#65533;&#65533;J&#65533;*&#65533;F&#65533;&#65533; &#65533;&#65533;&#65533;&#693;&#65533;>&#65533;\&#65533;V&#65533;0
&#65533;T$0&#65533;&#65533;QQ&#156;&#65533;&#65533;&#65533;R&#65533;&#65533;n&#65533;&#65533;`&#65533;V&#65533;&#65533;&#1095; &#65533;&#65533;&#65533;WM>&#65533;&#65533;bZo?Z&#65533;&#65533;&#65533;,g&#65533;&#65533;,`&#65533;&#65533;IA|&#374;&#65533;&#221;&#65533;L&#65533;jBESj&#65533;b&#1036;r&#207;&#65533;>T&#65533;&#65533;O&&#65533;&#65533; %&#65533;&#65533;&#65533;&#65533; &#65533;xFCX R&#65533;r&#65533;qhF&#65533;q&#65533;&#65533;(&#65533;&#65533;Y4&#65533;#&#65533;&#65533;&#483;&#65533;T&#65533;&#65533;&#25028;&#65533;&#65533;7&#65533;XM&#65533;&#65533;
y..&#65533;&#65533;&#65533;g&#65533;&#65533;&#65533;&#65533;&#65533;&#65533;xB4&#65533;&#65533;&#1325;&#1259;&#1092;&#65533;L&#1735;&#65533;VtiI[&#65533;&#65533;vL&#65533;&#65533;`L&#65533;V&#65533;:P&.&#65533;&#65533;c&#65533;&#1423;(m7&#65533;b&#65533;S0@&#65533;&#65533;x&#65533;s&#65533;&#65533;@.&#65533;&#65533;N}&#65533;&#65533;hL&#65533;S&#65533;&#65533; &#65533;&#65533;T#&#65533;&#65533;3EC&#65533;&#65533;&#65533;&#65533;FA^F&#65533;26&#65533;;&#65533;&#65533;c0&#65533;&&#65533;#&#65533;&#65533;&#65533;d.3&#65533;&#65533;&#65533;r2U&#65533;&#65533;+&#65533;
&#65533;&#65533;&#875;S&#65533;&#65533;&#65533;&#65533;&#65533;,j[&#65533;\Gv:{&#65533;	&#65533;W&#65533;&#65533;L&#65533;:Q&#65533;M&#65533;'N&#65533;&#65533;&#65533;\v#b&#65533;&#65533;&#65533;S&#65533;h&#65533;&#65533;&#65533;&#65533;&#65533;&#852;&#65533;QJ&#65533;V!&#1541;l|o&#65533;)&#65533;&#65533;D&#65533;O&#65533;A6r&#65533;&#65533;&#65533;j&#65533;b&#65533;&#65533;=&#65533;X&#65533;!&#65533;%&#65533;PC&#65533;&#65533;zw&#65533;&#65533;&#65533;&#65533;(&#65533;8$2W&#65533;e-&#65533;&#65533;&#65533;V+u&#65533;&#65533;&#1074;Y&#65533;&#65533;&#65533;# -&#364;&#65533;&#65533;&#65533;&#65533;C&#65533;&#65533;^	&#65533;W8!*c&#65533;2&#65533;&#65533;+&#65533;
  &#65533;B&#65533;&#65533;&#65533;&#65533;&#65533;&#65533;"KR@&#1336;&#65533;&#65533;p&#65533;&#65533;?&#65533;&#65533;&#65533;P9#m&#65533;g`&#65533;&#65533;n\&#65533;z&#65533;&#65533;K-&#65533;&#65533;&#65533;{&#65533;&#578;&#65533;&#65533;@N&#65533;o$&#65533;&#65533;s&#1587;-&#65533;\2Ir&#65533;&#65533;XG^&#65533;&#1902;P-&#65533;	9Gh&#65533;&#65533;sz&#65533;:&#65533;cO&#65533;3b Hr&#19233;&#65533;	b&#65533;a&#65533;,Z&#65533;hiXZ#&#65533;Qa&#65533;&#65533;r!&#1421;&#65533;t&#36988;&#65533; &#65533;&#65533;^&#65533;(&#65533;<&&#65533;&#65533;&#65533;&#65533;1&#65533;&#65533;&#65533;a&#65533;&#65533;&#65533;&#65533;"&#65533;&#65533;&#65533;&#65533;0y&#65533;&#65533;&#65533;&#20784;l&#65533;&#65533;,&#65533;
&#65533;&#65533;&#65533;:&#65533;&#65533;&#65533;Fk#6k&#65533;ATm&#1687;k&#65533;Z&#65533;&#65533;&#65533;+i{&#65533; n&#65533;&#65533;&#65533;&#65533;&#65533;&#833;4 &#65533;&#65533;&#691;q&#65533;&#65533;$dl(&#65533;&#65533;&#1021;&#65533;bD&#65533;Z&#65533;&#65533;j&#65533;OX&#65533;&#65533;6&#65533;.B&#65533;,&#65533;:{ZH7MvL&#65533;U\^&#65533;&#65533;x&#65533;"&#65533;"t&#65533;&#65533;/&#65533;B<&#65533;&#65533;#%K&#65533;&#65533;fO&#65533;&#65533;&#65533;t&#65533;_&#65533;8&#65533;&#65533;Q&#65533;S&#65533;&#245;]&#65533;2&#65533;&#65533;&#65533;Da &#65533;4&#65533;=5&#65533;&Y&#65533;&#65533;h&#65533;ru'd&#65533;|N&#65533;&#65533;3&#65533;&#65533;(&#65533;&#65533;;H.&#65533;&#65533;&#65533;\&#65533;@&#65533;DF6j4|&#65533;&#65533;43&#65533;5p&#65533;&#65533;&#65533;&#65533;&#65533;&#65533;&#65533;Av&#65533;F2$&#65533;^&#1319;]&#65533;t&#65533;Hn!&#65533;&#65533;H&#65533;"&#65533;&#65533;mC&#65533;&#65533;@@8p&#65533;&#65533;&#65533;&#65533;@a&#65533;H+[&#65533;k@&#65533;&#65533;R7gz&#65533;izkB<&#65533; &#65533;#&#65533;pB&#65533;U&#65533;	&#65533;4&#65533;,&#65533;&#1363;A&#1209;&#65533;&#65533;&#65533;&#65533;&#65533;{&#65533;=&#65533;&#65533;A&#65533;'x&#65533;|\&#65533;&#65533;p&#1339;&#65533;H &#65533;&#65533;N&#65533;2&#65533;&#65533;&#65533;A9&#65533;&#65533;&#65533;D&#65533;r&#65533;1u&#65533;&#65533;{:!W&#65533;6&#65533;m&#65533;&#65533;&#65533;/&#65533;J8 &#65533;`&#65533;&#65533;n:&#65533;&#65533;a`&#65533;&#2010;&#65533;#&#65533;("T&#65533; &#65533;&#65533;&#65533;&#65533;3kQ1&#65533;p`&#65533;wAA&#65533;&#65533;V07E}&#65533;y&#65533;Uf&#65533;g&#65533;
&#65533;;^AX&#65533;dw&#65533;&#65533;&#65533;#&#65533;Ff&#65533;&#65533;&#65533;#&#65533;Ru{&#65533;&#65533;xu&#65533;&#65533; B.&#65533;{&#65533;o\&#65533;{&#65533;&#65533;C&#65533;4f0&#65533;%&#65533;QbQ1&#65533;&#65533;&#65533;&#65533;f)&#65533;&#65533;&#65533;puhB&#65533;<&#65533;&#65533;1N&#65533;v&#65533;x&#24004;&#65533;!PF&#65533;&#65533;eu&#65533;%?&#65533;kV&#65533;&#65533;W7&#65533;\&#65533;&#65533; z&#65533;aX&#1680;[S&#65533;&#65533;\&#65533;$i-X&#65533;k&#65533;AR&#65533;&#65533;U&#65533;&#65533;&#65533;bw&#65533;&#65533;&#65533;&#65533;&#65533;&#65533;&#65533;rX&#65533;&#65533;|1&#65533;U&#65533;&#65533;&#65533;
&#65533;&#65533;&#65533;&#65533;&#65533;"&#65533;&#65533;AdD&#65533;&#65533;

l&#65533;&#65533;v&#881;Q%&#65533;&#65533;&#65533;&#65533;V.&#65533;&#65533;&#65533;p&#65533;hv&#65533;d*A#+17f|Z&#65533;&#65533;' &#65533;7Ah_&#65533;O&#65533;&#261;&#65533;A&#65533;5&#65533;&#65533;&#65533;&#65533;X&&#65533;'zhF(|&#65533;e&#65533;&#65533;Z&#65533;&#65533;&#65533;&#65533;@&#65533;h&#65533;,IV~j&#33362;hy&#65533;X r#4R&#848;^&#65533;$&#1328;&#65533;&#65533;&#65533;&#1848;&#65533;Qw&#65533;w@&#65533;&#65533;eb`&#65533;&#65533;&#65533;&#65533;&#65533;&#65533;&#527;Q &#65533;(&#65533;&#65533;jqlPIR&#65533;&#65533;&#65533;&#65533;&#65533;&#65533;f#&#65533;E#_xU&#65533;&#65533;&#65533;&#65533;&#65533;&#1616;&#65533;q&#65533;&#65533;?&#65533;E&#65533;!&#65533;&#65533;&i&#65533;~&#65533;Q$&#65533;w&#65533;w/{&#65533;VaX|6&#65533;B&#65533;By&#65533;Q&#65533;(9&#65533;&#65533;A?!&#65533;&#65533;#&#65533;&#65533;ty!l&#65533; sNA &#65533;&#65533;&#65533;	&#65533;|&#65533;&#65533;Q&#65533;&#65533;m`f`e&#65533;&#65533;pq&#65533;&#65533;&#65533;&#65533;:&#65533;s&#65533;P&#65533;=&#65533;&#65533;mp&#65533;G&#65533;T&#65533;&#65533;&#65533;&#1035;&#65533;&#65533;&#65533; u&#65533;]&#65533;p
&#65533;&#65533;s&#65533;'p&#65533;O!9&#65533;p.&#65533;&#65533;P3&#65533;q{Qs\&#65533;&#65533;2YQ&#65533;;&#65533;f&#65533;&#65533;&#65533;&#65533;&#65533;&#65533;	&#65533;' C5!k &#65533;0&#65533;4&#65533;;R!&#65533;7PP`a5&#65533;&#65533;&#65533;m+F&#65533;5&#65533;&#65533;m &#65533;&#65533;	&#65533;&#65533;&#65533;Pjq \g&#65533;&#65533;&#65533;FkqA&#65533;&#65533;&#65533;&#65533;&#65533;ji&#65533;&#65533;&#65533;g&#65533;5&#65533;&#1045;&#65533;x8&#65533;&#65533;@&#65533;0&#65533;8q "&#65533;AK&#65533;&#65533;y&#65533;&#65533;GI&#65533;T&#65533;&#65533;Q=&#1045;V&&#65533;&#65533;=&#65533;	h&#65533;Cy4c&#65533;a3&#65533;f&#65533;_;&#65533;&#65533;&#65533;&#65533;&#65533;A&#65533;ge&#65533;S;8HQ&#65533;e&&#65533;C&#65533;q#&#65533;0&#65533;"&#65533;&#65533;&#65533;&#1289;&#65533;i&#65533;&#65533;	[&#65533;&#65533;l&#65533;(&#65533; &#65533;e&#65533;+&#65533;E &#1350;B&#65533;&#65533;&#65533;&#65533;I&#65533;+&#65533;@Q?&#658;&#65533;x%&#65533;&#65533;1&#65533;&#65533;`&#65533;&#65533;7&#65533;=`&#65533;7&#65533;NI&#65533;[&#65533;FP&#1061;&#1099;&#65533;7]Di!$&#65533;&#65533;;&#65533;Pd@&#65533;&#65533;@&#65533;7a &#65533;t&#65533;9"?&#65533;"&#1094;&#65533;&#65533;r1&#65533; &#65533;&#65533;&#65533;'&#65533;k&#65533;X9&#65533;&#65533;&#65533;
&#65533;nr&#65533;( &#65533;Fhq`&#65533;%&#65533;-&#65533;&#65533;&#65533;N&#65533;hU&#65533;&#65533;(p&#65533;&#65533;&#65533;s&#65533;lB&#65533;w&#65533;&#65533;"2H#&#65533;r7C&#1808;\{BT&#65533;b&#65533;I&#65533;&#65533;&#65533;&#65533;&#65533;X>I*oV 
&#65533;&#65533;Qi&#65533;xrj&#65533;&#65533;&#65533;&#65533;&#65533;&#65533;8&#65533;&#65533;&#65533;&#65533;f&#65533;h&#65533;&#65533;J9&#524;59Z&#65533;S&#65533;gr&#65533;s&#65533;&#65533; &#65533;&#65533;%g&#65533;!&#65533;q&#65533;YbX+(P &#65533;&#65533;f&#65533;&#65533;,	&#65533;&#65533;&#65533;~1Y|&#65533;&#65533;&#65533;&#65533; &#1946;B &#65533;&#65533;&#65533;6I*&#65533;t&#65533;n&#65533;c&#65533;aP&#65533;&#65533;&#65533;&#65533;&#65533;a$&#65533;z&#65533;V&#65533;
&#65533;Aq&#65533;T=&#65533;&#65533;y&#65533;NqX&#65533;D&#65533;&#27949;&#65533;&#1796;Q0&#65533;&#65533;	&#65533;e*&#65533;&#1115;&#65533;P&#65533; &#65533;H&#65533;&#30689;&#65533;V(&#65533;&#65533;tA&&#65533;&#65533;(a&#65533;%k&#65533;&#65533;&#65533;&!,w&#65533;&#65533;w3`&#65533;&#65533;jp&#65533;&#65533;wT&#65533;&#592;&#65533;q&#65533;
-&#65533;w&#65533;x&#65533;&#65533;&#65533;&#65533;&#65533;/2&#65533;+&#65533;C&#65533;!
&#65533;Z:Xg+&#65533;&#65533;&#65533;&#42415;&#65533;&#65533;w&#65533;Z"&#65533;&#65533;)&#65533;7&#65533;EQ&#65533;&#1239;&#65533;A^&#65533;&#65533;P~&#65533;l&#65533;?&#65533;1&#65533;&#65533;,&#65533;&#65533;w=&#65533;{BK&#65533;31~&#65533;1"&#65533;&#65533;&#65533;&#65533;}&#65533;&#65533;&#65533;r&#65533;&#65533;&#65533;&#65533;&#65533;&#65533;&#65533; &#65533;KN&#65533;i=&#65533;&#65533;&#65533;2&#65533;&#65533;:&#65533;&#65533;&#65533;&#65533;*Q&#65533;&#65533;Q&#65533;>i*&#65533;&#65533;&#65533;&#65533;&#65533;N&#65533;&#65533;	&#805;#&#65533;Qx&#65533;&#65533;Lu&#65533;O&#65533;^ 6&#65533;iMhm&#65533;4&#65533;&#65533;&#65533;Q&#65533;&#65533; *&#65533;&#65533;&#65533;\&#65533;&#65533;!$@[M&#65533;&#65533;&#65533;A0&#65533;&#65533;d	6&#65533;&#65533;B&#65533;qHa&#65533;V[Wj&#65533;q$i&#65533;7g&#65533;n&#65533;S&#65533;&#65533;&#65533;&#7976;&#65533;e|&#65533;&#65533;[&#65533;Ecv0&#1828;&#65533;r&#65533;&#65533;9&#65533;&#65533;H
&#65533;&#65533;r&#65533;J&#65533;&#65533;&#65533;&#65533;&#65533;z!&#65533;4&#65533;&#65533;@&#65533;&#65533;&#65533;&#65533;I&#65533;&#65533;*&#65533;,5&#65533;&#65533;R&#65533;&#65533;Vx7C&#65533;{&#65533;P&#65533;&#65533;&#65533;1aL&#65533;&#65533;&#65533; &#65533;&#65533;!%&#65533;;EKP &#65533;&#1245;g)!&#65533;A&#65533;&#65533;&#65533;&#65533;([zx&#65533;a&#65533;&#65533;&#65533;&#65533;&#65533;"P+K&#65533;&#65533;&#65533;&#65533;&#65533;4&#65533;&#65533;s&#600;&#65533;w	T&#65533;&#65533;&"Z&#65533;2&#65533;&#65533;F&#65533;&#65533;;&#65533;&#65533;T10&#65533;6<&#65533;&#727;&#65533;&#65533;&#65533;?&#954;&#65533;&#65533;&#65533;pP&#65533;%&#65533;&#65533;&#65533;c&#65533;&#65533;&#65533;&#65533;&#65533;+&#65533;&#65533;&#65533;&#512;&#65533;?&#65533;o E&#65533;&#65533;&#65533;
&#65533;iihXhP~z &#65533;&#65533;d[v&#65533;b.1&#65533;&#65533;&#65533;`&#65533;&#65533;&#65533;&#65533;&#65533;&#65533;P&#65533;ul&#65533;&#65533;&#65533;'&#499;&#65533;B@&#65533;&#65533;iD&#65533;"&#65533;&#65533;Sp&#65533;#h&#65533;F&#65533;&#65533;
&#65533;&#65533;&#65533;p&#65533;S&#65533;&#65533;&#65533;&#65533;D!&#65533;&xb&#65533;Jw&#65533;&#65533;&#65533;J&#65533;NZ8c(3&#65533;k5C]&#65533;pV&#65533;+&#65533;J:,7G&#65533;
&#65533;&#65533;&#65533;} ;&#65533;&#65533;&#65533;&#65533;&#65533;#ELp&#65533;&#65533;,u&#65533;&#65533;E&#65533;&#65533;&#65533;P}5-~g&#65533;$&&#65533;&#65533;&#65533;[&#65533;&#65533;.&#65533;i&#65533;&#65533;&#65533; )
&#65533;L&#65533;3`<${&#65533;+i&#65533;&#65533;VS&#1363;&#65533;"$N&#1042;&#65533;|l&#65533;@&#65533;&#65533;&#65533;H&#65533;5&#65533;&#65533;&#65533;lZ&#65533;&#65533;Z&#65533;di&#65533;l&#65533; Dp&#65533;K&#65533;&&#65533;! m&#65533;&#65533;&#65533;CHG&#65533;0&#65533;n&#65533;&#65533;UP&#65533;Kx&#507;&#65533;<e&#65533;>&#65533;&#65533;&#65533;&#65533;&#65533;&#65533;7&#65533;&#65533;&#65533;&#65533;&#65533;*&#65533;&#65533;t5r&#65533;&#297;A&#65533;px|&#65533;&#65533;&#65533;&#65533;&#65533;=Y&#65533;&#1745;	!&#65533;&#65533;&#65533;@[W&#65533;&#1649;}L&#65533;5&#65533;&#65533;c&#1863;Zh&#65533;&#65533;&#867;&#65533;$]x$1s&#65533;]F6&#65533;&#65533;&#1183;&#65533;&#65533;y&#65533;!g&#941;j&#65533;&#65533;&#65533;=$X=&#65533;&#65533;&#65533;z&#65533;q`&#65533;d&#65533;&#65533;&#65533;&#65533;&#65533;&#65533;A&#65533;0 &#65533;&#65533;Q1 &#65533;6]&#65533;	&#65533;&#65533;#@&#65533;F'
 
<13$&#65533;&#65533;&#65533;&#65533;&#65533;&#65533;&#65533;&#65533;6&#65533;>&#65533;=&#65533;&#65533;1 #0&#65533;&#65533;&#65533;&#65533;Mp&#65533;~&#65533;&#65533;&#65533;&#65533;&#65533;@^&#65533;@&#65533;!&#65533;&#65533;r1 0&#65533;>&#65533;!&#65533;&#65533;p&#65533;(~&#65533;MP[&#65533;&#65533;&#65533;&#65533;&#65533;&#65533;.&#65533;t &#65533;3N g0p&#65533;&#65533;0&#65533;2 &#65533;&#65533;11&#65533;&#65533;B>&#65533;&#65533;)&#65533;&#65533;&#65533;&#65533; &#65533; 0g&#65533;g&#65533;&#336;F0&#65533;&#65533;&#65533;&#65533;R&#65533;&#65533;Z&#65533;P
)&#65533;	&#65533;&#65533;&#65533;&#65533;{&#65533;&#65533; &#65533;@fn&#65533;[&#65533;2&#65533;]X^&#65533;P&#65533;&#65533; &#65533;^&#65533;) &#65533;1&#65533;&#65533; &#65533;`&#65533;A&#65533;NnsN&#65533;&#65533;&#65533;t&#65533;t0&#65533;P&#65533;|&#65533;&#65533;&#65533; &#65533;&#65533;&#65533;&#65533;`&#65533;&#65533;>&#65533;&#65533;&#65533;^&#65533;&#65533;p&#65533;Np&#65533;&#65533;z&#65533;&#65533;&#65533;]&#65533;&#65533;&#65533;&#49070;pD{&#65533;g&#65533;&#65533;&#65533;N&#65533;&#65533;&#65533;A&#65533;&#65533;&#65533;&#65533;_^&#65533;}.]&#65533;@&#65533;&#1134;@&#65533;&#65533;#P
as&#65533;&#65533;~&#65533;GN&#65533;P&#65533;tG&#65533;&#65533;b&#65533;&#65533;&#65533;&#65533;&#65533;M&#65533;&#65533;	M&#65533;&#65533;q&#65533;&#65533;&#65533;&#65533;&#65533;&#65533; 7q&#65533;1&#49422;&#65533;p&#65533;A*&#65533;&#65533;&#65533;&#65533;P[9&#65533;@ 9&#65533;&#65533;$&#65533;&#65533;&#65533;&#65533;t0 &#65533;P&#65533;&#65533;&#65533;*&#65533;&#65533;&#65533;&#65533;&#65533; _&#65533;0!&#65533;&#65533;&#65533; &#65533;&#65533; 5&#65533;7&#65533;&#65533;R@+&#65533;&#65533;2&#65533;&#65533;P&#65533;u~&#65533;\7&#65533;[g;&#65533;&#65533;&#65533;'9&#65533;&#65533; C_ &#65533;	&#65533;&#65533;&#65533;&#3107;&#65533;&#65533;&#65533;l&#65533;&#65533;!`\&#65533;&#65533;9 &#65533;&#65533;&#65533;&#65533;&#65533;p&#65533;&#65533; &#65533;&#65533;	bO&#65533;f_&#65533;T&#65533;&#65533;&#65533;&#65533;n&#65533;0tD&#65533;&#65533;&#65533;&#65533; u&#65533;&#65533;&#65533;&#65533;u&#65533;&#65533;PP?&#65533;&#65533;9?k&#65533;&#65533;! &#65533;&#65533;uS&#65533;4@&#65533;&#65533;&#65533;&#65533;&#65533;&#65533;&#65533; &#65533;P&#65533;&#65533;&#65533;&#65533;u&#65533;0m&#65533;&#65533;C&#65533;w&#65533;u&#65533;v?&#65533;_&#65533;&#65533;p	&#65533;O&#65533;&#65533;dT&#65533;&#65533;0?&#65533;&#65533;!&#65533;&#65533;s&#65533;&#65533;x&#65533;&#65533;&#191;&#65533;&#65533;&#65533;&#65533;&#65533;&#65533;&#65533;&#65533;&#65533;&#65533;u&#65533;  &#65533;&#65533;&#65533;&#65533;0&#65533;&#65533;&#65533;u_v&#65533;&#65533;&#575;&#65533;> &#65533;&#65533;&#65533;T_&#65533;&#65533;_!@F;
9x&#65533;&#65533;&#65533;&#65533;&#65533;&#65533;]&#65533;&#65533;&#65533;C&#65533;%N&#65533;X&#65533;&#65533;E&#65533;&#65533; -&#65533;Ck&#65533;BD4$&#858;G&#65533;&#65533;rI&#65533;&#65533;K8^a&#65533;&#65533;&#65533;&#65533;C&#65533;9u&#65533;&#65533;&#65533;S"&#65533;\+V34lX&#65533;&#65533;G&#65533;:&#65533;&#65533;a&#65533;&#65533;&#65533;(&#65533;&#65533;Y&#65533;&#65533;U&#65533;>Eh&#65533;&#1508;!x&#65533;&#65533;#@M&#65533;&#65533;j&#65533;&#65533;&#65533;&#65533;&#65533;[&#65533;Z&#65533;A&#65533;&#65533;4&#65533;&#65533;&#65533;&#65533;&#65533;!&#65533;F&#65533;WL&#65533;&#65533;5a&#65533;&#65533;a&#65533;8E8&#65533;.&#65533;!+%&#65533;&#65533;A&#65533;&#65533;&#791;5y\&#65533;P&#65533;g&#65533;7&#65533;&#65533;pH&#1584;&#65533;&#65533;Yc&#65533;&#65533;`&#65533;&#65533;g2&#65533;&#65533;&#65533;&#65533;m&#65533;M&K&#65533;& &#65533;&#65533;!&#65533;#~ &#65533;O&#65533;&#65533;&#65533;&#65533;i&#65533;f&#65533;|@&#65533;]&#65533;&#65533;R8&#65533;2&#65533;&#65533;(uys&#65533;A)Y&#65533;&#65533;&#65533;C&#65533;&#65533;]^L&#1648;5&#2028;&#65533;>V&#65533;&#65533;3&#65533;&#1744;&#65533;&#65533;&#65533;&#65533;&#65533;&#65533;&#65533;&#65533;&#65533;&#65533;tks&#65533;&#65533;($&#65533; 2&#65533;&#65533;&#65533;bBH*&#65533;&#65533;&#65533;&#65533;&#65533;&#65533;0'&#65533;H&#65533;&#65533;.&#65533;&#65533;&#65533;&#65533;&#65533;&#65533;,&#65533;09&#65533;&#65533;&#65533;&#65533;C/&#1194;&#65533;&#65533;r&#65533;D&#65533;(4(&#65533;d&#65533;&#65533;&#65533;&#65533;&#58549;b4&#65533;&#65533;&#65533;&#65533;!&#65533;zH&#65533;&#65533;44.&#65533;)&#65533;C&#65533;H,-&#65533;Ak&#65533;&#65533;&#65533;v&#65533;&#65533;&#65533;4&#65533;,&#1220;&#65533;\&#65533;*&#65533;&#65533;%&#65533;ho&#65533;&#65533;&#65533;aQ6&#65533;Ts&#65533;&#65533;#k&#65533;&#65533;~kN&#65533;&#65533;&#65533;&#65533;&#65533;&#65533;f&#65533;&#65533;&#65533;&#65533;=&#65533;K&#1184;&#65533;&#65533;&#65533;&#65533;&#65533;&#65533;&#65533;!&#65533;e&#65533;&#65533;Q>7&#65533;@G&#65533;"&#65533;O&#65533;r	`&&#65533;
&#65533;9&#1875;A&#65533;&#65533;SGT	Q\&#39682;CNHMu&#65533;[&#741;&#65533;&#65533;&#65533;V&#65533;&#65533;K&#65533;_&#65533;U&#65533;h`&#65533;:&#65533;{&#65533;&#65533;&#65533;&#65533;&#65533;&#65533;v=&#65533;&#65533;g&#65533;&#65533;r&#65533;.&#65533;m&#65533;&#1283;*&#65533;l&#65533;&#65533;&#65533;7&#65533;&#65533;V&#65533;&#65533;&#65533;Fz(&#65533;&#65533;&#65533;r;eis&#65533;]&#65533;P&#65533;&#65533;$&#65533;&#65533;&#65533;&#65533;&#1795;&#65533;&#65533;&#65533;&#65533;eu`Q&#65533;NG8Kd
]&#65533;FHWp&#65533;&#65533;>T:js&#65533;P^J&#451;&#65533;&#1168;&#65533;&#65533;&#65533;&#65533;&#65533;&#65533;C&#65533;H%&#1085;&#65533;&#21984;wZ&#65533;&#65533;C:&#65533;A&#65533;&#65533;P&#65533;zhBdc&#65533;!qz&#65533;&#65533;g&#65533;&#65533;&#65533;&#65533;&#65533;&#65533;5&#65533;&#65533;&#65533;&#65533;b&#65533;&#815;&#65533;&#65533;]&#65533;i&#65533;A&#65533;&#65533; Y4&#65533;D&#65533;&#65533;Qw@&#65533;&#65533;&#65533;&#1520;&#65533;&#65533;&#65533;Q&#65533;N&#65533;!|&#65533;&#65533;&#32961;T=H*+&#65533;&#65533;1:l&#65533;G&#65533;&#65533;&#65533;kY &#65533;&#65533;xp&#1758;&#65533;@o&#65533;&#65533;&#65533;W=&#65533;f&#65533;&#65533;a&#65533;w&#65533;&#65533;e&#539;&#65533;&#65533;tm&#65533;|&#65533;J&#686;8&#65533;r&#65533;&#65533;m;'&#65533;>J&#65533;&#866;&#65533;>([Y&#65533;&#65533;u&#65533;Vb &#65533;co&#65533;&&#65533;*B&#65533;*i&#65533;&#914;2U&#65533;|6&#65533;&#65533;&#65533;*/%&#65533;y&#65533;&#65533;&#519;&#65533;s&#65533;z&#65533;&#65533;A&#65533;j&#65533;D(&#65533;&#65533;:" &#65533;!&#65533;x&#65533;&#65533;J &#65533;&#65533;&#65533;&#65533;!DEf&#65533;&#65533;q8C&#65533;&#65533;&#1638;s&#65533;&#1170;&#65533;&#65533;&#65533;&#65533;hg]l&#65533;WC&#65533;&#65533;P-&#65533;3k&#65533;V&#65533;(&#65533;u&#65533; d&#65533;&#65533;,x&#65533;g `d&#65533;p
&#65533;&#65533;&#65533;&#65533;&#65533;&#65533;5&#65533;/wB&#65533;<&#65533;&#65533;&#65533;H,F5&#65533;&#65533;-Q&#65533;1!&#65533;r&#65533;(&#65533;&#65533;M&#65533;S&#65533;4&#65533;;&#65533;L&#65533;@&#65533;3"V&#65533;H&#65533;&#65533; ,&#65533;&#65533;YZ&#65533;&#65533;Q&#65533;&#65533;VI@&#65533;&#65533;}"&#1566; &#65533;C&#65533;&#65533;,&#65533;kc&#65533;KQf5&#65533;&#65533;C,Ma&#65533;A&#65533;&#65533;&#65533;)Ko&#65533;/&#65533;B&#65533;&c&#65533;n 8&#65533;&#65533;&#65533;l6&#65533;)&#65533;!+&#65533;H~&#65533;t&#65533;&#65533;&#65533;6B1m!&#65533;&#65533;%%&#65533;d&#65533;$TO5&#65533;&#65533;&#65533;&#65533;i&#65533;&#65533;)&#65533;)!&#65533;B,&#65533;PPL1v&#65533;G&#65533;&#1641;&#65533;&#65533;&#65533;&#65533;3&#65533;&#65533;,&#65533;P<&#65533;?&#65533;&#65533;&#65533;&#65533;:&#65533;&#65533;&#65533;&#1276;&#65533;&#65533;&#65533;!&#65533;&#65533;&#65533;&#65533;7M&#65533;$ 
&#65533;d^'S!A&#1156;&#65533;&#65533;N&#65533;&#65533; a[O&#65533;&#65533;`s&#65533;&#65533;&#65533;&#65533;'	H9&#65533;h&#65533;ik&#65533;&#65533;&#65533;&#65533;&#65533;&#65533;D&#65533;&#65533;nyA*4W(&#65533;R&#65533;&#65533; ^-&#65533;&#65533;>&#65533;`y4Hd&#65533;U&#65533;X^fE&#65533;<&#65533;NPyN&#65533;&#65533;&#65533;&#65533;&#65533;
Sv&#65533;x&#65533;(V&#65533;&#65533;9&#65533;&#65533;&#65533;iaR&#65533;&#65533;F&#65533;&#65533;4#&#65533;p&#65533;)&#65533;&#65533;&#65533;q&#65533;P&#65533;"&#65533;TeR
5#&#65533;&#804;j&#65533;&#65533; &#65533;+3SRH&#65533;&#65533;)U&#65533;$`u&#65533;&#65533;&#65533;&#65533;&#65533;&#35949;&#65533;S&#65533;h;&#65533;&#65533;&#65533;&#65533;&#65533;&#65533;w~!&#65533;HaBH&#65533;b&#65533;&#65533;(Z&#65533;P&#65533;l%&#745;"&#65533;^&#65533;j&#65533;&#65533;&#65533;\&#65533;C&#65533;J&#65533;&#65533;&#65533;U&#65533;&#65533;&#65533;I&#65533;&#65533;&#65533;N&#65533;.&#65533;CL&#65533;d'&#65533;*v&#65533;j&#65533;F&#65533;@&#65533;D&#65533;&#65533;&#65533;M=)&#65533;&#65533;5&#65533;&#65533;&#65533;&#65533;x S~&#65533;0&#65533;&#65533;&#65533;Q&#65533;Y/=&#65533;&#65533;V&#1099;J&#65533;&#65533;&#65533;&#65533;&#65533;!b&#65533;&#65533;&#65533;&#65533;P&#65533;&#65533;&#523;&#65533;&#13738;&#65533;&#65533;&#65533;i&#65533;&#1375;&#65533;&#65533; "=&#65533;L	!&#65533;8&#65533;r!&#65533;&#65533;&#65533;x&#65533;X}&#65533;&#65533;&#65533;$&#65533;&#65533;S&#65533;&#65533;&#65533;'&#65533;&#65533;&#65533;&#65533;
kmmW>&#65533;&#65533;&#65533;&#65533;>*&#65533;Uc&#65533;&#65533;&#65533;R&#65533;&#65533;&#65533;%&#65533;&#65533;&#65533;?{SV&#65533;Fo&#65533;1&#65533;/&#65533;&#65533;\&#65533;&#65533;&#65533;5&J&#65533;&#65533;S=&#65533;T&#65533;&#65533;&#65533;!rb&#65533;a&#65533;&#65533;4&#65533;8&#65533;&#65533;Nt&#65533;&#65533;&#65533;%(&#65533;o&#65533;&#65533;&#291;q&#65533;&#65533;&#65533;&#65533;KL&#65533;R&#65533;h&#1548;.&#65533;&#65533;&#65533;Y&#65533;&#65533;&#65533;&#65533;&#65533;&#65533;&#714;&#65533;"o&#65533;%Q&#65533;&#65533;Z*&#65533;d&#65533;&#1335;&#65533;i&#65533;Q&#65533;P&#65533;"&#65533;&#65533;&#65533;&#65533;/&#65533;S&#65533;P&#65533;&#65533;X&#65533;&#65533;&#65533;&#65533;uT/&#65533;&#65533;K&#65533;&#65533;J&#65533;&#65533;&#65533;&#617;t&#65533;#&#65533;Bc&#65533;b&#65533;$&#65533;&#65533;(6Y&#65533;3&#65533;&#65533;&"&#65533;&#65533;&#65533;1)L)&#65533;r1&#65533;k&#65533;9B&#65533; w&#65533;&#65533;v&#65533;Jv[&#65533;&#65533;T&#65533;)&#65533;&#65533;&#65533;|$FOV&#65533;&#65533;&#65533;a&#65533;&#65533;&#65533;M&#65533;&#65533;&#65533;&#65533;&#65533;m&#65533;-&#65533;x&#65533;/h&#65533;&#65533;,&#235;d,&#65533;&#65533;`&#65533;[&#65533;2&#65533;&#65533;a&#65533;|&#65533;&#502;<&#65533;&#65533;&#65533;&#65533;&#26848;&#65533;&#742;&#65533;&#65533;|7=&#65533;&#65533;y7j&#65533;&#65533;&#65533;wI{&#644;3&#1502;,?Xh&#65533;x&#65533;&#65533;&#65533;&#65533;&#65533;&#65533;|R.]&#65533;^O&#65533;&#65533;Der&#65533;T&#65533;&#65533;&#65533;UR=&#65533;&#65533;x&#385;*&#65533;&#65533;&#65533;&#65533;&#65533;&#65533;X5&#65533;Ye!&#65533;&#65533;L&#65533;&#65533;&#65533;;&#65533;&#65533;&#65533;&#65533;U&#65533;&#65533;&#65533;&#65533;&#65533;&#65533;&#65533;&#65533;.&#65533;&#65533;&#65533;&#1860;&#65533;&#65533;7l&#65533;&#65533;&#65533;&#65533;`w&#65533;:sZdR&#65533;E&#65533;&#65533;v]D&#65533;&#65533;&#65533;&#65533;.&#65533;&#65533;'&#65533;&#1967;Dlx&#65533;e&#65533;&#65533;&#65533;&#65533;[&#65533;C&#65533;&#65533;&#65533;7o&#65533;&#65533;&#65533;&#65533; %&#65533;n&#65533;T&#65533;&#65533;t&#65533;R&#65533;-&#65533;&#65533;y&#65533;5&#65533;
&#65533;&#65533;&#65533;B&#65533;&#1411;&#65533;&#65533;&#65533;3U&#65533;&#65533;&#65533;&#65533;&#65533;L&#65533;.s&#65533;&#65533;&#65533;&#65533;+&#65533;&#65533;&#65533;t&#1701;&#65533;&#65533;&#65533;&#65533;&#65533;yJ}&#65533;ml&#1492;&#65533;&#65533;.&#65533;&#1110;	&#1924;&#65533;&#65533; &#65533;7&#65533;X&#65533;f&#65533;'&#65533;D&#65533;&#65533;z1n&#65533;&#65533;x&#65533;9&#65533;&#65533;&#65533;&#65533;&#65533;5&#65533;8&#65533;q@&#65533;&#65533;&#65533;&#65533;E&#65533;&#65533;&#65533;I&#65533;&#65533;&#635;f&#65533;&#65533;&#65533;&#65533;&#65533;&#65533;&#65533;k+>3.9M&#65533;r&#65533;&#65533;&#65533;:t&#65533;&#65533;)&#65533;&#65533;m}tyR&#65533;~&#65533;&#65533;&#65533;r&#1541;&#65533;&#65533;&#65533;Z:&#65533;&#65533;N>&#65533;&#65533;^q&#65533;<8r&#65533;&#65533;y&#65533;]&#65533;&#65533;&#65533;&#65533;w&#65533;&#65533;n&#388;U&#65533;&#65533;&#65533;X&#65533;E(c\2^&#65533;&#65533;&#65533;:l&#65533;&#65533;&#65533;F#9O&#65533;U&#65533;b?&#65533;&#65533;&#65533;x&#65533;{&#65533;<J)&#65533;QY&#65533;&#65533;33&#65533;r5c,dR&#65533;>S&#65533;&#65533;#&#65533;&#65533;&#65533;&#65533;&#65533;r9&#65533;q3D&#65533; &#65533;#S&#65533;14r&#65533;7N&#65533;=&#1330;+&#65533;;A,&#65533;!&#65533;&#65533;&#65533;6^&#65533;"&#65533;&#65533;&#65533;<,&#65533;&#65533;&#65533;&#65533;&#65533;&#65533;&#65533;{&#65533;&#65533;3\2&#65533;K&#65533;kj"&#65533;&#65533;&#65533;&#65533;5 &#65533;:&#65533;&#65533;&#65533;3&#65533;&#65533;&#65533;&#65533;&#65533;S$&#65533;c-&#65533;
&#65533;&#65533;&#1269;Q&#65533;&#65533;&#65533;*&#65533;*&#65533;&#65533;&#65533;&#65533;&#65533;&#65533;&#65533;L&#65533;&#65533;{&#65533;+=i;*i(:&#65533;&#65533;&#65533;&#65533;`&#65533;z&&#65533;&#65533;&#65533;\2$&#65533;K
C&#65533;/
&#65533;&#65533;&#65533;&#65533;>,+D&#65533;&#65533;7&#65533;R7&#65533;(&#65533;&#65533;&#65533;5&#65533;)&#65533;&#65533;&#65533;&#65533;CC(&#65533;.
)~&#65533;&#65533;&#65533;&#65533;&#65533;&#65533;?
i&#183;&#65533;*&#65533;$&#65533;&#65533;(4&#65533; B&#65533;&#65533;&#65533;b*Y&#65533;&#65533;&#65533;&#65533;Z+&#65533;&#65533;9&#65533;&#65533;5W=)	&#65533;q&#65533;Y&#65533;&#65533;(X&#65533;`	&#65533;&#65533;2c&#65533;&#65533;@&#65533;&#65533;fY&#65533;1:&#65533;DM&#65533; s  C&#514;&#514;&#65533;&#65533;&#65533;&#65533;&#65533;i&#65533;+o&#65533;T&#65533;&#65533;s&#65533;) y4&#65533;0&#65533;*&#65533;>&#513;g6&#65533;&#65533;&#65533;&#65533;&#65533;h&#65533;&#65533; 
&#65533;&#65533;3P&#65533;D&#65533;&#65533;R&#65533;B&#65533;&#65533;>&#65533;&#65533;&#65533;&#65533;&#65533;hM(!&#65533;p&#65533;  &#65533;7B&#65533;$&#65533;&#65533;f&#65533; 8&#65533;3&#65533;&#65533;Y@&#65533;&#65533;&#65533;&#65533;(&#65533;&#65533;zt&#65533;&#65533;&&#65533;!&#65533;s &#65533;@z&#65533;S&#65533;D&#65533;B&#65533;&#65533;I&#65533;&#65533;&#65533;Y8&#544;<&#65533;t&#65533;&#65533;<&#65533;`&#65533;&#65533;B &#65533;+s&#65533;&#65533;&#65533;!&#65533;&#65533;v&#65533;&#65533; &#65533;&#65533;@ &#65533;&#65533;&#65533;t&#65533;&#65533;&#65533;
0&#594;&#65533; p &#65533;&#65533;D&#65533;&#65533;&#65533;]&#65533;)p:&#65533;{&#65533;sH&#65533;L&#65533;&#65533;.&#65533;K&#65533;&#65533;J&#65533;K&#65533;DK&#65533;<&#65533;3x&#65533;&#65533;I_&#65533;&#65533;&#65533;J&#65533;4&#65533;&#65533;L&#65533;H&#65533;&#65533;4&#65533;&#65533;|&#65533;4&#739;&#65533;-`&#811;T&#65533;G0&#65533;&#65533;&#65533;&#687;&#65533;&#65533;&#65533;&#65533;&#65533;2&#65533;H&#65533;&#65533;&#65533;&#65533;L&#65533;L
&#65533;&#65533;Xh&#826;|&#65533;fH&#65533;.&#65533;&#65533;J&#65533;D&#65533;i&#65533;D &#65533;&#65533;J&#65533;<N&#1532;&#783;3
 M&#65533;4/&#65533;&#65533;&#1541;X&#65533;P&#595;<&#65533;&#65533;&#65533;&#703;&#65533;&#830;&#65533;&#65533;&#65533;&#65533;x&#65533;|&#65533;&#65533;&#65533;gp0&#65533;&#65533;&#674;$L&#65533;&#65533; &#1484;N8O&#65533;8&#65533;x&#65533;x&#65533;&#65533;3@ &#65533;&#65533;O&#65533;&#65533;&#65533;h8&#65533;&#65533;&#65533;1
 !&#65533; &#65533; ,&#65533; &#65533; &#65533; L &#65533; &#65533;	H&#65533;&#65533;&#65533;&#65533;*\&#65533;&#65533;F&#65533;V0&#65533;H&#65533;&#65533;&#331;3j&#1548;&#65533;&#65533;c&#65533;,&#65533;&#65533;O&#65533;&#65533;&#65533;&#65533;0\&#65533;&#65533;&#65533;&#727;05~3&#65533;/&#65533;@j"K&#65533;)$&#833;?c
J&#65533;b?&#65533;6y&#65533;$i0&#65533;&#65533;&#65533;p2&#65533;i&#65533;X&#65533;j&#65533;sdN&#65533;9&#65533;&#65533;&#65533;2&#65533;&#899;4&#65533;&#65533;&#65533;&#65533;&#1783;	&#65533;R&#65533;Y&#65533;d&#978;&#1350;&#65533;&#65533;&#65533;&#65533;&#1523;;&#65533;&#65533;L&#65533;gU&#65533;&#65533;&#65533;&#65533;&#65533;,Y&#65533;'&#65533;=K&#65533;&#65533;&#65533;&#152;_&#65533;&#1851;&#65533;&#65533;c&#65533;>A;&#65533;/&#1385;a&#65533;&#65533;&#65533;zb3.&#65533;J&#65533;l&#65533;a&#65533;RFK&#65533;&#36951;[&#65533;&#65533;&#65533;&#65533;&#65533;&#65533;&#65533;J&#65533;&#65533;q^&#65533;&#65533;u&&#65533;:*&#65533;&#65533;&#65533;&#65533;&#65533;g&#65533;&#65533;&#65533;&#65533;&#65533;G&#65533;K&#65533;w&#65533;&#527;&#65533;FN&#65533;&#65533;&#65533;f&#65533;&#65533;&#65533;'q1&#65533;&#65533;:&#1243;&#65533;+&#65533;p&#65533;&#65533;&#65533;&#65533;f^t&#65533;&#65533;%_a&#65533;!&#478;\&#65533;&#65533;$&#65533;x&#65533;)(&#65533;&#65533;1&#65533;&#65533;}w&#65533;S&#65533;&#65533;D&#65533;#VM&#65533;&#65533;&#65533;Ym"fX&#65533;!~H&#1124;&#65533;I.rXT&#65533;g	8&#65533;hO9&#65533;&#65533;&#65533;&#65533;Y&#65533;\B6&#65533;&i&#65533;&#65533;2j&#65533;&#397;$&#65533;u&#65533;&#65533;&#65533;IN&#65533;J\&#65533;&#65533;Y&#65533;hM&#65533;&#65533;IR&#65533;&#65533;"F&#65533;&#65533;A&Y*&#65533;&#65533;@?&#65533;7&#1964;&#65533;A&#65533; s'4&#1992;&#65533;&#65533;_8&#65533;f&#65533;y&#65533;&#65533;&#65533;-&#65533;&#65533;&#65533;U&&#65533;@z&#65533;'0&#65533; &#65533;&#65533;&#65533;]&#65533;&#65533;&#65533;.&#65533;c&#65533;&#65533;$&#65533;	&#65533;p&#65533;gt&#65533;6`^ &#65533;&#65533;@w
&#65533;t&#65533;:&#65533;H&#65533;O&#65533;&#65533;
&#65533;&#65533;@&#65533;&#65533;&#65533;&#65533;+&#65533;&#65533;&#65533;Q&#65533;&#65533;&#65533;&#65533;S&#65533;6&#65533;&#65533;&#65533;&#65533;@&#65533;&#65533;Z&#65533;@&#65533;&#65533;z&#47416;ti&#65533;&#65533;&#65533;ObCFXU&#65533;&#65533;&#65533;&#65533;&#65533;&#65533;&#65533;&#65533;6&#65533;&#65533;&#65533; &#65533;&#65533;&#65533;&#65533;x&#65533;&#65533;&#65533;&#65533;n&#65533;o&#65533;&#65533;&#65533;z&#65533;+&#65533;T&#65533;4&#65533;&#65533;&#65533;W&#65533;&#849;&#65533;&#65533;}8!&#65533; zVP&#65533;E&#65533;&#65533;jzo&#65533;&#65533;"&#65533;&#65533;&#65533;c&#65533;&#65533;&#65533; /&#65533;&#65533;>z|h_&#65533;U&#65533;&#65533;{Y&#65533;Se(&#65533;#&#65533;&#65533;N&#65533;&#65533;fK&#65533;&#65533;z&#65533;&#65533;&#65533;"&#65533;l&#65533;&#65533; &#65533;&#65533;(7g&#65533;&#65533;&#65533;}&#65533;&#65533;&#65533;T>&#65533;&#65533;Pq}&#65533;'B&#65533;R4&#65533;?&#65533;"&#65533;>"&#65533; 0&#65533;&#65533;DM&#65533;&#65533;&#65533;&#65533;pZ&#65533;Yu&#65533;&#65533;&#65533;E&#65533;?^x&#65533;I&#1529;0&#65533;&#65533;&#65533;E'&#65533;1&#65533;&#65533;&#65533;\vAq&#65533;&#65533;@Z \>,Y&#65533;a&#65533;&#198;]&#65533;&#65533;U&#65533;&#65533;)B&#65533;A&#65533;&#65533;&#65533;C.&#65533;&#65533;&#65533;D&#65533;d&#65533;&#65533;&#1980;&#65533;&#65533;7&#65533;&#65533;&#1050;%cZ&#65533;&#65533;&#65533;"&#65533;&#65533;%&#65533;k &#65533;&#65533;&#65533;&#467;v,&#65533;&#65533;;&#65533;&#65533;&#65533;&#65533;-&#1079;&#65533;&#1226;&#811;&#65533;g<k~wg}&#65533;d&#65533;?&#65533;&#65533;&#65533;&#65533;}HcM.&#65533;@&#65533;&#65533;&#65533;&#65533;7&#65533;&#65533;&#65533;0&#65533;<&#65533;&#65533;&#65533;&#65533;&#65533;"&#65533;&#65533;&#65533;&#65533;0&#65533;EO&#65533;@&#65533;9&#65533;&#65533;&#65533;W&#65533;&#65533;&#65533;>&#65533;n &#65533;&#65533;&#65533;?&#97137;&#65533;&#65533;q&#65533;A<P&#65533;&#1933;
H&#65533;&#65533;K&#65533;&#65533;"&#65533;ILH&#65533;&#65533;&#65533;1&#65533;Wy&#65533;&#65533;&#65533;&#65533;&#65533;&#65533;J&#65533;&#65533;&#65533;&#65533;&#65533;&#65533;%&#65533;P &#65533;Pt&#65533;&#65533;4&#65533;&#1009;O&#65533;8c&#65533;c}&#65533;&#65533;&#65533;Q&#65533;(Nq&#65533;&#65533;U&#65533;&r &#1649;Am)JJ&#65533;&#65533;nJY&#65533;&#65533;Mo&#65533;&#65533;&#65533;&#65533;C&#65533;0&#65533;&#65533;&#16576;aKXp &#65533;*J!\B&#65533;#&#65533;&#65533;&#65533;&#65533;&#65533;&#65533;<&#65533;-&#65533;&#65533;N&#65533;:&#65533;&#522;v&#65533;d&#65533;&#65533;&#65533;ND&#642;&#65533;m(+ &#65533;`&#65533;&#65533;O$$&#65533;&#65533;"@.&#65533;&#1084;&#65533;]*&#65533;&#65533;&#65533;aE &#65533;&#65533;&#65533;&#65533;X.&#65533;EN	&#65533;'&#65533;1&#65533;Y&#65533;&#65533;&#65533;e-d&#65533;!}&#65533;b&#65533;()&#65533;z&#65533;c
&#65533;&#65533;B&#65533;"&#65533;&#65533;7iKL<&#65533;QR&#65533;28q%Ab&#65533;&#65533;f&#65533;N&#65533; 2&#65533;&#65533;qelj&#65533;&&#65533;&#65533;&#65533;}s0&#65533;i&#65533;ovbG&#65533;&#65533;3&#65533;&#65533;&#65533;&#65533;>XK&#65533;&#65533;&#65533;&#65533;&#65533;b&#65533;&#65533;%sPr&#65533;1&#1108;&#65533;	&#65533;>&#65533;&#65533;&#65533;&#65533;&#65533;C&#65533;&#65533;#&#65533;L&#65533;&#65533;&#65533;&#65533;&#65533;2&#65533;X&#65533;t&#632;&#65533;L&#65533;4&#65533;&#65533;&#328;7&#65533;&#734;&#65533;Qw&#65533;KH7t&#65533; ps &#65533;&#65533;&#65533;H&#65533;&&#65533;&#65533;&#65533;
}*&#65533;9&#65533;&#65533;&#988;&#65533;&#65533;&#65533;&#65533;&#65533;&#65533;&#65533;&#65533;&#65533;&#65533;&#65533;"&#65533;&#264;&#65533;~4)&#65533;6&#65533;&#65533;@&#65533;&#65533;&#65533;&#65533;kd&#65533;&#65533;S&#65533;md
&#65533;&#65533;IK.&#65533; AP&#65533;z&#65533;1L&#65533;&#901;Pz&#65533;&#726;&#65533;e&#65533;&#65533;a&#65533;&#65533;&#65533;"G&#65533;wr&#65533;&#65533;1L&#65533;	$&#65533;&#65533;&#65533;&#65533;&#65533;@&#65533;Ak&#65533;&#65533;-_  &#65533;&#65533;Lv(.&#65533;&#65533;&#65533;&#65533;&#65533;y&#65533;!&#65533;^&#65533;v&#65533;&#1776;&#65533;&#65533;&#65533;&#65533;VU&#65533;&#65533;&#65533;&#65533;I,;&#65533;&#1658;&#65533;:&#65533;W&#65533;&#65533;&#65533;z&#1434;&#65533;
&#314;&#65533;&#65533;K|&#65533;&#1209;&#65533;&#65533;.&#65533;<&#65533;
@Wj&#65533;q>&#65533;u&#65533;&#65533;a&#65533;&#65533;:&#65533;g&#65533;6q&#65533;&#65533;&#65533;&#65533;cW&#65533;t&#65533;&#65533;B&#65533;&#65533;\&#65533;&#65533;sR?&#65533;2R&#65533;.W^&#65533;&#1994; &#65533;&#65533;-&#65533;&#65533;&#65533;R;&#65533;&#65533;"&#65533;&#65533;$3&#65533;K&#65533;&#65533;&&#65533;B1qA&#65533;&#65533;9X!35'R&#65533;A[:Z&#65533;[&#1172;+Q&#65533;0&#65533;&#65533;U/&#65533;&#65533;$&#65533;Q&#65533;I_QHX&#65533;&#65533;&#65533;&#65533;a&#65533;&#65533;&#65533;&#65533;`&#65533;&#65533;E&#65533;&#65533;&#65533;`&#65533;&#65533;&#65533;O:&#65533;Z9&#65533;C&#65533;&#65533;UN&#65533;	&#65533;&#1094;&#65533;&#65533;&#65533;T&#65533;&#65533;,B&#65533;&#65533;&#65533;&#65533;G&#65533;6>2&#65533;&#65533;M&#65533;&#65533;&#65533;!&#65533;M&#65533;!&#65533;&#65533;&#65533;L&#65533;&#65533;]&#65533;b&#65533;=&#65533;&#65533;&#65533;&#65533;&#65533;hE&#65533;&#65533;4&#65533;|F"+8_4&#65533;&#65533;>&#65533;&#65533;&&#65533;&#65533;&#65533;&#65533;&#693;&#65533;&#65533;&#65533;&#65533;i<G&#65533;g&#65533;8sMH]&#65533;&#65533;l&#65533;&#65533;Z`&#661;z&#65533;&#65533;&#65533;&#65533;p &#65533;T&#65533;&#65533;&#65533;&#65533;&#65533;&#65533;&#65533;f[&#65533;Uo%&#65533;&#65533;&#65533;&#65533;+&#65533;&#65533;&#65533;Z&#65533;&#65533;"&#65533;&#400;&#480;4&#436;&#65533;-&#65533;r&#65533;@&#65533;D&#65533;&#65533;BC&#929;ZHv&#65533;)&#65533;F&#65533;&#65533;=&#65533;]&#65533;&&#65533;&#65533;&#65533;D,&#65533;&#65533;&#65533;&#517;J&#65533;i&#65533;&#65533;&#17904;D &#65533;&#65533;7&#65533;]&#65533;&#65533;&#65533;D:!&#65533;&#65533;BDX&#65533;Dx&#65533;&E&#65533;&#65533;&#65533;&#65533;jk&#65533;-&#65533;&#65533;DR&#65533;r&#65533;&#65533;&#65533;&#65533;)&#65533;$dN&#65533;&#65533;&#65533;&#65533;&#1948;&#65533;&#65533;&#65533;&#65533;&#65533;A&#65533;&#65533;&#65533;7CF&#65533;&#65533;&#65533;&#65533;da&#65533;\e,#du&#65533;p&#65533;b&#65533;&#65533;
&#65533;&#65533;MX}&#65533;&#65533; &#65533;&#65533;qa&#65533;P&#65533;&#65533; FH8"&#65533;\&#65533;&#65533;&#65533;&#65533;{&#65533;@`&#65533;&#65533; 	e&#65533;&#65533;&#65533;&#65533;&#65533;R|+&#65533;&#65533;&#65533;D&#65533;&#65533;&#65533;&#65533;
b&#65533;&#65533;I&#65533;S&#65533;oE&#65533;&#65533;:4&#8450;L&#65533;)z&#1078;;&#65533;h&#65533;&#65533;&#65533;1&#65533;FK&#65533;,&#65533;&#65533;8&#65533;&#65533;&#65533;&#65533;$v&#65533;&#65533;&#65533;.	&#65533;)&#65533;&#65533;&#65533;&#65533;c(&#65533;&#65533;&#227;&#65533;&#65533;#&#65533;s^?&#65533;k' &#65533;'J?y&#65533;&#65533;&#65533;)&#65533; htK&#65533;,&#65533;sS&#65533;&#65533;&#65533;&#1669;&#1169;&#65533;&#65533;&#65533;D&#65533;D&#65533;Q&#65533;&#327;&#65533;&#65533;-1&#65533;B&#65533;y&#65533;$_(&#65533;&#65533;&#65533;1rF&#65533;\&#65533;&#65533;&#65533;>\<&#853;<@	e&#65533;&#65533;&#65533;z&#65533; /#`Kq&#65533;k&#65533;7k {E&#65533;s&#1940;0p&#65533;&#65533;&#65533;#&#65533;"G6&#65533;&#65533;e&#65533;~1&#65533;&#65533;&#65533;|&#65533;!4&#65533;.&#65533;&#65533;~&#65533;=&#65533;D&#65533;*|&#65533;w*&#65533;&#65533;&#65533;gc&#65533;&#65533;-&#65533;{[&#65533;{&#65533;a&#65533;&#65533;@&#65533;&#65533;g&#65533; 5Gsp&#65533;p1~.&#65533;r&#65533;&#65533;&#65533;Z&#65533;&#65533;7&#65533;7E|u-&#65533;l&#65533;R*H&#65533;n&#65533;v&#65533; 
N&#65533;&#65533;&#1473;&#65533;&#65533;b&#65533;3*4"A&#65533;aw&#65533;Gzg(P&#65533;&#65533;&#65533;fk&#65533;&#65533;&#65533;=&#65533;%&#65533;&#65533;Qk&#321;1&#65533;c&#65533;&#65533;&#65533;Hew&#65533;8&#65533;&#65533;&#65533; .rQ.&#65533;Y&#65533;0&#65533;c&#65533;vm
&#65533;&#65533;&#65533;&#65533;&#65533;&#65533;8&#65533;Q&#65533;L&#65533;w&#65533;&#65533;2&#65533;D5&#65533;&#65533;&#65533;D|&#65533;m'&#65533;&#65533;@&#65533;'
O&#65533;t&#65533;Xe&#65533;8&#65533;&#65533;&#65533;X&#65533;&#65533;&#65533;^&#65533;&#r!cE&#65533; ,p&#65533;&#65533;&#65533;&#65533; &#65533;p&#65533;&#65533;&#65533;q&#65533;&#65533;zWH<&#65533;!&#65533;A5&#65533;\&#65533;p8X&#65533;5j9R,3&#65533;$&#65533;#A&#65533;&#65533;&#65533;X&#65533;'&#65533;oh<&#65533;dc&#65533; e&#65533;&#65533;(&#65533;&#65533;@&#65533;&#65533;&#65533;&#65533;&#65533;8&#65533;z&#65533;&#65533;!&#65533;&#65533;&#65533;Qe&#65533;!W2H&#65533;&#65533;&#65533;hq&#65533;.iF&#65533;&#65533;&#65533;,W&#65533;Y&#65533;&#65533;'&#65533;k&#65533;i&#65533;U8!&#65533;&#65533;&#65533;q&#65533;`&#65533;&#65533;&#65533;l&#65533;&#65533;&#65533;	&#65533;#i&#65533;\&#65533;V&#65533;&#65533;9&#65533;{q&#65533;uQ&#65533;>`8&#65533;&#65533;6!Y&#65533;&#65533;@5&#65533;&#65533;&#65533;&#65533;&#65533;(&#65533;n&#65533;&#65533;&#65533;&#65533;[&#65533;w&#65533;#5&#65533;|&#65533;&#65533;a7(O&#65533;)'2)&#65533;&#65533;=&#65533;&#65533;;i"&#65533;&#65533;&#65533;%&#65533;&#65533;&#65533;Y&#657;&#65533;&#65533;&#65533;Q&#65533;&#65533;
TX@)&#65533;&#399;A&#65533;7&#65533;&#65533;FBo^I9&#65533;pqF&#65533;{&#65533;5&#65533;Q&#65533;&#65533;&#65533;&#65533;Y1F&#65533;&#65533;&#65533;&#65533;&#65533;&#65533;&#65533;
&#65533;&#65533;&#65533;&#65533;&#65533;&#65533;&#1626;&#65533;:/&#65533;i&#65533;&#65533;&#65533;1H2&#65533;&#65533;l&#65533;Q$&#65533;&#65533;])&#65533;0&#65533;B3&#65533;V~ydG$&#65533;g&#65533;i&#65533;&#65533;`&#65533;R6&#65533;&#65533;Jc&#65533;=&#65533;p&#65533;&#65533;&#65533;E&#65533;Zqf&#65533;&#65533;Yd&#65533;Wf&#65533;&#65533;mw1&#65533;&#65533;&#65533;&#65533;&#65533;Q"&#65533;&#65533;&#329417;k &#704;<&#65533;y&#65533;YV &#65533;hb&#65533;&#65533;&#65533;&#65533;&#65533;&#65533;R&#65533;m&#65533;P&#65533; e&#65533;&#65533;&#65533;V3&#65533;Y&#65533;&#65533;&#65533;.k&#65533;x&#65533;&#65533;r&#65533;I*V&#65533;&#65533;{k &#65533;&#583;&#65533;9&#65533;F&#65533;c&#65533;W9&#65533;7&#65533;*:&#65533;T&#65533;&#65533;Y&#65533;=&#65533;=&#65533;J=:&#65533;Y&#65533;&#65533;3#&#65533; &#65533;&#65533;xg}U&#65533;&#65533;&#1415;&#65533;&#65533;)Z&#65533;a dA0}'&#65533;M&#65533;&#65533; &#1102;&#65533;pa ;&#65533;!&#65533;0k&#65533;d!'*l&#65533;&#65533;7&#65533;+&#65533;&#65533;B&#151;Q~Z&#65533;&#65533;&#65533;&#65533;z6&#65533; 0&#65533; &#65533;&#1026;&#65533;&#65533;m&#65533;P&#65533;DZ&#65533;&#65533;$&#65533;Y&#65533;(~:&#65533;&#65533;&#65533;&#65533;[&#65533; &#65533;&#65533;v&#553;"9&#65533;&#65533;!&#65533;W&#65533;&#65533;&#65533;d&#65533;
X&#65533;&#65533;i&#65533; &#65533;&#65533;.T&#65533;7c&#65533;S&#65533;S&#65533;&#647;i&#65533;&#65533;&#65533;	k9&#65533;&#65533;&#65533;&#65533;9&#65533;
&#65533;H:&#65533;&#65533;e&#65533;&#65533;ht&#65533;yp12W&#1449;W&#65533;'&#65533;N&#65533;&#65533;&#65533;&#65533;J j&#65533;q&#65533;m=<&#65533;9	9&#65533;&#65533;mP&#65533;&#65533;j&#65533;'@h&#65533;pe&#65533;`j&#65533;&#65533;&#22764;-1&#65533;&#65533;T&
&dP&#65533;|xe&#65533;&#65533; &#65533;&#65533;&#65533;	 &#65533;p&#65533;:Gde&#65533;z,Z&#65533;&#65533;%a&#65533;C-&#65533;&#65533;&#65533; &#65533;`&#65533;J 	&#65533;i&#65533;&#65533;&#65533;PY&#1441;q&#65533;&#65533;&#65533;&#65533;&#65533;c&#65533;*&#65533;&#27432;&#65533;&#65533;q&#65533;&#65533;Iu`_A^N&#65533;&#65533;q&#65533;&#65533;&#65533;m&#65533;uS&#65533;@Z&#65533;&#65533;3&#65533;x&#65533;&#65533;&#65533;&#65533;7D&#65533;L&#65533;>&#1772;5.7JDK&#65533;&#1107;Y&#65533;&#65533;&#65533;&#65533;q&#65533;&#65533;&#65533;mWL&#65533;&#65533;V&#65533;&#65533;&#65533;&#65533;@&#65533;&#65533;&#65533;. &&#65533; &#65533;B,?2&#65533;2&#65533;&#65533;&#1499;h[Yl T&#65533;$&#65533;8&#65533;&#65533;&#65533;L&#65533;Q&#65533;&#65533;1&#65533;B1&#65533;&#65533;1&#65533;2j&#65533;0&#65533;&#65533;+&#65533;$E&#65533;}&#65533;&#65533;&#65533; &#65533;&#1571;&#65533;&#65533;Qp&#65533;|{&#65533;&#65533;C&#65533;)ak\f&#65533; &#65533;V&#65533; HQ0!PhaB&#65533;&#65533;VJsg&#65533;&#1447;+&#65533;&#65533;&#65533;&#65533;	&#65533;&#65533;&#65533;&#65533;&#65533;!&#65533;z&#65533;!&#65533;&#1130;.1j@&#65533;&#65533; Bv&#65533;&#65533;8&#65533;&#65533;A&#65533;<
A*A&#65533;&#65533;&#65533;^`;&#65533;b&#65533;nKjPz&#65533;&#65533;&#65533;}	&#65533;s@&#65533;&#65533;&#65533;&#65533;&#65533;/&#65533;s&#65533;Q5&#65533;T&#65533;&#65533;&#65533;&#65533;-(x&#65533;&#65533;&#65533;63&#167;"&#65533;`&#65533;Q&#65533;&#65533;+%C&#65533;&#65533;&#65533;&#65533;&#65533;qZ&#65533;&#65533;&#65533;&#65533;"&#65533;+t&#65533;&#65533;)9@"&#65533;Vx&#65533;&#65533;y&#65533;&#65533;&#65533;&#65533;&#65533;&#65533;&#65533;&#65533;&#562;a{"!&#65533;	&#65533;&#65533;j&#65533;&#65533;!&#65533;&#65533;Q&#65533;w&#65533;Eq\j&#65533;xQSbj #Jq$ta&#65533;
N`&#65533; &#65533;`&#65533;&#65533;]&#65533;&#65533;&#65533;Z&#65533;c&#65533;6&#65533;a&#65533;&#65533;!&#556;Apg&#65533;&#65533;&#65533;	&#65533;&#65533;:%&#65533;h,U E/%|D,&#65533;c&#65533;B&#65533;&#65533;&#65533;T&#65533;;&#65533;B&#65533;p&#65533;&#65533;&#65533;C&#65533;&#65533;&#65533;e&&#65533;K/&#65533;.a&#65533;u&#65533;&#65533;&#566;&#65533;&#65533;&#65533;1]%&#65533;&#65533;T&#65533;&#65533;
&#410;2,m&#1702;&#65533;*z#GlxB&#65533;Y&#65533;&#65533;a ]&#65533;_rQ&#65533;&#65533;
J &#452;"&#65533;&#65533;t&#65533;/z&#65533;f &#65533;,&#65533;&#65533;&#65533;&#65533;&#65533;/&#65533;g&#65533;(&#65533;&#65533;y&#65533;&#65533; &#65533;&#65533;U`&#65533;&#1041;]&#65533;&#65533;&#65533;S0&#600;Q P&#65533; A&#65533;&#65533;H r.&#65533;&#65533;&#65533;a&#65533;&#365;&#65533;&#2020;U&#65533;&#65533;&#65533;sY&#65533;&#65533;&#65533;&#65533;:&#836;q,&#65533;}&#65533;&#65533;&#823;A&#65533;&#65533;k&#65533;&#65533;z&#65533;*@Xj&#65533;+&#65533;&#965;&#65533;&&#65533;&#65533;6&#65533;Db&#65533;&#65533;&#65533;@H&#65533;&#65533;&#65533;&#65533;?&#65533;&#65533;&#65533;0&#65533;i9&#65533;%&#65533;&#65533;&#65533;WY&#65533;&#65533;&#65533;b*&#65533;&#65533;1&#65533;&#65533;&#65533;&#65533;&#65533;  &#1155;&#65533;&#65533;&#65533;&#1276;&#65533;0@&#65533;H&#65533;&#65533;uV}!&#65533;o&#65533;\&#65533;-&#65533;&#65533;&#65533;!&#65533;&#65533;&#65533;&#65533;!t|K&#65533;&#65533;)p8,Pu&#65533;&#65533;w&#65533;7U"&#65533;&#65533;X3H&#65533;&#65533;&#65533;A&#65533;&#65533;&#65533;Z&#65533;&#65533;TQ"&#65533;T}&#65533;&#65533;4(&#65533;!&#65533;&#65533;OQp&#65533;j} &#65533;&#65533;7&#65533;k&#65533;T&#65533;&#65533;{&#65533;&#65533;&#22021;&#65533;&#65533;p0&#65533;!&#65533;bV&#65533; &#65533;i&#65533;&#65533;vV&#65533;&#629;&#65533;&#65533;|&#65533;&#65533;&#65533;&#1297;M*uCJ&#65533;&#916;(&#65533;&#65533;0K\7&#65533;Fh&#1281;$r&#65533;&#65533;&#65533;z&#65533;&#714;&#65533;&#65533;f"&#65533;C&#65533;&#65533;Ku&#544;%&#1605;+IE&#65533;&#65533;{#&#65533;&#65533;Qo7&#65533;&#65533;&#1881;y&#65533;&#1918;&#65533;}&#65533;!&#65533;&#65533;:&#65533;&#65533;E$A&#65533;&#65533;&#65533;&#65533;&#65533;&#65533;"X&#65533;Q&#1829;&#65533;&#65533;&#65533;&#65533;&#65533;T,.&#65533;}H&#65533;&#65533;^&#65533;M&#65533;q&#65533;&#65533;&#65533;s&#65533;8&#65533;4&#65533;&#65533;T&#65533;&#65533;&#65533;)gQ&#65533;&#65533;-V&#65533;&#860;/F>Si&#65533;$Qp1&#65533;&#65533;&#65533;D*,&#65533;?&#65533;(&#65533;^&#65533;AE&#65533;&#65533;&#65533;&#65533;J<M\&#65533;&#65533;&#65533;&#65533;&#65533;iq&#65533;&#65533;&#65533;&#65533;&#65533;&#65533;p&#65533;&#65533;&#65533;G&#65533;-$ `&#65533;'&#65533;&#65533;&#65533;&#65533;R&#65533;p&#13222;&#65533;&#65533;&#65533;#&#65533;&#65533;&#65533;s&#65533;D>&#65533; @n,9^B^1IN&#65533;V&#65533;&#65533;ON(R&#65533;B.]~CLY.&#65533;&#65533;&#65533; gn&#65533;:&#65533;&#65533;q&#65533;b>&#65533;pa"M&#65533;P&#65533;aG&#65533;_&#65533;:&#65533;&#65533;p&#65533;2&#65533;gp0&#65533;&#65533;&#65533;&#65533;&#65533;&#65533;a&#65533;&#65533;&#65533;&#65533;&#65533;&#65533;&#65533;&#65533;&#65533;&#65533;) &#65533;&#65533; &#65533;>g`&#65533;*&#65533;&#65533;>&#65533;R&#65533;&#65533;&#65533;E&#65533;&#65533;&#65533; &#65533;^&#65533;n&#65533;&#65533;&#65533;&#65533; &#65533;>&#65533;*&#65533;&#65533;`&#65533;0&#65533;n&#65533;C&#65533;&#65533;.	&#65533;&#65533;&#65533;&#65533;&#65533;&#65533;&#65533;a&#65533;&#65533;&#65533;&#65533;#&#1192;@6&#65533;&#65533;-A&#65533;~&#65533;.)P&#65533;&#190;&#65533;&#65533;&#65533;&#65533;1&#36064;&#65533;&#65533;.&#65533;P&#65533;&#65533;&#65533;P&#65533;@&#65533;^&#65533;&#51726;&#65533;&#65533;)&#65533;&#65533;t&#65533;BA&#65533;&#65533;&#65533;>&#65533;1&#65533;tG&#65533;&#65533;&#65533;N&#65533;&#65533;^&#65533;&#65533;N&#65533;&#65533;.&#65533; &#65533;`&#65533;&#65533;20&#48027;&#65533;&#65533;>o&#65533;&#46398;&#65533;	&#65533; &#65533; B&#65533;p&#65533;0 &&#65533;&#65533; &#65533;!&#65533;&#65533;&#65533;&#65533; &#65533;&#65533;>&#65533;&#65533;&#65533;&#65533;&#65533;Pu&#65533;9CP&#65533;0B`&#65533;&#65533;`&#65533;N&#65533;&#65533;&#65533;&#65533;n&#65533;&#65533;&#65533;/6&#65533;&#65533;&#65533;8&#65533;&#65533;0!&#65533;&#65533;&#192;&#65533;&#65533;``J&#65533;&#65533;@t &#65533;2 &#65533;O&#65533;&#65533;pw&#65533;&#65533;A&#65533;`&#65533;&#65533;5&#65533;&#65533;4 X&#65533;&#65533;Q&#65533;&#65533;Ep&#65533;&#65533;&#65533;&#65533;&#65533;X&#65533;v&#65533; w&#65533;&#65533;&#65533;&#65533;<&#65533;< &#65533;&#65533;&#65533;5PB&#65533;o&#65533;v&#65533;`&#65533;&#65533;&#65533;`U&#65533;&#65533;&#65533;&#65533; &#65533; &#65533;&#65533; &#65533;k&#65533;&#65533;&#65533;&#65533;O&#65533; &#65533;&#65533;O&#65533;&#1200;&#65533;c&#65533;E9&#65533;&#65533;&#65533;&#65533;&#65533;&#65533;&#65533;&#65533;&#65533;?&#65533;7? &#65533;r0&#65533;&#65533; &#65533;&#65533;&#65533;&#65533;_&#65533;&#1583;&#65533;5&#65533;&#65533;&#65533;A&#65533;&#65533;&#65533;&#1168;&#65533;&#1087;&#65533;&#65533;&#65533;&#65533;mG&#65533;&#65533;&#65533;&#65533;&#65533;/&#65533;&#65533;&#65533;&#65533;&#65533;Q&#65533;oC &#65533;nG&#65533;P&#65533;&#65533;&#65533;&#65533;&#65533;&#65533;&#65533;O&#65533;~.d&#65533;&#65533;&#65533;C&#65533;%N&#65533;X&#65533;b&#65533;&#65533;&#65533;i&#65533;(mH&#65533;&#65533;f
n&#65533;f&#65533;$p&#65533;&#65533;&#65533;[&#65533;&#65533;%&#65533;w	/&#932;Y&#65533;&#65533;M&#65533;Mr5&#65533;% &#304;&#65533;A&#65533;Z&#65533;&#65533;S&#65533;&#65533;&#65533;&#65533;d&#65533;&#65533;iJ&#65533;8&#65533;N&#65533;JU&#65533;&#590;&#65533; m8,&#65533;&#65533;D~8&#65533;P`&#810;i&#1390;&#65533;&#65533;#Gu&#65533; &#65533;e(&#65533;&#65533;&#1879;&#26802;&#65533;&#1751;*&#65533;tZ8&#65533;!u&#65533;&#65533;%f&#65533;p&#65533;Bq&#65533;&#65533;&#65533;\&#65533;&#65533; pH&#65533;&#1185;!&#65533;u&#65533;l&#65533;&#65533;)^&#65533;&[f&#1882;&#65533;&#65533;&#65533;&#65533;q1&#65533;&#65533; &#65533;&#65533;&#65533;lP\&#65533;&#65533;&#65533;&#65533;&#65533;&#65533;&#65533;&#65533;&#583;K&#65533;&#65533;B&#65533;&#65533;&#65533;[&#65533;a&#65533;u&#65533;&#65533;l3&#181;&#65533;&#65533;&#65533;&#65533;T8}!Kq&#65533;&#65533;&#65533;&#65533;&#65533;&#65533;&#65533;&#65533;&#65533;&#65533;&#65533;&#65533;*M)&#65533;&#65533;&#65533;U&#65533;g&#65533;&#65533;&#65533;U&#65533;6&#65533;*&#65533;&#65533;|&#65533;,&#65533;&#65533;	&#65533;&#65533;s&#1058;&#65533;PLC<&#65533;&#65533;@&#65533;+K &#65533;x&#65533;A&#65533;C&#65533;	&#65533;&#65533;&#65533;0C0+&#65533;y&#65533;E&#65533;
&#65533;-&#65533;E&#65533;&#65533;!p3&#65533;B&#65533;y&#65533;$!{&#65533;&#65533;&#388;&#65533;&#65533;F$&#65533;&#673;(&#65533;&#65533;&#65533;q!X|+ &#65533;^&#65533;&#65533;$&#65533;th &#65533;&#65533;&#65533;a&#65533;&#65533;&#65533;&#65533;nF&#65533;x&#65533;	-&#65533;d(&#65533;b;&#65533;I&#65533;&#65533;0&#65533;LM&#65533;-7&#65533;&#776;&#65533;&#65533;fj&#65533;>&#65533;&#65533;&#699;&#65533;&#65533;&#65533;&#65533;A&#65533;P&#65533;a&#65533;|/&#65533;X&#65533;s&#65533;$Q&#65533;$&#65533;&#65533;|z&#65533;N&#65533;&#65533;&#65533;&#197;.&#65533;&#65533;FTH&#65533;R&#65533;0&#65533;&#65533;C&#65533;
&#65533;&#65533;&#65533;,I&#65533;&#65533;D'&#65533;&#65533;&#65533;&#65533;&#65533;&#65533;K&#65533;&#65533;:T>&#65533;n&#65533;&#65533;B&#824;&#1832;+&#65533;H&#65533;jvX&#65533;P!&#65533;&#65533;dC&#65533;&#65533;&#65533;&#65533;rhF,&#65533;&#65533;%&#65533;&#65533;d	&#65533;T!J{&#65533;&#65533;i&#65533;n'&#65533;&#65533;&#65533;9V&#65533;&#65533;&#65533;9_&#65533;Z)^yY&#65533;(G&#65533;c&#65533;&#65533;5B&#65533;&#65533;J&#65533;15&#65533;&#65533;v&#65533;P&#65533;l&&#65533;~b&#65533;&#65533;9&#65533;\k&#65533;4	&#65533;&#65533;!A&#20031;h&#65533;&#65533;8&#65533;&#65533;v&#65533;&#65533;%JS&#65533;'&#1557;&#65533;{&#65533;&#65533;&#65533;&#65533;s0&#65533;&#65533;.=&#65533;S-g&#65533;v&#65533;)u&#65533;th[&#65533;&#65533;mh&#65533;&#65533;E&#65533;z&#65533;gv2&#65533;&#65533;&#65533;&#65533;&#1249;va&#65533;&#65533;[q&#1969;&#65533;&#65533;&#65533;\4&#65533;&#65533;&#897;&#65533; &#65533;svc&#65533;&#65533;J&#65533;&#65533;&#65533;y&#65533;&#65533;j&#65533;mh&#65533;&#65533;&#65533;&#61097;&#65533; h&#65533;(&#65533;&#65533;&#65533;_&#65533;$&#65533;p&#65533;&#65533;*4&#65533;&#65533;zH&#1157;&#65533;&#65533;7h&#65533;&#65533;&#65533;q&#65533;m&#65533;&#65533;&#300;`6&#65533;&#455;&#65533;&#65533;q&#65533;&#65533;gf&#65533;I&#65533;&#65533;
&#65533;zEn&#65533;~w%#_w-&#65533;vd&#41384;&#65533;&#65533;&#65533;Q&#65533;&#65533;&#65533;&#65533;&#65533;&#65533;W3&#65533;&#65533;&#65533;6&#647;&#65533;&#65533;E&#65533;&#65533;i&#65533;&#65533;&#22119;&#65533;8&#65533;DR}-n7&#65533;*&#65533;&#65533;&#1970;&#65533;~&#65533;&#65533;&#65533;&#65533;G&#65533;_&#65533;&#65533;&#65533;&#65533;&#1503;&#65533;&#65533;8R&#65533;!&#65533;&#65533;&#65533;o&#65533;k&#65533;~&#65533;G&#65533;{&#65533;&#65533;r>&#65533;&#65533;C&#65533;&#65533;&#65533;&#445;&#65533;aL&#65533;9 =&#1693;&#65533;U&#65533;ku&#65533;t&#65533;&&#65533;&#65533;&#65533;&#65533;k&#65533;&#65533;rA&#65533;&#65533;H&#65533;>9&#65533;A&#65533;Rb&#65533;w&#65533;j&#65533;l&#65533;&#65533;&#65533;J&#11526;&#65533;S`&#65533;&#65533;K&#65533;F&#65533;&#65533;P-&#65533;H&#65533;q&#65533;%f&#65533;f&#65533;&#65533;G&#65533;X&#65533;&#65533;8&#65533;N&#65533;&#65533;&#65533;6w&#65533;=&#65533;{b{&#65533;&#65533;dr&#65533; &#65533;&#1047;&#65533;.*&#65533;<&#65533;	&#65533;&#65533;&#65533;0C&#65533;&#65533;fhL&#65533;?0&#65533;&#65533;,&#65533;!!xc&#65533;&#65533;a(&#65533;P%&#65533;#M&#65533;q&#65533;[U(u&#65533;&#65533;cXw&#65533;&#65533;&#65533;1&#65533;Q&#65533;&#65533;&#65533;Lw&#65533; ~Kp&#65533;a!qR&#65533;[e4&#1818;&#65533;&#65533;&#163;y&#65533;&&#968;&#65533;&#65533;&#65533;B&#65533;&#65533;=0&#65533;`%&#65533;&#65533;g$&#65533;!&#1376;"&#65533;H&#65533;73&#65533;m)&#65533;&#65533;&#65533;-&#65533;Ejd||&#65533;C&#65533;'GrQ&#65533;6&#65533;&#65533;F&#65533;F&#65533;&#65533;&#65533;	&#65533;&#28753;B&#65533;)&#65533;5&#65533;N!{3&#65533;&#65533;b&#65533;&#58256;&#1260;&#65533;&#65533;&#65533;&#65533;&#65533;
&#65533;&#65533;d^&#65533;9&#65533;(&#65533;&#65533;-&#65533;@aC&#65533;&#65533;&#65533;&#65533;,Dl"dg&#65533;d&#671;&#65533;&#394;&#65533;&#65533;&#65533;CzW&#1049;&#65533;&#1156;?yZ;"&#65533;&#65533;&#65533;7&#65533;&#65533; 72&#65533;&#65533;\4ML&#65533;*Sc
&#65533;&#65533;l&#65533;&#65533;&#65533;B&#65533;(F&#65533;&#65533;&#65533;u&#1876;QL8z&#65533; &#65533;#&#65533;&#65533;r&#516;&#65533;&#905;JMPY&#65533;L&#65533;x&#65533;&#65533;&#65533;b&#65533;2&#65533;&#65533;n&#65533;?n&#65533;C1&#65533;&#65533;&#65533;&#65533; &#65533;;>U&#65533;&#65533;S&#65533;zi;W!&#65533;Ww&#65533;QQ/"&#65533;&#65533;i0E&#65533;sH&#65533;&#65533;wu&#1196;&#65533;(&#65533;&#65533;)&#65533;E&#65533;)&#65533;&#65533;A&#65533;8W&#65533;q3&#65533;&#65533;W&#65533;v'&#65533;&#65533;B&#65533;&#65533;_&#65533;&#65533;&#65533;&#65533;S&#65533;!&#1857;)&#65533;&#65533;&#65533;&#65533;&#65533;&#65533;&#65533;9&#65533;5&#65533;&#65533;&#65533;&#65533;&#65533;K&#65533;P"&#65533;&#65533;>d&#65533;&#65533;"gP&#65533;&#65533;&#1157; &#65533;a&#65533;Ygjr&#453;&#65533;&#65533;b&#65533;&#65533;&#65533;1F*&#65533;&#65533;T&#65533;&#65533;&#743;&#65533;HrI&#65533;&#65533;HJHP"W&#65533;2&#65533;&#65533;&#65533;&#65533;g&#65533;~&#65533;H&#65533;&#65533;&#65533;&#65533;B$&#65533;&#781;&#65533;R&#65533;&#65533;&#65533;!V&#65533;6\&#65533;q&#65533;&#65533;&#63070;br&#65533;&#65533;A&#65533;a&#65533;&#65533;&#65533;?&#65533;F:&#65533;&#65533;L&#65533;
b&#65533;@v&#65533;l&#65533;&#65533;&#65533;}=&#65533;&#65533;&#65533;	&#65533;|z&#65533;&#65533;V&#65533;&#65533;&#65533;w&#65533;&#65533;&#65533;&#1777;&#52137;.0&#65533;&#65533;Vy&#65533;&#65533;&#65533;`V&#65533;&#65533;CZ&#65533;Bn&#65533;&#65533;&#65533;&#65533;9[&#65533;xt&#65533;4&#65533;B[d&#65533;:&#65533;&#1069;o	&#65533;$kEd&#65533;M-&#65533;&#594;&#65533;&#65533;&#65533; 5&#65533;d&#65533;au&#65533;&#1050;9e%&#65533;&#65533;&#65533;&#65533;&#437;&#65533;Y&#65533;${&#65533;A&#65533;&#65533;&#65533;<Cm&#1650;S&#65533;\&#65533;p&#65533;&#65533;w#eH0&#65533;9XT&#65533;Qsw=&#65533;&#65533;dYLa6&#65533;P5fw&#65533;!|l18Z&#528;&#1896;L&#65533;L&#1545;z`&#65533;&#65533;&#332;D&#65533;q&#65533;e&#65533;&#65533;&#65533;.d&#65533;&#65533;Fv&#65533;&#1906;&#65533;Y&#65533;S&#65533;[&#2003;&#65533;y&#65533;`&#65533;o&#65533;U&#65533;!l*y&#65533;U
f1+f&#65533;?+s&#65533;&#65533;&#65533;B&#65533;&#65533;9&#65533;&#65533;K&#65533;K}f'&#65533;&#65533;&#65533;<&#65533;&#65533;&#65533;m{&#65533;&#65533;d,&#65533;i&#65533;&#65533;g&#65533;&#65533;&#65533;	k-W&#65533;&#65533;?N:AV&#65533;M&#65533;&#65533; C&#65533;\&#65533;p&#1500;&#65533;&#65533;&#65533;*G&#65533;&#65533;Y1&#65533;l&#65533;&#65533;%N&#65533;&#65533;&#65533;&#65533;?L&#65533;&#65533;&#65533; $&#65533;&#65533;&#65533;&#65533;J&#65533;&#65533;&#65533;uU&#65533;&#47251;&#1846;&#65533;&#65533;&#65533;?,&#65533;&#65533;6&#65533;&#65533;Uz&#1495;qm&#65533; &#65533;&#65533;&#65533;@	W&#65533;&#65533;&#65533;&#65533;&#65533;'O&#65533;&#235;m2&#65533;j&#65533;&#65533;&#65533;(&#65533;&#65533;&#65533;q!|+Y8&#65533;&#65533;lovt&#65533;&#54942;&#65533;&#65533;&#65533;&#65533;&#65533;'X5&#65533;\&#65533;&#65533;{&#65533;&#65533;&#1247;&#65533;"&#65533;&#65533;&#65533;^9uF&#65533;&#65533;.&#65533;[K&#65533;&#65533;&&#65533;&#300;&#65533;(a_&#65533;&#65533;MVJ&#65533;&#65533;fb&#65533;&#65533;d&#985;MMP9n&#65533;d+H&#65533;&#2025;&#65533;L&#65533;b&#661;&#65533;&#65533;&#65533;lV&#65533;>&#65533;&#234;&#65533;&#65533;M&#65533;&#65533;&#65533;c&#65533;]x&#713;+&#65533;m &#65533;&#65533;&#65533;&#65533;&#65533;e IQo&#65533;&#65533;&#65533;|&#65533;&#65533;&#1269;$&#65533;&#65533;l	&#65533;h&#65533;&#65533;&#65533;&#65533;&#65533;&#65533;p&#65533;&#65533;&#65533;&&#65533;&#65533;S&#65533;&#1859;&#65533;!H$&#65533;&#197;&#65533;&#65533;,ia&#65533;nD&#65533;X&#65533;&#65533;&#65533;&#1544;&#65533;I&#65533;&#223;&#65533;&#65533;_2&#65533;&#65533;TTK&#65533;&#65533;&#65533;&#1413;F'&#65533;&#65533;D&#1063;&#65533;&#65533;x&#65533;RX&#65533;:W&#65533;&#65533;}&#1666;&#65533;w&#65533;n]n&#65533;&#65533;~&#65533;/&#65533;&#65533;&#65533;&#65533;&#65533;&3.I&#65533;1I&#273;&#1915;&#65533;7&#65533;+*J&#65533;&#65533;LS&#65533;]i+&#65533;&#65533;&#65533;w&#65533;&#65533;&#65533;&#65533;&#65533;&#65533;%&#65533;&#65533;&#65533;&#1744;9[&#65533;&#65533;"&#65533;&#65533;H&#65533;&#65533;83&#65533;%>&#65533;&#65533;&#65533;X&#65533;&#65533;k3&#65533;)?S&#65533;&#65533;_&#65533;?p(&#65533;q&#65533;&#65533;&#65533;&#65533;	&#65533;X&#65533;&#65533;&#65533;&#65533;e&#65533;&#65533;&#65533;&#65533;&#65533;&#6130;&#65533;&#65533;"4&#65533;1&#65533;&#65533;s&#65533;&#65533;&#65533;&#65533;J&#65533;(&#65533;&#65533;&#1673;&#65533;&#65533;<&#586;-H*&#65533;&#65533;AB&#65533;j&#65533;&#65533;&&#65533;!H&#65533;B(&#65533;
&#65533;,h&#65533;&#65533;&#65533;2&#65533;X:VS&#65533; BH&#65533;&#65533;&#65533;&#65533;A&#65533;@&#65533; )a&#65533;&#65533;&#65533;&#65533;&#65533;A&#65533;y
p &#65533;&#65533;8&#65533;H&#65533;(T(i"0s&#65533;)&#65533;[&#65533;TJ&#65533;8&#65533;Y&#65533;&#258;&#65533;
&#65533;&#65533;Yp&#65533;&#65533;&#65533;D&#65533;&#65533;&#65533;oBS&#65533; .&#65533; &#65533;&#65533;&#65533;@&#65533;J&#65533;G&#65533;&#65533;B&#65533;D&#65533;&#65533;3&#65533; K4&#65533;B\&#65533;] )&#65533;&#65533;&#65533;;V&#65533;&#65533;&#65533;c&#65533;&#65533;P&#65533;N&#65533;&#65533;O&#65533;DB&#65533;&#258;&#65533;&#65533;K&#65533; Q&#65533;@B ?D&#65533;H&#65533;&#65533;&#65533;pGdL&#65533;oT&#65533;D&#65533;Dj&#65533;&#65533;@,&#65533;w<&#65533;&#65533;4\&#65533;@ t&#450;&#65533;qDFqLF&#65533;@ C4&#65533;@&#65533;&#65533;OT+&#65533;&#65533;xj&#65533;D{,&#65533;p&#65533;G&#65533;&#65533;&#453;&#65533;&#65533;Y&#65533;&#65533;]&#65533;,x&#65533;fG~|&#65533;Yp&#464;d&#65533;o4GTrL&#65533;.`&#65533;&#65533;,0ld&#65533;3pH&#65533;\F&#65533;<F&#65533;T&#65533;x&#65533;z&#65533;&#65533;f`&#65533;GX&#65533;A&#65533;&#65533;&#65533;&#65533;&#65533;&#65533;d&#65533;g&#65533;H;B&#65533;@L &#65533;<J&#1416;&#65533;gx&#65533;
 !&#65533; &#65533; ,&#65533; &#65533; &#65533; L &#65533; &#65533;	H&#65533;&#65533;&#65533;&#65533;*\&#65533;p`&#65533;&#65533;#J&#65533;H&#65533;&#65533;&#329;&#65533;&#65533;&#65533;&#65533;&#65533;&#65533;?j&#65533;&#65533;Yy&#65533;&#65533;&#531;%/&#65533;\&#626;&#65533;&#705;)a
iRdAj$=&#65533;|&#627;&#65533;O&#65533;#Z&#65533;&#65533;&#65533;N&#65533;#wDJ&#65533;&#1255;=m&#65533;$j&#65533;$&#1377;i"&#65533;&#65533;&#65533;&#1519;&#65533;
R`&#914;Aq&#65533;&#65533;&#65533;,&#1154;6k6K&#65533;.&#1514;WCN&#65533;v&#65533;&#1554;y&#65533;*&#65533;8&#640;&#65533;&#65533;YrU&#65533;2&#65533;&#65533;cZ	"&#65533;!RjsknH$&#65533;&#1619;=M&#65533;S,A&#65533;I&#65533;&#65533;&#65533;p&#65533;&#880;v&#65533;&#65533;&#65533;j&#65533;z&#65533;.5&#65533;&#65533;[&#1975;&#65533;Z@3&#65533;q&#65533;&#65533;&#65533;]&#65533;vU7&#1624;4!&#65533;-&#65533;:tM&#65533;)&#65533;D&#65533;&#65533;&#65533;u&#65533;&#65533;&#65533;&#65533;&#65533;&#65533;&#65533;&#65533;&#65533;&#65533;''D&#65533;;&#65533;^&#65533;o&#65533;&#65533;&#65533;%&#1966;&#65533;&#533;wj&#65533;&#65533;&#1531;&#65533;&#65533;&#65533;XW_ViG&#65533;y&#65533;&#65533;&#65533;&#65533;9&#65533;paQ&#65533;XTv&#65533;	&#65533;&#65533;X	&#65533;&#65533;&#65533;&#65533;&#65533;5Ps
&#65533;&#65533;[ I&#65533;LX&#65533;&#65533;&#65533;wA&#65533;H.&#65533;[&#65533;&#65533;&#65533;&#65533;&#65533;!&#65533;&#65533;&#65533;W&#65533;&#65533;&#65533;=fB&#65533;<p&#65533;]1i&#65533;&#65533;c$&#65533;&#65533;&#65533;JD&#65533;1&#65533;M7&#65533;8&#65533;LU1&#65533;0&#65533;&#65533;&#65533;0_&#65533;&#65533; &#65533;&#65533;&#65533;{.&#65533;&#65533;nOJ&#65533;&#65533;weZib&#65533;!&#65533;&#65533;?_&#65533;c&#65533;|&#65533;y'&#65533;&#65533;&#65533;DM&#65533;,u&#65533;R$e&#65533;&#65533;B&#65533;&#65533;V#.&#65533;&#65533;?&#65533;&#65533;\&#65533;&#65533;L&#65533;&#65533;r&#65533;U&#65533;u&#65533;&#65533;&#65533;.JP3&#65533;@3&#65533;h&#65533;Z&#65533;@^&#65533;&#65533;B&#65533;;xfz&#39259;&#65533;c'Av&#65533;z+2	UBX&#65533;&#65533;&#65533;D&#65533;&#65533;&#65533;&&#65533;&#65533;iEEb[eq &#65533;&#65533;q*&#1062;&#65533;^J&#65533;[&#65533;-A&#65533;&#65533;&#65533;YA&#65533;&#65533;&#65533;B&#880;&#65533;IqJ&#1556;E&#65533;&#65533;M:&#65533;&#65533;~&#65533;oA&#65533;&#65533;)&#65533;Z&#305;&#1913;i#%&#65533;&#65533;&#65533;&#65533;&#65533;1\&#65533;"&#65533;Pk&#65533;q&#65533;&#65533;?_&#65533;&#65533;&#65533;&#65533;*&#65533;&#65533;>&#65533;&#65533;&#1690;92(&#65533;d&#65533;GRy&#65533;&#65533;BmH0&#65533;A&#65533;&#65533;&#65533;o&#65533;8o&#65533;i&#65533;&#65533;&#65533;B&#65533;&#65533;&#65533;U
&#65533;&#65533;x&#65533;]X&#1800;&#65533;E6&#65533;&#65533;&#65533;&#65533;B&#65533;&#65533;;Smu&#65533;U&#65533;&#65533;&#65533;+l&#65533;&#65533;&#65533;ApHg&#65533;]8&#65533;&#65533;Xk&#65533;&#65533;;&#65533;&#65533;&#442;&#65533;I&#65533;&#65533;O&#65533;&#65533;l&#65533;&#65533;_&#65533;&#65533;&#65533;@&#65533;&#65533;&#65533;&#65533;&#65533;$&#65533;&#65533;mxft&#65533;&#65533;&#65533;&#17547;&#65533;&#65533;jo&#65533;3&#1483;g&#65533;&#838764;&#65533;&#65533;&#65533;&#65533;?[{Z-&#65533;W&#65533;&#65533;&#65533;&#65533;&#65533;i&#65533;&#705;s(&#65533;&#65533;q&#17309;&#65533;&#65533;&#65533;&#65533;:&#65533;&#65533;&#65533;&#1404;c&#65533;&#65533;A &#65533;&#65533;&#65533;&#65533;n)B&#65533;&#65533;&#65533;h&#65533;&#65533;h&#65533;?&#65533;&#65533;:D&#65533;&#65533;@~b_&#65533;&#65533;&#65533;Ti7m&#65533; &#65533;\&#65533;&#65533;{&#65533;&#65533;Y&#65533;&&#65533;&#65533;
,D&#65533;&#65533;@^&#65533;'0&#65533;&#65533;@&#65533; &#17983;&#65533;W/&#65533;q&#65533;t&#1095;@|&#65533;&#65533;&#65533;O wRN`$&#65533;=:&#1031;&#65533;B&#65533;&#65533;&#65533;&#65533;b&#65533;&#65533;p&#65533;&#65533;&#65533;LS&#65533;&#65533;&#65533;XRx&#65533;Wx&#65533;@&#65533;&#65533;&#65533;&#65533;|&#65533;T&#65533;&#65533;K3&#65533;&#65533;A&#65533;Z&#65533;&#65533; &#65533;E&#65533; w &#65533;SC&#65533;)_&#65533;l!&#65533;x&#65533;#.&#65533;&#65533;W%&#65533;N^M&#65533;&#65533;)$[&#65533;C&#65533;&#65533;&#65533;&#1945;qw^N&#65533;v&#65533;&#65533;h&#65533;<&#65533;z&#848;&#818;&#65533;&#1802;&#65533;!D&#65533;:&#65533;&#65533;&#65533;>.1&#65533;&#65533;EDG&#65533;&#65533;-&#65533;0>&#65533;L\&#65533;h&#65533;-&#65533;$v&#65533;&#65533;&#65533;&#65533;&#65533;'&&#65533;&#65533;j&d"&#65533;&#65533;&#65533;+I&#65533;Pxx&#65533;|&#65533;&#65533;!RH&#65533;QG&#65533; z&#65533;&#65533;p&#447;&#65533;-_&#65533;&#65533;&#65533;&#65533;&#65533;&#65533;&#65533;&#65533;&#65533;&#65533;>&#65533;&#65533;&#65533;&#65533;D/z&#65533;&#65533;&#65533;&#65533;&#260;>&#65533;&#49947;&#65533;&#65533;EJ`&#65533; &#65533;&mX&#65533;IFh&#65533;&#65533;&#65533;U&#1045;&#65533;&#65533;_B&#65533;x-d &#65533;'D&#65533;&#65533;&#65533;f&#65533;;Is"DQ&#717;&#65533;	UMHd&#65533;&#65533;&#65533;&#65533;&#65533;&#65533;Jt&#65533;!&&#65533;&#65533;3i6&#65533;j
_&#65533;&#65533;&#65533;&#65533;&#65533;h&#65533;&#65533;X4Z&#65533;X&#65533;(&#65533;H:t"6&#65533;X&#65533;&#65533;f)&#65533;}&#65533;8&#65533;&#65533;zFUL\C q &#65533;?Pu&#65533;opR&#65533;&#65533;c&#65533;@W3&#65533;&#65533;h+!T&#668;&#65533;&#65533;OH&#65533;b&#65533;&#65533;U:&#65533;&#65533;^$&#65533;&#65533;&&#65533;x&#65533;&#65533;&#371;&#65533;&#65533;&#65533;+&#65533;1&#65533;&#65533;R&#65533;&#65533;8aAx&#65533;w&#65533;&#65533;&#65533;&#65533;SA^9&#65533;&#65533;"&#65533;&#65533;&#65533;&#65533;Q&#65533;&#65533;&#65533;&#65533;&#65533;Q&#65533;&#65533;&#338;&#65533;&#65533;(&#65533;&#65533;+&#65533;&#65533;&#65533;]&#65533;&#45256;Q&#65533;&#65533;T_&#65533;&#65533;GByd&#65533;&#65533;&#592;uX&#65533;&#65533;&#65533;jU	v&#65533; &#65533;%&#65533;&#65533;P>1&#65533; &#1260;	&#65533;4w7Y&#65533;&#65533; &#65533;L-]%&#65533;e&#65533;&#65533;dhA)2#&#65533;?&#65533;&#65533;n&#65533;&#65533;&#65533;&#65533;~\&#65533;&#65533; &#65533;y&#600;&#65533;&#65533;X&#65533;&#65533;Y&#65533;3&#65533;&#65533;`&#65533;q&#65533;l&#65533;(/r&DJD&#65533;&#65533;&#307;&#65533;&#65533;&#65533;mg&#65533;&#65533;n&#65533;&#65533;&#65533;k&#65533;`h\&#65533;BU%5&#65533;-DN&#65533;&#65533;V!&#65533;&#545;c&#65533;5&#65533;&#65533;!bFV&#65533;&#1306;&#65533;*&#65533;p&#65533;j&#65533;h&#65533;&#65533;X.V&#65533;>&#65533;&#65533;|&#65533;&#65533;&#65533;&#65533;$&#65533;&#65533;&#65533;&#65533;+&#65533;&#65533;&#65533;F&#65533;&#65533;&#65533;4?zF&#65533;&#65533;B\&#65533;&#65533;RX&#65533;&#65533;&#65533;&#65533;&#65533;j`&#65533;&#65533;I&#576;&#65533;MZ&#65533;k6 &#65533;&#65533;&#65533;
&#65533;&#65533;&#65533;7&#65533;
&#65533;&#65533;&#65533;F!&#65533;&#65533;T&#65533;M&#65533;tk&#65533;&#65533;p&#65533;4&#65533;jZR&#65533;c&#65533;&#65533;CZdnw&#65533;&#65533;&#65533;&#65533;:&#65533;&#65533;i&#65533;&#65533;S&#65533;-&#1090;&#65533;&#49219;&#65533;&#65533;&#65533;&#65533;x3&#65533;&#65533;&#65533;&#65533;&#289;&#65533;&#65533;&Y&#65533;
&#65533;&#65533;%&#65533;`&#65533;B&#65533;&#65533;x&#1515;t&#65533;2&#65533;X&#1404;&#65533;&#65533;H-&#282;&#65533;KD &#65533;7!r&#65533;&#65533;&#65533;&#65533;(0&#65533;G&#65533;'&#65533;&#65533;Oc&#65533;&#65533;0&#65533;&#65533;&#65533;&#65533;&#65533;g&#65533;&#65533;&#65533;&#65533;mN&#65533;&#65533;&#65533;&#65533;i*&#65533;m&#65533;&#65533;D&#65533;JY&#65533;&#65533;<&#65533;&#1177;.&#65533;&#65533;c&#65533;&#65533;8 "&#353;L\&#65533;`&#65533;&#65533;t:&#65533;&#65533;&#65533;^?&#65533;&#65533;y&#65533;y&#65533;&#65533;&#65533;?d&#65533;&#65533;\d&#65533;IqJ&#65533;&#65533;&#65533;&#65533;&#65533;&#65533;&#65533;^ba&#65533;&#65533;&#1108;&#65533;&#65533;1&#65533;"&#65533;z&#65533;&#65533;&#65533;&#65533;&#65533;8&#65533;&#65533;&#1404;O]&#65533;g&#65533;l&#65533;&#65533;2&#65533;JA&#65533;&#65533;g&#65533;&#65533;&#65533;&#65533;$eUHl&#65533;6&#65533;&#65533;_q&#65533;/&#65533;&#65533;q&#65533;c&#65533;H&#65533;X&#65533;Z&#65533;;&#65533;&#65533;&#65533;&#65533;K&#65533;1naB&#295;&#65533;&#65533;O&#65533;{ri&#65533;&#65533;&#65533;&#65533;4&#65533;-cb&#65533;&#65533;?1&#65533;_$[&#65533;&#65533;'&#65533;$s2Hz=t&#65533;8&#65533;&#65533;&#65533;m&#65533;Sv<&#65533;&#65533;S&#65533;&#65533;$.&#1299;e&#65533;&#65533;q!&#65533;![&#65533;M&#65533;&#65533;&#65533;&#65533;o=6&#65533; &#65533;H#&#65533;R&#65533;=6&#65533;&#65533;1QR)&#65533;&#65533;&#65533;I&#65533;@:SE!U|&#65533;>&#65533;DO&#65533;&#65533;g&#65533;&#65533;H&#65533;x&#65533;3~&#65533;J&#135;&#302;&#65533;&#65533;&#443;nI.&#65533;&#65533;&#65533;&#65533;s^e&#65533;&#65533;	&#65533;+&#65533;&#65533;&#65533;W&#1258;&#65533;9c~#L&#65533;&#65533;&#65533;'&#65533;&#65533;&#65533;&#65533;A1&#65533;&#1247;&#65533; '`&#65533;&#65533;O0e-&#65533;Q&#65533;X&#65533;&#1939;&#65533;&#65533;>&#65533;H&#58863;&#65533;&#65533;3&#65533;&#65533;Q}{c+`&#65533;&#65533;&#65533;&#65533;+1~&#65533;&#65533;&#65533;P&#65533; &#65533;&#65533;&#65533;&#65533;&#65533;&#65533;&#65533;?&#65533;&#65533;g&#65533;&#65533;&#65533;2sWJZ&#65533;&#65533;&#65533;<&#65533;&#1776;|&#65533;{&#65533;&#65533;&#65533;&#65533;&#65533;&#65533;oOY&#65533;\".&#65533;!&#65533;&#65533;v-&#65533;9&#65533;8&#65533;&#65533;g&&#65533;&#65533;C&#65533;$f&#65533;r/&#65533;>Q&#65533;&#65533;v&#65533;&#65533;&#65533;6  G&#65533;w.&#65533;&#65533;~&#65533;&#65533;&#65533;&#65533;,1!Nxw`&#65533;T&#65533;5R=xe &#65533;w&#65533;&#65533;U~h*&#65533;q0&#65533;S,0\!b&#65533;Uv&#65533;e&#65533;O&#65533;P&#65533;'&#65533;&#65533;R*&#65533;&#65533;_&#65533;&#65533;~&#65533;&#65533;,0&#65533;&#65533;d&#806;^&#65533;&#65533;F&#65533;&#65533;&#65533;a&#65533;,&#65533;#}"&#65533;~%&#65533;&#65533;&#449;&#65533;&#1221;&#65533;&#65533;OJh&#65533;r&#65533;&#65533;&#65533;aBobX&#65533;&#65533;&#65533;[v.I&#65533;v&#65533;:&#65533;&#65533;]z&#65533; &#65533;&#65533;&#65533;&#65533;9&#65533;g&#65533;Dq&#65533;&#65533;a&#65533;&#65533;y{&#65533;&#65533;1&#65533;p&#65533;!L&#65533;&#65533;_Q &#65533;AM&#65533;&#65533;&#65533;s3&#1154;yH&#65533;^a&#65533;&#65533;P&#758;&#65533;&#65533;E&#65533;&#65533;&#65533;&#65533;}&#65533;&#65533;I&#65533;.4&#65533;a&#65533;~/6QI&#1547;Oa&#65533;&#65533;`&#65533;H%&#1876;N&#65533;&#65533;&#65533;h&#65533;&#65533;:&#65533; $C&#65533;&#65533;(fB&#65533;&#65533;&#1224;&#65533;x&#65533;a &#65533;(&#65533;~&#65533;8&#65533;&#65533;&#65533;w$R6!&#65533;&#65533;~6&#526;.V W&#65533;Z10&#65533;a&#65533;f&#65533;,&#65533;!&#65533;&#65533;Rk&#65533;&#65533;&#65533;rK&#65533;&#65533;&#65533;%&#65533;&#65533;5@&#65533;/&#65533;&#65533;&#65533;&#65533;&#65533;T &#65533;&#65533;&#1101;&#65533;&#65533;&#65533;K1!&#65533;U&#45457;4.f G&#65533;&#65533;e]&#65533;#Q&#65533;G&#65533;?&#65533;
&#65533;&#65533;
&#1043;&#65533;&#65533;N&#65533;M&#65533;XM&#65533;&#65533;&#65533;&#65533;>q @&#65533;&#65533;^&#1015;|m&#65533;F7&#65533;Ghv>0"4&#65533; H&#65533;&#65533; &#2039;|b&#65533;&#14789;Or&#65533;&#65533;&#65533; &#65533;&#65533;%&#65533;'y]W&#65533;&#65533;0&#65533;P&#65533;|&#65533;'zL&#65533;&#65533;&#65533;{4#&#65533;&#65533;@&#65533;&#65533;&#65533;V&#65533;&#65533;0z&#65533;&#65533;&#65533;&#65533;&#65533;&#65533;&#65533;N&#65533;|&#65533;&#65533;{@P&#65533;&#65533;&#65533;&#65533;A&#65533;`&#65533;&#65533;.&#65533;&#65533;o&#65533;O&#65533;b&#65533;&#65533;~&#65533;e&#65533;O
&#65533;y&#65533;u8"&#1042;8&@QNwO&#65533;;&#65533;&#65533;#&#65533;}'&#65533;&#65533;	&#65533;`&#65533;9&#65533;&#65533;X&#65533;|izQ&#65533;&#65533;&#65533;'&#65533;
Z&#340;J{&#65533;&#65533;&#65533;&#65533;&#65533;V% wR7&#65533;&#65533;&#65533;&#65533;p &#2241;&#33344;&#297961;{&#65533; &#65533;S8&#65533;$q&#65533;&#65533; &#65533;Af&#1557;'&#65533;9zN&#1031;
&#65533;R&#65533;&#65533;M&#65533;&#65533;s&#65533;&#65533;s&#65533;&#65533;&#65533;&#65533;m&#65533;&#65533;&#65533;{&#65533;	N@&#65533;&#65533;&#65533;$`9&#65533;?iY&#65533;'U&#65533;r :N&#65533;=&#65533;Uk&#65533;.&#65533;&#65533;Q4&#65533;q&#65533;&#65533;u&#65533;@)z&#65533;
a&#65533;,&#65533;&#65533;&#65533;:>$O[t%&#65533;9g&#65533;f)&#65533;Z Vw &#65533;&#65533;A&#65533;%&#65533;x&#65533;0&#65533;
&#65533;&#65533;&#65533;SG&#65533;&#65533;Ohi&#65533;"#&#65533;&#65533;Q@&#65533;&#65533;&#65533;&#65533;&#65533;7&#65533;u&#65533;&#65533;h8&#65533;(&#65533;J0&#65533;&#65533;&#515;&#65533;@&#1748;2&#65533;&#1355;&#65533;&#65533;	&#65533;0z'&#65533;&#65533;u&#65533;&&#65533;	d$&#65533;*?&#65533;-&#65533;!Np:g&#65533;s&#65533;^&#65533;l&#65533;[&#1097;&#65533;&#65533;&#65533;?*&#65533;&#65533;[5Y &#1055;&#65533; &&#65533;P`&#65533;up&#65533;H(&#65533;&#65533;&#65533;&#65533;D_&#65533;
K)&#65533;i=&#65533;-&#65533;&#65533;`&#65533;&#65533;&#65533;H'&#1520;&#65533;P!O&#65533;"1&#65533;K&#65533;,&#65533;&#65533;&#65533;&#65533;&#65533;1&#65533;&#65533;&#65533;"&#65533;,q@&#65533;z.&#65533;&#65533;&#65533;&#65533;,DSh&#65533;H&#65533;P!%#y&#65533;8k{J&#1786;i[&#65533;2&#65533;c&#646;t&#65533;&#65533;&#65533;&#65533;&#65533;&#65533;qii&#65533;&&#65533;&#65533;l&#65533;&#65533;D&#65533; &#65533;1q&#65533;*v&#65533;r&#65533;&#65533;`&#45448;&#65533;HK?@dt&#65533;&#65533;d&#65533;Czb&#65533;&#65533;w&#65533;&#65533;`1S&#65533;`&#65533;Jg&#65533;&#65533;&#65533;#.K,&#65533;&#65533; &#65533;q7#&#65533;&#65533;q&#65533;&#65533;8q&#65533;T&#65533;&#1780;UpRN&#65533;&#65533;?,0&#65533;&#65533;&#65533;$b&#65533;&#65533;&#65533;$&#65533;&#65533;&#65533;`&#65533;&#65533;5c&#65533;1(0&#65533;&#65533;&#65533;$&#65533;EC&#65533;&#65533;A&#65533;&#65533;&2&#65533;8.@X&#65533;&#65533;&#65533;&#65533;zKW+&#65533;@&#65533;s&#65533;j&#65533;s&#65533;(2&#65533;"&#65533;1#&#65533;&#65533;P`+[&#65533;lkH&#65533;&#65533; 6&#65533;t&#65533;&#65533;&#65533;&#65533;&#65533;t0;&#65533;&Q&#65533;L&#65533;"*&#65533; &#65533;&#65533;&#65533;n&#65533;&#1800;&#250;(G*K'b6u" &#65533;^&#65533;l&#65533;&#65533;&#65533;>G&#65533;&#65533;r&#65533;&#65533;&#65533;/&#399;&#65533;&#65533;
(&#65533;&#65533; &#65533;&#65533;&#65533;&#65533;&#65533;&#35641;&#65533;!&#65533;1&#65533;M&#65533;&#65533;&#594;^&#65533;/Z&#65533;&#65533;&#65533;&#65533;l+&#65533;&#65533;e1&#25382;&#65533;&#65533;Q&#65533;2&#65533;&#65533;r,&#65533;I&#1354;&&#65533;&#65533;&#65533;u`&#65533;&#65533;&#65533;C&#65533;&#65533;a&#65533;(&#65533;h&#65533;Ei$`&#65533;^y&#65533;v&#65533;&#65533;0&#65533;T&#65533;&#65533;&#65533;&#65533;fDV:&#161;&#65533;&#418;"&#65533;&#65533;&#65533;&#65533;&#65533;:L&#65533;A&#65533;w&#65533;&#65533;-G&#65533;&#65533;&#65533;L&#65533;
&#65533;&#65533;;k&#65533;&#65533;&#65533;d&#65533;$&#65533;&#65533;z&#65533;&#65533;d&#65533;&#1681;k4&#65533;&#65533;g&#65533;&#65533;DF &#65533;&#65533;b'&#65533;4&#65533;&#1278;JA22&#65533;u&#65533;Z&#65533;	m/&#65533;E_&#65533;Y&#65533;sO&#65533;&#65533; &#65533;&#65533;&#65533;&#65533;x-&#65533;y&#65533;&#65533;&#65533;C$&#65533;l&#65533;e&#65533;&#1026;&#65533;&&#65533;O&#782;1)G&#65533;a(&#65533;&#65533;<E&#65533;&#65533;4&#65533;{*&#65533;i&#65533;F&#65533;&#65533;e&#65533;&#1143;&#65533;ay&#65533;&#65533;o&#65533;EYX&#65533;&#65533;&#65533;C&#65533;&#65533;&#65533;{|&#65533;&#65533;!X&#65533;&#65533;&#65533;&#65533;1J&#65533;&#65533;&#65533;qF&#65533;&#65533;HL&#65533;Wt&#65533;&#65533;&#65533;&#65533;&#65533;R&#65533;&#65533;&#65533;&#65533;&#65533; 1&#65533;S&#65533;&#65533;&#65533;&#65533;&#65533;&#65533;>!1&#65533;&#65533;	Q&#65533;&#65533;!
!&#65533;&#556;&#65533;#&#65533;	&#65533;&#752;&#65533;&#65533;&#65533;a&#65533;\ &#65533;&#65533;&#65533;&#236; &#65533;@&#65533;&#65533;j&#65533;&#65533;R&#65533;&#794;&#65533;	&#65533;B&#65533;!-&#65533;&#65533;&#65533;&#65533;&#65533;&#65533;&#65533;&#65533;@&#65533;5&#65533;6&#65533;l&#65533;&#908;o&#65533;&#65533;&#65533;P
*@&#65533;0g0&#65533;&#65533;l&#65533;&#65533;&#65533;&#65533;&#65533;&#65533;&#65533; &#65533;g0&#65533;,[PF 	1&#65533;&#65533;+&#65533;&#65533;&#65533;&#65533;&#65533; 
&#65533;&#65533;<&#65533;&#65533;[&#65533;&#65533;&#65533;}&#65533;)0M&#65533;&#65533;&#65533; &#65533;&#65533;=&#65533;=&#65533;&#65533;&#65533;&#65533;&#65533; #-#]&#65533;
&#65533;&#65533;&#65533;&#65533;&#65533;&#65533;1&#65533;!&#65533;&#65533;&#65533;&#65533;&#65533;]&#65533;<&#65533;&#65533;I&#65533;&#65533;&#65533;&#65533;@&#65533;&#65533;,&#65533;M&#65533;F&#65533;@&#65533;3}&#65533;3&#65533;&#65533;&#65533;?=&#65533;&#65533;&#65533;&#65533;5&#65533;&#65533;&#65533;<X@RM&#65533;&#65533;`&#65533;&#65533;	&#65533; &#65533;&#65533;U&#65533;&#65533;p&#65533;&#65533;X}&#65533;i&#65533;&#65533;]}&#65533;r&#65533;4&#65533;q&#65533;&#1168;9  &#65533;0&#65533;&#65533;&#65533;&#65533;&#65533;fM3}ll&#65533;&#1098;-&#65533;&#65533;pD&#65533;'&#65533;Z!@t-&#65533;4J&#65533;&#65533; `&#969;&#65533;&#65533;&#65533;&&#65533;&#65533;&#65533;0&#65533;&#65533;!0&#65533;=&#65533;=9`&#65533;&#65533; x&#65533;&#65533;&#65533;&#65533;d&#65533;&#65533;-&#65533;&#65533;&#65533;0&#65533;-&#65533;&#65533;&{Q#&#65533; &#65533; &#65533;&#65533;0&#65533; &#65533;&#65533;&#1718;m5&#65533;&#65533;&#65533;p&#65533;Q&#65533;&#65533;&#1704;&#65533;&#65533;&#65533;&#65533;&#65533;&#65533;&#65533;&#65533;&#65533;&#65533;&#65533;&#65533;B &#1650;&#65533;&#65533;&#65533;&#65533;&#65533;&#65533; &#65533; &#65533;-&#65533;&#65533;&#65533;&#65533;&#65533;p	&#65533;&#65533;&#65533;&#65533; &#65533;};&#65533;&#65533;&#65533;&#65533;&#65533;&#65533;&#65533;&#65533;&#65533;&#65533;&#65533;&#65533;&#65533;&#65533;&#65533;&#65533;< &#65533;&#65533;&#65533;&#65533;&#65533;&#65533;Q&#65533;&#65533;&#65533;y&&#65533;&#65533; &#65533;
&#65533;&#65533;^&#65533;&#65533;&#65533;&#1440;&#65533;! &#65533;&#65533;&#65533;&#65533;^5P&#65533;&#65533;&#65533;&#65533;&#1565;`(>&#65533;&#65533;&#65533;3>&#65533;6&#65533;&#65533; &#65533;&#65533;f&#65533;&#65533;&#65533;&#65533;&#65533;&#65533;&#65533;&#65533;&#65533; &#65533;&#65533;&#65533;&#65533;Q&#65533;&#65533;&#65533;W&#65533;&#65533;G&#65533;&#65533;&#65533;&#65533;`&#65533;&#65533;-&#65533;< &#65533;C^&#65533;1k.&#65533;M&#65533;&#65533;=&#65533;^&#65533;ms&#65533;0e&#65533;&#65533;&#4654;&#65533;H>&#65533;-!&#65533;&#65533;&#65533;7cn&#65533;0&#65533; &#65533;&#65533;&#65533;&#65533;&#65533;&#65533;&#65533;q&#65533;&#65533;&#65533;&#65533;~&#65533;&#65533;&#65533;&#65533;&#65533;&#65533;]&#65533; &#65533;`~&#65533;^Bn&#65533;&#65533;&#65533;B&#65533;&#65533;&#65533;&#65533;&#65533;&#65533;&#65533;>&#65533;&#65533;&#65533;&#18974;&#65533;
&#65533;&#1819;&#65533;&#65533;Q&#65533;&#65533;>&#65533;@&#65533;&#65533;&#65533;@&#1933;&#65533;&#65533;&#65533;&#65533;&#65533;n&#65533;(Nd&#65533;&#1911;&#65533;&#65533;i&#65533;&#65533;&#65533;|D&#65533;&#1776;&#65533;&#65533;]>&#65533;&#65533;m&#65533;.&#65533;&#65533;&#65533;&#65533;&#65533;&#65533;&#65533;-&#65533;&#65533;&#65533;&#65533;&#65533;x&#65533;&#65533;~&#65533;&#65533;&#65533;&#666;&#65533;&#65533;&#65533;g&#65533;A&#1861;&#65533;&#65533;}&#65533;&#65533;&#65533;&#65533;&#65533;&#65533;&#65533;&#65533;+&#65533;&#65533;&#65533;&#65533;&#65533;&#65533;&#65533;=&#65533;&#65533;&#65533;n&#1491;>&#65533;&#65533;&#1133;/&#65533;g.&#24336;&#65533;&#65533;&#65533;~<n&#65533;&#65533;T~&#65533;&#65533;&#65533;&#65533;&#65533;&#65533;	&#65533;&#65533;8~&#65533;&#65533;&#65533;&#65533;P.&#65533;&#65533;&#65533;4&#65533;&#65533;&#1134;&#65533;&#65533;>&#65533;&#65533;&#65533;&#65533;N&#65533;	&#65533;&#65533;2&#65533;&#65533;&#65533;&#34510;&#65533;Qc|C&#65533;&#65533;!0&#65533;Nu&#65533;&#65533;2&#65533;&#65533;P&#65533;&#65533;/&#65533;&#65533;&#65533;&#65533;&#65533;Y/&#65533;F@&#65533;&#65533;c~&#65533;&#65533;&#65533;&#65533;&#65533;=&#65533;&#65533;p&#65533;Q&#65533;&#65533;&#65533;&#65533;&#65533;&#65533;&#65533;B`&#65533;&#65533;mI&#65533;&#65533;&#65533;
?&#65533;&#65533;&#65533;&#65533;{&#65533;&#65533;&#65533;0&#65533;=&#65533;n&#65533;&#65533;&#65533;&#65533;o&#65533;&#65533; &#65533;&#65533;q&#65533;>O&#65533;&#65533;^&#65533;o&#65533;&#65533;9>&#65533;&#65533;&#65533;&#65533;A&#65533;&#65533;&#65533;&#65533;&#65533;&_&#65533;&#65533;&#65533;/ &#65533;&#65533;-I/ &#65533;^&#65533;&#65533;&#65533;&#65533;_&#65533;&&#65533;&#65533;U&#65533;&#65533;&#65533;&#65533;&#65533;&#65533;~&#65533;?&#19823;&#65533;t&#65533;&#65533;d&#65533;&#65533;&#65533;?&#65533;&#65533;^&#65533;z_&#65533;&#65533;`&#65533;H.&#65533;&#65533;N&#65533;  &#65533;&#65533;&#65533;&#65533;&#65533;_&#65533;&#65533;&#65533;&#65533;&#65533;&#65533;&#65533;}&#65533; &#65533;&#65533;&#65533;?&#65533;&#65533;&#65533;&#65533;&#65533;&#65533;&#65533;L0&#65533;&#65533;&#65533;&#1444;&#65533;X&#65533; 8&#65533;&#65533;)d&#65533;&#65533;&#65533;K&#65533;M&#65533;X&#65533;&#65533;E&#65533;5n&#65533;&#65533;&#65533;&#65533;G&#65533;&#65533;&#65533;&#65533;&#65533;qQZ&#65533;&#65533;&#65533;&#65533;d9p"8^&#65533;&#65533;&#65533;&#65533;(DbH&#65533;9u&#65533;&#65533;&#65533;&#65533;-Yn&#65533;&#65533;&#65533;&#65533;&#65533; <&#65533;)&#65533;NSO&#65533;Q&#65533;N&#65533;&#65533;&#65533;Ku&#65533;B&#65533;&#65533;u&#65533;&#65533;\&#65533;&#65533;x&#65533;&#65533;]Y&#65533;&#65533;&#65533;Pe&#65533;&#65533;mF9J
&#65533;&#65533;&#65533;&#65533;i&#65533;<&#65533;&#65533;a&#65533;7&#65533;&&#65533;K&#65533;&#65533;&#65533;h&#65533;&#65533;x&#46128;&#65533;&#164;&#65533;&#65533;2&#65533;&#65533;5o&#409;&#65533;$F&#65533;
&#65533;&#65533;&#65533;&#778;4g&#65533;&#65533;&#65533;&#65533;k&#65533;>[`&#65533;q&#65533;5&#65533;*&#65533;&#65533;&#65533;&#65533;5l&#65533;&#65533;&#65533;&#65533;&#65533;'&#866;&#65533;&#65533;&#65533;-J&#65533;&#65533;&#136;&#65533;&#65533;O&#65533;Pu&#65533;loU&#65533;&#65533;&#65533;&#198;&#65533;#R'?&#65533;&#65533;&#65533;&#65533;&#65533;&#65533;G&#65533;`&#65533;&#65533;j&#65533;^&#65533;~O1&#1707;&#65533;&#65533;&#65533;&#65533;&#65533;&#65533;&#65533;&#65533;&#65533;&#65533;&#65533;&#65533;&#65533;&#65533;3&#1723;j&#65533;&#65533; Ll zs&#943;&#65533;&#65533;&#65533;g&#65533;&#65533;j&#65533;&#65533;&#65533;n&#65533;&&#773;&#65533;fR&#65533;"2&#65533;&#65533;&#336;R(&#65533;4&#65533;.F&#65533;\>&#65533;<&#65533;2&#65533;&#65533;&#458;&#65533;&#65533;&#65533;&#65533;&#737;6&#65533;&#65533;G&#65533;&#65533;&#65533;&#65533;1&#65533;,&#65533;&#65533;&#65533;r&#65533;&#65533;&#65533;&#65533;hD&#65533;&#65533;S!&#65533;P{	&#65533;&#65533;&#65533;FFS&#65533;&#65533;&#65533;R(&#65533;&#65533;`&#65533;i&#65533;&#65533;d&#65533;a&#65533;3&#65533;&#65533;<&#65533;&#65533;&#65533;(&#65533;&#65533;.{&#65533;&#65533;&#65533;4&#65533;&#65533; &#65533;:&#65533;)&#65533;,lo&#65533;&#65533;R&#65533;PC&#65533;d&#65533;I&#65533;&#65533;b&#65533;D,:+&#665;r&#65533;&#65533;3&#65533;I&#354;&#65533;DL&#65533;0EqN&#65533;`%kTR&#65533;&#65533;&#65533;&#65533;&#65533;&#65533;&#65533;&#65533;&#306;&#65533;&#65533;&#65533;&#65533;YJ&#65533;&#65533;&#812;&#65533;<&#65533;h&#65533;&#65533;\&#65533;&#65533;5IL&#65533;,.G&#65533;&#65533;VEqh=&#65533;&#65533;{V&#65533;/&#65533;&#65533;qo &#65533;T&#200;s&#65533;&#1878;:&#65533;&#65533;H&#65533;Uo&#65533;&#1448;&#65533;&#65533;,&#65533;&#65533;;&#65533;]8&#65533;&#65533;V=xm&#65533;3&#65533;&#65533;x&#65533;55^ &#65533;w&#65533;&#65533;%&#65533;?&#65533;&#65533;}T>&#65533;&#1945;ta&#65533;93&#65533;M&#65533;r&#65533;RB&#65533;&#65533;&#65533;u&#65533;&#65533;2&#65533;&#65533;T&#65533;T&#65533;u&#65533;&#65533;P&#65533;H[&#65533;&#65533;K&#65533;&#65533;\&#65533;,&#65533;&#65533;xy&#65533;&#65533;&#65533;N&#65533;:xJ&#65533;c.&#65533;&#65533;,&#65533;rv&#290;3&#65533;Np~&#65533;Y&#65533;&#65533;0N&#65533;&#65533;&#65533;7&#65533;t$P&#65533;w&#65533;	j&#65533;&#65533;L&#65533;M&#65533;$v&#65533;/A&#65533;&#65533;&#65533;i&#65533;&#65533;B\i'&#65533;&&#65533;$6)-&#65533;&#65533;K&#65533;&#48553;B&#65533;f&#65533;&#65533;&#65533;;&#65533;&#65533;q&#65533;&#65533;&#65533;&#65533;&#65533;O&#65533;BQB&#65533;&#65533;&#1754;&#65533;&#65533;(U&#65533;&#65533;e1U9I4&#65533;T&#65533;&#65533;&#65533;&#65533;|&#65533;gN&#65533;(&#65533;w&#65533;U/@E&#65533;&#65533;u&#65533;G',Y386B&#65533;&#65533;L&#65533;@&#65533;]&#65533;&#65533;d&#65533;:&#65533;&#65533;&#65533;&#1533;&#65533;&#65533;[&#65533;~&#65533;-t&#65533;(p.&#65533;&#65533;&#65533;&#65533;&#65533;|^8&#65533;)	N&#65533;+B&#65533;K&#65533;&#65533;&#65533;!&#329;d2&#65533;&#65533;&#65533;&#65533;l&#65533;&#65533;&#65533;&#65533;+&#65533;&#65533;&#65533;&#65533;"&#65533;&J&#65533;&&#65533;&#65533;&#65533;_&#65533;&#65533;o I&#65533;&#487;&#292;^X&#65533;&#65533;IEbj&#65533;,&#65533;@NK{&#65533;&#65533;_Z&#311;&#65533;&#65533;A&#65533;&#65533;&#1608;t&#65533;&#65533;&#65533;&#65533;Loq^&#65533;&#65533;&#65533;T&#65533;g1#&#65533;&#65533;&#65533;f&#65533;6A&#65533;&#1028;<&#65533;&#65533;R<&#65533;Eb&#65533;&#65533;E&#65533;7&#65533;&#65533;HM($&#65533;F&#65533;Q&#65533;	M&#65533;&#1474;&#65533;&#65533;U'&#65533;&#65533;&#65533;&#27108;z1&#65533;9&#65533;&#65533;&#65533;&#65533;|6&#65533;&#65533;IqA&#65533;&#65533;HvFd&#65533;&#65533; B&#65533;R&F&#65533; 
&#65533;&#65533;
ArA&#65533;&#65533;$&#65533;bN&#65533;&#65533;&#65533;&#65533;&#65533;D&#65533;&#65533; s&#65533;Gk&#65533;&#65533;&#65533;&#65533;EPF#&#65533;T&#65533;+&#65533;&#65533;M&#65533;&#65533;&#139;(6&#65533;#3sO&#65533;X"&#65533;&#65533;&#65533;&#65533;~&#612;&}&#65533;&#65533;&&#65533;s,4Q&#65533;&#65533;)(-&#65533;&#65533;&#65533;&#65533;&#528;&&#65533;C&#65533;X&#198;&#65533;&#65533;&#65533;&#65533;&&#65533;Y&#65533;&#65533;"&#233;&#65533;r&#65533;G&#65533;p!/"4&#65533;s&#65533;(L&#65533;&#65533;ilW&#65533;&#923;&#65533;&#65533;&#65533;&#65533;&#65533;&#65533;/Y4w&#65533;&#65533;s"&#65533;&#65533;c&#65533;be&#585;&#65533;&#1115;&#65533;&#65533;E4&#65533;&#189;&#65533; &#65533;&#65533;i&#1337;&#910;l4F&#65533;[7'&#65533;ET&#65533;&#65533;&#65533;&#65533;1&#65533;&#65533;.n&#65533;&#65533;T"&#65533;&#65533;`&#65533;&#65533;	&#65533; ^&#65533;&#65533;&#65533;&#65533;&#65533;&#65533;&#65533;?R &#65533;&#65533;&#65533;iW&#65533;K&#65533;&#65533;&#65533;9&#65533;&#65533;&#65533;&#65533;Lq&#65533;&#65533;&#65533;N V&#65533;&#65533;KsD&#1307;&#65533;tr&#65533;&#65533;y&#65533;&#412;t2 )&#65533;~&#65533;o &#65533;9I&#65533;&#65533;
>&#65533;+&#65533;H;+&#65533;&#65533;&#65533;)5,|JA&#65533;&#65533;&#65533;R&#65533;#&#65533;i&#65533;.#I&#65533;Br*&#65533;4&#65533;&#65533;rTZ&#65533;&#65533;1&#65533;&#65533;&#65533;&#65533;L&#65533;L&#65533;&#65533;l&#65533;N&#65533;93*&#65533;&#65533;Z}I@&#65533;&#65533;&#65533;&#65533;#}g&#65533;^:&#65533;a&#65533;&#65533;=K&#65533;&_U&#65533;X&#65533;t &#65533;&#65533;&#65533;E&#65533;X&#65533;,&#65533;&f7&#65533;&#65533;&#65533;&#531;&#65533;&#65533;C&#65533;L&#65533;&#65533;M&#65533;"5
4&#65533;&#65533;j&#65533;Xl#o4-\&#65533;7&#65533;&#65533;&#65533;&#65533;&#65533;*1W+"&#65533;X&#65533;&#65533;&#65533;&#204;&#65533;&#65533;(&#65533;&#65533;i&#65533;&#65533;l&#65533;&#65533;&#305;&#65533;&#65533;b&#288;l&#65533;n&#65533;C&#65533;=&#1313;&#65533;f&#65533;@&#65533;I&#65533;&#65533;&#65533;&#65533;&#65533;&#65533;F&#65533;{T&#65533;&#65533;xF&#65533;Ld&#65533;&#65533;,&#65533;5&#65533;&#65533;D&#65533;"&#65533;hF&#65533;q%8&#65533;u&#65533;&#65533;&#65533;&#65533;"&#65533;&#674;@&#65533;.-&#65533;&#65533;5&#65533;Sc&#65533;&#65533;&#65533;&#65533;.&#65533;M&#65533;	~:+E&#65533;K&#65533;&#65533;7&#65533;&#65533;=&#65533;&#918;&#24288;=&#65533;R&#65533;g/&#65533;9&#65533;&#65533;5&#65533;&#65533;RkW&#65533;HP(&#65533;&#65533;&#65533;Q&#65533;OD&#65533;&#65533;&#65533;I&#65533;&#65533;&#65533;B&#65533;&#65533;<	N&#65533;Gc&#65533;A&#65533;1x}.~-kXkr&#65533;&#65533;yl&#65533;2"&#1664;2&#65533;I&#65533;&#65533;&#65533;3&#65533;U&#427;(&#65533;&#65533;&#65533;&#65533;t&#65533;w&#65533;&#65533;&#65533;&#65533;&#65533;i<&#65533;f&#65533;"z&#65533;cRbCC&#65533;1&#65533;(&#65533;8)&#65533;V~&#65533;3Nt&#65533;w&#65533;&#65533;h3&#65533;;&#65533;ps&#65533;&#65533;@7)0Q&#65533;&#65533;,&#65533;N7e&#65533;&#65533;n&#65533;&#65533;A"&#65533;%&#65533;Svo&#65533;&#65533;Q:&#65533;Hc%2&#65533;k&#65533;&#65533;v"@Q&#65533;2&#65533;&#65533;&#65533;&#65533;Y&#402;&&#31768;&#65533;&#846;(#K[OdH4@&#65533;uD8&#65533;&#65533;&#65533;\&#65533;&#65533;&#65533;)&#65533;-#6r,A\&#65533;4&#65533;&#65533;8&#65533;&#65533;&#65533;&#1428;&#1098;&#65533;&#65533;K9w&#65533;&#65533;&#65533;\$zW&#1865;\&#65533;&#65533;&#65533;&#65533;z&#65533;&#65533;&#65533;U&#65533;&#65533;&#65533;&#65533;]&#65533;&#65533;V&#65533;&#65533;SH&#65533;jx@&#65533;d"&#65533;_H&#65533;BS&#65533;h&#65533;&#65533;mZ&#65533;&#65533;&#30888;&#548;&#65533;vE&#65533;&#65533;4P&#65533;|&#65533;&#65533;D&#65533;&#65533;&#65533;-&#65533;g&#65533;80&#65533;&#65533;P &#65533;&#65533;G`|&#65533;&#65533;&#65533;&#65533;&#65533; o&#65533;d&#578;`&#65533;:&#65533;Bz&#65533;,&#928;X&#65533;i&#65533;&#65533;o&#65533;&#65533;b&#65533;!P,&#65533;&#65533;q
&#65533;&#65533;&#65533;&#65533;&#1251;~&#65533;D}"#&#65533;&#65533;MZ&#65533;&#65533;&#65533;&#65533;&#65533;&#65533;&#65533;F&#65533;D0&#65533;38]&#65533;e&#65533;;&#65533;g&#65533;O&#65533;!&#65533;t&#65533;"&#65533;v=	&#65533;H&#65533;&#65533;&#65533;8]&#65533;bw:&#65533;&#462;v&#65533;&#65533;&#65533;&#65533; N&#65533;s&#65533;#}&#65533;a&#65533;&#65533;<^&#62631;&#65533;&#65533;A&#65533;&#65533;&#65533;t&#65533;&#65533;)_&#65533;O$]=&#65533;wz&#65533;&#65533;&#65533;&#65533;&#65533;&#65533;<&#65533;&#65533;@&#65533;&#65533;S&#65533;&#65533;!{FR&#65533;&#65533;&#65533;&#65533;~"&#65533;&#65533;&#65533;D$/&#65533;&#65533;&#65533;&#65533;&#65533;`|&#65533;&#65533;&#65533;&#65533;&#65533;&#65533;w&#65533;&#65533;&#65533;{&#65533;&#65533;#)&#65533;&#65533;&#65533;&#65533;[D&#65533;'&#1893;&#65533;&#65533;&#65533;w&#65533;&#65533;&#65533;&#65533;3&#65533;1&#65533;&#65533;?&#65533;;&#65533;&#65533;&#65533;&#65533;x&#65533;s&#65533;&#1043;6&#65533;&#65533; @&#65533;&#1292;&#65533;&#65533;&#65533;&#65533;  !&#65533; &#65533; ,&#65533; &#65533; &#65533; L &#65533; &#65533;	H&#65533;&#65533;&#65533;&#65533;*\hP&#65533;A->&#65533;&#65533;&#65533;&#331;3j&#65533;&#65533;1#&#65533;&#65533;Q;&#65533;&#65533;&#65533;1&#65533;R&#65533;&#716873;&#65533;`v&#65533;I&#65533;&#65533;&#846;&#65533;&#65533;A&#65533;&#65533;&#65533;_&#988;&#65533;&#65533;x&#65533;&#65533;?&#65533;(&#65533;	5z&#65533;&#65533;&#1255;&#65533;Vt&#65533;&#65533;cE&#65533;<&#65533;4&#65533;&#596;&#1252;&#65533;J&#65533;,Y&#65533;&#65533;&#65533;j&#65533;j&#1206;o&#65533;&#65533;5K&#65533;n&#65533;$&#65533;&#65533;%(W/Z&#65533;&#65533;&#65533;&#1371;u&#65533;&#65533;Zv+&#65533;[&#1072;&#1681;&#1566;&#65533;Ft&#65533;&#65533;&#65533;$
^&#65533;&#65533;&#65533;&#1298;
s}&#65533;&#65533;(a&#65533;HO&#65533;&#65533;&#65533;&#65533;&#65533;&#944;7&#65533;.&#65533;9&#65533;c&#65533;&#65533;QB&#65533;&#65533;7%[&#65533;&#65533;M&#65533;&#65533;&#65533;&#65533;&#1919;&#1009;&#65533;&#65533;P;p&#65533;&#65533;&#65533;4&#65533;B&#65533;z&#65533;R&#492;&#65533;&#65533;&#65533;&#65533;1&#65533;@&#65533;/80&#65533;&#65533;K)W]>h&#65533;&#65533;&#1221;;G&#65533;{ &#65533;&#65533;v&#65533;&#1145;t&#65533;&#65533;&#65533;&#65533;i&#65533;&#65533;VZG&#65533;_[&#65533;&#65533;WW&#1296;&#65533;&#65533;bU&#65533;Z&#65533;&#65533;'&#65533;pzA&#65533;&#65533;d&#953;eZ&#65533;IG&#65533;d&#65533;=HV3-`&#65533;[u&#65533;&#65533;GaiZf`W&#65533;&#65533;ci4fg"TBC&#65533;&#65533;&#65533;g&#65533;R&#65533;a&#65533;&#65533;9|&#65533;&#65533;`&#65533;!xI$&#65533;&#65533;#M&#65533;&#65533;&#65533;bR&#65533;u	&#65533;A&#1174;&#65533;NS&#65533;&#65533;&#65533;&#65533;8&#2005;6&#65533;&#65533;&#65533;v&#65533;U&#65533;z#&#65533;W&#65533;?&#65533;&#65533;&#65533;&#65533;&#65533;&#65533;&#65533;;&#65533;&#65533;&#65533;:&#65533;Tf&#65533;&#65533;X&#65533;p&#65533;9v&#65533;E&#1251;s&#65533;V&#65533;/&#65533;&#65533;&#65533; &#65533;0&#65533;~&#65533;M&#65533;&#65533;3P6$)]&#65533;a&#65533;&#65533;*&#65533;&#65533;&#65533;&#65533;&#65533;vy]&#65533;&#65533;Z^&#65533;Y&#65533;&#65533;y&#65533;&#65533;tJ&#35870;"&#808;&#65533;4E&#65533;1&#65533;y&#65533;&#65533;S&#65533;
&#65533;F&#65533;&#65533;1p&#65533;&#65533;&#65533;*^&#65533;&#65533;7&#65533;&#65533;Y&#65533;@&#65533;"K&#65533;&#65533;&#65533;i&#65533;&#65533;!&#65533;"&#65533;&#65533;&#65533;-&#65533;h&#65533;q&#65533;&#65533;3&#65533;@1&#65533;&#65533;&#1980;g&#65533;&#65533;?D0&#65533;;&#65533;&#65533;&#65533;k&#65533;&#65533;6&#65533;&#65533;&#65533;&#818;Q&#65533;Wv)#h&#65533;&&#65533;&#65533;Ug&#65533;d4d&#65533;&#65533;9&#65533;&#676;
&#65533;&#65533;&#65533;&#65533;[&#65533;&#65533;&#65533;A&#65533;&#65533;a&#65533;&#65533;&#65533;j&#65533;&#404;&#65533;Z&#65533;&#65533;5&#65533;&#65533;C#&#65533;C&#65533;4&#65533;2&#65533;&#65533;J&#65533;2&#65533;&#65533;P7&#65533;UR&#65533;&#65533;~&#65533;1&#65533; &#65533;U&#65533;&#65533;EGt&#65533;^&#65533;&#65533;&#65533;?9X&#65533;K &#65533;&#65533;.&#65533;S&#65533;;uAc&#65533;&#65533;&#65533;9&#65533;WoAx	t&#65533;r1&#65533;&#65533;&#65533;&#65533;
&#65533;&#65533;&#65533;&#65533;&#65533;&#65533;G &#65533;Hc&#65533;"&#65533;<ml&#1880;&#1773;&#65533;&#65533;	-&#65533;&#65533;+}&#65533;V&#65533;j&#65533;&#65533;&#65533;&#65533;&#65533;&#65533;&#65533;&#65533;P&#65533;LH&#65533;&#65533;:L&#65533;&#65533;Pg&#65533;&#65533;	&#65533;&#65533;&#65533;&#65533;&#65533;&#2032;6&#65533;\E%&#65533;&#65533;&#1552;&#65533;&#65533;&#65533;&#65533;:o&#65533;k7&#65533;c&#65533;i&#65533;&#65533;o&#65533;MF&#65533;&#65533;3
?I6&#65533;&#65533;&#65533;pcp6&#65533;&#65533;&#65533;/&#65533;&#65533;&#65533;&#65533;~&#65533;}&#65533;&#65533;&#65533;c?&#65533;A l&#65533;w&#65533;7&#65533;&#65533;C&#65533;b&#65533;&#65533;&#65533;(&#65533;aJ&#65533;&#65533;t&#65533;
r&#65533;^&#65533;&#65533;9&#65533;K |X&#65533;ZV(lt&#65533;   .&#65533;&#65533;&#65533;Y&#65533;"&#65533;&#65533;&#65533;&#65533;&#65533;&#65533;&#65533;T
(q0&#65533;@~ &#65533;&#65533;!m &#65533;|%3&#65533;&#65533;f&#65533;"&#65533;&#65533;R&#65533;m&#65533;`?&#65533;+A	@&#65533;&#65533;&#65533;&#1126;=_&#65533;&#65533;w&#65533;&#65533; &#65533;&#65533;8&#1519;0&#65533;&#65533;>HN&#65533;>&#776;&#65533;&#65533;W&#65533;&#65533;W&#65533;&#65533;&#65533;R&#65533;&#65533;I9&#65533;i!k&#65533;&#65533;&#65533;&#65533;&#65533;v&#65533;r&#65533;&#65533;AjU&#65533;&#65533;9g&#65533;2&#65533;&#65533;&#65533;0&#65533;/&#65533;l`&#65533;o&#65533;LN3lPUQ&#65533;p$&#65533;I&#65533;c&#65533;&#65533;n~&#65533;y&#65533;&#65533;&#65533;&#65533;RKH&#65533;0o(&#65533;&#65533;%&#1032;&#65533;!&#65533;7B&#65533; &#65533;&#65533;&#65533;&#65533;(&#65533;&#65533;&#65533;	yY&#65533;u,&#65533;j&#65533;&#65533;&#65533;&#65533;}&#65533;&#65533;&#65533;GK(&#65533;&#65533;&#65533;&#65533;!+&#65533;
T&#65533;&#65533;\E&#65533;2\&#65533;2H&#65533;+ }&#65533;&#65533;ve&#65533;&#65533;&#65533;f!2H1&#65533;i*&#260;&#65533;V&#65533;'&#65533;&#65533;&#65533;&#65533;g_b&#65533;&#65533;"&#65533;R1&#65533;&#65533;;\G&#65533;&#25552;Y@&#65533;&#65533;&#65533;i&#65533;"p&#65533;zt&#65533;&#65533;&#65533;=&#1009; J4&#65533;&#65533;:LS&#65533;&#65533;&#65533;q9OJM&#65533;v&#65533;GE&#65533;)&#65533;y&#65533;S}"#Bp@&#65533;&#65533;U
_P&#65533; sZ&#276;()&#65533;9&#65533;&#65533;$'&#65533;&L?%&#65533;~&#65533;&#65533;0w7v&#65533;#&#65533;YdA<&#65533;&#65533;&#65533;&#65533;&#65533;2M&#65533;$Z~&#65533;&#65533;_&#65533;c&#65533;&#65533;&#65533;3"&#65533;af&#65533;vR&#65533;F<&#1041;&#65533;&#65533; &#65533;@&#65533;&#65533;&#65533;&#65533;&#65533;HC&#65533;9FN&#65533;#&#65533;M&#65533;&#65533; 0e&#65533;&#65533;&#65533;w&#65533; &&#65533;J&#65533;M30"&#65533; kMc&#65533;A-Z&#65533;;X- f*&#65533;:&#65533;B$ B&#65533;hr4'Q&#65533;@&#409;&#65533;&#65533;2s-&#1373;&#65533; z-&#1060;&#65533;&#65533;X;&#65533;&#1173;o D&#65533;B&#1706;[o&#65533;&#65533;i2&#65533;ib&#65533;|&#65533;J&#65533;M&#65533;TF&#65533;&#65533;&#65533;&#65533;vG m7&#65533;=u&#65533;&#65533;k&#1522;0&#65533;z&#65533;&#65533;&#65533;&#65533;Qz&#1212;&#65533;K&#65533;&#65533;d!&#65533;&#65533;&#65533;ss&#65533;9&#65533;`m#w-H&#65533;&#65533;e&#65533;B&#65533;Y
&#65533;&#65533;a&#65533;	0&#65533;&#65533;q&#65533;&#65533;A{S&#65533;L&#65533;b&#65533;&#898;&#65533;&#65533;&#65533;~55/&#684;B>&#65533;R&#65533;6&#65533;D&#65533;e&#65533;>Ph:&#65533;&#65533;d'&#65533;&#65533;L&#65533;&#65533;I&#65533;&#65533;&#65533;w&#65533;Y&#65533;qa&#65533;&#65533;&#65533;<4&#65533;,&#65533;
&#65533;&#65533;$&#65533; "~]s&#65533;g&#65533;&&#65533;&#65533;&#65533;+&#65533;j&#65533;qd8&#65533;kXP&#1037;X&#65533;-s&#65533;o&#65533;&#65533;	\&#65533;&#65533;h&#65533;&#65533;&#65533;.k&#65533;&#65533;FF&#65533;raA&#65533;dH&#65533;&#65533;A&#65533;h&#65533;&#65533;&#65533;tK&#65533;4cV&#65533;)&#65533;A&#65533;T&#65533;&#1189;c2&#2029;&#65533;&#65533;^&#65533;&#65533;@7&#65533;Km&#65533;W&#65533;&#65533;&#944;&#65533;&#65533;o3&#65533;&#65533;&#65533;z&#65533;$&#65533;\HE&#951;aK&#65533;&#65533;&#65533;u)&#65533;E0&#65533;E&#65533;"&#65533;&#65533;&#65533;@&#65533;z&#65533;}&#867;\u&#65533;&#65533;3]&#65533;]v&#65533;Q&#65533;uM&#65533;>&#65533;Z&#65533;v0+&#65533;j&#65533;^D L&#65533;x&#65533;j[&#65533;&#65533;I&#65533;@&#1808;&#65533;O##&#65533;xS&#65533;fki&#65533;&#65533;&#65533;&y n&#65533;5f&#65533;&#65533;&#65533;&#65533;z&#65533;Br&#65533;&#65533;&#65533;)2&#65533;&#65533;M&#65533;&#65533;&#65533;~&#65533;&#65533;,&#65533;}&#65533;&#65533;j&#65533;&#65533;d&#65533;jgS&#65533;&#65533;&#65533;w&#65533;&#65533;&#65533;&#65533;@&#65533;^&#65533;|&#65533;&#65533;&#430;&#65533;D&#65533;p&#65533;9&#65533;&#65533;&#65533;&#1527;1Q&#65533;&#598;!&#65533;"&#65533;p&#65533;&#65533;8!6&#65533;&#65533;$&#65533; &#65533;&#65533;&#65533;&#65533;&#65533;M&#65533;`&&#65533;W&#65533;w&o8A>~&#65533;\&#65533;&#65533;&#665;_BrAiD&#65533;'&#65533;vA&#65533;&#65533;&#65533;$&#65533;&#65533;&#65533;&#65533;?*m&#65533;&#65533;&#65533;&#65533;&#65533;&#65533;&#65533;&#65533;&#65533;&#65533;Gv&#65533;IC &#65533;0HR&#65533;\&#65533;@&#65533;W&#65533;&#65533;	BY%&#65533; &#65533;5&#65533;&#65533;&#65533;&#189;qU&#65533; &#65533;X&#65533;&#65533;j&#65533;&#65533;&#65533;H&#65533;'&#65533;&#65533;&#65533;&#65533;'	~&#65533;"[J%&#65533;&#65533;&#65533;:&#65533;&#65533;x61&#65533;&#65533;&#65533;x_&#65533;B&#65533;k&#65533;&#65533;lZ&#65533;&#65533;|&#65533;&#65533;&#65533;&#65533;&#65533;&#65533; R&#65533;&#65533;i&#65533;&#65533;&#65533;&#65533;&#65533;&#65533;&#65533;(&#65533;h&#65533;&#65533;g&#1269;S&#65533;!&#65533;W&#65533;x.&#65533;&#65533;&#65533;&#65533;&#65533;&#65533;(c&#65533;&#65533;&#65533;&#65533;&#65533;{&#65533;)&#199;+&#65533;&#65533;B&#65533;J&#65533;&#65533;&#65533;&#65533;&#65533;&#65533;&#65533;&#65533;&#65533;&#65533;"d&#65533;$&#65533;&#492;V&#65533;&#65533;&#65533;9&#65533;&#65533;&#65533;%^o&#670;c&#65533;&#1527;&#65533;&#65533;#&#65533;&#65533;&#65533;Q P&#65533;VF&#65533;*rw&#65533;&#65533;WbQ&#65533;q&#65533;`^&#65533;E{&#65533;AsE@&#65533;(	&#65533;>UWl&#65533;'i[#u&#65533;&#65533;Q%&#65533; &#65533;&#65533;n&#65533;v9 &#65533;&#65533;'@/&#65533;x&#65533;sG.&#65533;}&#65533;gmgv&#65533; 
&#65533; &#65533;0&#65533;p?x&#65533;&#65533;&#65533;qU&#65533;UvC'&#65533;<&#65533;e&#65533;R(;&#65533;P&#65533;@&#65533;Z8&#65533;&#65533;&#65533;&#65533;|&#65533; &#65533;T}&#65533;Q&#65533;&#65533;
.&#65533;'&#65533;&#65533;A&#65533;xGLU&#65533;&#65533;i&#65533;rl8L&#65533;f&#65533;=&#65533;B&#65533;&#65533;&#65533;&#65533;&#65533;&#65533;&#65533;&#65533;&#65533;&#65533;0&#65533;&#65533;&#65533;&#65533; &#65533; &#65533;&#65533;&#65533;&#65533;U&#65533;&#65533; \#W&#65533;&#65533;mo8w&#65533;&#65533;RTm&#65533;aO&#65533;x&#65533;&#65533;&#65533;&#65533;5&#65533;&#65533;S&#65533;&#65533;&#65533;G&#65533;&#65533;5&#65533;hu&#65533;&#65533;&#65533;&#25024;&#65533;&#65533;]&#54346;&#65533;&#65533; dz&#65533;&#65533;_&#65533;&#65533;&#328;zR "c&#65533;p~&#65533;7&#65533;&#65533;&#65533;&#65533;&#65533;&#65533;#&#65533;w&#65533;&nd9&#65533;H&#65533;&#65533;&#65533;a&#65533;&#65533;&#65533;2(&#65533;&#65533;Qu7&#512;&#65533;rt)2&#1293;Ox&#65533;c}&#65533;^&#65533;z&#65533;QG&#65533;H&#65533;|Ge&#65533;UD _1&#65533;i&#65533;&#65533;&#65533;&#65533;&#65533;&#65533;&&#65533;8dr&#65533;w&#65533;
I&#65533;` "&#65533;zlf&#65533;-&#65533;|&#65533;xi&#65533;&#65533;&#65533;&#65533;=&#65533;,_eP&#65533;&#65533;|&#65533;&#65533;&#65533;Pw~&#1359;	&#65533;F}.&#65533;z&#65533;Az&#65533;wl5&#65533;&#65533;&#65533;h&#65533;&#65533;]&#65533;&#65533;3&#65533;D&#65533;?	n&#65533;1&#65533;Ho&#65533;&#65533;^&#65533;A[&#65533;&#1428;Oq1&#65533;qK&&#65533;(&#65533;7&#65533;ZY&#65533;$&#65533;AzA&#65533;F&#65533;1GB&#65533;V&#65533;P&#65533;&#65533;&#65533;kb&#65533;16G&#648;|14&#65533;tI&#65533;&#65533;q&#65533;a&#65533;(&#65533;uj&#65533;8&#65533;&#65533;w&#65533;!o &#65533;&#1573;5$&#65533;pL&#65533;q_&#65533;G&#65533;&#65533;my&#65533;>&#65533;`&#65533;Z2&#65533;&#65533;&#65533;&#65533;&#65533;&#65533;/B&#65533;1+9&#65533;Z&#65533;&#1624;&#65533;&#65533;T&#65533;~"efp&#65533;&#65533;<&#1009;D&#65533;&#65533;y&#65533;&&#65533;Rq&#65533;;Q&#65533;A&#6548;&#65533;Vp&#65533;&#65533;w&#65533;%GQjPPu
&#65533; &#65533;&#65533;$&#65533;&#65533;w&#65533;&#65533;&#65533;P&#65533; gl00]&#65533;M&#65533;&#65533;	cvG&#65533;I&#65533;	X&#65533;&#65533;Y&#65533;&#65533;&#65533;&#65533;j"&#65533;&#65533;&#65533;5&#65533;&#65533;O`&#65533;&#65533;&#65533;&#65533;&#65533;&#65533;D&#65533;&#65533;lR &#65533;p&#65533;&#65533;!o4i(4&#65533;1^&#65533;y&#65533; ?8&#65533;l&#65533;&#65533;Y&#518;
)&#65533;&#65533;&#1609;&#65533;y
&#65533;M%&#65533;*QGv&#65533;ZX&#65533;k(&#65533;5
r&#65533;&#65533;:&#65533; &#65533;&#65533;&#65533;e8&#65533;&#65533;O2p&#65533;m&#65533;/A&#65533;`-@&#65533;&#65533;n&#65533;&#65533;0jp&#65533;&#65533;&#1104;OT&#65533;&#65533; {2&#65533;&#65533;4&#65533;'0&#65533;'&#65533;&#65533;8SL&#65533;&#65533;h&#65533;`&#65533;)t &#65533;&#65533;W&#65533;cQwfC&#65533;&#65533;=&#65533;y&#65533;7&#65533;&#65533;Xj&#65533;&#65533;qj&#65533;9&#65533;yJ&#65533; &#65533;C&#65533;&#65533;O6&#65533;Y&#65533;&#65533;x&#65533;R_>&#65533;b&#65533;&#65533;'&#65533; &#65533;
Q&#65533;&#65533;&#65533;&#65533;D&#65533;&#65533;F &#65533;&#65533;d&#65533;hhgYK&#65533;&#65533;e&#65533;4&#65533;";&#65533;\&#65533;Q&#65533;0&#65533;Y&#65533;&#65533;&#65533;&#65533;c[&#65533;&#65533;&#65533;&#65533;&#65533;&#65533;!&#65533;-&#619;&#65533;`TsTIk&#65533;	&#65533;=&#65533;&#65533;&#65533;`&#65533;&#65533;-&#2017;g&#65533;&#65533;Z&#65533;h&#65533;&#65533;&#65533;y&#65533;#H qPP,i&#65533;&#65533;m &#65533;pP&#65533;=&#65533;&#65533;&#65533;j\P&#65533;&#65533;&#65533;rJp&#65533;&#65533;g&#65533;9&#65533;&#65533;&#65533;&#65533;q J &#65533;3`QG&#65533;9/\JP&#65533; &#65533;&#65533;,Y&#65533;q$&#65533;*&#65533;ih&#65533;&#65533;7&#65533;&#65533;&#65533;&#65533;-+&#65533;&#1027;&#65533;&#65533;mZ&#65533;&#65533;#F&#65533;!&#65533;t&#65533;&#65533;&#65533;&#65533;Q!b@A{r&#65533;`&#65533;@&#65533;5&#65533;&#65533;&#65533;H&#65533;`&#547;]Z&#65533;Qy&#65533;&#65533;mVD[&#65533;:-,&#65533;&#65533;&#65533;1&#65533;&#65533;C&#65533;&#65533;&#65533;A&#65533;[&#65533;Bl&#65533;3&#65533;s&#65533;&#65533;&#65533;%$;Y+&#65533;*{Zu&#42036;c&#65533;&#65533;&#1076;
f)`&#65533;`Pp&#65533;eQ.&#65533;hl${$&#65533;&#65533;&#65533;&#1479;a;&#65533;
4&#65533;A&#65533;&#65533;&#65533;&#65533;&#65533;F1&#65533;&#65533; &#65533;&#65533;z:&#65533;&#65533;'&#1062;&#65533;&#65533;e&#65533;&#65533;&#65533;d&#65533;l [t&#65533;zf3 w =8&#65533;&#65533;P&#65533;&#65533;&#65533;&#65533;8Wqfq_Y}&#65533;2\ @&#65533;&#65533;b&#65533;&#65533;&#65533;Ax&#65533;&#65533;&#65533;-p&#65533;t&#65533;`&#65533;u&#65533;f%>p&#65533; ';>h/&#65533;G%yw&#65533;FU2&#65533;&#65533;&#65533;&#65533;fq&#65533;&#65533;&#65533;]&#65533;&#5774;
&#65533;&#65533;&#65533;&#906;q[&#65533;*2<&#65533;#u",&#65533;&#65533;&#65533;l4&#65533;&#65533;%X&#65533;&#65533; &#65533;K+&#65533;=&#65533;&#65533;&#65533;&#65533;_&#65533;-&#65533;&#65533;&#65533;&#65533;h &#65533;uq&#65533;&#65533;&#65533;&#65533;&#65533;&#65533;:&#65533;/\&#65533;&#65533;&#65533;&#65533;&#65533;O=
&#65533;E&#65533;#&#65533;&#65533;:i&#65533;&#65533; &#65533;&#65533;&#315;#&#65533;P&#65533;&#65533;$&#65533;&#65533;&#65533;ZHi&#65533;&#65533;&#65533;(&#65533;5'*&#65533;&#65533;K&#65533;6P&#65533;&#65533;Qj&#65533;T&#65533;&#65533;r&#65533;&#65533;n&#65533;&#65533;&#65533;&#65533; p [&#65533;us&#65533;KRI-&#65533;&#304;&#65533;b+vb'&#65533;5gks`&#65533;F&#65533;A&#65533;&#65533;K&#1610;&#65533;}i&#65533;E^<&#65533;Q&#65533;&#65533;,cEr]&#65533;&#65533;^a6&#65533;)/&#65533;&#65533;Q)&#65533;ZS@
z&#65533;&#65533;CQ)TD/`&#65533;&#65533;j&#65533; +&#65533;F&#65533;3C&#65533;
&#65533;^&#65533;&#65533;&#65533;&#65533;
&#65533;R{&#65533;a&#65533;&#65533;>&#65533;&#65533;W2&#65533;/&#65533;l&#65533;lT|&#65533;&#65533;&#65533;l+"P	&#65533;/&#65533;&#65533;&#65533;p:&#65533;U*&#65533;&#65533;&#65533;1&#65533;&#65533;&#65533;"&#65533;A&#65533;&#65533;K#&#65533;&#65533;&#65533;a&#65533;N,4&#65533;w&#65533;&#65533;u&#65533;&#65533;&#65533;&#65533;&#65533;&#65533;&#153;&#65533;1c&#65533;K&#65533;w&#65533;o&#65533;&#65533;&#65533;q&#65533;U&#65533;BPk&#65533;J&#65533;&#65533;&#65533;/&#65533;&#65533;_aI &#65533;(sgY&#65533;fV&#65533;&#65533;o&#65533;&#65533; (
>&#65533;&#65533;&#65533;w 0&#65533;2'o&#65533;&#65533;l&#65533;&#1975;$&#65533;#rM&#65533;Bo"&#65533;&#65533;&#65533;]&#1132;.&#65533;&#65533;&#65533;':&#65533;&#65533;q&#65533;&#65533;l&#65533;&#65533;<i&#65533;&#65533;#&#65533;g&#65533;m&#65533;3&#65533;&#65533;aPdU&#65533;&#65533;&#65533;g9x&#65533;&#65533;&#65533;|&#65533;&#65533;E6T"&#1333;i&#65533;f@&#65533;&#65533;&#65533;!&#65533;&#65533;&#65533;+&#65533;0&#65533;&#65533;:&#65533;Z>
@b&#65533;$&#65533;&#65533;&#233;a12&#65533;e&#65533;&#65533;]&#65533;26g&#65533;s&#65533;&#65533;&#65533;&#65533;&#65533;&#65533;$a&#65533;	!(&#458;&#65533;94&#65533;&#65533;&#65533;&#65533;&#65533;P&#1107;.&#65533;&&#65533;:&#65533;&#65533;&#65533;c&#65533;41 #&#65533;&#65533;&#65533;&#65533;&#65533;&#65533;&#65533;R&#65533;&#1552;m&#65533;&#65533;&#65533;	&#65533;&#65533;0&#65533;&#65533;q=&#65533;&#65533;&#65533;/&#65533;&#65533;&#65533;&#65533;M0&#65533;m0&#65533;&&#65533;&#65533;&#1707;&#65533;&#65533;0&#1762;&#1781;&#65533;&#65533;q&#1785;&#65533;&#65533;@&#65533;&#65533;&#65533;&#65533;&#65533;&#65533;&#65533;0&#65533;&#65533;&#65533;&#65533;&#65533;0&#65533;a&#65533;&#65533;	&#65533;&#65533;&#65533;&#65533;&#1600;&#65533; &#65533;&#65533;t@&#65533;Q&#65533;&#65533;=&#1917;=&#65533;&#65533;&#65533;4&#65533;2p*&#65533;2&#65533;&#65533;&#65533;tP&#65533;&#65533;&#65533;&#65533;&#65533;1&#1915;&#65533;&#65533;&#65533;&#65533;&#65533;@@&#65533;p&#65533;p&#65533;&#65533;&#65533;&#65533;&#65533;F&#65533;A0&#65533;&#65533;&#1689;&#65533;&#65533;&#65533;
{&#65533;&#65533;&#65533;]&#65533;.&#65533; %&#65533;&#65533;	&#65533;&#65533; &#65533;&#65533;&#65533;&#65533;&#65533;
*&#65533;&#65533;&#65533;&#65533;]&#65533;&#65533;5.9.&#65533;%&#65533; &#65533;&#65533; &#65533; &#65533;g P
#&#65533;&#65533; &#65533;0&#65533;&#65533; &#65533;N&#65533;&#65533; "n	&#65533;	&#65533;&#65533;Q&#65533;)P&#65533;&#65533;&#65533; &#65533; &#65533;&#65533;&#65533;KN&#65533;&#65533;&#65533;	&#65533;&#65533;`&#65533;&#65533;&&#65533;Q&#65533;U&#65533;7~&#65533;>&#65533;e&#65533;&#20192;&#65533;&#65533;&#65533;&#65533;&#65533;&#65533;&#65533;&#65533;&#65533;5~&#65533;&#65533;&#65533;&#65533; &#65533;&#65533;&#65533;&#65533;`&#65533;m2*&#65533;&#65533;&#65533;&#65533;n&#65533;&#65533;aNi&#65533;&#65533;aN&#65533;&#65533; &#65533;&#65533;&#65533;&#65533;B &#65533;&#65533;&#65533;6 &#65533;= &#65533;n&#65533;M0&#65533;&#65533;&#65533; &#65533;^&#65533;^&#65533;.J.&#65533;&#65533;4&#65533;&#65533;o&#65533;v&#65533;T&#65533;&#65533;&#65533;&#65533;P&#65533;&#65533;&#1718;&#65533;#p&#65533;i.&#65533;g0&#65533;&#65533;&#65533;^M@&#65533;&#65533;T( &#65533;&#65533;>&#65533;  &#65533; &#65533;&#65533;=&#65533;&#65533;R&#65533;
&#65533;&#1673;0#&#65533;&#65533;&#65533;.&#65533;&#65533;pv&#65533;|&#65533;&#65533;&#65533;&#65533;n&#65533;6&#65533;&#65533;&#65533;&#65533; 5P&#65533;&#65533;&#65533;^&#65533;&#65533;	&#65533;vmg!&#65533;&#65533;>o&#65533;1&#65533;&#65533;&#65533;<&#65533;&#65533; %&#65533;p	&#65533;O&#65533;&#967;M&#65533;g&#65533;6?&#65533;Pf( &#65533;&#65533;&#65533;&#65533;?&#65533;&#65533;p	&#65533;&#65533;&#65533;&#65533;`oW&#65533;&#65533;&#65533;&#65533;&#65533;&#65533;.&#65533;&#65533;&#65533; &#65533;&#65533;p&#65533;a&#65533;&#65533; &#65533;@&#65533;0&#65533;&#65533;M&#65533;&#65533;Jw!`k&#1168;&#65533;p&#65533;&#65533;&#65533;B&#65533;&/`&#65533;&#65533;&#65533; :&#65533;&#65533;&#65533;&#65533;NO<&#65533;&#65533;@?\&#65533;&#65533;&#65533;&#65533;/&#65533;&#65533;P&#65533;C&#65533;! &#65533;j&#65533;&#65533;&#65533;o&#65533;&#65533;&#65533;&#65533;&#65533;&#65533;> 4&#65533;&#65533;&#1456;&#65533;1C&#65533;&#65533;MG&#65533;/&#65533;&#65533;&#65533;W&#65533;&#65533;&#65533;&#65533;&#65533;4&#65533;&#65533;&#65533; &#65533;CP&#65533;1&#65533;%&#65533;o&#65533;&#65533;&#65533;&#65533;&#65533;&#65533;6Q( 7?&#65533;&#65533;&#65533;&#65533;x&#65533;&#65533;W&#65533;&#65533;&#65533;&#65533;&#65533;e^&#65533;:4&#65533;c&#65533;_!&#65533;v&#65533;&#65533;&#65533;&#65533;&#65533;&#65533;A&#65533;&#65533;&#65533;&#65533;1_&#65533;@&#65533;Q&#65533;&#65533;&#65533;&#65533;t&#65533;&#65533;&#65533;&#65533;&#65533;&#65533;&#65533;&#65533; &#65533;&#65533;&#1440;&#65533;_&#65533; o&#65533;S&#65533;lo&#65533;r&#65533;&#257;&#65533;&#65533;C&#1216;	.d&#65533;&#65533;&#65533;C&#65533;%N&#65533;X&#65533;&#65533;~&#65533;r&#65533;&#65533;&#65533;c&#65533;&#65533;X&#65533;&#65533;c&#65533; <x((&#65533;%&#65533;&#65533;e&#932;Y&#65533;f&#65533;~&#65533;6&#65533;&#65533;&#65533;0&#65533;!&#65533;Q*&#65533;&#21511;&#65533;&7&#65533;.e&#65533;4a?;M&#65533;p&#1552;&#65533;Bi&#65533;&#65533;&#65533;&#65533;&#65533;Cp&#65533;&#65533;%[&#65533;&#65533;Bs&#65533;1&#65533;&#65533;&#1771;&&#65533;&#65533;X(&#65533;_&#1110;<&#282;&#65533;&#65533;wi&#65533;&4&#65533;&&#65533;& &#65533;a3&#65533;&#65533;&#65533;&#65533;&#65533;&#1903;&#65533;&#65533;&#65533;&#65533;&#65533;&#65533;&#21120;&#65533;
5&#65533;&#65533;s&#65533;a&#65533;x&#65533;,&#65533;&#65533;&#65533;;^	&#65533;X&#65533;k&#65533;&#65533;i
&#65533;qa&#65533;.>&#65533;&#65533;r(&#65533;&#65533;d&#65533;^&#65533;&#65533;&#65533;&#65533;:&#65533;&#65533;&#755;0&#65533;h&#65533;g&#65533;}M&#65533;R!&#65533;&#269;#&#65533;n&#65533;&#65533;s
}q&#65533;&#65533;&#65533;&#65533;&#65533;&#65533;&#65533;{&#65533;&#65533;&#65533;&#65533;&#65533;&#65533;&#65533;&#65533;&#65533;&#65533;&#65533;&#65533;up&#65533;@>&#65533;&#65533;)&#65533;&#65533;:"&#1002;&#65533;F&#65533;px&#65533;o&#65533;	&#65533;I&#65533;@&#65533;J+&#65533;\&#65533;&#65533;I &#65533;&#65533;&#65533;,&#65533;&#1280;+q&#65533;S&#65533;l &#65533;&#65533;&#65533;&#65533;*&#65533;&#65533;L&#65533;\&#65533;&#65533;,&#65533;&#65533;&#65533;KE/&#65533; &#65533;&#32374;&#65533;&#65533;-&#65533;&#65533;S&#65533;5&#65533;ztr"&#65533;BTHH&#65533;&#65533;1&#1458;(&#65533;'&#65533;|&#65533;&#65533;&#65533;&#858;&#904;&#65533;&#65533;&#65533;&#65533;&#65533;bo&#65533;&#586;&#65533;&#65533;M&#65533;hO&#65533;&#65533;
!&#65533;i\&#65533;&#65533;&#65533;$&#65533;&#65533;7&#65533;&#65533;&#65533;&#65533;f&#65533;&#65533;&#65533;F&#65533;&#65533;M&#65533;&#1394;P&#65533;A&#65533;&#1093;&#65533;&#65533;-=6	&#65533;P)U&#65533;@&#65533;&#65533;c&#65533;3&#65533;e&#65533;&#65533;&#65533;&#65533;#&#65533;&#65533;.&#65533;&#65533;~&#65533;Z&#65533;&#65533;&#65533;&#65533;&#65533;&#65533;=&#65533;N&#65533;Pg&#65533;&#65533;&#65533;(&#65533;&#65533;<
&#65533;&#65533;\&#1305;&#65533;(?&#65533;A&#65533;&#65533;u&#65533;&#65533;&#65533;&#65533;&#65533;*3&#65533;LK&#65533;M&#65533;Ik{|&#65533;&#870;&#65533;&#389;B[h&#65533;&#65533;x&#65533;O&#65533;i&#65533;-W&#65533;4&#65533;k1Pmk&#65533;jJrP&#65533;~-&#65533;&#65533;@&#65533;M1&#65533; v&#65533;_&#65533;&#65533;3I4$&#65533;|&#65533;:&#65533;&#65533;&#65533;&#65533;&#65533;&#65533;T&#65533;a&#65533;&#617492;&#65533;&#65533;x!^@&#65533;xaK&#65533;=&#65533;>E&#65533;&#65533;/&#65533;&#65533;
w&#65533;IWV'&#65533;&#65533;9&#65533;&#65533;rv&#65533;&#65533;H2Yu&#65533;&#991;6&#65533;-&#65533;!GZ&#65533;&#65533;V&#65533;&#65533;&#65533;&#65533;Z&#65533;&#65533;F&#65533;&#65533;&#65533;6F&#65533;&#65533;&#65533;W&#65533;&#65533;6&#65533;&#65533;&#65533;&#65533;&#65533;&#364;&#65533;
&#65533;&#65533;tI&#65533;$cH&#499;&#1150;L&#65533;4&#65533;Nw'fl%&#65533;&#65533;&#65533;&#1020;&#65533;&#65533;&#735;>&#65533;%&#65533;L"&#65533;
xn&#65533;V&#65533;Z&#65533;rW&#65533;/8&#65533;7&#65533;&#65533;&#1827;G&#65533;[/&#65533;&#849;&#65533;'1'~&#65533;&#65533;&#65533;&#65533;+&#65533;x&#65533;9&#65533;&#65533;&#65533;aB*&#65533;&#65533;;&#65533;&#65533;&#65533;&#65533;&#65533;&#1110;n\&#65533;&#65533;q&#65533;&#65533;@&#65533;&#65533;&#65533;>VVQ4&#1115;&#1535;&#65533;&#65533;V~&#65533;&#65533;&#65533;&#65533;N&#65533;GJh0i&#65533;&#65533;&#65533;d&#65533;5&#2046;)&#65533;1&#65533;4d}NH&#441;&#65533;&#65533;&#171;&#65533;_)Rh&#65533;&#65533;&#65533;IW&#65533;&#65533;&#65533;&#65533;&&#65533;&#65533;&#65533;&#65533;&&#65533;# &#65533;&#65533;&#400;&#65533;&#65533;zt&#65533;&#65533;&#1392;&#65533;&#65533;&#65533;&#65533;&#65533;&#65533;[HDW&#65533;=&#1276;&#65533;+wH&#65533;0&#65533;94L.9x&#65533;&#65533;!o1&#65533;p.&#65533;8&#65533;&#65533;&#65533;..
&#963;&#65533;&#65533;&#65533;&#65533;d&#65533;+&#1114;au&#65533;&#65533;&#65533;&#65533;&#65533;;<&#1441;"G&#65533;&#65533;8&#65533;O&#65533;&#65533;An&#65533;&#305;0o&#65533;&#65533;&#65533;&#65533;'&#65533;&#65533;-!j&#128;&#65533;&#65533;E ~k&#65533;&#65533;&#1615;%S&#65533;&#65533;&#65533;&#574;g&#65533;Q.{&#65533;D1&#65533;&#65533;B$R&#65533;8$ r&#65533;Y &#65533;&#1389;&#65533;B]A&#65533;x&#65533;&#65533;C*&#65533;1p&#65533;&#65533;&#65533;t&#65533;&#65533;K5&#65533; 2&#65533;.&#65533;'4+&#65533;&#65533;$&#65533;&#65533;&#65533;&#65533;&#65533;&#65533;&#65533;&#65533;)&#65533;&#65533;A#&#65533;<D&#147;&#65533;F&#65533;4&#65533;u&#65533;&#65533;&#65533;&#768;&#65533;&#65533;%v&#65533;qT&#65533;:e;C&#65533;!&#779;&#65533;5&#1244;&#65533;&#65533;&#65533;&#65533;$&#65533;&#65533;&#65533; sEi&#65533;D&#65533;Y9&#65533;&#65533;&#65533;LVU&#65533;t#&#65533;A&#65533;i&#65533;&#65533; &#65533;&#65533;&#65533;&#65533;&#65533;8&#65533;@&#65533;&#65533;|YM4&#2009;&#65533;&#65533;q&#65533;&#65533;&#65533;&#65533;&#65533;&#65533;5-I&#65533;&#65533;gM&#65533;
_r&#273;&#65533;y#&#65533;&#65533;&#65533;&#65533;&#65533;&#1183;&#65533;&#1828;&#65533;&#65533;&#65533;a&#525;C&#65533;B(&#65533;&#582;R$&#65533;#+&#65533;'&#65533;&#65533;&#65533;]&#65533;h&#65533;L&#65533;E&#65533;q&#65533;Tx&#65533;&#65533;&#65533;I&#65533;&#65533;&#65533;i4&#49187;&#65533;5&#65533;&#65533;0|&#65533;&#65533;#+&#65533;&#65533;6&#65533;#&#1382;K$&#65533;4&#65533;sf*d&#65533;&#65533;P3&#65533;v:qDU&#65533;*&#65533;&#65533;&#65533;6&#65533;l&#65533;gx\&#65533;&#65533;Bfh&#65533;&#65533;5&#65533;&#65533;{QH&#65533;&#65533;&#65533;&#587;&#65533;&J&#65533;&#1680;&#65533;&#65533;3&#65533;&#35007;&#65533;'&#65533;&#65533;&#65533;tp&#65533;&#65533;D&#65533;&#65533;|M&#65533;!d)G6&#65533;q	s&#65533;&#65533;&#65533;$V&#65533;&#65533;&#65533;B/IG&#65533;	&#65533;&#65533;X&#65533;&#65533;&#65533;3&#65533;&#65533;gD&#673;&#65533;&#1261;<0!j&#65533;Soq$7&#65533;&#65533;s&#65533;S!&#65533;^&#148;&#65533;u&#65533;Q&#65533;)2&#65533;'g*z&#65533;&#65533;WO	G&#65533;&#285;&#65533;s&#39699;&#65533;0_LP&#65533;&#65533;&#65533;&#65533;R7&#65533;e%'V}&#65533;&#65533;&#65533;&#427;&#65533;TC&#65533;[&#65533;&#780;'&#65533;&#65533;[J""&#1154;&#65533; &#65533;|&#65533;4&#65533;&#65533;&#65533;4Y5&#65533;#&#65533;4&#65533;&#65533;&#65533;6&#65533;z&#65533;l&#65533;`&#65533;&&#884;&#65533;I0j&#65533;&#65533;&#65533;&#65533;F Y8L%x$&#65533;4&#65533;&#65533;pcWz&#65533;&#65533;&#65533;&#65533;qc*G
&#65533;&#65533;&#65533;&#65533;V&#65533;&#65533;&#233;N=h&#65533;2&#65533;7s&#65533;&#65533;P7+M&#65533;&#65533;4&#65533;&#65533;&#65533;zc&#65533;Y&#65533;&#65533;&#65533;&#65533;&#65533;&#65533;&#65533;6&#65533;&#65533;&#65533;v&#65533;&#65533;&#65533;s&#65533;B&#65533;&#65533;&#65533;&#65533;&#65533;&#65533;&#65533;&#65533;&#65533;g&#65533;;&#65533;&#65533;0K&#65533;&#65533;&#65533;?&#65533;&#65533;(+K$
&#65533;&#65533;&#1155;&#65533;+&#65533;&#65533;&#65533;&#65533;a&#65533; =&#65533;&#65533;&#65533;<&#65533;j&#65533;&#65533;[&#65533;&#65533;&#65533;^&#65533;&#65533;7.&#65533;f&#65533;&#65533;e6s
q&#65533;&#65533;~&l&#65533;-p]&#65533;`F&#65533;&#65533;Pk&#65533;&#65533;-&#65533;0*M&#65533;>]v&#65533;&#65533;_&#65533;! &#65533;&&#1645;&#65533;D'&#65533;H&#65533;8r&#65533;q&#65533;5&#65533;'&#65533;&#65533;&#65533;&#65533;s&#65533;&#65533;lKjB&#1186;]~&#65533;&#65533;&#278;&#65533;&#65533;&#65533;&#704;&#65533;&#65533;P&#65533;&#65533;&#65533;**+!&#65533;&#1105;&#65533;&#65533;'&#65533;&#65533;&#65533;&#65533;.&#65533;y&#65533;K&#65533;&#242;&#65533;#&#65533;&#65533;r&#65533;2&#1918;-t&#65533;m&#65533;&#65533;'9&#65533;	-&#65533;	`&#65533;G&#65533;&#65533;`&#65533;#&#65533;&#65533;3&#65533;&#65533;y&#65533;&#65533;e&#65533;U&#65533;&#65533;&#65533;&#65533;&#65533;I&#65533;4Z}et&#65533;&#65533;&#65533;:&#65533;(C&#1140;&#65533;&#65533;&#65533;]&#65533;&#65533;Ru&#65533;&#65533;X&#65533;&#439;I&#65533;&#65533;&#65533;\r&#65533;&#65533;&#65533;&#65533;&#65533;Afd&#65533;&#65533;&#65533;A|"&#65533;W&#65533;HxW&#65533;8&#65533;&#65533;^d&#65533;*&#65533;L*&#65533;&#65533;&#65533;T&#65533;2&#65533;Dfh&#1092;&#65533;&#65533;E&#65533;&#65533;&#65533;&#65533;z&#2027;>&#65533;9we$&#65533;RE&#65533;R&#65533;&#65533;&#984;&#65533;&#65533;=)|R&#65533;&#65533;&#65533;j&#65533;&#65533;&#65533;O&#65533;Tw.&#65533;&#65533;&#65533;v>_}5'*&#65533;&#65533;&#65533;&#65533;z&#65533;&#65533;&#65533;. !&#65533;&#1433;&#65533;&#65533;&#65533;5e&#65533;Ra&#65533;x&#65533;ny&#65533;&#65533;&#65533;[&#65533;&#65533;h|&#65533;>&#65533;3&#65533;j&#65533;&#65533;1&#65533;]&#65533;&#65533;&#65533; N&#65533;w-.&#65533;!t?d&#65533;&#65533;%&#65533;&#65533;&#65533;Oi&#65533;&#65533;&#65533;cU&#65533;&#65533;"&#1319;&#65533;&#65533;&#65533;&#65533;p&#65533;ho&#65533;m&#65533;&#65533;!&#65533;&#65533;&#65533;Lx&#65533;@&#65533;^&#65533;&#65533;&#65533;3&#65533;&#65533;(&#65533;&#65533;au>&#65533;:Z&#65533;%&#65533;'<&#65533;G&#65533;&#65533;6&#65533;u&#65533;y%?'svT&#65533;;&#65533;z&#65533;&#690;&#65533;c^&#65533;D&#65533;o&#65533;&#65533;\&#65533;&#65533;~]&#65533;A&#65533;d&#65533;&#65533;&#65533;~&#65533;&#65533;&#65533;&#65533;h&#65533;&#65533;&#65533;X&#65533;H&#65533;Q&#65533;&#65533;&#65533;?&#65533;&#65533;&#65533;&#1790;&#65533;4&#65533;k&#65533;&#65533;@&#65533;&#65533;+;&#65533;&#65533;=8=&#65533; =&#65533;&#47968;p&#65533;&#65533;&#65533;:&#65533;&#65533;:&#65533;{&#65533;a+&#65533;&#65533;C1&#65533;&#65533;w8
&#65533;&#65533;&#65533;%&#65533;&#65533;&#65533;> &#65533;=q[+&#65533;*^H>&#65533;3&#65533;&#65533;&#65533;&#65533;AAg&#65533;&#65533;,&#65533;&#65533;3&#65533; &#65533;&#65533;&#65533;>i&#65533;&#208;&#65533;0&#65533;
&#65533;A'&#65533;&#65533;&#65533;&#65533;rk&#65533;:=#&#188;2&#65533;&#1705;B K;&#65533;&#65533;&#65533;&#1237;:&#65533;,&#65533;&#65533;=DC&#65533;&&#1279;&#65533;b&#65533;A&#65533;&#65533;{&#65533;&#65533;&#65533;&#65533;
&#65533;6U&#65533;&#65533;&#65533;&#65533;!<q23>&#65533;*76&#65533;&#65533;&#65533;&#65533;&#65533;&#65533;&#65533;|K&#65533;&#65533;I&#65533;NY&#65533;&#65533;&#65533;&#65533;Y<&#65533;&#65533;&#65533;&#65533;=&#65533;j&#65533;&#65533;&#65533;j&#65533;-|!&#65533;&#65533;d[&#65533;&#65533;p&#65533;&#65533;&i &#65533;&#65533;&#65533;&#65533;H:Bd/y&#65533;&#65533;R&#65533;&#65533; {&#65533;5&#65533;&#65533;&#65533;&#65533;C9D K&#65533;P&&#65533;&#65533;t&#65533;&#65533;&#65533;&#65533;o&#65533;J&#65533;6L&#65533;43&#65533;f&#65533;T&#65533;&#65533;@&#65533;&&#65533;&#65533;*&#65533;&#65533;Bx!&#65533;&#65533;+K(a|&#65533;.&#65533;&#65533;H&#65533;&#65533;&#65533;&#65533;&#65533;&#65533;&#65533;l&#65533;Gm&#1284;0p&#65533;&#65533;&#65533;&#65533;*2Di&#65533;&#65533;8&#65533;Y8&#65533;&#65533; 
&#65533;X&#65533;&#65533;&#65533;&#65533;[ &#65533;&#65533;&#65533;&#65533;&#65533;h&#65533;M&#65533;K0R
&#65533;=d&#65533;&#65533;
&#65533;&#65533;&#65533;,I&#65533; 0H&#65533;<&#65533;&#65533;T&#65533;&#65533;&#65533;&#65533;R&#65533;&#65533;HlT&#65533;L
H&#65533;&#65533;;&#65533;@&#65533;&#65533;HH&#65533;J&#65533;t&#65533;Yp&#65533;8I&#65533;TH&#65533;<&#65533;D&#65533;I&#65533;D&#65533;&#65533;i<&#65533;H&#65533;.&#65533;&#65533;.H&#65533;&#65533;&#65533;h&#65533;<&#531;\&#65533;I
&#65533;3&#65533;&#65533;F&#65533;&#65533;&#65533;&#65533;&#683;dK&#65533;&#65533;J&#65533;&#65533;J(&#658;&#687;,&#65533;p&#65533;1L&#65533;&#65533;$H&#65533;&#65533;&#65533;&#65533;d&#65533;l&#65533;&#65533;d&#65533;&#65533;| H
&#1541;m&#65533;&#65533;hH &#65533;&#65533;&#65533;K&#65533;&#65533;&#65533;&#65533;&#65533;&#65533;&#65533;&#65533;&#65533;L&#65533;&#65533;&#65533;&#65533;]&#65533;J&#65533;x&#65533;0&#837;&#65533;&#65533;&#65533;p&#597;T&#452;&#65533;L&#65533;T&#65533;&#65533;&#65533; M&#65533;x&#1300;M&#65533;&#65533;&#763;,&#657;D &#65533;&#65533;L&#1788;&#65533;g&#65533;&#65533;&#65533;L&#65533;D&#65533;G &#65533;&#65533;4&#65533;gh&#65533;<&#65533;&#65533;  !&#65533; &#65533; ,&#65533; &#65533; &#65533; L &#65533; &#65533;	H&#65533;&#65533;&#65533;&#65533;*\h&#65533;&#65533;@&Z&#65533;&#65533;&#65533;B&#65533;&#65533;	&#65533;q&#65533;v&#65533;&#65533;&#463; C&#65533;I&#65533;c&#65533;	R;Fm&#65533;1&#65533;&#2030;&#65533;[0&#65533;a&#603;8s&#65533;,&#65533;&#22469;c?&#65533;&#65533;&#65533;gKC&#65533;ja&#65533;&#1255;P&#65533;&#65533;&#65533;&#65533;%&#65533;&#65533;X&#65533;*&#65533;:0(&#65533;$&#65533;&#65533;J&#65533;&#65533;&#1239;M&#65533;v&#65533;zU&#65533;&#65533;&#65533;>&#65533;V&#65533;(&#65533;&#65533;&#65533;3&#759;&#65533;&#162;^]"=4&#65533;&#65533;&#65533;~z&#65533;&#65533;j&#1912;>-&#65533;&#65533;7&#1455;e&#705;U&#65533;&#65533;&#65533;tY*&#65533;&#65533;Xq&#1766;&#65533;S&#65533;e&#65533;&#65533;u&#65533;&#65533;&#65533;&#65533;&#65533;-Z&#65533;+TV&#859;&#65533;&#65533;&#65533;&#65533;&#1881; K&#65533;u&#65533;
&#65533;&#65533;4xs&#1789;&#65533;+&#65533;=2&#65533;&#65533;&#65533;&#65533;^9&#65533;&#65533;h&#484;&#65533;&#65533;&#65533;{&#65533;&#65533;&#65533;D&#65533;a *&#65533;`&#65533;&#65533;&#65533;7#'&#65533;<&#65533;w&#65533;J&#13054;&#65533;&#65533;&#65533;y&#65533;>$&#65533;&#65533;V&#65533;q6&#65533;|&#65533;-P&#65533;]gW[&#65533;97&#65533;^&#65533;&#65533;&#65533;&#65533;@&#65533;(hj&#65533;Q&#65533;&#65533;g&#65533;V&#65533;&#65533;&#65533;|m1&&#65533;nJ&#65533;&#65533;q'iB!6&#65533;UoaG"&#65533;&#65533;Wx&#65533;&#65533;&#65533;"T+&#1060;&#65533;Q%Bd&#65533;&#65533;&#65533;&#1444;`&#65533;&#65533;V&#65533;9R&#65533;V`2V'P?,R3&&#65533;&#65533;w&#1142;[n&#65533;7&C\dx&#792;N&#65533;cg&#65533;&#65533;&#65533;&#65533;d^&#65533;D&#65533;7(
&#65533;&#65533;fZ&&#65533;&#65533;?&#65533;&#65533;&#65533;7&#65533; &#65533;7&#65533;2&#65533;&#65533;?=&#65533;	&#65533;r&#65533;&#65533;HPg&#65533;&#65533;g^yz&#65533;&#773;&#53351;&#65533;{Q&#65533;&#65533;&#65533;&#65533;R A&#65533;&#65533;2&#65533;&#65533;&#65533;
&#65533;:&#65533;
&#47945;$&#65533;@&#1648;WRBJhi&#65533;&#65533;bH&#65533;~b&#65533;&#65533;K&#65533;`&#65533;K&Dp~x&#65533;&#65533;&#801;&#65533;&
&#65533;&#65533;&#65533;&#65533;`&&#65533;Yc0RF&#65533;A&D&#65533;&#65533;&#65533;u%&#65533;&#65533;R
9&#65533;&#65533;K&#65533;&#65533;&#974839;~+&#65533;&#65533;z+&#65533;&#65533;&#65533;&#65533;@&#65533;&#65533;&#65533;P&#65533;&#695;B&#65533;&#65533;+Pz\ d&#65533;&#65533;&#65533;+T&#65533;?&#65533;&#65533;&#65533;&#65533;&#65533;&#65533;&#65533;9X&#65533;K.&#301;&#65533;&#65533;h&#65533;y&#65533;By$&#1217;&#65533;&#65533;U&#65533;u&#65533;&#65533;!&#65533;-{%s&#65533;q!&#65533;&#555;&#65533;&#65533;(2&#65533;&#65533;&#65533;:&#65533;0QP&#65533;&#65533;&#65533;+P&#65533;Xk&#65533;&#65533;6&#65533;&#65533;&#65533;q2&#65533;&#65533;&#65533;&#65533;&#65533;&#65533;96&&#65533;&#65533;Y&#65533;&#628;?&#65533;#&#65533;L&#65533;&#65533;rW/&#65533;&#65533;&#65533;&#65533;&#65533;*&#65533;&#65533;&#1544;&#65533;&#65533;&#65533;&#65533;&#65533;GiABKG&#65533;&#65533;dF4J{6&#65533;&#65533;&#65533;&#35015;&#65533;&#65533;G&#65533;9&#65533;&#65533;@w|k&#65533; -&#65533;&#65533;B&#65533;X&#65533;&#65533;	DB&#65533;D4&#65533;&&#65533;&#65533;i&#65533;&#65533;@s&#65533;*&#65533;&#65533;&#65533;X 2\w&#65533;&#65533;&#65533;o&#65533;&#65533;&#65533;\P&#65533;W{&#65533;lQ(]z&#65533;yH&#65533;L&#65533;&#65533;Y'&#65533;7&#65533;&#65533;&#65533;&#65533;+o&#65533;&#65533;&#65533;&#65533;i&#65533;&#65533;?&#65533;z&#65533;8&#65533;&#65533;!&#65533;}tk&#65533;NR&#65533;2&#65533;&#65533;a&#65533;;&#65533;&#65533;(Fup&#65533;C&#65533;&#65533;&#65533;&#65533;&#65533;Of&#65533;&#65533;&#65533;?&#65533;Q&#65533;l&#65533;!&#65533;&#65533;Z&#65533;r&#65533;&#65533;p(S&#65533;&#65533;M3&#1584;&#65533;&#65533;&#65533;fI&#65533;&#65533;&#65533;<"&#65533;V&#65533;&#65533;&#882;&#1406;&#65533;p&#65533; %&#65533;6&#65533;*1&#65533;&#65533;eb&#65533;)
&#65533;T&#1582;x&#65533;Fb&#65533;9$&#187;&#65533;&#65533;\A:&#65533;,\&#65533;&#65533;&#65533;&#65533;A&#65533;&#65533;&#65533;a3
&#65533;A&#65533;&#65533;&#65533;&#65533;`&#65533;>i:5&#65533;&#65533;&#65533;lQ5&#65533;&#65533;n(+d&#65533;P&#65533;&#65533;{TA&#65533;p&#65533;&#65533;&#65533;u&#65533;&#65533;!&#65533;&#528;'&#65533;$&#65533;&#65533;J:d&#65533;=qLj&#65533;&#65533;&#65533;&#65533;&#65533;&#65533;,&#65533;&#65533;`&#65533;|&#65533;?&#41040;n&#65533;&#65533; h&#65533;B&#65533;?-&#65533;@&#65533;&#65533;Lz&#65533;&#222;&#65533;gM&#65533;&#65533;&#65533; &#65533;IO6oY&#65533;C&#65533;8&#65533;\&#65533;D-&#65533;&#65533;dob&#65533;&#65533;&#65533;&#65533;&#65533;&#65533;&#65533;&#65533;&#65533;l-&#65533;{&#65533;&#65533;&#748;.&#65533;t&#65533;Q&#65533;&#65533;A^&#65533;
&#65533;&#65533;&#65533;	a&#65533;A&#65533;&#65533;$&#65533;&#65533;2&#65533;&#65533;&#65533;5&#65533;&#65533;&#65533;m&&#65533;&#65533;X&#65533;h&#65533;&#65533;&#65533;	&#65533;f&#65533;<A&#65533;Y&#65533;W&#1283;&#65533;X&#65533;&#65533;q&#65533;&#65533;&#65533;B&#65533;@
iv7&#65533;&#65533;T,*&#65533;&#65533;&#65533;TR&#65533;i&#65533;&#65533;&#65533;&#65533;H&#65533;&#65533;&#65533;	}&#65533;&#65533;&#65533;&#65533;
&#65533; )\&#65533;NH&#65533;&#65533;&#65533;g &#65533;&#65533;&#65533;7H%*c&#65533;A&#65533;&#65533;'&#248;&#65533;&#65533;u`0&#65533;UBF&#65533;r.l&#65533;,&#65533;;&#65533;&#65533;H&#65533;&#1315;pE&#65533;&#65533;&#65533;&#65533;&#65533;h&#1286;=H4&#65533;j&#65533;&#65533;aS&#65533;g&#65533;%&#65533;
},&#65533;0&#65533;j&#65533;FFR&#65533;&#65533;"ShbI&#65533;&#65533;%?&#65533;`&#65533;O2M&#65533;&#65533;&#65533; &#65533;&#65533;&#65533;&#65533;&#65533;9R&#1249;&#65533; &#65533;&#65533;)&#65533;&#65533;&#65533;R$y&#65533;UZr&#65533;&#65533;$&#65533;&#65533;	&#65533;&#65533;&#65533;&#65533;&#65533;(&#65533;4&#65533;1&#65533;&#1527;@zm&#65533;&#683;a&#65533;&#65533;&#65533;&#65533;&#1557; &#65533;]E&#65533;!W&#65533;&#65533;&#65533; &#65533;&#65533;~G&#65533;DC&#65533;H&#65533;W'*&#65533;\&#65533;*!i&#65533;&#65533;/?R&#65533;&#65533;"z.&#65533;&C2<&#1225;&#65533;&#65533;&#65533;i&#1538;&#65533; &#65533;Tm5&#731929;&#65533;QiIHq&#1860;&#25687;Q&#65533;&#65533;F&#1922;&#65533;U$]&#65533;f&#65533;DP&#65533;&#65533; `L&#65533;l}&#65533;`&#54437;.I&#65533;&#65533;f&#65533;&#65533;.&#65533;&#65533;0MC&#65533;N&#65533;:&#65533;&#65533;&#65533;&#65533;\&#65533;&#65533;T&#65533;_N&#65533;&#65533;&#65533;&#65533;F@@&#65533;&#65533;&#65533;,$&#65533;&#65533;&#65533;N=&#65533;&#65533;&#65533;&#65533;&#65533;&#65533;I&#65533;^&#65533;:d&#65533;&#65533;&#65533;&#65533;@&#65533;&#65533;ME5yZ&#65533;L&#65533;=&#65533;&#65533;&#65533;&#65533;&#65533;&&#65533;S&#65533;&#65533;y&#65533;&#65533;t&#65533;&#65533;1&#65533;&#65533;&#65533;&#65533;&#65533;&#65533;&#773;&#65533;&#65533;&#65533;&#65533;&#65533;&#65533;g&#65533;&#65533;&#65533;&#65533;&#65533;&#65533;&#65533;F5&#65533;&#291;#&#65533;:&#65533;p?b&#65533;y
&#65533;&#65533;&#982;o&#65533;&#65533;h&#65533;&#65533;'&#65533;&#65533;&#65533;&#65533;,&#65533;&#65533;&#65533;+&#796;&#65533;&#65533;&&#712;&#393;rd3&#65533;&#65533;#&#65533;<&#65533;&#65533;^&#65533;&#65533;&#65533;x&#65533;m4&#65533;&#65533;HV&#65533;&5Oi &#65533;&l.&#65533;&#65533;>&#65533;&#65533;Pa%C0\&#65533;&#65533;B%&#65533;&&#65533;&#65533;~&#65533;!&#65533;&#65533;m9X&#65533;&#65533;$&#65533;d11HP&#65533;f,&#65533;!&#65533;vg&#15615;&#65533;&#65533;@&#65533;&&#65533;h=&#65533;H&#65533;&#65533;vB&#65533;&#65533;&#57576;&#65533; &#65533;&#65533;7&#65533;8-&#65533;-&#65533;XRT[&#65533;`5u&#65533;M&#532;&#65533;]g&#65533;&&#65533;&#817;b&#65533;&#65533;&#65533;&#65533;!&#65533;&#65533;&#65533;+&#65533;!DT&#65533;,&#65533;q&#65533;&#65533;&#65533;)&#65533;$;O&#65533;&#65533;G&#65533;&#65533;&#65533;&#65533;TqN&#65533;&#65533;_&#65533;Gc&#65533;hk&#1349;X&#65533;o&#65533;&#65533;&#65533;&#65533;&#65533;&#65533;mD&#65533;1!e&#65533;8Q@&#65533;.x&#65533;&#65533;&#65533;yX&#65533;&#1812;&#65533;5&#65533;&5&#65533;&#65533;&#65533;C&#65533;&#65533;G<&#65533;GVFV&#65533;&#65533;B`&#65533;&#65533;Z&#65533;)Z&#65533;U&#65533;4&#838;&#65533;d&#65533;{&#65533;&#65533;&#65533;&#65533;)[\&#65533;+&#65533;Aw&#65533;&#1492;&#65533;]&#65533;&#65533;&#65533;&#65533;&#65533;N&#65533;&#65533;&#65533;w&#65533;&#65533;L&#65533;&#65533;b&#65533;	&#65533;PC&#65533;&#65533;zI@0&#65533;&#65533;_&#65533;&#65533;&#65533;x&#65533;)-&#65533;&#65533;?r!&#65533;&#65533;&#65533;z&#1727;&#65533;s|$&#65533;&#65533;&#65533;&#65533;&#65533;&#65533;&#65533;&#65533;&#65533;&#65533;&#65533;e&#65533;&#65533;&#65533;&#65533;&#65533;(B&#65533;w&#65533;&#65533;&#65533;&#65533;#)&#65533;?&#65533;&#65533;9~&#65533;:I*&#65533;&#65533;K&#65533;&#65533;&#1590;&#65533;G&#65533;&#65533;&#65533;(&#65533;&#65533;&#65533;&#65533;&#65533;? "&#65533;&#65533;&#65533; &#1712;&#65533;&#65533;&#65533;&#65533;d&#65533;&#65533;&#65533;$&#65533;&#65533;&#65533;<&#65533;&#65533;|&#65533;&#65533;&#65533;,6hB&#65533;&#65533;i&#65533;&#65533;&#65533;&#65533;&#65533;&#65533;?&#65533;!&#65533;&#65533;&#65533;&#65533;G&#65533;`H&#65533;Y?&#65533;&#65533;&#65533;UE&#65533;@&#65533;K47&#65533;vY&#65533;&#65533;@&#65533;&#65533;?q&#65533;B&#65533;1#n77pa&#65533;-&#65533;1a	&#65533;F&#65533;FP7&#65533;&#65533;a&#65533;&#65533; &#65533;&#65533;qD&#1460;)gDaL7&#65533;R&#65533;&#65533;&#65533;`H&#65533;=Q&#65533;&#65533;#&#65533;W&#65533;8&#65533;&#65533;up&#65533;_&#65533;2#h&#65533;% PA-&#65533;vf&#65533;l@&#65533;Ba2U(&#65533;$&#65533;&#65533;Oa0&#65533;P&#65533; HGX9vah`(&#65533;&#65533;0l&#65533;q\wV%1&#65533;&#65533;&#65533;&#65533;4MI'&#65533;&#65533;&#65533;{&#65533;r&#65533;"
H&#65533;$&#65533;&#65533;Q&#65533;&#65533;8&#65533;C&#65533;RA&#65533;&#65533;7&#65533;&#1750;FD&#65533;"AE}5^(w0&#65533;[V\&#65533;OF&#65533;"&#65533;&#65533;&#65533;&#65533;@&#65533;%&#65533;O&#65533;&#65533;=&#65533;&#65533;&#65533;&#65533;{&#696;{&#65533;&#65533;	&#65533;&#65533;&#65533;>&#65533;&#65533;#K&#65533;&#65533;&#576;dF&#65533;&#65533;&#65533;q&#65533;&#65533;&#65533; m`&#65533;,&#65533; r&#65533;&#65533;oC*H&#65533; &#65533;&#65533;&#65533;&#65533;&#65533;X' }&#65533;Gwe&#201;&#65533;@6Q&#65533;d:&#65533;&#65533;(&#65533;)&#65533;&#65533;W&#65533;&#65533;G&#65533;&#52624;&#65533;&#65533;X&#65533;YR6w&#65533;t%d&#65533;{&#65533;%iePm&#65533;(X!1&#65533;&#65533;u&#65533;&#65533;&#65533;MB)Z&#65533;9A&#1618;y&#65533;&#65533;&#65533;'
Yj4V&#65533;Y&#65533;&#65533;o&#65533;&#65533;h;&#65533;
&#65533; &#65533;&#65533; CY&#65533;Dy&#65533;F&#65533;&#65533;&#65533;&#65533;&#65533;&#65533;08G5&#65533;)4Fi&#65533;NhB&#65533;e&#65533;&#25450;&#65533;&#65533;vE&#65533;&#65533;ti&#65533;vq&#65533;&#65533;&#65533;&#65533;n&#65533;@N&#65533;&#65533;P&#65533;&#65533;&#65533;.&#65533;Q2#&#65533;vj&#65533;o&#65533;0&W!&#65533;@Z&#65533;&#65533;&#65533;&#65533;"&#65533;&#65533;&#65533;0&#65533;&#65533;&#65533;	(&#65533;&#65533;`&#65533;N&#65533;&#65533;^EB<B&#65533;AcG&#65533;\&#65533;$n\&#65533;"&#65533;&#65533;V@&#630;qb%&#65533;(h&#65533;"&#65533;&#65533;&#65533;&#65533; &#65533;&#65533;%@&#65533;&#65533;q"A FBQgS&#65533;W!&#65533;)&#65533;&#65533;&#65533;yic|&#65533;&\HI)&#65533;!&#65533;&#65533;&#65533;&#65533;1&#65533;r&#65533;&#65533;!&#65533;&#65533;_&#65533; R:@&#65533;F&#65533;&#1563;-&#65533;r~}&#65533;&#65533;&#65533;&#65533;t1&#65533;&#65533;&#65533; &#65533;2V!= &#65533;&#65533;= &#65533;KYs&#1905;fa fM"R&#65533;'&#65533;	a5&#65533;&#65533;6&#65533;&#200;&#65533;r&#65533;&#65533;	&#65533;&#587;-&#65533;I&#65533;&#65533;v`f&#65533;h&#65533;O&#65533;&#65533;!&#65533;&#65533;veeh&#65533;&#65533;&#65533;yZ!&#65533;&#65533;0&#65533; &#65533;&#65533;U&#65533;B&#65533;fz&#65533;e&#65533;R6C&#65533;_&#65533;x&#65533;&#65533;rG&#65533;&#65533;=B&#65533;&#65533;&#65533;&#65533;&#65533;v&#65533;H&#65533;&#65533;&V &#65533;&#65533;Q&#65533;&#65533;&#65533;&#65533;2&#65533;@g&&#65533;U&#65533;i&#65533;&#65533;3&#65533;OQG&#65533;,s&#65533;&#65533;&#65533;&#1573;^ZD&#65533;&#65533;P&#65533;&#65533;&#65533;o(&#65533;|&#65533;N&#65533;&#65533;&#65533;~&#65533;U&#65533;&#65533;n2&#65533;Q&#65533;x&#65533;&#65533;Qb&#65533;p&#65533;=&#65533;&F&#65533;b&#65533;j:&#65533;&#65533;$Q&#65533;&#65533;:Jn&#65533;t&#65533;x&#65533;\z~M
&#65533;;&#581;$&#65533;&#65533;'&#65533;&#65533;qa&#65533;p&#65533;&#65533;i3&#65533;:AGjqJ&#65533;/z&#65533;&#65533;&#65533;@&#65533;&#65533;&#65533;
&#65533;&#65533;&#65533;}&#65533;G1sz&#11869;qQ&#65533;7f
&#65533;|*&h&#65533;=&#65533;&#65533;&&#65533;3fB"r&#65533;&#65533;&#65533;*&#65533;&#65533;&#65533;&#65533;l&#65533;&#65533;z&#65533;&#65533;q|G&#1453;"A&#65533;&
&#65533;&#65533;0I#&#65533;=Ar&#65533;&#65533;o&#65533;~&#65533;&#65533;cr&#65533;&#65533;&#65533;&#65533;&#1128;1&#936065;&#65533;&#65533;YX&#1018;&#65533;&#65533;&#65533;W9&#65533;&#65533;&#65533;Q&#65533;&#65533;eT&#65533;&#65533;&#65533;:&#65533;&#65533;&#65533;&#65533;7r&#65533;0&#65533;/Zl&#754;&#65533;&#65533;&#65533;{&#65533;&#65533;	&#65533;&#65533;&#65533; &#65533;&#65533;B&#65533;wE&#65533;j&#65533;&#1037;&#65533;&#1065;&#65533;&#65533;	azh&#65533;&#65533;&#65533;t!&#65533;D&#65533;&#65533;#>Y&#65533;1e1,&#65533;&#65533;Z#&#65533;&#65533;=@&#65533;#&#65533;s&#65533;&#65533;&#65533;PG&#65533;I&#65533;&#65533;&#65533;@wj B!&#65533;!&#65533;&#65533;&#65533;2&#65533;&#65533;&#65533;&#65533;R&#65533;&#65533; &#65533;&#65533;&#65533;&#65533;&#65533;&#65533;&#65533;_&#65533;I&#65533;Qh&#65533;"X&#65533;e &#65533;&#65533;W&#65533;I&#65533;'&#65533;&#65533;d&#65533;o&#65533;`Q&#65533;&#65533;&#65533;&#709;P&#65533;J&#65533;M&#65533;&#65533;$&#65533;&#65533;`&#65533;&#65533;D&#65533;&#65533;Nq&#65533;I&#65533;&#65533; &#65533;}1&#65533;&#65533;&#65533;&#65533;&#65533;6&#65533;Q&#65533;&#65533;@&#65533;e1`_& &#65533;&#65533;&#65533;n3I&#65533;4&#65533;}A!&#65533;x]&#65533;qDoa&#65533;&#65533;8Q&#65533;&#65533;&#65533;&#65533;&#65533;&#65533;&#65533;&#65533;|&#65533;	1&#65533;@&#65533;&#65533;&#65533;$&#65533;F&#65533;;&#65533;1&#592;L&#65533;&#65533;?0VX&#65533;&#65533;&#65533;&#65533;	&#65533;` m&#65533;&#1435;
#k&#1086;&#65533; k&#65533;&#65533;&#65533;&#65533;L&#65533;&#65533;$&#65533;W&#65533;&#65533;@&#65533;.&#65533;a&#65533;FG&#65533;&#65533;&#65533;QLJ\&#65533;(&#41987;&#65533;.Y&#65533;&#65533;-&#65533; &#1353;&#65533;&#65533;&#65533;5&#65533;vK&#65533;&#65533;&#65533;&#65533;&#65533;	x&#65533;&#65533;jB&#65533;&#65533;@&#65533;N&#65533;&#65533;=&#65533;5\&#65533;"&#65533;&#65533;&#65533;-&#65533;&#65533;&#65533;&#65533;&&#65533;!P&#65533;&#65533;&#65533; &#65533;&#65533;&#11381;&#65533;?q&#65533;&#65533;t&#65533;JW&#65533;	~p&#65533;!&#65533;AK&#65533;;&#65533;}`&#65533;.7&#65533;?B&#65533;&#65533;&#65533;Hw)L&#65533;X&#65533;a&#65533;&#65533;&#65533;eZ&#65533;xe6M<C&#65533;&#65533;!&#886;&#65533;t&#65533;&#65533;&#65533;y-p;e&#65533;#lD&#65533;&#65533;&#65533;6<&#65533;&#65533;^E&#65533;K&#65533;$&#65533;f!N|&#65533;\&#65533;&#65533;a&#65533;e=&#65533;&#237;&#65533;q&#65533;E&#65533;&#65533;5M&#65533;V&#65533;&#65533;M&#65533;vX;Q[6&#234;!&#65533;&#65533;Z&#65533; h&#65533;&#65533;S7&#65533;o&#65533;&#65533;Fv&#65533;U1&#65533;k=\&#65533;#'0&#65533;&#65533;@&#65533;&#65533;b&#65533;&#65533;'oBgZF&#65533;.&#65533;A4&#65533;&#65533;_&#65533;&#65533;&#945;&,`&#805;&#65533;o6 &#65533;&#65533;}&#65533;1&#65533;J$&#65533; }z!<@u&#65533;w&#65533;&#65533;&#65533;+Q&#65533;&#65533;Q8)&#65533;&#65533;&#65533;&#65533;'&#65533;a&#65533;Q&#65533;$&#65533;&#65533;&#65533;&#65533;&#65533;a&#65533;&#65533;&#65533;&#65533;&#65533;Pv'u&#65533;&#65533;C&#65533;&#65533;&#1668;c&#65533;&#65533;k&#65533;&#65533;&#65533;:&#65533;&#65533;@&#65533;6&#65533;&#65533;&#65533;&#65533;-&#65533;&#65533;Q&#1286;$I4<$X&#65533;&#65533;&#65533;&#65533;&#65533;Y&#65533;&#65533;&#65533; &#65533;&#65533;G3&#65533;&#65533;&#65533;&#65533;t&#65533;&#65533;&#65533;&#65533;&#65533;O&#65533;b54sp3&#65533;l&#65533;3&#65533;&#65533;Z&#65533;&#310;&#65533;,P&#65533;.&#65533;&#65533;&#65533;ND&#65533;&#65533;&#65533;&&#65533;2(%&#65533;OQy &#65533;3u.
!$k&#65533;&#65533;&#65533;f&#65533;&#613;f&#65533;J}9"wI&#65533;m&#65533;&#65533;&#1123;&#65533;&#768;&#65533;&#65533;&#65533;&#65533;$&#65533;&#65533;t&#65533;\%&#65533;&#65533;g&#65533;<&#65533;&#65533;n]&#65533;o}&#65533;AJ\w&#65533;k&#65533;&#65533;&#65533;&#65533;K8Mw&#65533; &#65533;zuB&#65533;^&#65533;&#65533;&#65533;&#65533;8@
u&#65533;&#65533;&#65533;&#65533;&#65533;&#65533;#&#65533;	gv&#65533;)P&#65533;hv&#1104;-d~BI!&#65533;&#65533;ZQ&#65533;&#65533;'&#65533;ih&#65533;&#65533;&#203;&#65533;8&#65533;j&#65533; &#65533;&#65533;&#545;&#1322;N"&#65533;&#65533;A'&#337;q&#65533;s&#65533;&#1846;le&#65533;&#713;8#&#65533;&#65533;&#65533; _,&#65533;&#65533;&#65533;D&#65533;
|&#65533;&#65533;t.&#65533;m&#287;&#65533;&#65533;&#65533;B&#65533;A&#65533;&#65533;&#65533;'&#65533;+&#65533;i&#65533;&#65533;&#65533;&#65533;Z&#65533;&#65533;&#65533;s&#65533;1 &#65533;r9&#1879;&#65533;&#1951;%&#65533;P&#1212;&#1572;C{"&#1437;&#65533;rl&#65533;u&#65533;6o&#65533;<# &#65533;^&#65533;&#65533;&&#65533;&#65533;=V&#65533;&#65533;&#65533;&#65533;&#65533;Z&#65533;D&#65533;Q&#65533;$&#65533;&#65533;&#65533;^j]&#65533;&#65533;&#65533;&&#65533;&#8620;liQ@9&#65533;S1Pp0.&#65533;jI&#65533;e&&#65533;&#65533;_&#65533;p&#65533;q&#65533;=&#65533;&#65533;*'&#65533; &#65533;&#65533;&#65533;&#65533;_N#q&#65533;e>&#65533;&#65533;&#65533;&#65533;!Y&#65533;&#65533;i @&#450;4h&#65533; RZ&#65533;HS`&#65533;&#65533;[&#65533;&#65533;&#65533;"&#65533;V BXA&#65533;&#65533;C&#65533;sr&#65533;>&#65533;&#65533;M&#65533;&#65533;4&#65533;&#65533;}&#65533;I&#65533;&#65533;&#65533;&#65533;&#65533;E&#65533;m&#65533;&#65533;r&#65533;&#65533;&#65533;&#65533;F^&#65533;z&#65533;
&#65533;e&#65533;^&#65533;0&#65533;&#65533;@&#65533;&#65533;&#65533;&#65533; (u&#65533;i &#65533;&#65533;&#65533;&#65533;&#65533;&#65533;&#65533;&#65533;	&#65533;X&#65533;&#65533;`&#65533;0&#65533;&#65533;Bc&#65533;&#65533;> &#65533;.&#65533;&#65533;&#65533;&#65533;-&#65533;^&#65533;R &#65533;&#65533;&#65533;&#65533;0&#65533;&#65533;&#65533;	&#1100;&#65533; &#65533;&#65533; &#65533;. &#65533;&#65533;	&#65533;&#65533;&#65533;~&#65533;&#65533;&#65533;&#65533;!&#65533;&#65533;&#65533;N&#65533;>&#65533;^
#&#65533;t@R`&#65533;&#65533;&#65533;&#65533;&#65533;&#65533;&#65533;&#65533;N&#65533;P
&#65533; 0g&#65533;
&#65533;&#65533;&#65533;&#368;&#65533;`&#65533;&#65533;&#65533;N&#65533;0&#65533;&#65533;&#65533;.]&#65533;)@&#65533;&#65533;&#65533;&#65533;&#65533; &#65533;&#65533;&#65533;&#65533;&#65533;&#65533;/2&#65533;&#65533;>2&#65533;&#65533;&#65533;8&#65533;&#65533;&#65533;	 8? &#65533; q&#65533; &#65533;20#&#65533;
&#65533;N&#65533;&#65533;&#65533; &#65533;&#65533;&#65533;&#65533;&#65533;:&#65533;_9Y_&#65533;&#65533;P
&#65533;&#65533;&#65533;&#65533; O&#65533;DO&#65533;&#65533;/&#65533;&#65533;&#65533;&#65533;	&#65533;u&#65533;&#65533;&#65533;&#65533;v&#65533;&#65533;0&#65533;d&#65533;&#65533;l&#65533;&#65533;D&#65533;ko&#65533;&#65533;&#65533;?&#65533;S&#65533;V&#65533;&#65533;	 &#65533;&#65533;#P
H&#65533;m/&#65533;gp}?&#65533;/(&#65533;&#65533;&#65533;&#65533;&#65533;S? ?&#65533;&#65533;&#65533;bA3&#65533;&#65533;&#65533;&#65533;R&#65533;&#65533;P&#65533;!&#65533;(O&#65533;&#65533;&#65533;&#65533;&#65533;@d&#65533;&#65533;` &#65533; &#65533;&#65533;&#65533;3/R@&#65533;`&#65533;&#65533;/*&#65533;&#65533;i?&#65533;&#65533;&#65533;	&#65533;&#65533; 9P&#65533;9`a&#65533;|&#65533;&#65533; 5&#65533;&#65533;]&#65533; &#65533;&#65533;&#65533;P &#65533;&#65533;&#65533;&#65533;&#65533;&#65533;&#65533; &#65533;rI&#65533;&#65533;O&#65533;&#65533;&#65533;7L&#65533;&#65533;s&#65533; &#65533;&#65533;&#65533;%!5jl`8&#65533;&#65533;G&#65533;!E&#65533;$Y&#65533;&#65533;I&#65533;)U&#65533;&#65533;&#65533;&#65533;?&#65533;1sU34,&#65533;M&#65533;!X38&#65533;&#65533;\4>&#65533;&#65533;&#65533;KQ&#65533;&#65533;]&#65533;&#65533;q&#65533;S&#65533;Q&#65533;N-&#65533;o&#65533;K&#65533;&#65533;&#65533;&#65533;)&#65533;&#65533;&#65533;\&#65533;&#65533;&#491;&#65533;?^dy&#65533;jB&#65533;&#65533;[&#65533;q&#65533;Y&#65533;&#65533;&#65533;!7&#65533;&#65533;&#65533;&#65533; Cki|&#491;0&#65533;&#133;&#65533;&#65533;e&#65533;&#65533;q&#65533;~&#65533;>&#65533;$hm&#575;&#65533;{&#65533;&#65533;&#1242;X&#65533;i&#65533;&#65533;G&#65533;l9&#65533;&#65533;U&#65533;~&#1775;&#65533;&#65533;&#65533;d&#65533;i&#65533;&#65533;&#65533;&#65533;&6k&#65533;&#65533;&#65533;&#1324;&#65533;O&#65533;z&#65533;G&#65533;C&#65533;B&#65533;sXqhC&#65533;&#65533;&#65533;&#65533;&#65533;u&#65533;[j&#65533;a&#65533;&#65533;&#65533;&#65533;9q2&#65533;&#65533;&#65533;&#65533;&#65533;&#65533;&#65533;f&#2043;,8!&#65533;&#65533;&#65533;&#65533;B &#65533;&#1196;9&#65533;&#65533;f&#65533;`&#65533;&#65533;&#65533;&#1162;&#65533;&#65533;&#65533;x&#65533;&#65533;>&#65533;kI&#65533; &#779;&#65533;&&#65533;B0&#65533;;&#65533;&#65533;F=&#65533;|&#65533;&#65533;&#65533;1&#65533;r&#65533;K+
&#371;&#65533;&#65533;r	 )&#65533;&#65533;&#1082;k&#65533;&#65533;%&#65533;&#65533;&#65533;IE&#65533;v(&#65533;&#65533; &#65533;&#65533;Z&#65533;F&#65533;&#65533;&#65533;%s:&#65533;l+&#65533;&#65533;&#65533;&#65533;9&#65533;&#65533;M:&#65533;HCRI.U&#65533;&#65533;I&#65533;&#65533;X&#35035;&#65533; J0&#65533;!&#65533;&#65533;b&#1842;K8&#65533;0sy&#65533;&#65533;a.&#65533;&#65533;"4&#65533;7&#65533;&#65533;~&#65533;&#65533;@&#129;&#65533;&#65533;&#65533;13&#65533;&#65533;&#65533;&#65533;&#65533;|&#65533;&#65533;A+&#65533;&#65533;hp&#922;&#65533;*4&#65533;Q&#65533;&#65533;c&#65533;MJ-5&#65533; L	@&#65533;&#65533;B *&#65533;&#65533;`c&#65533;4&#65533;&#65533;&#65533;&#65533;&#65533;A<&#65533;&#65533;&#65533;&#65533;&#65533;&#65533;? ;&#65533;@Q&#65533;+&#65533;&#65533;q&#65533;&#65533;AO&#65533;$&#65533;ns&#65533;&#65533;h--[&#65533;]&#65533;&#65533;&#65533;&#65533;R'&#65533;&#65533;&#65533;&#65533;&#65533;&#65533;&#65533;&#65533;&#65533;-m&#65533;m2&#65533;+&#65533;&#65533;&#65533; &#65533;)&#65533;&#65533;"&#65533;
4&#65533;$&#65533;&#65533;u&#65533;&#65533;&#65533;&#65533;&#65533;d&#65533;u&#1458;x&#65533;&#65533;&#65533;&#65533;3&#65533;!&#65533;&#65533;&#65533;&#65533;)&#65533;&#65533;Z&#65533;9a&#65533;*&#65533;&#65533;&#65533;T&#65533;Dih&#65533;&#65533;&#65533;*&#65533;b&#65533;&#65533;ki&#65533;&#65533;N&#779;&#65533;<E"H&#65533;k&#65533;&#1300;&#65533;&#65533;&#65533;P&#65533;8&#339;QP&#65533;&#65533;&#65533;7&#65533;&#65533;A9g&#65533;R&#65533;&#65533;N&#65533;9&#65533;&#65533;&#65533;`&#65533;&#65533;N&#65533;&#65533;8&#65533;&#65533;&#65533;&#65533;#&#65533;&#65533;&#65533;k@&#65533; &#370;&#65533;d&#65533;&#65533;B&#65533;"&#65533;&#65533;&#65533;&#65533;&#65533;&#65533;6&#65533;M&#65533;&#65533;6;&#65533;~ &#65533;&#65533;a&#65533;&#65533;&#65533;&u&#65533;&#65533;&#65533;@&#65533;&#65533;jLt&#65533;[<c&#65533;&#65533;&#65533;;l&#65533;0tQ_&#65533;&#65533;[&#1323; s&#65533;A&#65533;&#65533;(6&#65533;`&#65533;/`]^&#65533;&#65533;{&#65533;x&#65533;Sd&#65533;e&#65533;&#65533;&#65533;&#65533;[&#65533;My&#65533;&#65533;2i"&#65533;&#65533;X&#65533;&#65533;"&#65533;v&#65533;5&#65533;&#65533;_}&#65533;&#65533;&#65533;e7&#65533;v&#65533;&#65533;g C7E&#65533;&#65533;<&#65533;\hk&#65533;%&#65533;&#65533;&#65533;&#65533;&#65533;&#65533;&#65533;:&#361;&#65533;&#65533;kQ&#65533;&#65533;&#65533;&#65533;&#239;&#65533;Bx&#65533;S&#794;n&#65533;&#65533;&#65533;&#65533;[&#591;5&#65533;"&#65533;4&#65533;&#336;&#65533;\(6N&#1084;&#65533;F0P&#65533;&#65533;y~&#65533;&#65533;+<&#65533;&#65533;N&#65533;&#65533;bT&#65533;&#65533;N&#65533;8&#65533;	@&#65533;4d&#65533;E]&#65533;<&#65533;#&#65533;bg&#65533;&#649;&#65533;A&#65533;&#65533;&#65533;ls@&#65533;&#65533;&#65533;&#65533;@SL :&#65533;&#65533;&#65533;0&#65533;&#65533;W&#65533;&#65533;&#1289;&0&#65533;X&#65533;r&#328;-!2&#65533;c&#65533;&#65533;s8G+&#65533;&#65533;&#65533;&#65533;z&#65533;&#65533;&#65533;&#65533;dC,K&#65533;xD&#65533;&#65533;&#65533;&#65533;&#65533;&#65533;&#65533;"&#65533;zzg|&#65533;s$&#65533;u&#65533;G&#65533;Mg&#65533;&#65533;&#65533;&#65533;&#65533;s&#65533;&#65533;J&#65533;&#65533;&#65533;&#65533;|7A&#65533;H&#65533;H&#65533;\&#65533;+dc&#65533;h(&#65533;&#65533;i&#65533;&#1097;L&#65533;C&#65533;GH:A&#65533;Y&#595; &#65533;;&#65533;&#65533;&#65533;&#65533;\&#65533;&#65533;&#65533;`4B&#65533;&#65533;Z&#65533;&#695;&#65533;&#1154;'4`&#65533; u&#65533;&#65533;&#65533;4&#794;  A\J&#65533;B&#65533;&#65533;	9#&#65533;&#65533;eU
^&#65533;&#65533;&#824;&#65533;&#65533;&#65533; &#65533;&#65533;&#65533;+&#65533;(p&#65533;&#1882;&#776;&#887;h&#65533;&#65533;`Z"&#65533;,$-&#65533;&#65533;k^&#65533;$&#65533;)&#65533;mn YAQ
&#65533;u&#160;&#65533;&#65533;}&#65533;&#65533;&#65533;9&#65533;9&#65533;|6	n&#65533;&#65533;c&#65533;Gy&#65533;&#65533;w&#65533;;(U&#65533;<&#65533;P/[&#65533;U@&#65533;&#65533;&#65533;&#65533;&#65533;`&#65533;E&#65533;0&#65533;2&#65533;&#65533;V&#65533;&#65533;{RJ&#65533;*&#65533;@&#65533;I&#65533;c&#65533;&#65533;K&&#65533;Pl&#65533;b&#65533;&#65533;&#65533;S&#65533;&#65533;D$&#65533;f&#65533;N&#65533;e&#65533;&#65533;Qs)&#65533;n)&#1236;h&#65533;;&#65533;&8?%&#65533;&#65533;&#65533;7C&TI&#65533;&#65533;v&#65533;&#65533;&#65533;&#65533;&#65533;&#65533;)&#65533;&#65533;F&#65533;&#65533;WO&#65533;&#65533;/,&#65533;&#65533;x$.~&#65533;&#65533;@&#65533;!&#65533;A&#1866;&#65533;B@&#65533;8&#65533;&#2043;&#65533;&#65533;&#65533;O~&#65533;&#65533;I;V-g&#65533;Eu
&#1537;&#65533;&&#65533;6&#65533;&#65533;&#65533;&#65533;&#65533;%&#65533;&#409;&#65533;&#65533;s1&#65533;[l(2O,-&#65533;&#65533;	X&#65533;`&#65533;&#65533;&#65533;{&#65533;&#65533;j.&#65533;&#65533;&#65533;]1&#65533;Y-kA&#65533;Z:9&#65533;z9&#65533;&#65533;Jo&#65533;&#65533;g&#65533;&#65533;-	Xq&#65533;)&#65533;B&#65533;&#65533;aL(28&#65533;&#65533;C&#65533;$&#65533;.&#65533;'&#65533;&#65533;&#65533;$&#65533; C+H
S2w&#65533;&#65533;&#65533;&#65533;&#65533;|Rd&#65533;z"oZ&#65533;a&#814;2&#65533;&#65533;&#65533;Cw&#65533;&#65533;H&#65533;&#65533;&#65533;6&#65533;k_rMB&#65533;&#65533;&#65533;&#65533;&#65533;&#65533;Cr&#65533;E&#65533;7pZ}aA<&#65533;&#65533;2&#65533;&#65533;&#65533;&#65533;&#65533;hw&#65533;P4q&#65533;y ,Mo&#65533;&#65533;&#65533;v?d&#65533;&#65533;~H&#65533;&#65533;&#65533;&#65533;&#65533;&#65533;9&#65533;&#1132;&#65533;4&#65533;c&#65533;&#65533;.Zd&#65533;U^&#65533;X&#65533;&#65533;H rgW&#65533;&#65533;B&#65533;&#65533;&#65533;&#65533;&#65533;#d&#1986;5&#65533;`&#65533;&#65533;&#65533;&#65533;&#65533;<&#65533;3&#65533;&#65533;&#65533;&#65533;{&#65533;&#65533;&#65533;#&#65533;&#1705;&5&#1699; &#65533;p0~
&#65533;e&#65533;&#65533;dv&#65533;tUd&#65533;&#65533;F&#65533;&#65533;5/&#65533;&#65533;&#65533;&#65533;&#65533;&#768;&#65533;&#65533;&&#65533;a&#65533;t&#65533;#C&#65533;GR&#65533;&#65533;&#1859;&#65533;r&#65533;"&#467;&#65533;&#65533;I&#65533;&#65533;&#338;/&#65533;	&#65533;0&#65533;c&#65533;`&#65533;&#65533;]u&#65533;&#65533;&#65533;R&#65533;fZ+&#65533;?&#65533;_&#65533;86&#65533;&#65533;X'&#65533;&#65533;p&#65533;3X &#65533;o8&#65533;-\&#65533;&#65533;;&#65533;X&#65533;&#65533;&#65533;3v &#45172;S&#1581;[Ue?&#65533;&#65533;&#65533;R&#65533;&#65533;&#65533;M\&#65533;&#65533;&#65533;B&#65533;&#65533;&#65533;&#802;&#65533;&#65533;r[&#65533;l&#65533;0&#568;<PHy&#65533;&#65533;o
f&#65533;C&#65533;Y&#65533;&#1896;v&#65533;+/s&#65533;&#1771;r&#65533;&#65533;&#65533;&#65533;&#65533;h&#65533;J[=&#65533; &#65533;
h&#65533;v &#65533;&#65533;Is:k&#65533;6p&#65533;3&&#65533;&#65533;&#65533;{&#65533;&#65533;L&#65533;&#65533;&#65533;*%&#65533;&#65533;)&#743;&#65533;-&#65533;T|&#65533;&#65533;N &#65533;&#65533;4&#65533;&#1516;&#65533;&#65533;x&#65533;am&#65533;Ys&#65533;o&#65533;+&#65533;&#65533;&#65533;s&#987;&#1982;&#65533;&#915;&#65533;,&#65533;&#65533;M&#65533;&#65533;e&#1538;H&#253;&#65533;&#65533;p&#65533;&#65533;Lp8&#65533;&#65533;|vC&#65533;&#65533;&#65533;k&#65533;&#65533;es[&#50269;&#65533;w&#65533;&#65533;jz&#65533;h&#65533;~&#65533;&#65533;2&#65533;&#65533;&#65533;&#65533;&#65533;y&#65533;&#65533;C&#65533;&#65533;&#65533;yy&#65533;SVd\&#65533;R&#65533;qt`)&#984;&#65533;&#65533;FGq9-&#65533;&#65533;&#65533;%U&#65533;&#65533;]&#1995;R&#1290;2&#432;	&#65533;&#965;&#65533;|&#65533;f'&#65533;:&#65533;&#65533;&#1660;yK&#65533;^&#65533;&#65533;Z&#65533;e&#65533;&#65533;&#65533;k&#65533;&#65533;&#1281;&#65533;YG'&#65533;E&#65533;&#65533;grQ&#65533;&#65533;&#65533;&#65533;cY&#65533;&#65533;&#65533;&#65533;&#65533;w&#65533;2&#65533;t_&#65533;6p}r&#65533;8
Jx&#65533;;&#65533;i&#65533;I5J&#65533;@&#65533;S&#65533;3&#65533;&#65533;&#65533;H3&#65533;&#65533;x&#65533;!&#65533;&#65533;NlB&#65533;&#65533;bS&#65533;&#65533;&#65533;Oc&#65533;&#65533;&#65533;&#65533;&#65533;;p3&#65533;x&#65533;&#65533;9p&#65533;&#65533;!#2&#65533;s&#65533;&#65533;#b&#65533;&#65533;?"&#65533;a&#65533;(+{k:&#65533;.&#65533;{&#65533;R&#65533;&#65533;#^8&#65533;&#65533;&#539;&#65533;&#65533;(6}&#242;&#65533;&#65533;&#65533;&#65533;&#65533;&#1331;&#65533;l@&#65533;&#65533;&#65533;&#65533;<&#65533;I8*&#65533;&#65533;&#65533;Y&#65533;K;&#65533;B &#65533;&#65533;=&#65533;&#65533;&#65533;&#65533;&#65533;D&#1780;&#65533;!B&#65533;&#65533;&Is&#65533;j&#65533;&#65533;+&#65533;&#65533;h&#65533;&#65533;&#65533;&#1028;&#65533;&#65533;@p&#65533;T+&#65533;&#65533;-W&#1150;XBR
&#65533;&#65533;&#65533;1&#65533;&#65533;b&#65533;&#65533;2\&#65533;$&#65533;;&#65533;7d&#65533;&#65533;zX;~&#65533;&#65533;&#65533;'&*&#65533;0&#65533;54&#65533;&#65533;i+@x
&#65533;&#65533;&#65533;!&#1284;=T&#65533;sx&#65533;&#65533;
D1&#65533;&#703;&#65533;&#65533;=&#65533;&#65533;@>&#65533;2D&#65533;&#65533;i&#65533;,&#65533;2&#65533;y&#65533;-&#65533;&#65533;7:
&#65533;s&#65533;K&#65533;6TA|w&#65533;&#65533;&#65533;&#65533;H1RT&#65533;<&#65533;&#65533;&#65533;&#65533;&#65533;&#65533;!&#65533;&#65533;2&#65533;ZL&#65533;#t&#65533;&#1188;&#65533;&#65533;'&#65533;%6#")lF&#65533;&#65533;&#65533;F&#65533;&#65533;&#65533;&#65533;!-&#65533;&#65533;&#65533;&#65533;&#65533;&#65533;0&#65533;G&#65533;=&#65533;&#65533;	&#65533;c&#65533;&#65533;!&#65533;&#65533;&#65533;7&#65533;&#65533;&#385;&#65533;5L&#65533;&#65533;&#65533;&#65533;Dc&#65533;&#65533;&#822;D&#65533;E_s&#65533;Md&#65533;,&#65533;&#65533;X&#65533;&#65533;&#65533;K&#829;s&#1537;{&#65533;;&#65533;p&#65533;&#65533;&#65533;&#65533;&#65533;0&#65533;E,6&#65533;&#65533;&#65533;&#65533;&#65533;?6&#65533;&#65533;&#65533;hH&#65533;&#65533;;'&#65533;5&#721120;&#65533;*Q&#65533;&#65533;&#65533;Hg&#65533;&#65533;C&#65533;23&#65533;	^t&#65533;&#65533;&#65533;&#65533;F&#65533;F&#65533;&#65533;@&#65533;H8&#65533;&#65533;&#336;&#65533;&#65533;&#65533;&#65533;&#65533;G&#1035;8&#65533;&#65533;B;&#65533;&#65533;d$;l&#65533;Rj&#65533;&#65533;.9&#65533;H&#65533;&#65533;Gt t&#65533;&#65533;aF&#65533;&#65533;$$4iD&#65533;F&#65533;&#65533;&#65533;&#65533;K&#65533;&#65533;t&#65533;&#65533;&#65533;2\&#65533;&#65533;&#65533;&#65533;HB=&#65533;&#65533;D&#65533;&#65533;F{&#65533;+5&#65533;&#1056;&#65533;&#65533;F&#65533;&#65533;&#65533;&#65533;&#65533;&#762;k&#65533;&#65533;c'&#65533;&#65533;D&#65533;K&#65533;&#65533;&#65533;@b&#65533;&#65533;Kn&#65533;&#479;@&#65533;1&#65533;	&#65533;&#65533;/&#65533;&#65533;&#1298;&#65533;&#65533;<&#65533;z$&#65533;&#65533;;&#65533;&#65533;&#65533;&#65533;#&#65533;q&#65533;&#65533;X,&#1564;J1&#65533;&#65533;&#65533;&#65533;*&#65533;&#65533;&#65533;c&#65533;s&#65533;&#65533;7K&#65533;&#65533;I&#65533;#9&#65533;h&#65533;v+&#65533;<:Q&#65533;&#65533;&#1811;&#65533;OaAS&#65533;&#65533;&#65533;;&#65533;G#&#65533;&#65533;&#65533;4&#65533;T:)s&#65533;H&#65533;&#65533;x&#65533;&#65533;M&#65533;&#65533;?+&#65533;)&#65533;DOx&#65533;sx&#65533;&#65533;&#65533;8'$0&#65533;,@&#65533;!&#65533;&#65533;&#65533;&#65533;&#65533;&#65533;&#65533;;O&#65533;&#65533;&#65533;s`&#65533;@) &#65533;&#65533;&#65533;&#65533;P@&#65533;M!&#65533; s (!&#65533;&#65533;
0T&#65533;&#65533;&#65533;f&#65533; P&#65533;&#65533;-&#65533;&#65533;&#65533;R(&#65533;]&#65533;&#65533; &#65533;`&#65533;`+&#65533;&#1664;&&#65533;&#65533;&#65533;m&#65533;&#65533;/&#65533;4&#65533;&#1583;s&#65533;Y8&#65533;&&#65533;&#65533;&U'e&#1103;H&#65533;-&#65533;&#65533;QB&#65533;&#65533;h&#65533;&#65533;&#65533;&#65533;&#65533;&&#65533;&#65533;&#65533;D&#65533;&#65533;&#65533;&&#65533;&#65533;&#65533; &#65533;&#65533;8`&#65533;3&#65533;&#65533;8&#65533;)&#65533;S4e&#65533;D&#65533;Q,&#65533;[ 	E&#65533;%&#65533;&#65533;3=&#1232;PS4&#65533;R&#65533;&#65533;&#65533;4u&#65533;Du&#65533;3&#65533;&#65533;3P&#65533; @&#65533;&#65533;s&#65533;&#65533;&#65533;&#65533;0&#65533;M&#65533;&#1296;8S@&#65533;7&#65533;&#65533;FM&#65533;YH&#65533;] S&#276;&#65533;Be&#65533;&#65533;&#65533;&#65533;&#65533;O&#65533;&#65533;.&#65533;&#65533;&#65533;U&#65533;&#65533; QE&#65533;GHSU&#65533;T$&#65533;&#65533;N}&#65533;&}&#65533;8}&#65533;0&#65533;&#65533; Y&#65533;&#65533;N&#65533;\&#65533;UJe&#65533;8&#65533;&#65533;&#65533;<,-&#65533;&#65533;&#65533;&#65533;D&#65533;S
xSp e5&#65533;^&#65533;V&#65533;H&#65533;&#65533;&#65533;=(&#65533; T&#65533;&#65533;g&#65533;&#65533;|&#65533;&#65533;A%&#65533;xse&#65533;Y(&#65533;QE ^&#65533;&#65533;&#65533;&#1513;&#65533;&#65533;|M&#65533;g&#65533;&#65533;. &#65533;Q&#65533;c&#65533;iU&#65533;&#65533;&#65533;WH&#1165;&#65533;&#65533;f8&#65533;&#65533;  !&#65533; &#65533; ,&#65533; &#65533; &#65533; L &#65533; &#65533;	H&#65533;&#65533;&#65533;&#65533;*\xp&#65533;A&#65533;&#65533;k&#65533;L"&#203;3j&#65533;&#561;#&#65533;f&#65533;}&#65533;v&#65533;dA&#65533;,&#65533;&#65533;&#65533;_&#65533;U&#65533;&#65533;H&#65533;&#65533;&#859;&#65533;&#65533;,x&#65533; 5&#65533;)&#65533;M&#65533;&#65533;5&#65533;&#65533;p*]&#65533;&#65533;fJ&#65533;L&#65533;&#65533;:5&#65533;A&#65533;BUTIJ&#65533;&#65533;`&#65533;.M&#65533;&#65533;J&#65533;PK^x&#65533;&#65533;&#1652;D&#65533;&#65533;|+&#65533;&#65533;]&#65533;Z&#65533;
LI2&#65533;&#1324;Y{&#65533;&#65533;JjB(w+&#1451;&#65533;j[&#65533;&#65533;&#65533;&#65533;<&#65533;&#65533;(&#2044;&#65533;&#65533;&#65533;=;&#65533;&#65533;&#65533;5&#65533;%A+XsU&#65533;+&#65533;&#65533;&#65533;5r&#1345;&#65533;&#65533;
&#65533;
&#65533;vFm1I&#65533;&#65533;)&#65533;7&#679;qx&#65533;7&#65533;&#65533;&#65533;&#65533;&#65533;&#65533;\!&#65533;k&#65533;&#65533;t&#65533;&#65533;1i&#65533;m&#65533;&#65533;&#65533;X;a&#65533;Z&#65533;T&#65533;h&#65533;|A&#65533;&#1923;&#65533;V&#1520;&#65533;&#65533;&#65533;&#1158;&#65533;'`&#65533;g&#1617;&#2031;&#65533;j&#65533;&#65533;E'&#65533;ef%&#65533;&#65533;l&#65533;u7&#65533;@&#65533;&#65533;&#65533;E&#65533;dWRe&#65533;=F&#65533;il	dpn&#65533;&#65533;p&#65533;6&#4358;y&#65533;`X&#65533;,_|&#65533;-~&#65533;&#65533;]w&#65533;&#65533;&#65533;&#65533;'&#65533;EXu&#65533;&#65533;5!&#65533;&#65533;d_=&#65533;&#65533;nH:vcTBBEYr&#65533;&#65533;&#65533;S&#65533;%&#65533;q&#473;Xa?&#65533; fA\|#&#65533;HE&#65533;&#65533;P&#65533;&#65533;&#65533;gL&#65533;&#65533;&&#65533;&#65533;U$J)&#65533;&#65533;??x&#65533;9&#65533;&#65533;0&#65533; 2&#65533; *&#65533;"&#65533;&#65533;4&#65533;u3f&#65533;&#65533;4('^&#65533;i&#65533;&#65533;rY&#65533;&#65533;&#65533;&#65533;@?&#65533;&#65533;2&#65533;&#65533;&#65533;&#65533;:&#65533;&#65533;&#65533;~x&#1256;@&#556;&#65533;&#65533;@&#65533;D&#65533;_Bm&#65533;&#1456;&#65533;v&#65533;Z&#65533;Q(]}r&#264811;x&#65533;C;&#65533;&#1092334;&#65533;&#65533;&#65533;+2&#65533;,&#1194;@&#65533;&#65533;&#65533;(B&#65533;&#65533;|}&#65533;&#65533;%&#65533;&#65533;*&#65533;tU&#65533;&#65533;E^&#65533;&#65533;&#65533;&#65533;&#65533;Z-0&#65533;~{&#65533;@&#65533;&#65533;.&#65533;&#65533;&#65533;@y&#65533;#&#65533;&#65533;&#65533;%8X&#65533;E&#65533;&#65533;&#65533;&#65533;&#65533;&#65533;&#1714;E&#65533;&#65533;;&#65533;&#65533;&#65533;&#495;&#65533;&#65533;&#65533;&#65533;n+uc#vYm&#65533;&#1622;i*'&#65533;\&#65533;&#65533;&#65533;&#612;Qilm&#65533;%|-A&#65533;&#65533;o&#65533;&#65533;&#65533; &#65533;"&#65533;&#1722;X&#65533;&P&#65533;SN&#65533; &#65533;&#65533;&#65533;UU&#65533; J&#65533;&#65533;}+&#65533;$&#65533;&#65533;&#65533;&#65533;B&#65533;x&#65533;&#65533;&#65533;u&#65533;<&#65533;&#65533;<$&#22940;&#65533;&#614;z*a&#65533;&#65533;&#1001;F'J&#65533;#&#65533;J&#65533;?&#65533;&#65533;vAB&#65533;&#65533;&#65533;'xZ&#65533;&#65533;&#755;&#65533;D&#65533;&#65533;&#65533;&#65533;*AG&#65533;lP&#65533;H&#65533;&#65533;A&#65533;&#65533;&#65533;B&#65533;F&#65533;@&#65533;&#65533;&#65533;\&#65533;9&#65533;&#65533;B^&#65533;r&#65533; &#65533;&#65533;P&#65533;&#65533;,&#65533;&#65533;&#65533;aLW&#65533;&#65533;&#65533;&#853;N&#65533;&#65533;&#65533;&#1084;&#65533;O&#65533;&#65533;&#65533;&#65533;&#65533;A#&#65533;*&#65533;&#65533;&#65533;&#65533;6% &#65533;O	&#65533;,&#65533;j&#65533;*&#65533;[&#65533;&H5h&#65533; &#65533;&#65533;&#65533;&#1065;A&#65533;&#65533;&#65533;&#65533;&#65533;&#65533;&#65533;&#65533;P&#1036;&#65533;A&#65533;'2&#65533;X&#65533;Q&#65533;&#65533;<&#65533;&#65533;&#65533;&#65533;d&#65533;r&#65533;x&#65533;&#65533;&#65533;&#65533;&#65533;G:&#65533;!&#65533;B&#65533;&#65533;&#65533;$}&#65533;&#65533;V&#65533;&#65533;&#65533;&#65533;4C
&#65533;Y&#65533;7&#65533;U&#65533;&#65533;Q&#65533;&#65533;&#65533;p&#65533;&#65533;ce$n&#65533;&#65533;&#65533;&#65533;.r&#65533;&#65533;8&#65533;C&#65533;A&#65533;&#65533;Q!  &#65533;F&#65533;N &#65533;3<&#65533;q&#65533;A(d
&#65533;\&#65533;2U&#65533;>qgew&#65533;A@P]a&#65533;&#65533;e&#65533;b&#65533;X&#65533;&#65533;P&#65533;&#65533;B*&#65533;&#65533;&#65533;	&#65533;N&#65533;Q&#65533;"&#65533;B&#65533;&#65533;Z&#65533;&#726;&#65533;y&#65533;&#65533;t&#65533;&#65533;&#65533;H&#144;&#65533;F&#65533;-f&&#65533;QS&#65533;&#41424;N&#65533;|&#65533;([e&#65533;&#65533;&#65533;)&#65533;B&#65533;K&#65533;fb6&#65533;&#65533;&#65533;&#65533;c &#65533;&#65533;&#65533;.uW&#65533;^&#65533;#u&#65533;4&#65533;&#65533;&#65533;]A&#65533;H&#65533;&#65533;<&#65533;&#65533;:&#65533;4&#65533;@,8Wy&#65533;U&#65533;*&#65533;&#1710;0\z`d
&#65533;`x1#&#65533; &#65533;}4&#65533;.&#65533;&#65533;&#65533;&>&#65533;&#65533;&#65533;$&#65533;&&#65533;&#65533;!&#65533;9&#65533;GC&#65533; &#65533;|&#65533;
&#168;s"$&#65533;I&#65533;b&#65533;&#1062;8)&#65533;&#65533;2&#65533;4&#65533;I&#65533;x&#65533;U&#65533;,&#65533;E7&#65533;-&#65533;$&#65533;&#65533;&#65533;&#65533;?&#65533;&#65533;=X&#65533;2#&#65533;&#65533;c&#65533;&#65533;%&#65533;&#65533;+&#65533;ji&#65533;&#65533;&#65533;s&#65533;&#65533;&#65533;)&#65533;&#65533;E&#65533;.`<&#65533;V&#65533;N&#65533;&#65533;d&#65533;&#65533;&#65533;@&#65533;I&#65533;hcj`&#65533;?&#65533;&#636;&#65533;&#65533;2&#65533;"&#65533;*?K&#65533;&#323;&#65533;&#65533;i&#65533;H'&#65533;\E&#65533;f&#65533;H&#65533;c&#65533;kB&#65533;&#65533;&#65533;&#65533;&#65533;T&#65533;&#65533;&#65533;g$&#65533;&#65533;8-F?&#65533;&#65533;&#65533;&#65533;!y&#1026;>&#65533; I&#65533;&#65533;%&#65533;A&#65533;&#65533;&#65533;<&#65533;Xe5&#65533;&#65533;TW &#65533;&#65533;t&#65533;&#65533;&#65533;>B&#65533;0 &#65533;=&#65533;Y&#65533;z&#65533;&#65533;LyI&#65533;&#65533;&#65533;&#646;H&#65533;
&#65533;LH^/&#65533;&#65533;p&#65533;2&#65533;&#65533;&#65533;a&#65533;&#65533;qd,&#65533;8rT&#65533;	&#65533;+6iF&#65533;5&#65533;&#65533;&#65533;#&#65533;&#801;&#65533;&#65533;hS&#65533;b&#65533;&#65533;&#65533;&#65533;&#65533;&i&#65533;j&#65533;Hw&#65533;&#65533;&#65533;&#65533;3&#65533;&#65533;G&#65533;+`"&#65533;i&#1645;&#65533;T&#65533;!&#65533;@t[&#65533;)d&#65533;zt6&#65533;&#65533;&#65533;&#65533;G&#762;&#65533;?&#65533;&#65533;&#265;^&#65533;lW&#65533;&#65533;F&#65533;&#65533;&#65533;&#1622;!&#65533;<H&#65533;O&#65533;&#65533;&#65533;ZX*1&#65533;&#65533;&&#65533;	al&#65533;v]&#65533;&#65533;+&#65533;&#65533;&#65533;&&#65533;U#&#65533;&#65533;&&#65533;&#65533;#&#1824;dtH&#65533;ZV4!V&#65533;kV<&#1166;x&#65533;&#65533;&#65533;&#65533;&#65533;+&#65533;;&#65533;	_&#65533;&#65533;i,B&#65533;&#65533;&#65533;&#65533;&Z&#65533;&#65533;&#65533;&#65533;&#65533;&#65533;&#65533;Q)<&#65533;A+&#65533;&#65533;d&#65533;&#65533;^&#1177;'Nv6&#65533;o)Z&#65533;&#65533;H/r&#65533; &#65533;^iErF&#65533;d$&#65533;&#1395; &#65533;&#65533;G&#65533;&#65533;&#65533;&#65533;7#
&#65533;	&#140;6$&#65533;&#65533;D&#65533;V&#65533;39+&#65533;<q&#65533;&#65533;5&#65533;	&#65533;&#65533;&#65533;&#65533; X&#65533;@P&#65533;&#65533;Zi&#288;-h@&#65533;yvS&#65533;D&#65533;b&#65533;%Gzq&#65533;&#65533;&#65533;&#1733;Pq1X &#65533;*&#65533;W&#65533;dF&#65533;P&#65533;#S&#65533;&#65533;&#415;&#65533;.A&#65533;&#65533;&#65533;z&#65533;!K&#65533;:2&#65533;&#65533;g=&#65533;)J&#65533;[&#65533;b]&#65533;&#65533;3Z&#65533;&#65533;&#65533;&#65533;$2S&#65533;&#65533;&#43081;&#1715;&#1162;&#65533;&#65533;&#65533;&#65533;:V&#65533;3&#65533;E&#65533;2$d&#65533;1&#65533;	1&#65533;&#65533;T&#65533;&#65533;J
a*qB&#65533;&#65533;t&#65533;&#65533;&#65533;&#65533;1&#65533;&#65533;&#65533;9&#65533;&#65533;lmz&#65533;&#65533;s&#65533;&#65533;rul &#65533;&#65533;&#65533;T#&#65533;&#65533;&#65533;&#65533;&#65533;&#65533;&#65533;q&#65533;D&#65533;$bA@W&#65533;&#65533;c&#65533;&#65533;&#65533;&#65533;/R&#1621;sD&#65533;Mx&#65533;I&#65533;&#65533;&#65533;&#65533;&#65533;Y@&#65533;&#65533;[&#65533;&#65533;&#65533;&#65533;>&#65533;-Ba`&#65533;g*d&#65533;&#65533;&#65533;&#65533;&#65533;&#65533;&#65533;'&#65533;&#65533;|#=_&#65533;&#65533;&#65533;&#65533;H&#65533;'&#65533;&#65533;H&#65533;&#885;&#65533;>&#65533;#&#65533;{&#65533;&#65533;&#65533;&#65533;&#1309;
{&#65533;#&#65533;&#65533;S&#65533;;&#65533;&#65533;a&#1480;&#65533;&#65533;e&#65533;}&#65533;q@&#65533;&#65533;3&#65533;&#65533;&#517;4&#65533;&#65533;*&#65533;8&#65533;	&#65533;&#65533;q>'A&#835;&#65533;O&#65533;_!t&#65533;/L%&#65533;di&#65533;_&#1992;>4Nz&#65533;Z(&#65533;&#65533;'&#65533;&#65533;&#65533;&#65533;51&#65533;&#65533;&#65533;&#65533;&#65533;&#65533;&#65533;@&#65533;&#65533;	&#65533;]&#65533;.|&#65533;,&#65533;B&#65533;j&#992;&#65533;.9&#65533;o>&#1722;d1P&#65533;&#65533;&#65533;&#65533;9>!Y&#65533;3&#65533; Z&#65533;>y>Q&#65533;&#65533;oIl&#65533;&#65533;/'X&#65533;&#65533;&#65533;&#65533;&#65533;&#65533;K&#65533;B&#990;&#65533;&#65533;9rK&#65533;&#65533;)&#65533;a&#65533;'1#&#65533;2&#65533;&#65533;&#65533;a fBl&#65533;&#65533;RA&#65533;p&#65533;&#65533;"&#65533;&#65533;^&#65533;&#65533;&#65533;a&#65533;2&#65533;H&#65533;t&#65533; D!&#65533;ba'!AW&#65533;'&#65533;&#65533;&#65533;&#65533;&#65533;&#65533;GK&#65533;q1.&#65533;{WE&#65533;&#65533;&#65533;rSQT&#65533;&#65533;&#65533;&#65533;q5F&#65533;y&#65533;&#65533;.&#65533;g&#65533;a!&#65533;&#65533;O&#65533;'&#65533;q~&#65533;7%&#65533;&#65533;ehE oa;&#65533;&#65533;u&#65533;@;W&#65533;&#65533;`&#65533;&#65533;i1&#65533;u&#65533;&#65533;V{A;&#65533;''TH&#65533;fx&#65533;&#53376;v&#65533;&#65533;'
&#65533;`O&#65533;&#65533;)&#65533;X&#65533;f&#65533;
&#65533;&#65533;:&#65533;&#65533;&#65533;&#65533;z "W(&#65533;.G&#65533;`&#65533;ThH('&#65533;@&#65533;&#65533;J&#65533;&#65533;&#65533;e&#65533;6&#65533;S&#65533;
&#65533; 	&#65533;PmP9&#65533;&#65533;&#65533;&#394;&#65533;.&#65533;9&#65533;qgX,i&#65533;ie&#65533;&#65533;&#65533;&#65533;\&#65533;&#65533;-!&#65533;6p&#65533;0j&#65533;&#65533;&#65533;X,B&#65533;h&#65533;4&#65533;cu&#65533;&#65533;&#65533;2&#65533;@&#65533;&#65533;&&#65533;0j&#65533;r%&#65533;8&#65533;&#65533;43&#65533;Q%&#65533;&#65533;&#65533;&#65533;v&#65533;W,&#65533;PK\&&#65533;&#65533;&#65533;&#65533;&#65533;&#65533;v&#65533;&#65533;&#65533;&#65533;&#65533;b0&#65533;=H&#65533; &#65533;%&#65533;PA~&#65533;&#65533;&#65533;&#65533;&#65533;&#65533;&#65533;&#65533;"&#65533;-&#65533;T]#&#65533;u&#65533;&#65533;&#65533;&#65533;f`puBt.@&#65533;&#65533;]&#65533;&#65533;&#65533;&#65533;.&#65533;&#65533;oVi&#1808;&#65533;t!&hajL&#65533;Lc&#65533;&#65533;&#65533;A3&#65533;&#65533;&#65533;&#65533;&#65533;&#65533;I@H@`O&#65533;&#65533;&#65533;&#65533;W&#65533;&#65533;)	}~'&#65533;x&#65533;K&#65533;&#65533;&#65533;&#65533;?}4,&#65533;&#65533;&#65533;7H&#65533;a&#65533;sg'g&#65533;wa/&#65533;$/&#65533;%aF&#65533;2G&#65533;&#65533;!^&#65533;&#65533;&#65533; &#65533;&#65533;F&#65533;&#65533;a&#65533;&#65533;&#65533;&#65533;P&#65533;G&#65533;:&#65533;(;DQ)t&#65533;k&#1894;&#65533;&#65533;)&#65533;&#65533;\l&#65533;g&#65533;!&#65533;2&#1345;&#65533;)&#65533;&#65533;O8&#65533;&#65533;Xr&#65533;P&#65533;'&#65533;&#65533;`&#65533;L&#65533;G&&#65533; &#550;FV&#65533;Dy~&#65533;Y&#65533;q9&#65533;Gi	!H*a?^gr&#65533;&#65533;b&#65533;WkIhY&#65533;w&#65533;hl&#65533;P9&#65533;Y&#65533;p&#65533;&#65533;&#65533;K&#65533;fy&#65533;&#65533;&#65533;&#1629;&#65533;&#65533; )R&#65533;kQP`&#65533;E&#65533;)&#37342;&#65533;&#65533;9&#65533;&#65533;W&#65533;&#65533;&#65533;&#65533;[&#65533;&#65533;:W&#65533;IMfa&#65533;&#65533;r&#65533;b&#65533;&#65533;@&#65533;&#65533;&#65533;&#33392;S&#65533;	&#65533;lZP\[s&#65533;&#65533;&#1369;&#600;)1^&#11809;6&#65533;&#1657;V-p&#65533;&#65533;aS&#65533;%ZK2&#65533;&#65533;}&#65533;p{&#65533; &#65533;"`HtR&#65533;&#65533;:*> f!&#65533;&#65533;&#65533;P&#65533;oH7&#65533;;W&#65533;&#65533;I&#65533;QsA+0&#65533;&#65533;5&#65533;pq&#65533;J&#65533;DY1&#65533;&#65533;m&#1632;qDG9&#65533;TK1&#65533;&#65533;&#65533;&#65533;&#65533;f&#65533;2&#65533;[&#65533;s
&#65533;J{u&#65533;El&#133;Q~P&#65533;&#65533;&#65533;&#65533;&#65533;&#65533;&#65533;&#65533;j&#65533;&#65533;.XS&#65533;&#65533;s&#65533;p&#65533;Q 5&#65533;&#65533;)&#65533;&#65533;&#65533;&#65533;5&#65533;&#65533;&#1300;
v6!&#65533;u!&#65533;&#65533;&#65533;&#65533;na&#65533;&#65533;&#65533;p\#CXgj&#65533;Mx&#65533;x&#65533;'p&#65533;&#65533;&#65533;d&#65533;p'&#65533;&#65533;Y&#65533;&#65533;>&#65533;A3&#65533;&#65533;&#65533;@~D&#65533;&#65533;&#65533;&#65533;x&#65533;:&#65533;&#65533;&#65533;EL&#65533;0&#65533;&#65533;&#65533;&#65533;R&#65533;%9P&#65533; &#1866;5&#65533;RU&#65533;U`?&#65533;
9&#65533;
&#65533;&#65533;J&#65533;=&#65533;=&#65533;{&#65533;&#65533;0&#65533;&#65533;&#65533;	&#65533;G:&#65533;&#65533;&#65533;&#65533;&#65533;8Q  &#65533;E&#65533;&#65533;&#426;7&#65533;&#65533;&#65533;

)&#65533; &#65533;&#65533;'&#65533;&#65533;&#65533;=&#65533;&#65533;&#65533;@j&#65533;&#65533;*D&#65533;&#65533;&#65533;5&#65533;&#65533;i&#65533;1&#65533;u&#65533;` m&#65533;$&#65533;&#65533;&#65533;&#65533;kP&#65533;E&#65533;&#65533;&#65533;Z&#65533;(&#65533;&#65533;&#65533;Z@&#65533;d&#65533;*&#65533;`&#65533;k&#65533;&#65533;&#65533;Em &#65533;v&#65533;B1&#65533;&#65533;0-&#65533; @CC&#65533;&	&#65533;&#65533;Z&#65533;p&#65533;&#65533;E^&SS&#65533;[&#65533; &#65533;&#65533;&#65533;'kP&#65533;hc)&#65533;&#65533;&#65533;G>&#65533;&#65533;6aw*fS&#65533;@&#576;&#65533;&#65533;Q&#65533;	&#65533;-&#65533;&#65533;H ,~g&#65533;7#&#65533;`&#65533;z&#65533;!!G&#65533;&#65533;&#65533;&#65533;AnA&#65533;1&#65533;&#65533;&#65533;.] 
J&#63016;#
@,&#65533;&#65533;&#65533;&#65533;&#65533;&#65533;Gk&#65533; &#65533;k&#65533;&#65533;$&#65533;&#1222;q&#65533;l&#65533;&#65533;&#65533;D&#65533;_&#65533;D&#65533;J&#65533;u&#65533;&#65533;&#65533;&#65533;&#65533; f&#65533;B1&#65533;u?k#l/&#267;x&#65533;&#65533;@&#65533;z&#65533;&#1249;&#65533;+&#65533;h &#65533;&#65533;&#65533;q&#65533;},i$&#65533;$&#65533;3$&#65533;\* W&#65533;m&#65533;&#65533;f&#65533;I&#65533;&#338;&#65533;1&#65533;&#65533;+&#65533;&#501;\&#65533;&#65533;Z&#65533;&#65533;XR.&#65533;&#65533;o&#65533;&#65533;4&#65533;&#65533;&#65533;G&#65533;MV$&#65533;y&#65533;'&#65533;h9&#65533;&#65533;
&#65533;&#65533;n0&#65533;>&#65533;&#65533;`]&#24750;4.&#65533;W&#65533;228, &#65533;#&#65533;&#65533;&#65533;&#65533;a}&#65533; &#65533;&#65533;&#65533;&#65533;&#65533;k&#65533;15&#65533;(&#65533;u&#65533; C{O&#65533;-"c!
&#65533;+'&#65533;&#65533;}&#65533;d&#65533;&#65533;&#694;`&#65533;&#65533;&#65533;!D&#65533;Ppg|"&#65533;&#65533;l&#65533;&#65533;Yc&#65533;&#65533;&#65533;&#65533;&#65533;0y&#65533;k{&#65533;:%&#65533;$&#65533;&#65533;2&J&#65533;&#331;q0=&#65533;&&#65533;&#65533;ig{C&#65533;l&#65533; &#65533;;p&#65533;Zoy&#65533;&#65533;&#65533;&#65533;v"&#65533;
&#65533; &#65533;+`+&#65533;$&#65533;&#65533;u&#65533;,&#65533;'m&#1312;5W&#65533;ey&#65533;i&#65533;A&#65533;z&#1768;B&#65533;;&#65533; &#65533;&#65533;&#65533;&#65533;V&#65533;&#65533;g'X&#65533;$&#65533;D&#65533;aP
&#65533;k&#65533;<I&#65533;)C&#65533;tc&#65533;X&#65533;&#65533;UP&#65533;&#65533;"4&#65533;Zg&#65533;&#65533;Uj&#65533;7&#65533;&#65533;-&#65533;&#65533;2&#65533; &#65533;&#65533;&#1212;&#65533;&#65533;\K&#538;#9`&#65533;x&#65533;&#65533;V&#65533;T#&#65533;&#65533;FYa1mH&#65533;,X&#65533;l&#65533;&#65533;L|&#65533;&#65533;Ar.&#65533;&#65533;&#65533;6&#65533;JZ|~d%&#65533;+&#65533; &#65533;)&#65533;2&#65533;&#65533;0&#65533;<8r&#65533;&#65533;&#65533;N&#65533;[&#65533;&#65533;A&#65533;l&#932;7Q8+ ,&#65533;+&#65533;&#65533;&#65533;?}'&#65533;m0G&#65533;E&#65533;o&#65533;:&#65533;&#65533;L&#65533;p>0&#65533;=MKg&#65533;1&#65533;q&#65533;I`y)&#65533;&#65533;&#65533;&#65533;&#65533;`/,|D&#65533;#V&#65533;&#65533;&#65533;N&#65533;|&#65533;N&#65533;"wK&#65533;I&#65533;&#65533;&#65533;&#65533;-P&#65533;t	&#65533;,&#65533;{T])&#65533;g&#65533;&#65533;%/&#65533;&#65533;&#65533;&#65533;&#65533;btva:&#65533;\&#65533;&#65533;OHu&#1079;&#65533;&#65533;u!XR&#65533;#&#11558;&#65533;bA&#65533;*&#65533;>&#65533;&#1567;&#65533;%&#65533;&#65533;2&#65533;&#65533;v&#65533;95d&#65533;_q."&#65533;"&#65533;w?&#65533;Tp&#65533;o&#65533;&#65533;0 &#65533;#rmZ1&#65533;&#65533;&#65533;&#65533;&#65533;a&#1783;Mb&#65533;~l&#65533;h&#65533;&#65533;&#65533;]&#65533;4Q\&#65533;'&#65533;&#65533;&#164;&#65533;m&#65533; @#&#65533; &#65533;&#65533;&#1084;P!
&#65533;Rs&#1867;&#65533;&#65533;&#65533;&#65533;&#65533;&#65533;&#65533;m&#65533;&#65533;`&#1951;&#65533;&#65533;&#65533;&#65533;&#65533;&#65533;	&#65533;&#65533;m&#65533;&#65533;@&#65533;&#65533;&#65533;&#65533; &#65533;M&#65533;&#65533;>&#65533;&#65533;&#65533;M&#65533;&#65533;		>&#65533;&#65533;	&#65533;=&#65533;&#65533;&#65533;ua&#65533;&#1997;&#65533;A&#65533;&#65533; &#65533; &#65533;&#65533;&#65533;&#65533;&#65533;~&#65533;&#65533;
&#65533;@&#65533; `&#65533;&#65533;@&#65533;&#65533;&#65533;&#65533;&#65533;q&#65533;(&#65533;&#65533;&#65533;&#65533;&#65533;BN2&#65533;!&#65533;&#65533;&#65533;G&#65533;&#65533;&#65533;&#65533;&#65533;	t&#65533;&#65533;>&#65533; 	&#65533;&#65533;&#65533;&#65533;&#65533;].g0g@1&#65533; &#65533;[&#65533;2 #&#65533;&#65533;'&#65533;&#65533;&#65533;S&#65533;&#65533;&#65533;
&#65533;&#65533;]&#65533;	&#65533;)0xN)&#65533;&#65533;[&#65533;&#65533;&#65533;&#65533;&#65533; &#65533; &#65533;~&#65533;p@F7&#65533;v#2&#65533;&#65533;Z&#65533;&#65533;x&#65533;{&#65533;&#65533;&#65533;&#65533;>{~&#65533;&#65533;&#30094; &#65533;&#65533;.&#38733;&#65533;L&#65533; &#65533;&#65533;&#65533;&#65533;>\~&#65533;&#65533;&#65533;W&#65533; &#65533;&#65533;&#65533;.&#65533;q&#65533;&#65533;	&#65533;&#65533;2&#65533;N&#65533;&#65533;&#65533;&#65533;&#65533; a&#65533;&#65533;f&#65533;a&#65533;&#65533;&#65533;n&#65533;Z&#65533;&#65533;]@&#65533;~u&#65533;&#65533;&#65533;f~&#65533;n&#65533;>&#65533;&#65533;&#65533;&#65533;&#65533;.&#65533;~&#65533;p&#65533;!&#65533;&#65533;&#65533;.&#65533;&#65533;
t0&&#65533;}[&#65533;&#65533;&#65533;~&#65533;&#65533;&#65533;&#65533;&#65533;d.&#65533;2@&#65533;n&#65533;-&#65533; B&#65533;	5&#65533;M&#65533;&#65533;&#65533;T&#65533;&#65533;&#65533;M&#65533;&#65533;bR
*p&#65533;&#65533; /&#65533;O&#65533;m&#65533;&#65533;9&#65533;P(&#65533;&#65533;&#65533;&#65533;&#65533;T@ &#65533;&#65533;	&#65533;&#65533;&#65533;&#65533;n&#1984; &#64944;?&#65533;&#65533;&#65533;&#65533;&#65533;Pw&#65533;W&#65533;&#65533;&#65533;&#65533;!&#65533;&#65533;`&#65533;&#65533;&#65533;G&#65533;&#65533; &#65533; BP50&#65533;p&#65533;@&#65533;&#65533; y&#65533;`1!&#65533;&#65533;!y&#1424;&#65533;@&#65533;&#65533;&#65533; &#65533;&#65533;0&#65533;< &#65533;&#65533; M &#65533;8/&#65533;&#65533;&#65533;C&#65533;&#65533;&#65533;0&#65533;< &#65533; &#65533;b&#65533;&#65533;u/{&#65533;&#65533;&#65533;`&#65533;&#65533;g&#65533;&#65533;&#65533;&#65533;h_&#65533;g+&#65533;&#65533;&#65533;&#65533;&#65533;~&#65533;&#65533;&#65533;&#65533; &#65533;&#65533;/&#65533;&#65533;o&#65533;M &#65533;o&#65533;o&#65533;?&#65533;X&#65533;&#65533;&#65533;&#65533;P&#65533;&#65533;&#65533;!&#65533;	&#65533;&#65533;&#65533;&#65533;]&#65533;&#65533;&#65533;/+&#65533;!`uGy+Ky&#65533;&#65533;<&#65533;&#65533; &#65533;&#65533;&#65533;&#65533;&#65533;&#65533;&#65533;&#65533;0&#65533;&#65533;^&#65533;@&#65533;g+&#65533;&#65533;&#65533;&#65533;?&#65533;&#65533;&#65533;&#65533;&#65533;&#65533;&#65533;&#65533;&#65533;&#65533;&#65533;&#65533;B&#65533;&#65533;&#65533;&#65533;&#65533;&#65533;&#65533;&#639;&#65533;&#65533;&#65533;N&#65533;&#65533;Y&#65533;'0W&#65533;&#65533;
&#65533;&#65533;OaAq&#65533;&#65533;lXX&#65533;&#65533;E&#65533;5n&#65533;&#65533;&#65533;&#65533;G&#65533;&#65533;&#65533;&#65533;@Z&#65533;&#65533;'&#65533;	&#65533;&#65533;&#65533;&#65533;&#65533;\D&#65533;&#65533;8^&#65533;&#65533;cbH&#65533;A&#65533;%&#65533;q&#65533;&#65533; 9&#65533;&#65533;dj&#65533;&#65533;&#1239;&#65533;Z&#65533;&#65533;a!/p&#65533;FWc@Q&#65533;a&#334;= &#65533;&#148;&#65533;.&#65533;4T&#65533;i&#65533;\&#65533;h$\&#65533;&#65533;"&#65533;&c&#65533;&#65533;&#65533;&#65533;q$&#65533;oQVs
&#65533; &#65533;(&#65533;&#65533;&#65533;gV&#65533;[&#65533;&#65533;&#65533;\y&#65533;HspO&#65533;f&#65533;&#65533;SC&#65533;&#65533;D2Wp<&#65533;Zf&#65533;&#65533;&#65533;~&#65533;j&|&#65533;%&#65533;&#10594;&#65533;&#65533;&#65533;!Y&#65533;&#65533;&#1390;&#65533;&#65533;8rCf&#65533;&#65533;&#65533;Z&#65533;=&#65533;&#65533;I&#65533;k}'Y5q&#65533;&#1613;&#65533;&#65533;k&#65533;&#65533;r&#65533;&#65533;&#65533;&#65533;&#221;\&#65533;gg&#65533;z&#65533;hkC&#65533;Wl)&#65533;&#65533;&#65533;<&#65533;_&#65533;&#65533;&#65533;&#65533;&#65533;&#65533;&#65533;k&#65533;&#65533;s&#65533;&#65533;&#65533;&#65533;9p6r&#65533;&#65533;4&#65533;&#65533;P@
&#65533;&#65533;&#65533;*&#65533;&#766;&#65533;&#65533;B3&#65533;r&#65533;&#65533;!&#65533;&#65533;H&#65533;
Sk&#65533;&>&#65533;f4&#65533;z*&#65533;Tf&#65533;&&#65533;~&#65533;&#65533;&#65533;&#65533;T&#65533;q&#65533;?&#65533;O a&#65533;&#65533;\l&#10593;&#65533;P&#65533;~&#65533;2&#65533;&#65533;4&#65533;&#65533;E&#65533;8\&#65533;&#65533;&#65533;@&#65533;)&#65533;&#65533;&#65533;1&#65533;)&#65533;&#65533;$&#65533;P2H&#65533;&#158;&#65533;&#65533;%C&#824;&#65533;&#65533;&#65533;D&#65533;&#65533;&#65533;&#65533;3#&#65533;J
&#65533; &#65533;&#65533;,&#65533;&#65533;Oj';!&#65533;&#65533;aOF-&#65533;&#65533;&#65533;&#65533;&#65533;&#822;a&#65533;&#65533;&#1028;r
&#65533;&#65533;&#65533;k&#65533;&#65533;GmL&#65533;&#65533;&#65533;&#65533;{q&#65533;C&#65533;|+^&#65533;&#65533;&#65533;GAT&#65533;H8&#1369;S.&#65533;SW_&#65533;s&#65533;&#793;&#65533;T&#65533;&#65533;1&#65533;;i&#65533;R&#65533;&#65533;&#65533;&&#65533;UJ&#13315;&#65533;&#65533;7K&#65533;&#1208;&#65533;&#1780;:n[}&#65533;&#65533;~6HgN3&#65533;+&#65533;)Aml&#65533;&#65533;D&#65533;&#65533;&#65533;o&#65533;&#65533;6&#65533;&#65533;&#65533;&#65533;&#65533;.:)&#65533;&#65533;H&#65533;&#65533;n&#65533;q6&#65533;Y&#65533;)a&d&#65533;s&#65533;&#65533;"&#65533;&#65533;K&&#65533;&#65533;~h&#65533;&#65533;&#65533;7&#65533;&#65533;&#65533;L&#65533;*&#65533;&#65533;&#651;&#65533;5&#759;&#65533;&#65533;&#65533;&#1669;M2&#65533;&#65533;P+('!,N&#65533;&#65533;>i&#65533;5J&#65533;DV&#65533;,j("P&#65533;Y&#350;YN)]8OE&#65533;&#65533;&#65533;&#65533;&#65533;,&#65533;V&#65533;Z&#65533;B&#65533;H&#65533;&#65533;@&#65533;+&#65533;&#1378;&#65533;&#65533;&#1005;&#65533;>J&#65533;&#65533;k&#65533;0&#65533;De&#65533;&#65533;&#65533;,&#1706;&#1524;&#65533;m&#65533;<+&#65533;&#65533;jt&#65533;&#65533;v&#65533;6o&#65533;&#65533;&#65533;U0&#65533;h&#65533;&#65533;&#65533;#&#65533;&#65533;F&#65533;&#65533;!&#65533;3&#65533;&#65533;E&#65533;&#65533;x+&#65533;D&#65533;,&#65533;&#65533;h&#65533;&#65533;r&#65533;A&#65533;qd&#65533;&#65533;&#65533;&#65533;&#1254;3&#65533;&#65533;&#65533;&#26486;^s&#65533;&#65533;&#65533;)&#1069;i&#65533;!p*&#65533;&#65533;&#65533;q&#65533;Lw&#65533;&#65533;&#65533;&#65533;0&#304;-OU&#65533;q2&#65533;v&#65533;&#65533;c&#65533;&#65533;H&#65533;&#65533;!&#65533;&#65533;5&#65533;~&#65533;&#65533;&#65533;S&#65533;yA1{&#65533;`k&#65533;&#65533;5&#65533;&#65533;8&#65533;9&#65533;&#65533;m&#65533;&#65533;rf&#65533;&#65533;&#65533;&#65533;L)>&#65533;&#65533;$<&#65533;)&#65533;j&#65533;0&#65533;&#65533;@&#65533;P&#65533;&#65533;\&#65533;\&#65533;c.+&#65533;!j&#65533;&#65533;&#65533;&#65533;|&#65533;&#1119;X&#65533;%&#65533;IJPQ&#65533;&#65533;4&#1074;%&#65533;&#65533;v&#65533;&#1028;&#65533;<&#65533;&#65533;~D&#65533;&#65533;&#65533;&#65533;&#20905;&#65533;m/lM&#65533;r &#65533;&#65533;8&#65533;R&#65533;)&#65533;E"S&#65533;&#65533;P/&#65533;&#165;j&#65533;:&#65533;&#65533;&#65533;o&#65533;&#65533;x&#65533;&#65533;$*qE&#65533;8#(&#65533;TCd&#65533;&#65533;&#65533;&#65533;E-&#65533;X&#65533;&#65533;&#65533;&#65533;)
:`R!&#65533;&#1048;F &4H&#65533;&#65533;&#65533;&#65533;&#65533;&#65533; &#65533;)&#65533;BPsG<6&#65533;&#65533;&#65533;&#65533;&#65533;&#1505;c]*:&#65533;c&#65533;&#65533;&#65533;H*E&#65533;}&#65533; &#65533;&#65533;]&#65533;<&#65533;&#65533;%1&#65533;&#65533;qO0&#65533;&#65533;d&#65533;&#65533;&#65533;&#65533;&#65533;&#65533;2&#65533;)9&#65533;&#65533;&#65533;kwCP&#65533;8&#65533;$&#65533;@&#65533;{&#65533;&#65533;I&#65533;l	&#65533;T&#65533;0F/&#65533;&#65533;&#65533;h#%&#65533;&#65533;7&#65533;&#65533;1&#65533;&#65533;&#65533;&#65533;&#65533;p&#65533;&#65533;B\R&#65533;#&#65533;h&#65533;i&#1475;&#65533;yM]&#65533;&#65533;&#65533;!]y)~1KGYa&#65533;&#1113;&#65533;&#65533;`H&#65533;&#65533;fKB&#65533;>"&#65533;&#65533;&#65533;CZ&#65533;&#65533;I&#65533;>%l&#65533;a&#65533;&#65533;9&#65533;&#65533;lj&#65533;Y;(B&#65533;&#433;IA&#65533;(&#65533;&#65533;d&#65533;&#65533;&#65533;&#65533;@&#65533;&#65533;&#65533;@&#1336;REQC&#1057;K&#622;&#65533;&#65533;$% &#65533;2&#65533;&#65533;&#65533;*&b\&#65533;b&#65533;29&#65533;&#65533;&#65533;&#65533;&#65533;GJ&#65533;HuO&#65533;&#65533;&#65533;+&#65533;&#65533;&#65533;0&#65533;E&#65533;&#65533;Q&#65533;&#65533;kd&#1102811;&#65533;&#65533;&#1285;&#65533;&#65533;,b&#65533;(&#65533;T&#65533;&#65533;&#65533;&#65533;&#65533;&#65533;&#65533;3L<'&#65533;L&#65533;nZ&#65533;&#65533;Yg&#65533;&#65533;&#65533;&#65533;&#65533;{mE&#65533;'&#65533;&#65533;e%&#65533;]3R&#65533;&&#65533;~L&#65533;	&#65533;&#65533;s&#65533;&#65533;&#65533;R&#65533;S&#65533;k5kT&#65533;*5>~k&#65533;&#65533;
&#303;&&#42775;&#65533;e&#65533;&#65533;&#65533;M!&#65533;2Rk&#65533;R&#65533;&#65533;&#722;&#65533;ARj&#65533;X)#9a0?&#65533;&#65533;5A&&#65533;^&#65533;%&#65533;&#65533;&#65533;&#65533;&#65533;&#912;4&#65533;)&#65533;&#65533;
&#1794;&#65533;&#65533;bJ&#65533;&#65533;nkWxz.t&#65533;&#65533;&#65533;&#65533;&#65533;t%&#65533;[&#65533;&#65533;&#65533;&#65533;&#65533;&#65533;&#65533;&#65533;w&#65533;bBI&#65533;&#65533;VQ&#65533;&#65533;\&#65533;%X&#65533;&#65533;&#65533;"&#1197;it&#1531;&#65533;HM&#65533;d&#65533;Z%%S&#65533;&#65533;&#65533;&#65533;Ej &#65533;&#65533;m5&&#65533;P.g~z&#65533;&#65533;&#65533;&#300;&#65533;e&#65533;M&#65533;&#65533;:Zy&#65533;&#65533;N	&#65533;&#65533;&#65533;t&#65533;&#65533;6&#682;&#65533;&#65533;"&#65533;jD&#65533;)^&#65533;Hd&#65533;{&#65533;&#65533;e[&#65533;&#65533;I&#65533;&#65533;=&#65533;&#65533;&#65533;&#65533;\&#65533;6A&#65533;2&#65533;V/&#65533;&#65533;O&#65533;F&#65533;$>bo&#1540;#&#65533;&#65533;IN&#65533;&#65533;&#65533;d&#65533;=6&#65533;)&#65533;!M&#65533;&#65533;+&#65533;x![&#65533;%&#65533;6)&#65533;&#65533;&#65533;&#65533; S-&#65533;ff&#65533;e=	&#65533;j^&#65533;t&#65533;|nR&&#65533;0&#65533;&#65533;&#65533;&#65533;&#65533;&#65533;m&#65533;&#65533;RN&#65533;&#65533;e&#65533;(f&#65533;&#65533;s&#65533;&#65533;&#65533;]E&#65533;&#65533;k=V	+&#65533;'&#65533;&#65533;F&#65533;&#65533;&#65533;Zd&#65533;gM[&#65533;&#65533;&#65533;&#65533;gd&#65533;*&#65533;z&#65533;iU&#65533;&#65533;&#65533;&#42750;&#65533;Z&#65533;
&#65533;"8&#65533;2&#65533;E&#65533;p }&#65533;&#65533;E&#65533;&#65533;&#65533;&#65533;2c&#65533;Z:5&#65533;&#65533;&#65533;p<&#2430;&#65533;&#65533;&#65533;B1&#65533;&#65533;&#65533;&#65533;V3&#65533;&#65533;&#65533;`&#65533;&#447;&#65533;Ko&#65533;R&#65533;t&#65533;&#65533;&#65533;&#65533;M&#65533;&#65533;&#65533;?&#65533;&#65533;9+EIy&#65533;e&#65533;&#65533;&#65533;&#65533;&#65533;U&#65533;&#65533;Y&#1460;&#65533;&#1477;&#491;3^o&#65533;&#65533;&#65533;d&#65533;&#65533;[&&#65533;Zk+&#65533;BN3&#65533;dW&#65533; f&#65533;jJ&#1840;A&#65533;m&#65533;&#65533;,@dQ&#65533;5S&#65533;&#787;Xb&#65533;7!&#65533;j N&#65533;D &#65533;`y9Vf3v&#65533;:4/7&#65533;&#65533;|&#65533;&#65533;	:&#65533;o&#65533;&#65533;n&#65533;&#65533;*q&#65533;&#65533;&#65533;&#237;A:N&#65533;&#65533;&#65533;I&#65533;&#65533;!&#65533;h&#65533;W{&#65533;V&#65533;y38&#65533;&#65533;V&#1108;<&#65533;}&#43647;&#65533;J&#65533;L7&#65533;&#65533;!&#65533;&#65533;1&#65533;&#65533;&#65533;&#65533;8w&#65533;&#65533;J&#65533;Y&#65533;&#65533;&#65533;6&#65533;&#65533;"&#65533;&#65533;M&#65533;&#65533;
d&#65533;&#1869;&#65533;&#65533;&#996;&#65533;{&#65533;H&#65533;8* &#65533;3t;E&#65533;mA&#65533;fr@&#65533;X&#1976;?&#65533;&#65533;?<&#65533;/&#65533;8&#65533;&#65533;NV&#65533;&#65533;&#65533;^q&#65533;u&#993656;?&#65533;&#65533;`S &#65533;ZFm&#65533;&#65533;&#65533;,&#65533;u&#65533;&#65533;&#65533;t&#65533;DRD&#65533;&#65533;?&#65533;&#65533;s&#65533;z&#65533;t&#65533;z:&#65533;&#65533;,!&#65533;k&#65533;&#65533;.1&#1462;&#65533;&#65533;J&#65533;&#65533;<u&#65533;k?&#65533;&#65533;]&#65533;&#65533;&#1834;v&#65533;	&#65533;x&#65533;&#65533;&#65533;&#65533;LqA&#65533;\T &#65533;"&#65533;&#65533;9&#65533;&#65533;&#65533;&#65533;9&#65533;&#65533;]h4&#65533;
9&#65533;9&#65533;&#65533;&#65533;&#65533;!&#600;<&#65533;&#65533;&#767;{k&#65533;&#65533;&#65533;&#65533;&#65533;K@L&#65533;+RCq <&#65533;=0&#65533;&#65533;j&#65533;.y&#65533;&#65533;&#1737;&#65533;
&#65533;7&#65533;&#65533;!1&#65533;&#19117;&#65533;(&#65533;&#65533; &#65533;]&#65533;:&#65533;&#65533;8$ @c&#65533;] &#65533;(/&#65533;.a{A&#65533;&#65533;=s&#65533;&#65533;&#65533;&#65533;&#65533;&#65533;&#65533;&#65533;!c&#65533;&#65533;&#65533;&#65533;&#65533;&#65533;`/&#65533;&#65533;>B&#65533;<&#65533;&#65533;%4%&#65533;-k&&#65533;&#65533;&#65533;Z&#65533;&#65533;0*&#65533;L&#65533;&#65533;xK&#65533;&#65533;&#65533;t&#65533;=&#65533;p#&#65533;I&#65533;&#65533;&#528; <:&#65533;5;L&#65533;c*	&#65533;&#561;=x;&#65533;@&#65533;AH&P&#65533;&#65533;&#65533;&#65533;&#65533;&#65533;&#65533;&#65533;=&#65533;8&#65533;L&#65533;&#65533;&#65533;k&#65533;&#65533;2a&#65533;&#65533;&#65533;&#65533;@`r89&#265;l&#65533;0&#65533;&#65533;&#65533;1}k&#65533;:{0&#65533;&#65533;&#1546;ND&#65533;Vt&#65533;I7&#65533;&#65533;~Q&#65533;p&#65533;&#65533;&
&#65533;h4&#65533;&#1657;X4&#65533;Z&#65533;&#65533;&#65533;&#65533;C&#65533;&#65533;&#65533;B7
&#65533;<#&#65533;E*T&#65533;&#65533;&#65533;&#65533;&#65533; ]&#65533;4&#65533;4&#65533;&#65533;&#65533;&#65533;&#65533;&#65533;FA&#65533;&#65533;.|&#65533;&#17557;i&#65533;&#65533;&#65533;&#65533;&#65533;{&#65533;C!\&#65533;&#65533;5)R&#65533;&#65533;h&#65533;&#65533;8C&#65533;&#65533;B&#65533;&#65533;&#65533;&#65533;
&#65533;&#65533;"&#65533;&#65533;&#65533;&#65533;&#65533;G&#65533;&#65533;;&#65533;&#65533;2&#65533;0D"&#65533;&#65533;D&#65533;Vy&#65533;F\&#65533;-K  D&#65533;&#65533;&#65533;9&#65533;&#65533;&#65533;*&#65533;&#65533;&#65533;-K&#65533;(&#65533;D|s&#65533;&#65533;&#65533;h|&#65533;&#65533;0w&#65533;,,@&#65533;&#65533;I&#65533;&#65533;&#65533;&#65533;u&#65533;&#65533;&#65533;+&#65533;&#65533;&#1749;&#65533;J&#65533;&#65533;G&#65533;&#65533;g&#65533;*&#65533;RJ>&#65533;	ey8V&#65533;&#65533;&#65533;\H&#65533;&#65533;X&#65533;&#65533;qF"$&#65533;_:p&#65533;nYE&#65533;&#754;&#65533;"&#65533;&#65533;&#65533;E&#65533;&#778;&#65533;&#65533;-#K&#65533;l&#65533;&#65533;&#65533;&#65533;&#65533;J&#65533;`&#65533;&#65533;[&#65533;GG&#65533;{&#65533;&#65533;W<&#65533;j&#65533;:&#65533;&#65533;I&#65533;&#65533;
	D?s&#65533;&#65533;Ep&#65533;*&#65533; &#65533;&#65533;Z&#65533;4&#65533;-C&#65533;h&#65533;n>&#1228;|&#65533;0M&#65533;L H0&#65533;t&#65533;&#65533;u:&#65533;q6|&#65533;-&#65533;&#65533;BM@F&#65533;&#65533;&#53039;&#1536;&#65533;@&#65533;A&#65533; .&#65533;>&#65533;&#65533;&#65533;D&#65533;Q&#65533;x&#65533;&#65533;&#65533;&#1842;]&#65533;R(&#65533;&#1541;]&#65533;[&#65533;)&#65533;2 &#65533;i&#65533;&&#65533;!&#65533;M&#65533;&#65533;&#65533;&#65533;&#65533;K&#65533;I&#65533;&#65533;2&#65533;L&#65533;&#1538;YP&#65533;&#65533;&#65533;&#65533;\&#65533;R&#65533;&#65533;B&#65533;@&#65533;&#65533;&#65533;&#34444;&#65533;&#65533;&#65533;!&#65533;&#65533;LF&#65533;&#1733;RP&#65533;3&#65533;&#65533;&#65533;&#65533;
&#65533;&#65533;3(&#65533;&#65533;8&#65533;QP&#65533;D&#65533;&#65533;&#65533;N&#65533;D&#65533;=PEK&#65533;&#65533;+&#65533;@&#65533;G&#65533;&#65533;Gp&#65533;&#65533;
p&#65533;&#65533;P&#65533;P&#65533;&#65533;&#65533;3&#65533; 
&#65533;&#65533;Y&#65533;&#65533;&#65533;] &#65533;&#65533;&#65533;&#65533;&#65533;&#65533;H&#65533;&#65533;&#32780;&#65533;Q&#65533;QR&#65533;eR'}R&#65533;, &#65533;+&#65533;&#1164;H&#65533;4&#65533;&#65533;)&#65533;&#65533;&#65533; 9E :E &#65533;P
`&#65533;&#65533;&#65533;s(&#65533;p :-,&#65533;6-5M8&#328;H&#65533;E&#65533;&#65533;&#65533;'&#65533;&#65533;-+&#65533;R&#65533;&#65533;&#65533;D&#1090;&#65533;&#65533;E&#65533;&#65533;&#65533;&#65533;+&#65533;R5]D]&#65533;`&#65533;&#65533;&#65533;H&#65533;n&#65533;&#65533;g(&#65533;s&#65533;&#65533;s&#65533;&#65533;D&#65533;&#65533;:Q&#65533;&#65533;&#65533;&#65533;:E 9u&#65533;X]U&#65533;&#65533;&#65533;g&#65533;&#65533;&#65533;8b}&#65533;sH&#65533;E&#65533;9}&#65533;Q&#65533;V&#65533;0&#1413;&#65533;&#65533;>3&#65533;gP&#65533;fx&#65533;&#65533;	 !&#65533; &#65533; ,&#65533; &#65533; &#65533; L &#65533; &#65533;	H&#65533;&#65533;&#65533;&#65533;*\h&#65533;&#65533;B &LT&#65533;&#1420;&#65533;3&#65533;3j&#65533;&#561;&#65533;&#461;B&#65533;&&#65533;&#65533;1&#65533;&#65533;&#65533;&#65533;v&#65533; &#65533;-V|&#65533;I&#65533;&#65533;&#859;&#65533;P&#65533;Dy&#65533;&#65533;&#927;9&#65533;$&#65533;D&#65533;&&#65533;H&#65533;*&#54834;g&#926;N&#65533;&#65533;%5&#65533;-&#65533;&#65533;&#65533;&#65533;&#65533;&#1499;I&#65533;`&#531;lV&#65533;CK&#65533;L)t&#65533;&#65533;&#65533;&#669;&#65533;&#65533;5&#65533;Q&#65533;&#65533;&#65533;&#65533;&#1707;TudG&#65533;&#65533;a&#65533;)&#65533;>m&#65533;V&#65533;&#1909;U&#65533;&#65533;&#65533;&#65533;)&#65533;&#216;m&#65533;&#65533;&#65533;&#65533;&#65533;&#65533;{&#65533;&#65533;i&#65533;&#65533;&#1342;&#65533;&#65533;&#65533;5&#65533;k&#65533;&#65533;d&#65533;&#65533;w2&#65533;w&#65533;&#65533;~[&#65533;w[(P*&#65533;ND&#65533;&#65533;&#65533;o&#65533;&#65533;&#65533;Y/m&#65533;yuK^^&#65533;&#65533;m&#65533;&#65533;&#65533;kg[:b&#65533;i-&#65533;&#65533;m&#65533;]1y&#65533;g&#65533;&#65533;&#65533;\{&#65533;C&
&#65533;6&#65533;&#65533;&#65533;&#65533;&#65533;&#65533;&#65533;&#65533;w&#65533;&#65533;&#1047;d[&#65533;&#65533;&#65533;E&#65533;Y&#65533;&#65533;&#65533;e&#65533;&#65533;&#471;&#65533;e}&#65533; &#65533;&#65533;&#65533;&#65533;X&#65533;ra&#65533;&#65533;&#351;b&#65533;]&#65533;Z`&#65533;E5d&#65533;&#65533;$b&#65533;(B&#65533; &#65533;IU&#65533; h&#65533;wz&#65533;	&#65533;&#1677;A&#65533;4&#65533;l &#1191;Rr&#65533;&#65533;X-&#65533;YV
&#65533;&#65533;m$q&#65533;&#65533;S>&#65533;&#65533;@/&#65533;4&#65533;8&#65533;I&#65533;&#65533;WcF&#65533;&#65533;&#65533;&#65533;(9g&#65533;&#65533;&#65533;`t&#65533;?&#65533;&#65533;&#65533;;&#65533;x&#65533;&#65533;?&#1964;&#65533;0&#65533; &#65533;%Z
=&#65533;&#65533;&#65533;tY&#65533;&#65533;y&#65533;&#988;&#65533;&#65533;i&#65533;&#65533;&#65533;&#65533;?&#65533; 
&#65533;&#65533;&#65533;&#65533;7&#65533;>*P+T9:[U	&#65533;&#65533;&#65533;
)&#65533;&#65533;&#65533;$&#65533;&#65533;&#65533;@^&#65533;&#65533;&#65533;|~&#65533;+&#65533;&#65533;&#65533;&#65533;2&#65533;T&#39928;$&#65533;|`&#65533;5]~	&#490;&#65533;_&#65533;&#65533;&#65533;}qa&#1069;&#65533;-&#65533;&#65533;&#65533;&#65533;iB^zG&#65533;&#65533;.d-&#65533;&#826;&#65533;&#65533;&#65533;&#65533;&#65533;m&#65533;&#65533;&#65533;[&#65533;&#65533;&#65533;&#65533;+&#65533;&#65533;"&#65533;&#65533;X&#65533;&#65533;V&#65533;?&#65533;	&#65533;&#65533;&#65533;l&#65533;#&#65533;&#65533;>&#65533;V&#65533;&#65533;&#65533;&#65533;A&#65533;&#15214;_&#65533;g&#65533;/&#65533;&#65533;*o&#1281; &#65533;&#1210;&#65533;Ae&#65533;&#1600;&#65533;&#65533;&#65533;&#65533;,A&#65533;&#1338;&#65533;&#65533;Z&#1079;m&#65533;&#65533;?&#65533;*&#65533;2S&#65533;&#65533;a&#65533;&#65533;&#19225;&#65533;)&#65533;tzW&#65533;&#65533;&#65533;s&#65533;+&#65533;@&#65533;
Zq&#65533;=S]&#65533;BKT&#65533;[&#65533;&#65533;&#65533;+&#65533;X&#65533;&#65533;PM&#65533;&#65533;&#1846;&#65533;&#65533;&#65533;,,&#65533;;&#65533;&#65533;&#65533;['&#65533;A&#65533;&#65533;&#65533;&#65533;&#65533;&#65533;&#65533;&#65533;&#65533;kh&#65533;&#65533;V&#65533;*&#65533;T&#65533;&#65533;*&#65533;&#65533;:s<9&#65533;&#65533;lS&#65533;&#65533;-&#65533;&#65533;~3&#65533;t~R&#1061;&#65533;b\&#65533;&#65533;W&#65533;&#65533;&#65533;&#65533;|f^ &#65533;&#65533;^&#65533;&#65533;	&#65533;LV&#65533;6&#65533;=&#65533;&#1624;q&#65533;\V&#65533;&#65533;&#65533;no&#1722;&#65533;7&#65533;z&#20546;:P	p&#65533;&#65533;{WB&#65533;&#65533;%o_0q&#65533;.&#65533;;B&#1586;&#65533;&#65533;&#935;&#65533;&#65533;&#65533;T&#65533;?&#65533;/&#65533;L&#65533;a&#65533;&#65533;&#65533;b&#65533;&#65533;&#65533;&#65533;L&#65533;&#65533;&#65533;&#65533;&#65533;&#65533;&#65533;&#65533;&#65533;R&#65533;z&#65533;A&#44109;&#65533;&#65533; &#14362;&#65533;&#65533; O.&#2024;&#1096;02&#65533;&#65533;&#65533;&#65533;&#65533;!&#65533;
&#65533;\&#65533; &#65533;&#65533;B&#65533;&#65533;&#65533;&#65533;&#65533;=!Av&#33968;&#65533;&#65533;\&#65533;&#518;&#65533;0&#65533;aMr&#723;\&#65533;&#65533;&#65533;&#65533;&#65533;	$$(&#65533;^BX&#65533;&#1120;&#65533;Eb&#65533;x&#65533;&#65533; O D&#65533;&#65533;|&#65533;&#193;&#65533;&#65533;&#65533;&#65533;&#1405;&#65533;w&#65533;iv&#65533;F&#65533;&#65533;&#65533;&#65533;'&#65533;@&#65533;O&#65533;f&#65533;Y&#65533; &#65533;&#65533;&#65533;D&#65533;>&#65533;&#65533;u&#579;&#65533;&#65533;&#65533;&#65533;mD&#65533;)&#65533;
&#65533;Q<&#65533;
&#65533;9&#65533;&#65533;1-"&#65533;g&#65533;&&#65533;%&#65533;&#65533;y&#65533;&#65533;&#65533;&#65533;G&#65533;8&#1155;xp?:&#65533;N&#65533;v&#65533;&#65533;@#1-&#65533;&#65533;@&#65533;(&#65533;,&#65533;T&#65533;&#65533;&#65533;&#65533;&#65533;5&#65533;&#65533;W&#65533;&#65533;&#65533;5t&#65533;.P&#65533;&#65533;W&#65533;&#65533;&#65533;D&#65533;&#65533;&#65533;?&#65533;(,.&#65533;&#63127;&#65533;H7&#65533;F1dx&#65533;v&#65533; B&#65533;&#65533; }&#65533;+&#65533;&#65533;I#"\o&#65533;&#1548;&#65533;&#65533;&#65533;&#65533;5&#65533;&#65533;&#65533;&#65533;4&#65533;&#65533;&#65533;Rf&#65533;JY&#65533;&#65533;&#65533;E&#65533;L&#65533;&#65533;&#65533;AH&#65533;@&#65533;}&#65533;&#65533;x_G&#65533;&#65533;&#835;&#65533;@&#65533;&#65533;Q&#65533;C&#65533;&#65533;d]L&#65533;&#65533;&#65533;&#65533;I&#65533;!&#65533;&#65533;N&#65533;&#65533;bJ&#65533;&#65533;S#wq&#65533;&#65533;&#65533;F&#65533;&#65533;<&#65533;&#65533;&#65533;ll&#65533;R Z&#65533;W&#65533;GE&#65533;
&#65533;&#65533;'GL&#65533;6&#65533;&#65533;%?&#65533;1&#65533;&#65533;&#65533; &#836;P&#65533;~&#65533;&#65533;B&#65533;&#65533;&#65533;&#65533;)&#65533; &#65533;J&#65533;M52&#65533;&#65533;&#65533;d&#65533;A&#65533;&#65533;&#65533;2&#65533;H&#65533;"	q&#65533;t&#65533;&#65533;L&#65533;M!d&#65533;&#65533;*&#65533;S&#65533;&#65533;&#65533;Yj]&#65533;&#65533;9&#65533;0V&#65533;H-R@&#65533;1$&#65533;c%k&#65533;&#65533;&#1566;&#65533;&#65533; &#65533;&#65533;&#65533;MS&#65533;$&#65533;&#65533;&#65533;&#65533;I&#65533;r&#65533;y&#65533;i.$S&#65533;&#65533;&#65533;&#1388;&#65533;}&#65533;&#65533;&#65533;XYb&#269;(6&#65533;&#809;"&#65533;j&#65533;$&#65533;$!&#65533;&#65533;&#65533;&#65533;&#65533;"&#65533;&#65533;&#65533;&#65533;&#65533;*V&#65533;&#65533;&#65533;&#65533;}yS&#65533;h3&#65533;$i&#65533;&#65533;&WY&#65533;O&#65533;b&#65533;p&#65533;&#65533;&#65533;&#65533;&#951;&#65533;&#65533;-&#65533;#&#65533;x )&#65533;&#65533;&#1307;md&#65533;Q&#65533;?&#65533;&#1696;!&#65533;&#65533;&#65533;&#65533;4&#65533;4@&&#1416;&#65533;&#65533;
F2
&#65533;#&#65533;&#65533;&#65533;?&#65533;&#65533;&#65533;<eW!5~?;&#65533;C&#65533;&#65533;&#65533;&#65533;fz1&#65533;<&#65533;&#65533;&#65533;~&#65533;&#65533;&#65533;Lo&#65533;&#1888;&#65533;&#65533;8&#65533;&#65533;&#65533;&#65533;k&#263;&#65533;&#65533; &#65533;&#65533;9L&#65533;Z&#65533;0&#65533;&#65533;&#65533;&#65533;&#65533;&#65533;U!&#65533;&#65533;&#65533;U;s&#65533;h&#65533;&#65533;6&#65533;mW<&#65533;&#65533;2
&#65533;9&#65533;F&#65533;<`&#65533;}$M9&#65533;g&#65533;&#65533;&#27416;,<&#65533;e&#65533;`y&#65533;&#65533;&#65533;%&#65533;&#65533;&#65533;&#65533;4`&#65533;Q&#65533;?&#65533;&#65533;&#65533;I&#65533;0]&#65533;@&#65533;&#65533;&#65533;&#65533;w&#65533;vY&#65533;OX&#1745;&#65533;H&#65533;'&#65533;&#65533;vi&#65533;2&#65533;d&#65533;&#65533;?&#65533;@&#65533;&#65533;&#65533;1=&#65533;&#65533;&#65533;;&#65533;l&#65533;
a	&#65533;9b&#65533;&#65533;&#65533; cf&#65533;s&#65533;K&#65533;&#65533;!&#65533;[sj&#387;&#65533;iU&#1038;&AG&#873;'&#65533;&#65533;&#65533;&#65533;&#65533;&#65533;&#65533;$&#65533;k4&#65533;yG&#65533;-,&#65533;&#65533;PJo+-N&#65533;&#65533;&#65533;*&#65533;s^&#65533;,&#65533;&#65533;:&#65533;&#65533;iZ&#65533;&#33620;(q&#65533;&#65533;;Y&#65533;M&#65533;^X)&#65533;FT#&#65533;?&#65533;&#65533;&#65533;U&#65533;CB&#65533;&#65533;R&#65533;&#65533;y&#65533;U&#65533;;(^&#65533;UUg$&#65533;*Y/&#65533;&#65533;0&#65533;&#65533;&#65533;	&#65533;AEx&#65533;N3&#65533;&#65533;&#65533;&#65533;&#65533;&#65533;&#65533;|25&#65533;&#65533;&#65533;&#65533;&#65533;&#1537;v&#65533;&#65533;&#65533;&#65533; &#65533;&#65533;	2&#65533;&#65533;&&#65533;&#65533;w9B&#65533;&#65533;&#65533;27&#65533;B&#65533;&#65533;]&#65533;&#65533;&#65533;*&#65533;&#65533;&#65533;R&#65533;,t&#65533;&#65533; &#65533;&#65533;zFO6&#1576;&#65533;w"&#65533;1&#65533;-^&#65533;&#65533;`&#65533; &#65533;	x3rI&#65533;c&#65533;\y&#1663;&#1160;&#65533;&#65533;&#65533;&#65533;)&#65533;A<&#65533;v&#65533;&#65533;O&#65533;;f&#65533;&#65533;&#65533;_&#65533;&#65533;&#65533;&#65533;&#65533;&#65533;g&#65533;&#65533;&#65533; &#65533;vNB&#65533;&#65533; &#65533;&#65533;]&#65533;7&#65533;&#65533;&#65533;&#65533;&#65533;$)&#65533;&#65533;&#65533;x&#65533;&#65533;c&#65533;&#65533;&#65533;HH&#65533;&#65533;&#65533;&#65533;D&#1838;&#65533;&&#65533;&#65533;&#65533;\d&#65533;&#65533; &#65533;Vh&#65533;tz&#65533;&#65533;&#65533;&#1843;'&#65533;&#911;&#65533;&#65533;f0&#65533;6&#65533;I&#65533;&#1795;?&#1739;'&#65533;!&#65533;?&#65533;&#1343;&#65533;&#65533;&#65533;&#65533;&#65533;/&#65533;?&#65533;&#65533;&#65533;&#65533;&#65533;&#65533;/&#65533;Iv&#1304;&#65533; $ZbRds&#2950;&#65533;8v&#65533;&#65533;BL&#65533;4j$&#65533;&#997;&#65533;k&#65533;%&#65533;&#65533;U&#65533;*&&#65533;&#65533;U&#65533;&#65533;N&#65533;&#65533;.&#65533;q&#65533;%jh8&#65533;&#65533;y&#65533;&l p&#65533;xW1r1&#65533;M&#65533;R&#65533;&#65533;
&#65533;z6iLv{&#65533;\&#65533;W&#65533;&#65533;&#65533;k&#65533;&#65533;}4 &#65533;n&#65533;y&#65533;s&#1089; d~Q`&#65533;sp7j&#65533;&#65533;
&#1424;&#65533;&#65533;&#65533;&#1351;&#65533;Rh&#65533;&#65533;v&#65533;&#65533;&#65533;&#65533;&#65533;&#65533;Ih&#65533;2&#65533;&#65533;L&#65533;&#65533;&#65533;v&#65533;&#65533;
&#65533; ih&#65533;&#65533;U&#65533;&#65533;&	2&#65533;]{b&#65533;(&#65533;P&#65533;P9&#65533;&#65533;&#65533;`&#1424;o&#65533;1b&#65533;A4&#65533;Pkd&#65533;d&#65533;'&#65533;&#65533;&#65533;&#65533;&#65533;e&#65533;P&#65533;j&#65533;&#65533; i&#65533;&#65533;]7$Cl$bf^&#65533;#&#65533;Pj&#65533;&#65533;I&#65533;&#65533;&#65533;@&#65533;A&#65533;T&#65533;&#65533;X&#65533;&#65533;N&#65533;&#65533;&#65533;&#65533;e&#65533;&#65533;&#65533;l&#65533;&#784;&#65533;&#65533;X&#65533;H&#65533;5I&#65533;&#65533; 6p &#65533;E 2q<&#65533;&#65533;'
&#65533;&#65533;mP&#65533;IX&#65533;&#65533;,&#65533;a&#65533;P&#65533;g&#65533;4G&#65533;7&#65533;&#65533;~&#65533;Q&#65533;&#65533;&#1035;Xf&#65533;&#65533;
i&#65533;X iV 1-&#65533;y&#65533;XU^&#65533;G!)&#65533;gG-&#65533;&#65533;p
PE &#65533;&#65533;.&#65533;lS&#65533;dP4cN&&#65533;&#65533;~&#65533;HS&#65533;U&#65533;&#65533;&#65533;&#65533;&#65533;&#65533;P@p&#65533;F&#65533;&#65533;U&#65533;P&#65533;ta&#65533;&#1575;!$AG&#65533;Q&#65533;t&#65533;&#65533;_&#51467;s&#65533;&#65533;&#65533;&#65533;w&#65533;_&#65533;0&#65533;S&#65533;7&#65533;&#514;&#65533;&#65533;&#65533;0&#65533;s&#65533;e&#65533;~&#1472;im&#65533;u5N&#65533;(&#65533;g&#65533;t&#65533;&#65533;g&#65533;&#65533;o&#65533;P&#65533;?&#65533;&#65533;&#65533;;$u*&#579;I&#65533;zw2T&#65533;(!&#65533;&#65533;b&#65533;&#65533;h&#65533;Vu&#65533;
&#65533;&#65533;$\&#65533;&#65533;&#65533;u)K3C&#65533;`&#65533;6U0~:&#65533;n
&#65533;c&#65533;&#65533;&#65533;&#65533;&#65533;P&#65533;&#65533;&#65533;;Ux&#65533;g&#65533;&#65533;&#65533; )&#65533;&#65533;(&#65533;@&#65533;r&#65533;!&#65533;A`)I&#65533;&#65533;&#65533;4&#65533;I&#1175;C(&#65533;{&#65533;Z&#65533;&#65533;Z&#65533;&#65533;6AN%&#65533;&#65533;y~ &#65533;b&#65533;&#347;7@&#1044;bZ&#65533;8&#65533;&#65533;&#65533;d-r.O&#65533;&#65533;&#65533;&#65533;V&#65533;(!+8l&#65533;&#65533;&#65533;&#65533;*6&#65533;Bn&#65533;&#65533;Y&#65533;
!&#65533;&#65533;&#65533;&#65533;i&#65533;bxR P&#65533;&#65533;&#65533;&#65533;&#65533;0&#65533;&#65533;?&#65533;&#65533;&#65533;&#65533;&#65533;h&#65533;& &#65533;&#65533;lq<&#65533;&#1631;&#1089;&#65533;6&#32799;&#65533;9<`&#65533;	6I&#65533;&#65533;&#65533;G9&#65533;]I|&#65533;&#65533;i&#65533;fyJA&#65533;!
$yi/D&#65533;W&#65533;U&#65533;&#65533;&#65533;&#65533;q8&#65533;C&#65533;&#65533;&#65533;&#65533;&#65533;&#65533;&#65533;&#65533;flU&#65533;@2C(&#65533;&#960;DB&#65533;"1I&#65533;&#65533;&#65533;&#65533;&#65533;x&#65533;k&#65533;N6&#65533;8&#65533;]Sfq&#65533;&#65533;Ww&#65533;	$A Xe&#65533; &#65533;&#65533;QI&#65533;&#65533;$&#65533;&#65533;m@rks&#65533;KB &#65533;&#65533;&#65533;&#65533;I &#65533;&#65533;&#65533;	&#65533;&#65533;	P+&#65533;&#65533;w_&#65533;!L'&#65533;&#65533;&#65533;8&#65533;&#65533;&#65533;ze>&#65533;j&#65533;%&#65533;&#65533;	c&#1064;&#65533;w&#65533;8&#65533;&#65533;uJ!&#65533;Z&#136;^&#65533;&#4813;jh5&#65533;tuG&#65533;a:&#65533;&#65533;t#US&#65533;&#65533;rz&#65533;vkj&#65533;@&#65533;&#65533;h&#65533;&#65533;H&#65533;pe$&#65533;yzp@&#65533;!PkD&#65533;&#65533;J*&#65533;w,I&#65533;X&#65533;&#65533;z H&#65533;&#65533;&#65533;&#65533;&#65533;&#65533;&#65533;a&#65533;D:&#1065;&#65533;N'&#65533;h&#65533;&#65533;m &#65533;&#65533;&#65533;
&#65533;&#65533;p&#65533;&#65533;&#65533;1c&#65533;*&#65533;ff3&#65533;5&#65533;&#65533;w"r&#65533;j&#65533;&#65533;e'&#1072;&#65533;FP&#1528;&#65533;&#65533;W&#65533;&#65533;&#65533;&#65533;&#65533;R&#65533;&#65533;&#65533;&#65533;&#65533;&#65533;-&#1067;&#65533;&#65533;3&#65533;&#65533;&#65533;Z&#65533;&#65533;*&#65533;*&#65533;&#65533;jU&#65533;i&#65533;&#65533;6d&#1072;&#65533;xd0Ib&#65533;&#65533;&#65533;&#65533;&#65533;&#65533;(&#65533;&#470;A&#65533;&#65533;&#65533;iZ&#65533;H!8&#65533;&#65533;&#65533;&#65533;k&#65533;H&#65533;&#65533;.&#65533;0&#65533;&#65533;n &#65533;6p&#65533;H&#65533;&#10670;&#65533;&#65533;	&#65533;&#65533;'&#65533;&#65533;&#65533;&#65533;&#65533;&#65533;&#65533;qc&#65533;&#65533;D&#65533;rD	K&#65533;1`&#65533;&#65533;&#65533;X$&#65533;&#65533;&#65533;&#1584;&#65533;ZE&#65533;f&#65533;7&#889;p&#65533;&#65533;K&#65533;&#65533;&#65533;t]G}&#65533;&#65533;&#65533;7&#65533;5&#65533;&#65533;&#65533;&#65533;8d5&#1128;X&#65533;&x&#65533;i&#65533;&#65533;&#65533;&#65533;&#65533;&#65533;9&#65533;/&&#1741;5&#65533;I&#65533;b&#1779;J&#65533;&#65533;&#65533;H&#65533;*{&#65533;+@&#65533;&#65533;&#65533;&#65533;&#65533;w&#65533;&#65533;n&#65533;Jm&#65533;d&#65533;&#65533;6&#65533;>$2&#65533;&#2016;&#65533;Z&#65533;&#65533;F&#65533;A`f&#65533;S@&#65533;H&#65533;&#65533;K&#65533;&#65533;&#65533;&#65533;&#65533;&#65533;&#65533;33i&#65533;&#65533;p&#65533;&#65533;an&#65533;&#65533;O&#65533;&#65533;&#65533;&#65533;&#65533;. &#65533;&#65533;AF&#65533;n&#65533;	&#65533;;&#65533;&#65533;&#65533;&#65533;&#65533;`*&#65533;;j/@N&#11707;/&#480;&#65533;Hq&#65533;&#65533;`&#65533;&#65533;h&#65533;&i*&#65533;3#:&#65533;&#65533;&#65533;(Nq &#65533;&#65533;#(1&#65533;$c&#65533;&#65533;P&#65533;&#65533;&#65533;S&#65533;&#65533;&#65533;&#65533;b&#65533;&#136;&#65533;+&#65533; &#65533;&#65533;.&#65533;Q&#65533;S$&#65533;$J&#65533;&#65533;&#65533;0&#65533;HlP&#65533;&#65533;&#65533;&,$&#65533;{CW&#65533;1S%lm!qJ$&#65533;q& &#65533;&#65533;&#65533;=B&#65533;}l#&#65533;3&#157;&#65533;&#65533;&#65533;&#65533;jL&#65533;K&#65533; &#65533;&#65533;&#65533;&#65533;<j&#65533;#&#65533;&#65533;A&#65533;a&#65533;q,&#65533;0t"1*&#65533;&#65533;&#65533;&#65533;&#65533;&#65533;&#65533;#&#65533;r2&#65533;&#65533;4P&#65533;&#65533;L,|-3r&#1298;6K&#65533;Y11SP&#65533;&#65533;R&#65533;&#65533;
(&#65533;&#65533;&#65533;K&#65533;&#65533;&#181;&#65533;&#65533;&#65533;`&#65533;.&#65533;&#65533;u&#65533;&#65533;&#336;{&#65533;k&#65533;&#65533;&#65533;cl/b&#65533;&#65533;P&#65533;$&#65533;&#65533;&#65533;W&#65533;r&#1747;&#65533;&#65533;&#65533;v&#65533;q&#65533;&#1536;-2&#65533;}p&#65533;&#65533;x&#65533;l&#65533;"R&#65533;&#65533;7&#65533;&#65533;,6&#65533;QzA&#65533;UQ<P 
K&#65533;~&#65533; &#649;&#65533;&#65533;6&#65533;&#65533;&#65533;&#65533;}_+P:^&#65533;L&#65533;&#65533;&#65533;&#65533;&#65533;:&#65533;&#65533;|&#65533;&#65533;a&#65533;%>&#65533;qH&#65533;&#65533;$&#65533;+&#65533;&#65533;&#65533;t	&#65533;&#65533;bry&#65533;&#65533;&#65533;\&#65533;Z&#65533;&#65533; &#65533;&#65533;&#65533;\&#65533;z~0)8*&#65533;6&#65533;V&#65533;.&#65533;~NX&#65533;I&#1024;&#65533;}&#65533; |?q+R&#65533;&#65533;&#65533;&#65533;&#65533;&#65533;&#65533;&#65533;&#65533;&#65533;&#65533;&#65533;5+{&#65533;B&#65533;a&#65533;#&#65533;)&#65533;u&#65533;&#65533;qI&#65533;*&#65533;&#65533;&#1601;&#65533;9 M&#65533;&#1286;&#65533;&#65533;\=`/&#65533;&#65533;&#65533;&#65533;&#65533;i 0k&#65533;_-}C&#65533;&#65533;5&#65533;iYM&#65533;!&#65533; e&#65533;y&#65533;*r&#65533;I&#65533;&#65533;&#65533;&#65533;_&#1487;Y&#65533;QI q&#65533;&#65533;H&#65533;&#65533;@&#65533;&#576;$
*&#65533;&#65533;&#65533;&#65533;@6&#65533;m&#65533;]&#65533;&#1585;P
&#65533;	&#65533;&#65533;&#65533;&#65533;&#1607;&#65533;&#65533;t@&#65533;&#65533;&#65533;&#65533;-&#1700;m&#65533;M&#65533;P&#65533;	&#65533;&#65533;&#65533;	&#65533;g&#65533;&#65533;ta&#65533;&#65533;&#65533;	&#65533;&#65533;&#65533;&#65533;&#65533;&#65533;&#65533;s&#65533;&#65533;&#65533;8&#65533;m&#65533;&#65533;@&#65533;&#65533;&#65533;6&#65533;&#65533;&#65533;&#65533;&#1288;&#65533;&#909;&#65533;&#65533;q&#65533;&#397;&#65533;&#65533;}&#65533; &#65533;-&#65533;&#65533;=&#65533;&#65533;	A &#65533;&#65533;&#65533;&#65533;&#1689;@c=&#65533;&#65533;&#1540; &#65533; &#65533;@0w&#65533; ~A
^*&#65533;&#65533;`&#65533;=t@.0 &#65533;&#65533;&#65533;e&#65533;&#65533; 	&#65533;&#65533;!."&#65533;">&#65533;&#65533;&#65533; >&#65533;&#65533; &#65533; >&#65533; #&#65533;&#65533;&#65533;&#65533;&#65533;)&#65533;&#65533;	&#65533;?N&#65533;&#65533;&#65533;&#65533;&#65533; a&#65533;F.@&#65533;&#65533;%&#65533;&#65533;&#65533;&#65533;&#65533;&#65533;R&#65533;&#65533; &#65533;`&#65533; &#65533;&#65533;&#65533;[.\&#65533;&#65533;'&#65533;&#65533;E&#65533;&#65533;a&#65533;O&#65533;	&#65533;&#1576; 	N&#65533;n&#65533;&#65533;N&#65533;a&#65533;&#65533;&#65533;0&#65533;&#65533;&#65533;&#65533;N&#65533;&#65533;:&#65533;&#65533;l&#65533;&#65533;2&#65533; &#65533;N&#65533;&#65533;&#65533;&#65533;4&#65533;&#65533;&#65533;&#65533;mN&#65533;&#65533;~&#65533;|~eB#P&#65533;LP
2&#65533;	&#65533;>r&#65533;&#65533;q&#65533;&#65533;&#65533;n&#65533;&#65533;&#65533;&#65533;&#65533;&#65533;b&#65533;&#65533;n0(#A&#65533;&#65533;&#65533;&#65533;&#65533;&#65533;&#65533;*&#65533;*&#65533;* &#65533;&#65533;&#65533;(&#65533;&#65533;@ &#65533;@&#65533;&#65533;&#65533;T@ &#65533;&#65533;&#65533; &#65533;PM&#65533;i&#65533;&#65533; &#65533;&#65533;&#65533;&#65533;&#65533;&#65533;}(j&#65533;0&#65533;&#65533;&#65533;&#65533;!  Ix&#65533;&#65533; &#65533;p	&#65533;&#65533;P5&#65533;	&#65533;&#65533;&#398;&#65533;&#26630;a&#65533;P&#65533;1&#65533;&#902;j&#65533;&#65533;Z < &#65533;&#65533;&#65533;&#65533;&#65533;&#65533;&#65533;<&#65533;&#65533;&#65533;&#1288;]&#65533;i&#65533;&#65533;h&#65533;&#65533;&#65533;!&#65533;&#65533;oKh&#65533;&#65533;&#65533;&#65533;&#65533;&#65533; 5&#65533;&#65533; &#65533;&#65533;&#65533;&#65533;&#65533;&#65533; &#65533;/&#65533;&#65533;&#65533;&#65533;&#65533;&#900;&#65533;&#65533;&/&#65533;6&#65533;&#65533;_&#65533;5&#65533;&#65533;&#65533; &#65533;?&#65533;/&#65533;YhE?&#65533;~&#65533;&#65533;&#65533;&#65533;4&#65533;&#65533;&#65533;`Q&#65533;&#65533;U&#65533;&#65533;&#65533;l&#65533;&#65533;Cp/ H&#65533;J&#65533;&#65533;@;&#65533;&#65533;Q&#65533;&#65533;xO&#65533;&#65533;&#65533;&#65533;&#65533; &#65533;&#65533;&#65533;C&#65533;&#65533;+&#65533;&#65533;&#65533;&#65533;Q&#65533;4P&#65533;x&#65533;&#65533;6&#65533;&#65533;&#65533;&#65533;&#65533;&#65533;&#65533;kx&#65533;m_&#65533;,&#65533;&#65533;C&#65533;&#65533;J&#65533;&#65533;&#65533;&#65533;&#65533;?&#65533;&#65533; &#65533;|&#65533;&#65533;s&#65533;&#65533;&#65533;&#65533;&#65533;&#65533;&#65533;&#65533;X&#65533;9&#65533;&#65533;P&#65533;&#65533;&#65533;&#65533;&#65533;:&#65533;&#65533;&#65533;  &#65533;&#65533;&#65533;&#65533;J&#65533;&#65533;iH&#65533; &#65533;&#65533;&#65533;&#65533;5	&#65533;&#65533;&#65533;]&#65533;l(i( &#65533;&#65533;&#65533;C&#65533;&#65533;K&#65533;&#65533;y&#65533;O&#65533;&#65533;&#65533;&#65533;&#65533;M&#65533;&#65533;&#65533;&#65533;&#65533;&#65533;&#65533;&#65533;&#65533;&#65533; &#65533;M_&#65533;&#65533;/&#65533;&#65533;&#65533;&#65533;1&#65533;&#65533;&#65533;C&#65533;&#65533;X0W&#65533;&#65533;&#65533;&#65533;&#65533;&#65533;!C^<&#65533;l&#65533;W&#65533;&#65533;E&#65533;5n&#65533;&#65533;&#65533;&#65533;G&#65533;!E&#65533;&#65533;&#65533;&#65533;5&#65533;&#65533;

&#65533;b&#65533;K&#65533;!&#65533;Y&#65533;8!&#65533;&#65533;6l8Q&#65533;O&#65533;A&#65533;I&#65533;&#65533;&&#65533;&#65533;&#65533;&#65533;KCfN-&#65533;&#65533;&#65533;w&#65533;^&#65533;&#65533;N"E&#65533;a&#334;%k&#65533;(R&#65533;W&#65533;{&#65533;*M&#65533;So&#65533;&#65533;'&#65533;E&#65533;&#65533;&#65533;&#65533;&#65533;&#65533;&#65533;o&#499;,N&#65533;& &#65533;&#65533;a&#65533;R]&#65533;+&#65533;&#65533;&#65533;<!.&#65533;Q&#65533;&#65533;e&#65533;|&#65533;&#65533;&#65533;e&#65533;&#65533;&#65533;&#199;&#844;;&#65533;&#65533;E&#65533;wZ&#65533;&#65533;&#65533;5&#65533;&#862;S:&#65533;&#65533;R&#65533;&#65533;Ai&#65533;&#1261;&#65533;&#65533;C&#1455;&#65533;&#65533;hB&#376;&#65533;al+ &#65533;E&#65533;&#65533;&#65533;N&#65533;\p&#65533;&#1607;&#65533;>&#65533;&#65533;r&#65533;!U&#65533;&#65533;+&#65533;W&#65533;&#65533;&#1465;&#65533;v&#65533;&#65533;&#65533;?'&#65533;<&#65533;0&#65533;&#65533;&#65533; &#65533;c=O&#65533;z/>&#65533;2&#65533;&#65533;\&#65533;{&#694;j&#65533;&#65533;&#1291;,2^,&#65533;B&#65533;H&#3595;&#65533;&#65533;6&#65533;&#65533;&#65533;&#65533;&#65533;j&#65533;&#65533;&#305;C&#65533;"is:4&#65533;&#65533;&#1050;&#65533;&#65533;;&#65533;k=&#65533;&#1643;E &#65533;z1&#65533;&#65533;&#65533;01&#65533;&#65533;L&#65533;&#65533;&#65533;&#170;&#65533;&#65533;t*&#65533;&#65533; &#65533;&#65533;&#65533;&#65533;n&#1040;&#65533;O&#65533;&#65533;v&#65533;&#65533;:&#65533;z\&#65533;J4/2
&#65533;%&#65533;&#65533;K/C&#559;&#65533;&#65533;&#1691;P&#65533;)&#65533;&#65533;s#&#65533;&#65533; G&#65533;&#65533;&#65533;&#65533;&#65533; U&#65533;&#65533;1'&#65533;&#65533;,&#65533;=5&#65533;$&#65533;T&#65533;k&#65533;&#147;s&#65533;O$&#65533;!&#65533;&#65533;&#65533;&#65533;&#65533;=&#65533;&#65533;&#65533;&#65533; &#65533;&#65533;&#65533;M&#65533;xB&#65533;+qx&#65533; ,PC&#65533;&#65533;$RW&#65533;&#65533;&#65533;x9inJm:&#65533;&#65533;&#65533;V[ou3%Ac+&#65533;^W-(=&#65533;v|HVZ&#65533;E&#1256;h@	7&#65533;&#65533;&#65533;&#1784;n&#1684;&#65533; &#65533;@[=&#65533;&#65533;%&#65533;\4,N&#65533;"1&#1540;&#65533;&#65533;&#65533;&#65533;&#65533;&#65533;m&#65533;&#65533;n&#65533;]&#65533;"&#65533;&#737;&#834;&#65533;&#65533;&#674;&#65533;t:&#65533;&#65533;7[&#65533;&#65533;&#65533;TF&#65533;Z&#65533;p&#65533;~!&#65533;20L*,&#65533;&#65533;&#65533;;&#65533;.(%&#65533;&#65533;&#65533;I"&#65533;&#65533;&#65533;s&#65533;&#65533;2&#65533;x&#65533;Y&#65533;&#65533;(!&#65533;&#65533;&#65533;Kf2&#65533;y&#65533;&#65533;&#65533;u&&#936;^&#65533;M^&#65533;&#65533;&#65533;&#65533;x&#65533;&#65533;&#65533;&#65533;&#594;VZ8&#65533;&#65533;&#65533;I&#65533;*&#65533;&#65533;W7&#65533;^&#65533;&#902;W&#65533;&#65533;5!&#1120;&#65533;FLI:&#971;&#65533;M&#65533;^&#65533;&#65533;5/a&#65533;Y/&#65533;&#65533;&#65533;jE&#65533;&#65533;&#65533;&#65533;&#65533;&#65533;E&#65533;&#65533;&#65533;	<&#65533;l&#65533;m&#65533;&#65533;&#65533;&#65533;&#65533;:.I\&#65533;&#65533;&#1726;&#65533;*&#65533;]zvl&#65533;&#65533;&#65533;.&#65533;%D&#65533;s&#65533;4g&#65533;&#65533;&#65533;%0Bt&#65533;&#65533;G&#65533;&#65533;7g&#65533;@H&#65533;9\&#65533;{&#65533;*&#65533;J]&#65533;&#65533; &#65533;&#65533;&#65533;&#53383;&#65533; J	~I&#65533;&#65533;>&#65533;&#65533;&#65533;&#1619;&#65533;y&#65533;_5&#65533;Bw+&#65533;T>7&#65533; Qv&#65533;&#65533;&#65533;_-fw&#65533;&#549;&#65533;X*&#65533;&#65533;&#65533;-&#65533;&#65533;&#65533;&#65533;-` &#65533;@&#65533;4_1i{)&#65533;O&&#65533;&#65533; &#65533;&#65533;k5&#65533;&#65533;A&#65533;A&#65533;&#65533;&#65533;&#65533;&#65533;c&#65533;&#65533;&#65533;&#65533;&#65533;@0&#65533;&#65533;&#65533; &#65533;D&#65533;&#65533;6	&#65533;&#65533;4&#65533;6&#65533;5&#65533;"!f&&#65533;i&#65533;&#65533;H&#65533;&#65533;&#65533;&#65533;^$&#65533;G3&#65533;!	7s<i&#65533;&#65533;-&#65533;&#65533;i&#65533;&#65533;0&#65533;&#1136;&#65533;~&#65533;&#65533;&#65533;|&#65533;~*O&#65533;1&#65533;(&#65533;cD&#65533;b&#65533;x&#65533;&#65533;&#65533;&#65533;C&#65533;{&#65533;&#65533;p&#65533;&#65533;&#65533;B&#65533;*&#65533;f&#65533;H?&#61446;&#65533;&#65533;&#65533;A&#65533;&#65533;/1y&#65533;&#65533;u&#65533;&#65533;&#65533;&#65533;\T&#65533;n&#1514;&#65533;&#65533;M&#65533;q&#65533;&#65533;,&#65533;  &#65533;&#65533;h&#65533;%\&#65533;O5&#65533;5&#65533;&#65533;o+&#65533;	!%&#65533;&#65533;&#65533;&#65533;K&#65533;\V&#65533;&#65533; F&#65533;:&#22052;)3&#65533;8&#65533;Q&#65533;q&#65533;j&#65533;'&#65533;U9p&#65533;h_&#65533;&#65533;-&#65533;&#1206;&#65533;M&#65533;H&#65533;&#65533;JZ& &#658;!&#65533;&#65533;&#65533;1&#65533;&#65533;8&#65533;&#65533;&#65533;NA9&#65533; |&#65533;&#340;&#65533;]&#65533;&#65533;e1&#65533;&#65533;"H&#65533;&#65533;4&#65533;&#65533;&#65533;&#65533;&#65533;S&#65533;&#65533;5&#65533;D&#65533;y&#927;t&#65533;	&#65533;xaV&#65533;G9&#65533;&#65533;&#65533;&#65533;&#65533;o&#65533;&#65533;&#65533;&#65533;&#65533;E&#65533;S:&#65533;	&#65533;-&#65533;dN&#65533;&#1822;.&#65533;&#65533;-&#65533;&#65533;&#65533;r&#65533;&#65533;&#65533;y?w&#65533;A&#65533;j&#2046;&#65533;&#65533;P&#65533;
E&#65533;&#65533;&#65533;c.&#65533;&#65533;T&#65533;I{&#65533;&#65533;&#65533;E&#1411;&#1172;&#134;[&#65533;&#65533;&#65533;f&#65533;7&#65533;i{Wb&#65533;&#289;	:&#65533;$7L&#65533;AP&#65533;M&#65533;s?&#65533;HW&#65533;8G&#65533;&#65533;t&#65533;&#211;K*f<iYe&#65533;tqN4&#65533;&#1068;&#65533;[&#65533;H&#65533;SY&#65533;&#65533;&#65533;&#65533;&#65533;{R{&#65533;X&#65533;&#65533;&#65533;&#65533;#]CJK}&#65533;&#488;&#65533;&#65533;&sU+&#65533;W&#65533;&#65533;qQ&#65533;r*6.&#65533;0&#65533;mhS^&#65533;&#65533;&#65533;&#65533;E^&#65533;&#65533;&#65533;&#60780;&#65533;LF&#65533;&#65533;&#65533;&#65533;G&#65533;&#65533;e5&#65533;&#65533;&#65533;&#65533;&#65533;vs&#65533;&#65533; &#65533;&#65533;a&#65533;87&#65533;&#65533;K&#65533;&#738;Z&#65533;&#65533;+&#65533;&#65533;V&#65533;&#65533;,&#65533;?;K:&#65533;V-o&#65533;zGp&#65533;&#65533;&#65533;&#65533;&#65533;R0&#65533;&#65533;c&#65533;&#873;&#65533;&#65533;8&#65533;^{&#65533;&#65533;\&#65533;2&#65533;&#341;[7&#65533;&#65533;R&#1254;;&#65533;%b&#65533;&#65533;Krp&#65533;&#65533;&#65533;&&#65533;&#65533;&#65533;&#65533;&#65533;,&#65533;&#65533;&#65533;|&#65533;#}u&#65533;&#65533;3&#65533;&#65533;^&#65533;&#65533;&#65533;u&#65533;dJ`&#65533;,&#65533;&#65533;-P&#65533;n&#65533;&#65533;tA&#65533;&#65533;L&#65533;&#65533;&#65533;&#65533;I&#65533;I:/U&#65533;&#65533;i.&#65533;&#65533;&#65533;>&#65533;qE]&#65533;i&#308;)8m&#189;&#65533;&#561;&#65533;h&#65533;&#65533;&#65533;	&#65533;&#1402;&#1237;T&#65533;^&#65533;J&#47928;&#65533;&#65533;di&#65533;(&#1366;&#65533;&#65533;&#65533;&#1004;&#65533;01'O&#65533;&#65533;'&#65533;&#65533;&#65533;&#65533;&#65533;&#65533;&#65533;&#65533;i&#65533;&#65533;![W&#65533;&#65533;&#65533;&#403;&#65533;F&#65533;_&#65533;1&#1328;sY&#65533;e&#65533;&#65533;&#65533;&#65533;	,&#65533;&#65533;"4&#2009;&#65533;&#65533;r&#65533;&#1536;Je&#65533;&#65533;(2fuo&#65533;&#65533;J-&#65533;(2&#65533;&#65533;!&#874;&#65533;H,&#65533;($&#65533;K&#65533;	q&#65533;A&#1136;n/&#65533;&#65533;&#65533;&#65533;&#65533;-&#65533;5&#65533;&#65533;&#65533;rh&#65533;&#65533;9&#65533;m'>Is&#1486;&#65533;&#65533;&#65533;6h&#65533;yc&#65533;&#65533;f-~&#65533;9&#65533;]kj6&#65533;&#65533;&#65533;&#157;&#65533;
&#65533;&#65533;&#65533;&#65533;M{M&#65533;H&#1959;&#65533;A&#65533;w&#65533;&#65533;&#65533;P}Y&#65533;&#65533;&#65533;*&#732;1&#65533;&#5726;`>q&#65533;Nlt&#65533;&#65533;[-W<j)&#65533;&#65533;#Go&#65533;&#65533;&#65533;k&#65533;-MD&#65533;%&#65533;&#65533;4&#65533;&#65533;&#65533;I&#65533;n}&#65533;&#65533;%L&#65533;W&#65533;&#65533;g&#1723;pe&#65533;&#65533;&#65533;&#65533;&#65533; &#65533;'&#65533;q&#65533;Oi&#65533;C-(JF&#65533;&#1158;&#65533;%E&&#65533;6&#65533;&#1501;&#65533;]_&#65533;~&#65533; &#65533;&#65533;&#65533;Y}&#65533;:&#517;&#65533;b&#65533;$E&#65533;&#65533;&&#65533;\&#65533;5_&#65533;&#65533;L&#65533;&#65533;MyU&#1763;Vdt&#65533;a`&#65533;T&#65533;[&#65533;\&#65533;&#65533;&#65533;7W&#65533;&#65533;&#1031;&#65533;&#65533;&#65533;f7&#65533;Kz&#65533;	=&#65533;;a'&#65533;&#65533;:&#65533;&#65533;&#65533; &#65533;&#65533;'L&#65533;&#65533;l&#65533;XF&#65533;&#65533;R/&#65533;&#65533;&#65533;&#65533;`&#65533;&#65533;KG;&#65533;&#65533;&#65533;&#65533;]L&#65533;C&#65533;D0&#65533;&#65533;&#65533;@|&#65533;&#65533;&#65533;O&#65533;&#65533;&#1406;rd &#65533;&#65533;&#65533;&#65533;`&#65533;&#65533;9&#65533;|i$]&#65533;W[:&#65533;m&#65533;&#65533;~&#65533;\;~&#65533;&#65533;&#65533;&#65533;z&#65533;5!&#1475;&#65533;&#65533;&#65533;;=&#65533;F&#65533;S:&#65533;&#65533;&#65533;p&#65533;&#65533;&#65533;7 &#65533;g&#65533;b&#65533;&#65533;&#65533;&#65533;#&#65533;&#65533;&#65533;[&#65533;&#65533;78h\&#65533;&#65533;&#65533;U#&#65533;&#65533;&#65533;&#65533;&#65533;4&#2038;&#65533;0&#65533;E&#65533;]&#65533;&#65533;;&#65533;&#65533;&#65533;?&#65533;o&#65533;&#65533;b9&#65533;&#65533;&#65533;&#65533;&#65533;5w&#65533;u&#1770;&#65533;|&#65533;B7%&#65533;&#65533;;&#65533;6&#65533;&#45010;&#65533; S9h&#65533;W9&#65533;S&#65533;&#65533;b@,Y&#65533;&#65533;[&#65533;&#65533;&#65533;&#65533;(@&#65533;{&#65533;&#1763;&#65533;&#65533;K3l&#65533;K&#65533;9&#65533;&#65533;&#65533;&#65533;&#65533;&#65533;P&#65533;&#65533;&#65533;1&#65533;0&#65533;&#65533;3>&#65533;&#65533;T&#65533;#&#65533;I&#65533;&#65533;&#65533;&#65533;&#65533;&#65533;&#65533;CA&#65533;&#1767;&#65533;&#65533;&#65533;&#65533;&#65533;s&#65533;L&#65533;,CBi&#65533;&#65533;&#65533;<O
B&#65533;&#65533;(:&#65533;&#65533;c&#65533;B&#65533;b&#65533;&#65533;&#1148;&#65533;&#65533;&#65533;C&#65533;&#65533;&#65533;&#65533;&#65533;&#65533;Any&#65533;ry0y&#65533;&#65533;0&#65533;;&#65533;sC&#65533;&#65533;&#65533;'&#65533;&#65533;&#65533;&#65533;(&#496;;2&#65533;>7&#65533;?&#65533;&#65533;&#65533;&#65533;&#65533;LjB&#674128;&#65533;B,&#65533;=&#65533;&#65533;C&#65533;b&#65533;Vc&#65533;9&#65533;&#65533;&#65533;&#65533;)&#27726;7,-&#65533;@M&&#65533;i&#65533;,&#65533;!&#65533;&#257;&#65533;&#65533;&#65533;&#65533;t&#65533;>L&#65533;SdD&#65533;&#65533; E&#65533;&#65533;&#65533;E&#65533;&#65533;&#65533;&#65533;)&#65533;&#65533;&#65533;EIEx&#65533;&#65533;&#65533;&#65533;&#65533;J&#65533;[&#65533;[&#65533;/c&#65533;&#65533;#&#65533;B6&#65533;;&#65533;&#65533;)&#65533;&#65533;&#65533;	&#65533;&#65533;&#65533;i&#1792;&#331;&#65533;=&#65533;,P&#665;&#65533;&#65533;&#65533;	&#65533;*bL&#65533;p&#65533;&#65533;X$&#65533;!&#65533;D&#65533;&#65533;&#65533;&#65533;rJ&#65533;&#65533;2&#65533;&#65533;&#65533;&#65533;c&#65533;&#65533;&#65533;&#406;2&#65533;&#539;&#65533;&#540;w&#65533;GD%z&#65533;rk&&#65533;",&#65533;&#65533;&#65533;8&#65533;&#65533;@%xi0$&#65533;e&#65533;G&#65533;&#65533;@&#65533;&#65533;&#65533;>d@&#65533;&#65533;&#65533;&#65533;f1"K?&#65533;T&#65533;TD|
G  &#65533;&#65533;3GA&#65533;4Bl?&#65533;\8&#65533;+&#65533;&#65533;@C&#65533;&#65533;&#65533;;&#65533;&#65533;&#65533;s&#65533;F,&#65533;8&#65533;&#65533;&#65533;:&#65533;&#65533;
&#65533;;&#65533;h&#65533;Q&#65533;hL&#65533;5i&#65533;&#65533;&#65533;&#65533;t&#65533;>(C@K&#65533;@&#65533;5&#65533;&#65533;&#65533;&#65533;<L|&#65533;&#65533;I&#65533; &#65533;&#65533;&#65533;&#65533;&#65533;&#65533;h&#65533;&#65533;!&#65533;t&#65533;&q&#65533;
q8&#65533;&#65533;&#65533;&#65533;5&#1605;H&#65533;D&#65533;&#65533;&#65533;(&#65533;R&#65533;&#65533;&#1541;&#65533;:&#65533;B&#65533;ZY&#65533;u&#65533;&#65533;~X&#65533;&#65533;&#65533;&#1335;&#65533;&#1541;&#65533;&#65533;38
P&#65533;Y&#65533;&#1708;&#65533;3P&#65533;&#65533;&#65533;&#65533;D&#65533;&#65533;&#65533;&#65533;&#65533;R&#65533;T &#65533;&#65533;t&#660;bM&#65533;t&#65533;3&#65533;
&#65533;&#842;&#65533; &#30469;&#65533;&#65533;&#1708;&#65533;&#65533;&#65533;&#65533;t&#65533;&#65533;|&#65533;R@&#1396;&#65533;&#65533;&#65533;R`&#65533;&#65533;&#65533;&#65533;&#65533;&#65533;x&#65533;&#65533;&#65533;3pO&#65533;&#65533;&#65533;&#1860;N&#65533;&#65533;&#65533;&#970;&#65533;;B(&#65533;=&#65533;&#65533;.&#65533;&#65533;5&#65533;&#65533;&#65533;&#65533;&#65533;H&#65533;@ &#65533;&#65533;&#65533;&#65533;&#65533;Y&#65533;&#65533;&#65533;&#65533;&#65533;~ &#65533;&#65533;&#65533;&#65533;&#65533;&#65533;&#65533;&#65533;Q&#65533;H&#65533;H&#65533;&#65533;&#65533;X&#65533;&#65533;O&#65533;&#65533;&#65533;&#65533;&#65533;&#65533;RH&#65533;&#65533;t xO&#65533;&#65533;&#65533;&#65533;&#65533;&#65533;mP&#65533;&#65533;=Q=&#65533;&#512;&#65533;O&#65533;8&#65533;S&#65533;&#65533;&#65533;&#65533;.&#65533;)MO&#65533;&#65533;O&#65533;&#65533;&#65533;&#65533;N
&#65533;P/m&#65533;8&&#65533;g&#65533;&#65533;hx&#65533;h&#65533;&#65533;2mR*x&#65533;f&#65533;R)&#65533;&#65533;G&#65533;&#65533;GxN
&#65533;&#65533;x&#65533;1-&#65533;'}&#1162;x&#65533;sXS&#65533;	 !&#65533; &#65533; ,&#65533; &#65533; &#65533; L &#65533; &#65533;	H&#65533;&#65533;&#65533;&#65533;*\&#65533;&#65533;&#65533;&#65533;&#65533;Z&#65533;&#65533;qE3&#65533;&#65533;&#65533;1&#65533;&#561;&#65533;&#463; C&#65533;$x&#65533;B&#65533;c-&#65533;&#65533;f&#65533;6t&#65533;&#65533;I&#65533;&#65533;&#859;MZx&#65533;&#65533;&#65533;I&#65533;&#65533;&#65533;&#65533;&#65533;&#1123;
&#65533;&#65533;<&#65533;Og&#65533;OY&#65533;l:U&#65533; &#65533;X&#65533;&#65533;&#65533;i&#65533;S&#65533;]&#65533;&#65533;+&#65533;&#65533;&#605;_&#65533;R&#65533;&#65533;&#65533;N&#65533;;Yr&#65533;@&#65533;&#65533;&#1131;&#65533;>=&#65533;(&#240;&#65533;Bu+&#65533;&#65533;&#65533;
x&#65533;*&#65533;F [&#65533;>}&#65533;e&#65533;&#65533;&#65533;T&#65533;T&#65533;&#65533;&#65533;&#65533;'(t&#65533;&#65533;&#65533;p&#1975;iO&#65533;5a&#65533;{&#65533;M&#65533;`&#65533;{&#65533;&#65533;w&#65533;&#65533;&#186;{3m&#65533;u&#65533;&#65533;&#309;GS&#65533;|&#65533;&#65533;e&#65533;&#65533;&#65533;u-&#65533;&#65533;Z&#65533;&#65533;&#65533;&#65533;E&#65533;\+&#65533;&#65533;&#65533;;&#65533;6mP&#65533;p&#65533;o&#65533;&#65533;?&#65533;&#65533;z&#65533;&#65533;&#65533;A&#65533;&#65533;&#65533;}`&#65533;&#65533;&#65533;Gw~0m&#1397;jY`A&#65533;&#65533;W&#65533;5(&#65533;&#65533;&#65533;p&#65533;7X.&#65533;R_&#65533;&#65533;&#65533;`&#65533;Aa&#65533;W68&#65533;kyMx&#65533;c&#65533;Y&#538;s&#65533;&#65533;&k&#65533;tMJ%&#65533;5ev&#65533;&#65533;< &#65533;&#65533;&#65533;&#65533;4#^&#65533;&#65533;z&#65533;&#65533;&#65533;C&#65533;&#65533;Q{?9&#65533;&#65533;Z	&#65533;&#65533;*&#65533;&#65533;&#65533;0&#65533; s&#65533;7Y"&#65533;&#65533;?Y&#65533;84@&d&#65533;&#65533;ToB*&#593;6:$3cg2&#65533;_W&#65533;<@&#65533;??&#65533;&#65533;?&#65533;&#65533;&#65533;e&#65533;&#65533;&#65533;%2X&J&#65533;78Dd&#65533;@]V&#65533;`i&#65533;&B&L&#65533;&#65533;e&#65533;&#65533;&#65533;&#65533;a&#65533;&#802;&#65533;~Y&#65533;&#65533;&#65533;&t&#65533;,&#65533;&#65533;G&#1957;b&#65533;?&#65533;&#65533;&&#65533;G^&#65533;&#65533;&#65533;&#65533;&#65533;&#65533;*A&#65533;
j&#65533;&#65533;&#65533;R&#65533;&#65533;&#65533;A&#1557;&#65533;&#65533;&#65533;
&#65533;&#65533;C>&#65533; &#65533;
D&#23523;
&#65533;&#65533;&#65533;&#65533;&#65533;%&#65533;&#65533;k&#65533;7&#516;&#65533;o>y&#65533;@&#65533;&#65533;C&#65533;&#65533;Q*"Ih
&#65533;&#65533;@&#59178;*&#65533;&#65533;&#65533;N&#65533;'Z*H6&#65533;&#65533;&#65533;&#65533;;	%P&#65533;-&#65533;$Uu&#1181;&#65533;0&#65533;`&#65533;&#65533;&#65533;&#65533;"t&#65533;@&#65533;fY&#65533;mf&#65533;q&#65533;&#65533;&#65533;&#65533;&#65533;&#65533;]&#65533;&#65533;K&#65533;&#65533;#&#65533;&#65533;@&#65533;R7&#65533;&#65533;M&#65533;T&#65533;&#65533;&#1305;&#65533;z&#768;&#65533;q&#65533;&#65533;l&#65533;@{&#65533;H90dS2&#65533;&#65533;&#65533;/6A&#65533;B&#65533;)B&#65533;&#65533;y&#65533;&#384;&#65533;&#65533;P&#65533;:2&#65533;xq@	&#65533;lcP&#65533;.&#1607;&#65533;J&#65533;&#1286;Ui&#65533;5&#65533;&#65533;&#65533;&#919;=2H9&#65533;?^&#65533; &#65533;Av#&#308;&#65533;Zn&#65533;5&#65533;Q%Y&#65533;&#65533;&#65533;g&#65533;&#65533;:]&#65533;&#65533;9&#65533;~&#65533;&#65533;_&#65533;Q&#65533;6&#65533;&#65533;F&#1260;b3&#1067;A_{qm-p~&#65533;a&#65533;&#1588;&#65533;&#307;M:&#65533;&#65533;&#65533;p&#65533;&#65533;&#65533;,&#65533;+&#65533;&#65533;?&#65533;&#65533;&#65533;&#65533;@&#65533;_&#65533;&#65533;u&#65533;&#65533;9&#65533; h&#65533;&#65533;&#65533;I&#65533;P&#65533;&#65533;&#65533;&#65533;8&#65533;{&#65533;&#65533;&#65533;Q&#65533;&#65533;&#65533;2&#65533;a5b&#65533;]&#65533;&#65533;
4;A+@&#522;G&#65533;,D&#65533;o&#65533;XBJ&#65533;d&#65533;
&#65533;&#65533;&#65533;&#65533;&#65533;RR&#65533;!&#65533;&#65533;i&#65533; D&#65533;&#65533;&#65533;VE&#65533;&#65533;$&#65533;&#65533;&#65533;&#65533;r&#65533;`8"!&#65533;+&#65533;&#65533;v&#65533;&#65533;&#65533;8i(&#65533;b&#65533;g&#65533;&S3&#65533;&#65533;oR&#65533;&#65533;,&#65533;N&#65533;&#65533;&#65533;r.&#65533;j42&#65533;?2%&#65533;A#[&#65533;&#65533;h3&#65533;L!&#65533;`@AV&#65533;&#65533;f&#65533; 
N]0p$&#65533;&#65533; ;H	&#65533;&#65533;:jqu&#65533;k\H &#65533;V&#65533;E:$1		&#65533;%&#65533;&#1596;&#65533;+T&#65533;G&#65533;(&#65533;%&#65533;&#523;$0&#65533;8I&#65533;&#65533;#{*H;&#65533;p&#65533;&#65533;&#65533;M&#65533;C&#65533;Q$&#65533;&#65533;&#65533;+q&#65533;&#65533;?&#65533;&#65533;&#65533;&#65533;,]&#65533;&#65533;&d&#65533;#$&#65533;&#65533;&#65533;Y&#65533;&#65533;hT&#65533;7_&#65533;&#65533;&#65533;tr&#65533;rqleA&#65533;hG.:-`o`&#65533;&#65533;&#65533;LtQ&#65533;,&#65533;	&#65533;W&#65533;d&#65533;I&#65533;@&#65533;&#65533;&#65533;T]&#65533;&#65533;C&#65533;9&#65533;*ey&#65533;rd&#65533;&#65533;f&#65533;&&#665;&#65533;C~&#65533;&#65533;g&#65533;&#65533;&#65533;q&#65533;0>&#65533;;&#65533;%&#65533;&#65533;/&#65533;${&#65533;&#65533;B&#65533;&#65533;V|&#65533;&#65533;H&#65533;a&#65533;&#65533;&#352;8&#65533;q&#65533;	y&#65533;&#65533;!&#65533;&#65533;&#65533;&#65533;&#65533;<h&#65533;Ly&#65533;HC&#65533;&#65533;	,&#65533;H&#65533;0&#65533;r&#65533;&#65533;&#65533;5&#65533;q#&#65533;&#65533;&#65533;&#65533;nr&#65533;>&#65533;]AV n&#65533;&#260;c&#65533;A&#65533;rS&#65533;&#65533;&#65533;&#65533;
q&#65533;&#65533;S&#65533;&#65533;-w&#65533; [wh&#65533;&#65533;0sj&#65533;a &#65533;&#65533;&#65533;&#65533;&#65533;&#65533;4&#65533;&#1792;l&#65533;&#65533;&#65533;&#65533;/&#65533;L&#65533;&#65533;L&#365;&#65533;}&#65533;xEl"&#65533;2&#65533;&#65533;p
&#65533;&#65533; i&#65533;y&#65533;tH&#65533;&#65533;@ &#1077;&#65533;Tc3&#65533;&#65533;+&#65533;A&#65533;&#65533;&#65533;&#65533;h&#65533;&#65533;&#65533;&#65533;&#65533;:&#65533;	` J&#65533;&#65533;&#65533;p#&#65533;&#65533;&#65533;&#65533;&#65533;s&#65533;F$&#755;U&#65533;&#65533;"i&#65533;@&#65533;&#65533;P&#65533;&#65533;&#65533;&#65533;Q5J&#65533;&#65533;&#65533;&#65533;gV2&#65533;-
&#65533;&#65533;O&#65533;&#65533;$&#65533;@&#65533;	F-&#65533;C0X&#65533;&#65533;&#65533;&#1498;@!}6*1&#65533;&#65533;&#65533;&#65533;	!&#65533;x&#65533;A&#65533;&#65533; &#65533;=H&#65533;[,&#65533;&#65533;&#65533;&#1237;&#65533;M&#65533;K&#65533;&#65533;&#269;'.C4o^&#65533;)&#65533;+Hziw&#65533;&#65533;*p&#65533;&#65533;&#65533;R	`&#65533;A&#65533;e&#65533;&#65533;&#65533;@i&#65533;&#65533;<&#883;V&#65533;, &#65533;d&#65533;M&#65533;[R&#65533;&#65533;&#65533;Z&#65533;.C &#65533;0&#65533;N`&#65533;&#65533;&#65533;6&#65533;XK&#65533;&#65533;&#65533;7a&#65533;d&#65533;5&#65533;@&#65533;&#65533;&#65533;&#65533;&#65533;&#65533;Um&#65533;	~V&#65533;D&#65533;&#65533;&#65533;x&#65533;&#65533;&#65533;2&#65533;V.&#65533;+^&#465;zL&#65533;&#65533;c&#726;&#65533;&#234;&#1325; mm&#65533;&#65533;&#65533;&#65533;&#65533;&#65533;)C)&#65533;F&#65533;.&#65533;#N&#65533;I{E7&#65533;&#65533;&#65533;&#59534;&#65533;e&#35089;<&#65533;M&#65533;&#65533;e&#65533;8.&#65533;&#65533;"A&#65533;X&#65533;&#65533;O&#65533;Lb&#65533;V-&#65533;g&#65533;&#65533;&#1287;n&#65533;&#65533;:$MH&#65533;G&#65533;&#65533;&#849;NB&#65533; &#65533;3&#65533;&#65533;@&#65533;&#65533;W6/&#65533;(O;J=&#65533;&#65533;*y&#65533;$&#65533;5&#65533;&#65533;&#65533;i&#65533;Fy4t&#65533;7&#65533;&#65533;&&#65533;gO&#65533;/&#65533;2&#65533;Uk&#65533; &#65533;]&#65533;&#65533;&#65533;&#65533;&#65533;aR&#65533;!w&#65533;\&#65533;r&#65533;&#65533;&#65533;S.&#694;	&#65533;l&#65533;r;&#65533;&#65533;&#65533;&#65533;&#65533;n&#65533;f&#65533;&#65533;&#65533;&#65533;7Y&#65533;&#65533;&#65533;-&#65533;"H&#65533;&#65533;	'&#65533;&#65533;&#65533;z&#65533;h&#65533;
&#65533;*W&#65533;p&#65533;&#65533;&#65533;,&#65533;b &#65533;(&#65533;&#65533;&#65533;;&#65533;&#65533;&#65533;&#65533;&#65533;[&#65533;dS&#1526;&#65533;Q&#65533;&#65533;n&#65533;d<&#65533;&#65533;&#65533;&#65533;A&#65533;&#65533;D&#65533;&#65533;{ &#65533;FH&#65533;&#65533;&#65533;&#65533;n&#65533;&#65533;.&#65533;@~a&#65533;&#65533;&#65533;<&#65533;`B&#65533;.&#65533;@&#65533;*&#65533;&#65533;a&#65533;Tl&#897;&#65533;Y&#65533;&#65533;&#65533;@&#65533;&#65533;(``	0&#1143;R4&#65533;L &#65533;&#65533;&#65533;&#65533;&#65533;tu] &#65533;&#65533;&#65533;&#65533;&#65533;&#65533;z&#65533;&#65533; _&#65533;w&#65533;&#65533;J&#65533;T&#65533;&#65533;q&#65533;/&#65533;&#65533;&#65533;&#65533;&#65533;&#65533;&#65533;&#65533; &#65533;&#65533;&#65533;&#65533;6&#65533;&#288;&#65533;0E9&#65533;x7Z&#65533;P&#65533;&#65533;[&#65533;&#65533;&#65533;&#65533;Ya&#65533;flG&#65533;Vl&#65533;&#65533;d&#65533;&#65533;L_&#65533;&#65533;O&#65533;|&#65533;B&#65533;&#65533;&#65533;&#65533;&#65533; /&#65533;7?&#65533;c&#65533;&#65533;M&#65533;h2&#65533;&#65533;&#65533;&#65533;&#65533;ba&#65533;&#65533;&#65533;iU&#65533;&#65533;3!&#65533;.&#602;&#65533;m&#65533;&#65533;_Z&#65533;n{A&#65533;&#65533;&#65533;&#65533;IN&#65533;&#65533;&#1887;&#65533;&#65533;&#65533;&#65533;  &#65533;&#65533;Q&#65533;&#65533;&#743;&#65533;&#65533;&#65533;&#65533;2&#65533;&#65533;K(&#65533;`&#65533;\&#985;&#65533;]s&#65533;w&#65533;"MO&#65533;&#65533;t&#65533;&#65533;zd&#65533;g&#1889;LBbV&#65533;% w&#65533;&#65533;0;&#65533;(A-B&#65533;j&#65533;5&#65533;q&#65533;f&#65533;&#65533;&#65533;&#65533;&#65533;&#65533;&#65533;nQ)&#65533;h&#65533;H&#65533;t4&#65533;X&#65533;y'XF&#65533;x 4&#65533;'C&#65533;&#65533;&#65533;/&#65533;&#65533;g&#65533; XLG&&#65533;&#65533;Z&#65533;l&#65533;&#65533;y!XE>Qo&#65533;'&#65533;v&#65533;_;X_<&#65533;&#65533;@&#65533;O&#65533;&#65533;d&#65533;C&#65533;"&#65533;J@")&#65533;&#65533;H&#65533;&#65533;&#65533;P&#15366;m&#518;e&#65533;`&	&#65533;aPpr&#132;&#65533;&#65533;uQ eP&#65533;&#65533;X&#65533;&#65533;y	&#65533;7
Q4,&#65533;;&#65533;&#65533;&#65533;RX&#65533;p&#65533;(&#65533; &#65533;&#65533;&#65533;&#65533;Xv&#65533;F&#65533;&#65533;|<&#65533;v(Sw&#65533;!d'&#65533;&#65533;&#65533;&#65533;&#65533;&#65533;&#65533;&#65533;&#65533;&#65533;D&#65533;}&#65533;&#65533;Y&#65533;Gv&#65533;0&#65533;&#65533;&#65533;&#65533;&#1440;s&#65533;&#65533; &#65533;u4&#65533;&#65533;.&#65533;>&#32960;&#65533;&#65533;.(&#65533;d'
&#65533;&#65533;&#65533;&#65533;&#65533;&#65533;&#1547;:&#65533;h''1|&#65533;&#65533;:&#65533;Vgp&#65533;.
&#65533;&#65533;o&#65533;&#1422;&#65533;Vv 0&#65533;&#65533;u&#65533;f&#65533;ex&#65533;B[&#65533;W&#65533;s&#65533;6O"&#65533;S&#65533;&#65533;Cqa&#65533;&#65533;}&#65533;1c8>&#65533;v&#65533;&#65533;&#65533;!U!N&#65533;&.&d&#65533;&#65533;&#65533;zP&#65533;#s!&#65533;8f&#65533;&#65533;&#65533;&#65533;q&#65533;G#&#65533;&#65533;d&#65533;&#65533;S&#65533;&#65533;&#65533;Z1&#65533;&#65533;&#65533;&#65533;&#65533;R!&#743;?P&#65533;zl&#65533;23&#453;&#65533;&#65533;j&#65533;&#65533;M&#65533;&#65533;$&#65533;U&#65533;&#65533;&>e&#65533;G&#65533;Y&#65533;Y&#65533;M&#65533;&#65533;dxJ&#65533;P&#65533;&#1655;X;&&#65533;"`&#65533;3&#65533;&#65533;C&#65533;"74U@(&#65533;&#65533;3a&#65533;F&#65533;{&#65533;!&#65533;&#65533;K&#65533;&#65533;&#65533;,&#65533;Z&#65533;R|&#65533;&#65533;Gp&#1046;p&#65533;p&#65533;Q	&#65533;4q&#65533;0&#65533;<Uqh&#65533;&#65533;&#65533;&#65533;&#65533;&#65533;2T&#65533;Ye2^o&#65533;U&#65533;^&#65533;A{A&#65533;&#1100;&#65533;&#65533;FO&#65533;!&#65533;A&#65533;&#65533;&#65533;7r1&#65533;d&#65533;&#65533;&#65533;a&#65533;!he&#65533;&#65533;&#1752;6&#65533;&#65533;&#65533;p&#65533;&#65533;i&#65533;&#65533;&#65533;k&#65533;AQ:&#65533;fFE&#65533;&#65533;&#65533;&#65533; &#65533;YG&#65533;!)&#65533;&#65533;F&#65533;&#65533;&#65533;&#65533;	v&#65533;&#65533;& &#285;&#65533;Id&#65533;&#65533; &#65533;I&#65533;&#65533;d&#65533;&#65533;6&#65533;&#65533;&#65533;TD$&#65533;&#65533;M&#65533;&#65533;_&#65533;tAyx&#65533;"&#65533;&#65533;xo&#65533;&#65533;6&#65533;"q&#65533;&#65533;&#65533;&#65533;2s&#65533;&#65533;&#65533;&#65533;&#65533;&#65533;l0&#65533;O&#65533;P`&#65533;&#65533;6&#65533;C '78&#65533;&#65533;&#65533;&#65533;t2&#65533;&#65533;a&#57412;,&#65533;}\&#65533;
&#65533;iH&#65533;84&#65533;@&#65533;M&#607;jy&#65533;D&#65533;&#65533;&#65533;&#65533;&#65533;2"Gd&#65533;&#1027;e&#65533;5&#65533;&#1476;:&#65533;{B&#65533;&#65533;
&#65533;O-&#65533;a&#65533;&#65533;$`&#65533;&#65533;h&#65533;&#65533;r&#65533;&#65533;01&#577;&#65533;&#65533;	c&#65533;&#65533;Q]l&#65533;Qc&#65533;a#&#65533;&#65533;-&#65533;|&#65533; 
&#65533;@&#65533;
1e(T&#65533;DH&#65533;&#65533;&#65533;&#4242;	&#65533;&#65533;&#65533;&#65533;&#65533;&#65533;&#65533;&#65533;&#65533;&#65533;q&#65533;&#312;,&#65533;&#1626;"q&#65533;:&#65533;g/&#65533;hR*&#65533;&#65533;&#65533;T&#65533;^& *&#65533;&#65533;!y&#65533;&#65533;&#65533;&#65533;UT&#65533;:&#65533;&#65533;&#65533;)&#65533;y&#65533;Za!&#65533;&#65533;%N&#65533;z{8i&#897;a&#65533;u&#50217;E1&#65533;RU>0&#65533;&#65533;&#65533;&#65533;&#65533;iJ&#65533;m&#65533;&#65533;xl&#65533;&#65533;F&#65533;&#65533;&#65533;&#65533;u&#65533;&#65533;&k &#65533;@&#65533;T&#65533;+ &#65533;r&#65533;&#65533;&#65533;&#65533;H&#65533;)+a&#65533;&#65533;Je=&#65533;&#65533;&#65533;&#65533;&#65533;&#65533;y!&#65533;&#65533;+&#65533;&#65533; !|&#65533;k&#65533;1 >&#65533;V&#65533;&#65533;@&#65533;b81&#65533;&#65533;&#65533;&#65533;$B&#65533;&#65533;&#65533;$?q&#65533;&#65533;p $K&#65533;d&#65533;&#65533;3a&#65533;P&#65533;&#65533;|&#65533;&#65533;)&#65533;&#65533;- &#65533;^&#65533;q&#65533; %&#65533;2&#65533;%&#65533;4&#65533;&#968;&#65533;&#65533;H&#816;&#65533;4q Dk&#65533;&#65533;&#65533;r&#65533;&#65533;&#1649; &#1962;&#65533;8&#65533;94$bo;di"&#65533;	&#65533;&#65533;&#65533;'p&#65533;&#65533;*&#65533;&#65533;*&#65533;:c&#65533;U&&#65533;wz&#65533; !&#65533;&#65533;vj&#65533;baY"$v&#65533;&#65533;&#65533;8&#65533;b+d{U&#65533;x5&#65533;Z&#65533;&#65533;/p&#65533;X&#65533;dL&#65533;h%n&#65533;&#65533;,&#65533;B q=&#65533;&#65533;&#65533;_&#65533;*K&#65533;&#65533;&#65533;&#65533;k&#65533;7AN&#65533;r1&#65533;&#65533;n&#65533;&#65533;&#65533;&#65533;&#65533;k&#65533;&#65533;&#65533;= F h&#65533;&#65533;&#65533;&#65533;;p2"&#65533;&#65533;&#65533;n&#65533;SP&#65533;Q&#65533;@&#523;&#65533;&#65533;&#65533;&#65533;l&#65533;&#65533;`&#65533;&#65533;Dh&#54779;&#65533;&#65533;R&#65533;b&#65533;&#65533;&#65533;&#65533;&#65533;&#65533;&#65533;&#65533;t5&#65533;&#65533;&#65533;[N&#65533;t&#65533;)3)&#65533;&#3298;q&#65533;PV&#65533;HG7,&#65533;&#65533;&#65533;@e&#65533;8&#65533;&#65533;`&#65533;u&#1137;&#65533;b&#65533;&#152;/t&#65533;1&#65533;u&#1130;H&#65533;&#65533;T l&#65533;"&#65533;&#65533; &#65533;*ms&#65533;$&#65533;@n0a+&#65533;^&#65533;xs&#65533;P@-&#65533;&#65533;Jrw&#65533;1s&#65533;Rn&#65533;&#65533;]&#65533;&#65533;(= &#65533;p&#65533;%+&#65533;R&#65533;&#65533;&#65533;6&#65533;lr&#65533;Y&#65533;"&#65533;&#65533;&#65533;&#65533;&#65533;&#65533;&#65533;E!kO&#65533;-)&#65533;wT B&#65533; &#65533;s&#65533;&#65533;h2&#65533;,&#65533; &#65533;&#65533;*vW&#65533;&#65533;&#65533;&#65533;\&#65533;&#65533;_C&#65533;|	(!&#65533;&#65533;b&#65533;'&#65533;`8~&#65533;Tl|-I&#65533;!
&0&#65533;&#65533;&#1201;&#65533;&#65533;V+&#65533;L&#65533;R	s&#65533;, &#65533;&#65533;.%&#65533;5&#65533;j&#65533;&#65533;&#65533;&#65533;&#65533;5&#65533;9&#65533;&#65533;&#65533;}w&#65533;$cp
2&#65533;b&#65533;~cm&#65533;+&#65533;`m+-&#65533;t&#65533;&#65533;&#65533;h&#65533;&#65533;&#65533;K'&#65533;&#35066;E{I8&#65533;&#65533;M&#65533;Gp&#65533;&#65533;&#65533;&#65533;&#1364;P&#65533;&#65533;&#65533;&#65533; $&#65533;i&#1215;4&#65533;,&#65533;<&#65533;pB&#65533;&#65533; &#65533; &#65533;&#65533;K&#65533;rz	N":&#65533;&#65533;Y&#954;1&#65533;&#65533;{&#761;&#65533;wK&#65533;&#65533;&#65533;&#65533;gR~&#65533;rF&#65533;:&#65533;H
&#65533;&#65533;`l D&#65533;&#65533;|&#65533;$&#65533;8&#65533;[c9&#65533;z&#65533;0&#65533;&#65533;k&#65533;!
l0-&#65533;&#65533;&#65533;&#475;Qo&#432;&#65533;&#65533;&#65533;?&#1148;&#65533;lPe
&#65533;*&#65533;&&#65533;&#65533;0&#65533;B&#65533;&#65533;&#65533;)6&#65533;{&#65533;&#65533;&#65533;&#65533;&#65533;&#65533;&#65533;po4&#65533;g&#65533;)&#65533;&#65533;&#65533;t&#65533;[&#1161;&#65533;L&#65533;BR&#65533;&#65533;&#65533;cf1g&#65533;V!Jqa&#65533;Y&#65533;,&#65533;&#65533; &#65533;v&#65533;1 xX&#834;&#65533;&#65533;&#65533;&#65533;2&#65533;&#65533;&#65533;&#65533;3&#65533;&#65533;&#65533;&#65533;&#65533;hh&#65533;&#65533;&#65533;&#65533;s&#607;(&#65533;B!&#65533;p}&#65533;0 &#65533;0zp &#65533;&#65533;(&#65533;/&#65533;&#65533;&#65533;	&#65533;&#65533;&#65533;v&#65533;&#65533;@&#65533;&#65533;&#65533;0&#1623;=&#65533;&#65533;&#65533;&#1484;m&#65533;Mq&#1627;&#65533;&#65533;a&#65533;t&#65533;&#1631;&#65533;&#65533;&#65533;&#65533;&#65533;	&#65533;M&#65533;t&#65533;&#65533;M&#65533;&#65533;&#65533;&#65533;&#65533;b&#65533;&#65533;&#65533;	&#65533;	&#65533;&#65533;&#65533;&#65533;&#65533;&#65533;&#65533;M&#65533;-&#65533;Y&#65533;&#1595; &#65533;`&#65533;
&#65533;&#65533;&#65533;-&#65533;5&#65533;&#65533;&#65533;&#65533;&#65533;
&#65533;&#1979;&#65533;
R@R&#65533;&#65533;=&#65533;&#65533;@&#65533;A&#65533;`&#65533;p&#65533;^=&#65533;&#65533;&#65533;&#65533;&#65533;&#1893;0*&#65533;&#65533;*&#65533;&#65533;&#65533;g&#65533; &#65533;p&#65533;0~&#65533;&#65533;&#65533;&#65533;* &#65533;P }0&#4384;&#65533;&#65533;&#65533;&#65533;M&#65533;&#65533;)&#65533;&#65533;]&#65533;&#65533;&#65533;"&#65533; &#65533;&#65533;!&#65533; &#65533;&#65533;&#65533; &#65533; ,&#65533;&#65533;&#65533; #&#65533;&#65533;&#65533;&#65533;
&#65533;&#65533;&#65533; &#65533;&#65533;)&#65533;&#65533;. .&#65533;&#65533;&#65533; &#65533;J^
Dq&#65533;8&#65533;Rp-&#65533; (>&#65533;Q&#65533;&#65533;&#65533;&#65533;F.&#65533;&#65533;&#65533; N&#65533;&#65533;@i&#65533;&#65533;>&#65533;&#65533;g&#65533;k&#65533;&#65533;&#65533;p&#65533;m&#65533;&#65533;&#65533;0&#65533;S^ 6^&#65533;&#65533;&#1536;&#65533;	N&#65533;n&#65533; un&#65533;v&#65533;N&#65533;&#65533;&#65533;.&#65533; &#65533;>&#65533;&#65533;&#65533;&#65533;} &#65533;&#65533;&#65533;&#65533;p&#65533;&#65533;&#65533;&#65533;Ng&#65533;&#65533;gp&#65533;.&#65533;&#65533;&#65533;&#65533;&#65533;&#65533;&#65533;&#65533;&#1149;&#65533;MA&#65533;&#65533;#&#65533;&#65533;~&#65533;P
&#65533;&#47440;	&#65533;&#65533;&#39440;&#65533;&#65533;&#65533;&#65533;	B&#65533;&#49296;&#65533;B&#65533;	&#65533;.&#65533; &#1102;xqg&#65533;}&#65533;M&#65533;J&#65533;M&#65533;9&#65533;&#65533; &#65533;9 |&#65533;`&#65533;&#65533;`f &#65533;P&#65533;9@&#65533;&#65533;&#65533;P&#65533;< &#65533;p	&#65533;p	&#65533;&#65533;&#65533;5&#65533;&#65533;~&#65533;&#65533;5&#65533;&#65533;j&#65533;&#65533;  &#65533;&#65533;&#224;&#65533;&#1035;&#65533;&#65533; &#65533; &#65533; &#65533;P&#65533;&#65533;B &#65533;e.&#65533;V#&#65533;&#65533;&#65533;&#65533;&#65533;&#65533;0&#65533;N&#65533;&#65533;&#65533;&#65533;&#65533;&#65533;&#65533;&#65533;&#65533;&#65533;M&#65533;&#65533;&#65533;&#65533;&#65533;@&#65533;n&#65533;&#65533;&#65533;&#65533;<&#65533;&#65533;&#65533;'&#65533;)&#65533;<&#65533;0/&#65533;`&#65533;?&#65533;&#65533;&#65533;&#65533;B &#65533;&#65533;&#65533;&#65533;`o&#65533;&#65533;*?&#65533;&#65533;&#65533;&#65533; &#65533;M&#65533;&#1562; &#65533;&#522;&#65533;&#65533;&#65533;
&#65533;&#65533;&#65533;p&#65533;&#65533; <p&#65533;&#65533;&#65533;&#65533;&#65533;&#65533;-8/&#65533;&#65533;( A&#65533;&&#970;z &#65533;&#65533;q&#65533;&#65533;^&#65533;&#65533;&#65533;&#65533;c&#65533; &#65533;&#65533;S_&#65533;&#65533;&#1432;&#65533;&#65533;&#65533;/t&#65533;&#65533;b&#65533;W&#65533;&#65533;Q&#65533;&#65533;&#65533;&#65533;9P&#65533;&#65533;&#65533;[_a&#65533;x/&#65533;f?&#65533;&#65533;. ?&#65533;n&#65533;J&#65533;&#65533;&#65533;L&#65533;&#65533;O&#65533;&#65533;&#65533;&#65533;&#65533;&#65533;&#65533;o&#1376;&#65533;&#65533;&#65533;/&#65533;&#65533;<&#65533;&#65533;&#65533;&#65533; &#65533;_;&#65533;&#65533;&#65533;@&#65533;&#65533;&#65533;&#65533;&#65533;0&#65533;r&#65533;&#65533;&#65533;&#65533;&#65533;&#65533;&#65533;&#65533;&#65533;&#65533;&#65533;&#65533;A&#65533;&#65533;Z&#65533;&#65533;&#65533;&#65533;&#65533;&#65533;&#65533;0&#65533;&#65533;&#815;&#65533;&#65533;l/&#65533;&#65533;?&#65533;&#65533;&#65533;&#65533;&#65533;o&#65533;&#65533;	&#459; &#65533;&&#65533;.d&#65533;&#65533;&#65533;C&#65533;%N&#65533;X&#65533;&#65533;&#65533;~!&#65533;&#65533;&#65533;_Gk&#65533;BYr&#65533;!u&#65533;u&#50699;&#65533;&#65533;&#65533;Q&#65533;&#65533;M&#65533;9u&#65533;&#296;&#65533;!&#65533;j&#65533;&#65533;`&#65533;G&#65533;i&#65533;&#65533;ap&#65533;L&#65533;6yN&#65533;Z&#65533;*&#204;&#65533; 0l&#1188;IC&#65533;X&#65533;DJ&#65533;&#65533;&#1218;2&#65533;&#65533;z&#65533;&#65533;[&#65533;&#65533;nd&#65533;4&#65533;W&#65533;&#202;6dIL&#65533;P&#65533;&#65533;[&#65533;p&#1401;&#65533;&#65533;l&#65533;W@C&#65533;&#65533;^&#65533;&#65533;&#65533;f&#65533;&#217;5&#65533;&#65533;8&#65533;n&#65533;\C&#65533;2$z&#65533;n&#65533;&#65533;xQf&#65533;z&#65533;%&#155;e&#65533;n&#65533;q&#65533;&#65533;9&#65533; C4)&#65533;&#65533;&#65533;&#65533;&#65533;&#65533;E&#715;&#65533;9&#820;&#65533;&#1270;m&#65533;tR&#65533;CI&#65533;&#65533;&#65533;/&#65533;&#65533;ZSW.&#65533;r&#65533;&#65533;&#65533;&#65533;c&#65533;e&#65533;&#65533;)&#65533;{x&#65533;o&#65533;&#1966;nTz&#65533;&#65533;&#65533;&#65533;V&#65533;&#65533;}@| &#1882;&#65533;&#65533;>&#65533;%3D&#65533;&#65533;$&#2026;&#65533;&#65533;&#65533;&#65533;&#65533;&#65533;Asb&#65533;B&#65533;|&#65533;&#65533;!&#65533;"&#666;&#65533;&#65533;YJ&#65533;&#65533;&#65533;&#65533; &#65533;0Tq&#65533;&#65533;&#709;1&#65533;H&#65533;A&#65533;&#65533;[o&#65533;w&#65533;[q&#457;&#65533;KG&#65533;&#65533;:\p&#65533;Tr&#65533;k&#65533;&#65533;&#65533;&#22341;&#65533;BG&#65533;t(&#65533;&&#65533;Yh&#65533;y&#65533;O&#65533;&#65533;T&#65533;N&#65533;	y&#65533;`)&#724;+&#65533;&>&#65533;&#65533;J&#65533;3&#65533;&#65533;&#65533;#O)&#65533;r--&#65533;4sO&#65533;&#65533;&#65533;#,=&#65533;&#65533;&#65533;\r&#65533;&#65533;w:&#65533;q &#65533;&#65533;&#65533;Q*?&#65533;&#65533;!&#65533;y3N&#65533;D*%i&#334;!&#65533;&#65533;Gw&#65533;&#65533;J&#65533;&#65533;&#65533;&#65533;&#65533;J&#65533;&#65533;'&#65533;>&#65533;%T%&#65533;&#65533;R&#844;tR&#65533;&#65533;\&#65533;$&#65533;r&#65533;T&#65533;`Zr=Q! 5WOeS&#65533;&#65533;5&#65533;&#1349;&#65533;&#65533;&#65533;&#65533;;&#65533;&#149;&#65533;(O&#65533;5HK&#65533;!&#65533;!4&#21795;F&#65533;&#65533;&#65533;&#65533;E&#65533;&#65533;&#65533;&#65533;6&#65533;&#65533;4ZV%iZ#&#65533;&#65533;&#65533;/&#65533;k&#65533;By&#65533;&#65533;&#65533;&#65533;57&#65533;W&#65533;&#65533;&#65533;M8&#1358;<]-;&#65533;&#65533;!&#1922;W&#810;&#65533;&#65533;fa8G2&#268;~&#65533;&#65533;%&#65533;&#65533;h&#65533;x&#602;2&#65533;qc&#65533;M
&#17574;%&#65533;4&#65533;&#65533;R&#1611;]V1&#65533;~&#65533;&#65533;w1&#65533;&#65533;&#65533;&#65533;&#65533;PFv&#65533;}&#65533;&#65533;^df&#65533;f&#65533;&#65533;&#65533;&#65533;&#65533;bI&#65533;&#65533;J&#65533;zv:@&#65533;&#65533;&#65533;&#65533;d&#65533;C&#65533;&#65533;&#65533;x&#65533;&#65533;0&#65533;&#65533;&#65533;&#65533;0&#65533;5&#65533;&#65533;&#65533;'n&#65533;b&#65533;&#65533;hM&#65533;&#65533;&#65533;J&#65533;&#17725;&#1818;Q&#65533;&#65533;h!&#65533;=&#65533;.qO&#65533;&#764;K&#65533;x&#65533;&#65533;_r&#593;zQ&#65533;&#65533;&#878;&#65533;:&#65533;&#1747;&#65533;s&#985;&#65533;*&#65533;j;
&#65533;7&#65533;K~&#65533;%cm&#65533;&#65533;&#65533;&#65533;e&#65533;&#65533;&#65533;DZh&#65533;&#65533;P7kV&#65533;q&#65533;&#65533;&#65533;&#65533;5&#65533;&#65533;j&&#65533;g]&#65533;U&#65533;&#65533;&#65533;o&#65533;&#65533;&#65533;&#65533;&#65533;J&#65533;&#65533;&#65533;d&#65533;&#65533;&#65533;&#65533;&#65533;&#65533;]&#65533;(r&#65533;&#65533;/}&#65533;&#1581;&#65533;u&#65533;Pm&#65533;>&#65533;&#65533;&#65533; v&#65533;a&#65533;&#65533;jp)&#65533;&#65533;YeR&#65533;&#65533;&#65533;O>&#65533;&#65533;&#65533;&#65533;z&#65533; &#65533;&#65533;&#65533;fe&#65533;&#65533;&#65533;&#65533;R&#65533;&#65533;)&#65533;0&#65533;i&#65533;i&#65533;&#65533;&#65533;&#1185;&#65533;z&#65533;yAx&#65533;&#65533;j.K&#65533;&#65533;Pop5&#909;
&#65533;A&#65533;&#65533;&#65533;&#65533;3P&#65533;D#(&#65533;Pe&#65533;&#65533;&#65533;&#65533;$&#65533;Y%0&#65533;Ta!&#65533;&#65533;&#65533;&#65533;&#65533;M?~9&#65533;&#65533;&#65533;&#65533;%np&#65533;&#65533;&#65533;&#65533;&#65533;6&#65533;&#65533;d&#1050;&#65533;j&#65533;&#65533;f1l&#65533;G&#65533;&#65533;&#65533;L&#65533;4TL&#65533;&#57859;E5
&#65533;&#65533;<&#65533;&#65533;&#65533;&#65533;&#65533;&#65533;.52H!wv&#65533;&&#65533;1&#65533;,&#65533;R:&#65533;&#65533;&#65533;&#65533;&#65533;&#1321;&#65533;u(v&#257;(K&#65533;&#65533;&#65533;	&#1050;`&#65533;&#65533;&#65533;D4&#65533;#'c'&#65533;D&#65533;&#65533;&#65533;U<&#65533;&#65533;V&#65533;C&#65533;&#65533;h&#65533;&#65533;&#65533;(&#65533; &#65533;j&#65533;+&#65533;J&#65533;
|&#65533;$&#65533;>&#65533;8&#65533;&#65533;)&#65533;&#65533;\#&#65533;&#65533;!8&#65533;!&#65533;&#65533;&#1316;6&#65533;&#65533;\&#65533;6i&&#65533;d&#65533;T<	L&#65533;&#65533;&#65533;<p&#65533;O)&#65533;uK&#65533;i&#65533;/&#65533;\f7y&#65533;Jh&#65533;E&#65533;
&#65533;&#18986;S6$Y&#65533;rgE&#65533;&#65533;?kD2dq&#65533;g&#65533;@Gd%&#65533;)B S?I/p&#65533;Qu&#65533;&#65533;@m&#421;t*&#65533;&#65533;DC&#65533;&#589;&#65533;innW=&#65533;u i&#65533;!h&#65533;&?&#65533;&#65533;E&#65533;Hu&#65533;&#65533;H,Z&#65533;&#65533;uJ]^&#1693;G_&#65533;z&#65533;&#65533;_5&#65533;E&#65533;&#65533;&#65533;&#65533;&#65533;&#65533;85&#65533;&#65533;O&#65533;&#65533;1p&#1543;&#65533;&#65533;gA&#65533;(&#65533;&#65533;a&#65533; u&#65533;M&#65533;&&#1305;QXV5&#65533;&#65533;&#1539;&#65533;	&#1376;&#65533;]&#65533;HL&#65533;t&#65533;&#65533;&#350;&#65533;+V7j&#65533;&#65533;&#65533;"_&#65533;&#65533; W&#211;&#65533;&#65533;zf&#65533;&#65533;A&#65533;&#65533;&#1511;5&#65533;&#65533;PG&#1896;i6&#65533;&%&#65533;ou\&#1723;&#1418;&#65533;&#65533; &#65533; &`!&#370;&#65533;&#65533;,/&#65533;Y&#65533;Bn)&#65533;[X&#65533;&#65533;&#65533;&#65533;&&#1344;&#65533;WQ{&#65533;&#65533;h&#65533;c&#65533;c&#65533;&#623;1"&#65533;]$&#65533;&#65533;io;%&#65533;&#1120;&#65533;Q&#65533;&#65533;&#65533;&#65533;	&#65533;Di&#65533;a&#65533;m&#65533;&#65533;&#65533;&#65533;&#65533;l&#65533;&#65533;L&#65533;&#65533;&#65533;,&	5&#65533;e&#65533;&#65533;~&#65533;6&#65533;&#65533;{&#65533;&#65533;;&#65533;&#65533;&#718;&#433;&#65533;u&#65533;^&#65533;r&#65533;c@&#65533;P&#65533;$&#65533;&#65533;&#65533;&#65533;&#65533;Sv&#65533;j&#65533;&#65533;:&#65533;&#65533;R[&#65533;&#65533;&#65533;q&#1303;&#65533;@&#1728; &#65533;+&#65533;&#65533;&#65533;V&#65533;H=&#65533;F&#1603;@&#65533;&#1942;&#65533;P&#65533;^HN&#65533;&#65533;4&#65533;}&#65533;A@L&#65533;&#65533;&#65533;3K&#1646;&#247;a&#65533;&#65533;&#65533;}1&#65533;2b&#65533;o&#65533;C&#65533;&#65533;&#1814;&#65533;&#65533;:&#65533;&#65533;B!&#65533;F-&#65533;-<7&#65533;TN &#65533;&#65533;&#65533;&#65533;(q&#65533;B&#65533;&#65533;&#65533;&#65533;&#65533;&#65533;tz2&#65533;&#65533;&#65533;&#65533;-O&#65533;&#65533;&#65533;M&#65533;&#65533;D.I&5&#65533;&#65533;&#65533;&#65533;Y.+W%&#65533;{#=&#65533;R&#65533;9'Y&#65533;q)b=	&#65533;26^PgH&#65533;"2Dw&#65533;j&#65533;&#65533; a&#65533;l&#65533;&#65533;&#65533;?PG&#65533;TQYw6&#65533;/&#65533;y qB&#65533;&#999;&#65533;O&#65533;&#65533;k#&#65533; &#65533;&#65533;lEo&#65533;&#65533;M&#65533;&#65533;&#65533;Iy&#65533;&#65533;0Y&#65533;Q&#65533;&#65533;&#65533;Ft0M&#65533;R&#65533;&#65533;&#65533;&#65533;&#65533;&#65533;8-lbc&#65533;&#65533;&#65533;&#65533;U&#786;[&#65533;&#65533;&#65533;&#65533;&#65533;/&#1919;!+&#65533;C&#65533;&#65533;&#65533;&#65533;&#65533;&#65533;XWZ&#65533;T&#65533;&#65533;&#65533;&#65533;a&#65533;!&#10806;&#65533;b6&#65533;&#65533;&#65533;-3 &#65533;.&#65533; &#65533;,n1&#65533;&#65533;&#65533;&#65533;&#65533;C&#65533;=&#65533;9R?B&#139;&#65533;&#65533;C&#64734;&#65533;&#65533;&#65533;&#65533;dD&#65533;&#65533;o;ofQ]&#65533;'&#65533;&#65533;=&#65533;&#1872;|lp&#65533;OYO&#65533;o&#65533;-N&#65533;Td(f&#65533;TJ&#65533;L&#65533;&#65533;&#65533;&#65533;&#65533;&#65533;&#623;&#65533;2&#65533;&#65533;:f&#65533;
b&#65533;_&#65533;&#65533;
O&#65533;&#65533;FoG&#65533;&#65533;P&#65533;&#65533;:w&#65533;nz&#65533;S&#65533;@'&#65533;UW&#65533;&#65533;&#65533;l&#65533;&#65533;z&#767;&#65533;&#1510;&#65533;&#65533;r6&#65533;88br&#65533;c&#65533;&#65533;&#65533;J&#65533;&#65533;&#65533;XiYU&#65533;&#65533;&#65533;&#65533;2&#65533;&#65533;~U&#65533;1&#65533;&#65533;0&#65533;pQ&#65533;&#65533;~;&#65533;&#65533;&#65533;&#65533;|&#65533;&#1758;x&#65533;&#65533;&#65533;&#65533;&#65533;&~&#65533;jo&#65533;&#65533;9&#65533;&#65533;&#723;Z&#65533;&#65533;&#65533;&#65533;&#65533;"/&#65533;&#65533;r$&#65533;U_&#65533;K&#65533;y&#65533;&#65533;&#65533;qnW=&#65533;<&#65533;&#65533;OJ&#65533;&#65533;&#65533;&E&#65533;&#65533;\&#65533;&#65533;}W&#65533;4+m^&#65533;&#65533;"&#54486;5&#65533;P]&#65533;&#65533;w*z&#65533;')&#1462;&#65533;&#65533;R&#65533;oS&#65533;&#65533;r$&#65533;&#65533;&#65533;&#65533;f&#65533;&#63569;Uq&#65533;"&#65533;&#65533;"L&#65533;&#65533;&#65533;wBH&#65533;$s&#65533;&#65533;&#65533;zMaR&#65533;~&#65533;{)&#65533;&#65533;&#65533;6&#65533;.&#65533;k>&#1072;C&#65533;!qx?&#65533;&#65533;M&#65533;,&#65533;&#65533;qq&#65533;&#65533;{&#65533;93&#65533;&#65533; &#65533;&#65533;&#65533;<&#65533;C@&#65533;1&#65533;&#65533;&#65533;Kp&#65533;&#1123;0M&#65533;&#65533;&#65533;&#65533;&#65533;&#207;r&#65533;)&#65533;&#65533;$&#65533;9&#65533;&#65533;&#65533;4&#65533;
|&#65533;A&#1201;_&#65533;&#65533;&#65533;&#65533;~&#65533;?	&#65533;&#65533;&#65533;&#65533;3&#2763;&#65533;&#65533;6&#8205; &#65533;(&#65533;#1&#65533;]{[&#65533;&#8192;4&#65533;;v&#1267;&#65533;8&#65533;&#65533;&#65533;&#65533;&#65533;&#65533;D&#65533;B&#65533;&#65533;&#65533;	&#65533;&#65533;&#65533;Ji5&#65533;&#65533;&#65533;&#65533;&#65533;,B&#65533;&#65533;*&#65533;yS&#65533;&#65533;Y4&#65533;&#65533;&#65533;&#65533; 1&#65533;&#65533;.W&#65533;&#131;&#65533;B5&#65533;'b2&#65533;P5q&#65533;&#65533;1&#65533;&#65533;:&#65533;Y&#65533;&#65533;)&#65533;&#65533;[>t>T+3T&#65533;;wqD&#65533;c&#65533;6&#65533;6J&#65533;&#65533;&#65533;*&#65533;9T&i&#65533;&#65533;#&#160;)&#65533;&#65533;k&#65533;Ib5z&#65533;&#65533;Y4&#65533;Z&#65533;:41&#65533;}&#65533;&#65533;&#65533;&#65533;62;&#65533;&#65533;&#65533;&#65533;`4;}3&#65533;Y&#65533;:&#65533;&#65533;&#65533;&#65533;8~z=S&#65533;I,*]+&#228;H&#65533;&#65533;?&#65533;&#65533;fD}K&#65533;E&#65533;&#384;&#65533;&#65533;|;,+Gs&#65533;b&#65533;)C&#65533;FdD&#65533;#K&#65533;&#65533;&#65533;&#65533;c&#65533; &#65533;+x&#65533;&#65533;&#65533;J&#65533;{
~&#65533;<}&#65533;&#425;&#65533;
&#65533;|&#65533;&#65533;Pa&#65533;kL&#65533;&#65533;&#65533;&#65533;6S;&#65533;&#65533;7uP&#65533;&#65533;&#65533;&#65533;I&#65533;&#65533;TH4&#65533;&#65533;&#65533;D&#65533;h,D&#65533;:&#589;&#65533;&#65533;C&#65533;&#65533;~T&#65533;MA&#65533; A&#65533;[&#65533;M!&#65533;&#65533;&#65533;&#65533;K0&#65533;;&#65533;w&#65533;w&#65533;&#65533;&#65533;Hl&#65533;)&#65533;&#65533;]&#65533;J:&#65533;B 4&#65533;BP@h&#65533;~&#65533;&#65533;&#65533;&#65533;&#65533;&#65533;&#65533;D<C/@&#65533;P&#65533;&#65533;lK&#65533;<&#65533;&#65533;&#65533;&#65533;8&#65533;Y8&#65533;3H&#65533;&#65533;&#65533; &#65533;&#65533;&#65533;R(&#65533;&#65533;&#65533;&#65533;)8&#65533;&#65533;B/)&#65533;&#65533;K&#65533; &#65533;K&#612;&#65533;&#65533;L&#65533;&#65533;&#65533;Y&#65533;&#65533;&#460;L&#65533;|L&#65533;<&#65533;&#65533;,[@&#65533;&#65533;&#65533;H&#65533;p&#65533;&#65533;&#65533;L&#572;K&#65533;PM&#788;&#65533;&#65533;t&#65533;&#1628;L&#65533;,T M&#65533;B(
&#65533;H&#65533;&#65533;&#65533;&#65533; &#65533;X&#65533;<N&#65533;&#65533;&#65533;hNxN&#65533;N(&#65533;&#65533;$&#65533;&#65533;#&#65533;&#65533;&#65533;&#65533;N&#65533;&#65533;N&#65533;O&#65533;&#65533;N&#65533;&#65533;&#65533;H&#65533;&#65533;&#65533;M&#65533;|&#65533;&#65533;&#65533;](@ &#65533;l&#65533;&#65533;d&#65533;l&#65533; &#65533;&#65533;N&#65533;T&#65533;&#65533;,&#65533;&#65533;&#65533;&#65533;&#65533;&#65533;U&#65533;gP&#65533;&#65533;\&#65533;&#1396;&#890;\&#1740;&#65533;G&#65533;N&#65533;&#65533;s@P&#65533;&#65533;&#65533;&#65533;&#65533;fx&#65533;shP}&#65533;fH&#65533;f&#65533;&#65533;M &#65533;}&#65533;.pN&#65533;&#65533;E&#65533;.O&#844;m&#65533;&#65533;  !&#65533; &#65533; ,&#65533; &#65533; &#65533; K &#65533; &#65533;	H&#65533;&#65533;&#65533;&#65533;*\&#65533;&#65533;6l&#65533;&#65533;&#65533;H&#203;3j&#65533;&#561;&#65533;G&#65533;&#65533;8r&#65533;&#65533;k&#65533;&#65533;&#65533;&#65533;0P&#65533;&#471;0c&#660;y&#65533;B&#65533;&#65533;&#65533;&#65533;iS &#65533;$m&#65533;I&#65533;&#65533;&#1123;8M
&#65533;&#65533;3&#65533;M&#65533;P&#65533;CJ&#65533;j&#487;Ws
&#65533;&#65533;U&#65533;S&#65533;XK!&#977;=&#65533;M&#65533;&#65533;&#65533;&#933;&#65533;&#65533;Z&#65533;&#65533;Q&#65533;j&#65533;&#65533;&#65533;&#65533;&#65533;&#1782;`&#65533;&#65533;&#65533;&#65533;&#65533;&#65533;&#65533;&#65533;<(&#65533;/X&#65533;^&#65533;$&#65533;'W&#65533;]&#65533;&#65533;&#65533;O,&#65533;&#65533;/[&#428;7&#65533;&#65533;&#65533;&#65533;&#65533;&#65533;<&#65533;)&#1730;`9{&#65533;&#65533;&#65533;&#65533;_I&#65533;&#65533;&#65533;&#65533;&#65533;&#65533;&#65533;5]o&#65533;&#65533;T&#1672;Q&-<&#65533;yS&#65533;m&#834;]+Wx&#65533;&#65533;&#563;_'-vd&#65533;&#65533;Mw&#65533;=M&#65533;&#65533;c&#65533;eSc&#65533;V&#65533;b&#65533;&#65533;&#1998;g&#65533;&#1018;BLmBGO&#65533;t&#65533;&#65533;&#65533;&#65533;Y{&#65533;&#65533;VY~&#65533;yDg&#65533;&#65533;x&#65533;(YZ&#65533;&#65533;i6&#65533;f&#65533;A&#65533;9&#65533;TA&#65533;5&#65533;&#65533;&#65533;]wy&#65533;&#65533;&#65533;@#&#65533;&#65533;~1&#65533;|4Z&#65533;o"&#65533;c}&#65533;&#65533;&#1500;&#65533;&#65533; &#65533;&#65533;&#65533;xc$0!&#65533;2&#65533; 9IG&#65533;&#65533;!B!&#65533;hP4p%&#65533;&#65533;&#65533;&#65533;	&#65533;BD$0&#65533;4if&#65533;&#65533; &#65533;$2K&#65533;&#550;@z&#65533;%&#65533;&#65533;y)&#288;&#65533;&#65533;Q`&#65533;&#65533;&#65533;E&#65533;J&#65533;&#65533;0&#1968;&#65533;&#65533;@o"&#65533;&#65533;ZFo&#65533;}&#65533; &#65533;A&#65533;&#65533;&#65533;&#65533;&#65533;c&#65533;&#65533;&#65533;N;&#65533;)*&#65533;&#65533;&#65533;&#65533;&#65533;&#65533;Z(B&#65533;&#65533;'F7&#65533;&#65533;C&#65533;A;&#65533;&#65533;&#65533;_&#65533;&#65533;9P&#65533;&#65533;&#65533;&#65533;&#44008;.j&#65533;&#65533;CYFk1x'&#65533;&#65533;&#65533;&#65533;&#65533;<&#65533;&#65533;&#65533;*&#65533;P&#65533;&&#65533;&#65533;
&#65533;&#47623;J&#65533;&#65533;&#65533;&#1772;0&#65533;&#65533;j&#65533;"=z&#65533;&#65533;&#65533;&#65533;dA&#65533;
&#65533;jB&#65533;64&#65533;&#65533;&#65533;&#65533;+&#65533;V&#65533;a&#65533;K=@&#65533;&#65533;k&#65533;&#1598;&#65533;&#65533;&#163;nT&#65533;?&#65533;pq&#790;&#65533;&#65533;+&#65533;&#65533;&#65533;w&#65533;@&#65533;&#65533;&#65533;&#912;&#65533;.,&#65533;&#65533;l&#65533;n$M:&#65533;&#65533;xb&#65533;&#65533;
&#65533;,z&#1480;&#65533;y&#65533;f&#65533;&&#65533;r&#65533;#&#65533; &#65533;\&#65533;&#65533;?%&#65533;
&#65533;u&#65533;n|&#65533;&#1093;&#65533;
AX&#65533;	&#65533;3&#65533;&#65533;'&#65533;{0&#65533;H&#65533;&#65533;2A  -&#65533;&#65533;&#65533;&#65533;&#1684;&#65533;!g)4&#65533;&#65533;S6&#65533;)&#65533;B&#65533;|&#65533;&#65533;'&#65533;&#65533;&#65533;7&#65533;l&#65533;&#65533;M&#65533;&#65533;;&#65533;>"&#65533;&#65533;~6f&#65533;zV&#65533;&#65533;O2&#65533;&#65533;AyT&#65533;?&#65533;k&#65533;&#65533;&#65533;?`3&#65533;&#65533;%J&#65533;B&#65533;`-&#65533;&#65533;YlA&#65533;
=&#65533;[&#65533;&#65533;&#65533;0P&#65533;C$&#65533;&#65533;f&#65533;a&#65533;V+&#65533;mu&#65533;&#65533;I2m*&#991;&#65533;&#65533;\QPK&4+p&#65533;\&#65533;M$H=3R&#65533;n&#65533;<.q&#65533;&#65533;&#65533;&#65533;+?P&#65533;&#65533;nJ&#65533;!&#65533;&#65533;&#65533;4>Q&#65533;5&#65533;A&#65533;&#65533;&#65533;&#65533;&#65533;^&#65533;&#65533;&#65533;2&#65533;&#65533;&#65533;&#65533;&#65533;lA\&#65533;Pd\&#65533;'&#65533;:Hb 4#~&#65533;a&#65533;&#65533;&#65533;&#65533;$&#65533;&#65533;&#65533;4&#65533;Q&#65533;&#65533;R&#65533;&#65533;!&#65533;+&#65533;Y&#65533;&#146;&#65533;&#65533;&#65533;AS&#65533;4&#65533;&#65533;&#65533;p&#65533;FI~&#65533;A&#65533;&#65533;&#65533;&#65533;&#65533;D&#65533;&#65533;
h&#65533;&#65533;&#1659;>&#65533;p?&#65533;;O:t&#203;&#65533;
&#65533;0&#65533;G&#65533;+&&#65533;#&#65533;(&#65533;&#65533;4C.&#65533;&#65533;T&#65533;UA&#65533;<"&#65533;0Tkt&#65533;&#65533;T&#65533;&#65533;,!HB&#65533;F 5&#65533;&#65533;P&#65533;R&#65533;&#65533;&#65533;&#65533;`&#65533;cBHb&#275;1&#65533;"&#630;d&#65533;K&#65533;R&#65533;&#65533;&#65533;g&#65533;&#65533;E&#65533;Q&#65533;&#65533;n&#65533;A&#65533;&#65533;(n&#65533;	M&#65533;@(A&#65533;9G&#65533;K&#65533;&#65533;gj&#65533; !\&#65533;&#65533;i&#65533;m&#65533;&#65533;"8&#65533;&#433;~&#65533;&#65533;&#65533;LD-3&#65533;AV` H*&#65533;`&#65533;&#65533;A&#65533;yS6&#65533;w&#65533;&#65533;&#65533;&#65533;&#65533;&#65533;(&#65533;6iL&#65533;&#65533;4&#65533;n&#65533;s&#65533;
;&#65533;&#65533;2&#65533;&#65533;b&#65533;&#65533;07&#65533;&#65533;G&#65533;s&#65533;&#1100;d&#65533;S&#65533;&#65533;A&#65533;&#65533;^&#65533;&#65533;?&#65533;&#65533;%&#65533;&#65533;&#65533;&#65533;&#65533; >&#65533;&#65533;&#65533;6H&#65533;x&&#65533;LA#&#65533;&#65533;~5&#65533;&#65533;j&#65533;&#65533;&#65533;&#65533;&#65533;`&#65533;&#65533;eU&#65533;!&#65533;q&#65533;@vD&#65533;&#65533;&#65533;OoX&#65533;&#65533;&#65533;&#65533;2&#65533;&#65533;&#65533;0L&#65533;Q&#65533;&#65533;jP&#65533;#@\&#65533;&#65533;&#65533;9+sb
@&#65533;&#65533;_C&#65533;(&#65533;&#65533; &#65533;iW&#65533;&#65533;0&#65533;
&#65533;&#65533;z&#65533;X&#65533;H&#65533;I&&#65533;&#65533;&#65533;S&#65533;GL&#65533;&#65533;&#65533;]AJ&#65533;&#65533;&#65533;&#65533;q*b&#65533;B&#1136;0&#65533;&#65533;Twt<&#65533;&#65533;&#65533;p&#1027;&#65533;]&#65533;&#65533;o0@&#65533;2&#65533;&#65533;$+Y&#65533;(!Zg&#65533;&#65533;G&#65533;&#65533;&#65533;&#65533; &#65533; &#65533;Y&#65533;4r&#1635;&#65533;cZ&#65533;&#1366;0V&#65533;0&#65533;&#65533;PD#u#&#65533;&#65533;&#65533;e\`]f&#65533;1&#65533;K~$&#65533;&#65533;H<"&#65533;U&#65533;b
v-
3N&#65533;L,&#65533;&#65533;&#65533;EF&#65533;.&#65533;VfD&#65533;&#65533;&#65533;&#65533;6&#65533;&#65533;5`z&#65533;Fr&#65533;cJ&#65533;&#65533;H&#65533;&#65533;&#65533;&#65533;j&#65533;&#65533;&#65533;&#65533;&#65533;6 &#65533;jYTZR&#65533;&#65533;&#65533;&#65533;Gk&#65533;&#721608;&#65533;&#65533;.&#65533;&#65533;@^&#1699;,$&#65533;&#65533;&#65533;_&#65533;&#65533;&#65533;"!Y&#65533;6&#65533;E&#65533;&#65533;!o&#65533;p&#65533;&#898;W&#65533;zD&#65533; &#65533;&#65533;0_&#65533;X&#65533;&#65533;mw&#65533;!&#65533;&#65533;&#65533;W &#65533;&#65533;g>&#65533;&#65533;&#65533;&#65533; &#65533;&#65533;P&#65533;&#65533;&#65533;&#65533;X&#65533;&#65533;&#65533;p"6&#65533;&#65533;&#710;&#65533;M2F&#65533;I&#1730;dT&#65533;&#65533;&#65533;$&#65533;&#65533;aRl&#65533;!&#65533;R&#65533;&#65533;&#65533;&#65533;:&#65533;&#351;&#65533;j&#65533;GK"&#65533;&#65533;&#65533;o&#65533;&#65533;&#65533;e&#65533;8&#65533;&#65533;&#65533;&#65533;&#65533;e&#65533;&#65533;&#65533;`r&#65533;EA&#65533;@&#65533;l&#65533;&#65533;&#65533;&#65533;&#65533;&#65533;&#65533;&#65533;&#65533;&#65533;L&#65533;U&#65533;&#65533;&#65533;Q&#65533;\&#21268;j&#65533;H&#65533;D$m&#65533;0p&#65533;&#65533;&#65533;&#484;&#65533;&#1163;<y+f&#65533;"&#65533;Yl4{@Z&#65533;6&#65533;ZdJ&#65533;@&#65533;&#65533;I#qZnz3&z&&#65533;&#65533;&#65533;&#65533;,
&#65533;&#65533;&#65533;&#65533;@&#65533; b$&#65533;&#517;w
5&#65533;>&#65533;t&#65533;,&#65533;&#65533;&#65533;D\&#65533;&#65533;	&#65533;	R&#65533;&#65533;s,}X&#65533;0&#65533;D@"&#65533;Nw&#65533;&#65533;&#65533;]&#65533;\+&#65533;&#979;7&#65533;&#1457;&#65533;&#65533;&#65533;Y&#65533;b,&#65533;&#65533;&&#65533;	]&#768;&#65533;&#65533;&#65533;&#65533;&#65533;M&#65533;&#65533;m&#65533;u&#65533;&cPJ&#65533;	&#65533;d&#65533;&#65533;~5&#65533;&#65533;&#65533;&#65533;`&#65533;&#65533;&#65533;&#65533;&#65533;&#65533;&#65533;&#65533;&#65533;\&#65533;&#65533;(&#65533;&#65533;.&#65533;&#65533;&#65533;V&#57664;g@&#65533;D&#65533;t&#1434;C&#65533;&#65533;/Rm&#65533;;&#65533;&#65533;&#65533;i&#65533;&#65533;&#65533;&#65533;J&#65533;&#65533;[&#65533;4 &#65533;
OH&#65533;&#952;&#600;&#65533;&#65533;0&#65533;&#65533;&#65533;b&#65533;=&#65533;&#65533;#Ae&#65533;M&#65533;&#65533;&#65533;&#65533;&#65533;&#65533;V&#65533;&#65533;&&#65533;a2&#65533;&#65533;&#65533;D&#65533;&)&#65533;@de&#65533;/n&#65533;&#65533;&#65533;M&#862;&#65533;&#65533;H&#65533;&#65533;1HH>x2Z&#65533;&#1318;;&#65533;&#65533;&#65533;&#602;M&#65533;Q&#65533;2n&#65533;S8@&#962;7&#65533;CF"&#65533;[&#65533;cf&#65533;&#65533;&#65533;j7A&#65533;`&#65533;f8&#65533;&#705;F2B;j&#65533;[I(&#65533;&#65533;e&#65533;&#65533;&#65533;&#65533;&#65533;&#65533;k ]?+&#65533;m!P(&#65533;s&#65533;&#65533;&#65533;r&#65533;&#974;K&#65533;&#65533;0&#234;C&#65533;&#65533;c&#65533;&#65533;&#65533;_Dwf&#65533;IZ6&#65533;&#1120;O_;`	&#65533;&#65533;`V&#65533;&#65533;t&#65533;&#65533;R&#65533;oPP{&#65533;&#184;\&#65533; w&#65533;&#65533;O&#65533;H&#65533;&#65533;Kab&#65533;&#1648;Q&#65533;&#65533;_DsgQ&#65533;&#65533;]&#65533;&#65533;&#65533;&#65533;&#65533;37x&#65533;fe&#65533;	&#65533;&#65533;&#513; 4E&#65533;Pa&#65533;wT&#65533;sHQ2FM&#65533;{(f,&#65533;&#65533;ag &#65533;&#65533;&#65533;A&#65533;&#65533;U&#65533;&#65533;'E`&#65533;&#1286;|d&#65533;
X&#65533;
|`&#65533;6}V` &#65533;/&#65533;d &#65533;tI&#65533;G&#65533;&#65533;
&#1424;&#550;l&#65533;&#65533;U&#65533;lZh&#65533;F.&&#65533;o&#65533;}l7&#65533;&#65533;]1h&#65533;`nU&#65533;V.&#65533;p&#65533;&#65533;&#65533;T&#65533;T&#65533;{&#65533;&#65533;H&#65533;&#1270;{v&#65533;
U&#65533;&#65533;&#65533;&#65533;&#65533;Y(&#65533;W7Zw&#65533;a&#65533;&#65533;dI:HX&#65533;&#65533;&#65533;&#1541;&#65533;&#65533;6&#65533;Vy&#769;^&#65533;&#65533;5&#65533;&#1282;c&#65533;&#582;&#65533;&#65533;&#65533;
!i&#65533;&#65533;if7&#65533;"I&#65533;Ra&#65533; &#65533;&#65533;&#65533;	&#390;H&#65533;ph&#65533;!&#65533;m}fv&#65533;&#65533;%0&#65533;n&#1971;&#65533;(ZcQ&#65533; 
eP&#65533; 	~&#65533;m'W&#65533;&#65533;'&#65533;0w&#65533;&#65533;#&#65533;W&#65533;&#65533;&#65533;&#65533;&#65533;&#65533;&#65533;v&#168;t&#65533;&#65533;&#65533;&#65533;`&_cQ&#65533;&#65533;\&#65533;u &#65533;g \@&#65533;&#65533;4&#65533;7)&&#65533;Q&#65533;C>Br&#65533;&#65533;F!&#757;\&#65533;W&#65533;M&#65533;&#65533;8&#65533;&#65533;&#65533;&#65533;e&#65533;&#65533;x&#65533;
&#65533;&#65533;&#65533;&#65533;&#65533;&#65533;&#65533;&#65533;Gn&#65533;PF&#65533;Xe!&#65533;
&#65533;[&#65533;I. 0&#65533;u7&#65533;qQT&#65533;&#65533;&#65533;#@&#65533;sv&#65533;0.y.Yt&#65533;W&#65533;5&#65533;&#65533;	&#65533;&#65533;K&#65533;&#65533;/9&#65533;<E.y&#65533;&#65533;AP&#65533;U&#65533;&#65533;"Rc&#65533;&#65533;~;&#65533;&#65533;&#65533;&#65533;&#65533;&#65533;H&#65533;&#773;&#65533;V&#65533;9&#65533;r&#65533;&#65533;&#65533;J&#65533;&#65533;!%'&#65533;V&#65533;
&#65533;\!6+&#65533;s&#65533;&#392;&#65533;`D	&#65533;f&#65533;&#65533;t&#65533;&#65533;&#65533;&#65533;~&#65533;&#65533;#S%&#65533;,$&#65533;&#65533;q&#1078;&#65533;Q&#65533;&#65533;U&#65533;& 79I	&#65533; #I;Y3&#65533;Q7&#65533;&#65533;&#65533;&#65533; &#65533;&#65533;c&#65533;x&#65533;&#531;&#65533;&#65533;z&#65533;e&#65533;O&#65533;&#65533; 'w&#65533;&#65533;7&#65533;?&#65533;]I K&#65533;&#65533;s&#65533;&#65533;&#65533;}h O&#65533;&#65533;1&#65533;&#65533;&#65533;1&#65533;&#65533;g%F&#65533; e&#65533;_&#65533;W&#65533;Q&#65533;&#65533;6&#65533;&#65533;2&#65533;[&#65533;	W&#65533;#&#65533;&#65533;\qt&#65533;&#65533;PgY&#65533;T<+&#65533;}&#65533;)k&#65533;&#65533;&#65533;&#65533;WE&#65533;Y&#65533;&#65533;d&#65533;G&#65533;&#65533;#&#65533;&#65533;&#65533;&#65533;	m&#1816;+&#65533;yp&#65533;.J&#65533;J&#65533;V&#65533;&#65533;&#65533;&#65533;52&#65533;&#65533;@&#65533;[O&#65533;j&#1031;&#65533;&#65533;&#65533;	&#65533;&#65533;t&#65533;1&#65533;&#65533;&#864;{&#65533;W"&#289;&#65533;:&#65533;&#65533;&#514;&#65533;&#65533;&#65533;&#65533;1&#65533;&#65533;&#65533;z&#65533;&#65533;&#65533;M&#65533;\&#65533;&#65533;&#65533;&#65533;!wl0&#65533;0&#65533;6"W&#65533;f&#65533;&#65533;&#65533;
&#65533;&#65533;	q&#65533;&#65533;&#65533;&#65533;!
&#65533;p&#65533;&#65533;&#65533;&#65533;!0&#65533; 0y&#65533;&#65533;^&#65533;&#65533;&#65533;m=A&#65533;&#65533;&#65533;&#65533;&#65533;w&#65533;&#65533;I1&#65533;t:m&#65533;&#65533;Wd&#65533;&#65533;&#65533;&#65533;a&#65533;M &#65533;QI&#1112;

&#1061;l 7&#65533;m:$&#65533;-vp*a&#65533;&#65533;Hhr&#65533;&#293;&#65533;&#65533;&#65533;aS&#65533;A!&#65533;6&#65533;&#65533;_D(&#1421;&#65533;JwA&#65533;&#65533;u&#65533;&#65533;*&#65533;Z&#65533;&#65533;n&#65533;&#65533;}&#65533;&#65533;!6&#65533;t%+0&#65533;D!B&#65533;&#65533;'`&#65533;{P&#65533;&#65533;ay&#65533;&#65533;q~G&#65533;-&#65533;&#65533;A5|wp&#65533;&#65533;gJwk &#65533;&#65533;&#65533;&#65533;&#65533; &#65533;&#65533;&#65533;&#65533;6zz &#65533;&#65533;z&#18862;7&#65533;&#65533;p&#65533;&#65533;Y"&#65533;p0&#65533;N&#65533;&#1644;&#65533;&#65533;&#65533;&#65533;!_7&#65533;C&#65533;-PI&#65533;&#65533;11/&#65533;&#65533;p ,K&#65533;VQ&#65533;&#65533;P&#65533;u.&#65533;&#65533;&#65533;h&#65533;&#65533;&#65533;
&#65533;	j&#65533;R] &#65533;&#65533;s&#1990;&#65533;@&#65533;pJ&#65533;&#65533;z&#65533;E&#65533;&#65533;M-&#65533;z$&#65533;&#65533;u&#65533;'Y[Pif&#65533;0&#65533;&#65533;&#337;3;&#65533;Ta&#65533;`iqx&#65533;P&#65533;bD &#65533;&#65533;&#65533;&#65533;&#65533;&#65533;&#65533;&#65533;K&#65533;&#65533;&#65533;&#65533;&#65533;
W>&#65533;&#65533; &#65533; &#65533;J~ -&#65533;B&#65533;n&#65533;&#65533;{;&#65533;&#65533;	6k&#65533;&#65533;&#65533;v&#65533;K&#65533;hj*,&#65533;&#65533;&#65533;&#1904;&#65533;`&#65533;J&#65533;&#65533;j&#1652;uQcI&#65533;p&#65533;&#65533;&#65533;&#874;&#65533;&#65533;"&#65533;&#65533;&#65533;{6&#65533;&#65533;`&#65533;d&#65533;d&#65533; y&#65533;V&#65533;$ &#65533;&#65533;&#65533;&#65533;&#65533;28	&#65533;;&#65533;Wv&#65533;&#65533;0&#65533;s&#65533;&#65533;&#65533;&#65533;Uq&#65533;4&#65533;Y&#65533;&#65533;&#65533;&#65533;&#65533;c&#65533;&#65533;y1Xsq&#65533;&#65533;E;; &#65533;&#65533;_&#65533;q&#65533;2&#65533;n&#65533;-F&#65533;&#65533;&#1455;&#65533;WS &#1304;&#65533;&#65533;E&#65533;w&#65533;&#65533;&#65533;&#65533;p&#65533;&#65533;J.&#65533;&#65533;&#65533;&#65533;&#65533;Z&#1987;&#65533;=	
,
:&#65533;&#65533;&#65533;&#65533;&#515;&#65533;&#65533;x&#65533;&#1205;&#65533;&#65533;&#65533;@&#65533;H&#65533;-&#65533;6&#65533; \ &#65533;k&#65533;&#65533;#&#65533;w&#65533;&#65533; +&#65533;Q"&#65533;Q&#65533;&#65533;&#65533;!AK&#65533;u/&#65533;K>&#65533;p,&#65533;&#65533;n&#65533;$&#65533; (K.&#65533;i &#65533;5V&#65533;&#65533;u;^@$B&#65533;&#65533;&#65533;&#65533;&#65533;&#65533;&#65533;<&#65533;&#65533;&#65533;!+P 
&#65533;;}&#65533;&#65533; @F/&#65533;[&#65533;'&#65533;u<? *&#65533;f&#65533;&#65533;
j1&#65533;&#65533;&#65533;M&#65533;	9&#65533;&#65533;tW&#65533;&#522;&#65533;&#65533;&#65533;&#1025;&#65533;&#65533;&#65533;380u c&#65533;S &#65533; (&#65533;&#65533;(&#65533;J&#65533;&#65533;&#65533;N6&#65533;H&#65533;j $&#65533;&#65533;[&#65533;&#65533;Y&#65533;&#65533;&#65533;#/Z&#65533;1j4&#65533;n&#65533;t&#65533;&#65533;pk&#65533;p L.&#65533;&#65533;&#65533;&#65533;&#65533;&#65533;&#65533;M$&#65533;rL[&#65533;&#65533;i&#65533;&#65533;&#65533;76&#65533;&#65533;6#I&#65533;&#65533;:q&#65533;<RG&#65533;,&#65533;&#65533;&#65533;B&#65533;&#65533;&#65533;&#65533;Wa$&#65533;&#65533;&#42615;&#65533;&#65533;&#1849;&#65533;&#1589;&#65533;&#65533;+&#65533;<&#65533;&#65533;&#65533;&#65533;yvk&#65533;&#65533;&#65533;I&#65533;u&#38407;&#65533;1M;&#65533;`&#65533;&#65533;&#65533;~&#65533;&#65533;1&#65533;&#65533;&#65533;k&#65533;&#940;8&#65533;)&#65533;&#65533;&#2016;&#65533;;&#65533;Hh&#65533;&#65533;!&#65533;q&#65533;&#65533;(&#65533;}E&#65533;8&#65533;&#65533;=!&#65533;&#65533;~<&#65533;&#1252;&#65533;&#65533;"&#65533;&#65533;&#65533;&#65533;&#65533;1 &#65533;&#65533;&#65533;Y&#65533;"M&#65533;7&#65533;&#65533;&#65533;&#65533;.m&#65533; &#65533;=&#65533;' ]b&#65533;Z&#65533;&#65533;K&#65533;&#65533;&#65533;A]r&#65533;&#65533;&#65533;&#65533;&#65533;j&#65533;xN=&#65533;:&#65533;G&#902;7&#65533;9&#65533;&#65533;D1&#65533;^&#65533;?&#65533;i;AP]&#65533;f&#65533;P&#65533;&#65533;&#65533;&#65533;&#65533;&#65533;&#65533;?&#65533;&#65533;1 i0&#65533;&#65533;p H&#65533;&#65533;&#65533;&#65533;#&#65533;&#65533;@`|&#65533;&#65533;&#65533;t&#65533;	A&#65533;&#65533;&#65533;p&#1625;&#65533;&#65533;&#65533;&#65533;@&#65533;&#65533;&#65533;v&#65533;tP&#65533;&#65533;&#65533; &#65533;&#65533;&#1649;&#65533;&#65533;&#65533;=&#65533;&#65533;&#65533;&#1716;A&#65533;&#65533;s&#65533;&#1759;&#65533;&#65533;	&#65533;&#65533;	&#65533;&#65533;=&#65533;m&#65533;&#65533;&#65533;&#1778;&#65533;&#65533;M&#65533;&#65533;&#65533;H&#65533;&#1565;&#65533;&#65533;-&#65533;}&#65533;&#65533;&#65533;&#65533;@&#65533;@&#65533;&#65533;&#65533;m&#65533;&#1637;&#65533;&#65533;&#65533;*&#65533;&#65533;&#65533;p&#65533;0&#65533;@10g&#65533;&#65533;&#65533;&#65533;&#65533;&#65533; &#65533;&#65533;&#65533;p&#65533;&#65533;&#65533;&#1565;	&#65533;&#65533;
&#65533;&#65533;&#65533;&#65533;&#65533;&#65533;&#65533;&#65533;&#65533;&#65533;&#65533;^&#65533;N&#65533;0&#65533;&#65533;&#65533;}]&#65533;&#65533;&#65533;&#65533; "N&#65533;)`&#65533;#.&#65533;&#65533;,N&#65533;q&#65533;&#65533;&#65533;&#65533;P
&#65533;&#65533;&#65533;&#65533;~&#65533;&#65533;&#65533;&#65533;&#65533;&#65533;&#65533;)&#65533;2&#65533;&#65533;]
&#65533;&#65533;&#65533;&#65533;  &#65533;&#65533;&#65533;M&#65533;&#65533;&#65533;]&#65533;&#65533;&#65533;&#65533;#P&#65533;G&#65533;In&#65533;&#65533;&#65533;&#65533;&#65533;&#65533;&#65533;d&#65533;L>W&#65533;&#2035;&#65533;&#65533;&#65533;&#65533;[&#65533;&#65533;&#65533;&#65533;gP&#65533;s&#65533;&#65533;&#65533;&#65533;&#65533;]&#65533;b>&#65533;&#65533;&#65533;~&#65533;|&#65533;&#65533;*0&#65533;&#1600;&#65533;&#65533;
&#65533;&#65533;&#65533;&#65533;&#65533;p&#65533;&#65533;&#65533;&#65533;&#65533;#@&#65533;`&#38366;&#65533;N&#65533;n&#65533;&#65533;&#65533;&#65533;M&#65533;&#65533;&#65533;8&#65533;&#1873;}4&#65533;&#65533;]&#1889;&#65533;&#65533;&#65533; 9 &#65533;&#65533;&#65533;&#65533;@!&#65533;&#65533;&#65533;0&#65533;pH&#65533;&#65533;&#65533;<p&#65533;&#65533;&#65533;&#65533;&#65533;&#65533;&#65533;&#65533;kZ&#65533;!0&#65533;&#65533;&#65533;@&#1294;l&#65533;<&#65533;&#606;&#65533;&#65533; &#65533;^&#65533;&#65533;&#65533;&#65533;&#65533;&#65533;&#65533;l&#65533;0&#65533;&#65533;&#65533;&#65533;&#65533;&#65533;&#65533;^&#598;&#65533;&#65533; &#65533;&#65533;&#65533;&#65533;&#65533;&#65533;&#65533;&#65533;&#65533;&#65533;&#65533;&#65533;&#65533;&#1456;&#65533;&#65533;&#65533;&#65533;&#65533;&#65533;&#65533;&#65533;<&#65533;&#65533;&#65533;&#65533;&#65533;&#65533;&#65533;n&#65533;~&#65533;&#65533;&#65533;&#65533;&#65533;&#65533;&#65533;&#65533;>&#65533;FUH&#65533;&#65533;&#65533;?&#65533;&#65533;&#65533;&#65533;&#65533;&#65533;&#65533;&#65533;&#1067;&#65533;&#65533;l#&#65533;&#65533;%O&#65533;&#65533;&#65533;&#65533;&#65533;&#65533;?&#65533;.&#65533;3&#65533;&#65533;o_&#65533;&#65533;&#65533;&#65533;4p&#65533;/&#65533;&#65533;-1O&#65533;&#65533;N&#65533;6&#65533;&#65533;&#65533;N&#65533;.l'&#65533;&#65533;&#65533;&#65533;a&#65533;&#65533;&#65533;0&#65533;X&#65533;&#65533;&#65533;&#65533;&#65533;p&#65533;C&#65533;&#65533;&#65533;&#65533;&#65533;&#65533;U&#65533;&#65533;`&#65533;&#65533;&#65533;&#65533;&#65533;&#65533;&#65533;&#65533;l_&#65533;=O&#65533;:&#65533;&#65533;!`&#65533;&#65533;&#65533;l4 &#65533;@&#65533;&#65533;&#65533;n&#65533;&#65533;&#65533;&#65533;>&#65533;&#65533;&#65533;&#65533;O&#65533;&#65533;&#65533;&#65533;&#65533;&#65533;{?.&#65533;D&#65533;?!&#65533;&#65533;&#65533;&#65533;
b_&#65533;*&#65533;&#65533;X/&#65533;&#65533;l<?&#65533;&#65533;^&#65533;&#65533;  &#65533;&#65533;&#65533;O&#65533;S_&#65533;&#65533;2&#65533;v/9&#61951;&#65533;c&#65533;P&#65533;&#65533;&#65533;B&#65533;&#65533;&#65533;&#65533;&#65533;&#39984;&#65533;@&#65533;H&#65533;&#65533;:&#65533;&#65533;l&#65533;&#65533;&#65533;&#65533;U?&#65533;&#65533;&#65533;&#65533;&#65533;&#65533;&#65533;&#65533;_&#65533;&#65533;&#65533;Y0&#65533;&#65533;&#65533;&#65533;&#65533;+&#65533;&#65533;&#65533;&#65533;&#65533;&#65533;&#65533;l&#65533;&#65533;&#65533;&#65533;v&#65533;&#65533;&#65533;r	$&#65533;&#65533;&#65533;?&#65533;&#65533;x%&#65533;/N&#65533;X&#65533;&#65533;E&#65533;5n&#65533;&#65533;&#65533;c&#65533;~&#65533;6&#65533;C&#65533;&#65533;&#65533;!&#65533;B[&#65533;2&#65533;k&#65533;&#65533;&#65533;&#65533;&#65533;8&#65533;&#65533;&#65533;&#65533;&#65533;&#65533;&#65533;O&#65533;A&#65533;&#65533;r&#65533;&#65533;&#65533;&#65533;1D&#65533;&#21506;Q&#65533;\&#65533;&#65533;&#65533;;^&#65533;H$&#65533;&#65533;&#65533;W&#65533;!E&#65533;L&#65533;2E&#65533;/&#65533;%MJ&#65533;!/&#65533;&#65533;&#65533;&#65533;&#65533;&#65533;&#65533;]&#65533;y/&#65533;=:Q`&#65533;T&#65533;F&#65533;&#65533;&#65533;]&#65533;&#65533;6|Q&#65533;c&#65533;`&#65533;6&#65533;&#65533;&#65533;&#65533;4-YnV{y &#65533;C&#65533;&#65533;3&#65533;i&#65533;?'&#65533;,@%&#65533;))
4&#65533;u&#65533;&#65533;&#65533;&#316;xlM&#65533;&#65533;&#65533;&#1936;&#65533;c"$&#65533;&#65533;&#65533;&#65533;e?c&#65533;&#65533;&#65533;&#65533;&#65533;&#65533;V.m&#65533;k&#65533;!^&x&#65533;&#65533;&#65533;y8&#65533;^&#65533;&#65533;&#65533;3&#65533;d&#65533;&#1267;4&#65533;t&#65533;M&#65533;&#65533;&#65533;}&#65533;!4W&#65533;Zf&#65533;&#65533;&#65533;&#879;&#65533;Bh&#65533;&#65533;&#65533;&#65533;+&#65533;&#65533;,&#65533;&#65533;+&#65533;=&#65533;&#65533;-!&#65533;"&#65533;>;j5&#65533;r&#65533;A&#65533;,4&#65533;'6&#65533;
L&#65533;&#65533;x&#65533;<c
&#65533;&#65533;&#65533;&#65533;n&#65533;&#65533;&#65533;&#65533;/&#65533;P'&#370;&#65533;PF"7&#65533;&#65533;?&#65533;
3&#65533;B&#65533;<&#65533;&#65533;&#65533;r{&#65533;&#65533;&#65533;&#65533;&#65533;H%&#65533;5&#65533; &#738;z&#65533;&#330;p{&#65533;&#65533;+&#1252;&#65533;H&#65533;&#65533;;&#65533;%&#1514;&#65533;&#65533;&#65533;&#65533;RH&#65533;!&#65533;T&#65533;F&#11708;1G&#65533;&#65533;&#65533;n&#65533;&#65533;kh'&#65533;&#65533;&#65533;&#65533;&#65533;&#726;&#65533;&#65533;&#65533;k&#65533;S&#65533;2u&#65533;SQ+W&#65533;O&#65533;nt&#65533;&#713;
&#65533;&#65533;@ &#65533;R&#65533;0&#65533;38p&#65533;4GHgH&#65533;l&#65533;&#65533;*&#65533;&#65533;Tu&#65533;,kh&#65533;&#65533;>&#65533;&#65533;&#602;&#65533;K(1Tw]&#65533;&#65533;&#65533;&#1111;d&#65533;&#65533;V&#65533;JULWe&#65533;<r&#65533;&#65533;&#65533;<.P}&#65533;&#65533;&#65533;L}+&#65533;l3e&#65533;Mh&#65533;H&#65533;Y+&#65533;&#65533;!&#65533;M&#65533;&#65533;m&#65533;M&#65533;Bpy&#65533;&#65533;6C&#852;&#65533;T&#62289;&#872;&#65533;&#65533;&#65533;&#65533;\&#65533;$&#65533;&#65533;&#65533;2_V&#65533;&#65533;&#51972;>M^iS&#65533;V&#65533;	&#65533;X&#65533;#&#65533;X&#65533;vxT&#65533;u1&#1105;&#65533;7&#65533;-1FHc&#65533;j&#65533;&#65533;6^&#65533;B7f>&#65533;U&#65533;9&#65533;&#336;&#65533;&#65533;&#65533;R&#65533;&#65533;&#65533;&#65533;2`3&#65533;rc&#65533;&#65533;D&#65533;&#65533;&#65533;&#65533;~n&#65533;&#65533;&#65533;&#65533;B&#65533;&#65533;9&#65533;&#1254;c&#65533;&#65533;&#65533;}&#65533;,&#65533;&#65533;&#65533;vG;>&#65533;sN&#65533;iV7U&#65533;&#65533;h.&#65533;&#65533;Ce&#65533;&#65533;&#65533;&#763;&#65533;&#65533;&#65533;.&#65533;r&#65533;&#65533;&#65533;&#65533;D.&#65533;&#65533;&#65533;&#65533;&#65533;&#65533;`Y2$&#65533;&#65533;&#65533;|d&#65533;v&#65533;{&#65533;&#65533;&#65533;b&#65533;a&#334;&#65533;&#65533;a&#65533;1&#65533;Ai&#65533;!JS{&#1434;&#65533;&#65533;K&#65533;Y&#65533;!&#65533;Xx%C&#65533;h&#65533;&#65533;1&#65533;*&#65533;&#65533;G&#65533;=2&#65533;&#65533;&#65533;-&#65533;2&#65533;&#65533;<&UC3y[&#65533;&#65533;&#65533;Q&#65533;b&#65533;C&#65533;&#65533;Y&#65533;&#65533;CH&#65533;)y&#65533;d&#65533;&#65533;&#65533;_;A&#65533;4-3&#65533;e&#65533;&#65533;y&#65533;&#65533;&#65533;7<o&#65533;]&#65533;%&#1545;&#65533;&#65533;:&#65533;2&#65533;&#1542;&#65533;&#65533;&#65533;&#65533;&#65533;&#65533;0EEq&#65533;&#65533;&#65533;
&#65533;8&#65533;%&#65533;&#65533;d&#1937;&#65533;U&#65533;&#769;&#65533;%&#65533;"&#65533;&#65533;A&#65533;l&#65533;&#65533;&#65533;iI&#65533;&#65533;Q&#65533;&#65533;&#65533;&#65533;1&#1768;p&#65533;y&#65533;&#65533;&#65533;&#65533;2&#65533;&#65533;	(TU&#65533;	&#65533;&#65533;&#65533;&#65533;&#54279;&#65533;B&#65533;L&#65533;&#65533;&#65533;&#65533;&&#65533;a&#65533;&#65533;w&#65533; &#65533; MJ|PHj&#65533;&#65533;&@"&#65533;&#65533;{&#65533;d&#65533;&#37899;_1&#65533;&#65533;S&#65533;'&#65533;J&#65533;&#65533;&#65533;A&#65533;&#65533;&#65533;hq&#65533;xi#&#65533;&#65533;&#320;&#65533;	&#65533;&#65533;&#65533;=&#1957;&#65533;H&#65533;&#65533;)&#65533;0< &#65533;&#65533;&#65533;&#65533;D&#65533;Q,_$&#65533;a5=9&#65533; e&#65533;"3&#65533;M&#65533;1I&#337;&#65533;&#65533;"&#65533;&#65533;&#65533;D&#65533;<&#65533;&OI&#65533;>&#65533;&#841;1!&#65533;V)"B&#65533;T&#65533;&#65533;&#65533;R&#65533;H'&#65533;r&#65533;&#65533;<&#65533;&#65533;W.Ml&#65533;&#65533;&#65533;9&#65533;&#1536;&#559;W&#65533;&#65533;J+&#65533;&#65533;C&#65533;8&#847;&#65533;&#65533;2q&#65533;&#65533;+&#65533;&#65533;Q1&#65533;|&#65533;&#65533;%8&#65533;&#65533;E?&#65533;D&#65533;&#65533;$&#65533;)*&#65533;&#65533;&#65533;E&#65533;X&#65533;;&#65533;&#65533;K&#65533;&#65533;S&#65533;&#65533;&#65533;:"Kse&#65533;&#65533;&#65533;&#65533;@&#65533;'&#65533;oG9K'&#65533;BL&#65533;6t&#65533;&#65533;&#65533;.S&#65533;&#706;VT&#65533;&#65533;9T43&#65533;c&#65533;&#65533;&#65533;&#65533;&#65533;jR(&#65533;*h&#65533;'&#65533;H9&#65533;=&#65533;&#65533;h&#65533;!}H&#65533;&#65533;Pi&#65533;8&#65533;&#65533;&#65533;LDT&#65533;^R&#1305;&#65533;&#65533;L&#65533;j&#65533;&#420;[&#65533;&#65533;/&#65533;aP&#65533;&#420;O&#65533;H.rTe
&#65533;$&#65533;[*&#316;T&#65533;N$&#65533;&#65533;&#65533; /&#65533;U&#65533;&#65533;&#65533;LkQRjT JM&#65533;&!&#65533;K&#65533;)&#65533;&#65533;!6&#65533;a2&#65533;I&#217;&#65533;&#65533;&#65533;ZEk]M&#1487;/FP&#65533;I&#65533;&#65533;M5&#65533;&#65533;A&#65533;&#1330;&#65533;i}l&#65533;&#65533;V&#65533;&#65533;&#65533;&#65533;Q&#65533;&#3250;U&#65533;&#65533;&#619;xE&#65533;&#65533;&#65533;jM&#65533;2&#65533;!&#65533;&#65533;,W;&#65533;\&#65533;e&#65533;.IE&#65533;&#65533;J&#65533;&#65533;&#65533;&#65533;&#65533;&#65533;j&#65533;&#65533;&#65533;j3&#65533;1&#65533;l`&#65533;F&#9522;&#65533;&#65533;9&#581;&#65533;;&#65533;d&#65533;&#65533;}jgQ&#65533;&#65533;g&#65533;&#65533;u|&#65533;_lq&#65533;@&#65533;
&#1403;&#65533;&#65533;&#65533;>&#65533;&#1448;&#65533;S&#65533;<.q&#65533;&#65533;&#1924;&#65533;&#65533;=&#65533;&#65533;L.D&#65533;=&#65533;&#65533;3&#65533;4&#65533;m'&#65533;Q&#65533;&#65533;S &#65533;&#65533;&#65533;&#65533;K\&#65533;&#65533;&#65533;&#65533;&#65533;&#65533;hw&#65533;&#65533;&#65533;&#65533;&#65533;&#65533;(&#65533;t&#65533;F|pj&#65533; &#65533;&#65533;6;%+Ls&#65533;^&#65533;&#65533;&#65533;&#65533;&#65533;&#65533;&#65533;&#65533;?G&#65533;]o&#65533;',Z&#65533;&#65533;&#65533;&#65533;&#65533;&#65533;g&#65533;&#65533;a&#65533;a,;,&#65533;f&#65533;&#65533;&#65533;#?&#1475;!
!9&#65533;&#65533;&#65533;&#65533;*&#65533;&#65533;8&#65533;&#65533;&#65533;&#65533;X&#65533;&#65533;o$&#65533;+&#65533;&#65533;&#65533;&&#668;%&#65533;J&#65533;&#793;e&#65533;M&#65533;
1UL&#65533;&#65533;&#65533;?&#65533;ybSDW&#65533;&#'&#65533;[&#65533;mM&#65533;&#65533;L&#744;&#65533;y&#65533;&#65533;&#65533;&#65533;xy&#65533;},&#65533;&#65533;*&#998;&#65533;&#65533;~&#65533;&#65533;l`&#65533;&#65533;&#65533;&#65533;f&#65533;W]f,?&#65533;&#65533;7&#65533;4&#65533;K&#65533;&#65533;&#65533;M&#65533;&#65533;&#65533;&#65533;-&#65533;&#65533;&#65533;&#65533;t&#65533;&#65533;D&#65533;&#65533;&#65533;&#65533;&#65533;E&#65533;&#65533;vaRo&#65533;onI&#65533;&#65533;&#65533;:!F&#65533;&#65533;M&#65533;&#65533;&#65533;&#65533;&#65533;}&#65533;0&#757;&#1437;'&#65533;&#65533;^&#65533;Z&#718;h&#65533;C&#65533;&#65533;j&#65533;&#65533;&#65533;&#65533;&#65533;&#65533;&#65533;}.:&#65533;&#65533;I}r{&#65533;&#65533;g>&#65533;&#65533;&#65533;uo&#65533;&#65533;r>5&#65533;&#65533;y$g&#65533;&#594;&#65533;i&#65533;&#65533;&#65533;&#65533;|/&#65533;A&#65533;:&#65533;3&#65533;&#1757;&#65533;&&#65533;&#65533;&#65533;=E&#65533;T&#65533;&#760;	O&#65533;&#65533;&#65533;&#65533;F&#65533;c&#65533;&#65533;&#65533;I+h &#1606;'&#65533;&#65533;c&#65533;&#65533;&#65533;&#65533;&#65533;&#65533;&#65533;&#65533;U|Zo)&#65533;R&#65533;&#65533;3&#65533;&#65533;=&#65533;[&#65533;&#65533;l&#65533;&#65533;&#65533;u&#65533;g&#2032;?f&#65533;&#65533;&#65533;SN&#65533;>q&#2039;&#65533;
&#65533;nh&#65533;&#1634;2&#65533;~&#65533;&#65533;s&#65533;d&#65533;1\&#65533;zH4&#1119;&#65533;7&#65533;@(V&#65533;=&#65533;&#65533;&#1084;&#65533;6&#65533;&#1261;&#17471;1&#1004;:&#65533;m&#65533;&#65533;&#65533;&#65533;&#65533;s6&#65533;&#65533;~&#65533;&#65533;&#65533;&#1702;9&#65533;{&#65533;&#65533;R&#65533;t&#65533;&#65533;L:[&#65533;&#65533;&#65533;?#v&#65533;&#65533;&#65533;l&#1965;~&#65533;V&#65533;&#65533;&#65533;7ve&#65533;&#65533;m&#65533;N&#65533;E&#65533;&#65533;&#65533;&#65533;&#65533;&#65533;&#65533;&#65533;k&#65533;&#65533;&#65533;]&#65533;&#65533;&#65533;Z&#65533;+&#65533;eC&#65533;&#65533;EZ&#65533;&#65533;&#65533;c&#65533;&#65533;r&#65533;&#65533;&#65533;&#65533;b&#65533;|&#65533;&#65533;&#65533;v|&#65533;&#65533;.>a&#65533;&#65533;&#65533;/&#65533;&#731;;&#65533;= &#65533;C&#65533;&#65533;&#65533;&#65533;&#65533;oy&#65533;&#65533;&#65533;&#65533;?&#65533;&#65533;x.&#65533;-&#65533;^&#65533;&#65533;&#693;&#65533;&#65533;&#65533;&#964384;&#65533;&#65533;8&#65533;
&#65533;&#65533;&#65533;&#65533;r&#65533;&#65533;&#65533;&#65533;&#65533;&#65533;&#65533;&#65533;#&#65533;&#65533;&#65533;&#1699;&#65533;&#65533;&#65533;&#65533;&#65533;&#65533;&#65533;:&#65533;)	d&#65533;&#65533;6&#65533;&#65533;"3&#65533;&#65533;;&#202;&#65533;1&#65533;@&#65533;&#65533;&#65533;7h&#65533;3&#65533;&#65533;&#65533;$B&#65533;&#65533;&#65533;&#65533;&#65533;&#65533;&#65533;l&#65533;G&#65533;!&#65533;(&#65533;&#65533;4&#65533;&#65533;7&#65533;&#65533;T&#65533;&#1120;&#65533;&#65533;#&#65533;t:
&#65533;"&#65533;&#65533;&#1979;&#65533;\Y&#65533;&#65533;&#1764;th&#347;&#65533;eJ&#65533;i&#65533;&#65533;&#65533;`&#65533;&#1784;&#65533;&tB&#65533; &#65533;h&#65533;5lC&#65533;M&#1028;tH* &#65533;9&#65533;&#65533;t0!&#65533; !A&#65533;C=&#65533; @&#65533;K&#65533;@&#65533;	&#65533;&#65533;;&#65533;K&#65533;~ F&#65533;~&#65533;&#65533;XD&#65533;i&#65533;&#65533;F&#65533;DW&#65533;1&#65533;&#65533;&#65533;&#65533;&#65533;P&#65533; E&#65533;&#65533;&#65533;Q&#65533;&#65533;Y8&#65533;SLET<`EH&#65533;&#65533;&#65533;&#65533;R&#65533;)&#65533;&#65533;&#65533;&#65533;&#65533;0&#65533;p&#65533;TD&#65533;3&#65533;
h&#65533;Tt 
&#65533;RD&#65533;cD&#65533;38
84&#65533;&#65533;Wk&#65533;N&#65533;&#65533;eF`&#65533;l&#65533;cT&#65533;b<FTL&#65533;D`&#65533;[&#65533;F&#65533;#&#65533;R&#65533;&#65533;hG&#65533;@&#65533;&#65533;&#65533;@ &#65533;&#65533;hGw&#65533;G}&#65533;&#65533;R j3&#65533;!&#65533;8&#65533;&#65533;&#65533;&#65533;L&#65533;(&#65533;@&#523;`&#65533;xH&#65533;&#65533;@&#65533;|&#65533;&#65533;&#65533;l&#65533;&#65533;GH&#65533;L&#65533;@&#65533;|&#65533;&#453;&#65533;&#65533;.X&#65533;.H&#65533;&#65533;LI&#65533;L&#65533;&#65533;&#65533;&#65533;&#65533;&#65533;f&#65533;Gz&#65533;cdFo&#65533;l<F&#65533;t&#65533;G&#65533;E&#65533;&#65533;_|&#65533;8&#65533;L&#65533;&#65533;&#65533;&#65533;sh&#65533;h&#649;(&#65533;f@&#65533; I&#65533;L&#591;&#65533;&#65533;,&#620;<&#65533;sx&#65533;l	 !&#65533; &#65533; ,&#65533; &#65533; &#65533; L &#65533; &#65533;	H&#65533;&#65533;&#65533;&#65533;*\h&#65533;&#65533;@ 6&#65533;-X&#65533;&#65533;&#65533;@j&#65533;&#561;&#65533;&#463; ?F&#65533;&#65533; &#65533;o&#65533;&#65533;pL &#65533;,cR&#13452;&#8833;C&#65533;&#65533;&#627;gG.&#65533;6&#65533;&#65533;&#65533;&#65533;&#65533;&#65533;E-H"&#65533;&#999;P&#65533;>-*p%&#65533;&#65533;R&#65533;t&#65533;T&#65533;&#1519;`?&#65533;dI-&#65533;Q&#65533;U&#65533;&#65533;4&#65533;&#65533;&#65533;P&#65533;&#65533;&#65533;K&#65533;&#65533;&#1124;W&#65533;&#65533;u&#65533;&#65533;&#65533;&#1957;1&#65533;*M&#65533;&#65533;&#65533;&#65533;o&#65533;TP&#65533;1X&#65533;.KYpkW&#65533;&#65533;6[!&#480;}&#65533;&#65533;*X&#65533;U&#65533;&#65533;&#65533;&#65533;&#65533;&#65533;.&#65533;&#65533;U_&#65533;|,&#65533;&#65533;&#1080;7j3H5p&#51994;&#65533;&#65533;=v&#65533;-W&#564;&#65533;~&#65533;T`?&#441;&#65533;&#65533;w&#65533;h&#65533;&#65533;&#65533;&#65533;&#65533;&#65533;A&#65533;&#65533;&#65533;c&#65533;&#65533;,&#65533;&#65533;&#65533;
&#1187;[&#65533;&#65533;}&#65533;&#65533;&#65533;/&#65533;w&#65533;28&#65533;&#65533;&#65533;I&#65533;&#65533;&#65533;&#65533;1&#65533;&#65533;UZl&#65533;&#65533;c&#65533;eu V&#65533;&#65533;GibFz&#65533;&#65533;&#65533; mle&#65533;`V&#65533;&#65533;v&#65533;&#65533;q&#1298;w&#65533;i&#65533;&#65533;&#65533;&#65533;U&#65533;&#65533;y'e&#65533;&#65533;&#343;d&u&#65533;&#65533;&#65533;&#65533;&#65533;&#65533;c&#65533;}&#65533;w&#65533;&#65533;k&#65533;i4&#65533;V&#65533;&#65533;&#65533;B&#65533;&#65533;&#65533;!6\&#65533;&#65533;!&#65533;%&#65533; &#65533;&#65533;M&#65533;&#65533;&#65533;6&#65533;|8d&#65533;&#65533;;&#65533;Ge&#65533;N;&#65533;x&#65533;:&#65533;4&#65533;?w&#65533;s&#65533;&#180;&#65533;Bg&#133;&#65533;F&#1307;jj&#65533;&#65533;&#65533;&#65533;&#65533;@z&#905;&#65533;&#65533;&#65533; 3&#65533;&#65533;&#65533;&#65533;2u*&#65533;W&#65533;C&#65533;i&#1184;b&#65533;&#1153;:5&#65533;7&#65533;&#65533;&#233;&#65533;&#65533;&#65533;&#65533;&#65533;&#65533;?&#65533;&#65533;&#65533;x>&#65533;7`A&#1041;Z&#65533;&#65533;G&#65533;&#65533;&#65533;Au&#65533;R&#65533;&#65533;"&#65533;&#65533;?"$X,&#65533;1R&#65533;&#65533;&#65533;f&#65533;&#65533;kF&#65533;&#65533;&#65533;&#65533;&#65533;)&#65533;&#65533;&#804;&#65533;J.&#65533;S &#65533;&#65533;?pd&#65533;&#65533;&#65533;f#&#65533;&#65533;&#65533;&#65533;&#65533;5&#65533;vh&#65533;R&#65533;&#8547;&#65533;&#65533;ZP&#65533;&#65533;N:&#65533;&#65533;b&#65533;&#1016;-&#65533;@&#65533;&#65533;e&#65533;&#65533;&#65533;&#65533;#e.&#65533;9&#65533;@&#65533;>&#65533;&#65533;&#65533;&#65533;&#65533;'&#65533;&#65533;&#65533;z&#65533;&#65533;y&#65533;&#65533;?&#65533;"&#65533;kqf,&#65533;&#65533;&#65533;X&#65533;A&#65533;f&#65533;,&#65533;*+$&#65533;BJ&#65533;&#65533;?_*h&#65533;&#65533;&#65533;&#65533;&#65533;&#65533;&#65533;A^<&#65533;,&#65533;&#65533;&#65533;0&#65533;%&#65533;&#754;&#65533;	&#65533;AB&#65533;&#65533;&#65533;V&#65533;&#65533;&#65533;&#1360;f&#65533;&#65533;u&#65533;X&#65533;&#65533;&#65533;[#&#65533;N0d&#65533; &#65533;&#65533;&#65533;&#65533;MAy&#65533;&#65533;2B&#65533;T&#65533;U&#65533;
a&#65533;th&#65533;Y&#65533;&#65533;(&#65533;y&#65533;&#65533;&#65533;CGn|&#65533;&#65533;@&#65533;&#65533;&#65533;?&#65533;dF&#65533;&#65533;?&#65533;!m&#65533;ZPhAs{&#65533;&#65533;&#65533;g&#65533;&#65533;@%@D&#65533;(&#65533;k&#65533;8]&#65533;&#65533;n&#65533;qXuD&#65533;AwMr&#65533;&#65533;^&#65533;&#65533;s4-&#65533;NVa&#65533;V&#65533;f&#65533;&#65533;&#65533;&#65533;p&#65533;&#65533;S>&#1082;,wT&#65533;6&#65533;'&#65533;&#65533;&#65533;&#65533;o&#1888;&#65533;?&#1554;&#65533;&#65533;&#65533;U&#557;n&#65533; &#65533;&#65533; R&#65533;&#65533;zY&#65533;AP #&#65533;uO@&#65533;&#65533;&#65533;^N&#65533;6&#65533;0&#65533;u&#65533;&#160;&#65533;&#65533;$&#65533;h&#65533;J]&#65533;&#65533;75&#65533;	&#65533;&#65533;&#65533;4&#65533;&#65533;&#65533;PVXS&#65533;F:&#1489;<&#65533;G&#65533;2&#65533;tzT$&#65533;U&#65533;|u&#65533;&#65533;&#65533;cG7&#65533;mj!&#65533;`@&#65533;B&#196;&#65533;9T&#65533;&#65533;\&#65533;&#65533;:&#65533;&#65533;&#65533; &#65533;&#65533;&#65533;&#65533;&#65533;&#489;&#65533;&#65533;&#65533;#&#65533;@R d&#65533;S&#564;g"l&#65533;cx<&#65533;&#65533;&#65533;C&#65533;&#65533;&#65533;&#65533; &#65533;&#1336;&#65533;B0&#65533;q&#65533;A
&#687;_ti&#65533;&#65533;&#65533;&#65533;,&#65533;1 &#65533;&#65533;&#322;\&#65533;v\&#65533;&#65533;5&#65533;&#65533;&#65533;&#65533;nM&#1288;&#65533;W6&#65533;&#65533;n&#16980;&#65533;&#226;8&#65533;!,&#65533;&#65533;X&#65533;&#65533;l&#65533;&#65533;&#65533;$+&#65533;v8&#65533;$0s%&#65533;`&#65533;&#65533;&#39148;&#65533;H&#65533;Yr&#65533;V!9&#65533;&#65533;&#65533;b&#65533;]N&#65533;&#65533;:i&#65533;E&#65533; ,A&#65533;&#65533;B&#65533;&#65533;LZ&#65533;&#65533;y&#65533;x&#65533;'?&#65533;&#65533;&#65533;u&#65533;&#65533;CH*=&#65533;-y&#65533;_&#65533;\&#65533;&#65533;&#65533;>&#65533;&#65533;&#1099;	&#65533;	5&#65533;N&#65533;kj&#1898;#B&#65533;"rQ]1&#65533;&#65533;&#65533;&#65533;&#65533;.&#65533;h&#65533;&#65533;Y&#65533;R"Ii &#65533;&#65533;@%&#65533;yNo&#65533;Q&#65533;*&#65533;F&#65533;&#65533;WD%&#65533;&#65533;&#65533;&#65533;<&#65533;K&#65533;&#65533;2&#65533;#A&#65533;&#65533;S&#65533;&#65533;O&#65533;&#968;&#65533;&#65533;#LH(28Q&#65533;;&#65533;CHuF&#65533;X>&#65533;A&#65533;H&#65533;r&#1282;H&#617;^i&#65533;&#65533;B&#65533;q&#65533;.&#65533;&#65533;bV;"&#1245;lc&#65533;
A&#65533;&#65533;s&#65533;8&#65533; 9a&#65533;9&#65533;&#65533;?&#65533;y&#65533;&#65533;&#65533;G[&#65533;&#65533;&#65533;&#1844;&#65533;4&#52319;&#65533; &#65533;a&#65533;&#65533;I_&#65533;N&#1452;&#65533;&#65533;&#65533;'eX}&#65533;&#65533;$&#65533;//&#65533;F&#65533;&#65533;&#65533;&#65533;h3(AJG&#65533;&#65533;Q&#65533;H!&#1094;&#1304;&#65533;&#65533;&#65533;&#65533; &#65533;q G&#65533;&#65533;WzB W &#65533;r&#65533;Qn&#65533;'S+&#65533;&#65533;&#65533;&#65533;&#65533;8 &#65533;@V!H&#65533;&#65533;s#&#65533;&#65533;na&#226;&#65533;&#65533;&#65533;&#65533;/&#65533;&Xk*&#65533;	&#65533;&#65533;1&#65533;cCr]&#65533;h&#65533;&#65533;&#65533;.XN&#65533;&#65533;&#65533;a &#65533;&#65533;G;PCGZ&#977;&#65533;&#65533;ap&#65533;&#65533;&#65533;&#65533;?Z&#65533;Gv&#65533;&#65533;o0`&#65533;R&#65533;&#65533; &#1446;&#65533; &#65533;&#65533;5r&#65533;?&#65533;UF&#65533;&#65533;&#322;&#65533;&#65533;&#65533;Q&#65533;C&#65533;h&#65533;,&#65533;&#65533;s&#65533;&#65533;J&#65533;&#65533;K&#65533;n&#65533;&#65533;V&#65533;&#65533;&#614;5&#65533;&#65533;7l&#65533;&#65533;&#65533;}&#65533;&#65533;&#65533;dY&#65533;2a}&#65533;`&#65533;&#65533;&#65533;<&#65533;&#65533;&#65533;J&#65533;m&#65533;}&#65533;B&#65533;eW&#65533;&#65533;WE&#65533;&#65533;&#65533;&#65533;&#65533;&#65533;(&#65533;&#65533;1&#65533;<&#65533;M&#65533;G7&#65533;kH&#65533;1w&#65533;&#65533;G&#65533;&#210;&#1294;&#65533;A&#65533;&#65533;h_&#65533;&#65533;B&#65533; &#65533;&#65533;	&#65533;&#1034;&#1695;&#65533;h&#65533;	&#65533;Y|&#65533;\&#65533;T&#65533;h:*&#65533;|U&#65533;&#65533;"&#65533;&#65533;&#65533;&#1712;H&#65533;X&#65533;Ws8-&#65533;Aa&#65533;&#65533;d$&#65533;&#65533;&#65533;&#65533;^&#65533;&#65533;&#65533;,&#65533;+&#65533;&#65533;3At]&#65533;UD&#65533; &#65533;H&#65533;&#65533;1&#65533;a&#65533;&#65533;&#65533;@&#65533;&#65533;&#65533;&#65533;&#65533;&#65533;&#65533;&#65533;"&#65533;&#65533;&#65533;&#65533;E9	Yh]x=&#65533;y&#65533;&#65533;&#139;&#65533;&#65533;w&#65533;&#65533;]&#65533;&#65533; 
&#65533;&#65533;&#65533;Pi&#65533;"&#65533;&#1749;&#65533;b&#65533;&#65533;-&#65533;&#65533; &#65533;G&#65533;&#65533;&#65533;&#65533;2D&#65533;&#65533;&#65533;&#65533;&#65533;&#65533;&#65533;"@&#65533;@&#65533;&#65533;k&#65533;[=9&#20804;&#65533;&#443;&#65533;87v&#65533;(Xr&#65533;>0&#65533;&#65533;  &#65533;&#65533;&#65533;\f&#65533;&#65533;V4&#65533;F%`&#65533;&#65533;u&#1095;&#65533;/&#65533;&#606;&#65533;&#65533;=h&#65533;r&#65533;&#65533;&#65533;\&#65533;z&#65533;!&#65533;`&#65533;&#65533;F&#65533;I0&#65533;&#387;&#65533;&#65533;&#397;&#65533;&#65533;&#65533;k&#65533;&#1828;&#65533;&#65533;&#65533;7!&#65533;&#65533;l&#65533;&#65533;&#65533;&#65533;&#65533;&#65533;&#65533;\&#65533;h&#65533;&#65533;&#65533;&#65533;&#65533;"&#65533;5dQ\&#65533;/&#65533;}`&#65533;&#65533;&#65533;@&#65533;#6!e&#65533;&#65533;&#65533;&#65533;&#65533;&#65533;&#65533;&#65533;&#65533;JaO&#65533;[A&#65533;O%H&&#553;w&#65533;hT&#65533;&#65533;Q4A&#65533;z&#65533;	&#65533;&#65533;&#65533;9&#65533;&#65533;O&#1324;R*(&#65533;&#65533;X&#65533;&#65533;NxM*&#65533;&#65533;&#65533;&#65533;m&#65533;&#65533;&#1219;D&#65533;,&#65533;<Y&#65533;%546&#65533;QW&#65533;A&#65533;p %@ &#65533;?&#65533;&#65533;7&#65533;{&#65533;&#65533;&#65533;&#65533;B:&#65533;&#65533;&#65533;&#65533;&#65533;&#65533;@^h&#65533;&#65533;&#65533;&#65533;} k(8x_}&#65533;8D{&#65533;&#65533;6/&#65533;&#65533;&#65533;,'&#12791;&#65533;'&#65533;C2&#65533;&#31459;L@z&#65533;&#65533;&#65533;&#65533;*&#65533;i&#65533;\&#65533;1x&#65533;&#65533;t>&#65533;&#65533;&#65533;Q`&#65533;x5&#65533;A&#65533;Qh&#1536; &#65533;{&#65533;F	v@	&#65533;&#65533;b&#65533;}&#65533;t7&#65533;<K16&#65533;&#65533;Q&#65533;
&#65533;&#65533;&#65533;&#65533;:&#65533;&#65533;&#65533;F&#65533;Wh&#65533;&#65533;O&#65533;_=&#65533;E$&#65533;|&#65533;{i&#65533;OQ&#65533;>&#65533;eAg&#65533;rLB&#65533;&#65533;&#65533;MB6R&#1089;U&#65533;&#65533;F*&#65533;TGJ&#65533;??&#65533;:&#65533;&#65533;&#65533;&#65533;+Sb&#65533;&#65533;B|j&#65533;W&#65533;&#65533;J &#65533;}+p;X&t[`x&#65533;&#65533;&#65533;>&#65533;&#65533;~!!&#65533;&#65533;&#65533;&#65533;f&#65533;f&#65533;x&#65533;&#65533;4&#65533;SD&#65533;;W&#65533;(&#65533;&#65533;&#65533;>&#65533;4&#65533;&#65533;
&#65533; R?K&#65533;vq&#65533;y&#65533;&#65533; &#35140;&#65533;&#65533;&#65533;&#65533;s&#65533;E&#65533;&R%A&#65533;&#65533;7&#65533;&#65533;H&#1344;_=qX&#65533;&#65533;68&#65533;@&#65533;&#65533;qEj&#65533;w&#65533;&#65533;&#65533;;Qo&#65533;B"+qJAJ&#65533;d7&#65533;&#65533;&#1576;&#65533;&#65533;&#65533;&#65533;Q&#65533;&#65533;&#65533; rP&#1908;!&#65533;%I&#65533;&#65533;&#1704;\UcA&#65533;T:p&#1590;K&#65533;Xi&#65533;X&#65533;&#65533;&#65533;&#65533;&#65533;q&#1590;P&#65533;&#65533;&#65533;&#65533;)Q&#65533;e&#65533;&#65533;&#1542;!1y(A&#65533;&#65533;&#968;aQh&#65533;e&#65533;1&#65533;&#65533; &#65533;N&#65533;&#65533;&#65533;&#65533;&#1093;6eM&#65533;1L&#65533;&#65533;&#65533;n'&#65533;&#65533;&#65533;&#65533;"&#65533;X%&#65533;&#65533;&#65533;b#e&#65533;&#65533;HmsY&#65533;&#65533;p&#1424;&#1408;;&#65533;&#65533;&#65533;H,i&#65533;e&#65533;}6&#65533;^&#65533;&#65533;&#65533;
K&#65533;n&#1424;.&#65533;
2&#65533;z&#65533;;	_2"&#65533;&#65533;&#65533;&#65533;{O$Giju&#65533;&#65533;&#65533;p'&#65533;e@_Pi$d&#65533;b&#65533;&#65533;&#65533;&&#65533;&#65533;&#65533;z&#65533;e&#65533;R&#1109;&&#65533;&#65533;m&#65533;&#65533;&#65533;i&#65533;  %&#65533;ba2#&#65533;a.&#65533;@,j&#65533;\&#65533;	.&#65533;&#65533;w&#65533;&#65533;&#65533;P&#65533;}&#65533;&#65533;&#65533;&#65533;`UTP&#1025;&&#65533;&#65533;&#65533;P<[)&#65533; 	Ky&#65533;e&#65533;0'p&#65533;uQ&#65533;l&#65533;M&#65533;u*&#65533;x&#65533;&#65533;M&#65533;A&#65533;&#1353;t&#65533;&#65533;&#65533; {&#65533;&#65533;lH&#65533;&#65533;&#65533;&#65533;&#65533;=1&#65533;!&#65533;M1&#65533;!&#65533;v#&#65533;	&#65533;&#65533;	&#65533;&#65533;R&&#65533;qe&#65533;&#65533;ft&#65533;&#65533;f&#65533;&#65533;z&#65533;&#65533;q`1&#65533;Q(=&#65533;(&#65533;&#65533;&#65533;H&#65533;(^8RBc&#65533;g&#65533;	&#65533;&#65533;@&#65533;:&#65533;x	&#65533;!.&#65533;&#65533;&#65533;&#65533;1&#65533;em&#65533;P&#65533;7[}&#65533;^ &#65533;#&#65533;5&#65533;)&#65533;&#65533;fd1
&#65533;$I6&#65533;!&#65533;&#65533;&#65533;%=&#65533;{&#65533;&#65533;UbOg!8&&#65533;6%&&#65533;&#65533;&#65533;&#65533;&#65533;q&#65533;%&#65533;5j&`&#65533;&#65533;'	&#65533;Ez&#65533;&#65533; &#65533;&#65533;&#65533;e &#65533;X!Ym:*&#65533;C	&#355;&#65533;@&#65533;&#1093;+Q(.&#65533;z&#65533;v&#65533;[&#65533;&#65533;&#65533;&#65533;}&#65533;&#65533;4&#65533;&#65533;&#65533;w&#65533;8&#65533;&#65533;&#65533;9&#65533;i&#65533;&#65533;&#65533;Bt&#65533;0&#65533;UIvBX&#65533;m&#65533;&#65533;&#65533;S|hg6$&#65533;&#65533;_&#65533;&#65533;!G7q&#65533;&#65533;&#65533;&#65533; &#65533;8&#65533;X&#65533;&#65533;:&#1676;&#65533;f&#65533;&#65533;x&#65533;D+8&#65533;1&#65533;&#65533;&#65533;[&#65533;&#65533;H3&#65533;Pk&#65533;&#65533;c&#65533;
&#1299;&#65533;&#65533; &&#65533;h&#65533;&#65533;.i#&#65533;&#65533;&#65533;)&#65533;
&#65533;&#65533;&#65533;&#65533;&#65533;&#65533;&#65533;&#65533;Q:&#65533;&#65533;&#65533;&#65533;Q
Q]&#65533;P&#65533;u&#65533;n&#65533;&#65533;c&#65533;&#65533;&#65533;:&#65533;&#65533;hC@`&#65533;&#65533;&#65533;&#65533;&#65533;u&#65533;&#65533;&#1664;&#65533;&#65533;&#65533;&#23295;&#65533;Fv&#65533;&#65533;&#65533;&#65533;4m&#65533;]j&#65533;&#65533;*&#65533;&#65533; &#65533;&#65533;&#65533;&#65533;&#65533;&#65533;&#65533;x6B&#65533;&#449173;s
&#65533;)&#65533;Q&#65533;&#65533;-E&#65533;6&#65533;&#65533;&#65533;&#65533;&#65533;&#65533;/b&#65533;I~&#65533;'CKPy&#65533;&#65533;)&#65533;&#65533;P&#65533; .&#65533;7q&#65533;&#649;&#65533;&#299;&#65533;&#65533;^&#65533;z&#65533;&#65533;&#65533;&#65533;&#65533;&#65533;&#65533;S&#65533;'-&#65533;&#65533;q8S&#65533; C:I&#65533;&#538;&#65533;iC&#65533;:EA:0~q&#65533;S&#65533;&#65533;&#65533;&#65533;S&#65533;wn&#65533;[&#65533;&#65533;&#65533;Z`&#65533;	;E&#65533;j;c&#65533;+-Pl&#65533;&#65533;&#65533;&#65533;p&#520;&#65533;a&#65533;5Is}'t&#65533;"&#65533;&#65533;&#65533;&#65533;&#65533;3&#65533;&#65533;+'&#65533;&#65533;&#65533;&#65533;
m'&#65533;&#65533;&#65533;o
&#65533;&#65533;m&#65533;e1&#65533;:&#65533;Ge Q:z&#65533;&#65533;;&#65533;|&#1512;a&#65533;&#65533;&#65533;!
w[&#65533;&#65533;&#65533;&#641;&#65533;aBS0k&#535;&#65533;&#65533;&#65533;&#65533;&#649;&#65533;X3&#65533;:&#65533;KZ[x&#65533;d{&#65533;&#65533;
@	\&#65533;&`&#65533; &#65533;H- &#65533;S&#65533;7k,&#65533;&#65533;&#65533;oq~3&#65533;3&#65533;&#65533;P&#65533;g&#65533;1nF%&#65533;&#65533;6&#65533;`&#673;&#65533;&#65533;8&#65533;&#65533;&#65533;@&#65533;&#65533;"ki&#65533;h&#65533;-1&#65533;&#1121;&#65533;&#65533;&#65533;&#1051;&#65533;&#65533;!|)&#65533;&#1201;&#65533;&#65533;&#65533;(,&#65533;&#65533;d&#65533;&#65533;B"`	&#65533;Qm&#65533;q_&#65533;&#65533;&#65533;f&#65533;&#65533;r&#1727;&#65533;MH&#65533;&#300;&#65533;r&#65533;&#65533;&#65533;J&#65533; &#65533;&#65533;&#65533;G&#65533;T'a&#65533;&#1907;:hq&#65533;&#1055;*&#65533;x&#65533;&#1274;0&#65533;:U&#65533;0&#65533;Q&#65533; &#65533;&#65533;&#65533;M&#65533;h&#65533;&#65533;P&#65533;&#65533;&#65533;&#65533;0)?&#65533;&#65533;&#65533;&#65533;&#65533;U&#65533;&#65533;&#65533;&#65533;J&#65533;&#65533;&#65533; &#65533;+&#65533; *J*#q6&#65533;&#695;&#65533;&#65533;&#1280;"0&#65533;&#65533;&#65533;`&#65533;QqT&#65533;&#65533;rS&#65533;I| R&#65533;r`&#65533;&#65533;&#65533;[6&#65533;&#65533;G&#65533;`&#65533;|&#65533;&#65533;O1&#65533;"&#65533;%;&#65533;&#332;J&#65533;a&#65533;/&#65533;&#65533;m&#65533;&#65533;&#65533;&#65533;k&#65533;&#65533;|&#65533;&#65533;?&#65533;&#65533;&#1596;&#65533;&#65533;&#65533; &#65533;3i&#65533;[&#65533; nlP]Z&#65533;&#65533;&#65533;&#65533;q&#65533;@3&#65533;
&#65533;0k@H&#65533;_&#65533;&#65533;&#65533;^&#65533;&#65533;&#65533;&#65533;H$&#65533; P&#65533;&#65533;P&#65533;&#65533;h&#65533;&#65533;DR&#65533;&#65533;&#65533;j1e&#65533;&#65533;&#65533;&#65533;&#65533;0&#65533;&#1038;&#65533;&#65533;&#65533;&#65533;&#65533;&!
R&#65533;&#65533;&#65533;;&#65533;&#65533;&#1777;Q&#65533;&#935;&#65533;&#665;a&#65533;&#65533;&#65533;&#65533;U&#65533;M9,&#65533;&#65533;A&#65533;xK~B&#65533;&#65533;z&#65533;&#65533;~&#65533;$ =V&#65533;&#817;!?&#65533;1J&#65533;&#65533;&#65533;&@&#65533;S&#65533;"&#65533;[&#65533;i&#65533; 16-&#65533;&#65533;?&#1168;&#65533;&#65533;&#65533;7&#65533;&#65533;L =&#65533;@&#65533;&#65533;Z&#65533;&#677;&#65533;x9&#65533;&#65533;&#65533;&#65533; &#65533;y&#65533;&#65533;xA6&#65533;&#65533;HRs#&#65533;>&#65533;&#65533;&#65533;&#65533;'&#65533;b9&#65533;&#65533;E&#65533;5&#65533;&#65533;&#65533;r&#65533;\X&#65533;z&#65533;&#65533;a&#65533;&#65533;&#65533;&#65533;&#65533;|&#65533;&#65533;+&#65533;9&#65533;@&#65533;&#65533;w&#65533;_&#65533;&#65533;&#65533;l%=$*&#65533;Fik&#65533;&#65533;M&#65533;&#65533;&#552;&#65533;$I8&#65533;&#65533; &#65533;4&#65533;&#65533;&#65533;D	!E&#65533;&#65533;NQq&#65533;!&#65533;b&#65533;Q&#65533;&#65533;&#65533;k&#65533;'&#65533;&#65533;&#65533;&#65533;`&#65533;s5Giv&#65533;*&#65533;M&#65533;U&#65533;:A&#65533;&#65533;&#65533;&#65533;&#65533;'&#65533;&#65533;3&#65533;&#65533;&#65533;&#65533;&#1900;&#65533;&#65533;s&#65533;&#65533;&#65533;1 &#65533;&#65533;&#65533;Q&#65533;&#65533;2&#1671;&#65533;&#65533;&#65533;&#65533;%:B&#65533;N&#65533;i&#65533;"&#65533; \&#65533;}&#65533;(GR&#65533;&#65533;h&#65533;#&#65533;&#65533;&#65533;		1&#65533;&#65533;&#65533;&#65533;&#65533;#&#65533;&#65533;A&#65533;A&#65533;	&#65533;&#65533;&#65533;6&#65533;&#65533;&#65533;&#65533;
N&#65533;&#65533;q&#65533;?&#65533;&#65533;	&#65533;&#65533;&#65533;&#65533;t 0&#65533;&#65533;&#65533;&&#65533;}&#65533;Q
a&#65533;&#65533;M <Z6&#65533;1&#65533;^&#65533;a&#65533;^2p&#65533;2&#65533;&#65533;@&#65533;&#65533;&#65533;L&#65533;
&#65533;&#65533;&#65533;?&#65533;$&#65533;&#65533; &#65533;&#65533;* g0_&#65533;&#65533;0&#65533;0`&#65533;gP&#65533;_&#65533;&#65533;ngp&#28400;S&#65533;&#65533;P
&#65533;p&#65533;z&#65533;&#65533;x&#65533;&#65533;&#65533;]&#65533;&#65533;)@&#65533;&#65533;&#65533;)&#65533;&#65533;	&#65533;&#65533;^
%>&#65533;;q&#65533;&#65533;&#65533;&#65533;&#65533;&#65533;	&#65533;&#65533;N&#65533;N&#65533;>&#65533;n&#65533;)&#65533;&#33838;&#65533;= &#65533;&#33390;&#65533;&#65533;&#65533;~&#65533;P&#65533;&#65533;&#65533;&#65533;&#65533; &#65533;&#65533;&#65533;^ r^&#65533;!q&#1829;&#65533; &#65533;&#65533;&#65533;&#65533;&#65533;&#65533;&#65533; m&#65533;&#65533;&#65533;&#65533;&#65533;d&#65533;&#65533;&#65533;&#65533;q&#65533;&#65533;^&#65533;&#65533;&#65533;_&#65533;&#65533;`&#65533;&#65533;g.&#65533;&#894;&#65533;&#782;&#65533;&#65533;#&#65533;&#65533;&#65533;&#65533;&#65533;.&#65533;c&#65533;&#65533;f&#65533;&#65533;&#65533;&#65533;i&#65533;&#65533;&#65533;>]N&#62064;R~&#65533;&#65533;&#65533;0&#65533;&#65533;&#65533; &#65533;&#65533;).R&#65533;&#65533;_&#65533;K&#65533;&#65533;p&#65533;&#65533;&#65533;$&#65533;&#65533;&#65533;&#65533;&#65533;&#65533;&#65533;&#65533;&#65533;&#65533;&#65533;5&#65533;&#65533;P&#65533;&#65533;B &#65533;p	B`&#65533;&#65533;^&#65533;&#65533;-&#65533;&#65533;&#65533;&#65533;+ &#65533;P!&#65533;0!0&#65533;&#65533;&#65533;`&#65533;4 < <&#65533;?&#65533;&#65533;&#65533;&#65533;p	;~&#65533;
&#65533;&#65533;&#65533;&#65533;nw&#65533;'i&#65533;@&#65533;A&#65533;`y&#65533;&#65533;D/A&#65533;C&#65533;&#65533;p&#65533;H&#65533;JOw&#596;&#65533;0&#65533;hO&#65533;&#65533;`&#65533;&#65533;v&#65533;4&#65533;&#65533; \Z&#65533;r`&#65533;1&#65533;e&#65533;pC&#65533;A&#65533;&#65533;`&#65533;&#1200;&#65533;<&#65533;&#65533;&#65533;A&#65533;x&#65533;&#65533;b&#65533;&#65533;@6	&#65533;1&#65533;&#65533;&#65533;&#65533;n4&#65533;&#65533;&#65533;&#65533;w&#65533;&#65533;&#65533;&#65533;&#65533;&#65533;&#65533;&#980;q&#65533;&#65533;&#65533;i&#65533;&#65533;&#65533;&#65533;m&#65533;&#65533;&#65533;&#65533;&#65533;&#65533;&#65533;&#65533;&#65533;&#65533;&#1680;/&#65533;L	&#65533;j&#65533;&#65533;&#65533;  &#1344;&#65533;x&#65533;&#65533;&#65533;&#65533;[&#65533;&#65533;&#65533;_&#65533;J&#65533;&#65533;&#65533;&#65533;&#65533;&#65533;&#65533;T&#65533;&#65533;/&#65533;f&#65533;&#65533;&#65533;&#65533;D&#65533;&#65533;&#65533;&#65533;&#65533;&#65533;&#65533;&#65533;S&#65533;&#65533;&#65533;7&#65533;&#65533;&#65533;&#65533;&#65533;&#65533;&#65533;&#65533;&#65533;&#65533;&#65533;&#65533;&#65533;&#65533;&#65533;&#65533;&#65533;&#65533;&#65533;&#65533;&#65533;&#65533;&#65533;&#65533;&#65533;&#65533;_&#65533;&#65533;&#65533;&#65533;z?&#65533;&#65533;&#1452;&#65533;W&#65533;&#65533;a&#65533;I&#65533;&#65533;P&#65533;?&#65533;4
&#65533;&#65533;&#65533;&#65533;Aq&#65533;x&#65533;kb&#65533;&#65533;G&#65533;!E&#65533;$Y&#65533;&#65533;I&#65533;)&#65533;ci&#65533;#&#65533;j&#65533;&#65533;&#65533;&#65533;9&#65533;&#65533;L&#65533;&#65533;5&#65533;&#65533;&#65533;E&#65533;&#65533;e&#65533;&#65533;Q&#65533;Q&#65533;I&#65533;.&#626;&#65533;&#65533;\y&#65533;H3&#65533;&#158;;&#65533;&#65533;&#65533;&#65533;&#65533;&#269;F&#65533;&#65533;%[&#65533;&#65533;S&#65533;&#428;I&#65533;f&#65533;&#65533;Q=2&#65533;!&#65533;]&#65533;&#65533;5&#65533;&#65533;&#65533;&#2000;N!&#65533;&#65533;0U&#65533;5&#65533;&#65533;&#65533;3W&#65533;@-&#65533;&#65533;&#515;/`&#793;&#65533;:&#65533;aCk&#65533;d&#65533;$&#65533;&#1242;\&#65533;tyx&#65533;&#65533;qc&#65533;&#730;e&#65533;>&#65533;&#65533;s&#65533;cu&#65533;\&#65533;&#65533;a&#1871;&#65533;(Sg&#65533;&#65533;q&#65533;#9&#65533;8&#65533;Y&#65533;&#474;q_&#65533;
&#65533;C&#65533;k&#65533;&#65533;(M&#65533;&#1915;SM&#65533;64T&#65533;&#65533;!&#65533;&#937;&#1035;&#65533;z&#65533;&#65533;&#65533;&#65533;c&#65533;M&#65533; Omm&#65533;4&#65533;&#65533;7u&#65533;&#65533;N;q&#65533;`>3O&#65533;&#65533;&#65533;a,7&#65533;3C=&#65533;&#65533;&#65533;&#65533;"&#65533;&#65533;Kp&#255;&#65533;&#65533;&#65533;>&#65533; &#65533;?&#65533;&#65533;&#65533;N8&#65533;&#65533;&#65533;&#65533;@[<&#65533;&#65533;&#65533;Pc(7&#65533;x&#65533;&#65533;&#65533;&#65533;*C&#65533;&#65533;s&#65533;G&#65533;T&#65533;1k&#52217;&#426;&#65533;g&#65533;&#65533;(cH(SO"s&#65533;q&#65533;a&#65533;&#65533;&#302;v*C^j&#65533;r&#65533;&#65533;`@F&#65533;"&#65533;&#65533;?&#65533;&#65533;,&#65533;&#636;`#s&#934;&#65533;L&#65533;&#65533;&#65533;&#65533;&#65533;&#65533;&#65533;l(&#65533;&#65533;&#65533;NB=&#65533;&#1079;&#65533;&#65533;[&#65533;&#65533;&#65533;&#65533;&#65533;&#65533;&#65533;
&#65533;+&#65533;B&#500;sF<&#65533;&#65533;&#65533;&#65533;&#65533;t//&#65533;x	&#65533;&#65533;J&#65533;&#65533;&#65533;&#65533;v&#65533;,&#65533;&#65533;&#65533;&#65533;&#65533;?i&#65533;J&#65533;@9"&#65533;P&#65533;&#65533;&#65533;&#65533;!k:=q&#65533;&#1250;&#65533;6"&#65533;&#65533;Ao&#65533;3&#65533;m&#65533;&#515;U&#65533;B&#65533;a&#65533;&#65533;k8PY2&#65533;"&#16606;N&#65533;&#65533;WE&#65533;&#65533;R=O&#65533;lME6&#65533;[&#65533;t&#65533;P&#65533;\&#65533;&#65533;&#65533;&#1369;B8m&#65533;\d&#65533;&#65533;&#65533;&#53536;&#65533;&#65533;&#65533;&#65533;&#688;T&#1308;i&#65533;&#65533;T&#65533;&#65533;''[&#65533;2!&#65533;%Jf&#65533;&#65533;&#1666;&#65533;b^&#65533;:&#65533;&#65533;Z&#65533;&#1710;&#65533;m/v&#65533;&#65533;t&#65533;&#65533;&#65533;C`&#65533;&#65533;&#65533;&#65533;&#65533;XP&#65533;&#65533;]&#65533;&#65533;&#789;&#65533;&#65533;&#65533;&#65533;Rf&#65533;rT&#65533;&#65533; &#65533;E&#65533;&#65533;&#65533;&#65533;;&#65533;&#65533;y7&#65533;&#65533;&#65533;&#65533;&#65533;O#-&#65533;&#65533;&#65533;n&#65533;`&#65533;8~k&#65533;E^MR&#65533;&#65533;&#65533;&#65533;X&#65533;&#65533;&#65533;\rI8&#65533;y&#65533;&#65533;&#65533;/&#65533;&#1416;&#65533;&#65533;&#65533;N0&#65533;;7&#915;hi&#65533;4&#29464;&#65533;&#65533;&#65533;x&#65533;Uo&#65533;h&#65533;&#65533;Q&#65533;&#65533;&#762;&#65533;&#65533;&#65533;i&#65533;&#65533;&#65533;&#65533;&#65533;&#65533;U&#313;&#65533;w&#65533;|s&#65533;6Hnk&#65533;&#65533;&#65533;j&&#65533;|t&#65533;1&#65533;&#65533;&#65533;&#65533;Rw&#65533;73&#65533;&#65533;-&#65533;&#65533;&#65533;A&#65533;H&#65533;&#65533;(s&#1809;sj&#65533;&#65533;&#65533;h4Ec&#65533;&#65533;&#65533;C&#65533;&#33973;&#65533;&#65533;Ow~&#65533;&#1069;c&#65533;>.<&#328;_&#65533;&#348;d&#65533;?n&#65533;&#65533;&#65533;a&#65533;&#851;&#65533;B&#65533;&#65533;&#65533;&#65533;(q&#65533;W&#65533;/&#65533;&#65533;&#65533;&#65533;&#65533;&#65533;&#65533;_&#65533;&#65533;&#65533;W2&#65533;&#65533;&#65533;)&#65533;{Uz&#65533;&#65533;&#65533;&#65533;&#65533;&#65533;DDt&#65533;!J9&#65533;&#65533;&#65533;&#65533;&#65533;/U1 &#65533;&#65533;&#65533;&#1035;&#65533;&#346; 8&#65533;&#65533;&#1648;n &#65533;"R+&#65533;P&(La&#65533;.1/&#65533;&#65533;&#65533; &#65533;&#65533;&#65533;&#65533;&#65533;&#65533;&#65533;&#65533;&#65533;&#65533;
J &#65533;~&#65533;p&#65533;&#65533;!Or@&#65533;&#65533;I#&#65533;&#65533;&#65533;&#65533;&#65533;IJ| \z&#65533;&#65533;&#65533;&#65533;5z&#65533;;T&#263;&#65533;'&#65533;&#65533;r&#483;&#65533;&#1290;&#65533;H&#65533;&#65533;&#65533;>-rql^&#65533;&#65533;&&#65533;&#65533;&#65533;&#65533;&#1102;,b&#65533;&#65533;?|&#65533;DlS&#65533;"	?UAr3,&#65533;\&#65533;&#65533;&#65533;&#65533;&#261;B&#65533;"&#65533;&#65533;BGI&#65533;3i&#65533;&#65533;@&#65533;&#65533;&#65533;&#65533;&#65533;:&#65533;#
&#65533;&#65533;I&#65533;D&#65533;jLLN&#65533;I&#65533;`o&#65533;T$a&#65533;&#65533;&#65533;c&#65533;)%&#65533;&#65533;HX&#65533;"D)&#65533;/y&#65533;`&#946;&#65533;1&#65533;&#65533;y4&#65533;]&#65533;v&#65533;&#65533;&#65533;3c)&#65533;:&#65533;cmA&#65533;s&#65533;&#65533;&#65533;&#65533;&#65533;&J&#65533;I&#65533;&#65533;Ps&#65533;k&#65533;&#65533;&#65533;@R&#65533;n&#65533;3H&#65533;&#577;zz54&#65533;&#65533;&#65533;1\&#65533;E&#65533;&#65533;&#65533;&#65533;u&#65533;L&#65533;&#65533;&#65533;g&#65533;&#65533;Yk&#1459;8S&#65533;&#65533;F&#65533;P&#65533;&#658;0&#65533;9&#65533;8I&#65533;+5&#65533;1?&#65533;&#1201;2&#65533;P&#65533;"&#65533;p{&#65533;&#65533;&#65533;4@N&#65533;	E8&#65533;hJ&#65533;&#65533;O&#65533;&#65533;s! &#65533;&#65533;&#65533;&#65533;\&#65533;r5&#65533;&#65533;IV&#65533;&#65533;&#65533;8&#1050;0&#65533;H&#1314;&#65533;&#65533;&#65533;|&#65533;A&#65533;)&#65533; &#480;z;)T&#65533;Z'&#65533;&#65533;&#65533;U&#65533;&#65533;O&#65533;E&#1135;d&#555;_I0O&#65533;Or&#65533;&#65533;7&#65533;&#65533;bs&#65533;&#65533;P!t&#65533;l5&#65533;&#65533;&#65533;&#1118;&#65533;&#65533;<&#65533;
&#65533;zx@Qk){&#65533;kA&#65533;&#65533;&#65533;&#65533;s&#65533;&#65533;Y&#65533;+&#65533;r&#65533;&#65533;c&#65533;&#65533;&#65533;U&#65533;_&#65533;&#65533;cfi_H&#65533;V&#65533;&#65533;&#65533;&#1806;&#65533;m5&#65533;H&#65533;q&#65533;RK&#65533;*{&#65533;:1&#65533;*t&#65533;}eI&#65533;U&#65533;\p&#65533;<&#65533;&#65533;&#65533;&#65533;
&#65533;&#65533;&#65533;v&#65533;&#65533;&#65533;&#65533;4W&#1398;&#65533;&#796;&#65533;c&#65533;6&#65533;\&#65533;&#65533;&#247;&#65533;t&#65533;p&#65533;1.&#65533;p&#65533;I-v?&#65533;XbNEDj&#65533;&#65533;&#65533;&#65533;N&#65533;&#65533;&#65533;&#65533;u&#65533;_&#65533;&#1713;&#65533;6&#65533;&#65533;uOy&#891;&#65533;&#1446;&#65533;!&#65533;rit&#65533;&#65533;&#1146;&#65533;r&#65533;&#65533;]&#65533;c&#65533;]&#65533;~&#65533;&#65533;&#65533;E&#65533;A&#228;Z&#65533;:&#65533;&#65533;;%&#65533;&#65533;w[u&#919;&#65533;&#65533;&#65533;P`&#65533;&#65533;]&#65533;vjv&#65533;&#1413;&#65533;&#65533;&#65533;~&#65533;&#65533;&#4252;&#65533;q&#65533;&#65533;&#65533;&#65533;z&#65533;&#65533;o0&#65533;&#65533;&#65533;?&#65533;&#65533;&#65533;&#65533;5&#65533;&#65533;uQP&#65533;&#1965;&#65533;&#65533;q&#65533;R&#41277;&#65533;&#65533;W#&#1299;&#65533;&#65533;&#65533;&#65533;p2&#65533;>&#65533;:&#65533;a&#65533;U&#65533;&#65533;N[ p@&#65533;&#65533;_&#65533;&#65533;O&#65533;W`"S&#65533;0&#65533;r&#65533;&#65533;f&s&#65533;&#65533;&#65533;&#65533;&#65533;&#65533;&#65533;&#65533;/\6J"(&#65533;&#65533;b&#65533;&#65533;&#65533;&#65533;&#65533;&#65533;&#65533;&#65533;#`&#65533;&#1369;G&#65533;y&#65533;&#65533;&#65533;&#65533;*m&#65533;&#65533;!&#65533;Y&#65533;&#65533;&#65533;&#65533;*&#65533;M&#65533;3}se&#65533;&#1113;L&#65533;c&#65533;\&#65533;T&#65533;&#1303;>&#65533;{&#65533;.&#65533;]&#65533;&#65533;V&#65533;&#65533;r&#65533;Y&#65533;x&#1001;&#65533;&#682;I&#65533;
=Q#&#65533;4Bw&#65533;&#65533;Z=&#65533;&#65533;#3me)&#65533;&#65533;&#1061;&#65533;&#65533;&#65533;el&#65533;T&#65533;&#65533;&#65533;&#65533;&#65533;&#65533;&#65533;ln&#65533;&#65533;?&#65533;vt(<&#65533;d&#65533;X&#65533;&#65533;&#65533;&#1658;&#65533;&#623;&#1375;	c&#584;SP&#51547;&#65533;&#65533;;&#65533;&#65533;&#65533;&#65533;1&#65533;$&#65533;&#1910;i]D(O&#65533;*jR&#568;&#65533;a&#65533;}&#65533;z&#65533;&#65533;&#241;&#65533;8&#65533;&#65533;&#65533;&#65533;^+H&#65533;;&#65533;w&#65533;)!&#65533;Iu&#65533;/&#65533;&#65533;0&#65533;&#65533;&#65533;&#65533;&#65533;&#6331;&#65533;&#65533;Tm&#65533;B&#65533;&#859;&#65533;&#65533;K&#1816;&#65533;&#65533;7h&#65533;&#65533;q&#65533;
J&#65533;&#65533;F&#65533;&#65533;z^&#65533;4&#65533;+&#65533;C.$&#65533;&#65533;&#65533;`n@&#65533;&#65533;&#65533;&#65533;?Z&#65533;&#65533;&#65533;&#65533;[&#65533;&#65533;&#1291;v&#65533;&#65533;&#65533;&#65533;&#1231; -&#65533;
&#65533;&#65533;&#65533; &#539;&#65533;r8_&#65533;1&#65533;&&#65533;&#65533;&#65533;&#2005;c&#65533;3&#65533;&#65533;ztn&#65533;&#556;&#65533;V&#65533;:&#65533;A&#65533;&#65533;&#65533;V&#65533;&#65533;&<FP&#65533;&#65533;&#1531;&#65533;&#809;%&#1905;~MiP&#65533;|&#65533;&#1723;&#65533;(D&#65533;O&#65533;@&#65533;&#65533;&#65533;&#65533;&#65533;^^g&#65533;&#65533;&#65533;C&#65533;;&#65533;&#65533;&#65533;g&#65533;k&#65533;b&#65533;&#65533;'~B&#65533;&#65533;&#65533;u&#65533;&#891;&#65533;&#65533;&#65533;&#65533;b&#65533;y?&#65533;&#65533;K&#65533;&#1066;&#65533;&#65533;+$&#65533;&#65533;L$C&#65533;&#65533;n0&#65533;&#65533;	&#65533;:&#65533;W&#65533;''&#65533;!M|m&#65533;&#65533;??s&#65533;&#65533;&#65533;&#65533;&&#65533;MI&#65533;Y&#486025;&#65533;&#1267;`B&#65533;&#65533;&#65533;&#65533;&#65533;:&#65533;/&#65533;&#65533; &#65533;?&#65533;s?&#65533;&#65533;&#65533;=&#65533;&#65533;&#65533;&#65533;&#65533;&#65533;&#65533;t&#65533;&#65533;K?&#65533;X&#65533;r&#65533;&#65533;&#65533;&#65533;0s&#65533;4q&#65533;&#65533; &#65533;&#65533;&#65533;;&#65533;k&#65533;@P#@S&#65533;&#65533;&#65533;j&#65533;&#65533;&#65533;&#65533;x&#65533;L&#65533;t1;&#65533;&#65533;3l*>&#65533;q&#65533;&#65533;@A$@&#65533;&#65533;A&#65533;A&#65533;_?&#65533;&#65533;n&#65533;A"lAr/&#65533;iB-T&#65533;&#65533;&#65533;&#65533;R*t&#65533;>Y&#65533;&#65533;&#65533;&#765;,&#193;&#65533;B&#65533;&#65533;&#143;&#65533;&#65533;&
&#65533;&#65533;&#65533;&#65533; &#65533;>AC)&#65533;&#65533;&#65533;&#65533;X&#65533;&#65533;P&#1224;8&#65533;?&#65533;
2Q&#65533;&#65533;&#65533;4&#242;&#65533;&#65533;p&#65533;&#65533;kp&#65533;1&#65533;&#65533;&#65533;A1H&#65533;&#65533;&#65533;[&#65533;&#1504;D?&#65533;. {&#1880;B0L&#65533;&#65533;#&#65533;>,?&#65533;&#65533;C&#65533;&#65533;&#65533;Ad&#245;&#65533;JD&#65533;&#65533;RlM&#65533;"s&#65533;6&#65533;
m&#65533;,^hE&#65533;{&#65533;X&#65533;&#65533;Y&#65533;&#65533;&#65533;&#65533;c&#65533;&#65533;xQtESy&#65533;&#65533;&#65533;&#65533;&#65533;&#65533;@&#65533;&#65533;B&#65533;&#65533;&#1096;jL&#65533;x&#65533;&#65533;L&#65533;D&#65533;@6BT&#65533;&#65533;&#65533;,]B^<&#65533;&#432;&#65533;z&#65533;a<9&#65533;&#65533;q<&#65533;\&#65533;&#65533;F&#65533;&#65533;	4&#65533;C0*&#65533;&#65533;G&#65533;s+>t&#65533;,&#65533;&#65533;*&#65533;&#65533;@o&#65533;&#65533;z$&#65533;&#65533;&#65533;F,<H9&#65533;&#65533;k&#65533;G?3BN&#65533;q&#65533;&#65533;X&#577;&#65533;w`Iq(s&#65533;8s&#65533;&#65533;&#65533;|&#65533;`&#65533;H&#65533;0&#65533; A0&#65533;&#65533;&#65533;J  s&#1028;&HJ&#65533;L&#65533;hJ&#65533;&#65533;`&#65533;p&#65533;&#65533;&#1686;&#65533;&#65533;&#65533;&#65533;&#65533;B&#65533;&#65533;&#65533;B@B&#65533;T@&#65533;&#65533; &#65533;Io&#65533;&#516;&#65533;&#65533;&#65533;&#65533; P&#65533;Y&#65533;&#65533;&#65533;&#65533; &#65533;&#65533;
8&#65533;3&#65533;&#65533;&#65533;&#65533;K
p&#65533;&#65533;&#65533;&#65533;L@&#65533;&#65533;&#65533;&#65533;`&#65533;&#65533;8&#65533;<&#65533;&#65533;&#65533;&#444;K&#65533;K&#65533;t &#65533;&#65533;&#65533;4&#65533;Y&#65533;L&#65533;&#65533;&#65533;,&#794;&#65533;C&#65533;P&#770;&#65533; &#65533;&#65533;&#831;&#65533;L&#65533;Lx&#826;&#65533;&#65533;&#65533;&#65533;&#65533;|&#65533;&#636; :8L&#65533;2&#65533;~&#65533;&#65533;@&#65533;@&#65533;&#65533;M&#65533;&#65533;&#65533;&#65533;&#65533;0&#65533;(&#65533;&#65533;&#65533;&#65533;L&#65533;&#65533;H&#65533;&#65533;&#65533;&#65533;L&#65533;] &#65533;-&#65533;&#65533;&#1092;&#65533;N&#65533;,&#65533;&#65533;&#65533;|&#65533;O&#65533;<O&#39168;&#65533;&#65533;&#65533;,&#65533;xO&#65533;, FH&#65533;.(&#65533;&#65533;&#65533;&#65533;t&#65533;&#65533;<&#65533;&#65533;O&#65533;&#65533;&#65533;&#65533;&#65533;&#65533;D (:h&#65533;&#65533;]&#65533;@ &#65533;LM&#65533;K&#65533;L&#65533;&#65533;
&#65533;P&#1636;M&#1700; x&#65533;&#65533;g@&#65533;]&#65533;sx&#65533;.8&#65533;e&#65533;&#65533;4&#65533;hQm&#65533;&#65533;&#65533;M&#65533;s8&#65533;gXPM&#65533;g&#65533;&#65533;&#65533;  !&#65533; &#65533; ,&#65533; &#65533; &#65533; L &#65533; &#65533;	H&#65533;&#65533;&#65533;&#65533;*\h&#65533;A6&#65533;%k&#65533;`&#65533;&#65533;&#65533;&#65533;ed&#561;&#65533;&#463; C&#65533;&#65533;8&#65533; &#65533;c&#65533;,&#65533; &#65533;&#65533;&#65533;,W&#65533;Ly&#959;5&#65533;&#65533;&#627;&#65533;O&#65533;*-|&#65533;T&#65533;&#65533;&#65533;)&#65533;d90&#65533;&#65533;&#65533;P&#65533;J&#65533;&#65533;&#65533;R&#65533;*WR&#65533;&#65533;&#65533;(&#675;&#460;&#65533; e&#65533;&#1331;h&#65533;&#65533;s&#65533;&#65533;k&#1112;A&#65533;V&#65533;Zu&#65533;&#65533;$&#65533;&#65533;UP&#759;&#65533;&#503;r&#65533;f&#65533;&#65533;&#65533;+&#65533;*&#65533;M6&#65533;&#1444;~#K68&#65533;&#65533;`&#65533;&#65533;&#65533;&#1709;&#65533;6.V&#65533;&#65533;N&#1875;&#65533;f&#65533;&#65533;&#65533;6&#65533;&#65533;&#880;2&#65533;&#65533;:&#65533;&#65533;&#65533;&#65533;&#65533;&#65533;&#1965;&#65533;_h&#65533;V;&#65533;j&#65533;\i&#1534;j&#65533;&#65533;\&#65533;&#65533;+&#65533;&#65533;M&#65533;&#1604;&#1534;&#65533;&#65533;.u&#65533;(&#65533;&#65533;&#65533;}M&#65533;&#65533;U&#65533;&#65533;&#65533;*&#65533;&#65533;:u&#65533;&#65533;&#65533;&#65533;&#65533;a&#1796;&#65533;&#65533;k\y&#65533;&#65533;&#65533;&#65533;^_&#65533;(F&#65533;q&#65533;!&#65533;&#65533;v&#65533;&#65533;m&#65533;t&#65533;y&#493;&#65533;	F&#65533;&#65533;Ze&#65533;&#65533;v&#65533;1h&#65533;g-m&&#65533;kyVc&#65533;e&#65533;&#65533;C&#65533;&#65533;T&#65533;x	&#65533;H_w&#65533;q&#65533;&#65533;&#65533;6&#65533;&#65533;bP&#1310;@f&#65533;&#531;F(&#1441;sJ)&#65533;TQ3=&&#65533;qud)ZU&#65533;tF&#65533;T`zp&#65533;7RV&#65533; &#65533;h&#65533;&#65533;&#65533;S&#65533;X&#65533;Z&#65533; *&#65533;&#65533;R&#65533;e6&#65533;?Ev&#65533;&#65533;W_&#65533;7&#65533;w&#65533;&#65533;&#65533;^&#65533;&#65533;2&#65533;&#65533;MA&#65533;&#65533;&#929;q&#65533;!~N&#65533;&#65533;&#65533;&#65533;z&&#65533;F(y&#1420;&#65533;1&#65533;&#65533;A&#65533;:&#65533;&#65533;@&#65533;&#65533;&#65533;0&#65533;&#65533;&#682;@&#65533;&#65533;#P%&#65533;&#65533;&#65533;&#65533;V)A&#65533;dAyfj&#65533;&#1508;&#65533;&#65533;T&#65533;w&#1059;&#65533;&#65533;&#65533;:&#65533;.&#65533;&#65533;&#65533;&#65533;&#43691;
&#65533;	(`&#65533;&#580;&#65533;@&#65533;&#65533;:&#65533;!l &#65533;#*&#65533;I&#65533;z^&#65533;p(&#65533;=&#65533;.&#65533;&#65533;>;&#65533;&#65533;.Z&#65533;+&#65533;&#65533;&#65533;:&#482;&#65533;9'q&#65533;aA&#65533;c*&#65533;&#65533;&#65533;&#65533;*&#65533;0&#65533;#&#65533;YY&#65533;},9&#65533;&#65533;&#65533;&#65533;\~
^&#65533;&#65533;r&#65533;x&#65533;&#65533;&#65533; &#15284;0&#65533;&#65533;*&#65533;&#65533;z&#65533;lG&#65533;&#65533;&#65533;&#65533;&#65533; +4&#65533;&#418;&#65533;&#65533;&#60218;&#65533;&#65533;&#65533;:;&#1076;&#65533;F&#65533;p&#65533;&#65533;&#65533;Z&#65533;&#65533;&#65533;&#65533;&#65533;&#65533;&#65533;&#44638;X4gpA&#65533;&#65533;&#65533;r&#65533;O&#65533;\&#1067;<-Q&#65533;&#65533;JF&#1598;p&#65533;<)&#65533;U&#65533;&#65533;q;M&#65533;&#65533;&#65533;&#65533;&#65533;2&#65533;r&#65533;F&#65533;B&#65533;&#65533;&#65533;/J&#65533;&#795;g&#65533;&#65533;&#65533;&#65533;^&#65533;6&#65533;zg+&#65533;4&#65533;:&#65533;&#65533; B&#65533;R&#65533;k&#65533;*&#11813;{&#65533;&#1109; &#65533;XV.P;&#65533;#&#65533;9&#65533;5&#1758;&#65533;&#65533;&#65533; 3H&#65533;N&#65533;&#65533;&#65533;&#1034;U&#65533;&#65533;&#594;&#65533;&#65533;&#65533;kd_f[&#65533;&#1284;+P&#65533;&#65533;&#1548;&#65533;&#65533;3&#65533;&#65533;&#65533;h&#65533;>&#65533;+0&#65533;AM~&#65533;.&#65533;d&#65533;&#65533;}&#65533;bn&#65533;&#65533;@a?[{&#65533;&#65533;&#65533;&#816;&#65533;&#65533;.&#65533;6&#65533;H&#65533; &#65533;&#65533;&#65533;&#65533;An:&#65533;&#65533;`&#65533;+&#65533;&#65533;@dqys
b &#65533;Q+$&#65533;2&#65533;&#65533;&#65533;/|)A	T&#65533;A&#65533;A&#65533;U&#65533;&#65533;&#65533;k`+G&#65533;	V&#65533;PAX!Ki&#65533;[&#65533;v5&#65533;&#65533;&#65533;P&#65533;&#65533;&#65533;@&#65533;B&#65533;&#65533;&#65533;Dc&#685;&#65533;&#65533;8&#65533;&#65533;+&#65533;&#1150;&#65533;&#65533;&#65533;L@#&#65533;&#1950;&#1405;&#60492;&#65533;b&#65533;:Gp$<),&#65533;d
T&#65533;&#65533;&#65533;8&#1496;&#65533;&#65533;&#65533;&#65533;/b&#65533;r&#65533;3&#65533;*eqd&#65533;!&#65533;&#65533;&#65533;+&#65533;&@j&#65533;J|&#65533;&#65533;&#257;:I&#65533;&#65533;`E6&#65533;&#65533;k^&#65533;[&#65533;?&#65533;v&#196;&#65533;yE =B&#65533;&#65533;I(PyT\%&#65533;&#65533;&#65533;q&#65533;
&#65533;@&#508;&#65533;Q&#65533;&#65533;&#1828;sF&#65533;X&#65533;!S &#65533;Ag&#65533;&#65533;)&#65533;}>)&#65533;X&#65533;&#14913;&#1328;&#65533;	&#1637;&#65533;&#65533;&#65533;4j&#65533;K-c	&#65533;&#65533;&#65533;&#65533;f&#65533;EW&#65533;4L &#734;\P&#65533;:&#65533;A&#1590;&#65533;Rx&#65533;;C&#65533;	&#65533;&#65533;+ c&#65533;&#65533;&#65533;&#65533;Tq &#65533;c&#65533;&#65533;%&#65533;sN3b73&#65533;Ad&#65533;	&#65533;&#65533;&#65533;d&#65533;q2&#65533;d&#65533;&#65533;&#869;*5&#65533;&#65533;"&#593;^j&#65533;&#65533;&#65533;&#65533;&#65533;&#65533;l&#65533;p'&#65533;\ DYrH&#65533;<&#65533;B=F&#592;&#65533;&#65533;2&#65533;&#612;G``&#65533;E&#1904;&#65533;!&#65533;&#65533;&#65533;>4"`&#65533;kL&#65533;&#65533;B&#65533;<c!&#65533;&#26788;&#65533;&#65533;2&#65533;bKK4&#413;&#65533;&#65533;`&#65533;&#65533;&#65533;k&#1054;&#65533;&#65533;v-&#65533;&#65533;&#65533;Z$|jI&#65533;&#65533;&#65533;(&#65533;&#65533;6Am&#132;q	#&#65533;QH&#65533;&#1306;?/&#65533;&#65533;&#65533;&#65533;O&#65533;q:5&#65533;U/>&#65533;A7&#65533;Sh$&#65533;&#65533;&#65533;&#65533;[&#65533;&#261;`c&#65533;8[&#65533;)&#273;$/&#65533;&#65533;&#65533;	4D&#65533;&#65533;@&#65533;&#65533; &#808;&#65533;K/&#65533;&#65533;f$$Br&#65533; &&#65533;&#65533;&#65533;W&#65533;4&#65533;&#1833;#6&#1106;<&#65533;&#65533;&#65533;&#65533;!k&#864;-&#65533;z&#65533;&#906;&#65533;&#65533;&#65533;&#65533;`o&#65533;&#65533;&#65533;&#65533;&#65533;!@&#658;&#65533;&#65533;&#1088;&#65533;T)%1&#65533;Q&#65533; 	-<&#65533;&#65533;&#65533;&#945;"&#65533;&#65533;@&&#65533;aF%&#65533;&#65533;GF&#65533;v!&#65533;&#65533;&#65533;B&#65533;?&#65533;&#65533;&#65533;&#366;&#65533;I30&#65533; i&#65533;6&#65533;S{&#65533;&#65533;\&#65533;-&#65533;J&#65533;GF&#65533;&#65533;)X&#65533;gibA&#65533;!&#483;&#65533;&#65533;(&#65533;&#65533;g&#65533;kZ&#1789;&#65533;j 9@H &#65533;:&#65533;$/&#65533;&#65533;QlF7&#65533;&#65533;&#65533;&#65533;&#65533; y&#65533;&#65533;O&#65533;&#65533;1 d' 3Z&#65533;6
5&#65533;#t\&#65533;J&#65533;&#65533;
6&#65533;&#65533;.z&#65533;&#65533;;fDY!S&#65533;&#473;&#65533;&#65533;7uU&#65533; &#65533;&#65533;&#65533;9pb&#65533; U&#65533;&#65533;b@d&#1980;&#65533;&#996;ypR&#65533;&#65533;&#65533;&#65533;&#65533;6&#65533;&#1692;&#65533;P&#1055;&#65533;&#65533;&#65533;&#65533;'b_&#65533;&#65533;D&#65533;&#65533;&#65533;A&#65533;`!y*&#65533;XA&#65533;*}h&#65533;&#65533;&#65533;&#209;&#65533;&#65533;&#65533;l&#65533;&#65533;&#65533;X&#65533;&#65533;3&#65533;&#65533; d&#65533;&#65533;&#65533;B&#65533; &#402;&#446;&#65533;FA&#65533;&#65533;&#65533;&#65533;&#65533;&#65533;#hS&#65533;&#65533;OH&#65533;y4&#65533;&#65533;&#65533;~&#65533;k@&#65533;zj&#65533;)&#65533;G&#65533;&#65533;B&#880;&#65533;&#65533;3&#65533;	&#65533;&#65533;&#65533;&#65533;;!"@&#65533;**&#65533;&#65533;I&#65533;F&#65533;&#1137;+I&#65533;&#65533;&#65533;1&#65533;&#65533;r&#65533;&#65533;d	j&#65533;h&#65533;&#65533;&#65533;@7$}&#65533;&#65533;&#65533;jLeA&#65533;&#65533;lk;&#65533;&#65533;x&#65533;n&#65533;am&#65533;&#65533;&#65533; &#65533;&#50203;$&#65533;&#65533;B&#65533; p&#65533;&#65533;&#65533;&#65533;&#65533;&#65533;&#65533;&#65533;#&#65533;&#65533;@&#65533;&#65533;r&#65533;&#65533;#!&#65533;&#65533;&#65533;y:&#65533;%&&#65533;Z&#65533;&#65533;	&#65533;&#65533;&#65533;&#65533;&#65533;7&#65533;&#721;&#65533;&#65533;C&#65533;8A&#65533;&#65533;o&#65533;t:K&#65533;O&#65533;:&#1319;N$&#65533;&#65533;&#65533;?&#65533;N&#65533;z&!&#65533;X!&#65533;&#65533;'&#292;9&#65533;T&#65533;&#65533;4/$(Hf&#65533;&#65533;\H&#65533;p&#65533;&#65533;v>&#61185;0&#65533;dWkLEJ>R&#65533;&#65533; &#65533;PK)&#65533;i,&#65533;&#65533;&#1537;@v&#65533; &#65533;; &#65533;A&#65533;&#65533;.&#65533;&#65533;ni&#65533;X&#65533;ICr&#65533;} I.&#65533;&#37732;&#65533;&#65533;&#65533;!&#65533;&#65533;$`&#65533;&&#65533;b+&#65533;&#65533;~L=&#65533;&#65533;&#65533;&#65533;&#65533;GZ`&#65533;&#65533;&#65533;&#65533;
&#65533;`&#65533;&#65533;&#65533;&#65533;i&#65533;&#65533;&#65533;&#65533;$&#65533;&#65533;,h}&#65533;&#65533;&#65533;o&#65533;&#65533; &#65533;&#65533;&#65533;&#65533;.s&#65533;&#65533;<7&#65533;*&#65533;Q&#65533;l&#65533;^$k&#65533;&#65533;@&#65533; &#65533;j&#65533;v&#65533;&#65533;@&#65533;Ae@&#65533;&#65533;&#65533;f^&#65533;b&#65533;&#65533;&#2017;&#65533;j&#65533;&#65533;~;&#65533;c&#65533;&#65533;|#1[&#65533;RW&#65533;&#65533;%&#65533;l&#65533;8&#65533;&#65533;&#65533;.P&#65533; 2&#65533;:&#65533;&#65533;_&#65533;!V&#65533;&#65533;\&#65533;&#65533;&#65533;&#65533;&#65533;@&#65533;&#65533;+L&#65533;&#65533;&#65533;#&#65533;&#65533; =&#65533;&#65533;&#65533;&#65533;
!f0f&#65533;&#65533;&#65533;v7&#65533;V0?x&#65533;&#65533;&#65533;e&#65533;
&#65533;&#65533;3SB3&#65533;[R%&#65533;ey&#65533;&#65533;U\&#65533;&#65533;!&#65533;&#65533;&#65533;@ KH&#65533;E&#65533;F&#65533;]nD&#65533;f&#65533;tVl&#65533;2-&#65533;&#65533;`-t&#65533;&#65533;O&#65533;u&#65533;q&#65533;&#65533;Tw4hl&#65533;h3}&#65533;&#65533;ta&#65533;F&#65533;&#65533;&#65533;&#65533;&#65533;&#65533;$&#44038;&#65533;&#65533;Rh+&#65533;&#65533;%2&#65533;0&#65533;Ev&#65533;j&#65533;&#65533;&#65533;&#65533;8s $&#65533;Eag,ACUDx&#65533;&#65533;&#65533;&#65533;&#65533;{&#65533;?&#65533;]q&#65533;T&#65533;&#65533;&#65533;&#65533;&#65533;gvf&#65533;(&#65533;&#65533;u&#65533;_&#65533;C&#65533;&#395;&#65533;&#65533;+&#65533;&#65533;&#65533;R6&#65533;&#65533;sk&#28173;	!YL&#65533;&#65533;&#65533;&#65533;;&#65533;xF&#65533;7
&#65533;ZdRX&#65533;&#65533;Ag&#65533;g|&#65533;&#65533;&#65533;&#65533;&#65533;&#1136;Z&#65533;VQ&#753;R&#65533;`D&#900;&#65533;&#65533;&#65533;&#65533;&#880;W&#65533;&#65533;P&#65533;&#65533;\l?A&#65533;~&#65533;TinG&#65533;&#65533;&#65533;&#65533;&#65533;/&#65533;g&#65533;T&#65533;?&#65533;&#1553;&#65533;&#65533;&#65533;DpH&#65533;@&#65533;&#65533;&#65533;&#65533;&#65533;&#65533;q&#65533;&#65533;&#65533;|&#65533;&#65533;@U;&#65533;H&#65533;a&#2016;.&#65533;&#65533;l&#1079;&#65533;&#65533;&#65533;&#65533;&#65533;OA&#65533;`&#65533;`&#65533;#&#65533;&#65533;f&#65533;W0D&#65533;q&#65533;&#65533;&#65533;&#65533;&#65533;&#65533;}f&#65533;U&#65533;g"-&#65533;&#65533;&#65533;F%&#65533;&Q&#593;&#65533;hR&#65533;&#65533;6i&#65533;&#65533;3&#65533;:a&#65533;&#65533;&#65533;hy&#65533;&#65533;mY&#65533;&#65533;qe&#65533;& &#65533;$+Q&#65533;&#65533;&#65533;Si&#65533;&#65533;f&#65533;&#65533;&#65533;gaquY}&#65533;e &#65533;&#1546;0&#65533;&#65533;G&#65533; &#65533;Y&#1702;&#65533;^*&#65533;L&#65533;&#65533;&#65533;&#65533;&#65533;&#65533;hF
&#65533;#&#65533;&#65533;&#65533;s&#65533;8&#65533;&#65533;&#65533;f&#65533;&#65533;&#65533;&#65533;&#65533;&#1361;2&#65533;&#65533;&#65533;&#65533;&#65533;5b&#65533;oV3&#65533;&#65533;&#1610;j&#65533;&#65533;q&#65533;#a&#65533;&#417;v%&#65533;W&#65533;Z	r&#65533;&#65533;&#1611;Yl&#65533;K&#65533;c&#65533;)gijp&#65533;&#65533;I&#65533;&#65533;
&#65533;&#65533;*&#65533;O&#65533;&#65533;j
*h&#65533;&#65533;'&#65533; &#65533;-@)H&	&#65533;&#65533;&#65533;f b&#65533;")u&#65533;vWw&#65533;&#65533;&#65533;&#65533;&#65533;&#65533;&#65533;	&#65533;9&#65533;	M&#65533; &#65533;&#65533;(&#65533; +PEzv~&#65533;qw<&#65533;v&#65533;x~&#395909;{c&#65533;%&#65533;&#65533;ms#&#65533;pM&#65533;e&#65533; &#65533;&#65533;awR&#1699;&#65533;`fi&#65533;Q&#65533;&#65533;&#65533;&#65533;9W:*R,&#65533;&#65533;L&#65533;VE&#65533;IS:&#65533;`f&#65533;&#65533;Z&#65533;B&#65533;&#65533;1W&#65533;	!&#65533;q&#65533;/t&#65533;&#65533;Rwkzwe`&#65533;&#65533;y&#65533;)q@&#65533;m&#65533;&#65533;u&#65533;&#65533;&#65533;&#948194; }&#65533;&#65533;1i&#65533;	&#65533;h1&#65533;!&#65533;.A&#65533;]&#65533;oa&#65533;P&#65533;&#65533;5&#65533;&#65533;&#65533;&e'&#65533;>&#65533;	&#65533;%)A&#65533;b&#65533;r"&#65533;&&#65533;&#1119;4&#65533;&#65533;]&#1174;X*&#65533;&#65533;&#65533;&#65533;&#65533;6&#65533;B-&#65533;&#65533;_J.i&#65533;&#65533;rcf&#65533;)&#65533;&#65533;&#65533;!v&#65533;I&#65533;i&#65533;z&#65533;^bt&#65533;*&#65533;W&#65533;&#634;"({%&#65533;r&#65533;&#65533;J"&#65533;az&#65533;&#65533;
&#65533;0h?&#65533;&#65533;&#65533;Ye&#65533;&#65533;&#65533;&#65533;:&#65533;w&#65533;B05&#65533;iqf&#65533;&#65533;v&#65533;&#65533;&#65533;&#65533;0T&#65533;A&#65533;K&#65533;&#65533;?&#65533;b&#65533;&#65533;&#65533;&#65533;e6p&#65533;'&#65533;*Z&#65533;`&#65533;ha}&#65533;s&#65533;gJ*&#65533;!CR&#65533;&#65533;}&#65533;&#65533;&#65533;&#65533;<k&#65533;!&#1127;YQt"&#65533;\x<g&#65533;!&#65533;&#65533;&#65533;,J&#65533;&#65533;f &#65533;H&#65533;&#922;&#65533;+&#65533; &#65533;&#65533;oA&#65533;&#239;i&#65533;&#65533;	&`&#65533;f[&#65533;&#65533;{&#65533;&#65533;y&#65533;&#65533;y&#65533;&#65533;&#65533;&#65533;"&#65533;&#65533;&#65533;b&#65533;!=&#65533;&#65533;$q?&#65533;j&#65533;;&#65533;T&#65533; &#65533;w!&#65533;!&#65533;&#65533;A&#65533;&#65533;&#65533;B&#1718;&#65533;r&#65533;@&#65533;&#65533;!&#65533;&#65533;&#65533;Rp`&#65533;:&#65533;J<b,&#65533;QA&#65533;Z+B&#665;&#65533;&#65533;&#65533;&#65533;&#65533;%&#65533;)&#65533; &#65533;{&#65533;&#65533;&#65533;5&#65533;&#65533;&#65533;WF&#65533;<&#65533;vp;t&#65533;;&#65533;&#65533;&#65533;&#65533;&#65533;&#65533;L&#65533;&#65533;bw3&#65533;Yj&#65533;&#65533;&#65533;&#65533;&#474;&#65533;)&#65533;&#65533;?&#65533;g&#65533;&#65533;&#65533;&#65533;&#65533;I5&#65533;6:&#65533;&#65533;`t&#65533;:DZq&#65533;&#65533;P^&#65533;h76`&#65533;q&#65533;&#65533;!&#65533;ZNO*&#65533;&#65533;&#65533;&#65533;&#65533;;&#65533;&#65533;tK%0&#65533;&#65533;&#65533;&&#65533;W&#65533;N&#65533;&#65533;q?&#65533;XQ&#65533;oJ&#65533;&#65533;&#65533;-&#65533;&#65533;&#65533;H&#65533;9=&#65533;&#65533;;&#65533;0&#65533;&#65533;&#65533;Q&#65533;Q&#65533;&#65533;p&#664;#Q&#65533;a&#65533;&#65533;&#65533;&#65533;&#65533;c&#65533;&#65533;jqb3&#65533;&#65533;&#65533;/;S&#65533;&#65533;+`&#1019;`&#65533;&#65533;&#65533;&#65533;M&#65533;&#65533;?{&#65533;&#65533;z1(&#65533;yX&#65533;Op&#65533;U&#65533;gW&#592;&#65533;&#65533;e&#65533;&#65533;F&#65533;q1&#65533;)&#65533;i&#65533;NS&#65533;v<ad+&#65533;&#65533;&#65533;h&#65533;&#65533; 
&#65533;_"`&#65533;i&#1040;$&#65533;&#65533;&#65533;&#65533;"!0H&#65533;9&#65533;&#1797;&#65533;&#65533;rs>&#65533;&#65533; qTO&#65533;U&#273;Q  &#428;;e &#65533;&#65533;&#65533;t&#65533;9&#65533;&#65533; &#65533;B#&#65533;&#65533;a&#65533;'&#65533;SRh&#65533;&#65533;;&#65533;&#65533;b[&#65533;D3q&#65533;&#65533;&#65533;`&#65533;
Aj&#65533;3&#65533;&#65533;&#65533;b&#65533;&#65533;&#65533;&#65533;'&#65533;P&#65533;R&#65533;R&#65533;Sa&#65533;&#65533;&#65533;pp&#65533;QQ &#65533;&#65533;/&#65533;7&#65533;&#65533;	&#65533;&#65533;nc&#65533;&#65533;&#65533;	.&#65533;p&#65533;h&#65533;R!0U&#65533;&#65533;XB~54&#65533;&#65533;&#65533;&#65533;euj&#65533;s&#65533;3&#65533;$
+&#65533;$1u5vvke&#65533;,&#65533;5V&#65533;&#65533;&#65533;&#1297;&#65533;&#65533;&#65533;&#65533;&#65533;n&#65533;nPiS&#65533;&#65533;&#65533;&#65533;&#65533;&#65533;Dx&#65533;&#520;s&#65533;aj&#65533;}&#65533;&#65533;/`EJ&#65533;&#65533;~9&#65533;M&#65533;x+zW&#65533;: &#65533;~&#65533;&#65533;&#65533;{"q&#65533;&#65533;+=&#65533;
0&#65533;`&#65533;&#65533;r_&#65533;!&#65533;&#831;&#65533;&#65533;a&#65533;uU&#65533;W_&#65533;`1&#65533;&#65533;3&#65533;k&#65533;&#65533;&#65533;&#65533;&#65533;&#65533;&#65533;r&#65533;2&#65533;	&#65533;a&#881;FBLds&#65533;Z!&#65533;)&#65533;&#65533;s&#1427;&#65533;&#65533;&#65533;&#65533;&#65533;N&#65533;<&#65533;F&#65533;&#65533;WAC&#65533;&#793;&#65533;&#65533;&#65533;&#65533;_["&#65533;&#65533;tM`&#65533;&#65533;&#65533;&#65533;&#65533;&#65533;uaa{% &#65533;&#65533;O&#65533;&#65533;#&#65533;+&#65533;,`&#65533;0 O,&#65533;`&#65533;&#65533;&#65533;*&EgM&#65533;<W&#65533;F&#65533;'l&#65533;&#65533;&#65533;&#65533;d&#65533;D&#65533;v%&#65533;&#1642;f&#65533;&#65533;m&#65533;' l&#65533;H&#65533;
&#65533;ZHl>@&#1278;&#65533;K&#65533;&#1777;<&&#65533;&#65533;&#1341;&#65533;&#65533;&#65533;&#65533;&#65533;&#65533;S@+o(&#65533;La&#65533;&#65533;&#65533;M&#65533;&#65533;&#782;&#65533;!>0&#65533;)D&#65533;&#65533;c&#65533;&#65533;l&#65533;&#65533;K&#65533;P{'&#65533;&#65533;xs/&#65533;&#65533;
&#65533;&#65533;q&#65533;%|&#65533;6&#65533;&#65533;&#832;&#65533;`"&#65533;&#65533;y77+&#65533;f &#65533;\&#65533;&#65533;&#65533;&#65533;`&#65533;@	&#65533; &#65533;&#65533;&#65533;&#65533; &#65533; &#65533;p<&#65533;f+&#65533;J&#65533;&#65533;&#1757;&#65533;:&#65533;.8[&#65533;L&#65533;tx+&#65533;&#65533;&#65533;BC&#65533;&#65533;&#65533;&#65533;<&#65533;/&#65533;],6&#65533;&#65533;&#65533;&#65533;|&#1696;&#65533;;2&#65533;&#65533;&#65533;&#65533;Bo&#65533;eC~&#65533;;2&#65533;_&#65533;&#65533;&#65533;3&#841;a4&#65533;s&#65533;&#65533;p	&#65533; &#65533;&#65533;&#65533;%&#65533;&#65533;:7&#65533;&#1878;i&#65533;],9&#65533;I&#65533;Y&#65533;fdoL&#65533;&#65533;W &#65533;&#65533;&#65533;M&#65533;&#65533;i&#65533;5&#65533;&#65533;&#65533;&#65533;*&#1871;&#65533; +`&#1901;x&#65533;&#65533;{&#65533;12&#65533;&#65533;o:9T#&#65533;&#65533; &#65533;&#65533;&#1881;{ &#65533;&#65533;n&#65533;w^&#65533;$
&#65533;&#39902;&#65533;PH&#54453;&#65533;&#65533;$x&#65533;&#65533;#e&#65533;WXc&#65533;T&#65533;&#24539;&#65533; 1:&#65533;)&#65533; &#65533;&#65533;O&#65533;Zl&#65533;&#65533;-E&#65533;&#47070;>0no&#65533;X&#65533;q&#65533;&#65533;&#1214;&#65533;&#65533;~&#65533;&#65533;&#65533;&#65533;&#65533;~&#65533;&#65533;;&#65533;&#65533;&#65533;\&#65533;&#65533;>&#65533;r&#65533;QO&#65533;'&#65533;u'&#65533;E&#62561;~&#65533;h"i&#65533;&#65533; 
&#65533;&#65533;&#65426;&#65533;&#65533;&#65533;p&#65533;&#65533;&#65533;&#65533; &#65533;&#65533;&#65533;&#65533;`&#65533;&#65533;&#65533;@&#65533;&#65533;&#65533;J? &#65533;&#65533;@&#65533;&#65533;&#65533;?&#65533;&#65533;	&#65533;0&#65533;_&#65533;Fr&#65533;	&#65533;	&#65533;	0:_&#65533;4_&#65533;&#65533;:&#65533;&#65533;&#65533;?o&#65533;&#65533; #@&#65533;&#65533;;D?&#65533;G&#65533;I)&#65533;&#65533;&#65533;0/&#65533;#&#65533;&#65533;f&#65533;$?&#65533;i&#65533;&#65533;&#65533;&#65533;&#65533;!l&#65533;&#65533;`l&#65533;#0&#65533;p vd/&#65533; &#65533;&#65533;#&#65533;)o&#65533;2`[&#65533;&#65533;p&#65533;?&#65533;wg&#65533;&#65533;w&#65533;&#65533; &#65533;&#65533;&#65533; &#65533;&#65533;&#65533;R&#65533;&#65533;Q&#65533;&#65533;&#65533;&#65533;&#65533; &#65533;&#65533;&#65533;&#65533;&#65533;&#65533;&#65533; &#65533;/&#65533;&#65533;]&#65533;	&#65533;&#65533;&#65533;&#65533;?&#65533;t@&#65533;&#65533;&#65533;&#65533;&#65533;P&#65533;&#65533;&#65533;&#65533;&#65533;&#65533;&#65533;?&#65533;&#65533;&#65533;&#65533;&#65533;&#65533;&#65533;&#65533;&#65533;&#65533;&#65533;&#65533;?&#65533;&#65533;&#65533;&#65533;&#65533;&#65533;`&#65533;&#65533;&#65533;&#65533;&#65533;&#1871;&#65533;&#65533;&#65533;&#65533;&#65533;;&#65533;&#65533;&#65533;&#65533;&#65533;&#65533;&#65533;&#65533;&#65533;&#65533;&#65533;&#65533;O&#65533;&#65533;&#65533;cO&#65533;&#65533;.2 &#65533;&#65533;w(&#65533;&#65533;&#65533;&#65533;,
&#65533;
: xf&#1433;&#65533;U&#65533;&#65533;3 &#65533;E&#65533;5n&#65533;&#65533;&#65533;&#65533;G&#65533;!En&#65533;'E&#65533;B&#65533;&#65533;9tHae&#263;,g&#65533;(&#65533;(B&#65533;&#65533;&#65533;J&#65533;K&#65533;&#337;A&#65533;%Z&#65533;c&#65533;~&#65533;J]&#65533;&#65533;4B&#65533;#F$&#65533;'R&#65533;&#65533;l&#65533;4"W&#65533;a&#334;%&#65533;V&#65533;i;6ir&#65533;&#65533;.&#65533;}&#459;/&#65533;y/m(&#65533;&#65533;&#65533;_&#65533;&#65533;6hRX&#65533;9p&#65533;h&#65533;)$&#65533;`&#65533;&#65533;BX&#65533;&#65533;+&#65533;&#65533;\&#65533;>$&#65533;\A&#65533;&#65533;&#65533;*&#65533;&#65533;i&#65533;b&#65533;5&#65533;PYZ&#65533;\&#65533;&#65533;&#65533;\&#65533;&#65533;&#65533;&#65533;_K&#65533;&#65533;&#65533;.8q&#65533;~N&#65533;7&#65533;q&#65533;#W&#65533;&#65533;Q&#65533;&#65533;!&#65533;1J&#65533;&#65533;Q]&#65533;&#65533;<&#65533;&#65533;&#65533;=&#65533;&#65533;&#65533;&#65533;&#65533;g&#65533;&#65533;:li&#65533;i&#65533;&#65533;=$&#65533;{&#1980;7{&#904;\&#65533;&#65533;&#65533;&#65533;#m&#65533;zl&#65533;&#65533;#&#1966;&#65533;&#65533;.qD{&#65533;&#65533;x0M?S&#65533;&#65533;&#65533;&#65533;Q&#1014;&#65533;&#65533;&#65533;&#65533;&#65533;&#65533;&#65533;y&#65533;(&#65533;#4&#65533;/&#65533;&#65533;{&#65533;&#65533;&#65533;$&#65533;&#65533;&#65533;&#65533;&#947;&#65533;h&#65533;&#942;O&#65533;Q&#65533;~&#779;&#65533;&#65533;&#65533;5&#1377;AA#"qG&y&#65533; &#65533;xc&#65533; &#65533;&#65533;1F&#65533;&#65533;&#1147;&#65533;l&#65533;K&#65533;&&#65533;&#65533;&#65533;\&#65533;&#272;6&#65533;22&#65533;-o&#65533;&#65533;&#65533;&#65533;&#65533;#&#65533;&#65533;&#65533;&#65533;&#65533;&#65533;&#65533;	P&#65533;a&#65533;&#65533;FE&#65533;r9&#65533;&#65533;&#65533;&#65533;&#65533;9&#65533;&#65533;&#65533;6|.FC2&#65533;#2&#65533;&#65533;&#65533;k&#65533;&#65533;+E;&#65533;) &#65533;C&#65533;&#65533;&#848;j&#65533;&#65533;&#65533;@7&#65533;&#65533;QOc-&#65533;;&#65533;t&#65533;&#65533;s&#65533;&#65533;h&#33751;&#65533;@T&#65533;Me&#65533;&#65533; &#65533;&#716;&#65533;3%C&#65533;&#65533;&#65533;,-&#65533;&#65533;hl&#65533;&#65533;Xi&#65533;&#821;[/rv&#65533;\`&#65533;,&#65533;D&#308;&#65533;%&#65533;&#65533;&#65533;Qi6&#65533;1&#142;\s&#65533;&#65533;&#65533;&#313;V]E&#65533;&#65533;DT<&#65533;&#65533;&#65533;&#65533;]&#588;/&#65533;&#65533;-&#65533;F^j&#65533;S&#65533;j8&#65533;&#65533;&#65533;r&#65533;&#65533;&#65533; &#65533;&#65533;&#65533;&#1805;&#65533;"&#903;&#65533;&#65533;&#65533;p&#65533;+&#65533;&#65533;?)&#65533;-&#65533;&#1066;&#65533;&#65533;F!8&#65533;&#584;&#65533;-&#65533;&#65533;&#65533;!U<&#65533;&#609;?a&#65533;&#65533;&#65533;&#65533;&#65533;&#65533;&#65533;&#65533;&#65533;&#65533;6&#65533;&#65533; &#65533;&#65533;\&#65533;&#65533;q&#65533;.&#65533;&#65533;&#730;;&#65533;c&#65533;v6XE&#65533;C\D&#2878;Z&#65533;~$FZ&#65533;&#65533;&#65533;&#1301;b&#65533;2&#65533;&#65533;&#1931;&#65533;4&#65533;l&#65533;bm&#65533;&#65533;9\&#65533;[K&#1858;&#65533;&#65299;2&#65533;&#65533;p&#65533;h=kX&#65533;on&#65533;\X4pG&#65533;D&#65533;[&#65533;&#65533;T2Z&#65533;&#65533;&#65533;s&#65533;&#65533;&#65533;&#65533;&#65533;&#65533;D&#65533;6X&#65533;2ir&#65533;&#1059483;&#65533;&#65533;&#65533;m&#65533;&#65533;&#65533;Y_&#65533;&#65533;&#65533;*&#65533;Nt&#582;&#65533;&#65533;&#65533;Z&#65533;Q&#65533;&#65533;!l&#65533;<@&#65533;&#65533;u3*4&#65533;&#65533;s&#65533;&#65533;&#65533;O&#65533;y&#415;&#65533;&#65533;6&#65533;&#65533;zFa&#47953;y&#65533;&#65533;C

&#65533;&#65533;=&#1717;&#65533;&&#727;&#478;&#65533;&#65533;}&#65533;+p&#65533;'J&#65533;!&#65533;&#14980;&#65533;\&#65533;&#65533;Ru&#65533;&#65533;&#65533;&#65533;omCp{"P&#65533;i&#65533;S&#65533;&#65533;&#65533;&#65533;&#65533;`%&#65533;&#659;&#65533;&#1028;&#65533;&#65533;&#65533;&#65533;F&#65533;&#65533;&#65533;A&#65533; :&#65533;LB&#672;&#65533;x&#65533;%&#65533;&#65533;^&#65533;p&#65533;&#65533;&#65533;&#65533; &#65533;(6&#65533;&#65533;k&#65533;&#65533;&#65533;kZ&#65533;N}&#65533;&#65533;:9
>3&#65533;PK&#65533;2&#1333;&#65533;N|bY&#65533;&#65533;&#65533;I&#65533;&#65533;&#1193;&#65533;*&&#65533;K&#65533;&#65533;U\&#65533;&#65533;X&#65533;&#65533;,[&#65533;po&#65533;Y &#65533;qC&#21517;m4JV&#65533;FfY&#65533;Y&#65533;
c.X&#65533;>%&#65533;&#65533;&#65533;0&#65533;&#302;$0*&#65533;&#65533;O&#1074;&#65533;&#65533;2&#383;E&#65533;&#65533;&#65533;&#65533;&#65533;G&#65533;%fo&#65533;&#65533;&#65533;If+IIn&#65533;W&#65533;4JR+&#65533;&#147;: Y&#65533;&#65533;&#65533;g&#65533;cb&#65533;&#65533; &#65533;X&#65533;+&#65533;zr&#65533;&#65533;H&#65533;qmO+Fr&#523;&#65533;S&#65533;Y&#65533;  &#65533;&#65533;&#65533;&#65533;&#65533;2&#65533;&#65533;&#65533;V&#65533;&#65533;IS(&#65533;$ &#65533;&#65533;cM&#65533;&#65533;&#65533;g&#1723;Ww&#65533;)&#65533;0Q3F&#65533;&#65533;fD$&#65533;&#65533;&#587;&#65533;&#65533;&#65533;]]&#65533;&#65533;Nx&#65533;3bp&#65533; c'&#65533;&#65533;d$3&#65533;V&#65533;&#65533;&#65533;T95&#211;l&#65533;w&#65533;|&#65533;/y&#1964;QD%&#65533;&#65533;&#65533;&#65533;1&#65533;f&#65533;Z:&#65533;&#65533;&#1249;&#65533;&#65533;@8?z&#65533;	1&#65533;&#65533;d63&#65533;ryF&#65533;&#1817;&#65533;%`&#65533;R&#65533;<&#65533;<&#65533;&#65533;	&#65533;-&#880;){Z&#65533;9~
&#65533;O!&#65533;h&#920;&#65533;&#65533;!&#65533;9&#65533;7&#65533;&#65533;R;I&#65533;R&#65533;&#65533;$&#65533;W&#65533;&#65533;&#65533;&#65533;&#65533;&#65533;&#65533;&#1307;&#65533;{jX&#65533;q&#65533;P&#65533;f&#65533;&#65533;mJ'(-r&#65533;&#65533;m+V\G&#65533;&#65533;&#65533;&#1374;&#65533;a&#65533;{&#65533;$"W&#65533;F&#65533;&#65533;+T&#65533;&#65533;&#65533;BF&#65533;&#65533;mX=&#65533;&#65533;&#65533;&#65533;&#378;8&#1069;&#65533;&#65533;iz&#65533;av&#65533;&#65533;"w&#65533;X&#65533;v&#65533;&#65533;&#65533;\&#65533;h&#65533;4&#65533;&#65533;&#65533;.&#65533;*V&#785;'&#65533;V&#65533;&#65533;&#65533;
i&#65533;s&#65533;v&#65533;&#65533;5&#65533;&#65533;H%&#65533;&#65533;&#65533;&#136;Ji&#65533;R&#1754;&#65533;q&#65533;&#65533;&#65533;$G&#65533;+&#65533;&#65533;M&#65533;&#65533;)&#65533;&#65533;&#65533;[&#65533;&#65533;~&#65533;&#65533;,G1&#65533;]&#65533;`E9@b.&#65533;k&#65533;&#65533;&#65533;ja&#65533;&#65533;&#65533;&#65533;Q&#65533;&#65533;&#65533;&#65533;#&#1002;&#65533;_&#65533;i&#65533;&#65533;&#65533;h~&#1643;&#65533;&#626;&#65533;&#65533;&#65533;&#65533;&#65533;8&&#65533;5&#65533;&#65533;E&#65533;D&#65533;]&#65533;&#65533;U$$o^Og&#65533;	&#244;&#65533;&#65533;&#65533;&#65533;&#65533;&#65533;&#65533;&#1163;&#65533;]&#65533;b&#65533;5b8>R&#196;&#65533;&#65533;0[&#960;&#65533;&#65533;&#65533;%s&#65533;&#65533;L&#65533;&#65533;x&#65533;&#65533;&#65533;+S	Pr"&#1122;f&#65533;&#1904; &#65533;&#65533;&#65533;&#65533;u&#65533;0=w%&#65533;u-rNS&#65533;CF&#65533;[YY	&#65533;&#65533;E&#1427;M&#65533;&#65533;5;&#65533;r&#65533;&#65533;<&#65533;$&#65533;&#566;&#65533;2&#65533;&#65533;&#65533;&#65533;/&#65533;&#65533;{&#1167;izfm^)lH&#65533;&#1932;^+&#65533;&#65533;&&#65533;J&#65533;S&#65533;&#65533;&#65533;&#65533;;&#65533;j&#65533;jPz&#65533;&#65533;&#65533;&#65533;&#65533;&#1114;1&#65533;&#65533;R:0&#65533;&#65533;&#65533;&#65533;3F:&#65533;>&#65533;y4&#65533;XQU0#&#65533;Q&#65533;
Z&#65533;YP&#65533;Wa&#65533;
&#65533;3&#65533;&#65533;s{T&#65533;&#65533;_y8sG&#65533;_&#65533;8O
&#65533;&#65533;&#65533;&#65533;*&#65533;&#65533;&#65533;k`&#970;&#65533;&#65533;MO&#65533;	;&#65533;J"rK>&#886;YZ&#65533;&#65533;&#65533;RF&#65533;vu&#65533;a&#65533; &#65533;&#65533;&#65533;&#65533;&#65533;&#1462;V&#65533;=T&#65533;&#65533;&#65533;7&#65533;LF&#65533;/z&#65533;&#65533;&#65533;&#413;,&#65533;&#65533;&#65533;&#65533;&#1525;J&#65533;&#65533;&#65533;&#65533;&#65533;?&#65533;X&#1918;K&#65533;&#65533;=&#65533;J&#65533;&#65533;&#65533;&#65533;Y&#65533;&#65533;1&#65533;&#65533;&#65533;9&#65533;k&#65533;8&#49963;&#65533;&#65533;&#65533;&#65533;&#65533;&#65533;&#1389;&#65533;&#65533;[&#65533;,=&#65533;&#542;q&#65533;&#65533;Y&#65533;&#65533;&#403;\n&&#65533;&#65533;&#65533;&#65533;r&#65533;&#65533;&#1786;y&#65533;&#65533;&#65533;&#65533;&#970;&#65533;#&#65533;L&#65533;WC&#65533;D"&#65533;&#65533;z&#474;&#65533;&#448;&#65533;L&#65533;q&#65533;Li&#65533;l&#65533;Ff&#65533;,&#65533;X&#65533;&#65533;X&#65533;U&#65533;q&#65533;S&#742;&#65533;&#792;l&#65533;&#65533;&#65533;&#65533;&#65533;&#65533;&#65533;pa&#65533;iX&#65533;&#65533;u&#65533;Gv&#65533;S&#65533;?}&#503;&#65533;2+&#65533;`&#65533;&#1853;N&#65533;&#65533;&#65533;h&#65533;\&#1723;&#65533;5&#65533;&#65533;&#65533;&#65533;J &#65533;&|l|&#65533;&#65533; &#65533;&#65533;&#65533;
k]&#65533;&#65533;=94&#65533;N&#65533;&&#65533;&#65533;~&#65533;?2&#65533;A&#65533;&#65533;n&#65533;&#65533;/Yq&#65533;a&#65533;&#986;&#65533;/z&#65533;&#65533;&#65533;&&#65533;CT&#65533;&#65533;&#65533;Jf&#65533;&#65533;&#65533;5&#65533;&#65533;&#65533;=&#65533;Ur&#65533;&#65533;&#65533;&#65533;!&#65533;&#65533;A^|&#65533;?&#65533;Q&#1257;&#65533;H&#65533;`o&#65533;&#65533;&#65533;	&#65533;&#65533;&#65533;#.&#65533;n&#65533;}&#65533;&#65533;&#65533;&#65533;6Gm&#65533;
&#65533;&#65533;h:?>&#650;(&#65533;&#65533;&#65533;&#65533;^&#65533;&#65533;&#65533;&#65533;6`#@ZS3 "&#65533;8,i3&#65533;y&#65533;&#65533;&#65533;,&#65533; &#41727;K&#151;&#65533;8D7!&#65533; &#65533;;8&#65533;&#65533;&#65533;@l#4&#65533;&#65533;&#65533;&#1082;+&#65533;&#65533;6S&#65533;&#65533;k&#65533;&#65533;,d &#65533;&#65533;&#65533;&#65533;&#65533;&#65533; H&#65533;&#65533;k-j&#65533;&#65533;&#65533;r&#65533;X&#65533;
F&#65533;)#&#65533;A6Y17&#65533;BQ&#65533;Bh&#65533;&#65533;AB #&#65533;&#65533;&#745;<&#65533; CJ3&#222;i&#65533;&#65533;&#65533;&#65533;_I&#65533;&#65533;`!9&#65533;13&#65533;&#65533;!&#65533;&#65533;&#65533;&#65533;+&#65533;&#65533;:-&#65533;&#65533;*[9&#65533;&#65533;B<&#65533;;n&#65533;&#65533;&#65533;R&#65533;0&#65533;#:&#65533;f1&#65533;&#65533;+&#65533;&#65533;S&#65533;A&#65533;D&#65533;&#65533;~&#65533;A&#65533;<&#65533;&#65533;3&#65533;&#65533;J&#65533;&#273;&#65533;0z&#65533;D&#65533;&#65533;9I{&#330;CQd&#65533;R&#65533;0&#65533;JE6&#65533;&#65533;Vi&#65533;={&#65533;+Y&#65533;d&#65533;&#65533;&#65533;JE(&#65533;&#65533;;&#65533;;&#65533;&#65533;&#65533;r&#65533;aD&#65533;&#65533;+FdR&#65533;F&#65533;&#65533;&#65533;2&#65533;&#65533;F&#65533;&&#65533;&#65533;2B&#65533;*&#65533;&#65533;[1&#65533;&#65533;9&#65533;S&#65533;&#65533;&#65533;1M;&#65533;&#65533;&#65533;b3&#1313;&#65533;&#882;?&#65533; &#65533;z&#65533;u&#65533;B&#1379;&#65533;|	&#65533;g&#65533;C&#773;&#1081;C),$&#65533;&#65533;e&#65533;&#65533;&#65533;&#65533;&#65533;&#65533;+&#65533;db?&#65533;&#65533;+9&#65533;'&#65533;&#65533;&#65533;&#65533;&#65533;&#65533;c&#65533;&#65533;&#65533;&#39752;&#65533;&#65533;&#65533;&#65533;\&#65533;&#65533;&#65533;&#65533;&#65533;&#65533;&#65533;i&#65533;&#65533;&#610;&#65533;&#65533;&#65533;&#65533;"&#65533;3&#65533;&#65533;q&#532;&#65533;&#648;&#65533;&#65533;,&#65533;+;&#65533;&#65533;
|&#65533;&#65533;&#1824;&#65533;	&#65533;&#65533;&#65533;&#65533;&#65533;ET&#65533;&#64693;&#65533;'4&#65533;&#800;&#65533;&#65533;j&#65533;+L&#65533;D&#65533;
$&#65533;&#7599;t5&#65533;bB&#65533;Bv&#65533;&#65533;&#65533;&#65533;&#1978;&#65533;^c!&#65533;K4&#65533;&#65533;&#65533;f-!&#65533;&#65533;&#65533;&#65533;LJ&#65533;&#65533;&#65533;&#65533;*&#65533;IA&#65533;&#65533;&#65533;$&#65533;~&#65533;&#65533;3,$$#}S&#65533;x&#65533;[s&#65533;L&#65533;&#65533;B!0&#65533;&#65533;&#65533;J4&#65533;K&#65533;K&#65533;&#65533;&#51942;[;DK+&#42570;C&#65533;w&#65533;&#65533;L&#65533;&#65533;X&#65533;&#65533;4&#396;&#5740;&#65533;/&#65533;[lFlL&#65533;#&#65533;&#65533; &#65533;L&#65533;CR&#65533;6&#65533;&#65533;&#65533;J&#65533;&#65533;&#65533;&#65533;;E&#2869; K>&#65533;&#65533;N&#65533;j&#65533;&#65533;&#65533;M&#65533;&#514;&#65533;&#65533;(&#65533;&#65533;T&#65533;&#65533;&#36337;&#65533;&#65533;&#65533;0?&#65533;&#65533;&#65533; &#1740;&#65533;,&#65533;&#65533;&#65533;  &#65533; A&#1028;&#65533;&#65533;&#65533;&#65533;O &#65533;
&#65533; &#65533;&#65533;{+&#65533;&#1546;~&#65533;
M) -T&#65533;&#65533;&#65533;>&#65533;h
&#65533; H&#65533;R&#65533;&#65533;a&#1290;]&#65533;&#65533;p&#65533;DP&#65533;&#65533;x&#65533;X&#65533;&#65533;X&#65533;&#65533;8&#65533;3&#65533; -&#65533;)P&#65533;&#65533;&#65533;R&#65533;&#65533;&#65533;&#65533;&#65533;u&#65533;P&#65533;(&#65533;u]&#65533;&#65533;H&#65533;3&#65533;Q&#65533;Q&#65533;&#65533;Q-&#1159;8%EQu	E -&#65533;R-&#65533; &#65533;R&#65533;&#65533;&&#65533;&#65533;P&#65533;&#65533;3E&#65533;@&#1243;&#65533;&#65533;&#65533;7-&#65533;7M&#65533;&#65533;&#65533;x&#65533;:&#65533;&#65533;:M&#65533;&#65533;&#65533;&#1260;&#65533;5M&#65533;&#65533; T=&#328;&#65533;D&#65533;EM&#65533;D&#65533; B&#65533;&#65533;X{J&#65533;&#65533;XS:&#65533;&#65533;0T&#65533;8SOe&#65533;3U	-&#65533;Lx T&#65533;QH&#65533;T&#65533;-&#65533;&#65533;&#65533;&#65533;0&#65533;GpQ
&#65533;&#65533;GXS\&#65533;]M&#65533;shRUM&#65533;x&#65533;V&#65533; ]&#65533;&#65533;7&#65533;B}&#65533;h&#65533;&#65533;Tm&#1169;hV&#65533;&#65533;&#65533;  !&#65533; &#65533; ,&#65533; &#65533; &#65533; K &#65533; &#65533;	H&#65533;&#65533;&#65533;&#65533;*\&#65533;PG&#65533;6X &#65533;&#65533;+&#1826;ed&#561;&#65533;&#463; C&#65533;&#65533;&#65533;&#65533;&#65533;c&#65533;,#h&#65533;&#1727;&#65533;&#65533;TDw&#65533; &#65533;&#65533;&#65533;&#627;&#65533;&#977;\&#65533;&#65533;TI&#65533;&#65533;&#65533;2&#65533;UH&#10196;&#65533;P&#65533;J&#65533;)&#917847;W&#65533;]&#65533;&#65533;&#676;\&#65533;
&#65533;Ra&#65533;&#1651;f&#65533;&#65533;<ZT &#65533;&#65533;Z&#65533;&#65533;&#65533;*v%&#1431;H&#65533;6&#65533;7 &#65533;&#2047;er&#65533;l&#1916;-&#65533;&#65533;+&#65533;&#65533;&#1190;e&#65533;&#65533;LY&#65533;&#65533;o&#65533;Z>W3&#182;a&#65533;&#558;&#65533;&#65533;s-;P&#65533;&#65533;&#65533;&#65533;&#65533;&#65533;&#65533;4lW&#65533;&#65533;&#65533;=&#65533;{g&#1404;n	&#65533;&#22330;&#65533;e&#65533;&#65533;+&#65533;KJ&#65533;&#65533;&#65533;Ua-t&#65533;&#65533;K&#65533;[n&#65533;V&#65533;&#65533;&#65533;E&#65533;&#65533;&#65533;'&#65533;&#65533;&#65533;&#65533;&#65533;ySD|&#65533;&#65533;&#675;&#65533;&#1518;U[&#65533;o&#1355;&#65533;&#65533;7&#65533;>=&#65533;&#65533;&#65533;A&#65533;[f&#65533;&#65533;&#478;}_u&#65533;R&#65533;&#65533;_W&#65533;}E\&#65533;	&#65533;&#65533;mmE&#65533;&#65533;.WP\&#65533;	&#65533;&#65533;s&#65533;&#65533;c &#65533;u&#65533;q&#65533;&#1622;&#65533; gx&#65533;$Y&#65533;<i&#65533;&#65533;A&#65533;&#65533;&#65533;~&#65533;&#409;r&#65533;&#65533;5Z&#65533;&#65533;&#65533;$&#65533;&#65533;&#65533;&#65533;&#65533;YNZ&#65533;xn&#65533;7&#65533;&#65533;p&#65533;&#65533;P&#65533;UB&#65533;xBjvl&#65533;8eGD4 &#65533;l&#65533;i&#65533;`[G&#613;&#65533;?&#65533;7&#65533; &#65533;&#65533;7&#65533;&#65533;&#65533;'&#65533;&#65533; &#65533;7&#65533;&#65533;c&#65533;Y&#65533;&#65533;U{&#65533;&#65533;Q4?&#65533;D&#65533;w&#65533;&#65533;&#65533;@^&#65533;&#65533;!&#65533;*&#65533;&#65533;:Mv&#65533;W+&#65533;&#65533;f&#65533;&#65533;&#65533;&#65533;&#65533;&#65533;/&#65533;uGa`&#65533;&#65533;&#65533;&#65533;&#65533;&#65533;&#65533;:&#65533;"&#65533;&#65533;&#65533;&#65533;&#65533;mq&#65533;&#65533;QJI&#65533;@&#65533;&#65533;c&#469;X&#65533;&#65533;&#65533;&#65533;&#65533;&#65533;&#65533;"&#65533;&#65533;&#65533;&#65533;&#65533;&#65533;.&#65533;&#65533;1"Rgn&#65533;h&#65533;2&#65533;n&#65533;&#65533;&#65533;&#65533;W[&#65533;(&#65533;&#65533;nA&#65533;T&#65533;&#65533;	&#65533;&#65533;&#65533;&#65533;r&#65533;&#65533;~&#65533;zd&#65533;&#65533;^	&#65533;&#65533;@&#65533;&#65533;&#65533;.&#65533;&#65533;
&#65533;q&#65533;&#65533;v<pB?&#65533;QGlF1&#65533;C&#65533;&#65533;&#65533;D,h&#65533;&#65533;&#65533;	)&#65533;@&#65533;&#65533;c.&#65533;&#65533;&#65533;,0&#65533;fY&#1645;Wv&#65533;&#65533;&#65533;&#65533;)&#65533;&#482;u&#65533;&#65533;&#65533;K&#1081;&#65533;&#65533;&#65533;s&#65533;&#65533;*&#65533;&#308;.&#65533;h_&#65533;&#65533;&#65533;^&#65533;&#65533;	&#65533;Xl&#65533;	&#65533;*&#65533;<M&#65533;&#65533;o&#461;&#65533;&#486;2&#65533;&#65533;&#65533;s&#65533;H&#65533;y&#65533;MWf&#65533;	&#65533;H&#65533;H&#65533;5&#65533;&#65533;&#65533;b}&#65533;PLmL&#65533;%7&#65533;&#65533;J^(&#65533;B&#65533;&#65533;s&#65533; )K&#65533;&#65533;&#434;&#65533;&#65533;<&#65533;r&#65533;&#65533;&#65533;&#65533;&#65533;&#65533;	nZ&#65533;&#65533;u&#860;L\|B&#65533;;&#65533;N&#65533;&#65533;?tu&#65533;&#65533;
&#65533;?&#65533;#&#65533;&#65533;G0&#65533;d&#65533;&#65533;!7z.&#65533;1 a&#65533;@&#65533;&#65533;[&#65533;&#65533;&#65533;&#65533;&#1382;'&#65533;M	Q&#65533;&#65533;p&#65533;&#65533;&#65533;_&#65533;&#65533;&#65533;Pp&#65533;Fq&#65533;&#65533;&#65533;7&#65533;&#65533; #&#65533;1uU&#65533;O&#65533;3H&#65533; &#65533;&#65533;&#65533;}`&#65533;a&#65533;&#65533; q
6&#65533;&#65533;&#65533;&#65533;&#65533;3`%&#65533;xXa&#65533;6&#65533;&#65533;e!&#65533;	&#65533;&#65533;&#65533;P&#65533;7P&#65533;6D&#65533;&#65533;	$D&#65533;&#425;&#65533;&#65533;8J&#65533;X&#40601;@&#65533;w&#65533;&#65533;!&#65533;&#65533;&#1737;K&#65533;4&#65533;i2&#65533;&#65533;&#65533;&#65533;B&#65533;gQ&#65533;Q+&#65533;&#65533;&#65533;V,.&#65533;\&#65533;K&#65533;67&#65533;&#65533;>N2&#65533;&#65533;H&#65533;&#65533;lYl!C&#65533;&#65533;&#65533;&#65533;4&#65533;
q&#65533;&#65533;x&#65533;&#65533;%&#65533;&#65533;J&#65533;&#65533;6&#65533;/&#65533;%*y&#65533;&#65533;&#65533;}&#65533;d&#65533;&#65533; ?&#65533;&#65533;+&#65533;&#27233;&#65533;&#65533;oh&#65533;#A&#65533;h0&#65533;&#65533;&#65533;	r1&#65533;x!i&#65533;5Z&#65533;
&#65533;15!&#65533;?&#65533;QD&#65533;&#65533;&#65533;n&#65533;&#65533;&#65533;!i&#65533;Lr!&#65533;0&#65533; &#65533;x95&#65533;&#65533;/&#65533;8\X&#65533;8&#65533;$I G@5&#65533;&#65533;o	y&#65533;/&#65533;&#576;~(&#65533;O&#65533;&#65533;&#65533;2&#65533;&#65533;G^&#65533;R&#65533;&#65533;&#65533;&#65533;P~l&#65533;&#65533;&#65533;%55&#65533;`o$&#65533;x!o&#65533;6&#65533;&#65533;&#65533;T&#65533;&#2003;&#65533;&#65533;&#989;&#65533;&#65533;x&#65533;d\&#65533;&#65533;{&#65533;|<&#65533;9&#65533;8&#65533;6dt&#65533;B&#65533;&#65533;F&#65533;)&#65533;&#65533;&#65533;&#65533;&#1026;&#65533;h&#65533;v?&#65533;&#65533;&&#65533;&#65533;$	&#65533;;&#65533;H&#65533;&#65533;&#65533;&#65533;c&#65533;N*&#65533;&#65533;&#65533;e&#65533;"&#1031;&#65533;&#65533;&#65533;&#65533;	&#65533;
Y&#65533;LA)B0z&#65533;&#65533;*&#65533;&#65533;&#65533;Q&#463; &#65533;&#65533;7z&#65533;&#65533;!&#65533;&#65533;&#65533;a&#65533;CrK&#65533; &#65533;&#65533;d|>&#65533;&#65533;*&#65533;,&#65533;&#673;y&#65533;7&#65533;>&#65533;&#65533;&#65533;&#65533;&#65533;j&#65533;&#65533;&#65533;P&#65533;d&#65533;&#65533;
&#65533;&#65533;N&#65533;t&#65533;&#65533;&#65533;cHv&#65533;&#65533;q5H%t&#65533;56&#65533;z&#65533;jG&#65533;a&#65533;&#65533;a&#65533;1c&#65533;&#65533;&#65533;&#1073;&#65533;&#65533;?&#65533;qO&#65533;&#65533;M&#65533;P&#65533;&#65533;k&#65533;5j&#65533;$&#232;0*GTE&#65533;&#1954;&#904;&#65533;;&#65533;R&#1475;@&#65533;&#65533;L&#65533;*f&#882;&#65533;(&#65533;&#65533;&#65533;@4&#65533;&#65533;&&#1299;&#65533;&#65533;c&#65533;%M&#65533;&#65533;&#65533;FQym&#65533;&#65533;8&#65533;&#65533;t:&#65533;&#65533;oI&#65533;&#1870;l&#65533; &#65533;[&#65533;GR&#65533;&#1648;s$U&#65533;U&#1134;R&#65533;#&#65533;&#65533;&#65533;&#65533;(&#65533;#&#65533;&#65533;&#65533;%]&#65533;d&#65533;-&#65533;y}&#65533;&#65533;&#65533;w &#65533;eO4<&#65533;&#65533;J#)&#65533;&#65533;T&#65533;&#65533;F8b&#65533;4<:&#65533;&#65533;0&#65533;
&#65533;&#65533;?8&#65533;&#65533;9&#65533;&#65533;Q&#65533;&#65533;i&#65533;|V&#65533;(&#65533;&#65533;+X&#65533;&#65533;&#65533;
 Dv&#65533;8&#355;I&#65533;&#65533;R9'=F&#714;&#65533; F&#65533;!&#65533;}w&#65533;3&#333031;y&#65533;&#65533;&#65533;7&#65533;N7V&#65533;B&#65533;c&#65533;	&#65533;f&#65533;&#65533;p&#65533;&#65533;?&#65533;&#65533;#'&#65533;-&#65533;&#65533;N&#65533;u&#898;&#65533;u2&#65533;&#65533;B_&#65533;&#65533;&#65533;A&#65533;V>Y&#785;*<&#65533;a!&#65533;3a&#65533;!$&#65533;&#65533;H&#65533;&#65533;&#65533;%&#65533;&#65533;9y&#65533;kAq</&#65533;R/V&#65533;&#65533;&#65533;0zX2~&#65533; &#65533;&#65533;&#65533;&#65533;4HlM&#65533;JJ(&#65533;&#65533;iV&#65533;Rh&#65533;<jkAD-t&#65533;&#65533;9^&#65533;&#65533;&#169;x !&#65533; &#565;&#1165;[[&#65533;S&#65533;&#65533;%S&#65533;&#65533;Q&#65533;&#65533;u&#65533;N&#65533;}&#65533;m&#65533;&#65533;9&#65533;&#65533;&#65533;&#201;0&#65533;h&#65533;&#694;&&#65533;-ImN&#65533;&#65533;&#65533;6A&#65533;&#65533;-&#571; &#65533;&#65533;&#65533;v&#65533;c&#65533;Ar&#65533; 	2xZk&#65533;TA&#65533;&#65533;L&#65533;&#65533;&#65533;u&#65533; &#65533;&#65533;&#65533;&#65533;&#65533;:&#65533;&#65533;px&#65533;&#65533;&#65533;<H&#65533;&#65533;&#65533;+&#65533;c&#65533;&#65533;&#65533;WJHn_&#65533;&#65533;"&#65533;&#65533;L&#65533;@e&#65533;D@"&#65533;
&#65533;|x&#65533;&#65533;&#65533;&#65533;@] &#65533;&#65533;&#65533;Q&#1371;&#65533;&#748;D&#65533;`&#65533;&#65533;&#65533;?&#65533;QI`&#65533;)*&#1541;&#65533;s0&#65533;P&#65533;t&#65533;&#65533;&#65533;B&#65533;b&&#65533;&#65533;&#65533;&#65533;&#65533;&#65533; eS &#65533;^&#65533;&#65533;&#65533;&#65533;&#65533;&#65533;&#65533;&#65533;9&#65533;=&#65533;N!y&#65533;&#65533;\&#65533;~ed&#65533;;&#65533;&#65533;#&#65533;6)4&#65533;&#65533;&#65533;$&#65533;&#65533;_&#65533;|P&#65533;&#65533;&#65533;`&#65533;&#65533;&#65533;&#65533;&#65533;J>&#65533;I&#65533;(>&#65533;P&#65533;&#65533;&#65533;T~&#65533;&#65533;+ rK&#65533;tku&#65533;&#65533;j4&#65533;&#65533;shv&#65533;&#65533;&#65533;=&#65533;&#65533;&#65533;&#65533;&#65533;&#65533;&#65533;!&#65533;&#65533;K&#65533;&#65533;3Y&#65533;&#65533;ze&#65533;0]s&#65533;D&#65533;B&#65533;&#65533;&#65533;=&#65533;&#1359;X&#65533;&#65533;b2&#736;&#65533;&#65533;&#65533;&#65533;bF&#65533;7&#65533;&#65533;_+C&#1615; A&#65533;&#65533;\&#65533;&#326;&#65533;E{&#65533;&#1887;"&#65533;3&#65533;&#65533;&#65533;d&#65533;&#65533;V&#65533;#| v
&#65533;8Fh&#65533;G
QBu&#65533;L<&#1472;&#65533;a3&#65533;&#193;%&#65533;=&#134;&#65533;&#65533;1;-&#65533;oX&#65533;L2}(&#65533;&#65533;\23&#65533;&#65533;&#65533;E!&#65533;&#65533;Y&#65533;A,&#65533;&#832;g&#65533;%11&#65533;l K&#65533;&#65533;&#65533;&#65533;I2#&#65533;T&#65533;GT&#1553;&#65533;UVF&#65533;;8~&#65533;&#65533;D&#65533;|t&#65533;zw7&#65533;&#65533;(&#65533;yF-Q)/&#65533;)tb+&#65533;A &#194;y"&#65533;#&#65533;&#65533;&#65533;&#65533;&#65533;5&#65533;&#65533;&#65533;&#65533;&#65533;r@t&#1173;&#65533;&#65533;&#65533;9GV&#65533;p&#65533;(&#65533;r((&#65533;&#65533;&#65533;2&#1559;?p~&#65533;&#65533; M&#65533;&#65533;&#65533;L&#65533;&#65533;&#65533;8(&#65533;0&#65533;Q {&#65533;W5&#65533;S&#65533;&#65533;&#65533;&#65533;<&#65533;&#65533;e&#65533;&#65533;WDu&#65533;&#65533;+j?&#65533;&#65533;q&#65533;&#65533;&#65533;0&#65533;&#65533;&#65533;ol&#65533;&#65533;&#65533;WqKv&#65533;&#65533;=&#65533;&#65533;h&#65533;x&#65533;(&#65533;<Ib'E&#65533;F&#65533;&#65533;2&#65533;X&#65533;&#65533;(&#65533;&#65533;&#65533;&#65533;&#65533;=&#65533;az(5A/5&#65533;v&#65533;8&#65533;&#65533;&#65533;(&#65533;&#65533;P!ubY&#65533; `&#65533;&#65533;&#65533;6&#65533;&#65533;X&#65533;8&#65533;&#65533;&#65533;&#65533;&#65533;&#65533;y&#65533;U&#65533;`?V&#65533;q&#65533;(XR&#65533;&#65533;)q&#65533;&#65533;&#65533;&#65533;&#65533;(&#65533;IWA}&#65533;
&#65533;&#65533;$i&#65533;%	&#65533;8&#65533;
&#65533;&#65533;#A&#65533;&#65533;&#65533;kpd&#65533;&#65533;&#65533;&#65533;&#65533;&#65533;q&#65533;!9&#65533;>	&#65533;9&#65533;&#65533;&#65533;X0o#&#65533;&#65533;Cx&#22988;/E:T[&#65533;A&#65533;a&#65533; &#65533;Xy&#65533;&#65533;\&#65533;&#65533;9&#65533;&#65533;QA&#65533;&#65533;&#65533;&#65533;`8YR8.u&#65533;qz7)&#65533;7d &#65533;!Wy&#65533;X	&#65533;>&#65533;&#65533; &#65533;&#65533;&#65533;&#65533;&#65533;"a&#65533;&#65533;&#1348;ecy&#65533;&#65533;Q&#65533;Y&#1624;&#65533;&#65533;9&#65533;f!c"A&#65533;&#65533;]h]&#65533;s&#65533;&#65533;d&#65533;w&#65533;&#65533;&#65533;%&#65533;&#65533;&#152;v&#65533;HR&#65533;`&#65533;&#65533;bf&#65533;&#65533;&#65533;-a&#65533;&#65533;!&#65533;.a&#65533;&#65533;&#65533;
E`\)&#65533;&#1424;d"&#65533;P&#65533;	&#65533;4'&#65533;;&#65533;D&#65533;&#65533;&#65533;&#65533;I4&#65533;[&#65533;	!&#65533;&#65533;b&#533;&#65533;&#65533;&#65533;&#65533;Ac"&#65533;2&#65533;&#65533;C/&#65533;Q9&#65533;6&#65533;$&#65533;1&#65533;&#1107201;X 
eP&#65533;&#65533;&#65533;`&#65533;&#65533;F&#65533;&#65533;	&#65533;A&#1842;&#65533;&#65533;&#65533;&#65533;I&#65533;)mG&#65533;&#65533;Y&#65533;&#65533;H&#21367;H&#65533;&#65533;$@K&#65533;}=&#65533;b&#65533;&#120848;&#65533; &#65533;&#65533;a&#65533;&#65533; &#65533; &#65533;&#65533;&#65533;'$ &#65533;#}i&#65533;P
&#65533; &#65533; &#65533;&#65533;&#65533;&#65533;!&#65533;-uR&#65533;&#65533;W&#65533;*&#65533;x&#65533;&#1255;A&#599;"1z >&#65533;YA&#65533;Aw&#65533;j&#65533;&#65533;&#1108;E#+Ty&#65533;&#65533;&#65533;	&#65533;&#65533; {9c q}&#65533;oF+&#65533;o&#65533;&#65533;{.X!&#65533;4&#65533;;g&#65533;8&#65533;D&#65533;&#65533;&#65533;&#65533;#-&#65533;&#65533;&#65533;&#595;&#65533;&#65533;	Z&#65533;&#65533;fh&#65533;B&#65533;&#65533;9S&#65533;`m&#65533;/&#65533;&#1096;&#65533;&#65533;	i&#65533;&#65533;*&&#65533;&#65533;&#65533;bO&#65533;4&#39119;gA&#65533;`^&#65533;&#65533;8X&#65533;&#65533;e&#65533;h&#65533;![~&#65533;&#65533;&#65533;&#65533;&#65533;&#65533;&#65533;6&#65533;?T&#65533;,&#578;&#65533;r%&#65533;UP(&#65533;j$&#65533;&#65533;&#65533;&#65533;?q
&#65533;06&#1186;&#65533;&#65533;f]&#65533;&#65533;?&#65533;&#65533;=&#65533;i&#65533;&#65533;&#65533;&#65533;:T}U&#65533;l&#65533;&#65533;:z>J['&#65533;&#65533;j&#65533;0'&#680;&#65533;A &#65533;&#65533;&#65533;t&#65533;&#65533;&#34435;vz#y"&#65533;&#65533;&#65533;&#65533;&#65533;z&#65533;6&#65533;&#65533;4&#65533;~&#65533;*:!-&#65533;5vVjN&#65533;&#65533;!\&#65533;_&&#65533;+TJ&#65533;$2!%$&#65533;&#65533;q&#65533;8&#65533;O&#65533;&#1738;w&#65533;@&#65533;,&#65533;>@&#65533;&#65533;8(&#65533;%l	i&#65533;_&#65533;&#65533;&#65533;T_&#65533;[l&#65533;e&#65533;7>Ai&#65533;	+&#65533;&#65533;=^H&#65533;&#65533;6;&#65533;&#65533;C\`&#65533;#&#65533;&#65533;&#65533;Z"+a&#65533;&#490;Q&#65533;&#65533;DjtbC&#65533;&#65533;&#65533;=DU$&#1834;&#65533;&#65533;&#1583;RIF> fga&#65533;+c?;&#65533;\&#65533;k&#65533; D&#65533;W1H~&#65533;Ab#&#65533;f&#65533;&#65533;9&#65533;&#65533;&#65533;9&#65533;&#65533;)&#65533;&#1800;&#65533;&#65533; b&#65533;&#65533;&#65533;&#65533;&#65533;&#65533;Je&#65533;&#65533;x&#65533;&#65533;w&#65533;*!6p&#65533;&#65533;R1[&#65533;h&#65533;,(
 &#65533;&#65533;Pp&#65533;&#65533;39&#65533;&ZJ^}k)'	&#65533;ij&#65533;&#65533;&#65533;&#65533;&#65533;R&#65533;!n&#65533;&#65533;[}&#65533;#&#65533;!&#65533;S)h&#65533;&#65533;Sq&#65533;q&#65533;o&#65533;Qs&#65533;&#65533;&#65533;hV&#65533;&#65533;&#65533; &#65533;;6;&#65533;&#65533;&#65533;> l&#65533;&#65533;R"&#65533;&#65533;&#65533;&#65533;fe&#65533;&#65533;&#65533;&#65533;%&#65533;+&#65533;&#65533;h&#65533;7v&#65533;&#65533;s0&#971;b&#65533;P&#65533;hC&#65533;z&#65533;&#65533;"&#65533;/&#65533;&#65533;9&#65533;&#511;&#65533;&#1084;&#65533;+&#65533;S&#65533;
1&#65533;l&#65533;!5G&#65533; &#65533;IL&#65533;g&#65533;C&#65533;&#65533;	&#65533;"b&#65533;/&#65533;&#65533;=&#65533;&#65533;p&#65533;&#1073;L*&#65533;q!&#65533;&#65533;&#65533;&#65533;&#65533;&#65533;&#65533;&#65533;&#65533;&#65533;&#65533;#lp&#65533;XD&#199;&#65533;&#65533;&#65533;S&#65533;&#65533;&#65533;!X,&#65533;&#65533;	C&#65533;&#65533;&#65533;6 &#65533;&#65533;\E&#963;k&#65533;Es4<&#65533;5F&#65533;+&#65533;&#1050;}I&#65533;&#65533;0&#65533;&#65533;p'&#65533;-&#65533;kW&#65533;>&#65533;i&#65533;&#65533;&#65533;2&#1520;&#65533;j)&#65533;&#65533;&#65533;S%&#65533;&#65533;(&#65533;&#65533;J5&#65533;S2&#65533;b&#65533;&#1690;u<&#65533;&#65533;&#65533;&#65533;:&#65533;&#65533;&#65533;&"4^&#65533;e&P&#65533;&#254;w&#65533;&#65533;'&#65533;/&#65533;&#65533;&#65533;e&#65533;o|&#65533;&#65533;a&#65533;&#65533;&#656;|	:d&#65533;&#65533;&#65533;N&#65533; i&#65533;&#1518;sKmA&#65533;&#65533;&#65533;I&#65533;'&#65533;S&#65533;&#65533;1&#65533; `@	'@	mpv &#65533;N&#65533;g#=&#65533;&#65533;{&#65533;Z%l)D&#65533;&#65533;,&#65533;;#E&#65533;C&#65533;+!&#65533;B&#65533;&#65533;B!&#65533;&#65533;&#65533;N&#65533;&#65533;#&#65533;&#65533;&#65533;&#65533;$`L\/&#65533;)Eu&#65533;WL=b&#65533;\&#65533;&#142;&#65533;&#65533;G&#65533;&#65533;Q&#65533;&#65533;"X&#65533;&#65533;&#65533;&#611;&#65533;&#65533;&#65533;&#65533;&#65533;&#65533;&#888;&#65533;Z3&#65533;;&#65533;`&#65533;F&#65533;C&#65533;dt&#65533;&#65533; &#444;&#65533;&#65533;&#65533;&#65533;&#65533;&#292;&#65533;-&#65533;&#1022;'!k&#65533;&#65533;44&#65533;!+&#65533;&#65533;&#65533;&#65533;)yf&#65533;vAl&#65533;&#1057;&#65533;&#65533;&#65533;Y&#65533;&#65533;q	&#65533;&#65533;&#65533;&#65533;*&#65533;k%&#65533;I&#65533;1&#65533;\&#65533;:l&#65533;&#65533;&#65533;&#65533;&#65533;(&#65533;&#65533;&#65533;1&#65533;&#65533;1&#65533;9&#65533;`&#65533;&#65533;	&#65533;/k&#65533;&#65533;&#65533;&#65533;RW#&#65533;&#65533;a;P&#65533;*&#65533;&#65533;gP&#65533;&#65533;&#65533;&#1370;&#65533;&#65533;q&#65533;&#65533;\=s&#65533;&#65533;&#65533;>5&#1579;&#65533;&#65533;&#65533;&#65533;&#1539;&#65533;&#65533;4&#65533;f&#65533;&#1478;&#65533;&#65533;s&#65533;&#65533;&#65533;-&#65533;&#65533;&#65533;R&#65533;&&#65533;&#65533;&#65533;$&#65533;&#65533;&#65533;&#1305;&#65533;&#65533;&#65533;|
&#65533;&#65533;/&#65533;&#65533;&#65533;|
&#65533;&#65533;0?&#65533;!&#65533; &#65533;&#65533;	&#65533;	&#65533;&#65533;&#65533;&#65533;&#65533;&#65533;&#1780;&#65533;&#65533;=%&#65533;M&#65533;&#65533;-&#65533;&#65533;&#65533;&#65533;&#65533;&#65533;&#605;"&#65533;&#65533;&#1854;] &#65533;=&#65533;&#65533;=&#65533;&#65533;m&#65533;&#65533;0&#65533;	a&#65533;&#65533;m&#65533;&#65533;&#65533;&#65533;&#65533;&#65533;h&#65533;&#65533;&#65533;&#65533;&#65533;&#65533;&#65533;&#1341;&#65533;&#65533;&#65533;&#65533;&#65533;&#65533;	&#65533;&#65533;&#65533; &#65533;-&#65533;&#65533;&#65533;&#65533;S&#65533;&#65533;&#65533;&#65533;&#65533;&#65533;&#65533;2&#65533;&#65533;!F&#65533;t*&#65533;2&#65533;pg0g&#65533; @	&#65533;&#65533;&#65533;&#65533;N#&#65533;)&#65533;F&#65533;&#65533;@&#65533; >2&#65533;`&#13248; &#65533;;&#65533;>&#65533;p&#65533;M&#65533;;&#65533;&#65533;2&#65533;&#65533;>&#65533;P0)&#65533;N&#65533; &#65533;&#65533;R.&#65533;S&#65533; P&#65533;2 D&#65533;&#65533;&#65533;&#65533;&#65533;`&#65533;a>&#65533;&#65533;)&#65533;&#65533;j&#65533;>&#65533;&#65533;B&#65533;&#65533;<&#65533;&#65533;H&#65533;X.&#65533;Pn&#65533;bn7n&#65533;{.&#65533;~&#65533; #0&#65533;p&#65533;k&#65533;&#65533;:M&#65533;&#65533;&#65533;@&#65533;&#65533;&#65533;&#65533;>&#65533;&#65533; .&#65533;P
#^&#65533;&#65533;&#1957;&#65533;&#65533;&#65533;&#65533;&#65533; I&#65533;r&#65533;@&#65533;NN*0&#44256;@&#65533;&#65533;&#65533;&#65533;&#65533;*&#65533;&#65533;N*p~&#65533;&#65533;&#65533;)&#65533;&#65533;`&#65533;&#65533; &#65533;&#40142;&#65533;&#65533;&#65533;H&#65533;&#65533;-&#65533;@&#65533;&#1618;q&#65533;&#65533;&#65533;5&#65533;&#65533; &#702;&#65533;&#65533;&#65533;&#65533;0 n2&#65533;05 B&#65533;&#65533;&#65533; &#65533;&#65533;&#65533;&#65533;&#65533;&#65533;< &#65533;N&#65533; &#65533;&#65533;&#65533;&#65533;&#65533;MPB&#65533;&#65533;&#65533;&#65533;&#65533;`&#65533; !&#65533;&#65533;  &#65533;)&#65533; \ &#65533;.&#65533; &#65533;&#65533;`&#65533;&#65533;&#65533;&#65533;&#65533;&#65533;&#65533;@q9 &#65533;&#65533;&#65533;	&#65533;`&#65533;&o//&#65533;/&#65533;&#65533;&#65533;&#65533;&#65533;&#65533;&#65533;?&#65533;&#65533;&#65533;&#65533;i&_&#65533;&#65533;+&#65533;9&#65533;&#65533;_&#65533;6&#65533;&#65533;&#65533;&#65533;9&#65533;&#65533;&#65533;&#65533;	&#65533;i&#65533;&#65533; &#65533;'&#65533;)&#986;@i&#65533;X&#65533;&#65533;0&#65533;&#65533;&#65533;J/&#65533;&#65533;	&#2046;&#65533;Q/&#65533;&#65533;&#65533;&#65533;u&#65533;&#65533;(&#65533;&#65533;!P!&#65533;&#65533;`&#65533;3&#65533;&#65533;&#65533;&#65533;O&#65533;&R?&#65533;k&#65533;&#65533;V&#65533;&#65533;Y&#65533;&#65533;&#65533;< &#65533;Io&#65533;L/&#65533;f&#65533;&#65533;~ T/n&#65533;&#65533;'&#65533;a&#65533;0&#65533;&#65533;^&#65533;&#65533;B&#65533;&#65533;O&#65533;M@&#65533;&#65533;&#65533;&#65533;  &#65533;&#65533;&#65533;&#65533;)&#65533;T&#65533;&#65533;1&#65533;a&#65533;&#65533; &#65533;9O&#65533;40&#65533;p'?&#65533;&#65533;&#65533;&#65533;K&#65533;&#65533;&#65533;P&#65533;&#65533;&#65533;?&#65533;&#65533;	&#65533;&#65533;o&O&#65533;E&#65533;&#65533;N&#65533;&#65533;/&#65533;&#65533;o&#65533;&#65533;&#65533;[&#65533;&#65533;&#65533;&#65533;&#65533;&#65533;C&#65533;&#65533;\&#65533;&#65533;&#65533;&#65533;&#65533;&#65533;&#65533;_;@\&#65533;&#65533;&#65533;&#65533;&#65533;&#65533;&#65533;.&#65533;&#65533;@&#65533;y&#65533;zO&#65533;&#1551;&#65533;&#65533; &#65533;&#65533;+&#65533;&#65533;&#65533;.Th&&#65533;&#65533;&#65533;~&#65533;A&#65533;&#1535;&#65533;&#65533;0&#65533;&#65533;&#65533;G&#65533;!E&#65533;$Y&#65533;&#65533;I&#65533;)C&#65533;&#65533;&#65533;&#65533;_.u&#65533;$J&#65533;!C2u&#948;F&#65533;&#65533;;^&#65533;&#65533;&#65533;G&#65533;G&#65533;I&#65533;.e&#65533;td&#65533;v&#65533;fS&#65533;&#1348;C&#65533;B&#65533;&#65533;&#65533;'&#268;;:%[&#65533;&#65533;&#65533;,?X&#65533;&#65533;&#65533;&#65533;&#875;Zg&#65533;I#P&#65533;&#65533;4&#65533;u&#65533;_&#65533;&#65533;W&#65533;&#65533;&#65533;&#813;&#65533;&#65533;&#1557;&#449;&#65533;&#65533;&#65533;&#65533;`&#793;&#626;4&#65533;cnLi!@&`M&#65533;i&#65533;&#65533;V&#65533;q/&#1073;&#65533;e&#65533;N&#65533;B&#65533;&#65533;&#65533;&#65533;N&#65533;&#65533;P&#65533;&#65533;&#65533;9f7y&#65533;e&#65533;&#597;&#65533;L&#65533;&#65533;L&#1149;&#65533;&#65533;93 &#65533;&#65533;&#65533;&#65533;&#65533;&#65533;{&#65533;&#65533;&#65533;q&#65533;&#65533;&#65533;;&#65533;o&#65533;:sT&#65533;&#65533;b&#65533;&#65533;&#65533;&#65533;gf)$@j&#65533;&#65533;&#65533;&#65533;V&#65533;&#65533;i&#65533;$&#65533;&#65533;#&#65533;&#65533;*j2M&#65533;oA&#65533;X&#65533;$ &#65533;`&#65533;O&#65533;B&#65533;&&#65533;\&#65533;&#65533;/&#65533;&#65533;*&#65533;;!`p&#65533;&#65533;&#1092;&#65533;&#65533;&#65533;&#65533;&#65533;&#65533;2&#65533;&#65533;&#65533;&#65533;&#65533;C&#65533;&#65533;*0As&#65533;&#65533;&#65533; b&#65533;"&#65533;,&#65533;0&#65533;m&#65533;&#65533;(&#65533;B&#65533;q&#613;D&#65533;0iXT&#65533;&#65533;&#65533;t&#65533;&#3440;Z&#65533;&#65533;&#65533;&#65533;$&#65533;&#65533;&#65533;&#65533;&#65533;&#65533;&#65533;3&#65533;&#65533;e&#65533;&#65533;C&#65533;&#65533;.&#65533;&#65533;&#65533;0	H&#65533; i&#65533;&#65533;&#65533;&#1594;O&#65533;&#65533;*2&#65533;&#65533;&#65533;&#65533;&#65533;&#65533;6@&#65533;&#65533;<kj2o&#65533;&#65533;t&#65533;&#65533;M&#65533;&#43740;8&#65533;3L&#65533;i&#65533;=	&#65533;J&#65533;(b&#65533;&#418;&#65533;tU&#65533;6  &#65533;\R	I!G#&#65533;&#65533;&#65533;0&#65533;U&#65533;T&#65533;O&#65533;&#65533;0+&#65533;&#65533;I&&#65533;&#65533;&#65533;5&#65533;x&#65533;uI&#65533;l&#65533;
&#65533;&#65533;`&#65533;I&#65533;[s&#65533;&#65533;&#65533;ET&#65533;&#296;{&#65533;&#65533;jAR&#893;&#1524;&#65533;&#65533;YoITV&#65533;F&#65533;&#65533;Si$}&#65533;&#65533;#?&#65533;&#65533;M&#65533;Ig&#65533;&#65533;&#65533;	u&#65533;jI&#65533;&#65533;&#65533;m+e&#65533;&#65533;&#347;IRk&#65533;$&#65533;7&#1062;&#645;&#65533;:p &#65533;&#65533;&#65533;6(s&#65533;&#65533;&#65533;&#65533;&#65533;1?4&#65533;;&#65533;&#65533;&#65533;d2a&#65533;
.C&#65533;i&#800;&#65533;$k&#63678;&#65533;mYG&#65533;&#65533;&#1810;?&#65533;ICTk&#17111;&D&#65533;h&#65533;S&#65533;&#457;&#1019;&#65533;&#65533;&#65533;&#65533;&#65533;&#65533;y#q&#65533;X&#65533;&#65533;&#65533;L|R&#65533;(&#65533;&#65533;&#667;&#65533;sO&#65533;&#65533;8&#65533;lw&#326;&#1178;&#39477;&#65533;T"Sn&#65533;&#65533;&#65533;&#65533;&#65533;&#65533;A'&#65533;&#65533;EOr&#65533;f&#65533;fi&#65533;Nc&#65533;x&#65533;&#65533;&#65533;&#65533;&#65533;5&#65533;&#65533;&#65533;
a&#65533;4o/&#65533;*{&#65533;&#65533;ib&#65533;&#65533;&#65533;&#65533;S&#65533;p&#65533;&#65533;j&#1659;8&#476;&#65533;A&#492;U&#65533;T&#65533;%P&#65533;&#65533;&#65533;r&#65533;$&#1372;&#65533;&#65533;`&#65533;T&#65533;&#65533;85l&#65533;&#65533;&#476;&#65533;@A&#65533;C&#1545;&#65533;&#65533;%@&#65533;b4w&#65533;v_&#65533;&#65533;LM&#65533;&#65533;&#65533;&#65533;&#65533;U&#65533;&#65533;.3&#65533;&#1225;:&#65533;&#65533;&#65533;;&#65533;&#65533;&#65533;/&#65533;%i&#65533;&#65533;&#65533;&#1801;&#65533;&#65533;&#65533;}&#65533;&#65533;_&#65533;&#65533;&#65533;&#65533;K"2&#65533;&#65533;v&#65533;&#65533;%0~&#65533;+ &#65533;&#65533;&#65533;-!&#65533;+M&#65533;n&#65533;&#65533;&#65533;&#65533;&#65533;g&#65533; IG&#65533;&#65533;&#65533;&#704;PB&#1641;&#65533;&#65533;&#65533;&#65533;&#65533;Q]h&#65533;e,[L$&#65533;`
@&#65533;&#65533;N&#65533;X)Z&#65533;&#65533;&#65533;&#65533;pnW6&#65533; &#65533;&#232;.&#65533;7&#65533;P&#65533;&#65533;&#65533;B"&#65533;&#65533;a&#65533;I&#65533;o&#65533;EaG[Z`&#65533;bE1U&#65533;Z&#65533;&#65533;&&#65533;\&#65533;i^&#65533;&#65533;&#65533;&#65533;T&y&#65533;"1A&#65533;&#65533;&#65533;.&#65533;%&#65533;&#65533;&#65533;&#65533;&#65533;&#65533;&CR&#65533;&#65533;&#65533;9=&#65533;&#65533;%5&#65533;T&#65533;&#65533;&&#449;&#65533;&#65533;&#65533;&#65533;&#42002;&#65533;H&#65533;q&#65533;v&#65533;&#65533;p&#65533;&#1340;&#65533;M&#65533;y&#65533;$&#65533;&#65533;&#65533;&#65533;+&#644;p4&#65533;Fbl6&#65533;"eiPE&#65533;R)K4&#65533;5J^!p&#65533;'-&#65533;&#65533;&#580;&#982;&#65533;&#65533;>&#65533;PQh&#65533;&#65533;g &#65533;&#65533;/&#65533;&#65533;p	AY&#65533;&#65533;&#65533;V&#65533;&#47013;&#65533;XaV&#65533;)&#65533;Ke&#65533;*&#464;&#65533;&#65533;$8c&#65533;%e^&#65533;&#65533;&#65533;&#65533;I&#65533;&#65533;Kb6&#65533;&#65533;{&#65533;&#65533;Nd:&#65533;(&#659;) L&#65533;h"&#65533;&#65533;&#65533;&#1049;&#65533;i'&#65533;&#65533;P&#65533;~&#65533;%&#65533;R&#65533;&#65533;D&#65533;&#65533;$[&#65533;&#65533;D&#648;&#65533;e&#65533;&#65533;TG5&#552;P&#2037;/iG&#65533;hHk3Qx&#65533;&#65533;*&#65533;&#65533;&#65533;&#65533;p&#65533;M'&#65533;&#65533;&#65533;.=	&#65533;&#65533;&#50178;&#65533;S&#853;&#65533;%&#65533;&#50471;%1&#65533;3#&#65533;&#65533;%&#65533;B&#65533;D&#65533;R&#65533;&#65533;0&#65533;(@&#65533;]jT&#65533;M&#65533;W&#65533;cV&#65533;&#65533;;&#65533;&#65533;vHsb&#684;JV&#65533;4&#65533;?&#65533;&#65533;O&#7946;&#65533;&#65533;e&#609;@Y#\&#65533;&#65533;Hv&#65533;$&#65533;&#65533;^Zo6&#573;&#65533;&#65533;~	 Q&#65533;&#65533;a\4&#65533;&#65533;I&#65533;&#65533;&#65533;&#65533;,&#65533;,&#65533;&#65533;q]d&#65533;&#65533;B7&#65533;V&#531;&#65533;&#65533;?&#65533;&#65533;!&#65533;n"&#65533;&#65533;K&#65533;
W&#65533;V"nCT%
U&#65533;&#65533;E6&#65533;'z&#65533;&#65533;&#65533;&#65533;&#65533;&#65533;&#65533;&#65533;&#65533;&#65533;-g&#65533;Y&#65533;Z&#65533;
uD&#65533;&#65533;&#65533;&#65533;&#331;K&#65533;u&#65533; ]zti&#65533;^V	a&#65533;4
8&#65533;Y&#1793; &#1048;&#65533;&#65533;'&#65533;d[&#65533;t&#65533;&#65533;&#65533;&#65533;t&#65533;Q&#65533;&#65533;&#65533;&&#65533;&#65533;2Ie&#65533;&#65533;&#65533;x&#65533;.xE&#65533;p&#65533;&#65533;d&#1290;&#65533;J&#65533;&#65533;&#65533;&#65533;&#65533;AB;&#65533;*m;&#65533;4&#65533;W&#65533;V&#612;&#65533;&#65533;`&#65533;Jx$o&#65533;&#65533;&#65533;pu`E&#65533;&#65533;&#65533;414$1Y	#ai3&#65533;&#65533;Q&#1754;T&#65533;&#65533;i&#65533;&#65533;E&#65533;L&#65533;&#65533;6&#65533;}&#65533;&#65533;W&#65533;&#65533;eI&#65533;&#65533;R&#65533;&#65533;&#65533;&#54295;Zd&#65533;&#65533;&#65533;Ej&#65533;&#65533;&#65533;&#65533;&#65533;&#65533;&#65533;&#65533;>&#65533;&#65533;);&#65533;fpN&#65533;i&#65533;&#65533;&#65533;G&#65533;[&#65533;]2&#65533;xP&#65533;x&#65533;&#1521;&#65533;,+G$J&#65533;E&#65533;&#65533;-.k&#65533;v&#65533;&#65533;&#65533;&#65533;r5e&#65533;	QR&#65533;&#65533;Y}e&#65533;g9e&#65533;g1&#65533;&#1015;&#65533;&#65533;&#65533; ]&#65533;&#65533;&#65533;&#749860;*P&&#65533;Z&#65533;&#1177;<&#65533;$&#65533;&#65533;&#65533;&#65533;8\&#65533;C&#65533;E&#65533;<Y2 c:&#65533;&#65533;W&#65533;&#65533;&#65533;,&#65533;!&#65533;&#65533;&#571;d&#65533;x?&#65533;&#65533;%&#65533;&#192;a&#65533;&#65533;&#65533;&#65533;&#1481;`&#65533;&#65533;&#339;&#65533;&#65533;&#1820;&#65533;i&#65533;&#65533;e3&#65533;&#65533;&#475;&#65533;&#65533;&#65533;Fl&#65533;Fk&#65533;&#65533;{&#65533;&#65533;Wg*&#65533;-lVLv1C+M&#65533;&#65533;)K&#65533;!il&#65533;Z(&#65533;	C&#65533;repd&#65533;&#65533;+tj&#65533;(@&#65533;p&#65533;&#65533;|(&#65533;&#65533;sP&#65533;w&#65533;&#65533;&#96972;l&#65533;%&#65533;&#65533;+N+&#65533;
~D&#65533;h&#65533;o&#65533;&#65533;&#65533;p&#1831;&#65533;]J&#65533;+&#65533;x&#65533;[&#60948;&#65533;6&#65533;zI&#65533;&#65533;&#65533;&#65533;O^&#65533;&#65533;.&#65533;&#65533;&#314;&#65533;u*&#65533;uqD&#65533;&#65533;}|&#65533;&#1704;Z&#65533;m&#331;&#65533;]o! l.&#65533;&#65533;&#65533;y,&#65533;&#65533;&#65533;&#65533;5h&#65533;8&#65533;XQn&#1542;&#65533;&#65533;\J{&#65533;&#65533;&#65533;&#65533;&#65533;=&#65533;&#65533;Z&#65533;[&#65533;&#65533;&#65533;&#65533;H&#65533;&#65533;&#65533;&#65533;&#65533;&#65533;&#65533;7&#65533;.y&#65533;&#65533;&#637;&#65533;&#65533;<{b&#65533;&#65533;V2W7&#65533;&#65533;	@BXo't+o&#65533;Vi&#65533;#&#65533;3&#65533;&#65533;&#65533;&#65533;9&#65533;&#65533;nS9&#65533;&#65533;&#65533;V=P}&#65533;&#65533;{}&#65533;.X\&#65533;&#65533;'&#65533;|&#65533;&#65533;&#65533;&#65533;&#65533;&#65533;2D.&#1693;&#65533;7w&#65533;qX&#65533;[u&#65533;
&#65533;&#65533;&#65533;Q
&#65533;&#65533;&#65533;&#65533;W&#65533;&#65533;L:&#65533;&#65533;&#65533;&#65533;bkC6&#65533;&#65533;&#65533;p&#65533;KKb8	&#65533;N&#65533;&#65533;&#65533;<&#65533;&#65533;&#65533;&#65533;g&#65533; &#65533;F&#65533;-qYWq^;&#65533;&#65533;@&#65533;&#65533;&#65533;+&#65533;&#65533;&#65533;&#65533;&#65533;&#65533;&#65533;&#65533;&#65533;:&#65533;&#65533;&#65533; &#65533;$&#65533;&#65533;u&#65533;9&#65533;&#65533;&#65533;2&#65533; &#65533;&#65533;k&#65533;Dz8&#65533;H&#65533;&#65533;:iC2&#65533;&#65533;&#65533;&#65533;&#65533;6&#65533;@=&#65533;&#65533;0"2&#65533;:g*&#65533;&#65533;Q&#65533;&#65533;&#65533;-&#65533;&#65533;&#65533;&#65533;&#65533;&#65533;&#65533;&#65533;&#65533;&#65533;&#65533;8&#65533;3 :K;&#65533;&#65533;&#65533;&#65533;+		";<&#65533;&#65533;&#65533;&#65533;&#65533;&#65533;)?&#637;&#65533;&#65533;&#65533;&#65533;&#65533;&#65533;3&#65533;&#577;(\&#65533;&#65533;&#65533;&#65533;5q"QR&#65533;&&#65533;&#65533;&#65533;&#65533;&#65533;tJ&#65533;"&#600;~&#65533;&#65533;&&#65533;&#65533;&#65533;
/,&#65533;M&#65533;m1&#65533;-&#65533; +e&#65533;&#65533;E&#65533;	&#65533;@&#65533;&#65533;3&#65533;&#1123;&#65533;(&#65533;&#65533;&#65533;&#65533;&#65533;7&#65533;[&#65533;&#65533;q=&#1187;&#65533;&#65533;&#65533;&#65533;&#65533;&#65533;&#65533;&#65533;&#1691;D&#817;&#65533;0Y&#65533;&#65533;&#65533;'+)&#65533;&#65533;&#65533;sSDL\4M>&#65533;&#65533;"='&#65533;&#65533;&#65533; &#65533;&#65533;,4;EM&#65533;&#65533;7qx&#65533;a,&#65533;&#1521;&#65533;&&#65533;&#65533;A<(&#65533;&#514;&#65533;&#65533;&#65533;8&#65533;Hp s&#65533; &#65533;&#65533;&#65533;F&#65533;&#65533;E&#65533;&#65533;&#65533;X&#65533;{&#65533;&#65533;  svL&#65533;~&#65533; &#65533;	) {D&#65533;]&#65533;&#65533;&#65533;&#65533;+t&#65533;&#65533;&#65533;&#449;&#65533;&#65533;&#65533;`&#65533;R&#65533;&#65533;&#65533;&#65533;D8&#65533;3&#65533;&#65533;tH&#65533;&#65533;&#65533;}D&#65533;V&#65533;&#65533;&#65533;,&#65533;&#65533;&#65533;&#65533; P&#65533;&#65533;&#65533;t 
p&#65533;3p&#65533;x&#65533;G I&#65533;&#65533;&#65533;Y I&#65533;&#65533;3&#1541;&#65533;&#65533;&#65533;&#65533;*&#65533;l&#65533;3&#65533;H
&#65533;&#65533;&#65533;&#65533;&#65533;	&#65533;&#65533;&#65533;`&#65533;Y&#65533;t&#65533;G8&#65533; &#65533;&#65533;|8@(&#65533;YP&#605;&#65533;&#598;&#603;&#65533;&#65533;G@  &#65533;&#65533;&#65533;&#65533;H&#65533;&#65533;&#65533; &#65533;}l&#65533;&#65533;&#65533;&#65533;&#65533;&#65533;&#65533;&#686;&#65533;&#65533; K&#65533; &#65533;H&#65533;&#65533;&#65533;&#65533;&#65533;&#751;&#65533;.&#65533;&#65533;[t@ *&#65533;.&#65533;J&#65533;&#65533;&#763;<&#65533;&#65533;&#65533;K&#65533;L&#65533;&#65533;&#65533;J&#65533;l&#758;,&#65533;&#65533;&#65533;&#65533;&#65533;&#65533; &#65533;$L&#65533;<&#769;&#65533;L&#65533;$J&#65533;LI&#65533; &#65533;T&#65533;,T&#65533;IXM&#65533;&#65533;D&#65533;G&#656;\I
h&#518;&#658;&#65533;&#65533;&#65533;&#65533;.&#65533;&#65533;&#65533;&#65533;h&#65533;s&#65533;&#65533;&#65533;&#65533;&#65533;&#65533;xM&#65533;&#888;&#65533;f&#65533;&#65533;&#65533;$N&#65533;	 !&#65533; &#65533; ,&#65533; &#65533; &#65533; K &#65533; &#65533;	H&#65533;&#65533;&#65533;&#65533;*\&#65533;&#65533;&#65533;&#65533;d&#65533;@&#65533;gC &#65533;&#65533;2&#65533;c&#561;&#65533;&#463; C&#65533;y&#65533;1&#65533;&#65533;Y&#65533;&#65533;&#65533;B&#726;*&#65533;8&#1600;&#65533;&#65533;&#65533;#s&#65533;&#65533;&#65533;3&#17090;)]
&#65533;&#65533;&#65533;1&#65533;'&#65533;r&#65533;&#1331;&#65533;&#1255;#U&#65533;DSe&#1184;'&#65533;&#65533;&#65533;&#65533;&#65533;&#1519;`b&#65533;J&#65533;&#1173;-&#65533;&#65533;xv&#65533;P&#65533;&#65533;K&#65533;&#65533;&#172;n&#65533;&#65533;&#65533;Jf&#1134;~&#65533;|&#366;a&#65533;&#65533;&#65533;%&#65533;&#65533;&#65533;IjI&#65533;N&#65533;)&#65533;he&#65533;&#65533;&#65533;&#65533;X&#65533;&#65533;&#65533;\&#65533;&#65533;&#65533;&#65533;&#65533;)&#65533;l&#65533;&#65533;&#65533;&#1008;EN&#65533;&V&#65533;X&#65533;e&#730;&#65533;j:h[&#65533;.u&#65533;&#65533;Z&#65533;&#65533;
&#65533;&#65533;&#65533;7aAj&#65533;nC&#65533;&#65533;&#65533;&#65533;u&#1313;Y&#65533;6z&#65533;ec&#65533;&#65533;MV&#65533;gx{`&#691;Sug&#65533;&#65533;uY&#65533;G&#65533;W&#65533;&#65533;gn6&#65533;&#65533;E:&#65533;uk&#65533;l	&#65533;!&#65533;f&#65533;X&#65533;&#65533;g&#65533;F&#600;tw&#65533;&#65533;e&#65533;hN&#65533;RpV&#65533;VL&#65533;a%&#65533;J)&#871;&#65533;@&#65533;)&#1413;^&#65533;B&#65533;fAk&#65533;h&#65533;v*j&#65533;&#65533;O&#65533;&#65533;j*xP&#65533;&#65533;IEf;&#65533;Ye&#65533;i%A&#65533;&#7699;I&#65533;&#65533;&#65533;"j&#65533;&#65533;&#65533;w&#65533;@&#65533;SA&#65533;@&#65533;&#65533;y3&#65533;&#65533;d7"4&#65533;&#65533;M`Vo&#65533;&#65533;&#65533;&#65533;zC&#1294;7&#65533;&#65533;:&#65533;&#65533;C'0&#556;&#857379;q&#65533;&#65533;h&#65533;&#65533;&#65533;5%$&#65533;T'&#65533;&#65533;&#861;&#65533;&#65533;&#615;@&#65533;&#65533;'A~BZ&#1608;&#65533;&#658;j@q6Pb&#65533;&#65533;&#65533;?^^&#65533;&#65533;Rw&#65533;&#65533;@&#65533;N&#65533;g&#65533;I&#65533;&#65533;&#65533;&#65533;&#65533;&#65533;'&#65533;&#65533;&#65533;V&#65533;x6#A$&#65533;&#65533;&#1136;&#65533;&#65533;&#65533;,&#65533;y&#65533;'&#65533;u"&#65533;k&#65533;&#65533;&#65533;&#65533;m&#65533;&#65533;&#65533;
A&#65533;m&#65533;&#65533;&#65533;*&#65533;Q&#65533;;&#65533;&#65533;wI&#65533;.&#65533;x&#65533;&#65533;&#65533;&#65533;N&#65533;&#1079;#&u&#65533;&#65533;*n&#1380;&#65533;D&#65533;U&#65533;Z&#1365;V&#65533;&#65533;&#65533;:)&#65533;t&#65533;ki&#65533;&#65533;&#65533;j)&#65533;&#65533;&#65533;&#65533;.C0&#65533;X&#65533;&#65533;&#65533;;&#65533;&#65533;"&#536;&#65533;kAv&#65533;;&#65533;Dm&#65533;G&#65533;r&#65533;&#65533;&#65533;&#65533;+&#65533;k&#133;|&#65533;&#65533;#D&#65533;&#65533;&#65533;&#65533;y&#65533;?/&#65533;`us&#65533;&#637;Y&#65533;&#65533;A%&#65533;&#65533;vo~&#65533;5&#65533;&#956;&#65533;nJ&#65533;&#65533;&#65533;*&#65533; &#65533;&#65533;&#65533; ,&#65533; &#65533;E&#65533;]{2tfr:&#65533;9bz
&#65533;&#65533;&#65533;*? &#65533;&#65533;&#65533;&#65533;&#65533;^{&#65533;&#65533;]&#65533;&#65533;&#940;&#65533;`&#65533;&#65533;
&#65533;&#65533;&#65533;&#65533;g%&#65533;`p
a%9&#65533;&#65533;NZ&#65533;&#65533;[&#65533;&#65533;&#65533;x"&#65533;L;&#65533;,&#65533;7&#1564;&#65533;Bs{&#65533;&#65533;&#65533;M&#65533;(\V&#65533;J&#65533;&#65533;&#1959;&#65533;&#65533;&#65533;N&#65533;&#65533;&#65533;&#65533;&#65533;&#65533;2J&#65533;&#65533;?&#65533;&#65533;&#65533;&#65533;&#65533;'X&#65533;&#65533;&#65533;&#65533;&#65533;~&#65533;5B&#65533;&#65533;&#65533;m&#65533;?&#65533;TJ&#65533;A&#65533;&#65533;&#333;m&#65533;&#65533;&#65533;&#65533;&#65533;&#65533;&#65533;&#65533;&#65533;~-P&#65533;&#65533;&#65533;>&#65533;&#65533;&#65533;\&#65533;&#1395;&#65533;A&#65533;&#65533;&#988;g7&#65533;&#65533;Qa&#65533;&#65533;Ax5&#65533;&#65533;&#65533;&#65533;&#65533;&#65533;&#65533;&#65533;&#65533;&#65533;W&#65533;H-&#65533; @&#65533;&#1165;V@)Lq&#65533;&#65533;a&#65533;&#65533;&#65533;&#65533;&#65533; &#65533;&#65533;H&#65533;|8zM&#65533;a/&#65533;T&#65533;
&#65533;2&#65533;&#1283;#I&#65533;VL&#65533;&#65533;6c9&#65533;&#65533;&#65533;+&#65533;$~&#1691;&#65533;&#65533;6&#65533;&#65533;m&#65533;Zt&#65533;&#210;&#65533;&#65533;&#65533;@&#65533;&#65533;GE&#65533;C@&#65533;&#65533;t&#65533;8&#65533;9&#65533;&#65533;I^-<&#65533;&#24982;&#65533;&#65533;O &#65533;6*&#65533;&#65533;&#65533;&#65533;H#\&#65533;&#1000;$9a&#65533;k&#65533;&#65533;&#65533; &#65533;9w&#65533;i
y&#65533;Hvf%X&#65533;Q &#65533;kJ&#1256;&#65533;j&#65533;g q&#65533;&#65533;s&#23236;&#303;&#65533;0&#65533;G&#65533;&#65533;d $y&#65533;&#241;
&#34381;+r&#65533;B&#65533;Rx&#65533;&#65533;R^h&#65533;&#65533;.a&#65533;&#65533; Q2Fa!&#52003;.&#65533;&#65533;&#65533;&#65533;&#65533;s&#507;en^o&#65533;&#65533;&#65533;R0%a%Yu)&#65533;z&#65533;D&#65533;&#65533;&#65533;RP'&#65533;B	&#65533;&#65533;QP&#65533;:&#65533;aA&#65533;&#65533;&#65533;&#65533;&#65533;X&#65533;&#65533;&#65533;F&#65533;&#408;&#34066;#&#65533;&#65533;\&#65533;&#65533;&#65533;L&#65533;y&#65533;&#65533;&#65533;&#65533;&#65533;\2&#65533;&#65533;X&#65533;|&#65533;&#65533;&#65533;H&#65533;&#65533;@&#65533;&#65533;L&#65533;M&#65533; &#65533;D&#65533;6&#65533;7&#65533;&#65533;&#65533;&#65533;&#709;&#65533;E%3&#65533;Dr"&#65533;&#65533;&#65533;&#65533;P&#65533;&#65533;^&#65533;,E?&#848;#3HG&#65533;&#65533;&#65533;&#65533;+&#65533;&#65533;F	r&#289;}]&#65533;&#65533;&#65533;&#65533;&#65533;\&#65533;0O &#65533;Aq&#65533;&#65533;u&#65533;D_/j$&#65533;Br&#65533;&#65533;x,P&#65533;&#65533;&#65533;?&#65533;&#272;&#65533;Dl&#65533;iH&#65533;&#65533;&#65533;Z&#65533;&#65533; U	&#65533;&#1109;=F&#65533;&#65533;BX&#65533;&#65533;q&#611;
&#65533;&#65533;&#65533;>37H<&#65533;L!&#219;*YuB&#65533;=&#65533;&#65533;&#65533;&#65533;*A&#65533;T&#65533;&#65533;r&#65533;j&#65533;a&#65533;H&#65533;8n(&#65533;&#65533;S@&&#65533;&#65533;&#65533;)cF&#65533;&#65533;D&#65533;3sH<&#65533;$n&#65533;&#65533;D&#65533;c&#65533;>A&#65533;&#65533;@Vj&#65533;Y&#65533;&#65533;&#65533;NV&#65533;6$&#65533;@Z|c,
&#65533;&#65533;#&#65533;d-:&#1781;&#65533;~&	&#65533;&#65533;D&#65533;!&#65533;&#65533;C&#65533;&#65533;f3@&#65533;&#65533;"-f&#65533;y-T&#65533;c&#65533;&#65533;2D -&#65533;&#65533;y6&#65533;U&#65533;U6&#65533;&#65533;^Is&#65533;&#1297;&#65533;&#65533;:@hJ&#65533;&#65533;0$&#65533;eFB&#65533;q&#65533;8&#65533;#&#65533;Q&#65533;&#65533;B&#65533;&#30535;\&#65533;`&#65533;&#65533;&#65533;Md&#65533;K'&#65533;`0A&#65533;&#8002;&#65533;`&#65533;7&#65533;3&#65533;!$&#65533;&#65533;&#65533;&#65533;K&#65533;0&#65533;Mq&#65533;L&#65533;9BG&#65533;<H;&#65533;IV|&#65533;&#65533;&#65533;&#65533;DKh&#65533;Ecv&#65533;&#65533;&#65533;a&#65533;d&#65533;&#43292;&#65533;&V=&#65533;,&#65533;&#'&#65533;&#65533;h &#65533;&#65533;&#65533;&#65533;&#65533;p&#65533;&#65533;u&#65533;;e&#65533;M%&#65533;Y&#65533;I&#65533;&#676;x&#1263;;&#65533;&#65533;@&#65533;&#65533;*
Z&#65533;&#65533;<g:&#65533;&#65533; &#1536;A+&#65533;$&#65533;RyDJ&#65533;,&#904;W&#65533;W&#65533; &#65533;&#65533;B&#65533;&#65533;&#65533;Q&#65533;D&#65533;&#65533;?&#65533;&#65533;&#65533;@%&#65533;z&#65533;&#65533;:&#65533;&#65533;)&#65533;X9n1c&#65533;&#65533;>k2&#65533;&#65533;a&#65533;BP&#65533;R&#65533;&#65533;&#65533;&#65533;B&#65533;U4@s&#33180;G=&#65533;&#65533;&#65533;C&#65533;&#65533;&#65533;&#65533;
HujcBe&#65533;I&#65533;@&#65533;&#65533;i&#65533;&#65533;&#65533;H&#65533;&#65533;&#65533;&#65533;u&#65533;&#65533;&#65533;&#65533;&#65533;&#65533;&#15184;0A!=4sB&#65533;&#65533;&#65533;Jb&#65533;&#65533;9&#65533;B&#65533;&#65533;&#65533;8&#65533;0H&#65533;&#65533;&#65533;&#65533;&#65533;m&#65533;G&#65533;QJ-[&#65533;9&#65533;GAHn&#65533; :,&#65533;&#59338;&#65533;!&#65533;\H&#65533;&#65533;(&#65533;?&#65533;&#65533;&#65533;&#65533; &#65533;;`-_&#65533;[&#57872;&#65533;&#65533;H&#65533;\&#65533;i%Jl&#65533;&#65533;D&#65533;X &#65533;D] &#65533;&#65533;G&#65533;&#65533;&#65533;xiT<BH&#65533;\&#65533;EF&#65533;&#1012;&#65533;&#65533;&#65533;&#65533;&#65533;&#65533;&#1271;&#65533;&#65533;<&#65533;&#65533;&#933;#&#65533;&#65533;&#65533;a<6h&#65533;&#65533;&#35109;&#65533;z&#65533;&#65533;&#65533;G-&#65533;&#1813;x^QTR:{l&#65533;n&#65533;p&#65533;<~k@&#65533;@J&#65533;&#65533;A&#65533;Uo&#65533;&#65533;BL&#65533;&#65533;&#65533;&#65533;z&#1018;N&#65533;&#65533;<&#65533;w&#65533;vO&#65533;')&#65533;&#65533;K~'&#1384; O&#65533;	&#65533;&#65533;H&#65533;&#65533;&#65533;&#65533;&#963;A'&#65533;7&#65533;&#65533;&#65533;@&#65533;:"&#65533;5&#65533;b&#65533;&#65533;&#65533;&#1070;OH&#65533;&#65533;D	&#65533;&#65533;Ew&#65533;3&#1195;&#65533;&#65533;D%&#65533;UjZ&#65533;$&#65533;&#65533;2$@y&#65533;y&#65533;'&#65533;&#65533;&#65533;_,&#1878;&#65533;&#65533;&#65533;&#65533;&#65533;&#65533;	&#65533;&#65533;&#65533;&#65533;&#65533;&#65533;e.&#65533;{&#65533;&#65533;{&#65533;4 &#65533;&#65533;O&#65533;Hzk&#65533;O&#65533;&#65533;&#65533;U&#65533;&#65533;QCcxwOl&#65533;&#65533; &#65533;&#65533;&#65533;+&#65533;F:.&#65533;&#65533;D[&#65533;&#65533;yrgX0j&#65533;G4&#65533;&#65533;d'Ue&#65533;r&#65533;PI&#65533;q&#65533;&#65533;&#1537;&#65533;6j&#65533;|;&#65533;%&#65533;bq#S%&#65533;&#65533;&#65533;1&#65533; A&#65533;K&#65533;3&#65533;*=&#65533;IHr&#65533;&#65533;&#1765;Mf<&#65533;Bs?&#65533;e!Qu'&#65533;&#65533;'L&#65533;,&#65533;_HU=A!$7P#Y&#65533;$&#65533;&#65533;7&#65533; p&#65533;T&#65533;3&#65533;rvxrxx&#65533;zxra!:<52&#65533;BD&#65533;]&#65533;&#65533;>#&#65533;/g&#65533; |&#65533;&#65533;&#65533;&#65533;&#65533;&#65533;&#65533;&#65533;&#65533;hrMQ4&#65533;&#65533;pP&#65533;&#65533;vG&#65533;&#65533;&#65533;j&#65533;&#65533;&#65533;2&#65533;&#65533;&#65533; &#65533;&#65533;&#65533;&#65533;&#65533;&#65533;&#65533;&#1546;&#65533;&#65533;I&#65533;=p&#65533;"&#65533;h~vk&#1414;&#65533;&#65533;&#65533;~4&#65533;V`&#65533;&#65533;^&#65533;$W!&#65533;&#1419;!&#65533;pq=;Q&#65533;r9&#65533;&#65533;v&#65533;$&#65533;0a&#65533;&#65533;&#65533;&#65533;&#65533;N&#65533;c&#65533;&#65533;M&#65533;Su&#65533;V&#65533;raz&#2039;@&#65533;K<&#65533;&#65533;&#65533;CE&#65533;	(V&#65533;8&#65533;&#65533; 	ui9&#65533;XlHn&#65533;&#65533; &#65533;&#65533;'%&#65533;gaH&#65533;]&#65533;&#65533;&#65533;	&#65533;&#1551;Qq0j}&#65533;(s4&#141;P&#65533;&#65533;&#65533;&#400;9&#65533;&#65533;F&#65533;&#65533;v:7&#65533;x&#65533;&#65533;&#65533;YI&#773;O&#65533;&#65533;&#65533;4>k&#65533;~0&#65533;&	j&#65533;K&#65533;g<&#65533;8q&#65533;v*&#65533;<&#1619;&#65533;&#65533;L&#65533;&#65533;$Aa$Q/&#65533;&#65533;&#65533;t&#65533;>&#65533;(%5v&#65533;i&#65533;&#65533;s&#65533;!&#65533;i&#65533;zuk"Z>&#65533;.&#65533;>&#65533;&#65533;:5&#65533;&#65533;&#65533;&#65533;h&#65533;-&#65533;&#65533;>&#65533;&#65533;&#65533;	{l&#65533;&#65533;&#65533;&#65533;&#65533;,>&#65533;&#596;R&#65533;&#65533;&#65533;G&#65533;A &#65533;&#65533;#A.&#65533;^&#65533;4&#65533;&#65533;E[&#65533;Y&#65533;@ &#1538;&#65533;W&#65533;?&#65533;yt&#65533; &#469;&#65533;&#65533;&#65533;&#65533;'#&#65533;&#65533;&#65533;&#65533;2&#65533;~Bt0&#1111;Z)&#65533;&#65533;&#65533;'&#65533;&#65533; &#65533;&#65533;3"&#65533;\ &#65533;:&#1554;&#65533;#&#65533;&#65533;i|&#65533;`&#65533;&#65533;s&#65533;&#65533;v&#65533;&#65533;d	qX&#65533;&#65533;\0&#65533;}&#65533;&#65533;W&#65533;&#65533;i(f#G&#65533;#&#65533;7(&#65533;w&#65533;~J&#65533;	A&#65533;&#65533;&#65533;&#65533;&#65533;&#65533;E&#65533;&#65533;w@&#65533;&#65533;  ="&#65533;&&#1424;&#65533;&#65533;~<&#65533;w&#43613;Q\-r9sIT&#65533;WGl&#65533;Ri"&#65533;&#65533;r&#65533;&#65533;&#65533;1&#65533;&#65533;&#65533;U+&#65533;b=&#65533;#9j*&#65533;&#65533;
&#65533;&#65533;&#65533;&#65533; X&#65533;
&#65533;&#65533;NQ&#65533;&#65533;i.!&#65533;	&#65533;*&#65533;&#65533;Hd&#65533;&#65533;M	e0&#65533;(g&#65533;&#65533;
p&#65533;&#65533;9(:&#65533;&#65533;o&#65533;6B0B4z&#65533;PAa&#65533;'&#65533;p&#65533; &#65533;
rD= &#65533;p&#65533;a&#65533;&#65533;)@Q&#65533;&#65533;&#65533;z&#65533;&#65533;&#789;&#65533;m:Uj&#65533;&#65533;&#65533;&#65533;&#65533;&#65533;!&#65533;L :&#65533;&#65533;_y`AVc&#65533;aB)&#65533;'
&#65533;q&#43065;&#65533;1&#1548;!a&#65533;&#65533;'|&#65533;&#65533;@%dB&#65533;&#65533;X&#65533;+&#65533;&#65533;&#65533;gw&#65533;&#65533;>&#65533;i&#65533; `&#65533;Z&#65533; &#65533;`&#65533;&#65533;&#65533;2d=avP ;&#65533;&#65533;;1L&#65533;&#65533;&#65533;u&#65533;&#65533;a&#65533;&#65533;&#65533;	E&#65533;X m&#65533;&#65533;
&#65533;&#65533;&#65533;&#65533;&#65533;H&#65533;&#65533;*&#65533;?&#65533;{&#65533;&#65533;&#65533;&#65533;(&#65533;;a&#65533;&#65533;&#65533;&#65533;S&#65533;&#65533;&#65533;&#65533;#=&#65533;@-&#65533; &#65533;
&#65533;&#1088;&&#65533;&#65533;H9&#65533; &#65533;p&#65533;&#65533;)y&#65533;&#65533;c6
&#65533;f&#65533;&#65533;&#65533;&#65533;A&#65533;&#65533;ak7&#65533;qT*K&#65533;	&#65533;&#65533;"$&#65533;&#65533;C&#65533;&#65533;Z;&#65533;&#65533;xBj&#640;o&#65533;}y]D&#65533;&#65533;&#1504;&#65533;&#65533;&#65533; G&#65533;7d9&#65533;y&#65533;o?&#65533;fH:&#65533;p`9&#65533;&#65533;`&#65533;e&#65533;&#1619;;{f&#65533;&#65533;&#65533;7W`&#65533;#&#1125;'D)j&#65533;&#65533;&#1652;v&#65533;&#65533;&#65533;a&#65533;"&#65533;&#65533;NJ&#65533;@&#65533;{%&#716;][&#65533;E`&#65533;I&#65533;f&#65533;q&#65533;i&#65533;^&#65533;&#65533;&#65533;&#65533;&#36281;&#65533;*&#65533;Qb	OH&#65533;&#65533;&#65533;&#65533;z&#65533;&#65533;'&#65533;&#65533;&#65533;p&#65533;M&#65533;L&#65533;&#65533;4&#65533;&#65533;%&#65533;&#1747;&#65533;JU&#65533;&#65533;&#65533;
&#65533;&#65533;
&#65533;yWJ;&#65533;&#65533;&#36276;aj&#65533;S&#65533;$&#65533;#&#65533;%&#65533;k&#65533;&#65533;q&#65533;&#65533;[&#65533;&#65533;&#65533;>&#65533;&#65533;"&#65533;Q&#65533;&#65533;+h&#65533;6D&#65533;&#65533;`&#65533;&#374;&#65533;'a8Q&#65533;Qr&#65533;A&#65533;^&#65533;&#65533;eb&#65533;&
a&#1926;&#65533;&#65533;&#1446;&#65533;`&#65533;%&#65533;%2D&#65533;&#65533;2&#65533;&#65533;&#65533;C4&#65533;&#65533;AV&#65533;&#65533;&#1040;&#65533;%Q&#65533;|&#65533;`Y&#65533;zu&#65533;h&#65533;(xA&#65533;&#1761;&#65533;&#65533;&#65533;&#65533;&#65533;Q,4&#65533;<&#35895;uq(&#65533;!L~1,&#65533;&#1113;!|JRfW&#65533;S&#65533;&#65533;&#65533;&#65533;6&#65533;&#65533;,&#65533;hw*&#65533;	q|&#65533;&#65533;K&#65533;&#65533;F&#65533;&#65533;
&#65533; &#65533;q&#65533;u&#65533;&#65533;&#65533;U,(&#65533;&#65533;&&#65533;BL&#65533;e&#65533;]&#1527;&#65533;&#65533;""x&#65533;&#65533;&B&#65533;&#65533;(J&#65533;&#65533;S&#65533;W&#65533;!RG&#65533;&#65533;&#65533;&#65533;"&#65533;&#65533;&#65533;&#65533;&#65533;C&#65533;&#65533;]&#65533;Hk&#65533;"&#65533;&#65533;MP&#65533;&#65533;,&#65533;H;&#65533;&#65533;&#65533;5,P&#65533;#&#65533;C&#65533;&#65533;x+&#65533;&#65533;*<P&#65533;@&#65533;A&#65533;&#65533;&#65533;&#65533;&#65533;"5&#65533;m&#65533;&#65533;	j&#65533;
&#65533;H&#65533;&#65533;,&#65533;&#65533;e&#65533;U@&#625;&#65533;#&#65533;2&#65533;"&#65533;&#65533;%"@&#65533;&#65533;l&#65533;&#65533;&#65533;&#1842;&#65533;-&#1568;&#65533;&#1129;&#65533;&#65533;&#65533;&#65533;&#425;&#65533;&#65533;&#65533;&#65533;&#65533;7&#156;A&#65533;&#65533;&#65533; &#65533;&#65533;&#65533;&#65533;}[&#65533;"h&#65533;&#65533; "&#65533;&#65533;&#65533;&#65533;&#65533;&#65533;&#65533;&#65533;/&#65533;h&#65533;&h&#65533;0K&#164;]b/&#65533;&#65533;&#65533;)&#65533;J	`&#65533;&#65533;&#65533;&#65533;&#65533;H,-&#65533; 8C&#65533;&#65533;x&#65533;?&#65533;u9&#65533;&#65533;&#65533;&#65533;Y&#65533;&#65533;[;&#65533;&#65533;&#65533;1&#65533;<l(E#7&#65533;&#65533;&#65533;&#65533;&#65533;TM&#65533;'&#65533;SO#B&#65533;X&#65533;&#65533;&#65533;EN&#65533;u&#65533;&#65533; 	&#832;&#65533;Qu&#65533;&#65533;h&#65533;&#65533;8 ;\<&#1093;&#65533;&+&#65533;&#65533;&#65533;U`dd60&#65533;&#65533;k4#e&#65533;&#1195;42P\R'.!&#65533;&#776;eL.&#65533;A&#65533;GM(E&#65533;yH&#65533; &#65533;a&#65533;&#65533;a~L&#65533;&#65533;@-&#65533;(&#65533;$6&#65533;K&#65533;7&#65533;&#65533;^l|P 
9&#65533;&#65533;&#65533;# v7&#1700;&#65533;&#65533;&#65533;wE&#65533;!&#1199;&#65533;&#65533;c&#65533;&#65533;&#65533;}e* &#65533;)Y&#65533;&#65533;UK&#65533;b&#65533;&#1577;v,&#65533;o&#65533;"&#65533;'qc&#65533;&#65533;c&#65533;&#65533;&#65533;&#65533;&#65533;&#65533;_}9L&#65533;E&#65533;&#65533;&#65533;&#65533;&#65533;&#65533;&#65533;&#65533;&#65533;)v&#65533;&#65533;MI&#65533;&#65533;&#464;&#65533;mQ\&#1654;`&#65533;!&#65533;&#65533;&#65533;&#65533;&#593;"+&#65533;&#65533;&#65533;&#65533; #&#65533;c&#65533;I0I`&#65533;&#65533;@&#65533;#`&#65533;&#65533;&#65533;&#65533;&#65533;&#65533;&#65533;M&#65533;	&#65533;@&#1945;&#65533;&#65533;M&#65533;&#65533;&#65533;	L&#65533;&#65533;&#65533;&#65533; !&#65533;&#65533;=`&#65533;&#65533;&#65533;&#1951;&#65533;R&#65533;&#65533;&#65533;&#1837;&#65533;8"&#65533; &#65533;&#65533; &#65533;&#65533;&#65533;a&#65533;&#65533;&#65533;	&#65533;&#65533; &#65533;P
&#65533;&#65533;&#65533;&#65533;&#65533;&#65533;&#65533;&#65533;&#65533;0#@&#65533;^&#65533;0&#65533;2 F&#65533;&#65533;*&#65533;*p&#65533; &#65533;&#65533;@&#65533;0&#65533;@&#65533;=&#65533;&#65533;&#65533;N&#65533;`&#65533;&#65533;1&#65533;&#65533;&#65533;&#65533;&#65533;&#65533; Q&#65533;T&#65533;)&#65533; 20 ;&#65533;&#65533;&#65533;I&#65533;gp&#65533; O&#65533;&#65533;LN]P) W&#65533;&#65533;	`&#65533;&#65533;) 	&#65533;&#65533;<&#65533;&#65533;&#65533;&#65533;&#65533;&#65533;&#65533;l&#65533;~&#65533; k>P&#65533;Q&#65533;&#65533;&#65533;&#65533;v&#65533;&#65533;&#65533;Q&#65533;&#65533;&#65533;&#65533;&#65533;f&#65533;r3&#65533;r1&#65533;&#893;&#65533;:&#65533;&#65533;R~&#65533;@p&#65533;2&#65533; &#65533;.&#65533;>&#65533; &#65533;0&#65533;0&#65533;&#65533;Y&#65533;&#65533;9Q&#65533;1&#65533;&#65533;N&#65533;&#65533;&#65533;5&#65533;&#65533;b&#65533;&#65533;gp&#65533;`N&#65533;&#65533;&#65533;&#65533;N&#65533;#a&#65533;H&#65533;&#65533;&#65533;&#65533;4.&#65533;2#&#65533;&#65533;&#65533;R &#65533;&#65533;&#65533;&#53902;&#65533;q&#65533;F.&#65533;*&#65533;A`&#65533;#@&#65533;&#65533;Ir&#65533;P5&#65533;	B &#65533;p	&#65533;&#65533;&#65533;.&#65533;&#65533;.&#65533;&#65533;>&#65533;&#65533;	!&#65533; &#65533;0&#65533;&#65533; &#65533;&#65533;&#65533;P&#65533;&#65533;&#65533;&#1982;M&#65533;&#65533;5p&#65533;HP&#65533;P&#65533;  &#65533;&#65533;&#65533;&#65533;9&#65533;&#65533;P&#65533;&#65533;&#65533;&#65533;0/&#65533;N&#65533;&#65533;&#65533;	9t(&#65533;&#65533; &o&#65533;&#65533;!&#1056;&#65533;*&#65533; &#65533;&#65533;0&#65533;&#65533; K/&#65533;P7&#65533;&#65533;&#65533; 9&#65533;&#65533;X&#65533;&#65533;`!P&#65533;&#65533;`&#548901;)'&#65533;D&#65533;&#65533;M&#65533;O/&#65533;	S&#65533;&#65533;9O&#65533;&#65533;&#65533;A&#65533;&#65533;'&#65533;&#65533;&#65533;&#65533;_&#65533;`&#65533;&#65533;&#65533;5 y(&#65533;&#65533;  1a&#65533;rB&#647;&#65533;&#65533;&#65533;	&#65533;L<p	mo&#65533;&#65533;]&#65533;&#65533;( A&#65533;&#65533;&#65533;&#65533; &#65533;&#65533;o&#65533;&#65533;p&#65533;&#65533;&#65533;&#65533;_&#65533;<~&#65533;&#65533;X&#65533;C&#65533;&#65533;&#65533;&#65533;&#65533; &#65533;"&#65533;|&#1200;&#65533;i&#65533;ho&#65533;1_&#65533;&#65533;&#65533;M ;_r&#65533;&#65533;&#65533;&#65533;&#65533;&#65533;&#65533;&#65533;&#65533;A&#65533;M&#65533;&#65533;&#65533;&#65533;&#65533;&#65533;&#65533;&#65533;&#65533;&#65533;&#65533;
&#65533;&#65533;&#65533;C &#65533;'&#65533;&#65533;&#65533;&#65533;&#65533;&#65533;2&#65533;&#65533;&#65533;&#65533;&#65533;4&#65533;&#65533;&#65533;&#65533;C&#65533;!0$z&#65533;&#65533;_&#65533;O&#65533;&#65533;K&#65533;&#65533;&#65533;?&#65533;&#65533; )&#65533;&#65533;&#65533;2&#65533;&#65533;A&#65533;&#65533;&#65533;Ix&#65533;&#65533;@&#65533;&#65533;&#65533;'&#65533;"E&#65533;<64&#65533;&#65533;&#65533;&#65533;G&#65533;!E&#65533;$Y2d&#65533;~4r	D(&#65533;a&#65533;C&#65533;u&#65533;F&#65533;&#65533;D&#65533;q0&#65533;&#65533;&#65533;O&#65533;AO&#65533;&#65533;&#65533;p&#65533;5&#65533;&#65533;	&#65533;4&#65533;4k&#65533;h&#65533;&#65533;&#65533;&#65533;&#65533;&#65533;<xm&#65533;&#65533;&#65533;W&#65533;&#65533;&#65533;}Zv&#65533;&#65533;f6|j&#65533;&#137;&#65533;&#65533;&#65533;&#65533;3&#65533;]&#65533;y9&#65533;4&#65533;&#65533;iS&#65533;K&#65533;&#65533;&#65533;&#65533;&#1350;Y&#65533;q&#65533;&#65533;&#1585;&#65533;~&#65533;&#65533;b&#65533;e&#770;&#65533;@+&#907;7&#65533;&#65533;&#65533;&#65533;&#65533;&#65533;&#65533;&#65533;0&#65533;&#1306;&#65533;&#65533;&#65533;E&#65533;&#65533;&#65533;0&#65533;8&#65533;&#65533;&#65533;&#65533;&#65533;d&#65533;o&#65533;&#65533;i&#65533;&#65533;&#65533;`.C&#65533;3&#65533;&#65533;&#65533;K]a&#65533;&#65533;tb&#65533;&#65533;;&#65533;&#65533;&#65533;&#203;'t[&#65533;l&#65533;Mqw&#65533;*&#65533;:v&#65533;&#65533;Un--&#65533;e&#65533;&#65533;g&#65533;&#65533;&#65533;o&#65533;&#65533;&#65533;C[&#65533;u&#65533;wz &#65533;&#65533;	&#1434; &#65533;&#65533;i0&#65533;&#65533;&#65533;&#65533;&#65533;&#65533;i&#65533;&#65533;(&#65533;&#65533;/&#65533;&#65533;&#65533;k*?&#65533;&#65533;&#65533;"&#65533;&427&#65533;&#65533;@&#65533;&<&#65533;&#65533;&#65533;&#65533;&#65533;&#65533;&#65533;D&#65533;&#65533;&#65533;6&#65533;2&#65533;oC&#65533;&#65533;1&#267;&#65533;&#65533;)&#65533;&#65533;	%&#65533;&#65533;e&#65533;&#65533;1&#65533;t&#65533;.'$&#65533;&#1330;#&yl&#65533;&#65533;1&#65533;&#65533;u6&#65533;&#65533;&#65533;&#65533;K&#65533;,&#65533;t&#65533; &&#65533;&#65533;&#65533;&#65533;dj/&#65533;x&#65533;&#65533;&#65533;&#1978;&#65533;&#65533;7&#65533;D&#65533; &#65533;ry&#65533;1&#65533;&#65533;&#65533; &#65533;&#65533;r&#65533;@#&#65533;3&#65533;&#54147;*&#65533;&#65533;[P*&#65533;0&#65533;N:&#65533; &#65533;4G&#65533;&#65533;j-&#65533;&#65533;knQ4&#65533;&#65533;.QG=&#65533;T&#164;&#65533;4!&#65533;N&#65533;&#65533;&#65533;W&#65533;&#65533;&#65533;&#65533;d&#65533;r&#65533;&#65533;RC&#188;,&#65533;&#65533;lDP&#65533;&#65533;&#65533;<a&#65533;\&#65533;,&#65533;^&#65533;&#65533;&#65533;B&#65533;[&#65533;&#65533;&#65533;3:&#65533;&#65533;&#65533;6&#65533;&#65533;X&#65533;&#65533;=&#24303;&#65533;&#65533;&#65533;&#65533;&&#65533;F4&#65533;\&#65533;#L&#65533;&#65533;44&#65533;L&#65533;&#65533;&#65533;&#65533;x"V|&#65533;&#65533;uz&#65533;G/dK@&#65533;	&#65533;&&#65533;@'&#65533;mw&#65533;C	&#65533;M&#65533;&#65533;u&#65533;F&#65533;5&#65533;n&#65533;&#65533;T*&#65533;&#65533;&#65533; &#65533;&#65533;&#65533;Q&#65533;YS&#65533;.&#65533;9&#65533;&#65533;]&#65533;$9&#65533;=)*&#65533;?&#65533;&#65533;g&#65533;k&#65533;&#65533;8&#65533;ai&#65533;&#65533;&#65533;&#65533;O&#65533;.N9i&#65533;m&#65533;&#65533;'&#65533;&#65533;x&#65533;M&#65533;|5!_&#65533;&#1754;k&#65533;R*t&#65533;&#65533;c&#65533;&#65533;,&#65533;r&#65533;&#65533;M&#65533;%d&#65533;N(Th&#65533;;!&#65533;&#65533;&#651;&#65533;&#65533;@&#65533;&#1193;&#65533;&#65533;\&#65533;V+&#65533;E&#65533;!&#65533; =\aJ&#65533;-*&#65533;&#477;t+&#65533;,Z&#65533;&#65533;h&#65533;N&#65533;&#65533;&#65533;&#65533;&#1267;&#65533;
gt&#65533;&#65533;*&#65533;&#65533;&#65533;=H&#65533;Bh&#65533;J^xh&#65533;&#65533;OCI&#65533;&#65533;&#65533;D&#65533;&#65533;&#65533;&#65533;ES:&#65533;&#65533;&#65533;CI&#65533; &#65533;.SCBn)&#65533;xw&#65533;X&#65533;&#65533;n&#65533;&#65533;&#65533;gW&#65533;&#65533;
&#65533;&#65533;&#699;y&#65533;W|&#65533;&#65533;&#65533;v&#65533;&#65533;b&#167;&#65533;~&#65533;X&#1333;&#65533;@,L1&#65533;Z~&#65533;v&#65533;&#65533;&#65533;v&#65533;J&#65533;&#65533;5&#65533;e*A&#65533;H.&#65533;w1&#65533;&#65533;&#65533;&#65533;&#65533;&#65533;&#65533;,%&#65533;@&#65533;&#65533;Rg&#65533;&#65533;~&#65533;A&#65533;&#65533;&#65533;-<&#65533;&#65533;e^B&#65533;&#65533;&#65533;:&#65533;X 
S&#65533;L-[&#65533;&#1218;> &#65533;&#65533;&#65533;Gk6t&#65533;&#1982;5&#65533;|&#65533;)w&#65533;REB&#65533;<&#65533;&#1296;&#65533;$a&#65533;&#65533;&#65533;2\&#65533;M}6&#65533;&#65533;&#65533;6&#65533;&#65533;&#65533;cf&#65533;&#65533;&#65533;&#294;&#65533;%z&#65533;^2&#65533;e&#65533;&#65533;&#65533;8nnMa&#65533;~&#65533;&E7&#65533;&#65533;T t&#65533;&#65533;r&#65533;&#65533;p*D&#65533;&#65533;\*&#65533;&#65533;<z&#65533;tTk!&#65533;&#65533;#&#65533;&#1744;&#65533;WV9d"&#194;&#65533;9}|Y 7/&#65533;Y	|&#1075;&#65533;O&#65533;w&#65533;"&#65533;]&#65533;&#65533;&#65533;&#65533;&#65533;&#65533;R&#65533;2]&#65533;y&#65533;&#65533;c&#65533;&#65533;P?yU4&#65533;&#65533;XN&#65533;z&#65533;&#65533;	&#65533;G%G&#65533;QF:X0&#65533;&#65533;&#65533;&#65533;&#65533;v+&#65533;M&#65533;&#65533;D&#65533;q&#916;&#65533;&#65533;&#65533;&#65533;)&#728;&#65533;3 &#65533;,b`%&#65533;{`.<&#65533;&#65533;n&#65533;j&#65533;&#65533;	&#65533;&#65533;&#65533;&&#65533;p]&#65533;&#65533;&#65533;17u&>]&#65533;0&#65533;L&#65533;:&#65533;&#65533;$:5&#261;G&#65533;&#65533;&#65533;&#65533;F&#65533;&#65533;4&#65533;(&#65533;&#65533;`&#65533;&#65533;~&Jf&#1596;&#65533;&#65533;#&#65533;m&#65533;I&#65533;&#65533;f&#65533;P5M&#65533;&#65533;&#65533;eE&#65533;su$&#65533;&#65533; &#65533;&#65533;&#65533;&#65533;@&#65533;u,&#65533;&#65533;&#65533;h&#65533;&#65533;&#949;F*N&#65533;&#65533;&#65533;S*&#65533;&#65533;N&#65533;&#65533;-&#65533;&#65533;&#65533;&#65533;SC+X%Z&#65533;Ez&#65533;&#65533;T&#65533;n3&#65533;&#65533;4#W&#65533;$&M&#65533;&#65533;&#932;&#65533;&#65533;&#65533;6&#65533;&#65533;&#65533;&#65533;!&#65533;$&#65533;3&#65533;<&#65533;&#65533;&#65533;&#65533;Q&#65533;{D5&#65533;2y>&#65533;&#65533;dz*Y&#65533;]-&#65533;&#65533;&#65533;&#65533;&#65533;&#65533;"&#65533;&#65533;G&#65533;<&#65533;o&#65533;~&#1786;&#65533;&#1753;&#65533;&#65533;Q&#65533;il`O2&#65533;&#65533;F)&#65533;2+X@&#65533;M&#65533;*&#65533;B&#65533;0bY&#65533;&#65533;`&#65533;&#65533;`j&#65533;&#65533;2&#65533;&#65533;HY&#65533;j&#65533;&#65533;y&#65533;&#65533;&#65533;&#1270;&#65533;&#65533;'-&#65533;&#65533;.&#65533;m&#65533;&#65533;}&#65533;&#65533;&#65533;9&#1807;&#65533;S&#65533;&#65533;tjfD&#1580;&#65533;r&#65533;&#65533;&#65533;E&#65533;&#65533;7&#796;&#65533;&#65533;&#65533;&#65533;[&#65533;&#65533;&#65533;vW&#65533;X|&#65533;x_&#65533;&#65533;&#65533;&#65533;lh&#65533;&#65533;
E Y1&#65533;3&#65533;	q!&#65533;&#65533;hK&#65533;&#65533;nE&#65533;&#65533;&#65533;&#65533;Sq&#65533;&#334;J&#65533;IKd&#65533;j&#1535;&#65533;X&#65533;]Z&#65533;N&#65533;&#65533;N&#65533;D
&#65533;&#65533;|0&#65533;1&#65533;&#614;&#65533;F&#65533;&#1603;Q 2[3&#65533;m&#65533;&#65533;.&#65533;@&#65533;&#473;&#65533;Y&#65533;]&#65533;c!1c&#65533;&#65533;k~&#1389;lr!&#65533;&#65533;&#65533;
#&#65533;&#65533;&#65533;&#65533;`&#65533;&#65533;&#65533;&#65533;R&#65533;ZQ&#65533;o+b&#65533;&#65533;x&#65533;&#65533;&#65533;&#65533;&#65533;&#65533;v"&#65533;rb&#65533;+&#65533;M&#65533;0&#65533;&#65533;&#65533;g&#65533;&#65533;&#65533;_&#65533;X#8U&#65533;MPDY&#65533;u&#65533;&#65533;Q&#65533;;&#65533;Q&#65533;&#65533;&#65533;q&#65533;x&#65533;4&#65533;y;&#65533;}&#65533;&#65533;&#65533;&#65533;PK`&#65533;&#65533;0x^H&#1644;&#65533;'&#65533;&#65533;&#65533;&#960;r&#65533;7&#65533;R&#65533;&#65533;&#65533;2R#'n&#389;&#65533;&#65533;t&#65533;(#&#65533;&#65533;&#65533;@&#65533;&#65533;&#65533;c&#65533;&#65533;&"c:&#65533;&#65533;=p[&#65533; t&#65533;,.:8k&#65533;&#65533;r&#65533;&#65533;&#65533;&#65533;&#65533;&#65533;r!4&#65533;u&#65533;&#65533;&#65533;&#65533;z&#65533;&#65533;&#65533;i{=&#502;&#65533;&#65533;&#65533;6Y],9Q8L&#65533;\Q&#65533;&#65533;k:K&#65533;j&#65533;&#65533;&#65533;}&#65533;&#65533;&#65533;"&#65533;&#65533;&#65533;N&#65533;Y!&#65533;&#65533;5&#65533;[&#65533;.&#65533;&#65533;j@&#65533;3&#65533;o&#1901;]%&#65533;&#65533;&#65533;m&#65533;N &#65533;&#65533;ph&#65533;!&#65533;&#65533;	&#65533;O&#65533;d&#65533;&#65533;&#65533;&#65533;&#65533;&#65533;urh&#65533;b&#65533;&#65533;&#65533;&#1612;&#330;&#65533;6&#65533;]hV&#65533;59&#65533;&#65533;-&#65533;&#1748;&#65533;I&#65533;'&#65533;&#65533;t&#65533;k&#65533;5':p&#65533;&#65533;ii>&#65533;ujg&#514;+&#65533;&#938;N&#65533;&#65533;&#65533;&#65533;mQ&#65533;4E?,YY\&#65533;1&#65533;4r&#65533;R&#65533;&#65533;4&#65533;r0^1Mi&#65533;&#65533;&#65533;&#65533;N&#1115;&#65533;&#65533;e\Mxy%&#65533;7=&#65533;&#65533;&&#65533;W&#65533;&#65533;TlMrX&#65533;&#1601;L&#65533;o:&#65533;3&#65533;T&#65533;&#65533;&#65533;&#65533;&#65533;&#65533;&#65533;&#65533;&#65533;j&#65533;=k&#65533;W2+8&#1937;&#65533;\&#65533;&#65533;=&#65533;&#65533;&#65533;&#65533;&#65533;&#1107;Q$g'V]!	?&#65533;2&#65533;&#65533;|V&#65533;A&#65533;&#799;&#65533;XVl&#65533;&#65533;&#65533;&#65533;&#65533;&#65533;&#65533;&#65533;|&#65533;7&#65533;_z&#65533;&#65533;k&#65533;F&#65533;&#65533;&#638;&#65533;wD &#65533;x&#1747;#A&#65533;&#65533;{B&#65533;q&#65533;h&#659;&#65533;
&#65533;&#65533;&#65533;&#65533;&#65533;&#65533;&#65533;)y7&#65533;?&#65533;&:&#65533;|&#65533;<&#40667;&#897;&#65533;&#65533;V&#65533;&#65533;&#65533;-&#65533;&#65533;&#65533;;9J&#65533;g&#65533;&#65533;rq&#65533;&#65533;&#65533;0&#65533;&#1151;&#65533;&#65533;4&#65533;Z&#65533;a&#65533;&#65533;&#9460;A5d&#65533;&#65533;&#65533;'/&#65533;&#65533;&#65533;&#65533;&#65533;&#65533;	^&#65533;&#65533;UC@9&#65533;&#65533;a"&#65533;&#65533;^&#65533;&#65533; =&#65533;&#1589;&#65533;&#204;&#65533;k;&#65533;(&#65533;&#65533;&#65533;&#65533;&#65533;;6&#65533;H&#65533;&#65533;&#1172;;)&#65533;&#65533;&#65533;D&#65533;&#65533;[&#65533;X&#65533;l&#65533;&#65533;&#65533;&#65533;	d>8:&#65533;&#65533;&#716;&#65533;&#65533;&#65533;&#65533;&#65533;IB&#65533;&#1276;&#65533;&#65533;=&#65533;&#65533;&#65533;k&#65533;&#65533;&#65533;9 &#65533;L&#65533;&#65533;K&#65533;&#65533;b&#65533;)&#65533;&#65533;&#65533;&#65533;*&#828;&#65533;&#65533;23&#65533;B&#65533;&#65533;+&#65533;x?&#65533;3&#65533;&#65533;&#65533;2&#65533;I&#65533;&#65533;&#65533;,&#65533;{;^0&#65533;&#65533;S<&#65533;&#65533;:&#65533;&#65533;&#1090;&#65533;&#65533;&#65533;&#65533; D%4&#65533;&#65533;&#65533;/&#65533;	&#65533;&#65533;&#65533;&#65533;4&#65533;&#65533;B&#821;h&#65533;&#65533;C[%&#65533;&#65533;&#65533;S:p&#65533;&#65533;&#65533;S&#65533;|r&#65533;T&#65533;9,&#65533;&#65533;*?s&#65533;*&#1538;O&#65533;3&#65533;1K&#581;&#65533;A&#65533;,&#65533;&#65533;! p&#65533;fl&#65533;&#65533;&#65533;&&#65533; &#65533;&#65533;&#65533;~ R:&#65533;&&#65533;&#65533;&#65533;&#65533;&#65533;2&#65533;t&#65533;&#65533;&#65533;&#65533;&#65533;&#65533;&#65533;&#65533;&#65533; BXG:&#1541;&#65533;R&#65533;&#65533;(F&#36132;:G)&#65533;T&#65533;&#65533;&#65533;&#65533;&#65533;8&#65533;Y&#65533;&#65533;3&#65533; H H
&#65533;&#65533;D&#65533;&#65533;&#65533;C	)&#65533;x&#65533;&#65533;&#65533; &#65533;&#65533;&#65533;H&#65533;YH&#65533;&#65533; &#65533;&#65533;&#65533;<&#65533;&#65533;&#65533;Y&#65533;&#515;&#65533;p 
&#65533;G{&#65533;&#65533;~&#65533;&#65533;DI&#65533;&#65533;&#65533;&#65533;&#65533;&#65533;&#65533;&#588;&#65533;&#525;$&#516;t &#65533;&#607;&#65533; &#65533;lIV#&#65533;&#529;$H&#65533;<&#65533;&#65533;|&#65533;&#65533;8&#65533;&#65533;&#65533;&#65533;&#65533;K&#65533;&#65533;<&#65533;&#65533;&#65533;hI&#65533;&#65533;&#65533;&#196;&#65533;J&#65533;&#65533;&#326;&#65533;J&#65533;L&#65533;&#65533;&#65533;&#65533;g&#65533;&#65533; CF&#1599;&#65533;l&#65533;&#65533;K&#65533;&#65533;&#65533;&#65533;|&#644;C&#65533;&#65533;38&#65533;&#65533;l&#65533;x&#65533;&#65533;&#569;&#65533;&#65533;.&#718;H&#65533;4I&#65533;&#65533;&#65533;3H&#65533;&#65533;R(&#65533;&#65533;tK&#65533;&#65533; &#653;TI&#65533;&#530;<&#65533;|&#65533;&#65533;&#65533;h&#65533;8&#65533;&#65533;&#65533;&#65533;&#65533;&#65533;&#65533;G&#65533;&#627;&#65533;&#65533;<&#65533;h&#740;	 !&#65533; &#65533; ,&#65533; &#65533; &#65533; K &#65533; &#65533;	H&#65533;&#65533;&#65533;&#65533;*\h&#65533;&#65533;?,`H&#65533;&#65533;&#331;3j&#65533;&#65533;/Z&#65533;,&#65533;;f&#65533;$Aj#I&#65533;$a&#65533;&#65533;dW&#65533;&#65533;&#497;&#65533;&#859;8+~&#65533;6&#65533;&#65533;H&#65533;&#65533;,&#65533;Y&#65533;&#65533;4&#65533;&#65533;&#65533;\&#692;&#65533;&#65533;~&#65533;&#65533;&#36068;H&#65533;VM&#65533;&#65533;&#65533;&#65533;j&#1003;&#65533;&#65533;Ne&#32044;&#1638;]&#65533;~=&#65533;&#65533;T&#65533;CU&#65533;U)W&#65533;U&#65533;&#65533;@=&#759;oB&#65533;&#65533;&#65533;&#65533;\4&#65533;&#558;k&#65533;&#65533;5&#65533;R &#65533;&#65533;J&#65533;|&#65533;&#65533;&#65533;t&#65533;&#65533;-&#65533;v`&#65533;&#65533;_&#65533;&#65533;P&#65533;&#65533; &#680;k&#65533;9&#65533;&#65533;\&#65533;i&#65533;ZN&#65533;8&#65533;&#1409;&#65533;S&#65533;&#65533;&#65533;&#65533;Q&#1409;;e&#1910;q&#65533;&#65533;U&#65533;V&#65533;&#65533;9&#65533;gD&#65533;\&#65533;|1&#65533;&#1096;&#65533;&#65533;&#65533;&#65533;&#65533;&#65533;&#65533;&#65533;&#65533;c&#65533;&#65533;b&#65533;&#1989;z~&#65533;&#65533;w&#65533;&#65533;k&#1013;.&#65533;9M.&#1645;g_~&#65533;&#53386;X&#1472;&#65533;&#65533;&#65533;\}g&#65533;&#65533;[X&#65533;v&#65533;H&#65533;}&#65533;Y&#65533;>7&#65533;r&#65533;kZ&#65533;k&#65533;u&#65533;V&#65533;PeYfbOx&#65533;k&#65533;gm&#65533;"G2&#65533;gP&#65533;&#65533;&#1281;E5&#65533;z&#65533;'\f&#65533;&#65533;d7rD5%n%}&#65533;&#65533;&#65533;&#65533;/`&#65533;&#65533;A\l&#65533;O&#65533;&#65533;'&#65533;_6xPdMV&#65533;O&#65533;&#65533;bW&#65533;&#65533;WA&#65533;&#65533;&#65533;7&#65533;	&#65533;&#65533;&#1964;&#65533;&#65533;7w&#65533;#&#1046;jQ&#65533;&#65533;&#65533;V&#65533;&#65533;W&#65533;&#65533;&#65533;Ec&#65533;qu&#65533;-&#65533;&#65533;:&#65533; &#65533;&#65533;{&#65533;@&#65533;&#65533;9&#65533;&#65533;&#65533;&#65533;:&#65533;]p	&#65533;&&#65533;&#65533;&#1218;r&#1689;&#65533;7&#1808;&#65533;&#65533;&#65533;&#65533;b&#65533;k&#65533;&#65533;f&#43486;&#65533;&#65533;&#65533;i&#65533;&#1237;J&#1752;&#65533;z&#65533;?&#65533;&#65533;Z&#65533;&#65533;&#65533;(iA&#65533;&#65533;
&#65533;&#65533;m&#65533;kA&#65533;$&#65533;A&#65533;P&#65533;!&#65533;&#65533;&#65533;&#65533;Bye&#65533;E&#65533;F&#1053;m&#65533;&#65533;&#65533;&#65533;&#65533;&#65533;&#65533;*&#65533;U[&#1565;&#65533;&#65533;u&#65533;&#65533;zH2&#65533;&#65533;9&#65533;[&#65533;&#65533;&#65533;&#65533;?&#65533;&#65533;K/&#65533;&#65533;{o&#65533;Ma"s&#65533;e&#65533;&#11875;Z&#29351;T&#65533;&#65533;&#65533;&#65533;+&#65533;&#65533;&#65533;6&#65533;:&#65533;|&#65533;q|&#65533;P&#65533;9-s&#65533;&#65533;&#32192;6&#65533;&#65533;AKTO&#65533;&#65533;&#65533;&#469;&#65533;&#65533;&#65533;&#65533;&#65533;p!&#65533;*^&#65533;&#65533;'&#65533;&#65533;`&#65533;&#65533;@&#828205;^&#65533;&#65533;&#65533;&#65533;&#65533;6
1&#65533;&#65533;AN&#65533;&#1791;&#65533;jsS&#65533;&#1605;&#906;&#65533;&#65533;&#65533;Q&#65533;o&#65533;|&#65533;&#65533;&#65533;w&#65533;&#65533; 3H&#65533;&#65533;&#65533;S&#65533;/&#65533;&P&#65533;&#65533;&#65533;&#65533;&#65533;&#65533;&#65533;&#65533;&#65533;;&#65533;V]&#65533;&#65533;&#65533;J&#65533;&#65533;&#65533;U&#65533;&#65533;&#65533;&#65533;&#65533;&#65533;P	&#65533;,&#65533;&#65533;+&#65533;v&#65533;&#65533;&#65533;&#65533;1MMn&#65533;&#65533;vN&#65533;&#65533;u&#65533;~&#65533;\&#65533;&#65533;&#65533;&#1806;&#65533;&#222;&#65533;&#65533;&#65533;C&#65533;&#65533;&#65533;-/ 8&#65533;i&#65533;&#65533;&#65533;&#65533;F&#1228;&#65533;f@@&#65533;0|&#65533;&#65533;&#65533;m&#65533;&#65533;KM&#65533;&#65533;{b+&#65533;@yl&#65533;A&#65533;S&#65533;M\&#65533;&#65533;&#65533;&#65533;&#65533;&#65533;&#65533;M&#65533;I&#65533;`&#65533;H&#65533;@V@5&#65533;&#65533;yA&#65533;A&#65533;0&#65533;W&#65533;&#65533;R	apfS&#65533;&#65533;&#65533;m&#65533;&#65533;&#129;$&#65533;&#65533;c&#65533; xQ&#65533;&#65533;V&#65533;&#65533;E&#65533;O&#65533;&#65533;&#1375;6&#65533;7&#65533;&#65533;Cn&#65533;&#65533;&#65533;&&#65533;;&#65533;&#65533;&#65533;&#65533;&#65533;&#65533;&#65533;b&#65533;&#65533;	&#65533;|Y3&#65533;&#65533;&#65533;z&#65533;!&#65533;&#65533;!&#65533;&#65533;&#65533;F^&#65533;&#65533;&#65533;&#65533;&#65533;&#65533;Gxb J  4@t&#551;&#65533;&#58180;&#65533;a&#65533;&#1165;&#65533;a&#65533;&#65533;auP&#65533;&#65533;&#65533;&#65533;&#65533;2&#65533;&#65533;J&#65533;-:&#65533;M&#65533;yE	4&#65533;=&#65533;gc&#65533;&#65533;L&$&#65533;&#65533;&#65533;&#65533;&#65533;&#65533;&#65533;"&#65533;f&#65533;_&#65533;&#65533;^&#65533;&#65533;+  &#65533;&#65533;K8m&#65533;O&#65533;&#65533;2&#65533;&#65533;&#65533;$&#65533;&#65533;&#65533;&#65533;&#65533;lg&#65533;T_N&#65533;@&#65533;<&#65533;!la&#65533;T&#65533;&#65533;&#65533;&#65533;,6&#65533;FP 5&#193;&#65533;xqe"&#65533;&#65533;F2&#65533;o&#65533;&#65533;&#65533;B&#65533;&&#65533;v&#65533;+&#65533;G&#65533;T&#65533;v&#65533;I &#65533;@&#65533;&#65533;fM-De&#65533;&#65533;&#65533;1Z&#65533;u&&#65533;&#65533;&#65533;
&#65533;1&#65533;`P#&#65533; &#65533;b9&#65533;&#65533;p!&#65533;&#65533;&#65533;&#65533;&#65533;D&#65533;^&#65533;&#65533;&#65533;79bF&#65533;&#65533;&#65533;&#65533;9&#65533;U&#65533;&#65533;&#65533;&#65533;fNpD$BT&#65533;HGv&#65533;&#65533;)&#65533;&E\&#65533;&#65533;<&#271;7&#65533;&#65533;&#65533;&#65533;&#65533;&#65533;&#65533;5&C&#65533;&#65533;&#65533;S&#65533;&#65533;&#65533;&#65533;&#65533;&#65533;&#65533;&#65533;N&#65533;&#65533;&#65533;6&#65533;&#65533;&#65533;6Q&#65533;&#65533;&#65533;&#65533;&#65533;&#65533;(o&#65533;&#65533;p-&#65533;	&#65533;&#65533;&#65533;\&#481;9&#65533;&#65533;a&#65533;c&#65533;&#65533;&#65533;!+&#65533;X&#1424;y&#65533;~&#65533;&#65533;&#65533;&#65533;_XV,M&#65533;4#&#65533;SIb&#65533;&#65533;&#65533;"&#65533;S8z&#65533;,&#65533;&#65533;&#756;H&#65533;&#65533;&#1929;7A&#820;<c&#65533;&#65533; &#65533;p&#65533;&#65533;&#65533;&#65533;E&#65533;nZd&#65533;`&#65533;&#65533;&#953;&#65533;%&#65533;5=&#65533;MN4&#65533;&#65533;&#65533;r!&#65533;,b&#65533;B&#65533;&#65533;q&#65533;&#65533;e U!&#65533;&#65533;&#65533;&#65533;A6&#65533;&#65533;&#65533;&#65533;i&#65533;y{(]&#65533;U&#65533;k@5&#65533;T&#65533;&#65533; &#65533;&#65533;&#65533;*E&#65533;&#65533;&#65533;m&#65533;6tG&#65533;&#65533;d1&#65533;&#65533;&#65533;&#65533;N&#65533;&#65533;Zc5@&#65533;Xm&#65533;&#65533;&#65533;&#65533;n&#65533;&	&#65533;&#65533;&#65533;&#65533;&#65533;&#65533;[&#65533;Y7J&#1907;"&#65533;&#65533;&#65533;h{.dd3&#65533;&#65533;[+&#65533;Ljff=&#65533;l&#65533;&#65533;&#65533;&#65533;&#65533;"&#65533;W&#65533;&#65533;&#65533;1pR	4&#65533;&#65533;&#65533;&#65533;)gg93*&#65533;a&#65533;D	D&#65533;&#65533;&#588;&#65533;_&#65533;&#3916;&#65533;Y&#65533;q&#1482;&#65533;&#65533;e6&#65533;&#65533;&#450;r\&#65533;&#65533;1DK&#65533;&#65533;xZ&#65533;5&#65533;Nm&#65533;k=&#65533;&#65533;V&#65533;<As &#65533;&#65533;&#955;&#1988;h&#65533;("&#65533;&#65533;&#65533;Q&#1820;&#1285;G&#65533;
&#65533;G&#65533;j&#65533;&#65533;&#65533;&#65533;w*	&#65533;bD&#65533;V(&#65533;&#65533;W&#65533;,&#65533;aLH&#65533;&#65533;&#65533;l,v&#65533;&#65533;&#65533;&#65533;&#65533;&#65533;&#65533;&#65533;&#65533;I&#65533;&#65533;&#65533;h&#65533;&#65533;&#147;&#1095;&#65533;&#65533;&#65533;&#65533;&#65533;&#65533;&#65533;&#65533;&#1403;85&#65533;&#65533;&#65533;&#65533;>&#65533;&#65533;, T&#65533;`&#65533;&#65533;&#65533;&#65533;e&#65533;&#65533;&#65533;T&#65533;&#65533;&#65533;&#65533;9A8&#65533;&#65533;L&#65533;&#65533;?H&#1088;&#65533;&#65533;Nx&#522;&#65533; &#65533;z&#65533;9+-&#65533;&#65533;&#65533;8Q&#65533;&&#65533; H%*!&#65533;:&#65533;5Q&#65533;?l&#65533;&#65533;,&#65533;&#65533;&#65533;v6&#65533;&#65533;&#65533;I&#65533;&#65533;&#65533;6H&#65533;&#65533;l&#65533;X!&#65533;&#65533;&#65533;{M&#65533;n&#1002;~9&#65533;n6|&#65533;lx!&#65533;&#65533;G&#65533;&#65533;&#65533;&#65533;&#517;4&#65533;&#64544;0'a&#65533;^f;&#65533;d&#65533;KQ5A&#65533;&#65533;A&#65533;&#23471;&#65533;tA&#65533;&#65533;&#65533;&#65533;&#65533;&#65533;1&#65533;&#65533;&#65533;&#53261;&#65533;C&#2043;n&#65533;BhW,k$&#65533;&#65533;&#65533;&#65533;Ih&#65533;-h!<&#65533;XH&#65533;H&#65533;\ &#65533;&#65533;&#65533;&#65533;&#65533;Q&#65533;&#65533;B&#65533;q&#65533;@&#65533;&#65533;&#65533;$&#65533;t &#65533;&#65533;d&#65533;1&#65533;Y&#65533;N&#65533;&#65533;ShI&#1614;&#691;-&#65533;l&#65533;&#65533;$H&#65533;c&#65533;&#65533;ne&#696;&#65533;2T&#65533;&#65533;%w&#65533;c&#65533;w*&#65533;.&#65533;&#65533;k&#65533;&#65533; T&#65533;&#65533;&#65533;"&#65533;(#&#65533;&#65533;{&#65533;[&#65533;_&#65533;U&#65533;&#65533;&#65533;P&#65533;&#65533;&#65533;'O&#1005;M&#65533;&#65533;&#65533;&#65533;&#65533;_	9/&#52232;&#65533;`&#65533;&#65533;&#65533;&#65533;@D/&#65533;&#65533;'&#65533;+&#65533;I3&#65533;e&#65533;&#65533;P&#269;&#65533;*2NO&#65533;&#65533;&#65533;' 1&#65533;&#65533;r5&#1164;OH5&#134;J=ki&#65533;_&#65533;%&#65533;W&#65533;fJ&#65533;$:&#201;	 k&#1219;&#65533;&#65533;&#65533;&&#65533;;S&#65533;.&#65533;5@tb&#65533;&#65533;&#65533;&#65533;u&#65533;&#65533;&#65533;'&#65533;M&#65533;&#65533;&#65533;_&#65533;&#65533;&#65533;&#65533;&#65533;&#65533;5&#65533;j&#65533;J&#65533;%I2&#65533;i|&#65533;_&#65533;v&#65533;'9&#65533;NA{&#65533;&#65533;FO5f&#65533;g&#65533;'O&#65533;0&#65533;]&#65533;t;[&#65533;f&#65533;6hX 	&#65533;m&#65533;&#65533;&#65533;&#65533;&#65533;&#65533;'&#65533;&#65533;&#65533;f)&#65533;&#65533;!s&#65533;W&#65533;@&#65533;&#65533;
&#65533;&#65533;ogq9pq&#65533;&#65533;|x&#65533;&#65533;N&#65533;BP&#65533;#q&#65533;&#65533;&#65533;pLQ &#65533;&#65533;L&#65533;&#65533;<&#65533;0&#65533;&#65533;a=&#65533;= &#1796;0&#65533;"&#65533;&#65533;hH-X&#65533;r/&#65533;&#65533;)&#65533;@ &#65533;&#65533;n&#65533;&#65533;&#65533;&#65533;&#65533;[&#65533;s3e'&#65533;0p&#65533;xx&#65533;S&#65533;&#65533;&#65533; &#65533;!&#65533;@&#65533;X[&#65533;"vI&#65533;^&#65533;&#65533;/(gX&#65533;&#65533;&#65533; &#65533;1&#65533;KAmt&#65533;"&#65533;/q=&#65533;^&#65533;6wNAhX&#65533;&#65533;
&#65533;@&#65533;&#65533;x&#65533;&#65533;&#65533;&#65533;NA&#65533;&#65533;&#387;&#65533;&#65533;&#65533;&#65533;3&#65533;N&#65533;W&#65533;&#65533;&#65533;&#65533;~&#1095;&#65533;Ukq~d&#65533;v&#65533;s&#65533;&#65533;h&#65533;v&#65533;V&#65533;aFC&#65533;&#65533;&#65533;j!P&#65533;&#65533;&#65533;X&#1478;&_1'&#65533;89&#65533;&&#65533;,&#65533;P&#65533;&#65533;&#65533;&#65533;&#65533;&#65533;Ul&#65533;I'qY6cY&#65533;&#65533;&#65533;HP8&#65533;&#65533;&	&#65533;&#65533;&#1476;pq0&#65533;&#65533;&#65533;p&#65533;&#65533;`Y&#65533;&#65533;&#65533;L&#65533;&#65533;&#65533;&#65533;&#65533;R&#65533;&#65533;1.B&#65533;T&#65533;&#65533;$&#65533;7^&#65533;&#65533;DAm&#65533;&#65533;/&#65533;&#65533;;&#65533;&#65533;xK&#65533;&#65533;&#65533;o&#65533;&#65533;d&#65533;H&#65533;47&#65533;'F&#65533;&#65533;&#65533;&#65533;&#65533;"&#65533;g&#1367;=&#65533;x!&#65533;GJ&#65533;&#65533;V-&#38064;U&#65533;1&#65533;"X@GG&#65533;&#65533;v#9Y&#65533;&#65533;&#65533;&#65533;7&&#65533;&#65533;&#65533;&#65533;&#65533;&#65533;
!r&#65533;&#65533;&#65533;y&#65533;WG&#65533;&#65533;qbH(&#449;&#65533;Q&#65533;&#65533;&#65533;P&#65533;T&#65533;g&#65533;0&#65533; m&#65533;&#65533;&#65533;|,=&#65533;w&#65533;S#2&#65533;&#65533;$(u &#65533;d~1&#65533;1G&#65533;qY&#65533;&#65533;	&#65533;&#65533;e/i&#1108;&p&#65533;2a&#65533;7&#65533;\&#65533;#&#65533;J)&#65533;&#65533;KCm&#65533;+)r&#65533;&#65533;c&#65533;Ny&#65533;&#65533;ax&#65533;&#65533;d&#65533;_B+&#65533;&#65533;8)':&#65533; s:$})&#65533;1"T4b&#65533;&#65533;&#65533; &#65533;U&#65533;t$)L&#65533;&#65533;M&#65533;I,&#65533;J&#65533;&#65533;#&#65533; hu&#65533;&#1629;	T&#65533;$&#65533;&#1273;&#65533;zyV&#65533;&#542;&#65533;%&#65533;SnqS.(&#65533;v&#65533;&#65533;&#65533;S&#65533;	/&#65533;0RXQt&#65533;&#65533;x&#65533;&#65533;\Cr!
&#233;&#65533;=&#65533;^&#65533;&#65533;&#65533;a&#65533;&#65533;&#65533; &#65533;e&#65533;&#65533;&#65533;iA&#65533;k&#806;&#65533;&#65533;0&#65533;DlI&#65533;&#65533;&#65533;4Z&#65533;4J&#65533;I&#65533; &#65533;$&#65533;&#65533;&#65533;z&#65533;&#65533;&#65533;h&#65533;&#65533;'pm8&#1572;&#65533;A&#65533;&#65533;&#1040;$&#65533;&#65533;c"!fS&#65533;i&#65533;'P
Yq&#65533;`qe&#65533;&#65533;9*;&#65533;[&#65533;Djn&#65533;F&#65533;p7&#65533;&#65533;n&#65533;&#65533;n'&#1060;d*&#65533;&#65533;'&#65533; &#65533;	&#65533;l&#65533;!&#65533;#9p&#65533;&#65533;	3&#65533;&#65533;k\&#65533;a&#65533;&#65533; &#65533;x:&#65533;&#65533;&#65533;&#65533;)&#65533;&#65533;&#65533;EE&#65533;8&#65533;&#65533;&#65533;1&#65533;&#65533;/5v&#65533;fqu*'&#65533;E&#65533;&#65533;&#65533;&#65533;m&#65533;&#65533;&#65533;&#65533;&#65533;&#65533;d&#65533;&#65533;A&#65533;b0Q&#65533;&#65533;`&#65533;&#65533;$&#65533;2&#65533;L&#65533;n&#65533; *v6&#65533;&#65533;L&#65533;Y&#65533;&#65533;J&#65533;!BaMi&#65533;&#65533;&#65533;A&#65533;&#65533;&#65533;n7&#65533;&#65533;&#44071;&#65533;&#65533;O&#9200;&#65533;1&#65533; &#65533;&#65533;&#65533;&#65533;&#65533;{6&#65533;&#65533;
K&#65533;&#65533;)&#65533;&#65533;~&#65533;q&#65533;&#1619;&#65533;c&#65533;&#65533;c&#65533;&#65533;&#65533;&#65533;&#65533;&#65533;&#4767;P&#65533;&#65533;&#65533;Z-}j&#65533;&#65533;1&&#65533;$&#65533;&#65533;1H&#65533;&#65533;![&#65533;^&#65533;&#65533;~&#65533;w&#65533;&#1024;&#65533;&#65533;}&#65533;0&#65533;&#65533;&#65533;02(&#65533;&#33838;1d&#1242;0{N&#65533;&#65533;&#65533;&#65533;&#65533;&#65533;n&#65533;@kK&#1392;&#22818;&#65533;	fjT&#65533;'g&#65533;p"&#65533;h2&#65533;&#65533;&#65533; k&#65533;k&#65533;&#65533;{z'&#65533;Z&#65533;&#65533;*&#65533;5[&#1271;1&&#65533;PZ&#65533;&#65533;K&#65533;C&#65533;nuJ&#65533;&#65533;aLa&#65533;T&#65533;l&#65533;ZNS7&#65533;&#65533;,&#65533;&#65533;P&#433;*/&#65533;&#65533;S?S&#65533;b&#65533;L&#65533;M&#65533;&#65533;&#314;&#65533;&#65533;&#65533;&#65533;:Pap&#65533;&#65533;Fr&#65533;&#65533;PC&#65533;&#1679;&#65533;&#65533;`&#65533;&#65533;&#761;&#65533;&#65533;&#616;k@&#65533;&#65533;`e&#65533;'Sg &#65533;Q &#65533;60&#65533;&&#65533;&&#65533;BHA&#65533;&#1761;&#65533;n&#65533;u&#65533;s&#65533;`	vp&#65533;&#65533;Bbx&#65533;&#65533;*&#65533;&#1077;AF.&#65533;&#65533;c&#65533;&#65533;.*&#65533;&#65533;P&#65533;&#65533;}}'&#65533;&#65533;&#65533;;&#65533;&#65533;e&#65533;&#65533;&#65533;&#65533;q&#65533;&#65533;&#65533;&#130;&#65533;&#65533;d&#65533;&#65533;AmU&#65533;&#65533;+Q&#65533;;&#65533;&#65533;&#65533;&#65533;&#65533;.9M&#65533;&#65533;);+&#65533;&#65533;&#65533;&#65533;|kH&#65533;h&#65533;&#65533;8&#2016;&#1579;&#65533;&#65533;&#65533;G&#65533;&#65533;&#65533;{&#65533;;&#65533;&#65533;&#710;&#65533;&#65533;8/R\&#65533;?)j&#65533;[&#65533;&#65533;&#65533;7&#65533;&#65533;KXN&#65533;&#65533;)(&#65533;I&#65533;&#65533;!m#[&#65533;z9&#65533;&#65533;&#65533;ng&#65533;&#65533;&#65533;&#234;&#65533;&#65533;&#65533;q>&#174;@&#65533;&#65533;&#65533;7&#65533;&#65533;J&#65533;sB3L&#65533;&#65533;&#65533;&#65533;&#65533;&#65533;&#65533;&#65533;`&#65533;&#65533;4.&#65533;&&#65533;&#65533;&#65533;|&#65533;&#65533;7&#1133;&#65533;&#65533;b*&#65533;&#65533;v&#65533;1&#65533;&#65533;&#65533;&#65533;v;J&#65533;g&&#65533;&#65533;&#65533;&#65533;&#65533;&#65533;&#65533;&#65533;&#65533;A)q&#65533;&#65533;Hc&#65533;6&#65533;&#65533;&#65533;=&#65533;1&#65533;&#65533;&#65533;$&#65533;&#65533;&#65533;sY&#65533;N&#65533;p7J&#65533;&#65533;mp.&#65533;P"&#65533;&#65533;F&#65533;(&#65533;}KJ&#65533;4&#65533;(]|&#65533;i&#65533;lfe&#65533;&#65533;"&#65533; N#R&#65533;&#65533;}&#65533;&#65533;&#65533;&#65533;{&#65533;%&#65533;&#65533;4&#65533;&#65533;&#65533;QH&#65533;&#65533;&#65533;&#65533;/&#65533;(S
C&#65533;)&#65533;&#65533;&&#65533;&#745;&#65533;"X&#65533;|,,&#65533;&#65533;
"&#65533;&#420;&#65533;d&#65533;)tE&#65533;,&#65533;&#65533;,&#65533;&#332;&#65533;t!V&#65533;&#65533;&#65533;p~p&#65533;&#674;U&#65533;&#65533;&#65533;^a&#65533;M&#65533;
u&#65533;
&#65533;&#65533;c&#65533;'&#65533;R&#65533;&#65533;&#65533;gvdiC$&#65533;f&#65533;&#65533;aVm0&#65533;i;&#65533;&#65533;K/&#65533;&#65533;T&#65533;? &#65533;  &#65533;"&#65533; <&#65533;Q&#986;&#65533;2$d	%&#65533;&#1027;q&#65533;`R&#65533;H,\E&#65533;&#65533;c&#65533;S&#65533;&#65533;&#65533;&#65533;F&#65533;`&#65533;&#65533;aQ	&#65533;ez<&#65533;D&#65533;"&#65533;)&#65533;&#65533;Q&#65533; &#1209;H[>&#65533;&#65533;&#65533;&#65533;_&#65533;'dl&#65533;/3&#65533;F&#65533;s&#65533;&#65533;")&#65533;a&#65533;&#65533;xl&#65533;{0&#65533;"&#65533;&#65533;&#65533;&#65533;&#65533;&#65533; &#65533;q$6&#65533;$&#65533;JF[&#65533;#&#65533;A?&#65533;Z=&#65533;&#65533;,&#65533;F9&#65533;4&#65533;\;:&#65533;&#65533;&#65533;&#65533;H&#1902;M&#65533;&#65533;	&#65533;hk:&#65533;&#65533; &#65533;@p:&#65533;&#65533;	&#65533;&#65533;8&#1336;&#65533;&#65533;a?&#65533;&#65533;-+u&#65533;Yu&#65533;&#65533;&#65533;@-&#65533;&#65533;&#65533;&#65533;{&#65533;&#65533;2[r&#65533;&#65533;&#65533;&#65533;e&#65533;&#1689;M&#65533;&#65533;N&#65533;&#65533;?3&#65533;&#65533; F|&#65533;&#65533;&#1787;&#65533;W)t<&#65533;Tr&#65533;ip f&#65533;s&#65533;&#65533;&#65533;v0&#65533;&#65533;&#65533;hpG`W&#65533;&#65533;&#65533;&#65533;-b&#65533;rS&#65533;4Cg5&#65533;&#65533;i@&#65533;&#65533;&#65533;}&#65533;"&#65533;].&#65533;[I&#65533;&#1961;&#65533;&#65533;&#65533;&#65533;&#65533;&#65533;&#65533;&#65533;-&#65533;M&#983;&#65533;&#2007;-&#65533;&#65533;&#65533;&#65533; &#65533;&#65533;=&#65533;-p&#65533; &#65533; &#65533;&#65533;&#65533;	~&#65533;~&#65533;&#65533;&#65533;# &#65533;	&#65533;&#65533;&#65533;&#65533;%&#65533;&#65533;&#65533;$N'&#65533;&#65533;0&#65533;+&#65533; &#65533;"^&#65533;&#65533;&#65533;3&#65533;&#65533;:~1&#65533;&#65533;MB&#65533;&#65533;&#65533;@&#65533; #&#65533;	q&#65533;&#65533;&#65533;@1&#65533;&#65533;&#65533;02~&#65533;~&#65533;&#65533;&#65533;[&#65533;&#65533;&#65533;g&#65533;  &#65533;p&#65533;&#65533; Xn&#65533; J&#65533;&#65533;&#65533;&#65533;*&#65533;&#65533;&#65533;&#65533;&#65533;&#65533;&#65533; z&#65533;) 	&#65533;	&#65533;&#65533;k~t&#65533;&#65533;0g0&#65533;&#65533;&#65533;&#65533;&#65533;N&#65533;>^&#65533;)0&#65533;W~&#65533;6A&#65533;&#65533;&#65533;&#65533;^&#65533;.&#65533;.&#65533;&#65533;&#29870;&#65533;&#65533; &#65533;&#65533;&#65533;L1&#65533;&#65533;&#65533;>&#65533;&#65533;&#65533;d&#65533;eNd>p&#65533;8!&#65533;}&#65533;&#65533;&#65533;Fd&#65533;og&#65533;&#36080;&#65533;&#65533;&#65533;&#65533;a&#65533;&#65533;^&#65533;b&#65533;&#65533;&#65533;1 W&#65533;&#65533;&#65533;n&#65533;&#65533;&#65533; &#65533;.&#65533;&#65533;&#1230;&#65533;g*n&#65533;&#65533;&#65533;&#65533;&#65533;&#65533; &#766;&#65533;x&#65533;.&#65533;p&#65533;&#65533;m&#65533;&#65533;P1&#65533;&#65533;^&#65533;&#65533;&#65533;1&#65533;O&#65533;P&#65533;5&#65533;B &#65533;p	&#65533;&#65533;&#65533; <P&#65533;&#65533;&#65533;&#65533;@&#65533;`&#65533;Q&#65533;&#65533;&#65533; &#65533; &#65533;&#65533;&#65533;A&#65533;&#65533;&#65533;/!&#65533;&#65533;&#65533;&#65533;&#65533;&#65533;
&#65533;&#65533;&#65533;&#65533;`&#65533;@!0+&#65533;t'/&#65533;&#65533;$_&#65533;&#65533; &#65533;<&#65533;&#65533;.Rh&#65533;&#65533;&#65533;&#65533;1&#65234;&#65533;@,/&#65533;&#65533;/&#65533;E&#65533;&#65533;Lo&#65533;&#65533;&#65533;&#65533;6&#65533;&#65533;xw&#65533;&#65533;yq4 E&#65533;r_&#65533;<&#65533;cO&#65533;&#65533;&#1050;&#65533;S&#65533;&#65533;~&#65533;&#65533;aJt&#65533;$&#65533;yO&#65533;&#65533;&#65533;)9&#65533;O&#65533;&#65533;&#65533;&#65533;&#65533;@&#65533;&#65533;&#65533;&#65533;&#65533;&#65533;&#65533;&#65533;&#65533;x&#65533;&#65533;&#65533;5&#65533;&#65533;&#65533;&#65533;o_&#65533;	1&#65533; x&#65533;&#65533;&#65533;&#65533;&#65533;&#65533;&#65533;5&#65533;&#65533;?&#65533; :H&#65533;&#65533;a&#65533;&#65533;o&#65533; K&#65533;^&#65533;&#65533;$&#65533;&#65533;< &#65533;0&#65533;O!&#418874;oY0&#65533;&#65533; F&#65533;&#65533;0&#65533;&#65533;&#65533;Q&#65533;9&#65533;`&#65533;&#65533;&#65533;&#65533;&#65533;&#65533;&#65533;q&#65533;6&#65533;&#65533;&#65533;&#65533;&#65533;&#65533;p&#65533;&#65533; ?&#65533;o&#65533;P&#65533;k/&#65533;a:r&#65533;&#65533;&#65533;@&#65533;r&#65533;&#65533;#X&#65533;&#65533;A&#65533;	.d&#65533;&#65533;&#65533;C&#65533;	6&#577;&#1050; &#65533;!&#65533;&#65533;&#65533;1&#65533;:&#65533;<x&#65533;&#65533;&#1531;&#65533;)&#65533;]&#65533;&#65533;&#65533;&#65533;K&#65533;1R&#65533;&#65533;&#65533;&&#388;&#65533;&#65533;&#65533;&#65533;h&#65533;&#65533;?&#65533;y47P&#65533;Q&#65533;I&#65533;&#65533;&#65533;&#65533;&#65533;#N&#65533;!&#65533;&#65533;&#65533;n&#65533;&#65533;$&#65533;&#65533;,&#65533;&#65533;&#65533;&#1125;a&#334;E&#65533;/U&#65533;CB[&#1750;&#54298;N&#65533;&#65533;&#65533;:&#65533;&#65533;&#1873;d&#65533;&#65533;]&#65533;/&#65533;5k&#65533;&#65533;k1&#65533;&#65533;&#65533;&#65533;&#65533;&#65533;c&#65533;-&#65533;JCX8&#65533;k	s&#65533;&#65533;&#65533;&#65533;&#65533;W&#65533;&#65533;E&#65533;>&#1551;&#65533;\&#65533;&#1914;&#65533;j&#65533;#&#65533;&#65533;4I&#65533;&#65533;&#65533;&#65533;~&#65533;r&#65533;&#853;Q&#65533;T&#65533;&#65533;h&#65533;#&#65533;o(&#65533;&#1547;o/&#65533;&#65533;/Bi&#65533;&#65533;N_+&#65533;w&#65533; "&#65533;&#65533;&#65533;*&#65533;&#65533;w&#65533;&#65533;w&#65533;&#65533;m &#65533;(&#65533;o&#65533;U&#65533;{&#65533;&#65533;&#65533;&#65533;j&#65533;&#65533;&#65533;&#37250;w&#65533;n&#65533;n]&#65533;&#65533;>&#65533;&#65533;&#65533;&#65533;&#65533;r1D&#65533;,\3(^&#65533;J&#65533;.&#65533;&#65533;+&#65533;B&#65533;&#65533;&#544;&#65533;&#65533;&#65533;&#65533;&#65533;M=&#65533;(&#65533;A&#65533;&#65533;0T&#1121;~j&#65533;H&#65533;&#65533;&#65533;&#65533;&#65533;&#65533;
&#65533;M&#148;&#65533;)&#65533;&#65533;V&#65533;&#65533;!&#65533;&#65533;"(&#386;f&#65533;.&#65533;[l&#65533;&#65533;&#65533;&#65533;G(&#65533;)A"	&#65533;	-&#65533;&#65533;jR&#65533;&#65533;&#65533;&#65533;1&#65533;(&#220;&#65533;&#65533;&#65533;&#65533;&#65533;G&#65533;#&#65533;:&#65533;8&#65533;3L(&#834;N&#65533;&#1778;&#51257;&#65533;\LO&#65533;&#65533;yN&#65533;B&#65533;&#65533;&#65533; k&#65533;&#65533;E&#65533;4&#65533;1@&#65533;&#65533;+!:&#65533;3,7k&#65533;&#65533;&#65533;&#65533;3R8@&#65533;&#65533;B?<&#65533;F&#65533;+&#65533;;^&#65533;&#65533;B&#462100;&#65533;&#65533;x&#65533;&#65533;3&#65533;&#65533;r&#65533;WMA3&#65533;&#65533;&#65533;&#65533;&#241;.&#65533;&#65533;&#65533;5&#65533;E&#65533;q&#65533;&#65533;&#65533;&#65533;&#65533;$&#19364;\]<&#65533;R&#65533;:&#65533;1$&#65533;&#65533;&#65533;UI&#65533;Dp&#65533;5&#65533;&#742;3DX&#65533; &#65533;p=&#65533;&#1969;&#65533;]&#65533;u&#65533;>&#65533;&#65533;&#65533;&#582;N&#1302;_&#65533;\&#65533;&#65533;*3&#65533;&#65533;T&#65533;f2&#65533;K&#65533;as&#65533;&#65533;2&#65533;7AG%~&#65533;b&#65533;&#65533;i&#65533; &#65533;&#65533;fc&#65533;&#65533;S&#65533;&#65533;A~&#65533;&#65533;&#65533;F&#65533;&#65533;&#65533;t,(&#65533;6!u&#65533;=9&#65533;N3&#65533;&#65533;i&#65533;6W&#65533;&#65533;&#65533;&#65533;&#65533;&#132717;<&#65533;F&#65533;&#65533;&#65533;9&#65533;tN&#65533;&#65533;9A&#65533;&#65533;y5&#65533;l]&#65533;&#65533;&#65533;&#65533;&#65533;&#65533;&#65533;!&#65533;3&#65533;&#65533;&#65533;&#65533;T?;H1&#65533;&#65533;&{&#65533;&#65533;l&#65533;5&#65533;h&#65533;&#65533;Z|Ijun&#65533;&#65533;C&#65533;T&#65533;x&#65533;&#65533;Xe&#65533;&#65533;&#65533;1&#65533;&#65533;^&#65533;&#65533;&#65533;&#65533;N&#65533; &#65533;&#65533;&#65533;&#65533;.&#65533;m&#65533;&#65533;n&#65533;&#65533;vV&#65533;&#65533;&#65533;\j&#65533;&#65533;)&#65533;&#65533;9&#65533;Ohi&#65533;q&#65533;L&#65533;&#65533;&#65533;Z^4O&#65533;&#65533;&#65533;&#65533;u&#65533; q&#65533;&#65533;i#&#65533;&#65533;%&#65533;&#65533;o&#65533;&#371;|&#65533;Ff'&#65533;&#65533;6)62&#65533;N&#65533;&#65533;&#65533;&#65533;hI&#65533;&#65533;&#65533;&#65533;&#65533;&#65533;&#65533;"`7&#65533;>\&#65533;&#65533;&#65533;&#65533;I&#65533;
&#65533;&#65533;&#65533;&#2037;\r`>M&#65533;&#65533;-&#65533;&#65533;&#65533;&#65533;&#65533;r&#65533;&#65533;-h&#65533;bJfs3&#65533;&#557;1&#65533;_&#65533;6&#1204;cX&#65533;&#65533;&#65533;&#1381;&#65533;t&#65533;&#65533;&#65533;Xg&#65533;&#65533;&#65533;uK{s&#65533;&#65533;&#65533;&#65533;A&#65533;}@H&#65533;I~ &#65533;&#65533;&#65533;Z&#65533;
&#65533;&#65533;&#65533;gm&#65533;n&#65533;am%&#65533;P"&#937;Ot&#65533;d&#65533;a+;&#65533;q&#65533;&#65533;x&#65533;8&#65533;<&#1186;W:&#65533;'&#65533;=Q)&#65533;BP&#65533;r2/&#65533;&#65533;Bv&#65533;&#65533;&#65533;&#65533;E&#65533;h(&#65533;&#65533;&#65533;&#1852;4S9&#65533;x	%&#65533;C&#65533;L&#65533;X&#65533;&#65533;Y	&#65533;B&#65533;&#65533;&#276;3<&#65533;&#65533;&#65533;Ptt&#65533;3Ab<(&#65533;&#65533;&#65533;A*&#65533;z&#65533;&#734;&#65533;v&#65533;G&&#65533;&#65533;&#65533;,KSJVI&&#65533;ZB	&#65533;8&#65533;&#65533;&#65533;~&#65533;&#65533;a&#65533;&#65533;&#65533;8&#65533;&#65533;&#65533;&#65533;!&#65533;&#661;TIlL&#65533;&#65533;Y&#65533;&#65533;&#65533;Zh*
&I[R&#65533;&#65533;&#65533;&#65533;&#1554;*[&#65533;f&#65533;f&#65533;5
g'&#65533;&*U&#65533;;&#65533;J&#65533;&#65533;l[&#65533;&#65533;&#65533;g37&#65533;!G&#659;&#65533;&#65533;&#65533;&#65533; &#65533;&#65533;&#65533;B&#65533;&#65533; &#65533;M&#65533;J&#65533;&#65533;&#65533;w&#65533;&#65533;Y&#65533;&#65533;uSt&#65533;<&#65533;q&#65533;&#65533;&#65533;&#65533;l&#65533;{0&#65533;&#65533;&#58187;&#65533;a/&#65533;P{&#65533;Ky<&#65533;&#220;!&#65533;/&#65533;hB&#65533;e&#65533;&#65533;N{&#65533;&#65533;&#65533;z	&#65533;ry&#65533;&#65533;&#65533;S&#173;|	%mh&#65533;&#65533;&#65533;*&#65533;E}&#65533;Q&#65533;2&#65533;I&#65533;&#65533;&#65533;,0%&#65533;&#65533;&#65533;%&#65533;&#65533;&#276;I-&#65533;&#65533;P&#65533;Jj&#386;&#65533;&#65533;&#65533;&#65533;&#65533;j&#65533; &#65533;*&#65533;&#65533;&#65533; &#65533;!L&F+&#65533;&#65533;W&#65533;&#65533;A&#65533;fVQ&#1326;&#65533;&#65533;Fr&#65533;k|&#1689;&#65533;I&#65533;&#65533;&#65533;&#65533;.&#65533;&#65533;&#65533;iP&#65533;O&#65533;4m3&#65533;#&#65533;Z	KU"&#65533;f&#65533;&#65533;&#65533;&#65533;&#65533;&#65533;7&#65533;&#65533;&#65533;9xBl&#65533;&#65533;\5&#65533;I]'&#18578;7<&#65533;&#65533;t7&#65533;][3k&#65533;&#65533;&#65533;&#65533;[_&#65533;8&#65533;Z&#65533;h&#181;&#65533;f&#65533;8.&#65533;&#65533;&#65533;7 ^T&#65533;d&#65533;}&#65533;K&#65533;&#65533;l#*\&#65533;0$&#65533;B&#65533;-o&#65533;&#65533;	&#65533;&#65533;uZ&#65533;&#65533;&#65533;>&#65533;&#65533;&#1447;x&#65533;EP&#65533;D&#65533;~r%l&#65533;&#65533;&#65533;k&#65533;&#65533;T&#65533;u}&&#65533;&#65533;&#65533;t^a&#65533;&#65533;&#65533;99/&#65533;,&#1598;&#65533;&#65533;7&#65533;&#65533;+&#65533;&#186;&#65533;&#65533;3&#65533;&#4416;&#1914;W&#65533;.&#65533;T&#65533;&#65533;&#65533;&#65533;&#65533;5&#65533;T[&#65533;&#65533;-l%&#65533;0dMC&#65533;&#65533;
 &#65533;&#65533;&#65533;X3&#65533;Rb&#65533;:&#65533;>N&#65533;&#65533;5&#65533;&#65533;O&#65533;&#65533;&#65533;&#65533;&#65533;&#65533;&#65533;&#65533;&#65533;C&#65533;mx!&#65533;&#65533;y&#65533;AE&#65533;&#65533;R-&#1398;$&#65533;s&#65533;7&#65533;&#65533;&#65533;v&#65533;&#65533;F&#65533;%ieD&#65533;A&#65533;!e&#65533;&#65533;&#65533;&#65533;&#65533;Q,h&#65533;[*p&#65533;T&#65533;-G%J^$)X&#65533;T&#65533;2~&#65533;k=<&#65533;&#1613;E&#65533;AqD&#65533;f&#65533;y&#65533;&#65533;;&#65533;&#65533;@&#65533;&#65533;>&#65533;&#1034;#!@&#65533;&#65533;&#65533;&#65533;5&#65533;&#65533;SYBJ&#65533;hA&#65533;)&#65533;&#65533;Wz6&#65533;&#65533;&#65533;/&#65533;&#65533;&#1683;&#65533;&#1004;r&#65533;&#65533;`&#65533;&#65533;@&#1785;&#65533;&#65533;n&#65533;0$&#65533;J&#65533;)z+&#65533;&#813013;&#65533;&#65533;&#65533;6NHqV4p&#65533;Z&#65533;&#65533;<Mp&#65533;&#38335;zd&#65533;q&#65533;
8&#65533;&#65533;t&#792;'G,&#65533;o&#65533;iN&#65533;&#65533;&#65533;&#1714;6&#65533;&#65533;l&#65533;p%q&#65533;IJ&#65533;&#65533;hkK9&#65533;<&#1324;&#65533;l&#65533;1&#65533;Z&#65533;G&#65533;+&#65533;u&#65533;&#65533;V,&#65533;&#65533;&#65533;\j&#65533;&#65533;l&#65533;k&#65533;&#65533;S&#65533;&#65533;nA&#65533;&#65533;e&#65533;&#65533;&#65533;<3&#65533;&#65533;&#379;2&#65533;&#65533;&#65533;&#65533;&#65533;S&#65533;K&#65533;&#65533;s&#65533;&#65533;"*&#65533;&#65533;&#1296;.&#65533;&#65533;J";6&#65533;&#65533;&#65533;&#65533;&#65533;i<&#65533;7Q&#65533;&#65533;W&#65533;&#65533;gz&#65533;&#65533;U&#65533;&#65533;]&#65533;&#65533;&#65533;&#65533;a&#65533;0&#65533;&#65533;&#65533;&#65533;&#65533;&#65533;s&#65533;(&#65533;&#65533;^&#65533;&#65533;FrMw.&#6962;&#65533;&#65533;*_&#65533;iP&#65533;R&#65533;y&#65533;&#65533;&#65533;!z&#65533;&#65533;D&#65533;&#65533;:&#65533;&#65533;.&#65533;|lF&#65533;&#1914;2&o&#65533;GH&#65533;&#65533;{$]&#65533;u&#65533;9d&#65533;:E&#65533;&#65533;&#253;&#65533;z&#65533;&#65533;^$;e&#65533;&#65533;6G&#65533;&#65533;&#65533;?rG&#65533;|&#363;&#65533;!K&#65533;&#1142;&#65533;&#65533;&#65533;&#65533;&#1516;m&#65533;\&#1816;L&#65533;&#65533;&#65533;B&#65533;-&#65533;&#65533;&#65533;Ri+&#65533;&#65533;O'&#65533;&#65533;9o&#65533;i)&#65533;&#65533;rB&#65533;&#65533;&#65533;&#65533;&#65533;&#65533;Jz50&#65533;q&#65533;&#65533;&#65533;%&#65533;&#65533;<&#65533;M7&#65533;&#65533;I>&#65533;&#65533;!&#65533;KA&#65533;&#65533;&#65533;&#65533;&#65533;Y}z&#65533;&#65533;s7&#65533;&#65533;`&#65533;&#65533;&#65533;&#65533;a&#65533;&#65533;ynax&#65533;&#65533;n6O&#65533;&#65533;&#65533;}a&#65533;&#65533;5&#65533;H;&#65533;iW&#12662;{&#65533;&#218;&#65533;&#65533;6&#65533;&#65533;&#65533;I	&#65533;&#65533;3&#65533;l&#65533;\&#65533;&#65533;&#65533;`&#65533;&#65533;j&#1778;&#65533;&#65533;#7&#27785;&#65533;Z&#65533;&#65533;&#65533;&#65533;&#65533;$px&#65533;K&#65533;&#65533;&#65533;<l+&#65533;H&#65533;9$&#65533;&#65533;0!&#65533;p&#65533;&h&#65533;Z&&#65533;&#65533;&#65533;&#65533;
&#65533;n&#65533;&#65533;AxAI&#65533;&#65533;Z) &#65533;]&#65533;&#65533;&#65533;&#65533; <
&#65533; &#915;&#65533;&#65533;HB&#65533;&#65533;1$&#65533;R(&#65533;3&#65533;&#65533;&#65533;&#65533;&#65533;Y8&#65533;8&#65533;h&#65533;h&#65533;&#65533;0$BT&#1541;3&#65533;BHC8&#65533;C94&#65533;h&#65533;A&#65533;C&#65533;&#65533;BL&#65533;Y&#65533;;$&#65533;RP&#65533;4T&#65533;`&#65533;9$D5&#65533;&#65533;D&#65533;9&#65533;&#65533;9T&#65533;G(&#65533;p&#65533;Q|D(,&#65533;>$DO$&#258;H&#65533;@&#65533;WD&#65533;H&#65533;&#65533;&#65533;&#65533;&#65533;&#65533;&#65533;/,&#65533;~(&#65533;P&#65533;E&#65533;&#65533;&#65533;kK&#65533;7&#65533;&#387;(&#65533;G&#65533;&#65533;pD&#65533;&#65533;&#65533;&#65533;&#65533;E\t&#65533;&#65533; X$8$
@&#65533;]T&#65533;x&#65533;F[&#65533;&#388;&#65533;
&#65533;D?&#65533;&#65533;Y&#65533;&#65533;&#65533;&#65533;&#65533;*H ;|DAXl&#65533;mtCE\EX&#65533;gl&#65533;x0E&#65533;&#65533;&#65533;p&#65533;l$&#65533;&#65533;5&#65533;	 !&#65533; &#65533; ,&#65533; &#65533; &#65533; K &#65533; &#65533;	H&#65533;&#65533;&#65533;&#65533;*\&#65533;&#65533;Au0&#65533;H&#65533;&#65533;&#331;3Z&#65533;W&#65533;@&#65533;@y&#65533;&#531;.&#65533;&#562;&#65533;&#727;-&#65533;}C&#65533;&#65533;I&#65533;&#65533;&#65533;&#65533;D&#65533;&#65533;]&#65533;$0&#65533;
Jq&#65533;&#65533;4N&#65533;T&#65533;s&#65533;Ij$&#65533;6%&#65533;&#65533;&#65533;&#1387;Xs&#65533;&#65533;)&#65533;k&#65533;_F&#65533;Zl&#1617;&&#65533;	$Q!&#65533;&#1783;&#65533;&#65533;&#65533;&#65533;kH&#65533;&#65533;{&#65533;&N&#65533;&#65533;&#65533;F&#65533;&#65533;&#65533;V&#65533;T&#65533;&#65533;&#1749;&#65533;&#11457;#&#65533;&#65533;&#65533;s*B&#65533;&#65533;)+&#65533;:X&#65533;g&#65533;&#65533;&#65533;&#1636;<&#65533;qe&#65533;NS&#65533;T&#65533;r&#65533;&#65533;&#65533;9j&#65533;9&#65533;2&#54247;&#65533;&#65533;&#65533;75A&#65533;{k&#65533;.&#65533;&#1602;&#65533;&#65533;k&#65533;t}&#65533;&#65533;&#65533;f3v&#1816;3&#65533;&#65533;&#65533;6&#65533;&#65533;NY&#65533;w&#65533;S&#65533;B&#65533;&#65533;zp&#65533;F&#65533;c&#1406;&#65533;&#65533;&#65533;&#65533;&#322;&#65533;Ksy&#65533;	&#65533;'&#65533;&#812;o&#65533;&#65533;U&#65533;&#65533;G&#65533;Epm&#65533;Ta&#65533;a&#65533;&#65533;`&#65533;)&#1369;{&#65533;Eg&#65533;BPd&#65533;i7av&#65533;M"Au&#65533;&#65533;Wp1A/p!49&#65533;[yrqx&#65533;!f&#65533;w&#65533;&#65533;&#65533;X&)&#65533;7&#65533;&#65533;0&#65533;&#65533;&#65533;:L&#65533;#&#65533;wOY&#65533;&#65533;&#65533;&#65533;&#1059;FO&#65533;d[f&#65533;&#65533;&#65533;BL&#65533;$2&#47113;&#65533;?H"&#65533;pE&#65533;&#30684;1&#65533;&#1942;&#65533;PH&#65533;&#65533;&#65533;n6&#65533;&#65533;&#65533;@&#65533;@&#65533;f&#65533;H&#65533;&#65533;&#65533;&#65533;f2&#65533;&#865;k&#65533;@Xd|&#65533;1&#65533;&#65533;a&#65533;UEVt&#65533;&#65533;(&#65533;7j&#65533;&#65533;&#25768;&#65533;&#65533;&#43661;:y&#1060;&#65533;b&#65533;*&#65533;&#65533;&#65533;&#1311;&#65533;}&#65533;P&#65533;&#65533;&#65533;&#65533;*0j&#65533;&#65533;*&#65533;&#65533;&#65533;[&#65533;&#65533;&#65533;&#65533;@w&#65533;&#65533;XZ&#65533;!A?&#65533;f&#65533;&#65533;f&#65533;&#65533;&#65533;&#65533;j&#65533;&#65533;&#65533;&#65533;&#65533;6&#65533;&#774;@.x&#65533;c2&#65533;&#19466;&#65533;9&#65533;&#65533;&#65533;n&#65533;&#65533;&#65533;uSgI&#65533;&#65533;;^&#65533;&#65533;Y&#65533; 4&#35296;&#65533;&#65533;4&#65533;B&#65533;&#65533;&#65533;pB&#65533;^TV&#65533;&#65533;QY&#65533;&#65533;rv&#65533;W;&#65533;&#65533;&Z&#65533;&#65533;&#65533;,<&#65533;+	&#65533;&#65533;rA\S&#65533;&#65533;n)&#65533;&#65533;&#65533;Y7&#65533;&#65533;&#65533;&#65533;&#65533;&#65533;r&#65533;&#65533;&#970;&#65533;&#65533;O
&#65533;0&#65533;B&#488;&#65533;&#65533;ic&#65533;g&#65533;&#65533;&#65533;-&#65533;W>&#65533;9&#65533;?&#65533;"&#65533;s&#65533;\&#65533;L&#65533;&#65533;&#65533;&#65533;&#65533;AFibSx&#65533;&#65533;u!qy&#65533;&#65533;{8$&#65533;A&#65533;&#65533;$&#65533;&#65533;7&#65533;&#65533;&#65533;&#65533;&#65533;F&#65533;$&#1715;7&#65533;&#65533;qg&#65533;G&#65533;&#65533;&#65533;&#65533;?&#65533;0	&#65533;@^&#65533;<&#65533;&#65533; {&#65533;d&#65533;o&#65533;\&#65533;&#65533;&#6167;T&#65533;&#65533;t&#65533;A2&#65533;&#65533;&#65533;tgny&#533;&#65533;m&#65533;&#65533;&#65533;,&#65533;Q&#65533;4-&#65533;&#65533;Am}fC&#65533;V&#65533;*&#65533;"k&#65533;&#1966;&#65533;m&#65533;&#65533;sF&#65533;}g&#65533;_&#65533;&#65533;Lc&#65533;&#65533;&#65533;w&#65533;&#65533;&#65533;&#65533;2&#65533;8BJ&#65533;&#65533;x`&#65533;&#842;&#65533;14&#65533;&#65533;9&#65533;&#65533;9B&#65533;$&#65533;&#65533;&#65533;&#65533; &#65533;R&#65533;&#65533;&#65533;Od&#65533;&#65533;&#65533;${&#65533;{&#65533;&#65533;l&#65533;&#65533;!y`&#65533;&#65533;&#3532;&#65533;fq&#65533;&#65533;UJS&#65533;&#65533;&#65533;&#65533;F &#65533;
l&#65533;&#772;&#65533;&#1370;hG&#65533;&#65533;&#65533;o+x&#65533;\&#65533;&#65533;Q&#65533;uOZT&#65533;&#65533;C&#65533;&#65533;^,Y&#65533;&#65533;&#65533;&#11851;&#65533;&#65533;&#65533;Jo&#65533;?AHV!l&#65533;",UUqX&#65533;&#65533;&#65533;&#65533;&#65533;d&#65533;"&#65533;D&#65533;&#65533;s&#65533;&#65533;&#65533;&#1829;y&#65533;#AdS`i&#717;&#65533;&#65533;&#65533;&#65533;u&#65533;&#65533;QH&#65533;&#1609;&#65533;(.j&#65533; &#65533;s&#65533;&#65533;&#18910;&#65533;9&#65533;&#65533;0a
~&#65533;sG&#65533;&#619;n&#65533;PvHA&#65533;L!P&#65533;Z&#65533;&#65533;2&#65533;f&#65533;&#65533;6BdEN&#65533;8&#65533;&#65533;"&#65533;cAE&#65533;w&#65533;o&#65533;d&#65533;&#65533;&#65533;r&#65533;H&#65533;&#65533;&#65533;&#65533;T&#65533;&#1455;&#65533;=]&#65533;2	&#65533;&#65533; 7&#65533;&#65533;#&#65533;&#65533;&#65533;4$&#65533;0&#65533;-&#65533;I)&#65533;&#65533;&#65533;&#65533;!lH&&#65533;&#65533;G&#65533;&#65533;f8&#65533;K,w&#65533;7&#65533;&#65533;O!z&#65533;&#65533;	bN&#65533;hs"yP&#65533;Z&#65533;(&#65533;f:S]&#65533;)&#65533;V&#65533;&#65533;&#65533;g &#65533;&#65533;&#65533;&#65533;&#65533;&#65533;E&#65533;x&#65533;"&#65533;Mp08&#65533;&#14629;9|&#65533;
&#65533;*&#65533;&#65533;&#65533;&#65533;&#660;&#65533;&#65533;&#65533;&#65533;>&#65533;2&#65533;2t"0&#65533;n&#65533;'Z&#65533;&#65533;&#65533;f&#65533;&#65533;&#65533;7&#65533;&#65533;5-&#65533;&#65533;V&#65533;&#65533;&#65533;&#65533;t"(&#65533;&#65533;sP&#65533; 0u.&#65533;NHB&#65533;`&#65533;'&#65533;&#65533;&#65533;&#65533;&#65533;R&#65533;i;K&#65533;58&#65533;&#65533;hd+&#65533;V&#65533;B&#65533;R&#65533;&#65533;&#65533;2&#65533;+&#65533;&#65533;A&#65533;0#&#65533;&#65533;+&#65533;I6 s8I;&#65533;K&#65533; &#484;&#65533;&#65533;&#65533;F&#1418;&#65533;&#65533;&#65533;+ &#65533;Z&#65533;&#65533;N}&#65533;G=&#65533;&#65533;B&#65533;u&#65533;~ mb&#1266;&#6566;P&#65533;L&#65533;&#65533;2&#65533;&#65533;L&#65533;&#65533;&#65533;T&#65533;:&#65533;t&#65533;&#584;?&#65533;`0"&#65533;&#65533;I&#65533;K?&#65533;V&#65533;l&#65533;6&#65533;&#65533;&#65533;Ek&#65533;&#65533;&#65533;&#65533;&#65533;&#313;&#65533;WdH&#65533;d&#65533;/4&#65533;&#65533;DQ&#65533;}$&#65533;&#65533;E&#65533;BV[&#65533;&#65533;&#41361;h&#65533;&#65533;&#65533;&#65533;5&#1291;E1DJ<&#65533;&#65533;&#1794;&#65533;R &#65533;t&#65533;@&#65533;&#65533;&#65533;&#65533; &#65533;&#65533;TT&#65533;&#65533;&#65533;&#65533;~C&#65533;w_;&#65533;&#65533;&#65533;C/{&#65533;&#65533;D&#65533;	&#65533;D&#65533;&#65533;#.K<@&#65533;&#65533;&#65533;&#65533;*~@&#1076;&#65533;0&#65533;J"{F&#65533;&#1366;&#65533;&#65533; &#65533;&#65533;*&#65533;&#65533;7,A	&#65533;}0E&#65533;I&#65533;l&#65533;b&#65533;+i&#65533;\&#8259;`&#65533;&#65533;&#65533;&#65533;WsQ&#65533;V&#65533;&#65533;&#65533;&#65533;&#65533;
&#65533;yl&#65533;"N&#65533;4&#65533;&#65533;wu&#65533;&#65533;ILpT&#65533;&#65533;&#65533;&#65533;&#65533;SKa&#65533;@8&#65533;&#65533;&#65533;l[&#65533;(O!Pz&#65533;$&#65533;(&#65533;&#65533;&#65533;I&#65533;&#65533;*&#65533;&#65533;@&#65533;=&#507;&#65533;"&#65533;8&#65533;L)&#65533;5&#65533;	&#65533;&#65533;&#1236;4 {]&#65533;MN75&#65533;`d@cC4$.&#65533;^&#65533;&#65533;&#65533;J&#65533;&#65533;&#65533;&#65533;&#65533;3
Gi@&#65533;rV&#65533;h&#65533;&#65533;&#65533;Kh&#65533;L&#65533;FNe&#1184;Vl7&#65533;&#65533;e&#65533;&#65533;0&#65533;%&#65533;&#65533;i&#65533;&#65533;&#65533;Up="&#65533;N&#65533;z?q&#65533;&#1063;K&#65533;)&#65533;!&#65533;&#65533;&#65533;&#65533;H&#65533;1j&#65533;&#65533;}&#65533;Q&#65533;?P&#65533;dW&#1640;&#65533;^yW&#65533;&#1553;&#65533;5&#65533;a&#244;Pl"&#65533;&#65533;&#65533;&#65533;rWyE&#65533;&#65533;?&#65533;=&#65533; &#65533;&#65533;D&#65533;&#65533;u&#65533;Emqc&#65533;&#65533;&#65533;&#65533;r&#65533;&#65533;\&#65533; &#65533;@8&#65533;|&#65533;&#144;&#65533;-eUrI'&#65533;&#65533;&#65533;&#65533;8&#65533;&#65533;&#65533;'&#65533;&#65533;/&#65533;&#231;%&#65533;J&#65533;i^&#65533;&#1863;j&#65533;kI&#65533;*!&#65533;&#1281;&#65533;O&#65533;;zk&#65533;>[>&#65533;&#65533;&#65533;??@p&#65533;&#65533;{&#65533;&#65533;&#65533;h&#65533;&#65533;&#65533;&#65533;H&#65533;&#65533;&#65533;7&#65533;&#46151;"X&#65533;&#65533;F7&#65533;W&#65533;&#65533;&#561;&#65533;&#65533;&#65533;I]&#65533;&#65533;N&#65533;@&#65533;&#65533;k(&#65533;&#65533;H&#65533;&#65533;&#65533;&#65533;?@&#65533;&#65533;q&#65533;&#65533;&#65533;Q"&#65533;F&#65533;&#65533;-&#65533;<&#65533;&#65533;[&#65533;&#65533;&#65533;&#65533;*&#65533;O<&#65533;&#65533;?&#65533;&#65533;&#65533;&#65533;&#65533;&#65533;v&#65533;&#65533;&#230;&#65533;&#65533;2&#65533;&#65533;\X&#65533;F&#65533;&#65533;<x4&#65533; &#65533;v&#65533;&#65533;&#65533;e&#1621;&#65533;Sx&#65533;&#581;&#65533;&#65533;&#65533;{&#65533;C~)H&#65533;&#65533;H&#65533;.P;&#65533;&#65533;a&#65533;{l&#65533;!&#179;mJH&#65533;&#563293;5&#65533;W&#65533;&#65533;?&#65533;&#65533;m&#65533;\&#65533;&#65533;&#65533;&#65533;M&#65533;x&#65533;9&#65533;Q&#65533;&#65533;&#65533;'&#65533;~&#65533;&#65533;C&#65533;&#65533;&#65533;_$&#65533;*)&#65533;;&#65533;&#65533;&#65533;&#65533;]&#713;$C&#65533;(&#65533;&#65533;&#65533;*&&#65533;6n&#65533;cC&#982;d&#65533;k&#65533;&#65533;&#65533;&#65533;ap&#65533;`wO&#65533;^&#65533;&#65533;n&#65533;k&#65533;G&#65533;GD&#65533;&#65533;&#65533;4d&#65533;K&#65533;&#65533;&#65533;r&#65533;A}CfWk&#65533;&#65533;E6nsp`+BR&#65533;$&#65533;	v&#65533;&#65533;&#65533;2R8 &#65533;q&B%&#65533;}hD6Tw6&#65533;&#65533;&#65533;bQ&#65533;&#65533;lng@Pc&#65533;&#65533;1&#65533;&#65533;C&#65533;p&#65533;?&#65533;G$&#65533;b&#65533;@+:VRo&#65533;&#65533;X&#65533;&#65533;O&#65533;{&#65533;6&#65533;&#65533;`6e&#65533;W{&#65533;!&#65533;&#65533;&#65533;S)gyp&#65533;&#65533;&#65533;&#65533;Q@U&#65533;[z&#65533;&#65533;0&#65533;/i!j&#65533;Q&#65533;&#65533;;&#65533;&#65533;U1k&#65533;8&#65533; &#65533;dN&#65533;&#65533;qQT&#65533;n&#65533;X&#65533;&#65533;?x11&#65533;U&#65533;tja`M8X&#65533;&#65533;&#65533;&#65533;&&#65533;vFl7&#1411;&#65533;&#65533;&#65533;&#1546;B&#65533;
&#65533;&#65533;'{&#65533;V:X)&#65533;&#65533;+w/"&#65533;Y| {&#65533;g{Y&#65533;p[&#65533;	&#65533;!/&#65533;&#65533;B&#65533;&#65533; &#65533;&#1152;{&#65533;dD&#65533;&#65533;&#65533;&#65533;&#65533;1D3h&#65533;X`{A&#65533;m&#65533;7&#65533;;&#65533; &#65533;GXH&#65533;&#65533;p&#65533;&#65533;(^+AT&7S&&#65533;v&#182;&#65533;HqC&#65533;&#65533;gH |U&#65533;&#65533;&#65533;N&#65533;qr&#65533;&#65533;\&#65533;6i&#65533;o&#523;&#65533;&#65533;W{ &#65533;&#65533;&#65533;&#65533;r3&#65533;A&#65533;&#65533;W%&#65533; &#65533;wDQ&#65533;&#65533;&#65533;&#65533;Pe&#65533;!rkQ&#65533;&#65533;jqA&#65533;#;1Q&#65533;&#65533;&#65533;&#65533;&#65533;' dp_&#65533;&#65533;HS&#65533;#&#65533;&#65533;z&#65533;!lY@&#65533;&#1487;	&#65533;
e&#65533;&#65533;pey_&#65533;&#65533;Osr1&#65533;l&#65533;')|CCX&#65533;g&#65533;`zd:&#65533;&#1351;&#932;&#65533;&#65533;4&#65533;IVAe&#65533;
QY&#65533;wI&#65533;f&#65533;%&#65533;zQx&#65533;a&#65533;;&#65533;&#65533;PQi&#65533;&#65533;&#65533;P&#65533;&#65533;&#65533;6&#65533;.&#65533;&#65533;~B!&#65533;B91&#65533;.&#65533;2Qy&#65533;
P&#1626;&#65533;q*&#65533;&#65533;'!&#65533;&#65533;&#5193;&#65533;&#65533;wqmB&#65533; m0|&#65533;&#65533;&#569;&#65533;)&#65533;&#65533;&#65533;H&#65533;3&#65533;N&#65533;&#65533;&#65533;&#65533;2&#65533;&#65533;hw&#65533;`&#65533; ,&#65533;&#65533;t&#65533;p&#65533;&#65533;&#65533;&#65533;%&#65533;&#65533;m&#65533;&#305;!&#65533;&#65533;&#65533;&#65533;R&#65533;c/&#65533;&#65533;3e:&#65533;FF&#65533;`A&#65533;"&#65533;&#65533;A&#65533;^&#65533;	1&#65533;j&#65533;WU T&#65533;s&#65533;p&#65533;&#26317;&#65533;j&#65533;&#65533;&#65533;&#65533;&#65533;Z&#65533;W.S8B	[r&#65533;&#65533;&#65533;&#65533;.&#65533;&#65533;`&#65533;&#65533;&#65533;&#65533; &#65533;&&#65533;Rr_8j&#65533;e&#65533;"&#65533;&#4699;&#65533;&#65533;&#43089;2&#65533;&#65533;R&#65533;&#65533;&#65533;z&#65533;&#65533;&#38051;&#65533;&#65533;P9&#65533;YQ1y&#65533;&#65533;w&#65533;&B&#65533;&#65533;&#65533;&#65533;[Bs&#65533;&#65533;&#65533;A&#65533;&#65533;&#65533;'&#65533;&#65533;&#65533;&#65533;&#65533;V*^&#65533;)&#65533;@ /p~&#65533;k&#65533;&#65533;	U&#65533;&#65533;&#65533;&#65533;z%v_J\&#65533;'w&#65533;YD&#65533;!qb!N&#65533;&#65533;&#65533;&#65533;&#65533;^&#65533;Y9&#65533;J&#285;7&#65533;&#65533;&#65533;&#65533;&#65533;&#65533;&#65533;&#65533;&#65533;&#65533;&#65533;&#65533;F&#65533;`&#65533;&#65533;!5&#65533;&#65533;&#65533;n&#65533;]&#65533;F&#65533;&#65533;!}z&#65533;&#65533;&#65533;	&#65533;&#65533;&#65533;tzP+ &#65533;6i&#65533;U0#&#65533;7&#228;&#65533;&#65533;&#65533;HCx&#65533;&#65533;&#65533;&#65533;O&#65533;2&#65533;B&#65533;&#65533;&#65533;&#65533;Q&#65533;&#65533;s&#65533;&#65533;zx&#65533;4aT@&#1397;L&#681;A	&#65533;w&#65533;s&#65533;mD:&#65533;&#65533;`&#65533;&#65533;&#65533;&#65533;3K&#65533;u&#65533;5a&#65533;&#1024;&#65533;&#65533;&#65533;F&#65533;&#65533;&#65533;&#65533;#&#65533;k(&#65533;|#J&#65533;&#65533;&#65533;C&#65533;&#65533;&#65533;;&#65533;( 
>&#65533;'&#65533;P&#65533;i&#65533;&#65533;U&#65533;&#65533;	&#65533;&#65533;z&#65533;`&#323;&#65533;&#65533;f6&#65533;k&#65533;f&#65533;'vlD&#65533;&#65533;B~&#65533; 
&#65533;&#65533;&#65533;8z&#65533;w&#65533;&#65533;&#65533;(::Q}&#65533;F&#65533;&#65533;&#65533;&#65533;&#65533;`7+&#65533;&#65533;&#65533;&#65533;&#65533;&#65533;uhd&#65533;C&#65533;K&#65533;&#65533;yr[&#65533;&#65533;&#65533;@F&#65533;&#65533;}&#65533;&#65533;G&#65533;	-&#65533;QU(v"Rc&#65533;&#65533;h&#65533;&#65533;Wp8&#65533;&#1639;r&#65533;&#65533;&#65533;r&#65533;&#65533;&#65533;S&#65533;Q&#65533;&#65533;p&#65533;p&#65533;&#65533;" &#65533;u&#65533;G&#65533;j6.u;&#65533;&#65533;`&#65533;*N&#65533;X]&#65533;&#65533;&#65533;Q&#65533;v~&#65533;&#65533;@1&#65533;&#65533;&#65533;m&#65533;&#65533;'&#65533;i9&#65533;&#65533;&#65533;&#65533;&#65533;6&#65533;&#65533;&#65533;&#65533;&#65533;QU1&#65533;+&#65533;&#65533;&#65533;&#65533;&#65533;($CB=&#65533;&#65533;&#1527;'$&#65533;&#65533;&#65533;&#65533;&#65533;N&#65533; &#65533;z&#65533;&#65533;&#65533;,&#65533;&#65533;D1K&#65533;[&#65533;&#65533;*&#65533;^U%&#65533;&#65533;[&#65533;&#65533;&#65533;t&#65533;[k\U&&#65533;	&#65533;&#65533;&#65533;!b&#65533;&#65533;&#65533;&#65533;&#65533;&#65533;&#65533;&#65533;;&#65533;{&#65533;&#65533;&#65533;!&#65533;&#65533;&#65533;0&#65533;&#65533;&#65533;&#65533;&#65533;&#1146;&#65533;K&#65533; &#65533;&#65533;	&#65533;&#65533;"&#65533;K&#65533;&#65533;	&#65533;&#65533;&#65533;&#65533;&#65533;&#65533;&#1791;&#65533;&#65533;&#65533;p&#65533;&#65533;;&#65533;&#65533;
|&#65533;P&#65533;L&#65533;&#65533;&#65533;&#65533;;M`&#65533;&#65533;|R&#65533;&#65533;aF &#65533;&#65533;*0&#65533;@g@@&#65533;&#65533; &#65533;;&#65533;B1 &#65533;P [@&#65533;&#65533;&#65533;p&#65533;&#65533;p&#65533;&#65533;&#65533;&#65533;&#65533;&#65533;&#65533;&#65533;&#65533;OL8&#65533;@&#65533;gpa&#65533;IL	 N&#65533;]&#65533;&#65533;&#65533;`&#65533;&#65533;]&#65533;S&#65533;h&#65533;_&#65533;&#65533;A&#65533;N&#65533;)&#65533;&#65533;5<g&#65533;&#65533;i&#65533;&#65533;&#65533;	&#65533;&#65533;_&#65533;&#65533;O&#65533;&#65533;N&#65533; &#65533;&#65533;5<&#307;0&#65533;D&#65533;L&#65533;L&#65533;* &#65533;y&#65533;wR&#65533;&#65533; V<&#65533;2,&#65533;X&#65533;4<&#65533;&#65533; D<&#65533;0# &#145;<&#65533;&#65533;A&#65533;&#65533;1&#284;&#65533;&#65533;BL&#65533;/,&#305;&#65533;&#524;L&#65533;0x|&#65533;&#65533;&#65533;g0&#651;<&#65533;&#65533;&#65533;2<0&#65533;&#65533;&#65533;&#65533;&#65533;&#65533;&#65533; &#65533;&#65533;&#65533;I&#65533;r50&#65533; &#65533;&#65533;&#65533;&#780;h&#65533;&#65533;&#65533;&#65533; 5 &#65533; &#65533;&#65533;&#65533;@&#65533;<<&#65533;&#65533;&#1020;0&#65533;&#65533;&#65533;&#65533;M B&#65533;H`&#65533;0&#65533;1d&#65533;&#65533;&#65533;&#65533;&#65533;&#65533;P&#65533;&#65533; &#65533;&#65533;&#1932;&#65533;&#65533;&#65533;&#65533;7&#65533;@&#65533;=&#65533;&#65533;&#65533;&#65533;&#65533;&#65533;&#65533;M"=&#65533;=&#65533;p-&#65533;&#65533;&#65533;&#65533;&#65533; &#65533;&#65533;&#65533;]&#65533;$&#65533;&#65533;&#65533;	a&#65533;u&#65533;&#65533;.&#65533;&#65533;!}&#65533;!&#65533;&#65533;&#65533;&#65533;&#65533;&#65533;&#65533;aa&#65533;r %M&#65533;8&#65533;&#65533;&#65533;&#65533;NmB&#65533;F'&#65533;Q]p&#1240;p7M&#65533;&#65533;&#65533;&#65533;&#65533;&#65533;_m&#65533;P&#65533;!&#65533;f&#65533;\&#65533;&#65533;&#65533;&#65533;&#65533;&#65533;oMM &#65533;&#65533;&#65533;1g&#65533;p&#65533;|&#65533;!&#65533;&#65533;&#65533;&#65533;&#65533;&#65533;&#65533;&#65533;u&#65533;  .]&#65533;-]&#1593;W&#65533;y&#65533;&#65533;&#65533;&#65533;&#65533;&#65533;&#65533;&#65533;0&#65533;	1&#65533;&#65533;u&#65533;&#65533;z&#65533;&#65533;6}&#1166;&#65533;,9Y&#65533;`	Q&#65533;&#65533;Z&#65533;&#1465;&#65533;&#65533;&#65533;46&#65533;C&#65533;f &#65533;&#65533;'\&#65533;&#65533;&#65533;&#65533;&#65533;&#892;&#65533;&#65533;&#65533;u&#65533;&#65533;C &#65533;&#65533;&#65533;&#906;&#65533;&#65533;
&#65533;&#65533;&#1678;m0&#65533;}&#65533;&#65533;q&#65533;H&#669;&#65533;&#65533;&#65533; &#65533;&#65533;&#65533;]&#65533;-&#65533;9@&#65533;l&#65533;&#65533;&#65533;&#65533;&#65533;&#65533;H&#65533;}{ &#65533;&#65533;
&#65533;&#65533;&#65533;&#65533;&#65533;]&#1827;&#65533;&#65533;]&#65533;&#65533;H&#1225;&#65533;&#65533;&#65533;&#1391;&#65533;H&#65533;a&#65533;^pE&#65533;&#65533;!&#65533;}= a-&#65533;	&#65533;NT}4f&#65533;&#65533;&#65533;\&#65533;&#65533;}&#65533;]&#65533;!&#65533;&#65533;mt&#65533;&#1117;&#65533;&#65533;&#65533;&#65533;&#1455;= 5pt&#65533;7&#65533;p&#65533;&#65533;&#65533;Z&#65533;&#65533;7&#65533;|&#65533;&#1698;m&#65533;]&#65533;&#65533;v&#65533;&#65533;*.&#1212;&#65533;&#65533;&#65533;g=&#1622;&#65533;&#65533;&#65533;-&#65533;&#65533;&#65533;I]&#65533;&#65533;p	~&#65533;MP	&#65533;uA&#65533;	&#65533;&#65533;.&#65533;\-&#65533;&#65533;&#1852;&#65533;&#65533;&#65533;a&#65533;-Im&#65533;&#65533;&#65533;&#65533;&#65533;&#65533;&#65533;1&#65533;
&#65533;&#65533;&#65533;&#65533;&#65533;}&#25676;&#65533;{&#65533;&#65533;~4p&#65533;"M&#65533;!&#65533;&#65533;L&#65533;&#65533;&#65533;N&#65533;&#65533;=&#65533;N&#65533;&#65533;&#65533;&#65533;&#65533;&#65533;&#65533;B&#65533;&#65533;(&#2027;&#65533;&#65533;5&#65533;&#65533;y&#65533;&#65533;&#65533;&#65533;	! b&#65533;qE&#65533;&#65533;&#1501;&#65533;&#65533;&#65533;&#65533;A&#65533;! &#65533;=&#65533;*&#65533;&#65533;-n&#65533;0&#65533;&#65533;	'&#65533;&#65533;Wm&#65533;,&#65533;&#65533;&#65533;&#65533;&#65533;o&#65533;&#1014;&#65533;S}	&#65533;[&#65533;&#65533;7&#65533;&#65533;_&#65533;&#65533;gm]&#65533;&#65533;R&#65533;&#1660;&#65533;&#1597;n &#65533;S&#65533;&#65533;&#65533;&#65533;&#65533;!&#65533;8&#65533;U&#65533;&#65533;$&#65533;&#65533;&#65533;&#65533;M&#65533;ONn&#65533;&#65533;7&#65533;&#65533;&#65533;X&#65533;&#65533;t&#65533;P&#65533;A&#65533;}&#65533;&#1867;~&#1893;&#65533;&#1762;M&#65533;m^{&#65533;9nv&#65533;&#1668;.&#65533;zn&#65533;}&#1447;&#65533;&#65533;&#65533;.&#65533;8\&#65533;&#65533;1&#65533;q&#65533;&#65533;^&#65533;&#65533;&#65533;$O&#65533;6OC&#65533;&#1633;.&#65533;&#65533;m&#2022;&#65533;&#65533;&#1256;&#65533;&#65533;&#65533;&#65533;]&#1557;&#65533;&#65533;,&#65533;&#65533;}&#65533;A&#65533;/&#65533; &#65533;&#65533;F&#65533;&#65533;&#65533;&#65533;&#65533;&#65533;&#65533;n&#65533;&#65533;&#65533;&#65533;&#1276;m!&#65533;&#65533;~&#65533;4&#65533;&#65533;&#65533;N&#65533;N&#65533;&#65533;&#65533;(&#65533;&#1166;&#65533;J&#65533;&#65533;M&#65533;<&#65533;&#65533;@&#65533;&#65533;*op-&#65533;&#65533;^&#65533;&#65533;&#65533;&#65533;B&#65533;&#65533;3&#65533;&#65533;R&#65533;&#65533;"/&#65533;&#65533;&#65533;Zn{1&#65533;&#65533;&#65533;&#65533;
&#65533;&#65533;&#65533;&#65533;&#65533;GG&#65533;&#65533;.d&#65533;&#65533;&#65533;&#65533;&#65533;&#65533;&#286;&#65533;&#65533;&#65533;&#65533;&#65533;O&#65533;i&#65533;#&#65533;&#65533;&#65533;p4o&#65533;4'&#65533;a&#65533;&#65533;&#65533;&#65533;R&#65533;&#65533;&#65533;&#65533;&#65533;&#65533;&#65533;&#65533;&#65533;_&#65533;dN&#65533;,&#65533;@&#65533;&#65533;&#65533;&#65533;&#65533;&#65533;&#65533;r&#65533;&#65533;&#65533;
&#65533;@&#65533;&#65533;&#65533;&#65533;&#65533;&#65533;&#65533;&#1537;&#65533;&#65533;
&#65533;&#65533;I&#65533;&#65533;Mo{4p&#19631;&#65533;G&#65533;&#6365;X&#65533;[/&#65533;&#65533;&#65533;&#65533;&#65533;&#2047;at&#65533;&#65533;X&#65533;W&#65533;`&#65533; &#65533;&#65533;&#65533;'C&#65533;
y59X&#65533;&#65533;E&#65533;5n&#65533;&#65533;&#65533;&#65533;G&#65533;,J&#65533;ghX&#65533;&#65533;)C&#65533;%&#65533;&#65533;K&#65533;	6&#65533;	&#1855; u&#65533;&#65533;&#65533;&#65533;&#65533;F-&#65533;&#65533;3(&#65533;&#419;.&#65533;&#65533;L&#65533;paM&#65533;&#65533;r&#65533;&#65533;Z&#65533;&#65533;&#65533;B`&#65533;&#789;&#65533;R&#65533;&#65533;\&#65533;3&#65533;&#65533;C&#65533;y	&#65533;&#65533;&#65533;&#65533;[&#65533;Z&#65533;V4&#65533;&#65533;n&#675;s9<H&#65533;&#53190;&#65533;&#65533;%\&#65533;&#65533;&&#65533;J&#65533;& c&#65533;&#65533;B&#65533;5&#65533;g&#65533;&#65533;&#179;&#65533;.6&#65533;&#65533;&#65533;&#65533;&&#65533;&#65533;nu|q&#65533;b&#65533;/?&#65533;=[&#65533; M&#65533;&#65533;e&#65533;&#65533;&#1540;&#65533;&#65533;&#65533;&#65533;!&#65533;V&#65533;&#65533;f&#65533;w&#65533;&#65533;&#65533;&#65533;L&#1784;&#65533;&#65533;"&#65533;&#65533;&#65533;2&#65533;?3&#65533;/&#65533;&#65533;&#65533;&#65533;f&#65533;&#65533;&#501;{&#65533;&#65533;&#65533;&#65533;&#65533;\&#65533;1&#65533;(&#65533;wD&#65533;6f&#65533;&#65533;nr&#65533;&#65533;&#463;NM#&#65533;L&#65533;&#65533;&#65533;w&#65533;&#65533;&#65533; 
"&#65533;&#65533;\&#65533;q&#65533;.&#65533;,&#641;&#65533;&#65533;&#65533;H&#65533;&#65533;&#65533;&#1063;&#65533;&#65533;J&#65533;&#65533;&#65533;L&#65533;n&#65533;&#65533;&#65533;&#65533;"&#65533;pD&#65533;>0&#65533; &#65533;&#65533;&#65533;(&#65533;&#65533;r&#65533;,&#65533;&#65533;H&#65533;&#65533;&#65533;
S&#65533;&#65533;&#65533;&#65533;"&#65533;&#65533;yg&#65533;&#65533;&#65533;H&#65533;&#65533;&#65533;")/&#65533;!&#65533;)&#65533;&#65533;!&#65533;&#65533;&#65533;(&#65533;&#65533;B&#65533;s8&#65533;2)&#65533;"&#65533;J2&#65533;&#65533; &#65533;&#65533;&#1714;<&#65533;f&#65533;O&#65533;&#65533;&#660;'&#65533;R&#65533;.<&#65533;h/&#65533;&#1034;*&#65533;9&#65533;D&#65533;&#586;X<h&#65533;&#65533;R&#65533;&#65533;&#967;x&#65533;$P9&#65533;&#65533;&2C&#65533;7&#65533;X&#65533;&#65533;5&#65533;&#65533;&#65533;&#65533;&#65533;x&#65533;&#65533; Dy&#65533;/&#65533;&#65533;&#65533;&#65533;+&#65533;&#65533;h&#65533;S&#65533;S&#65533;f&#65533;&#65533;&#65533;w&#65533;&#1089;U# &#65533;&#65533;-
&#65533; &#65533;&#65533;dt=^&#65533;&#65533;n1k`&#65533;SV&#65533;&#65533;&#65533;&#65533;&#858;&#65533;1&#65533;&#65533;0&#65533;&#65533;&#65533;V&#65533;t&#65533;&#65533;Z&#65533;k&#65533;m&#65533;&#65533;
"(&#65533;XQrS&#65533;&#65533;&#65533;\w5&#65533;&#65533;m&#65533;&#65533;(&#65533;Q&#338;)?c&#353;&#65533;^&#65533;&#65533;&#65533;;&#65533;D{&#65533;]-jJ&#65533;&#65533;&#65533;`&#65533;&#65533;&#11684;vY&#65533;&#55236;8"^&&#65533;&#65533;=rp	5&#1112;&#65533;#/A&#65533;&#65533;&#65533;F&#65533;0&#65533;R&#65533;&#65533;&#65533;&#65533;&#65533;eS&#65533;&#65533;&#65533;Lf	C]&#65533;&#65533;&#65533;&#65533;S&#65533;X{&#65533;n/4&#65533;{lC&#65533;xx&#65533;&#65533;Mm&#65533;i&#65533;$&#880;&#65533;&#65533;6&#65533;e5&#65533;_S&#65533;&#65533;&#65533;`&#1946;}&#65533;&#65533;&#65533;|k&#1254;&#694;N&#65533;&#65533;&#65533;#&#65533;6$&#65533;gM&#65533;&#65533;n&#1658;K&#65533;a&#65533;&#65533;&#65533;&#65533;]+&#559;&#65533;	&#65533;,&#65533;W&#65533;&#65533;&#65533;&#65533;&#65533;&#65533;uS^&#65533;iCw&#65533;&#65533;q&#65533;&#65533;C&#65533;&#1091;(&#65533;&#65533;C7t&#65533;#&#65533;&#65533;&#65533;2&#65533;S'&#49379;okW&#65533;&#65533;
&#65533;:&#65533;/&#65533;&#65533;&#65533;&#65533;,N-&#28828;&#65533;&#65533;G &#65533;}gx&#65533;?&#65533;`c&#65533;&#65533;8&#65533;&#2025;5]&#65533;&#65533;&#65533;&#65533;/&#65533;h&#65533;&#65533;&#65533;
&#65533;=&#65533;*5u&#65533;W~$>&#65533;&#65533;&#65533;O&#65533;0&#65533;y4Si&#65533;	&#65533;&#65533;P&#65533;&#65533;+&#65533;m`&#65533;&#65533;]&#65533;T0&#65533; &#65533;&#65533;&#65533;p&#65533;n&#65533;&#65533;2&#65533;&#65533;GH&#65533;y&#65533;C"8&#65533;A&#65533;&#65533;&#65533;Y&#65533;#&#1380;W&#65533;&#65533;&#65533;"&#65533; &#65533;&#65533;&#1304;ao&#65533;&#38633;$&#65533;&#65533;&#65533;&#1029;n&#65533;&#65533;V&#65533;$@&#65533;3&#65533;;t&#65533;&#235;&#65533;c&#65533;1&#65533;&#134;1&#65533;&#65533;&#65533;.`&#65533;G&#65533;Hm%&#65533;u&#65533;&#65533;&#65533;&&#65533;X&#65533;>AW&#65533;&#65533;;&#65533;&#65533;c/&#65533;`&#65533;8F&#65533;d&#65533;h&#65533;:&#65533;@&#65533;&#65533;&#65533;&#65533;&#65533;g&#65533;8&#65533;2=)&#65533;&#65533;#&#65533;K&#65533;F&#65533;&#65533;&#65533;~&#65533;	&#65533;G&#525;uL\&#65533;1&#65533;"&#1619;&#65533;&#65533;&#65533;&#65533;&#65533;y&#65533;M0&#65533;*^&#65533;>&#65533;A s&#65533;&#65533;&#65533;-&#65533;!&#65533;UQ&#65533;C&#65533;&#65533;&#65533;~&#65533;&#1070;&#65533;&#65533;xj&#65533;\&#65533;h&#65533;&#65533;A&#65533;&#65533;1wj&#65533;4H&#65533;&#65533;&#65533;&#65533;&#65533;N&#65533;&&#65533;&#65533;+&#673;Z2&#65533;&#65533;f&#65533;~&#65533;W&#65533;&#1802;&#65533;&#65533;&#65533; &#65533;&#65533;Q&#65533;&#65533;&#65533;?&#65533;&#65533;&#846;P&#65533;d/&#65533;&#65533;GD'Gz&#65533;&#65533;&#65533;&#65533;jK&#264;&#65533;X&#971;&#65533;&#65533;(RLc5&#65533;Vd&#65533;&#65533;&#65533;&#65533;	&#1034;&#529;&#65533;&#65533;h&#65533;@&#65533;&#65533;&#65533;*Bt#&#65533;j&#65533;&#65533;&#399;r&#65533;&#65533;&#65533;A4&#65533;&#65533;t&#65533;&#65533;I&#65533;|&#65533;&#65533;&#65533;<&#338;'&#65533;&#65533;&#65533;&#65533;B&#65533;MB	&#65533;&#65533;&#65533;
h&#65533;&#65533;&#65533;\DMqR&#65533;F&#65533;A&#65533;&#65533;&#65533;&#65533;&#612;)K&#65533;&#292;l&#65533;tT&#65533;&#65533;,&#65533;z&#65533;$T 
&#65533;'&#65533;&#65533;&#65533;&#1258;W-H>z&#709;MS&#65533;m4K&#65533;&#65533;I&#1410;&#65533;Y&#65533;:	&#65533;&#65533;VD&#65533;C&#65533;o&#65533;&#65533;?6 =&#65533;Y&#65533;RL&#65533;48N&#65533;&#65533;&#65533;&#65533;&X&#1830;&#65533;p2.&#65533;&#65533;&#65533;(&#65533;9&#65533;J9&#65533;0'V&#65533;&#5289;&#65533;&#65533;&#436;&#65533;&#242;d&#65533;'W&#65533;)&#65533;&#65533;0&#513;&#65533;!gF&#65533;&#65533;,&#65533;]N&#65533;0_2-&#889;&#65533;&#65533;&#65533;_&#65533;f(&#65533;1&#65533;&#65533;&#65533;&#65533;-\9&#65533;&#65533;2&#65533;&#65533;^&#65533;&#65533;&#65533;&#65533;"&#65533;&#65533;&#65533;W&#65533;&#65533;&#65533;&#65533;&#65533;&#1950; &#65533;&#65533;&#65533;>=&#65533;&#65533;#8>&#65533;ju, &#65533;&#65533;+&#65533;4&#65533;&#65533;}!%	kb&#1331;&#65533;^1&#65533;k&#65533;*&#65533;*T&#65533;X&#65533; h+&#65533;&#65533;&#65533;&#65533;&#1055;Bmh&#65533;&#65533;  A&#65533;F&#65533;$&#945;&#1906;J&#65533;&#65533;I&#65533;&#65533;1K[&#65533;&#65533;&#65533;&#65533;&#65533;-F&#65533;&#65533;&#65533;&#65533;&#65533;&#65533;"&#65533;`WD
9&#65533;,&#65533;jc
&#802; &#65533;&#65533;&#65533;U	1&#65533;D&#65533;;&#65533;d&#65533;k\&#962;&#65533;&#625;R&#65533;&#65533;&#65533;gp `d&#65533;&#65533;9&#65533;A&#65533;&#65533;&#65533;++rx&#65533;ER&#65533;&#65533;bIN2&#65533;&#65533;|&#65533;<&#65533; &&#65533;&#65533;&#65533;aR;c&#65533;r&#65533;H&#65533;&#65533;&#65533;&#65533;9&#1024;&#65533;&#65533;;@&#65533;(&#65533;)8&#65533;&#65533;&#65533;&#65533;g?&#65533;y&#65533;] &#65533;A&#65533;&#65533;&#65533;GT&#65533;I&#65533;p&#65533;Q&#65533;&#65533;?&#65533;&#65533;&#65533;&#65533;&#65533;&#65533;&#65533;lI&#65533;&#231;)EAFP&#65533;g&#65533;&#65533;&#65533;I&#65533;G&#65533;&#65533;&#65533;&#65533;Gt&#65533;]&#65533;s&#65533;&#65533;\&#65533;&#65533;&#65533;]&#65533;4&#65533; !&#65533; &#65533; ,&#65533; &#65533; &#65533; K &#65533; &#65533;	H&#65533;&#65533;&#65533;&#65533;*\&#65533;&#575;&#65533;\&#65533;&#65533;&#65533;&#331;3j&#1832;qA	-P&#65533;&#65533;&#65533;XI&^&#65533;&#562;&#65533;&#727;0&#65533;&#65533;&#65533;&#65533;&#65533;dE&#65533;#&#65533;&#65533;DH&#65533;&#991;@3&#65533;&#65533;&#65533;$&#65533;&#65533;&#65533;&#65533;&#65533;T&#65533;&#65533;_&#849;I&#65533;4Ys&#65533;@&#65533;A&#65533;j&#65533;zRg&#65533;&#65533;&#65533;Vujj&#925;^&#65533;&#65533;&#65533;&#694;&#65533;&#422;&#65533;&#65533;2]J&#65533;&#65533;&#612;U&#65533;&#65533;&#65533;
&#65533;&#65533;@&#65533;n&&#65533;&#65533;&#65533;A&#65533;]Q&#65533;V&#65533;&#65533;&#65533;dw&#65533;&#65533;&#65533;*&#1573;N&#65533;&#65533;%&#65533;&#65533;&#65533;&#65533;&#736;&#1230;&#65533;71&#65533;&#65533;&#65533;&#65533;];p&#65533;&#65533;&#65533;M&#65533;.l&#65533;0&#65533;&#552;s&#65533;6&#65533;&#65533;&#1765;&#65533;&#65533;&#796;&#65533;sR&#65533;TE'y&#65533;&#65533;&#1722;&#65533;&#65533;#&#65533;&#65533;i&#65533;&#65533;&#65533;%G&#65533;
&#65533;1&#65533;&#65533;k&#65533;&#65533;&#65533;.V:&#65533;s&#65533;&#65533;X}&#924;lg&#65533;&#65533;&#65533;&#65533;;;t&#65533;&#65533;&#65533;&#65533;&#65533;&#65533;5,_&#65533;&#65533;m&#65533;&#65533;j&#65533;&#65533;_&#65533;p&#65533;&#65533;_k&#65533;A&#65533;P&#65533;&#65533;b&#65533;U&#65533;&#65533;R&#65533;&#65533;&#65533;&#65533;|	&#65533;&~_&#65533;&#65533;&#1859;Yifb(&#65533;&#65533;&#65533;\~&#65533;#&#65533;&#65533;c&#65533;o%!&#65533;\}&#65533;&#65533;&#65533;&#65533;@p&#65533;>&#65533;&#1057;&#65533;^&#65533;	&#65533;&#65533;L&#65533;F&#65533;K8r&#65533;X&#65533;&#65533;&#65533;&#65533;:&#65533;&#65533;A@&#65533;&#65533;&#65533;?&#65533; &#65533;&#65533;&#65533;&#556;&#65533;&#65533;?/&#65533;&#65533;&#65533;H:&#65533;&#65533;.M5#Y*G&#65533;&#65533;S&0&#65533;4&#65533;L&#65533;&#471;&#65533;|&#65533;&#65533;&#65533;ef&#1031;T&#65533;&#65533;&#65533;$&#65533;}&#65533;&#65533;&#65533;Ax&#65533;yf&#65533;evz(2_&&#65533;g&#65533;&#65533;zC&#65533;@S&#65533;&#65533;Biw)&#65533;&#1032;&#65533;&#65533;M&#497;&#65533;&#65533;_&#65533;&#65533;8P;&#65533;&#65533;&#65533;&#65533;&#65533;t:&#65533;&#65533;	+P&#65533;7&#65533;&#65533;({s&#65533;*&#65533;	x&#65533;&#65533;)&#65533;&#65533;x*&#65533;i&#65533;&#65533;&#65533;&#65533;-&#65533;&#65533;v+&#65533;&#65533;&#65533;&#1935;j5&#65533;&#65533;4&#65533;D4`&#65533;g:)&#65533;&#65533;y&#65533;&#65533;&#65533;&#65533;&#65533;&#65533;y&#65533;&#65533;*o0&#65533;`&#65533;<&#65533;Jb&#65533;;-&#65533;&#65533;&#65533;&#65533;[&#65533;;&#65533;VL&#65533;@':&#65533;&#65533;&#1950;&#65533;&#65533;&#65533;,&#1704;}9B&#688;&#65533;O5&#65533;@&#65533;&#65533;N&#65533; o&#65533;&#65533;E&#65533;&#65533;&#65533;F&&#1353;0f&7&#65533;&#65533;f^mh&#65533;&#65533;&#65533;x&#65533;
&#65533;6&#65533;j&#65533;F^B&#65533;	&#65533;Q&#65533;A&#65533;p&#65533;&#65533;&#65533;P&#65533;v&#65533;&#65533;\&#65533;)Y&#65533;&#9097;,&#452;&#65533;c&#65533;&#65533;9M&#65533;	&#65533;&#65533;
Mr&#65533;&#65533;&#65533;pbH&#65533;&#65533;&#65533;fM-&#65533;`&#65533;&#65533;&#65533;&#65533;k&#65533;&#65533;&#65533;&#65533;&#65533;A&#65533;&#65533;}AB&#65533;$&#65533;&#65533;]&#65533;h&#65533;&#698;5S&#65533;6&#65533;vL&#65533;.&#65533;&#65533;&#65533;&#65533;&#65533;&#65533;&#65533;&#65533;&#2006;&#945;&#65533;g&#65533;P&#65533;K#yV!&#65533;N&#65533;&S~|&#65533;u_J&#65533;&#5151;&#65533;D&#65533;&#65533;&#222;M,&#65533;&#65533;~&#65533;&#65533;&#65533;P&#1009;&#65533;&#65533;J&#65533;0&#65533;E4j&#65533;F%&#65533;&#65533;&#7902;&#65533;nx&#65533;]\&#65533;@&#65533;l&#65533; &#65533;NP&#65533;&#65533;&#65533;&#65533;&#65533;
2&#65533;&#65533;&#65533;xi&#65533;=&#65533;&#65533;&#65533;)&#65533;&#65533;&#65533;&#65533;&#65533;U&#65533;a	&#65533;qY&#65533;B&#1286;}`&#65533;gI&#65533;\&#65533;&#1171;&#65533;D&#65533;&#65533;PMVBh&#65533;&#65533;s&#65533;&#65533;&#65533;FH6&#65533;&#65533;&#65533;@H&#65533;=T<&#65533;T&#65533;&#65533;&#65533;&#65533;o~r&#65533;&#65533;1&#65533;u&#65533;f&#65533;&#65533;&#65533;&#65533;&#65533;6&#65533;&#65533;&#65533;=&#65533;6&#65533;L&#65533;&#65533;&#65533;xp}$4A&#65533;X&#65533;&#65533;Y&#65533;XE&#12696;A&#65533;-&#65533;&#65533;&#65533;{Z%C !&#1968;X	&#65533;&#65533;CnI&#65533;O0&#65533;&#65533;+J&#65533;&#65533;&#65533;&#65533;0*Yp&#65533;&#65533;&#65533;X@E&#65533;&#65533;&#65533;&#65533;&#65533;&#65533;&#65533;6&#65533;&#65533;+#&#65533;p!S&#65533;&#65533;q&#65533;?r!P\R&#65533;3
$	]&#65533;D(&#65533;0&#65533;Qx&#65533;CA&#65533;&#65533;&#65533;&#65533;q8&#65533;&#65533;&#65533;B&#65533;&#1425;&#65533;*)2E&#65533;J&#65533;t&#65533;l&#65533;4&#65533;&#65533;B7L&#65533;xc	A&#65533;Ff8&#65533;&#65533;&#65533;R &#65533;{&#65533;&#65533;&#65533;h"V	D{&#65533;DH&#65533;`&#65533;A&#65533;2f!<9&#65533;>&#65533;&#65533;'1&#65533;
&#65533;n)1&#65533; &#65533;&#65533;&#65533;&#65533;O&#65533;&#65533;f$lH&#65533;&#65533;&#65533;&#65533;kLkg8&#65533;
&#65533;&#65533;&#65533;x%&#1580;&#65533;)AGE)^&#65533;B&#65533;&#530;F&#405;&#65533;&#65533;+[&#65533;zOa&#65533;&#65533;-fF&#65533;W&#65533;W &#65533;"!S&#65533;&#65533;.&#65533;5?6&#65533;
i(H&#65533;&#65533;&#65533;n&#65533;&#550;&#65533;9&#65533;c|&#65533;,XFE]
!&#1335;&#65533;MO#![&#65533;*&#65533;&#65533;:&#65533;&#65533;@&#65533;&#65533;+uMPDH&#65533;&#65533;&#408;&#65533;!!&#65533;P	R&#65533;&#65533;&#65533;2&#65533;&#65533;	6&#65533;b&#65533;&#65533;$!&#65533;e&#65533;&#65533;s&#65533;K&#65533;j&#65533;o^,|&#65533;&#65533;D&#65533;&#65533;&#65533;90@&#65533;a&#65533;&#65533;b&#65533;&#912;&#65533;&#65533;&#65533;&#65533;k[M&#65533;&#430;&#652;&#65533;&#65533;s&#65533;b\&#65533;2V&#870;1&#65533;X&#65533;~&#65533;&#65533;&#65533;&#65533;f&#65533;T&#65533;&#65533;&#65533;MsJ&#65533;&#65533;U7RP&#65533;&#65533;&#65533;&#65533;Q&#65533;y&#65533;&#65533;&#65533;4A&#65533;d7&#65533; &#65533;&#65533;&#6440;53R&#65533;&&#65533;d&#65533;&#65533;&#65533;t&#65533;C&#65533;3&#65533;t#&#65533;M&#65533;K&#65533;&#65533;&#1631;hhJ&#65533;&#65533;&#65533;lE&#65533;&#65533;&#65533;HJr&#65533;&#65533;&#65533;A&#65533;&#65533;N&#65533;pR&#65533;&#65533;}PO&#65533;&#65533;E&#65533;`^&#65533;&#65533;)2&#65533;&#65533;&&#65533;&#65533;oZ)&#65533;&#65533;&#65533;&#65533;&#65533;&#65533;<8&#943516;&#65533;uI&#65533;,y&#65533;V&#65533;68&#65533;&#65533;=&#1026;&#65533;rF&#65533;&#65533;%&#65533;0&#65533;I&#65533;&#65533;2&#65533;i&#65533;&#65533;Bt&#65533;&#65533;&#65533;&Z&#65533;+2N&#65533;&I:&#65533;C&#65533;s&#65533;&#65533;&#65533;w&#65533;	&#65533;&#65533;B&#1153;&#65533;&#65533;I&#565;&#65533;E]&#65533;&#65533;/d&#65533;+&#65533;hFH&#65533;&#65533;b&#65533;d&#65533;"&#65533;[60@&#65533;6&#1930;J}Z&#65533;&#65533;#&#65533;&#65533;&#65533;&#65533;	&#65533;y&#65533; ,&#65533;&#65533;?&#65533;&#65533;8B&#65533;&#65533;&#65533;&#65533;g<&#65533;&#65533;&#65533; 4&#65533;&#65533;	&#65533;&#65533;t&#65533;eEHf&#65533;Y&#65533;|&#65533;%&#65533;&#1542;I&#65533;]&#65533;&#65533;&#65533;X.&#65533;&#65533;&#65533;8 
&#65533;&#65533;&#167;A}&#65533;&#65533;vM&#65533;R&#65533;&&#65533;b&#65533;85&#65533;2Nr`H>Y$I&#65533;v&#65533;&#65533;]; !V&#65533;3&#65533;&#65533;&#65533;&#65533;&#65533;&#1866;&#65533;&#65533;&#65533;i&#65533;$&#65533;	}&#65533;&#65533;&#65533;&#65533;&#1146;&#65533;&#65533;Da9&#261;xV&#65533;P&#65533;&#65533;a&H&#65533;Z&#1027;&#1568;&#65533;&#65533;nI0&#65533;u,^)&@i&&#65533;:yF&#65533;[#&#65533;FKH&#65533;&#65533;b&#65533;&#65533;[B|&#65533;&#65533;h&#65533;&#65533;/&#1603;&#65533;F&#65533;	&#65533;a &#65533;&#65533;:&#790;})#&#65533;&#65533;&#65533;2"&#65533;Y^D5l&#65533;&#1847;&#65533;%&#65533;c&#65533;=&#65533;4+&#65533;&#65533;&#65533;p&#65533;=&#65533;&#65533;&#65533;&#65533;K&#65533;&#65533;&#65533;&#65533;&#65533;.H9ar)<&#65533;x&#65533;&#65533;&#65533;&#65533;I~	&#65533;&#65533;&#65533;wx8&#65533;&#65533;&#65533;k&#65533;F&#65533;&#65533;&#65533;I&#1669;&#65533;&#65533;`&#65533;E&#65533;@&#65533;&#137;.&#65533;<@	&#65533;&#65533;&#65533;t&#65533;D&#520;&#65533;l&#65533;T@2&#65533;&#65533;s&#65533; &#65533;&#65533;&#65533;&#65533;n&#65533;&#65533;&#65533;&#65533;@3&#65533;&#65533;&#65533;&#65533;&#65533;&#65533;'s&#65533;&#65533;B&#65533;0&#65533;&#65533;H&#65533;&#65533;&#65533;&#65533;;C&#65533;n&#1759;&#65533;&#65533;&#65533;1*&#65533;_Z&#65533;e&#65533;+^!kP&#65533;&#65533;&#65533;&#65533;&#65533;&#1924;Mcy&#65533;&#65533;'k&#65533;E&#65533;iPr&#65533;x`X(P&#591;&#65533;&#65533;v&#65533;9=:7&#65533;1<&#65533;&#65533;&#65533;&#65533;_>&#65533;&#65533;&#65533;#&#65533;&#1297;&#65533;&#65533;&#65533;nP ,7&#65533;&#65533;&#65533;&#65533;P&#65533;]&#65533;&#65533;&#65533;y U"&#1589;&#65533;&#65533;9#.&#65533;L&#65533;0&#65533;&#1044;~&#65533;&#65533;O&#65533;&#65533;&#36944;&#65533;"&#65533;M&#65533;&#65533;E&#65533;&#65533;]s?0&#575;&#65533;&#65533;&#65533;&#65533;  &#886;&#528;r,qm&#1761;a&#65533;fz&#65533;d&#65533;&#65533;v&#65533;&#65533;{"V&#65533;`L&#65533;~&#65533;~_&#65533;&#65533;&#65533;!0&#65533;d&#65533;Gz&#65533;'&#65533;`&#65533; &#65533;&#65533;zQn7&#65533;{&#65533;B&#65533;0!oG&#65533;BFs$&#65533;z%&#65533;&#65533;w|0&#65533;z&#65533;&#65533;"&#65533;1&#1459;&#65533;&#65533;\&#1184;&#65533;&#65533;&#65533;f8&#65533;&#65533;&#65533;&#65533;&#65533;mV&#65533;Y&#65533;&#65533;&#65533;&#65533;&#65533;y>&#65533;&#65533;g?Uh&#65533;P&#65533;L(&#65533;Q&#65533; &#65533;mH8(X&#65533;'&#65533;P@&#65533;&#65533;c.aMs&#65533;&#1456;&#65533;&#1093;M&#65533;&#65533;z&#65533;&#65533;R:&#65533;h&#65533; 5&#65533;&#65533;'<H&#65533;&#65533;&#65533;/&#65533; F'&#65533;'~f&#65533;x&#65533;Q&#65533;&#65533;l&X&#65533;&#65533;&#65533;r&#65533;gMh&&#65533;!Exy
 y&#1542;&#65533;\/&#65533;0O&#65533;	&#65533;&#65533;&#65533;M&#65533;R&#65533;v&#65533;1#T7&#65533;&#65533;&#65533;$t&#65533;X&#65533;&#65533;%#
&#65533;A&#65533;cS&#65533;&#65533;&#65533;&#65533;&#65533;&#65533;&#65533;&#65533;&#65533;&#65533;3&#65533;&#65533;&#65533;!&#65533;&#65533;|&#65533;&&#65533;&#65533;&#65533;#yyU&#65533;g&#65533;qZ&#65533;`b&#901;Pp&#65533;?e)z&#65533;m&#65533;&#65533;&#65533;s.&#65533;&#65533;gu.aX&#65533;&&#65533;`&#65533;E&#65533;&#65533;&#65533;WCf(F&#65533;'&#65533;0M&#65533;&#65533;&#65533;&#65533;&#65533;&#65533;&#65533;&#65533;qp&#65533;Au&#65533;>&#65533;H&#65533;M&#65533;a&#65533;&#65533;h@0A&#65533;V:&#65533;&#65533;&#65533;	)Iv-A&#341;9&#65533;Swq&#65533;5M&#33421;&#65533;j&#65533;&#65533;hM&#65533;6&#65533;&#65533;5)3&#65533;M,&#65533;&#65533;&#65533;4P%(&#1601;b&#65533;[&#65533;&#65533;v&#65533;uC&#65533;3&#65533;A|&#65533;aw#6&#65533;&#65533;&#65533;a&#62738;&#43473;&#65533;&#65533;B{Q i"-&#65533;&#65533;&#65533;&#65533;&#65533;&#65533;
&#65533;&#1429;&#65533;&#65533;5&#65533;1&#65533;NQ&#65533;&#65533;>>&#65533;p a&#65533;&#65533;w&#65533;&#406;&#65533;A&#65533;&#65533;&#65533;#&#65533;58&#65533;9A9&#65533;7r3&#65533;&#65533;>3|(&#65533;&#65533;&#65533;2iw&#65533;b&#65533;&#65533;&#65533;$&#65533;
&#65533;pg-`n&#65533;&#65533;x5&#65533;#{9e&#65533;&#2032;d(B]&#65533;&#1240;&#65533;&#65533; a}&#65533;x&#65533;&#65533;&#65533;U&#65533;ql&#65533;Oe&#65533;&#65533;&#65533;&#65533;&#65533;&#65533;~&#65533;i	Jd1&#65533;&#65533;v&#65533;&#65533;&#65533;pzf&#65533;B&#65533;"4&#65533;&#65533;1&#65533;	&#65533;u'&#65533;\&#65533;&#37241;uD&#65533;D\&#65533;S&&#65533;&#65533;&#65533;x&#65533;&#65533; &#1500;&#65533;&#65533;.&#65533;&#65533;&#65533;&#65533;&#65533;|'&#65533;(&#65533;&#65533; Kt&#65533;&#65533;&#65533;&#65533;&#65533;+&#65533;aft&#65533;Y&#65533;&#65533;&#65533;&#65533;&#65533;&#65533;`&#65533;&#65533;`!&#1171;G&#65533;x$&#65533;&#65533;^9)&#65533;`&#65533;Hp&#65533;&#65533;&#65533;&#65533;u&#65533;&#65533;yn&#65533;6O]&#65533;&#65533;]&#65533;G&#65533;)Q&#65533;~&#65533;&#65533;j(8&#65533;|&#65533;
.e`tF&#65533;t&#65533;&#65533;r&#65533;s? &#65533;h&#65533;@&#65533;&#65533;U&#65533;&#65533;&#65533;6[@&#65533;&#65533;2&#65533;Zmp&#65533;&#65533;&#65533;O&#65533;&#65533;&#65533;a&#65533;~&#65533;"&#65533;1&#65533;&#65533;i/C&#65533;&#2041;&#1074;d&#65533;Ne&#65533;&#65533;&#65533;&#65533;L&#65533;&#65533;&#65533;&#65533;P&#65533;&#65533;s&#65533;YZ,&#65533;&#65533;&#65533;&#65533;&#65533;&#65533;Ql&#65533;&#65533;L&#65533;&#65533;&#65533;&#65533;&#65533;7*&#65533;&#65533;&#65533;&(&#65533;&#65533;Pp&#65533;&#65533;&#65533;9:&#65533;&#65533;&#38279;&#65533;&#65533;&#65533;&#65533;&#65533;cRG&#65533;&#65533;\&#65533;&#65533;A&#65533;&#65533;v&#65533;e&#65533;Q1&#680;&#65533; &#65533;&#618;&#65533;&#65533;&#65533;&#768;i&#1593;>&#65533;>&#1579;&#65533;`<
Kb&#65533;G&#65533;&#425;Z&#65533;&#65533;c5&#65533;&#65533;&#65533;P.&#65533;&#65533;

&#65533;&#65533;&#65533; &#65533;&#1706;&#65533;*G&#65533;ygtr7Xb&#65533;a5=i0&#65533;&#65533;&'&#65533;7&#65533;$&#65533;&#65533;
&#65533;U&#65533;&#65533;D&#741;&#65533;&#65533;w&#65533;&#65533;n)GQbQ&#65533;&#65533;#Z"Q)9c&#65533;
&#65533;&#65533;1&#65533;r&#65533;py&#65533;z&#65533;&#1051;&#65533;&#65533;&#65533;C&#65533;0&#65533;.&#65533;Au&#65533;+Q&#65533;&#65533;&#65533;&#65533;&#65533;p &#65533;&#65533;~&#65533;&#65533;d &#65533;xcd0r+%&#65533;#@&#65533;v&#65533;bx5|(&#65533;Z!&#65533;&#65533;&#65533;&#65533;&#65533;a&#65533;&#65533;t&#65533;&#65533;J&#65533;&#65533;&#65533;&#65533;X&#65533;&#65533;&#65533;b&#65533;L&#65533;&#65533;m&#65533;&#65533;&#65533;X{Xb9&#65533;Yp&#65533;&#65533;&#65533;(S&#65533;&#65533;&#65533;[&#65533;g&#65533;&#65533;&#65533;&#65533;1&#65533;,&#65533;~&#65533;&#65533;'Q&#65533;&#65533;p&#65533;&#65533;l&#65533;&#1574;=&#65533;`.6&#65533;%K&#65533;2&#65533;%x&#65533;6&#65533;@&#65533;}&#65533;&#65533;\&#65533;&#65533;n&#1081;&#65533; &#65533;?&#65533;&#65533;&#65533;&#65533;&#65533;'&#65533;&#65533;X &#65533;!&#65533;&#65533;&#65533;e&#65533;x96&#65533;,&#65533;`&#65533;&#65533;+&#65533;&#65533;&#65533;sQV&#65533;&#1218;"&#65533;7&#65533;~&#1145;&#65533;&#65533;Z&#65533;P&#65533;&#65533;AIe&#859;#&#65533;&#65533;&#65533;&#65533;"AI&#65533;&#65533;
&#65533;P&#65533;p&#65533;&#65533;82`t&#65533;a&#65533; &#65533;+V&#1206;&#1911;sP&#65533;&#65533;R&#65533;%A_&#65533;&#65533;Y&#65533;&#65533;&#65533;&#65533;&#65533;'&#65533;bI&#65533;
7&#65533;&#65533;^&#65533;`k"&#65533;&#65533;!$&#65533;c&#65533;&#65533;&#65533;&#65533;&#65533;&#65533;&#65533;&#65533; ,&#65533;2&#65533;YS&#65533;&#65533;,,Yg1AqQ&#65533;}&#65533;&#65533;&#65533;&#65533;&#65533;&#65533;6 &#65533;&#65533;]&#65533;E&#1866;&#65533;'[&#65533;&rp&#65533;AQ&#65533;&#65533;&#65533;&#65533;&#65533;%&#46251;&#65533;'&#65533;&#65533;J&#65533;@8R&#65533;Y&#65533;&#65533;&#348;&#65533;1&#65533;&#65533;A&#65533;&#65533;e&#65533;y&#1494;&#65533;0&#65533;I&#65533;&#65533;Wqp&#65533;iq&#65533;&#65533;Kw&#65533;&#65533;`&#65533;-&#65533;S&#65533;&#65533;&#65533;_&#65533;LX+@&#65533;&#1768;&#65533;&#65533;&#65533;GT&#65533;#i&#65533;&#65533;-A	&#65533;&#65533;m`	'`&#65533;&#65533;&#328;&#65533;_&#65533;W&#65533; &#65533;&#65533;-&#65533;c&#65533;&#65533;G&#65533;&#65533;"%&#65533;3&#65533;&#65533;&#65533;`&#1984;0D&#65533;r?&#65533;&#65533;$&#65533;&#65533;&#65533;_&#65533;8&#65533;&#65533;&#65533;"G&#65533;&#65533;&#65533;du&#65533;&#65533;(&#65533;7&#65533;lc&#65533;|&#65533;%c&#65533;A&#65533;&#65533;&#65533;$&#65533;Y+-g&#65533;+bM P&#65533;\gI&#65533;&#65533;&&#65533;&#65533;A&#282;t &#65533;G&#65533;&#65533;!
@&#1073;|J/&#1791;&#65533;+&#65533;&#36264;IM&#1905;&#65533;L~&#65533;,&#65533;&#65533;&#65533;x&#65533;&#65533;&#65533;:&#65533;&#65533;(6&#65533;=i&#65533;&#65533;y&#65533;U3y#&#65533;)"&#1192;&#65533;R&#65533;&#65533;&#65533;6;&#65533;&#65533;=w&#65533;MIi&#65533;&#65533;&#65533;S&#65533;9"&#65533;&#65533;L&#65533;&#65533;I!&#65533;&#65533;&#65533;mI&#1059;&#65533;%&#65533;Qy&#65533;&#65533;0hQM&#65533;&#65533;q&#65533;)&#65533;&#65533;!&#65533;9&#65533;	&#65533;#a&#65533;&#65533;&#65533;&#65533;Bl7mh&#65533;&#65533;d+%1&#65533;&#65533;&#65533;W&#65533;&#65533;i(&#65533;VI&#65533;&#65533;<&#65533;&#65533;&#65533;){&#65533;G&#65533;&#65533;1g&#1346;a&#65533;\&#65533;f&#65533;#&#65533;&#65533;&#65533;&#65533;&#65533;p p&#65533;&#65533;&#65533;K&#65533;&#65533;&#65533;P&#65533;M&#65533;&#65533;&#65533;&#65533;ps={&#65533;&#65533;&#65533; x-&#65533;&#65533;&#65533;&#65533;=&#65533;`&#65533;&#65533;	&#65533;0&#65533;&#65533;&#65533;&#65533;	a&#65533;&#65533;`$&#65533;&#65533;&#65533;&#65533;&#65533;&#65533;&#1560;&#65533;&#65533;&#65533;&#65533;&#65533;&#65533;&#65533;&#1640;]&#1636;m&#1571;&#65533;&#65533;&#65533;&#1705;M&#65533;&#65533;&#65533;&#65533;P
&#65533;&#1573;0&#1480;M&#1521;&#65533;&#65533; &#65533;&#65533;#@&#1812;=&#65533;[1 &#65533;&#65533;&#65533;![ &#65533;@*0g@&#65533;gp&#65533;&#65533;&#65533; &#65533;&#65533;&#65533;
&#65533;&#65533;=&#65533; &#65533;k1&#65533; &#65533;&#65533;]&#65533;g&#65533;&#65533;1&#65533;&#65533;p&#1886;&#65533;&#65533;&#65533;0`)&#65533; &#65533; &#65533;&#65533;&#65533;&#65533;&#65533;&#65533;&#65533;&#65533;&#65533;&#65533;&#65533;&#65533;1  &#65533;&#65533;&#65533;&#65533;&#65533;&#65533; &#65533;&#65533;&#65533;0&#65533;&#65533;&#65533;&#65533;&#65533;&#65533;&#65533;!&#65533;&#65533;&#65533;&#65533;&#65533;&#65533;&#65533;&&#65533;&#65533;F@g&#65533;&#65533;&#65533;&#65533;&#65533;+&#65533;D&#65533;&#65533;!&#65533;&#65533;}&#65533;]&#65533;a&#65533;;^&#65533;&#65533;=1&#65533; *@4&#65533;&#65533;0&#65533;&#65533;&#65533;&#65533;&#65533;}&#65533;I.K~2&#65533;&#65533;&#65533;E~&#65533;p&#65533;K&#65533;@&#65533;&#65533;&#65533;}&#65533;@&#65533;!&#1730;M0&#65533;W&#65533;@&#65533;q*0&#65533;-&#65533;R&#65533;&#65533;2&#65533;w&#65533;50&#65533; &#65533; B&#65533;&#65533;1 &#65533; N&#65533;Bp&#65533;&#65533;&#65533; &#65533;&#65533;&#65533;&#65533;9&#65533;&#65533;&#65533;&#65533;&#65533;A&#65533;&#65533; &#65533;&#65533;&#32814;&#65533;w&#65533;&#65533;&#65533;`|@&#65533;&#65533;&#65533;H*Z&#65533;o9 P&#65533;N&#65533;&#65533;@&#38014;&#65533;1 &#65533;&#65533;iC0&#65533;&#65533;P&#65533;&#65533;`3&#680;2&#65533;&#65533;&#65533;&#65533;&#65533;&#65533;N&#65533;a&#65533;&#65533;&#65533;&#65533;0&#65533;>&#65533;&#65533;C &#65533;&#158;4&#65533;&#65533;&#65533;&#65533;&#65533;|.&#65533;&#65533; &#65533;&#65533;P&#65533;P&#65533;&#65533;X4&#65533;&#65533;}&#65533;&#65533;&#65533;P&#65533;N&#65533;&#65533;&#65533;.&#65533;&#65533;0&#65533;&#65533;&#65533;&#65533;&#1678;&#65533;1&#65533;&#65533; &#65533;&#65533;&#65533;&#65533;&#65533;&#65533;&#65533;n&#65533;~p&#65533;&#65533;&#65533;&#65533;&#65533;&#65533;.&#65533;&#65533;@&#65533;O&#65533;&#65533;&#65533;^&#65533;&#65533;&#65533;&#65533;1&#65533;&#65533;`&#65533;"/&#65533;~&#65533;2&#65533;&#65533;&#65533;O&#65533;&#65533;&#65533; &#65533;&#65533;N&#65533;.&#65533;&#65533;&#65533;(/&#65533; &#65533;&#65533;`&#65533;^&#65533; &#65533;( &#65533;^&#65533;&#65533;&#65533;!8&#65533;&#65533; &#65533;n&#57728;Q&#65533;&#65533;&#65533;&#65533;&#65533;U&#65533;&#65533;9?&#65533;O?&#65533;0&#65533;&#65533;	Q&#65533;&#65533;>&#65533;&#65533;&#65533;Y&#65533;&#65533;]O&#65533;~&#65533;&#65533;&#65533;~&#65533;U&#65533;&#65533;W&#65533;&#65533;Y&#65533;<hmB&#65533;&#65533;<@&#65533;&#65533;&#65533;n&#65533;9_&#65533;~&#65533;&#65533;&#65533;&#65533;&#65533;&#65533;&#65533;&#65533;?&#65533;&#65533;&#65533;&#65533;&#65533;&#65533;&#65533;&#65533;&#65533;-?&#65533;x&#65533;&#65533;&#65533;_&#65533;&#65533;<o?&#65533;&#65533;&#899;&#37023;&#65533;&#65533;&#65533;&#65533;L&#65533;&#65533;&#65533;01&#65533;&#65533;&#65533;&#65533;&#65533;&#65533;&#65533;>&#65533;&#65533;i&#65533;&#65533;&#65533;&#65533;?&#65533;&#65533;@&#65533;^&#65533;&#65533;>&#65533;&#65533;&#65533;>&#65533;&#61263;&#65533;&#65533;&#65533;&#65533;!&#65533;&#65533;&#65533;&#65533;&#65533;&#65533;
&#65533;&#65533;N&#65533;&#65533;&#65533;&#65533;q&#65533;^&#65533;(&#65533;&#65533;&#65533;&#65533;?&#65533;&#65533;&#65533;&#65533;&#65533;&#65533;/&#65533;&#65533;P&#65533;&#65533;&#65533; &#65533;&#65533;&#65533;o&#65533;G2&#65533;&#65533;s&#65533;j&#65533;#X&#65533;&#65533;A&#65533;	.d&#65533;&#65533;&#65533;C&#65533;	&#65533;&#65533;K&#65533;E&#65533;&#65533;&#65533;&#65533;cC	s&#65533; &#65533;I^'U&#65533;,7P&#65533;K&#65533;1e&#65533;dHQBk!R&#65533;0GJ&#65533;A&#65533;=&#65533;&#65533;Q&#65533;I&#65533;R&#65533;x&#65533;
&#65533;&#65533;)&#65533;&#65533;'Z&#65533;%D&#65533;W&#65533;at&#65533;T&#65533;&#65533;7&#65533;:&#65533;&#459;&#65533;U&#65533;W&#65533;&#65533;{A&#65533;]&#65533;bk4&#65533;h&#65533;&#65533;&#155;G&#65533;T&#65533;&#65533;/qv&#65533;.f,&#65533;F&#65533;ks	&#65533;&#65533;&#392517;&#65533;^m&#729;&#1531;K&#65533;E&#65533;v&#65533;$&#65533;A&#65533;QEf&,4%/s&#65533;e&#65533;.&#65533;&#65533;&#65533;&#65533;&#65533;\f&#65533;)4&#65533;&#65533;&#48835;&#65533;&#345;&#65533;G&#1784;&#65533;&#65533;&#65533;Y&#65533;a&#65533;!&#65533;?&#65533;}M&#65533;W&#65533;&#65533;&#501;&#65533;&#65533;&#65533;&#65533;&#65533;8&#65533;&&#65533;&#65533;&#65533;&#65533;&#1782;&#65533;&#65533;a&#65533;&#65533;>&#65533;&#40493;9G8D&#65533;H&#65533;~vK&#65533;&#65533;{ &#65533;&#65533;&#65533;&#63530;&#65533;&#65533;&#65533;BH&#65533;&#65533;&#65533;&#65533;0&#65533;<&#65533;d&#65533; +&#65533;i &#65533;&#65533;&#65533;*&#65533;&#65533;&#65533; &#65533;jm(&#65533;&#65533;&#65533;&#264;,0&#65533;&#65533;&#65533;&#65533;;];&#65533;&#65533;&#65533;P&#65533;&#65533;!&#65533;&#1042;&#65533;C&#65533;"&#557;&#65533;&#65533;3&#65533;F"&#65533;&#65533;@&#65533;2&#282;&#65533;
&#65533;& &#65533;&#1946;Bq&#65533;&#65533;H,&#65533;9RC2&#65533;&#578;F&#65533;3&#65533;&#65533;&#65533;*K4&#65533;$2&#65533;&#65533;&#65533;
&#65533;&#65533;&#65533;AL&#65533;&#65533;.4&#1276;&#65533; 7&#65533;&#65533;&#65533;&#65533;&#65533;Ds/&#65533;&#65533;<&#65533;&#65533;&#65533;&#65533;&#65533;&#65533;A&#65533;1&#65533;$H1C&#65533;&#65533;&#65533;&#65533;Z4&#65533;?&#673;A&#65533;\;&#65533;&#65533;J&#65533;&#65533;&#65533;&#65533;6&#65533;&#65533;7&#65533;&#65533;&#65533;L&#65533; 9#&#65533;T"mK4&#65533;M&#65533;&#65533;&#65533;*&#65533;#
&#65533;Q&#65533;&#65533;&#65533;S&#65533;,&#65533;9-#&#65533;&#65533;&#65533;&#65533;&#65533;Y&#65533;%&#65533;&#65533;&#65533;&#65533;&#65533;&#65533;&#673;G)&#65533;&#65533;Da&#65533;&#65533;>c1R&#65533;Z&#65533;&#65533;j&#65533;&#65533;&#65533;rW&#65533;	&#65533;E1>&#65533;r&#65533;&#65533;&#706;&#269;I%&#65533;v&#65533;p&#65533;uo@&#65533;&#65533;5&#65533;&#65533;N	z&#65533;&#65533;&#65533;#S&#65533;&&#65533;pJ&#65533;&#65533;h&#65533;$&#65533;%)%&#65533;>&#65533;&#65533;%&#65533;&#65533;&#65533;&#65533;&#65533;T&#65533;;(&#65533;&#65533;Y&#65533;&#65533;&#65533;8&#65533;
&#65533;*&#65533;&#65533;&#65533;&#65533;&#65533;&#65533;|&#65533;&#65533;&#65533;<('&#65533;=&#65533;&#65533;\&#65533;r&#65533;A&#65533;&#65533;L&#65533;&#10063;C&#65533;M&#642;&#65533;0&#65533;M&#65533;&#65533;*&#65533;&#65533;&#65533;&#65533;R0/&#65533;&#1504;&#65533;&#65533;&#65533;X6(k&#65533;e&#65533;&#65533;N&#65533;&#65533;sW&#65533;4S&#65533; &#65533;BK&#65533;&#65533;&#65533;R&#65533;&#65533;&#65533;jv&#65533;&#65533;U&#65533;2)&#1979;i&#65533;'&#65533;&#65533;o&#65533;OI4&#65533;&#65533;h&#65533;&#65533;X&#65533;B&#65533;&#65533;&#65533;r&#65533;Y&#65533;&#65533;F,r&#65533;G&#65533; &#65533;DuC&#65533;&#65533;&#1972;&#65533;&#65533;&#65533;M&#65533;&#5248;Cg&#65533;&#65533;D&#65533;&#65533;&#65533;k&#65533;&#65533;u&#65533;_^&#65533;]&#65533;>&#65533;&#65533;&#65533;M=&#65533;&#65533;PU2&#65533;&#65533;&#65533;?&#65533;5U]d{-&#65533;&#65533;&#65533;#f&#65533;&#65533;b&#65533;4ulI$&#65533;O&#65533;&#65533;g&#65533;+&#1104;&#65533;Z9(&#65533;T&#65533;&#65533;&#65533;&#65533;&#65533;&#65533;&#1831;&#65533; &#65533;B&#65533;~&#65533;&#65533;&#65533;g&#65533;;O|&#65533;&#65533;m &#65533;
&#65533;
&#65533;;&#65533;&#65533;`&#65533;&#65533;
&#65533;&#65533;&#65533;\jW&#65533;&#1691;:&#65533;&#65533;&#65533;r&!x&#65533;&#65533;]&#65533;!&#65533;o&#65533;&#65533;&#65533; &#65533;z&#65533;"&#65533;	&#65533;CH&#65533;0&#65533;Am&#65533;&#65533;?+&#65533;&#65533;&#65533;b&#65533;&#65533;&#65533;9&#65533;2&#65533;&#597;O&#65533;EA&#65533;&#65533;&#65533;`&#65533;&#65533;Te&#65533;	&#65533;&#65533;f&#65533;&#65533;&#65533;b&#65533;6Qj&#65533;&#65533;&#822;Z&#65533;:%Z&#65533;&#65533;K&#65533;"(=}`L&#65533;bX&#328;&#65533;I&#65533;xR&#65533; ~&#65533;&#65533;&#65533;o|I&#65533;&#1318;&#65533;A&!%J&#65533;\&#65533;Kl&#65533;&#65533;W&#65533;d&#65533;&#65533;&#65533;-&#65533;_&#65533;+$&#65533;&#65533;&#536;&#65533;IR&#65533;A&#65533;4(&#65533;&#65533;&#65533;8&#65533;Z.r&#65533;&#65533;	&#65533;&#65533;&#65533;:&#65533;%G)&#65533;d1&#65533;&#65533;BX&#65533;&#65533;&#65533;>{&#65533;K4A3p&#65533;;&#1455;&#65533;&#730;&#65533;&#65533;)n;H&#65533;&#65533;&#355;&#65533;&#65533;u&#65533;&#65533;%2q&#65533;LT&#65533;1&#65533; &#65533;&#65533;&#423;&#775;7Z&#65533;!3&#65533;&#65533;B&#65533;&#65533;8&#65533;k&#65533;&#65533;&#65533;y&#65533;f&#65533;p&#65533;&#65533;!&#65533;&#65533;Y&#65533;&#65533;E&#65533;xg&#65533;&#65533;&#65533;<&#65533;&#370;&#65533;&#65533;r&#65533;\&#65533;&#65533;&#65533;=&#65533;&#65533;!&#65533;&#1168;&#65533;&#1010;lK=
y&#65533;j&#65533;&#65533;`YM&#65533;e&#65533;&#65533; 5&#65533;0%&#65533;&#65533;&#65533;A&#65533;&#65533;&#65533;H
f[V&#65533;IKZ2&#65533;&#65533;T&#65533;&#65533;F&&#65533;&#65533;&#65533;&#65533;&#65533;&#65533;&#65533;0A~&#65533;&#65533;&#65533;iAr$u&#65533;&#65533;&#65533;jA1&#65533;y	Q&#65533;tK9&#65533;&#65533;&#65533;Ig&#65533;o?+jB(&#65533;&#65533;j&#786; <)&#65533;A&#65533;&#65533;C&#65533;&#65533;]&#1362;&#65533;I@&#65533;}&#65533;o"&#65533;%&#65533;&#65533;&#1411;hL&#65533;,&#65533;:w4C&#65533;&#65533;x&#65533;6-&#65533;&#65533;0&#65533;&#65533;&#65533;Q&#65533;A&#65533;&#65533;&#65533;&#65533;3(T&#65533;&#65533;&#65533;OQ&#65533;^&#65533;&#65533;&#65533;N&#65533;&#65533;Q	T&#65533;&#65533;&#65533;&#65533;&#65533;&#65533;H&#65533;F&#65533;;&#65533;-G

&#65533;2!&#65533;&#65533;%,@&#65533;&#65533;P&#65533;&#65533;P&#65533;&#65533;&#65533;!&#65533;1&#65533;&#65533;&#65533;2&#65533;1&#65533;=&#65533;&#65533; w&#65533;&#65533;&#65533;&#65533;#&#65533;&#65533;&#65533;Y6&#65533;&#65533;&#65533;#<i&#65533;W?&#65533;_&#65533;|&#65533;V&#65533;&#65533;&#65533;6&#65533;&#65533;&#65533;t&#65533;&#65533;&#65533;&#65533;!y4&#65533;&#65533;;&#65533;&#65533; 5*td&#65533;&#65533;&#65533;2X&#65533;&#65533;-&#65533;pog&#65533;&#65533;M&#65533;~d*&#65533;&#65533;&#65533;&#65533;&#65533;&#65533;q&#65533;W&#65533;!ZX9&#65533;&#65533;9&#65533;&#65533;C)G&#65533;&#65533;V&#65533;&#65533;r!&#65533;c&#65533;B&#65533;&#65533;&#65533;&#20586;b&#65533;Z&#65533;F&#65533;oD &#65533;/&#65533;&#65533;&#65533;&#65533;&#65533;m$&#65533;
&#65533;D&#65533;C&#65533;x&#65533;N`&#65533;B	&#65533;L&#65533;qgg&#65533;&#65533;n&#65533;&#65533;a&#65533;jgZ%L&#65533;&#65533;&#65533;J&#65533;&#65533;&#65533;&#65533;r(&#65533;&#65533;
&#65533;&#65533;&#65533; n?&#65533;&#13112;je&#65533;&#65533;&#470;U&#65533;+&#65533;PyU&#65533;T&#65533;&#65533;)&#65533;Y&#65533;q\&#65533;y&#65533;&#65533;f	&#65533;GL&#65533;sm&#65533;&#65533;&#857;&#65533;&#65533;&#65533;5&#65533;V&#65533;&#65533;g&#65533;&#65533;&#65533;4&#65533;&#65533;n&#65533;h&#65533;	&#65533;&#65533;]o:&#65533;f/&#65533;&#65533;&#65533;&#65533;u!A(&#65533;^&#65533;Uu&#65533;5e%Z&#65533;3&#65533;&#65533;"%&#65533;X5&#65533;&#883;FH&#65533;&#65533;&#65533;/&#65533;dJW&#757;U_t8&#65533;b&#65533;i(&#65533;L$&#65533;&#646;&#65533;  &#65533;&#65533;&#65533;	&#65533;&#65533;)&#65533;@ee&#65533;&#65533;xT&#65533;[&#65533;&#65533;&#65533;&#65533;&#65533;m9&#65533;Mq&#65533;6&#65533;&#65533;4"&#65533;&#65533;&#65533;os&#65533; &#65533;jN:&#65533;(&#65533;&#65533;&#65533; f&#65533;&#65533;g&#65533;{&#65533;&#65533;RRT&#65533;>&#65533;&#65533;fa&#65533;&#65533;oI	&#65533;&#65533;]&#65533;F&#65533;^:&#65533;&#65533;xap&#65533;&#65533;12	4&#65533;@&#65533;mr&#65533;&#65533;&#65533;&#65533;Iqc&#65533;&#65533;T0&#1200;i&#65533;&#65533;H&#65533;&#65533;&#65533;|&#65533;o&#65533;5&#65533;~qX&#65533;&#65533;&#65533;&#65533;)&#44590;3=&#65533;k&#65533;	&#65533;&#65533;Z&#65533;&#65533;^{&#65533;&#65533; &#65533;:&#377;&#1340;&#65533;&#65533;&#65533;O&#65533;'h&#65533;&#65533;&#65533;Q[&#65533;0&#65533;yl&#65533;&#65533;P&#65533;&#65533;&#65533;A|&#65533;&#65533;&#65533;j$&#65533;pV7kG&#65533;R8D&#65533;}|&#23705;/&#65533;e&#65533;&#988;&#65533;&#65533;O'&#65533;*!&#65533;&#65533;&#65533;j&#65533;&#65533;&#65533;o&#65533;&#65533;P&#65533;&#65533;c&#65533;I&#65533;&#65533;}&#65533;z&#1068;&#65533;&#65533;g'n*g&#65533; &#65533;5]&#65533;&#65533;&#65533;RH&#1000;&#65533;NC&#65533;&#65533;&#65533;&#65533;  A&#65533;&P&#65533;HQ&#65533;?&#65533;&#65533;&#65533; &#65533;@&#65533;&#65533;&#65533;&#65533;&#65533;&#65533;5&#65533; &#65533;@&#65533;&#65533; &#65533;W&#65533;g&#65533;&#65533;3&#65533;"&#65533;&#65533;&#65533;&#65533;)&#65533;&#65533;&#65533;&#65533;t&#65533;(&#65533;?" &#65533;&#962; &#1295;>&#65533;&#65533;}&#65533;?&#65533;&#65533;>&#65533;&#65533;&#65533;&#1268;&#65533;t&#65533;&#65533;&#65533;&#65533;{&#65533;&#65533;>A(&#65533;&#65533;&#65533;&#65533;&#65533;&#65533;&#65533;s&#65533;Y0&#65533;&#65533;x&#65533;&#65533;H&#65533;p&#65533;.HJ&#65533;&#65533;&#65533;&#65533; ;&#130;&#65533;&#65533;&#65533;&#65533;#&#65533;0,&#65533;&#65533;	$&#65533;L&#65533;+)&#65533;@&#65533;p&#65533;H&#65533;@&#65533;`A&#65533;&#65533;&#65533;Y&#1599;.HA&#65533;&#1669;=&#65533;&#65533;
&#65533;D <T@&#65533;K&#65533;&#65533; &#65533;&#65533;8&#766;s`A&#65533;&#1791;&#65533;&#65533;>&#65533;&#65533;L9&#65533;;&#65533;,&#65533;>&#65533;x&#65533;`&#65533;&#65533;&#65533;H&#65533;h&#65533;&#65533;	 !&#65533; &#65533; ,&#65533; &#65533; &#65533; K &#65533; &#65533;	H&#65533;&#65533;&#65533;&#65533;*\xp&#65533;	&#65533;&#65533;%&#65533;&#65533;&#65533;&#203;3j&#65533;&#561;&#65533;G&#65533;:l&#65533;&#65533;&#65533;&#65533;&#65533;(-&#65533;&#65533;&#65533;&#65533;_K&#65533;&#65533;&#65533;59&#65533;&#859;8sf&#65533;&#65533;2&#65533;&#65533;&&#65533;&#65533;z&#65533;&#65533;I&#65533;/&#65533;&#65533;&#628;&#65533;&#1220;&#65533;&#65533;Q&#1650;&#65533;I&#65533;D&#65533;
%H&#872;&#1067;E&#65533;&#65533;&#65533;&#1628;i&#65533;&#65533;&#65533;v K&#65533;.&#1654;M&#65533;u`&#65533;d&#65533;E=&#759;/&#181;WCIW &#65533;&#65533;&#65533;&#65533;&#1709;:&#65533;e&#65533;&#65533;&#65533;&#65533;&#65533;&#1717;'&#65533;&#65533;&#65533;
&#1324;&#65533;&#748;&#65533;G&#65533;3&#65533;&#65533;&#65533;&#65533;a&#65533;&#65533;{&#65533;&#65533;&#65533;&#863;[^M&#65533;6Fm&#65533;C{z&#65533;5&#65533;p&#65533;6&#65533;-6h&#65533;&#65533;6Kx&#65533;&#65533;&#65533;&#65533;&#397;j.n8ke&#937;&#65533;&#65533;V&#65533;&#65533;&#65533;7&#65533;&&#65533;g&#65533;n&#65533;;&#1377;&#65533;&#65533;&#65533;+&#65533;{&#65533;f-&#65533;1<Y&#65533;&#65533;&#65533;&#579;&#65533;&#65533;&#65533;&#65533;&#65533;&#65533;&#65533;&#65533;-&#65533;PR&#65533;&#65533;&#65533;n&#65533;&#65533;jGM&#65533;&#65533;s&#65533;	&#470;g&#65533;Va]f&#1560;&#65533;fa&#65533;a&#65533;i&#1504;I&#65533;]wRau&#65533;hPk&#65533;]8&#65533;yn&#65533;aS&#65533;&#65533;&#65533;&#65533;p ^&#65533;^}07&#65533;")&#1872;&#65533;6&#65533;M&#65533;]&#65533;&#65533;[&#65533;u&#65533;}`&#65533;&#65533;< 4K	&#65533;Hf9.$$X8"&#65533;&#1489;%h&#1801;:I&#1498;
&#65533;C;&#65533; &#65533;&#65533;:r"&#65533;@r&#28238;7&#65533;l#&#65533;M&#65533;m&T #&#65533;R Azz&#65533;&#65533;&#65533;&#1081;2&#65533;x&#65533;O&#65533;&#65533;S&#65533;7&#65533;&#1297;&#65533;P&#65533;&#65533;T3>@&#219;p&#65533;&#65533;&&#65533;&#65533;#D@&#65533;&#65533;&#65533;&#65533;G&#65533;&#65533;F&#65533;L&#65533;&#65533;zc+&#65533;&#65533;&#1161;&#65533;D&#65533;&#65533;5&#198;&#65533;&#65533;9a&#65533;Z&#65533;&#65533;&#65533;&#65533; M&#65533;&#65533; ck&#65533;M&#65533;&#65533;@&#65533;&#65533;&#65533;(A&#65533;4&#65533;ruD(&#65533;-&#65533;&#65533;&#65533;&#65533;&#2026;&#65533;<&#65533;,&#65533;&#65533;&#65533;&#65533;C.&#65533;p&#65533;&#65533;&#65533;j&#65533;&#63804;:&#65533;&#65533;E&#65533;2&#65533;Y&#65533;&#65533;Xl&#65533;U&#65533;&#65533;s-0&#65533;&#65533;&#65533;:&#65533;01i&#65533;&#65533;&#65533;1G0&#65533;E&&#65533;Y&#65533;&#65533;&#65533;&#65533;A&#65533;x1&#65533;&#65533;&#65533;&#65533;&#65533;X&#65533;K&#65533;&#65533;&#65533;&#65533;&#65533;&#65533;&#65533;M&#65533;\&#65533;sa&#65533;GP&#65533;y&#65533;J;t&#65533;;&#65533;?&#65533;J&#65533;&#65533;u&#65533;&#65533;u#&#65533;&#65533;j&#65533;&#65533;Y&#65533;&#65533;&#65533;]b&#65533;z&#1053; &#65533;&#65533;&#65533;&#65533;&#65533;5&#65533;+&#65533;&#65533;&#65533;x1&#65533;?./&#65533;P&#65533;&#65533;&#65533;G\$&#65533; AvG"&#65533;&#65533;uM&#65533;|&#65533;&#65533;&#65533;&#65533;}~,&#65533;&#65533;&#65533;&#65533;&#65533;^J&#65533;&#65533;"&#65533;&#65533;@?c}&#65533;&#65533;&#65533;@$&#65533;&#65533;QeWG&#65533;@qvsB&#65533;2&#65533;C&#65533;&#65533;&#65533;;{&#65533;B&#65533;,t&#65533;&#65533;&#65533;&#65533;4&#65533;h&#65533;&#65533;&#65533;&#65533;\&#65533;1&#65533;&#34745;;&#65533;v&#1689;c/&#65533;&#65533;&#65533;&#65533;o&#65533;YjP&#65533;^&#65533;&#1501;6l&#65533;k~yPV&#65533;>&#65533;&#65533;m&#65533;&#65533;&#65533;&#65533;&#65533;:~P&#65533;&#65533;&#65533;&#1994;&#65533;&#65533;	^B&#65533;&#65533;&#65533;$8&#65533;&#65533;&#65533;&#65533;/&#65533;<C,_)Q:#&#65533;&#65533;[&#65533;&#65533;&#65533;A&#65533;59&#65533;q&#65533;cy&#65533;&#65533;J&#65533;&#65533;>&#65533;O!&#65533;&#65533;Pu&#65533;B8&#552;p>)&#65533;a&#65533;&#254080;O :&#65533;&#65533;.]&#65533;/wV;&#65533;&#65533;<&#65533; Ib&#65533;!z&#65533;&#65533;D&#65533;"Y&#65533;@&#65533;&#65533;&#65533;:&#65533;cs&#65533;&#65533;&#65533;&#65533;C!yX&#626;&#65533;e&#65533;&#65533;O:&#29777;k&#65533;@ny&#65533;_&#65533;&#65533;&#1918;&#65533;&#65533;F&#65533;-Dk&#65533;&#65533;&#65533;&#65533;"&#65533;&#65533;&#65533;d&#65533;H&#65533;&#65533;&#65533;8(&#65533;g
&#65533;&#65533;&#944;&#65533;&#65533; B&#65533;w G&#65533;&#65533;J,P=3&#65533;&#65533;f&#65533;v&#65533;&#65533;&#65533;&#65533;G>&#65533;qWlsJ	(yFB+XN&#65533; &#65533;&#65533;&#65533;+&#65533;HMl&#65533;?+&#65533;rm&#65533;&#65533;&#65533;GD&#65533;&#65533;&#65533;&#65533;k&#65533;F&#65533;&#65533;&#65533;&#65533;&#65533;%&#65533;&#65533;&#65533;a&#65533;&#65533;&#65533;qn&#65533;&#65533;#&#65533;&#65533;=6)Fr
&#65533;&#65533;&#65533;&#65533;&#65533;&#65533;4H	&#65533;*&#65533;*'7&#65533;H&#65533;&#65533;B&#65533;&#65533;9e9&#65533;&#65533;&#65533;x&#65533;&#901;8&#65533;9&#65533;&#65533;/sh&#65533;y&#65533;DK|&#1157;&#65533;&#65533;hx&#65533;&#65533;&#65533;?@&#65533;&#65533;lf1[ &#65533;&#65533;+&#65533;&#1665;&#65533;&#65533;&#65533;a&#65533;d&#65533;&#65533;P&#65533;IEQ&#65533;@vtv&#65533;&#65533;XF)L&#65533;&#65533;6?	'NL%&#65533;w&#400;+&#65533;fB~IJ&#65533;E&#65533;&#65533;t&#65533;6@zd&#65533;&#65533;j&#65533;5&#65533;&#65533;&#65533;s	&#65533;vD&#65533;&#65533;Ev&#65533;&#65533;&#65533;*	&#65533;\rj&#961;&#65533;&#65533;)/&#65533;\F~0/&#65533;&#65533;"[&#65533;&#65533;z&#65533;f&#65533;&#65533;gK&#65533;&#1367;&#65533;On&#65533;l#&#65533;&#65533;&#65533;#&#65533;&#65533;o&#65533;"E&#65533;&#65533;&#65533;c&#65533;"&#65533;:&#65533;&#65533;&#65533;&#65533;&#1670;I-&#65533;kY&#65533;&#65533;RO&#65533;&#65533;&#65533;I+&#65533;FV
&#65533;+&#65533;Ia)h(D&#65533;eH_G&#65533;&#65533;%&#65533;t&#500;7&#65533;&#65533;F&#65533;q&#65533;|6&#65533;71&#65533;!&#65533;&#65533;&#221;&#65533;(&#65533;
w&#65533;&#65533;&#65533;j&#65533;}&#65533;&#65533;&#65533;@&#65533;&#65533;B&#65533;&#65533;;&#181;&#65533;g120&#65533;&#65533;u 7E&#65533;6&#65533;&#65533;d&#65533;.a&#65533;&#65533;&#65533;&#248;&#65533;&#438;&#65533;La&#65533;	8N&#65533;&#65533;#7&#65533;$,&#65533;&#65533;&#65533;&#183;)N&#65533;&#65533;sc&#65533;&#65533;]FF;&#65533;`^&#65533;{&#65533;JR0&#65533;[.F"&#65533;&#65533;u2&#65533;{e0&#65533;*&#65533;_&#65533;&#65533;&#65533;&#65533;1@P5&#791;W0!x&#65533;{S&#65533;&#65533;&#65533;=&#65533;0hmN&#65533;&#65533;9&#65533;1&#65533;Y&#65533;C&#65533;&#65533;4&#65533;&#65533;&#65533;EHb&#65533;T&#65533;ti&&#65533;&#65533;&#65533; A&#65533;&#65533;V&#65533;&#65533;&#65533;&#65533;\&#65533;&#65533;]2BN&#65533;$&#1308;y1Fp&#65533;*/&#310;&#65533;&#35379;&#65533;&#65533;&#65533;mE&#65533;&#711;&#65533;X&#65533;S&#65533;8&#65533;&#65533;"U &#65533;F&#65533;&#65533;7&#65533;&#65533;&#65533;0&#65533;R&#65533;&#65533;B&#65533;#&%&#65533;2X&#65533;&#65533;7&#65533;NQ&#65533;R&#65533;( &#65533;-&#65533;&#65533;&#65533;-&#65533;&#65533;H&#65533;&#65533;5&#65533;&#65533;1&#65533;a%DcPFR-&#65533;$T&&#65533;?>&#65533;Ys&#65533;&#65533;&#65533;/&#65533;=2u&#65533;_&#65533;&#65533;S&#65533;&#65533;&#65533;&#65533;
&#65533;&#65533;&#65533;4&#65533;W8x &#65533;x
&#65533;&#65533;4&#65533;&#65533;&#65533;3&#65533;3&#65533;&#65533;&#65533;0g&#65533;&#65533;c&#65533;&#65533;i&#65533;s$&#65533;&#65533;&#65533;&#65533;&#65533;&#65533;&#65533;&#65533;-&#65533;&#65533;&#65533;&#65533;&#37828;&#65533;Q?&#65533;DW0ck&#65533;:&#65533;T&#591;&#65533;&#65533;&#65533;&#65533;&#65533;7&#65533;S;&#65533;&#65533;&#65533;&#65533;(&#65533;P@&#65533;J^W&#65533;&#65533;&#65533;AY&#65533;@&#65533;Q&#65533;&#65533;(&#65533;w&#65533;7&#65533; &#65533;<&#65533;N
&#65533;+&#65533;&#65533;&#65533;&#65533;1&#65533;	7&#65533;&#65533;O&#65533;l&#65533;%xP&#65533;&#65533;h&#65533;$&#1241;&#65533;&#65533;sB&#65533;U&#65533;+_E&#65533;&#65533;&#65533;&#65533;c&#65533;+d&#65533;&#65533;8&#65533;/~pz&#65533;d]&#65533;&&#65533;_&#65533;&#65533;&#65533;Ds&#65533;,&#65533; &#65533;&#65533;'$&#65533;qm&#65533;{|&#65533;&#65533;Y&#65533;&#65533;&#65533;C&#989;>&#65533;&#65533;#&#65533;&#65533;8a&#65533;&#65533;
&#65533;:&#65533;D&#65533;:s&#65533;;B\~&#65533;o&#65533;
U&#65533;M&#65533;&#65533;&#65533;&#65533;8&#65533;&#65533;O&#509;ex&#65533;&#65533;&#65533;H&#65533;&#65533;&#65533;&#65533;Bp&#65533;G&#65533; &#65533;:&#65533;+o&#65533;&#65533;&#65533;k&#65533;t~&#65533;&#65533;E&#47592;&#65533;2wSZM3r&#65533;&#65533;"f&#65533;&#65533;b-k&#65533;&#65533;&#65533;[MiOk|&#65533;&#65533;&#65533;,&#65533; x&#65533;&#65533;z&#65533;&#65533;&#65533;&#969;&#65533;&#65533;R&#65533;i&#65533;&#65533;-%&#65533;v&#65533;&#65533;&#1315;&#65533;&#65533;o&#65533;&#65533;B&#65533;&#65533;&#65533;&#65533;3&#65533;&#65533;&#65533;xn&#65533;&#65533;~&#65533;&#65533;&#65533;(0&#65533;&#65533;l&#65533;L&#65533;&&#65533;&#65533;;&#65533;&#65533;&#65533;&#65533;}&#65533;T&#65533;&#65533;!&#65533;&#65533;&#65533;&#65533;&#65533;&#65533;&#65533;&#65533;-&#65533;w&#1696;$>&#65533;jA&#65533;u&&#65533;E,T&#65533;&#512;	&#65533;&#65533;V&#65533;I:8C&#65533;urs&#65533;
X&#65533;&#1936;	&#65533;&#65533;&#65533;'!&#1536;&#65533;O&#65533;&#65533;rn',X&#65533;&#65533;&#65533;&#65533;&#65533;&#65533;&#65533;v&#65533;&#65533;7"&#65533;tFY&#65533;DV&#65533;C &#65533;&#65533;l&#65533;k&#65533;5&#65533;&#65533;&#65533;[&#65533;C(&#65533;D#&*&#65533;0_&#65533;&#65533;&#65533;&&#65533;&#65533;Eh5BF&#65533;4<&#65533;L(&#65533;7w&#65533;G,&#65533;&#65533;&#65533;F&#65533;\&#65533;&#65533;
&#65533;7&#65533;&#65533;,&#65533;!E&#65533;&#65533;V|A&#65533;&#1111;|&&#65533;&#65533;Q&#65533;T&#65533;&#65533;( |91&#65533;&#260;&#65533;&#65533;&#65533;@&#65533;g@6&#65533;G"&#65533;mA&#65533;&#65533; sx&#65533;&#65533;&#65533;[	q*bum&#65533;x$&#65533;P&#5127;M&#65533;yqV!]&#65533;zQe&#65533;x&#65533;&#65533;&#65533;(&#65533;a&#65533;&#65533;&#65533;&#65533;&#65533;a&#65533;`H&#65533;&#65533;&#65533;X&#65533;jX&#65533;Eg&#65533;&#65533;!&#65533;&#65533;4&#65533;d &#65533;(&#65533;&#65533;ix7r<EAn&#65533;Q>&#65533;T&#65533;&#65533;&#65533;?N&#65533;&#65533;&#65533;Z&#65533;	&#65533;&#65533;v&#65533;d&#65533;0&#65533;&#65533;&#65533;W&#65533;x`&#65533;&#65533;t&W&#65533;&#65533;&#65533;&#65533;&#65533;&#65533;a&#65533;#FA&#1254;P+&#65533;&#65533;E&#65533;&#1551;1&#65533;[&#65533;e&#65533;g&#65533;&#65533;&#65533;&#65533;O&#65533;&#65533;PA&#65533;a6&#65533;&#65533;&#1093;&#65533;&#65533;&#65533;&#65533;&#65533;&#65533;x&#65533;X{&#65533;&#65533;&#1350;&#65533;&#65533;xN&#65533; &#65533;&#65533;&#65533;&#65533;&#65533;&#65533;&#65533;&#65533;?&#65533;<P&#65533;d&#65533; y&#65533;8&#65533;&#65533;8&#65533;&a&#65533;&#65533;&#65533;&#65533;A&#65533;&#65533;d+%.&#65533;=&#65533;u&#65533;u&#65533;'P f&#65533;&#65533;	fYL&#65533;&#65533;&#65533;4hJW2&#65533;&#65533;&#65533;g&#65533;3&#65533;&#65533;w&#65533;Ca&#65533;	&#65533;$7&#65533;ug	}iyI{!
&#65533;&#65533;U,&#65533;&#65533;ys&#65533;m7&#65533;&#65533;&#65533;k&#65533;PC&#65533;&#65533;7;&#65533;&#65533;Ymb4,}&#65533;&#65533;&#65533;&#65533;"*&#65533;*y&#65533;@=&#65533;&#65533;0o&#65533;P&#65533;&#1208;&#65533;&#65533;c&#65533;&#65533;&#65533;d&#65533;I&#65533;&#65533;f&#65533;p&#65533;&#65533;&#65533;&#65533;A&#65533;q&#65533;!\&#65533;e&#65533;X&~a&#65533;&#65533;&#65533;&#65533;I&#65533;8&#65533;8a)&#65533;uq'&#65533;)x0&#65533;5&#65533;q&#65533;z&#469;&#65533;&#65533;`t&#65533;6&#65533;z)x&#65533;5~1&#65533;&#65533;&#65533;&#65533;&#65533;qy$&#65533;&#65533;I0GC&#65533;T&#65533;Yq&#65533;ij&#65533;OZ&#65533;t&#65533;&#65533;&#65533;HV&#65533;&#1614;&#375;&#65533;&#65533;3 4l&&#65533;j&#65533;U\\
h&#65533;&#65533;&#65533;&#65533;&#65533;&#65533;pp&#65533;N&#65533;&#65533;[&#65533;iO&j&#65533;&#65533;,Go&#65533;)&#65533;&#65533;&#65533;5&#65533;&#65533;d&#65533;H&#65533;&#65533;hX&#65533;Z9&#65533;i.&#65533;
.0&#65533;E&#65533;
&#65533;&#65533;&#65533;&#65533;gwQw&#65533;1&#65533;H&#65533;S&#65533;&#65533;AE&#65533;&#65533;p&#65533;]&#65533;y&#65533;+&#65533;&#65533;&#65533; &#65533;&#65533;&#65533;
&#65533;9&#65533;Y&#65533;&#65533;p8Wrur&#65533;&#65533;&#65533;&#65533;"&#65533;$]!=I&#65533;&#65533;+&#65533;+&#65533;0P&#65533;&#65533;0&#65533;&#65533;+&#287;$J&#65533;&#65533;m&#65533;	#&#65533;r&#65533;&#1125;l&#65533;r&#65533;&#65533;&&#65533;&#65533;a&#65533;&#65533;&twe"F&#65533;&#65533;0a#
b&#65533;[&#65533;p&#65533;&#65533;B&#65533;d&#65533;e &#65533;&#65533;&#65533;&#65533;&#65533;&#65533;0&#65533;&#65533;
&#65533; &#65533;&#65533;&#65533;&#65533;M&#65533;,&#65533;&#65533;&#65533;8&#65533;&#65533;&#65533;&#65533;9&#65533;4&#65533;@&#65533;&#65533;&#65533;&#65533;&#65533;H@&#65533;|&#65533;&#65533;z&#65533;&#65533;&#65533;&#65533;&#363;&#65533;&#65533;&#65533;zv&#65533;qa)V&#65533;X)A|&#65533;a:&#65533;&#65533;&#65533;&#65533;Q&#65533;)&#65533;&#65533;?Cd&#65533;g&#65533;aY-'&#65533;&#65533;!:&#65533;S&#65533;&#1119;p`&#65533;H&#65533;.C&#65533;&#65533;q&#1072;Dr&#65533;C&#65533;&#65533;1&#65533;&#65533;:&#65533;8&#65533;vZ&#65533;D&#65533;&#65533;w&#65533;&#65533;&#65533;P&#65533;&#697;&#65533;&#65533;W&#65533;Zd&#65533;&#65533;&#65533;i]&#65533;(&#65533;&#65533;[q&#65533;&#65533;P&#65533;&#65533;&#65533;:&#65533;,&#311;w&#1132;{j&#65533;
&#65533;W&#65533;HJ&#65533;S
&#65533;^&#65533;&#65533;&#65533;&#65533;&#65533;&#65533;I,Pwq&#65533;zAa&#65533;&#65533;:&#900;&#65533;&#65533;ae&#65533;]&#65533;&#65533;&#65533;&#65533;&#1058;&#65533;&#65533;&#65533;g2&#65533;&#65533;p,&#65533;&#65533;&#65533;
kR&#1200;&#65533;&#65533;&#65533;&#65533;~&#65533;7!~&#65533;z)'&#65533;s&#65533;"}&#65533;P&#65533;M&#65533;R_f:&#65533;&#65533;&#65533;(&#65533;&#65533;cC}s&#65533;!&#65533;+0(o&#65533;'"H*q]&#65533;f2&#65533;&#65533;&#65533;1y:&#65533;&#65533;ard1&#65533;&#65533;&#65533;G&#65533;[acXE&#65533;,^&#65533;&#65533;&#65533;&#65533;&#65533;S@qr&#65533;0,&#65533;&#65533;&#65533;m&#65533;&#65533;v&#65533;&#65533;e&#65533;f&#65533;=	&#65533;0&#1079;B&#65533;/&#65533;8&#65533;&#65533;!T_&#65533;&#65533;B&#65533;&#65533;&#65533;&#65533;l(&#65533;&#65533;&#65533;&#65533;&#608;&#65533;&#65533;&#65533;&#65533;gBR&#65533;Q#&#65533;&#65533;&#65533;v&#65533;A2&#65533;P&#65533; q&#65533;!q3&#1651;x
i&#65533;00&#65533;k <5&#65533;&#65533;96&#65533;A&#65533;&#65533;++6&#65533;&#1096;&#1328;D&#65533;&#766;~&#65533;7-&#65533;&#65533;S&#65533;&#65533;&#65533;&#65533;H>&#65533;&#65533;(&#65533;tJ&#65533;&#65533;&#65533;&#65533;&#65533;K&#65533;i&#65533;&#65533;&#1480;+&#65533;&&#65533;{&#65533;&#65533;e"&#564;&#65533;&#65533;<A&#65533;&#65533;{&#65533;&#65533;&#65533;&#65533;#&#65533;&#65533;$m&#65533; L&&#65533;Q&#65533;w#&#65533;&#65533;&#65533;&#65533;5<&#65533;T&#65533;&#1069;'&#65533;&#65533;&#65533;y&#65533;`F&#65533;&#65533;/&#65533;w&#65533;&#65533;&#168;&#65533;Fs(&#65533;&#65533;&#65533;A&#65533;Bq#&#65533;&#65533;@`@	m0&#65533; &#65533; &#65533;&#65533;Zw&#65533;~+c&#65533;&#65533;A B&#65533;f&#65533;02*&#65533;&#65533;&#65533;&#65533;&#65533;&#65533;k&#65533;&#65533;0&#65533;&#65533;&#65533; k&#65533;" &#65533;FBb$&#65533;C\]:&#1066;]&#65533;&#65533;a2&#65533;g&#65533;&#65533;&#65533;&#65533;Cs*&#65533;a%&#168;&#65533;&#65533;V&#65533;&#1643;&#65533;ab"&#65533; &#65533;&#65533;~/&#65533;
&#65533; x&#65533;&#65533;\pRD&#65533;U&#65533;\&#65533;&#65533;&#65533;[&#65533;f&#65533;&#65533;&#65533;&#65533;&#65533;V6[-P&#65533;m&#65533;a*&#65533;;&#65533;K&#65533;&#65533;&#65533;&#65533;,&#65533;&#65533;&#65533;PI6&#65533;&#65533;&#65533;xE2&#1352;&#65533;KRV&2&#65533;&#65533;&#65533;MD&#65533;#
l`&#65533;&#65533;J&#65533;'wK&#65533;&#65533;&#65533;&#65533;O4&#720;J&"Q V&#65533;&#65533;gY&#65533;%%&#65533;&#65533;R%&#65533;e&#65533;
"KR&#1029;&#65533;&#65533;&#65533;&#65533;&#65533;,&#65533;x_&#65533;<&#65533;&#65533;\&#65533;&#65533;&#65533;&#65533;tw&#65533;$0&#65533;&#65533;)&#65533;&#578;&#65533;I&#65533;{z'&#65533;&#65533;U&#65533;&#65533;&#65533;&#65533;O&#65533;E2/&#65533;3	#pu|&#1269;qiK&#65533; &#65533;&#65533; &#65533;&#65533;&#65533;3&#65533;p&#65533;&#65533;&#65533;&#65533; &#65533;&#65533;&#65533;``H&#65533;@R]&#65533;@U=&#65533;_=X&#65533;&#1398;AT&#65533;&#65533;&#65533;&#65533;&#65533;&#65533;	0&#65533;em&#1444;&#65533;u}&#65533;&#65533;rp&#65533;&#65533;	&#65533; &#65533;A&#65533;{m@&#65533;mwM&#65533;-z}&#65533;}&#65533;&#65533;m-P&#65533;k&#65533;&#65533;&#65533;&#65533;&#65533;&#65533; &#65533;@&#65533;&#65533; &#65533;f&#65533;_&#65533;&#65533;!F`2&#65533;&#65533;&#65533;[&#65533;g@&#1779;P&#65533;*&#65533;&#1762;m&#65533;&#65533;&#1570;M#&#65533;&#65533;*&#65533;&#65533;]0&#65533;&#65533;&#65533;- &#65533;&#65533;t&#65533;&#1148;&#65533;@&#65533;0&#65533;&#65533;&#65533;&#65533;&#65533;&#65533;)0&#65533;&#65533;&#65533;&#65533;	`&#65533;)&#65533; &#65533;&#65533;&#65533;p&#65533;&#65533;&#65533;=&#65533;-&#65533;&#65533;&#65533;&#65533;&#65533;&#65533;&#65533;]&#65533;&#65533;&#65533;&#65533;&#65533;0&#65533;&#65533;&#65533;&#65533;&#65533;&#65533;&#65533;&#65533;&#65533;&#65533;M&#65533;=&#65533;&#65533;@gp&#65533;~*&#65533;&#65533;]&#65533;	&#65533;&#65533;&#65533;>>&#65533;&#65533;>&#65533;&#65533;M&#1821;&#65533;&#65533;&#65533;&#65533;UM.&#65533;-(.&#65533;&#65533;&#65533;:n&#65533;*^&#1779;&#65533;&#65533;&#65533;&#65533;t&#65533;&#65533;.^p&#65533;}&#65533;&#65533;}&#65533;&#65533;&#65533;&#1853;&#65533;*.p&#65533;&#65533;G&#1701;D^&#65533;&#65533;&#65533;&#65533;*&#65533;P&#1381;0t &#65533;&#65533;&#65533;<z!5P&#65533; &#65533;`&#65533;&#65533;&#65533;E> R z&#65533;&#65533;B &#65533;M B  &#65533;&#65533;&#65533;&#65533; &#65533;&#65533;&#65533;&#65533;&#65533;&#65533;^v&#65533;&#65533;M&#65533;&#65533;	&#65533;&#65533;  &#65533;`!&#65533;!0!  &#65533;&#65533;&#65533;v&#65533;&#65533;@&#65533;&#65533;&#65533;&#65533;&#65533;&#65533;< u&#65533;&#65533;&#65533;a&#65533;N&#65533;&#65533;0&#65533;! &#65533;~&#65533;~	&#65533;-&#65533;1 &#65533;Nwx&#65533;&#65533;&#51326;&#65533;-&#65533;&#65533;&#65533;&#65533;&#65533;&#65533;&#65533;Ppn&#65533;1 p&#65533;&#65533;b&#65533;&#65533;&#65533;&#65533;k&#65533;z&#65533;&#65533;&#65533;&#65533;P&#65533;&#65533;&#65533;&#65533;&#65533;&#65533;&#65533;&#1838;<ms&#65533;&#65533;&#65533;&#65533;n&#65533;N&#65533;&#65533;&#65533;&#65533;&#62350;&#65533;&#65533;&#65533;&#65533;&#65533;&#65533;N&#65533;&#65533;&#65533;
&#65533;&#65533;9p&#65533;&#65533;&#65533;&#65533;>&#65533;N&#65533;&#65533;0 B&#65533;&#65533;/g&#65533;&#65533;&#65533;&#65533;~&#65533;&#65533;&#65533;&#65533;&#65533;&#65533;#&#65533;&#65533;&#65533;&#65533;= 50&#65533;&#65533;n&#65533;&#65533;g&#65533;X9&#65533;&#65533; &#65533;&#65533;&#65533;&#65533;q&#65533;&#65533;&#1533;&#65533; &#65533;&#65533;1&#65533;&#65533;&#65533;&#65533;kO&#65533;&#65533;&#65533;~&#65533;O&#65533;&#65533;&#65533;&#65533;&#65533;`&#65533;&#65533;&#65533;&#65533;&#65533;A&#65533;.J&#65533;&#65533;&#65533;&#65533;&#65533;&#65533;&#65533;&#65533;>&#65533;&#65533;B&#65533;&#65533;&#65533;&#65533;h&#65533;&#65533;&#65533;&#65533;K&#65533;&#2551;:A&#65533;&#1376;&#65533;^&#65533;&#622;&#65533;&#65533;&#65533;&#65533;&#65533;&#65533;&#65533;x&#65533;&#65533;0b&#65533;&#65533;C &#65533;e&#65533;&#65533;&#65533;&#65533;~&#65533;&#65533;&#65533;K&#65533;&#65533;_?r_&#65533;/&#65533;&#65533;NV&#65533;&#65533;_&#65533;&#446;4`&#65533;`&#65533;&#65533;f`&#65533;&#65533;&#65533;&#65533;&#65533;^&#65533;&#65533;&#65533;`3&#65533;&#65533;&#65533;0!&#65533;/&#1152;&#65533;%&#65533;&#65533;&#65533;&#65533;&#65533;&#65533;&#65533;_&#65533;^&#65533;&#65533;&#65533;&#65533;4@&#36799;&#65533;&#65533;&#65533;&#65533;&#65533;&#65533;&#65533;&#65533;f&#48607;&#65533; &#65533;~&#65533;&#65533;&#65533;&#65533;&#65533;&#65533;^&#65533;m? &#65533;0&#65533;&#65533;&#65533;s&#65533;&#65533;&#65533;`&#65533;&#65533;n<p	O&#65533;?&#65533;&#65533;&#65533;o&#65533;^&#65533;&#65533;&#65533;G&#65533;&#257;&#65533;U&#65533;&#65533;?&#65533;	.d&#65533;&#65533;&#65533;C&#65533;%N&#65533;X&#65533;&#65533;&#65533;ri&#65533;&#65533;&#986;&#65533;a!B&#65533;aH&#65533;&#65533;&#65533;)&#65533;&#65533;&#65533;&#65533;&#65533;K^&#65533;&#65533;g&#65533;&#65533;M&#65533;9u> !&#65533;?i&#65533;8V)&#65533;hHC(9&#65533;&#65533;&#65533;&#65533;&#1919;wN&#65533;B&#65533;&#65533;F&#861;Y&#65533;n&#65533;:@&#65533;&#660;I&#65533;4&#65533;R&#65533;F&#65533;U&#65533;&#65533;L&#65533;v&#65533;8X&#65533;&#933;[&#65533;&#65533;?&#65533;)&#65533;&`&#65533;&#65533;,h&#65533;&#65533;p&#769;&#65533;&#65533;&#565;&#65533;&#1585;V&#65533;&#65533;&#65533;&#65533;0&#65533;J&#65533;)s\&#65533;&#65533;&#65533;&#1784;&#65533;E&#65533;&#65533;&#65533;&#65533;&#65533;&#143;!.e&#65533;&#65533;&#65533;[&#65533;&#65533;&#65533;&#65533;&]&#65533;&#65533;&#65533;&#65533;&&#65533;&#65533;v&#65533;k&#65533;4B&#65533;]7l9&#65533;&#65533;%&#439;&#65533;&#65533;&#1936;&#65533;&#65533;!&#65533;&#65533;&#65533;P&#65533;&#65533;&#65533;&#65533;&#65533;D&#65533;&#65533;;s&#65533;|&#65533;Tf"3&#65533;\&#65533;&#65533;u^&#65533;v}&#65533;&#65533;&#65533;7G/m&#65533;t&#65533;!&#65533;&#65533;&#65533;OC&#65533;T&#65533;&#65533;zJ &#65533;&#65533;3&#65533;&#65533; .&#65533;\&#65533;&#65533;o&#65533;!&#65533;&#65533;&#32984;>[&#65533;&#65533;0&#65533;>&#65533;&#65533;&#810;!o&#65533;&#65533;&#65533;!ihP&#65533;&#65533;&#65533;pCo&#65533;&#65533;<zP!&#65533;C(={)&#65533;&#65533;^&#65533;q&#521;:&#65533;&#65533;9-3QG&#65533;TLl;&#65533;.$9"&#65533;|&#540;&#65533;P&#65533;&#65533;(.st&#65533;&#65533; &#65533;c&#65533;&#65533;&#65533;4"&#65533;&#65533;
&#65533;u&#65533;&#65533;+)&#65533;R&#65533;=p&#65533;B&#65533;&#65533;&&#65533;<&#65533;&#798;&#65533;Y(&#65533;*&#737; &#1667;&#65533;&#65533;&#65533;&#65533;&#65533;s&#1092;&#65533;&#65533;M&#65533;jB&#65533;&#65533;:b(d&#65533;&#42999;&#65533;DOF&#65533;@&e&#548;&#65533;6&#673;&#65533;&#65533;&#65533;\k&#65533;P5=&#696;&#65533;#?&#65533;4-&#65533;&#65533;&#65533;&#65533;X&#65533;&#65533;&#65533;&#65533;&#65533;&#65533;
)U&#65533;0%&#65533;SNi&#65533;J&#65533;&&#65533;k&#65533;$&#65533;&#65533;&#65533;{&#65533;&#65533;g&#65533;&#65533;m&#65533;&#65533;&#65533;QB&#65533;6m&#65533;3!&#65533;&#65533;&#65533;&#65533;T&#65533;&#65533;j&#65533;&#65533;G=1[L(]u5&#65533; W&#65533;F&#65533;&#65533;&#65533;&#65533;&#685;3&#773;&#65533;&#65533;&#65533;@v&#65533;&#65533;&#65533;&#65533;s&#65533;Le&#65533;&#65533;&#65533;&#65533;&#14033;&#65533;&#65533;&#65533;&#65533;'&#65533;Ts&#65533;o!&#65533;&#65533;&#65533;b&#65533;?&#65533;w!&#65533;]&#65533;9&#65533;x&#65533;,&#65533;&#65533;8End&#65533;&#65533;&#65533;=&#65533;-1(&#65533;&#65533;&#65533;P&#65533; i&#65533;Y9#&#65533;&#65533;7&#65533;s&#65533;3!'&#65533;&#65533;*&#65533;K6z&#65533;&#65533;60&#65533;g&#65533;l-q&#65533;&#65533;&#65533;H c&#65533;&#65533;&#65533;{&#65533;RI&#65533;3D(&#65533;&#65533;J[<&#65533;&[4&#65533;&#65533;&#65533;&#65533;&#1285;LB&#65533;&#65533;&#65533;&#65533;Gy&#65533;D&#1145;-&#65533;	(&#65533;&#65533;&#65533;&#1344;&#65533;Z&#65533;w&#65533;-&#1851;QSMMP~&#1500;WL9&#65533;S&#65533;&#597;&#65533;&#65533;i&#65533;e{0aS&#65533;&#65533;m&#65533;&#65533;bm4&#65533;5&#65533;e&#65533;^&#65533;['mt&#65533;9&#65533;U&#65533;&#1880;&#65533;&#65533;m&#65533;g&#1437;h&#65533;&#65533;&#65533;%&#65533;&#65533;S&#65533;&#65533;&#65533;&#41753;&#65533;&#65533;&#65533;jB&#133;I&#65533;xi&#65533;^&#65533;&#1075;f&#23454;&#65533;}u&#65533;&#65533;]&#65533;&#65533;&#65533;q&#65533;&#65533;&#65533;&&#65533;&#65533;s<&#65533;&#65533;&#65533;&#1599;&#65533;&#65533;7&#65533;&#65533;&#65533;.&#65533;lK&#65533;9Eb&#65533;@\&#65533;-&#65533;9&#65533;h&#65533;&#606;Q&#65533;&#65533;&#65533;&#1961;&#65533;cNHK&#65533;&#65533;@~&#65533;TZI&#65533;p&#65533;&#65533;1&#65533;e&#65533;&#65533;&#65533;&#65533;&#65533;0&#65533;#1&#65533;>&#65533;YR&&#65533;&#65533;'O'T&#65533;Oh&#65533;.!+sb&#65533;L&#65533;76&MQG&#65533;&#65533;&#376;&#65533;|d&#65533;"\t8&#1316;&#65533;!L&#65533;&#65533; w( &#1097;OJ&#65533;&#65533;385&#65533;x&#65533;&#65533;8r&#65533;&#349;D5&#65533;9&#65533;&#65533;&#65533;D&#65533;&#65533; gDcN*&#65533;&#65533;&#65533;Ig&#65533;&#65533;&#65533;FX&#1195;:&#65533;(r&&#65533;cDx&#65533;@&#65533;&#65533;D&#65533;Bd &#65533;:&#65533; &#65533;&#65533;&#65533;&#65533;&#65533;&#65533;6C&#65533;km~B&#65533;&#65533;&#65533;3&#65533;&#65533;&#65533;&#65533;&#65533;&#65533;&#65533;S	9&#65533;{O&#65533;8J:c&#65533;r&#529;&#65533;&#65533;&#65533;&#65533;&#34160;&#65533;In&#65533;hS&#65533;(^[$&#65533;>^B$~&#65533;j&#65533;lY&#65533;
p&#65533;e2&#65533;Z&#65533;PkzXK4%&#65533;Z&#65533;")d&#65533;H&#65533;&#65533;K}-&#65533;&#65533;)&#65533;8ol&#65533;%g&#65533;L&#1404;&#65533;v&#65533;&#1540;&#1245;E&#65533;&#65533;&#65533;&#65533;2&#65533;&#65533;:JdK&#65533;xq&#65533;&#65533;"i&#65533;X&#65533;&#65533;" 7&#65533;&#65533;&#65533;&#65533;Z$&#65533; I&#65533;&#65533;&#65533;&#65533;s&#65533;&#65533;&#65533;1&#65533;&#65533;&#65533;&#65533;&#1392;&#65533;&#65533;sU&#65533;&#65533;&#65533;S&#65533;eQ&#65533;&#65533;)#}4&#65533;&#65533;&#65533;8^z1&#65533;&#65533;$c&#65533;&#65533;;&#65533;.&#65533;&#65533;BCr&#65533;&#65533;-&#295;?&#65533;&#65533;!&#65533;&#65533;IA&#65533;e&#65533;&#65533;\gzZMqZr) &#65533;&#65533;&#65533;R-&u}0&#65533;&#65533;Rj&#65533;&#65533;U&#65533;&#65533;&#65533;&#652;&#65533;&#65533;&#65533;]2U!&#65533;\&#65533;W)5L&#65533;&#65533;&#65533;-&#65533;&#65533;\&#65533;L&#65533;&#65533;u2&#1819;W&#306;&#65533;&#65533;&#65533;&#65533;&#65533;&#65533;&#65533;7/5<iF&#65533;&#65533;&#65533;&#65533;kC&#65533; &#65533;b&#65533;$:RC@&#65533;&#65533;+R&#65533;&#65533;&#65533;j&#65533;&#65533;&#65533;&#65533;y&#65533;5G&#720;&#1056;k&#65533;9&#613;&#912;yF&#65533;&#65533;E<&#65533;&#65533; &#65533;&#65533;~.mUBF&#65533;[&#1942;6&#65533;:&#65533;l&#65533;&#65533;#;&#65533;	&#65533;-B&#65533;&O&#65533;&#6686;5&&#65533;`&#65533;\,=':GT&#65533;&#65533;&#65533;&#65533;a&#1370;*o&#1719;'&#65533;u&&#1325;n&#65533;4&#65533;&#65533;/jM ReR&#65533;&#65533;&#65533;&#65533;Q&#65533;&#65533;&#65533;R(c&#65533;&#65533;&#65533;&#522;&#65533;&#65533;&#65533;&#65533;.$&#65533;&#65533;U&#65533;!&#65533;jd'P&#65533;&#65533;&#65533;C&#65533; #&#65533;&#65533;&#65533;&#65533;&#65533;{&#65533;&#543;&#65533;zA&#1004;1E&#65533;,9&#65533;Q7f&#65533;Hb&#65533;X)2?xm&#65533;^&#65533;H&#65533;P&#65533;&#65533;&#65533;&#65533;&#65533;&#65533;&#1940;&#65533;5&#65533;2&#368;&#65533;&#65533;&#65533;Q\&#65533;&#65533;&#65533;&#65533;&#65533;&#65533;c1&#65533;c"0&#65533;i&#65533;&#65533;Nrd&#65533;&#65533;&#65533;&#65533;_&#65533;mq{&#65533;.CY&#65533;&#65533;qs&#65533;&#65533;H
&#65533;O&#65533;&#65533;p&#65533;&#65533;l6?&#65533;&#65533;"[&#65533;&#65533;@&#65533;&#65533;&#65533;&#65533;j&#65533;&#65533;0&#65533;z&#65533;&#65533;. &#65533;&#65533;Y^&#65533;&#65533;&#65533;&#65533;@&#65533;&#65533;&#65533;:&#65533;&#65533;&#65533;nB&#65533;&#65533;3&#65533;tn=x&#65533;&#65533;k&#65533;&#65533;&#65533;Kjv&#65533;H&#65533;d&#65533;~D&#65533;&#65533;z&#65533;V&#65533;J&#65533;(&#65533;&#65533;&#65533;&#65533;Ad]Y&#65533;|&#65533;g&#65533;&#65533;_b&#65533;&#65533;|&#65533;&#175;&#65533;zG&#65533;&#65533;Z!&#65533;(&#65533;&#65533;&#65533;&#65533;r4{&#65533;^IU&#65533;&#65533;&#65533;&#65533;&#65533;V&#65533;&#65533;.&#65533;&#65533;-&#65533;?*vT&#65533;&#65533;&#65533;/&#65533;&#65533;f&#65533;&#65533;&#243;&#65533;&#65533;e&#65533;&#65533;G&#65533;&#65533;S&#65533;&#1025;&#65533;&#65533;L&#65533;&#65533;&#65533;?3f&#65533;O&#65533;&#65533;&#65533;H&#65533;nZ&#65533;&#65533;&#65533;vE&#65533;m&#65533;&#65533;{1&#65533;:I&#65533;&#65533;h&#65533;&#65533;&#65533;&#65533;&#65533;&#65533;&#65533;RN&#65533;&#65533;&#725313;&#65533; &#65533;&#65533;&#65533;6&#65533;24j&#65533;&#65533;&#65533;&#65533;v&#65533;&#65533;&#65533;&#65533;&#65533;8&#65533;6&#1523;&#65533;&#65533;&#65533;4[&#65533;A3S&#65533;H&#65533;&#65533;&#65533;y&#65533;&#65533;^&#65533;&#65533;C&#65533;@:&#65533;&#65533;4&#65533;)&#65533;6&#65533;*&#65533;o&#65533;O&#65533;F&#65533;
&#152;&#65533;
CXg:&#65533;n&#65533;&#65533;&#65533;&#65533;I&#790;B.t	&#65533;&#1572;&#65533;&#65533;&#65533;&#65533;&#65533;Rf&#65533;Jpq&#65533;&#65533;W&#1162;C&#65533;&#65533;5&#65533;&#65533;%g&#65533;&#65533;&#65533;&#65533;z&#22912;&#65533;&#65533;&#65533;k&#65533;&#65533;.&#65533;@|e&#65533;&#65533;&#65533;+&#365;&#65533;/&#65533;&#65533;+&#65533;&#65533;&#65533;&#65533;/N&#65533;X&#65533;&#65533;k&#65533;&#65533;&#65533;CVZ{&#65533;'&#1776;&#65533;k	(&#65533;pZM&#65533;K<&#65533;*&#65533;&#65533;&#65533;Sp&#65533;&#65533;&#65533;&#65533;W,&#65533;&#65533;;&#65533;l&#65533;>&#65533;aBV?&#65533;_&#65533;~$U&&#65533;&#65533;l(&#65533;&#754;&#65533;dX&#65533;&#65533;&#1397;%\3&#65533;&#65533;&#65533;p{(&#65533;&#65533;fp&#65533;&#65533;&#65533;&#65533;,&#65533;&#65533;&#65533;&#65533;U8&#65533;&#65533;6w&#65533;`&#65533;]B&#65533;O&#65533;[3&#65533;&#65533;&#65533;&#65533;?&#65533;&#65533;@&#65533;&#65533;&#65533;r&#65533;>:-.I&#65533;&#65533;@&#65533;t@&#1028;&#65533;&#65533;&&#65533;h&#65533;T &#65533;+&#65533;&#65533;&#65533;&#65533;&#65533;&#65533;t0  B[&#65533;&#65533;&#65533;&#65533;&#65533;&#65533;&#65533; &#65533; :&#65533;&#65533;]&#1541;R&#65533;AB&#65533;&#65533;!&#65533;&#65533;&#65533;HB &#65533;&#65533;&#65533;(&#65533;&#65533; 8@&l&#65533;Y8&#65533;&#65533;B@d::&#65533;&#65533;&#65533;&#65533;&#65533;&#65533;&&#65533;&#65533;3&#65533;1D&#65533;(&#65533; 1&#65533;4&#65533;&#65533;5TC&#65533;@&#65533;3H:&#65533;&#65533;&#65533;&#65533;%&#65533;&#65533;&#65533;3&#65533; &#65533;&#65533;1&#65533;&#65533;(4&#65533;4&#65533;B2&#65533;&#65533;<$C<D 
(:&#65533;0;&#65533;)t&#65533;BDD<LH&#65533;&#65533;&#65533;L&#65533;&#65533;.H&#65533;&#65533;H&#65533;.&#65533;&#65533;h&#65533;&#42114;@&#65533;K&#65533;D&#65533;D&#65533;&#65533;&#65533;P&#65533;&#65533;P|&#325;H &#65533;&#65533;EY&#65533;&#165;&#65533;A&#65533;@&#65533;D&#65533;&#65533;Z&#65533;&#65533;Z&#65533;&#65533;H O,&#65533;O&#65533;D`&#65533;&#65533;U&#65533;&#65533;(R&#65533;]&#65533; b&#65533;EW&#65533;`&#327;x&#65533;=&#65533;Cn&#65533;&#65533;D&#65533;B&#65533;&#65533;&#65533;&#65533;&#65533;&#65533;h&#65533; TdCnLC&#65533;&#65533;FYL&#65533;sx&#65533;y&#65533;E&#65533;x&#65533;.@&#65533;U&#65533;k&#65533;f&#65533;G&#65533;G&#65533;&#65533;&#65533;n	 !&#65533; &#65533; ,&#65533; &#65533; &#65533; K &#65533; &#65533;	H&#65533;&#65533;&#65533;&#65533;*\h&#65533;&#65533;$&#65533;&#65533;&#65533;&#65533;@"3j&#65533;&#561;&#65533;&#463;&#65533;&#65533;@&#65533;&#65533;&&#65533;&#65533;&#65533;P&#65533;&#65533;@h&#65533;&#65533;&#65533; I&#65533;&#65533;&#859;8;&#65533;R&#65533;I&#65533;?{&#65533;&#65533;&#65533;&#65533;&#1123;&#65533;$&#65533;&#65533;og&#1045;NQ-&#65533;&#65533;&#65533;P&#65533;X&#65533;bM&#65533;&#65533;&#65533;K&#65533;<YB&#65533;&#65533;P,&#65533;~Z&#1258;UhV J&#65533;Q&#65533;&#65533;dI&#65533;,&#1221;wB&#65533;7`&#65533;_&#65533;qU&|
Tj&#761;&#65533;&#65533;&#65533;&#65533;&#65533;&#65533;&#1382;&#65533;&#65533;&#65533;h&#65533;-]&#65533;&#65533;3&#65533;5&#1656;s&#65533;f&#65533;&#65533;&#65533;j&#65533;.i&#65533;M&#65533;r&#65533;|X&#65533;&#65533;&#1300;&#65533;&#65533;&#65533;L&#65533;5&#65533;L&#2042;~&#65533;&#65533;4&#1292;&#65533;a&#65533;&#65533;Z&#65533;v}
;:t&#65533;&#65533;~&#65533;M&#65533;&#65533;@p&#65533;&#65533;&#65533;a&#65533;&#65533;&#65533;&#65533;#&#65533;%a=-h&#65533;o&#65533;&#65533;&#65533;&#65533;2&#65533;&#65533;&#65533;&#65533;&#490;Z&#65533;&#65533;&#518;&#65533;N&#65533;&#65533;i&#1639;&#65533;%&#65533;~&#65533;E7&#65533;M&#65533;'&#65533;I&#65533;&#65533;f&#65533;s&#65533;&#65533;&#1372;FX!uMe&#65533;&#65533;&#65533;W&#1273;&#65533;?\(&#65533;&#65533;@/(&#65533;qF&#65533;b&#65533;&#65533;D&#65533;&#65533;&&#65533;l_-&#1928;&#65533;x&#65533;7=&#65533;(&#65533;:&#65533;I&#65533;@'Z&#65533;&#65533;&#65533;&#65533;&#65533;N&#65533;E&#65533;&#65533;&#65533;&#65533;F&#65533;h&#65533;&#65533;&#65533;&#65533;&#65533;x&#65533;P&#65533;`
&#65533;7&#65533;&#65533;2&#65533; 	&#65533;t&#65533;QI&#65533;)A&#65533;QP &#65533;&#65533;&#65533;Uv&#65533;&#65533;^&#65533;&#65533;N&#65533;&#65533;&#65533;2d&#65533;&#65533;&#65533;&#65533;&#1349;a&#65533;m&#649;&#65533;NWt&#65533;d&#65533;&#65533;&#65533;&#65533;&#65533;&#65533;xCf&#65533;&#65533;&#65533;&#65533;&#65533;&#65533;&#65533;y&#27108;&#65533;j&#65533;&#65533;&#65533;&#65533;&#65533;&#65533;&#65533;&#65533;7ea&#65533;&#65533;U&#65533;dA=&#65533;hd&#65533;c&#65533;Zf&#65533;&#65533;&#65533;Zj&#65533;	&#65533;#&#65533;`&#65533;&#65533;w&#65533;XO:*&#65533;&#65533;Aq&#65533;&#65533;JugkH&#65533;&#65533;0B&#65533;&#65533;&#65533;&#65533;&#65533;&#65533;&#65533;&#65533;&#65533;.&#65533;
A&#65533;2&#65533;[&#65533;&#65533;9&#65533;"[B)JP9&#65533;K.}x&#65533;&#65533;&#65533;&#65533;iB&#65533;&#65533;&#65533;&#65533;&#65533;&#65533;Apl&#65533;&#65533;&#65533;&#65533;&#65533;e&#65533;&#65533;&&#65533;&#65533;{&#65533;&#65533;&#1253;7&#65533;"M.xd&#65533;!*&#65533;BKTO)&#65533;q&#65533;&#65533;T*XAy&#65533;&#65533;&#65533;_O&#65533;u&#65533;&#218;~&#65533;c&#65533;4&#65533;&#65533;1&#65533;&#65533;&#65533;&#65533;&#65533; ^2H;&#65533;.&#65533;JA9&#65533;NI &#65533;%&#65533;B}&#65533;&#65533;x7&#65533;&#65533;&#65533;I&#65533;&#65533;&#65533;>2&#65533;&#65533;:&#65533;&#65533;k&#65533;&#65533;h&#65533;9f;&#65533;\`&#65533;6&#65533;&#65533;{yz&#34555;&#65533;Q&#65533;&#65533;&#65533;^$&#65533;&#65533;&#65533;&#65533;&#65533;@v&#510;*Ak
&#65533;&&#65533;>&#65533;&#65533;&#65533;&#65533;&#65533;&[&#65533;&#65533;a\^&#65533;1ZP&#65533;&#65533;&#65533;&#65533;c&#65533;&#65533;&#65533;:~|;&#65533;&#449;&#65533;[&#1050;ps&#65533;&#65533;@&#65533;$q&#65533;&#65533;F&#65533;p&#65533;&#65533;&#65533;&#65533;_&#65533;` A&#65533;{z8d&#65533;a6&#65533;&#65533;
<&#65533;]&#65533;P&#65533;&#1929;&#65533;\azzvN&#682;uE&#65533;?jp.&&#65533;>&#65533;&#65533;y&#65533;&#65533;8A&#65533;&#65533;*&#65533;&#65533;&#65533;K&#65533;AK&#65533;&#65533;A&#65533;&#65533;j&#65533;?]i{{U&#65533;VLr1	o&#65533; &#65533;Al_&#65533;r&#65533;&#65533;&#65533;&#65533;k&#65533;&#65533;W&#65533;&#65533;F&#65533;$&#65533;&#65533;O&#65533;c	)&#65533;B&#65533;&#65533;&#65533;n4&#65533; &#65533;&#65533;&#65533;g&#65533;S1&#65533;&#65533;&#65533;&#65533;&#65533;&#65533;&#65533;|!d&#65533;&#65533;&#1520;2&#65533;&#65533;$vM&#65533;&#65533;SlG=&#65533;lHs
&#65533;&#65533;&#65533;&#65533;&#65533;&#65533;&#65533;}&#65533;H&#65533;&#65533;C&#1220;u<&#65533;&#65533;&#642;
&#65533;AM&#65533;'@&#65533; &#65533;3&#65533;&#65533;t0 &#65533;&#65533;&#65533;&#65533;&#65533;;"&#65533;&#65533;&#65533;&#65533;&#65533;&#65533;&#65533;Th&#65533; &#65533;^&#65533;&#65533;<&#65533;&#65533;F y6D&#65533;&#65533;&#65533;&#65533;X6j&#65533;m$&#65533;&#487;p&#65533;&#65533;0&#65533;&#65533;^&#36739;&#65533;
&#65533;&#65533;&#65533;&#65533;&#65533;D2&#65533;&#65533;w|&#65533;0&#65533;&#65533;n7yq&#65533;&#65533;V &#65533;&#65533;y} @"G	C&#65533;t&#65533; n&#65533;H&#65533;&#65533;vIW&#1382;4&#65533; &#65533;&#65533;=&#65533;0&#65533;&#65533;	C&#65533;&#65533;&#65533;&#65533;&#65533;#&#65533;&#65533;&#65533;&#1181;&#65533;4
C1&#65533;6:r8&#65533;&#65533;g&#65533;
&#65533;@&#65533;c&#1673;&#65533;&#65533;&#65533;lv;"KY&#65533;&#1423;&#1320;HR"&#65533;~6&#65533; G`&#65533;&#65533;&#65533;&#65533;Cj'<&#65533;fF&#65533;1&#65533;MX/&#65533;&#65533;&#65533;&#65533;&#65533;&#65533;&#65533;#&#65533;&#65533;&&#65533;J&#65533;` (&#65533;&#65533;A@&#65533;&#65533;5&#65533;D&#65533;C6c1&#65533;k&#65533;&#65533;v4n&#65533;djK:H&#65533;OC%}{`J3&#65533;&#1019;&#65533;&#65533;Q&#65533;&#65533;g&#65533;&#65533;NAQ&#65533;&#65533;&#65533;`&#65533;&#65533;($&#65533;&#65533;&#65533;#NY&#1412;p&#65533;&#65533;1@'rS&#65533;&#65533;&#65533;&#65533;=e&#65533;+N&#593;WX&#65533;#%&#65533;]J&#65533;&#65533;=&#65533;&#65533;&#65533;A&#65533;&#1758;z&#65533;&#65533;&#65533;&#65533;u&#65533;&#65533;>&#65533;"&#65533;	0'&#65533;&#65533;nV&#65533;&#65533;&#65533;i&#65533;g	&#65533;(N&#65533;I&#65533;&#65533;R&#65533;u;
 )&#1636;&#65533;@D &#65533;Y&#65533;IK&#65533;&#65533;!%&#65533;&#65533;&#65533;&#65533;A&#65533;&#664;:PKz!,
&#1330;&#65533;&#1164;&#65533;&#1033;iD&#65533;G&#65533;&#65533;&#65533;v&#65533;&#65533;69he&#65533;&#633;8&#65533;&#65533;&#65533;6i&!&#1614;&#65533;&#65533;0'&#65533;M&#65533;&#65533;!/Y)&#65533; &#65533;&#65533;&#65533;&#65533;r&#65533;&#65533;&#238;&#65533;&#65533;c&#841;7&#65533;T"5&#65533;K&#65533;|8&#65533; :I*&#65533;Y&#65533;k8v-&#65533;4Y i&#65533;Zfp&#65533;/XY[B&#1324;&#65533;&#65533;7&#65533;&#65533;
\&#65533;.&#65533;&#65533;&#65533;h&2&#65533;&#65533;&#65533;J;C&#65533;H^&#65533;e&#65533;&#65533;&#65533; &#65533;5&#65533; &#65533;k&#65533;&#65533;
 &#65533;&#65533;h&#65533;jr&#65533;&#65533;&#65533;D0&#65533;.&#65533;&#65533;C&#504;^&#65533;@&#65533;	&#65533;&#65533;&#65533;V&#510;P&#65533;&#1092;&#65533;&#65533; !&#914;8&#65533;x&#65533;@l&#65533;&#65533;&#65533;t&#65533;&#65533;&#65533;&#65533;a&#65533;P&#65533;7&#65533;&#65533;&#65533;j&#65533;&#65533;Fz&#65533;&#65533;h&#65533;{&#65533;&#65533;Rn[&#65533;m&#1418;1&#65533;&#65533;$3&#65533;&#65533;&#65533;&#65533;&#65533;HrF&#65533;&#65533;&#65533;&#259;P&#65533;&#65533;A^&#65533;&#65533;,&#65533;q-w;B&#65533;^&#65533;&#65533; p&#65533;:&#65533;&#65533;&#65533;.u&#65533;&#65533;t&#65533;+&#65533;&#65533;&#65533;9&#65533;&#65533;(&#65533;^&#65533;&#65533;&#65533;&#65533;Y&#65533;TaC&#65533;B&#65533;J8&#65533;a&#65533;H&#65533;&#65533;3>&#65533;7,&#65533;"&#65533;&#65533;&#65533;&#65533;&#65533;&#65533;8=2&#65533;&#65533;&#65533;/&#65533;i&#65533;`&#65533;&#65533;c&#65533;&#65533;um&#65533;&#65533;8&#65533; ;&#65533;&#65533;&#65533;rP&#65533;&#65533; &#65533;&#65533;QU&#65533;&#65533;A''K&#65533;&#65533;6&&#65533;(8&#65533;&#1654;vv.H&#65533;&#65533;&#65533;&#65533;t#b&#65533;P&#65533;W&#65533;&#65533;&#65533;&#65533;<L&#65533;&#65533;?!nr'&#65533;|Pq&#65533;R&#7988;&#65533;&ZH&#65533;k&#65533;&#65533;&#65533;&#65533;&#65533; 'MI6X&#65533;&#65533;&#65533;W66m,H[ow&#65533;&#65533;&#65533;+8`&#65533;&#65533;dU&#65533;1-&#65533;2&#65533;/x&#65533;X&#1101;&#65533;G.tl&#65533;&#65533;&#65533;R&#65533;&#237;D&#65533;&#65533;&#65533;&#372;&#65533;&#65533;G&#65533;&#65533;&#50927;vU&#65533;b&#1116;#&#65533;,-&#65533;&#65533;8<&#65533;&#65533;W&#65533;&#65533;H+k+&#65533;&#65533;3&#65533;&#65533;&#65533;0&#20195;&#65533;&#65533; xX&#65533;&#65533;::3&#65533;BL&#65533;&#65533;&#65533;&#65533;vr&#65533;&#65533;&#65533;~&#65533;e&#65533;m4&#65533;A&#242;9&#65533;s&#65533;]&#1825;:&#65533;&#65533;U&#65533;&#65533;"c?&#65533;ptn%&#65533;&#65533;&#65533;&#65533;&#65533;z&#65533;&#1821;&#65533;&#65533;&#65533;T&#65533;&#65533;m&#65533;&#65533;&#65533;N&#65533;w&#65533;`&#65533;&#65533;,k&#65533;B&#65533;&#65533;&#65533;&#65533;;&#65533;&#65533;&#65533;,&#65533;&#65533;~&#65533;:&#65533;&#65533;&#65533;}&#65533;=&#65533;&#1444;&#65533;%&#65533;_3&#65533;i&#65533;&#65533;;E&#65533;&#65533;V&#65533;Y&#65533;>z&#65533;5&#65533;&#65533;&#65533;&#65533;&#65533;At&#65533;&#65533;&#65533;@R&#968;&#65533;.&#65533;&#65533;x&#65533;&#65533;}&#65533;&#65533;&#65533;.(]7&#65533;&#65533;u&#1365;&#65533;:&#65533;1&#65533;&#65533;_m&#65533;98 ZHt&#65533;z,&#65533;l&#65533;&#65533;z&#65533;&#65533;&#65533;&#65533;Q|&#65533;&#1222;*&#65533;y&#65533;&#65533;&#65533;&#33310;&#65533;&#65533;&#65533;&#65533;&#65533;a~&#1004;&#65533;nx&#65533;&#65533;&#65533;&#65533;8&#65533;+&#65533;r&#65533;.0r&#65533; &#65533;&#65533;&#65533;vo&#65533;n&#65533;1"&#65533;!&#65533;f &f&#65533; 9&#65533;0&#65533;&#65533;&#65533;W&#65533;{&#65533;&#65533;^A#&#65533; G&#65533;v&#65533;&#65533;]1&#65533;/&#65533;&#65533;&#65533;&#65533;&#65533;W'v&#65533;4%&#65533;]B~&#65533;qH}&#65533;&#65533;c&#65533;7&#65533;&#65533;CyWGn&#65533;o&#65533;%&#65533;&#65533;1X2X&#65533;qc&#1813;&#65533;&#1156;M&#451;&#65533;&#65533;C&#65533;\W"KXP@Vr&#65533;WIUi&#65533;&#65533;j&#65533;!&#65533;F&#65533;\&#65533;sG&#65533;&#65533;&#65533;m&#65533;lPj&#65533;a &#65533;&#65533;"&#466;w&#65533;&#454;A6{1?G &#65533;@&#65533;&#65533;&#65533;`&#65533;&#65533;q'=&#65533;&#65533;&#65533;@&#65533; &#65533;vl+@:7"8gd&#452;&#65533;0?&#65533;f&#65533;H&#65533;l&#65533;&#65533;u^v&#65533;F&#65533;&#65533;mE&#65533;(f&#65533;aIUtj&#65533;AkrWL
&#65533; q@t;&#65533;wZ1m&#65533;&#65533;&#65533;o&#65533;&#65533;T3!WCW&#65533;&#197;{h&#65533;h&#65533;P&#65533;&#65533;U&#65533;.a&#65533;w&#65533;w&#65533;E!-&#65533;5&#65533;&#65533;$&#65533;h&#65533;x&#65533;Y&#65533;&&#1095;&#177;C&#65533;&#65533;&#65533;hi3&#65533;Y&#65533;^@Rna;f&#65533;&#65533;&#65533;&#65533;&#65533;&#65533;	&#65533;Z]&#65533;&#1472;&#65533;	i&#65533;&#65533;&#65533;&#65533;V&#65533;&#65533;&#65533;G&#65533;&#65533;&#385;r8&#65533;qgC&#65533;{&#65533;v&#65533;&#65533;|%&#65533;&#65533;6&#65533;x&#65533;&#65533;&#65533;&#65533;+&#65533;2w&#65533;,&#65533;W&#65533;&#65533;&#65533;y&#65533;&#65533;&#65533;&#65533;Z7	W&#65533;I&#65533;R&#65533;&#65533;mQ&#65533;&#65533;q,&#65533;F&#65533;p&#65533;#3&#65533;&#65533;&#65533;~B&#340;&#65533;Kh;&#65533;&#65533;&#65533;&#65533;;A&#65533;?42h6i&#65533;&#65533;AeNy?&#65533;&#65533;3)&#65533;o&#65533;&#65533;L&#65533;Qaj&#530;&#65533;vf&#65533;&#65533;&#65533;oG&#65533;&#65533;t&#65533;&#65533;&#65533;&#65533;VO&#65533;B&#65533;&#65533;d&#1486;mw;p&#65533;H&#65533;FmK^dvm84cIm&#65533;gE&#65533;&#65533;8dtw&#65533;H&#65533;}&#65533; &#65533; 0&#65533;&#65533;#&#65533;&#65533;"0w#*&#143;&#65533;Nuo&#65533;6W&#65533;&#65533;&#65533;&#65533;&#65533;&#65533;&#65533;F&#65533;&#65533;f/9&#65533;1|P7&#65533;*&#65533;&#65533;oqi&#65533;&#65533;YH7X&#1620;&#65533;&#65533;9&#65533; &#65533;&#65533;&#65533;X&#65533;&#65533;l9&#65533;&#65533;
Y&#65533;#c&#65533;l3\U&#65533;&#65533;&#65533;&#65533;>p9Y&#65533;7.&#65533;&#65533;j&#65533;l&#65533;&#65533;&#65533;&#65533;&#65533;&#65533;&#65533;&#65533;&#65533;=&#65533;&#65533;&#65533;&#65533;&#1491;XW&#65533;l$&#65533;&#65533;1&#65533;&#65533;iT&#65533;Sv<&#65533;&#65533;x/Q&#65533;J0&#65533;R&#65533;&#65533;&#65533;&#65533;~&#65533;&#65533;&#65533;Y&#65533;P&#65533;&#65533;Fa&#65533;9&#65533;A.&#65533;|&#65533;1:&#65533;2&#65533;&#65533;&#65533;/&#65533;y?k !k&#65533;&#65533;&#65533;r&#65533;f&#1057;71Hp&#65533;&#65533;'&#65533;&#65533;Xp/d&#65533;3&#65533;&#65533;&#65533;&#65533;S/a7&#65533;&#65533;&#65533;&#65533;&#65533;&#65533;~&#65533;&#65533;&#65533;&#65533;&#65533;&#65533;j&#65533;P&#65533;1&#1408;&#65533;	&#65533;&#65533;US&#1166;bA&#65533;S&#65533;Z&#1171;E&#65533;GX0:z&#65533;&#65533;&#65533;&#65533;)&&#65533;`s9&#65533;{&#65533;z&#65533;&#65533;&#65533;&#65533;TPe&#65533;&#65533;r&#65533;`&#65533;HQzx&#65533;&#65533;p4&#65533;l&#65533;&#65533;G1H&#65533;J1.&#65533;&#65533;'`^m90&#65533;=&#65533;&#65533;@&#65533;9&#65533;6e&#65533;&#65533;&#386018;,&#65533;&#65533;JnY&#65533;&#65533;&#65533;&#1055;&#65533;&#65533;8DP 1q&#65533;x#t&#65533;&#65533;&#65533;6&#65533;G&#65533;&#65533;rHa^&#65533;&#65533;&#65533;e&#65533;&#65533; !&#65533;&#65533;:h&#65533;z.'1&#65533;Qcz&#65533;&#65533;&#65533;&#65533;S&#65533;wc&#65533;X&#65533;Yq&#65533;&#65533;_&#65533;&#65533;&#65533;&#65533;&#65533;t&#65533;p&#65533;&#65533;!
TH`Y&#65533;&#65533;&#65533;P9&#65533;&#65533;@&#65533;&#65533;0&#65533;
&#65533;&#65533;q}SR&#65533;Q$&#1063;i&#65533;E&#65533;&#65533;"`E&#65533;&#65533;&#65533;RBZ%Tt&#65533;$@{&#65533;&#65533;Lp&#65533;&#65533;[>A&#65533;f,&#65533;n &#65533;&#65533;&#65533;&#1105;Kyz&#65533;@&#65533;0s&#65533;t2&#65533;+&#65533;+7&#65533;y&#65533;s&#65533;i&#65533;	s`J+&#65533;&#65533;&#65533;&#65533;&#65533;i&#65533;g&#65533;&#65533;?9&#65533;&#65533;&#65533;`m&#65533;V&#65533;I&#65533;p &#65533;&#65533;&#65533;;&#65533;i91&#65533;&#1425;&#1318;y8+, &#65533;&#65533;Z&#65533;Pv&#65533;&#65533;Af7&#65533;\&#65533;&#65533;&&#65533;&#65533;[T&#65533;&#65533;&#65533;&#65533;&#65533;&#65533;!-@&#65533;}=&#65533;Q&#65533;En&#65533;`@	&#65533;&#3037;&#65533;&#65533;&#65533; &#65533;u&#65533;u&#241;&#65533;$p+ &#65533;&#65533;&#65533;U&#65533;&#65533;&#65533;&#65533;yB	&#65533;&#65533; m&#65533;&#65533;J&#65533;aV)&#65533;M6r&#65533;.&#65533;JJ&#65533;1r&#65533;++]1&#65533;r7&#65533;+&#1472;
lSK&#65533;&#65533;
&#65533;9&#65533;&#65533;~&#65533;&#65533;j&#65533;K&#65533;&#762;&#65533;"){&#65533;v&#65533;,3&#65533;&#65533;PT&#65533;&#65533;14&#65533;p&#65533;av&#65533;&#65533;7%&#65533;}&#65533;GpP&#65533;&#65533;\E'f&#65533;&#65533;&#65533;&#65533;&#65533;&#65533;&#1493;&#65533;&#65533;&#65533;&#65533;oe&#65533;pU&#65533;&#65533;3{&#65533;&#65533;&#65533;++,&#65533;&#65533;q&#65533;&#65533;&#65533;*f&#65533;25"I&#65533;*PP)[x&#65533;&#65533;&#65533;&#65533;&#65533;&#65533;F53&#65533;S&#65533;&#65533;&#65533;0Z&#65533;Xsa&#65533;&#65533; 
@ &#65533;&#65533;&#65533;&#1386;&#65533;&#65533;k&#65533;&#65533;#&#65533;"9;&#65533;&#65533; $0&#65533;&#65533;&#65533;Q)W:r;&#65533;&#65533;&#65533;a&#65533;&#65533;W&#65533;a&#65533;C&#65533;:l@:&#65533;r&#960;&#65533;&#65533;xQ&#65533;GN&#65533;r&#65533;q&#65533;&#65533;&#65533;t&#65533;a&#65533;@&#65533;&#65533;8-0b&#65533;61yL;n&#11273;&#65533;n&#65533;&#65533; D&#65533;&#65533;&#65533;&#65533;&#65533;L[&#65533; &#65533;J&#65533;&#65533;3&#65533;P&#65533;&#65533;<=&#65533;&#65533;&#168;&#65533;&#65533;&#65533;[&#65533;o&#65533;Q&#65533;&#65533;&#65533;V&#65533;&#65533;&#65533;0&#65533;)&#65533;&#65533;G1&#29211;&#65533;&+O<&#65533;J&#65533;&#65533;\&#65533;&#65533;&#65533;&#65533;I&#65533;&#65533;&#65533;&#65533;&#65533;k&#65533;g&#65533;&#65533;"c&#65533;&#65533;Z&#65533;&#65533;k&#65533;&#65533;&#65533;&#65533;&#65533;&#65533;H&#65533;&#65533;&#65533;&#65533;	&#65533;&#1560;&#65533;&#65533;&#65533;i&#65533;&#65533;&#460;&#65533;iA&#65533;&#65533; &#1932;+&#65533;&#65533;&#65533;<&#1644;&#65533;X1 &#65533;&#65533;&#65533;&#65533;&#65533;&#65533;\&#65533;&#65533;&#65533;p&#65533;&#65533;R&#65533;&#65533;l&#65533;&#65533;&#65533;\&#65533;~&#65533;&#65533;l&#65533;&#65533;L&#65533;&#65533;&#65533;&#65533;&#65533;-&#65533; &#65533;&#65533;&#65533;&#65533;@&#65533;	&#65533; ]&#65533; &#65533;&#985;&#65533;2&#65533;&#65533;&#65533;&#65533;0 R  &#65533;&#65533;i &#65533;!&#65533;"&#65533;&#65533;&#65533;&#65533;&#65533;4&#65533;&#65533;g&#65533;R`&#65533;'=&#65533;&#65533;&#65533;0#&#65533;&#1271;&#65533;11g0H&#65533;&#65533;&#65533;`&#65533;&#65533;&#65533; &#1359;P  &#65533;&#65533;K}&#65533;&#65533;&#65533;&#65533;&#65533; &#65533;b&#65533;)`&#65533;P
:&#65533;&#1344;&#65533;g-g&#65533; f]	&#65533;&#65533;f]&#65533;r&#65533;p-&#65533;g&#65533;`&#65533;X&#65533;&#65533;p&#65533;) &#1477;&#65533;u&#65533;&#65533;&#65533;&#65533;&#65533;&#65533;@&#65533;&#65533; [&#65533;&#65533;&#65533;D&#65533;&#65533;&#65533;&#65533; &#65533;&#65533;&#65533;&#65533;I&#65533;&#65533;t&#65533;&#65533;;&#65533;2&#65533;&#65533;KM&#65533;pkE]FM&#65533;}kg &#1779;&#65533;jm&#65533;
&#65533;&#65533; g&#65533;&#65533;I&#65533;&#205;&#1298;]&#65533;&#65533;-&#65533;,}&#65533;&#65533;@=t&#65533;&#65533;P&#1856;&#65533;&#65533;
&#65533;&#65533;&#65533;&#65533;&#65533;&#65533;&#65533;A&#65533;0&#65533;0 &#65533; &#65533;&#65533;5&#65533;&#1946;&#65533;&#65533;']&#65533;&#65533;&#65533;&#65533;&#65533;	&#65533; &#65533; &#65533; &#65533;&#65533;&#65533;&#65533; &#65533;&#65533;&#65533;p	&#65533;&#65533;&#65533;&#65533;&#65533;]B B&#65533;&#65533;`P&#65533;@k&#65533;&#65533;l6&#65533;4 &#65533;&#65533; &#65533;&#65533;&#65533;#&#65533;&#65533;&#65533;M&#65533;&#65533;&#1451;a!0N&#65533;! &#65533;&#65533;&#65533;A.&#65533;}&#65533;&#65533;&#65533;	&#65533;&#65533;&#65533;&#65533;x&#65533;5&#65533;3&#65533;&#65533;&#65533;l;s&#65533;0&#65533;.&#65533;T< &#65533;PC&#65533;&#65533; cs&#65533;0&#65533;p&#65533;&#65533;&#65533;&#65533;RN&#65533;'&#65533;"^Z&#65533;&#65533;&#65533;&#65533;lO&#65533;@a&#65533;&#65533;4N&#65533;p&#65533;P^&#65533; &#65533;&#65533;&#65533;&#65533;PM&#65533;&#65533;&#65533;&#65533;&#65533;&#65533;F&#65533;&#65533;Pw&#65533;&#65533;K^&#65533;&#65533;&#65533;1&#65533;&#65533;&#65533;&#65533;nn&#65533;,&#65533;&#65533;)v&#65533;&#33726;&#65533;f&#65533;&#65533; &#65533;&#65533;&#65533;`&#8222;&#65533;p&#65533;&#65533;&#65533;11.&#65533;&#65533;adc&#65533;9&#65533;&#65533;&#65533;&#65533;.&#65533;B&#65533;&#65533;< 5&#65533;&#65533;p&#65533;&#65533;&#65533;&#65533;&#65533;&#65533;k&#65533;&#65533;&#65533;&#65533;&#65533;&#65533;&#65533;  &#65533;&#65533;&#65533;6&#65533;&#65533;p&#65533;&#65533;&#65533;&#65533;&#65533;&#65533;&#65533;&#65533;&#65533;&#65533;&#65533;&#65533;~&#65533;&#65533;0&#65533;b>&#65533;&#1598;&#65533;<&#65533;&#65533;(.&#65533;&#65533;`&#65533;<&#65533;p&#65533;&#65533;P&#65533;3&#65533;~&#65533;&#65533;&#65533;P&#65533;U&#65533;&#65533;&#894;&#65533;&#65533;&#65533;&#65533;>&#65533;^!&#65533;&#65533;9&#65533;&#65533;.&#65533;&#65533;&#65533;*&#65533;&#65533;&#65533;&#65533;a&#65533;xn&#65533;f&#65533;&#35640;&#65533;&#65533;>&#65533;/&#65533;B.&#65533;H&#65533;~&#65533;3&#65533;&#65533;&#65533;&#65533;&#65533;"&#65533;pN&#65533;^&#65533;6&#65533;&#65533;&#65533;C&#65533;&#65533;&#65533;&#65533;&#65533;&#65533;&#65533;= &#65533;&#65533;&#65533;hC`&#65533;K&#65533;&#65533;f&#65533;%&#65533;&#65533;&#65533;&#65533;X&#65533;&#65533;&#65533;&#11112;&#65533;<s&#65533;5&#65533;&#65533;&#65533;&#65533;&#65533; &#65533;/&#65533;&#65533;7&#65533;&#65533;N&#65533;n&#65533;!F&#65533;&#65533;&#65533;.&#65533;&#65533;&#65533;L_&#65533;-&#65533;@&#65533;i3?&#65533;8&#65533;&#65533;<~&#65533;'&#65533;&#65533;q&#65533;\&#65533;&#65533;No`/&#65533;n&#65533;&#65533;&#65533;&#65533;~&#65533;!&#65533;&#65533;F&#65533;&#65533;.&#65533;bo/f~&#65533;&#65533;&#65533;&#65533;@&#65533;m&#65533;&#65533;r.&#65533;~&#65533;M>&#65533;4&#65533;&#65533;&#65533;&#65533;&#65533;V&#65533;&#21999;&#65533;&#65533;&#65533;&#65533;Q!&#65533;&#65533;SO&#65533;&#65533;&#65533;,&#65533;&#65533;&#65533;`&#65533;.&#65533;^n&#65533;2&#65533;&#65533;&#65533;&#65533;&#65533;&#65533;=&#65533;&#65533;k&#65533;&#65533;/&#65533;&#65533;&#1534;l&#65533;.&#65533;A&#65533;&#65533;~&#46303;&#65533;&#65533; &#65533;+> &#65533;~&#65533;&#65533;&#65533;dn&#65533;&#65533;1&#65533;&#65533;&#65533;/&#65533;&#1135;	&#65533;&#65533;&#65533;~!&#65533;&#65533;&#1726;&#65533;&#65533;&#65533;&#65533;&#65533;+&#65533;&#65533;&#65533;k&#65533;.&#65533;&#65533;n&#1727;&#53406;&#65533;&#65533;&#65533;&#65533;-&#65533;&#65533;&#65533;&#65533;
&#65533;&#65533;&#65533;&#65533;&#65533;&#65533;I&#65533;'-&#65533;C&#65533;x&#65533;'&#1855;w&#65533;&#65533;Y&#65533;(&#65533;B&#65533;!E&#65533;$Y&#65533;&#65533;I&#65533;)U&#65533;P&#65533;&#65533;K&#65533;C&#65533;Ys&#65533;!&#65533;9s|&#65533;&#65533;&#65533;Fq!|\Y&#65533;&#65533;Q&#65533;IK6&#65533;y0&#65533;&#65533;Qk
&#65533;2&#65533;&#65533;&#65533;ye|&#65533;&#65533;"&#65533;&#65533;J&#334;%[&#65533;&#65533;&#65533;0&#65533;A&#65533;ZN&#65533;&#65533;&#65533;j	&#65533;&#65533;%&#65533;f&#65533;&#65533;&#65533;&#65533;&#65533;C&#65533;&#65533;J&#65533;n&#65533;&#65533;YEn&#347;&#65533;&#65533;c&#65533;J7 FhM&#65533;M&#65533;o&#65533;V&#65533;&#65533;.&#65533;~&#65533;#&#65533;&}&#65533;I&#65533;SC-2&#65533;5&#65533;w&#65533;&#65533;&#65533;&#65533; &#65533;G&#1058;K&#65533;&#65533;}&#65533;&#65533;&#65533;\&#1452;a&#65533;:$5&#65533;4x&#65533;y&#65533;k&#65533;&#65533;&#65533;{o&#65533;`&#65533;!L&#65533;&#65533;
&#65533;%rvEp[)Z&#65533;8T&#65533;t&#65533;|&#65533;&#65533;xM&#65533;&7>&#65533;}&#65533;&#10279;&#65533;&#65533;w&#65533;&#65533;&#617;&#65533;B
a&#65533;&#65533;&#65533;&#65533;G9&#65533;&#65533;&#65533;&#65533;+&#65533;&#65533;&#65533;P&#65533;&#65533;&#39858;&#65533;i&#65533;&#65533;&#65533;!<&#65533;&#65533;
&#65533;&#65533;&&#923;&#65533;&#290;6&#65533;&#65533;&#65533;&#874;	&#65533;5&#65533;B0D&#65533;&#228;Q&#65533;&#65533;&#65533;&#65533;&#65533;LD&#65533;&#467;60&#65533;8&#65533;&#65533;3D;&#65533;!&#65533;&#65533;&#65533;&#65533;<}rJ&#65533;Td&&#65533;K&#65533;*&#65533;(&#65533;J&#65533;&#1993;&#65533;J2&#65533;&#65533; 8&#65533;&#65533;|O&#65533;X&#65533;Ay)&#65533;&#65533;2&#65533;i !&#65533;&#65533;&#65533;&#65533;4$&#65533;&#65533;&#65533;!&#65533;&#65533;#;E&#65533;h M&#65533;&#65533;%&#65533;&#65533;=7{
J&#259;UTQ<S&#65533;&#976;&#65533;&#65533; 7q&#65533;&#65533;IM7&#65533;&#65533;&#65533;I&#65533;&#65533;	I&#65533;&#65533;C&#65533;Km;H&#65533;TU-&#65533;Q&#65533;&#65533;F0-i\&#65533;&#65533;~)B]&#65533;d
&#65533;&#65533;
t&#65533;&#65533;&#65533;<&#65533;&#65533;Ed&#65533;%&#65533;@-&#65533;P&#65533;&#162;%&#65533;V&#65533;&#65533;$/[m&#65533;\6&#65533;fa<&#557;h&#65533;&#1865;&#65533;KC&#65533;6&#65533;t&#65533;&#65533;&#65533;&#65533;&#65533;&#955;hCH1&#65533;&#65533;&#65533;&#65533;&#1238;&#65533;&#65533;$z!&#65533;&#65533;&#65533;&#65533;0y&#65533;&#65533;&#65533;&#65533;'&#65533;&#944;&#838;x&#65533;&&#65533;&#65533;5h6&#65533;
-&#1996;&#1792;&#65533;&#65533;X7>&#65533;R&#65533;&#65533;\&#65533;,&#65533;8e&#65533;&#65533;&#65533;&#65533;c&#65533;>>p&#65533;&#65533;&#65533;&#65533;r&#65533;&#65533;
&#65533;&#65533;f&#65533;&#65533;[oX&#65533;1&#65533;&#65533;C&#65533;&#65533;&#65533;&#622;[&#65533;N&#65533;:&#65533;
y&#65533;(C&#65533; &#1040;l#L&#65533;*&#65533;j&#65533;&#65533;&#65533;I&#65533;_&#65533;pA&#65533;&#65533;gL&#65533;&#65533;&#65533;&#65533;&#65533;l&#65533;&#65533;@=L&#65533;.9&#65533;n&#65533;&#65533;Ds&#65533;HAbS&#65533;J&#65533;&#65533;&#65533; &#65533;	GOH@|&#65533;@\&#65533;T&#65533;s&#65533;QJ&#65533;#&#65533;tI&#65533;E&#65533;U$7)&#65533;&#65533;<\A&#65533;&#65533;&#65533;UqaC&#65533;&#65533;&#65533;r[w&#65533;&#65533;&#65533;&#65533;qw
AV&#65533;T&#65533;&#1634;r<&#1693;w&#65533;F&#65533;&#65533;!>g
U&#65533;$2>&#65533;&#65533;&#65533;Q&#65533;y&#65533;|'&#65533;&#65533;&#65533;Z|&#65533;&#65533;&#65533;&#1361;&#65533;&#65533;&#65533;&#1997;)u&#65533;&#65533;2Xa6&#65533;&#65533;&#430;&#65533;&#65533;w&#65533;V&#65533;&&#65533;&#65533;6&#65533;&#65533;`&#65533;rRm&#65533;&#65533;?&#65533;&#65533;e3&#65533;&#65533;&#65533;Bc;Zy&#65533;+&#65533;&#65533;H&#65533;u&#65533;&#65533;2&#65533;a&#65533;U&#65533;&#65533;KqE((&#65533; d&#65533;&#65533;&#65533;x,|q&#65533;|&#65533;&#65533;&#65533;S&#65533;#}%|&#65533;&#65533;&#65533;&#65533;&#65533;FA&#65533;&#131;{-&#65533;&#65533;G&#65533;&#65533;&#176;&#65533;P~&#65533;	&#65533;&#65533;lU&#65533;&#65533;&#65533;	k8&#65533;7b1(G&#65533;&#65533;,(&#355;4&#65533;epQ&#65533;{&#65533;&#65533;&#65533;&#65533;&#65533;&#65533;&#65533;9^x&#65533;&#434;l &#65533;&#65533;&#65533;&#65533;&#65533;&#65533;,&#65533;&#65533;&#65533;&#65533;E&#65533;&#65533;&#65533;	&#65533;)&#65533;&#65533;|&#65533;&#65533;a&#65533;h+!&#65533;W I!&#65533;!&#65533;HI&#65533;w&#65533;&#1444;&#65533;&#65533;&#65533;|d&#65533;&#65533;&#65533;&#65533;y&#65533;2&#65533;'&#65533;F&#65533;H&#65533;&#65533;$&#65533;&#65533;&#65533;&#65533;&#65533;&#65533;1$&#65533;H&#65533;&#65533;&#65533;&#65533;U&#65533;&#65533;%y
&#65533;&#65533;&#65533;&#65533;&#65533;X&#65533;s4&#65533;ui&#65533;&#65533;i|&#65533;	&pjI&#65533;%&#65533;&#65533;&#65533;<J2b&#65533;&#65533;&#65533;%qFz,&#65533;&3)ML&#65533;&#65533;+&#65533;&#65533;*&#65533;P&#1137;H&#65533;&#65533;bxjc&#65533;q&#65533;&#65533;{/&#65533;Q6&#65533;'+&#65533;8&#65533;^@&#65533;g<Q&#65533;&#65533;&#65533;00~z&#65533;%Os&#65533;&#65533;&#65533;&#65533;4	&#65533;&#65533;&#65533;&#65533;&#65533;&#65533;F&#65533;&#65533;&G&#65533;"&#65533;&#17569;&#65533;&#65533;@&#65533;&#65533;A&#65533;&#65533;&#65533;o&#65533;&#65533;C&#65533;&#65533;&#65533;X&#65533; u&#65533;&#65533;8&#65533;&#65533;&#65533;65&#65533;H&#65533; &#65533;&#65533;&#65533;&#65533;$&#65533;&#65533;&#65533;&#1500;L&#65533;5=&#65533;&#65533;\j;6,d!mb&#65533;,
Equ)4@S&#65533;5^+NRhT&#65533;jST&#65533; 8l&#65533;\&#65533;Ec*#&#1384;?u&#65533;4&#1457;aO&#65533;)}&#65533;&#1504;&#65533;&#65533;5&#65533;YLU&#65533;!&#65533;&#65533;&#65533;C&#1539;&#65533;&U&#65533;&#65533; E&#65533;)\&#65533;&#65533;&#65533;^&#65533;V&#65533;&#65533;#&#65533;&#65533;z&#65533;&#65533;&#65533;&#65533;&#65533;,&#65533;0&#65533;&#65533;&#65533;`&#65533;&#65533;&#65533;L&#65533;&qeZ&#65533;&#65533;1Y&#65533;&#65533;A&#65533;&#65533;dWvt&#65533;&#1142;2&#65533;<&#65533;(_vTR-!&#65533;&#65533;elI&#171;&#65533;)&#65533;&#65533;&#65533;&#1822;N&#65533;s&#65533;&#65533;=&#65533; &#65533;-&#65533;T&#65533;&#65533;&#65533;o&#65533;\I&#65533;Rq<-&#65533;&#65533;+&#65533;&#65533;&#65533;O&#65533;A&#65533;s"*q&#65533;/&#65533;&#65533;&#65533;nx;YNM&#65533;n&#65533;&#65533;if&#65533;zW&#65533;U&#1530;5&#65533;&#65533;&#65533;&#65533;B7L4&#65533;-&#65533;&#65533;&#65533;J3&#65533;&#65533;N&#65533;
h&#65533;&#65533;Z&#1510;Z&#65533;&&#65533;&#65533;[i&#65533;P&#65533;&#&#65533;h|KOq &#65533;&#65533;&#65533;:&#65533;&#65533;K&#65533;/ e&#65533;,&#65533;&#65533;Z%`&#65533;m&#65533;&#65533;&#65533;#&#65533;&#65533;&#65533;kHH&#65533;&#65533;y&#65533;&#866;yuo'&#65533;&#65533;&#65533;&#65533;&#1388;"&#65533;&#65533;NP&#65533;z&#65533;&#65533;&#65533;&#65533;M&#65533;&#65533;&#65533;%&#65533;&#65533;Eh0,&#65533;s&#65533;&#65533;12".s&#850;&#65533;&#65533;&#65533;&#65533;&#65533;B&#65533;ol+&#65533;&;b&#65533;&#65533;&#65533;&#65533;&#65533;&#65533;D&#65533;&#65533;&#65533;8e&#65533;&#65533;&#65533;&#65533;&#65533;&#65533;S&#65533;&#65533;&#65533;P&#526;&#1937;0&#65533;\[r&#65533;&#65533;8&#65533;&#65533;&#867;&#65533;&#50322;jF&#65533;&#65533;&#65533;{P&#65533;s|h&#65533;&#65533;x&#65533;a&#65533;3&#65533;T&#65533;&#65533;&#65533;&#65533;&#741;&#65533;4&#65533; &#65533;&#65533;v3&#65533;&#65533;k	u&#65533;w W&#1387;&#65533;&#65533;&#1081;&#1918;&#65533;I&#65533;-8'&#65533;&#65533;&#65533;)6&#65533;&#65533; &#65533;&#65533;F<#&#1141;&#65533;&#65533;{&#65533;_&#65533;&#65533;%&#65533;&#65533;&#1542;&#65533;cl)&#65533;Sj&#65533;F6&#65533;Y&#65533;Y&#65533;&#65533;.25&#65533;;&#65533;&#65533;cU&#65533;&#65533;&#65533;,&#65533;
&#65533;%&#65533;O&#65533;&#425;&#200;&#65533;A&#53557;&#65533;&#65533;&#65533;V&#65533;&#65533;&#65533;F&#65533;&#65533;&#65533;/V&#65533;&#65533;%&#65533;'&#65533;E&#65533;&#65533;{&#65533;&#65533;F&#65533;X&#65533;&#65533;&#65533;\&#65533;\&#276;ah&#65533;&#65533;&#65533;&#447;N&#65533;&#65533;cgF&#65533;K\&#65533;TZZ&#65533;&#65533;&#744;b&#65533;&#65533;&#65533;l&#65533;l45{|&#65533;64mt&#65533;&#65533;&#65533;F&#65533;\&#65533;q?>&#65533;e&#65533;W&#65533; V&#65533;&#65533;&#65533;&#65533;&#65533;q&#65533;&#65533;&#65533;7&#65533;c&#65533;&#65533;<&#65533; &#65533;VhF&#65533;&#65533;&#65533;&X(Pe&#65533;N*&#65533;<&#65533;5&#65533;&#65533;+&#65533;@&#65533;&#65533;&#65533;b92k&#1304;I&#65533;l&#65533;}&#1055;&#65533;&#65533;&#65533;p.&#755;g&#65533;P&#65533;2Z&#1741;&#65533;&#65533;C&#977;]&#65533;&#65533;J&#65533;:&#65533;-D&#65533;q&#65533;&#65533;&#65533;&#65533;&#65533;&#65533;M%04&#65533;<&#65533;&#65533;&#65533;&#65533;&#1911;&#65533;T&#65533;&#65533;&#65533;D&#65533;mwil A^&#65533;-&#65533;&#65533;V&#65533;Z&#65533;&#65533;&#65533;f&#65533;&#65533;&#65533;&#65533;&#65533;&#65533;&#65533;_&#1148;O&#65533;&#65533;&#65533;r&#65533;&#1354;8\om&#1543;r&#65533;6&#65533;U&#65533;Q?&#65533;&#65533;'&#65533;&#65533;}&#65533;&#65533;&#65533;&#65533;z&#65533;J@&#65533;&#367;&#65533;woP&#65533;ooK&#65533;O&#65533;&#65533;K\&#65533;B&#65533;G&#65533;&#65533;&#65533;#&#1821;4pr:&#65533;&#65533;tP&#65533; TH&#65533; a&#65533;&#65533;q&#65533;r&#65533;.&#65533;&#65533;C&#65533;B&#65533;B&#65533;[&#65533;&#65533;]K)&#65533;&#65533;@&#65533;&#65533;&#65533;&#516;&#65533;&#65533;D8&#65533;P&#65533;P&#65533;&#65533;Rp&#65533;4&#65533; &#65533;]&#65533;R&#65533;&#65533;&#65533;&#65533;D&#65533;4&#65533;Y&#65533;&#65533;Y&#65533;D
8
&#65533;&#65533; &#65533;&#65533;3&#65533;&#65533;Y&#65533;c&#65533;p &#65533;
&#65533;A&#65533;&#65533;4&#65533;3B*D!4&#65533;&#65533;,6&#65533;&#65533;N:B!<&#65533;&#65533;A&#65533;&#65533;&#65533;&#65533;@&#65533;P&#195;&#65533; &#65533;7L&#65533;&#65533;B(B7&#65533;C&#65533;&#65533;<48,&#65533;. &#65533;>D9&#65533;&#65533;\&#65533;H&#65533;H&#65533;@&#65533;H&#273;&#65533;&#65533;.H&#65533;?&#65533;C=&#65533;D&#65533;:&#65533;&#65533;CD&#65533;DL&#65533;?&#65533;&#65533;C&#65533;@&#65533;`&#65533;Q&#65533;&#65533;&&#65533;&#65533;&#65533;&#65533;B:x&#65533;(D&#65533;H&#65533;;T&#65533;*&#65533;B&#65533;&#65533;&#65533;&#65533;@&#65533;G&#65533;CI&#65533;&#65533;H&#65533;h&#65533;g@&#65533;&#65533;X&#65533;&#65533;&#65533;.&#65533;PF&#65533;&#65533;(F&#65533;&#65533;&#65533;h&#65533;hT&#65533;&#65533;  !&#65533; &#65533; ,&#65533; &#65533; &#65533; K &#65533; &#65533;	H&#65533;&#65533;&#65533;&#65533;*\&#65533;p&#65533;m&#65533;&#65533;$&#65533;&#203;3j&#65533;&#561;&#65533;&#65533;s&#65533;Z86&#65533;&#191;c&#65533;&#65533;&#65533;f&#65533;@ D<&#668;I&#65533;&#65533;M&#65533;#5&#65533;&#65533;&#627;&#65533;O&#65533;i,&#65533;v&#65533;d&#1122;$Q%J&#65533;&#65533;H&#65533;&#65533;&#65533;&#65533;&#65533;I&#65533;&#65533;M&#65533;Ib&#777;&#65533;cT&#65533;`&#65533;b&#1322;U&#65533;S&#65533;eO&#65533;cj&#65533;B&#65533;&#65533;&#65533;&#65533;k&#65533;&#65533;H&#65533;&#65533;
L&#65533;1&#65533;&#952;t&#65533;4&#663;pIj~&#65533;&#65533;5&#65533;&#65533;I&#65533;Y&#65533;&#65533;=&#65533;&#65533; &#65533;&#65533;5&#65533;&#65533;|&#65533;d&#65533;&#978;C'&#65533;4&#65533;~2&#65533;6&#65533;[N&#65533;&#65533;UL&#65533;&#65533;&#65533;&#65533;HM&n&#65533;O/&#1281;rW&#65533;&#65533;&#65533;Ob&#65533;&#65533;d&#65533;r>^[4&#65533;&#65533;&#65533;&#65533;N&#65533;`&#65533;ci&#65533;&#65533;&#65533;&#65533;&#65533;&#65533;&#65533;;&#65533;&#65533;^>p6&#65533;&#41123;D&#65533;y<&#65533;&#65533;&#65533;&#65533;&#65533;}&#65533;&#1126;&#65533;&#65533;&#65533;Utw&#65533;&#65533;&#65533;&#65533;&#65533;wv&#65533;Q&#65533;`W&#65533;Q&#65533;&#65533;S&#65533;u&#65533;&#65533;c&#65533;V&#65533;n&#65533;U&#65533;&#65533;o&#65533;IW`&#65533;f&#65533; O&#65533;&#65533;l|u&#65533;&#65533;[&#65533;&#65533;&#65533;&#65533;&#65533;&#65533;",&#65533;&#1435;c&&#65533;h&#1415;&#65533;a7bO&#65533;	E&#1929;xee&#65533;y.z&#65533;;&#65533; &#65533;&#65533;:&#65533; &#65533;&#65533;xS&#65533;&#65533;-&#65533;&#65533;v&#65533;C&#143;&#65533;&#65533;&#65533;x=&#65533;u]&#65533;"&#65533;&#65533;*&#65533;&#65533;:&#65533;&#65533;)&#65533;o&#65533;&#65533;v&#65533;&#65533;&#65533;&#65533;&#65533;&#65533;&#65533;&#65533;`^&#1310;}&#65533;&#65533;&#65533;^&#65533;pQ0&#65533;L&#65533;$&#65533;&#65533;"c&#65533;&#65533;H)&#65533;A&#65533;d&#65533;]A9D(p&#65533;&#65533;&#65533;&#65533;]&#65533;)6&#65533;Z\<&#65533;&#65533;?&#65533;c&#65533;?&#65533;F&#65533;)P&#65533;q&#65533;*P&#65533;&#65533;j&#65533;+&#997;&#65533;&#65533;&#65533;&#65533;*AlDF&#65533;&#65533;
&#65533;:tp&#65533;&#65533;&#65533;&#65533;&#65533;N&#65533;rV&#43549;&#65533;f&#47651;S &#65533;)}&#65533;&#65533;&#65533;&#65533;M&#65533;&#1410;M[:&#65533;D &#65533;&#65533;Xy-&#65533;&#65533;jko&#65533;V.&#65533;&#65533;?&#65533;&#65533;t&#65533;&#525;&#65533;&#65533;&#65533;npI&#65533;A&#65533;O)D&#65533;&#65533;?}DY-&#65533;&#65533;&#1691;&#65533;&#65533;p.&#65533;&#65533;&#65533;Z&#65533;c&#65533;&#65533;&#1379;n&#130;&#65533;d&#36229;A^&#65533;D&#65533;0Q&#65533;@&#65533;<&#65533;&#65533;9&#65533;&#65533;&#65533;&#65533;)&#65533;*r&#65533;bA&#65533;Q&#65533;p&#65533;Hw&#65533;aAH&#65533;&#65533;?H)&#65533;@&#65533;K5&#65533;&#65533;&#65533;&#65533;&#65533;&#65533;]&#65533;]n@Tz&#65533;&#65533;&#472;A&#65533;&#65533;&#65533;&#65533;5&#65533;&#65533;&#65533;C&#65533;3&#1609;&#65533;&#65533;0&#65533;G&#65533;
e&#65533;aeX%&#65533;KPj&#65533;i&#1872;hC&#65533;d&#65533;&#65533;&#65533;K.~T&#65533;&#65533;&#65533;c;&#65533;&#1411;&#65533;&#65533;&#65533;&#65533;&#65533;&#65533;&#65533;^^6&#65533;&#1560;A&#1307;&#65533;lY&#65533;hA&#65533;
&#65533;H&#1785;&#65533;a)B8&#65533;&#1078;<o&#65533;&#65533;Dy<&#65533;&#65533;A&#65533;&#65533;@&#65533;&#65533;e4&#65533;g&#65533;B&#65533;B&#65533;&#65533;&#65533;&#65533;&#65533;}&#65533;A&#65533;&#65533;&#65533;PB	&#65533;3&#65533;&#65533;&#65533;&#65533;F&#65533;\&#65533;&#65533;@&&#65533;Z&#65533;&#65533;q&#65533;B&#65533;&#65533;&#65533;v &#65533;>&#65533;&#65533;&#65533;9&#65533;*&#65533;e?&#65533;&#65533;&#65533;&#65533;&#65533; O&#65533;N&#65533;&#65533;&#65533;&#65533; DX&#65533;&#65533;&&#65533;&#65533;&#65533;rA"&#65533;&#65533;
&#65533;#&#65533;3&#65533;&#24070;&#65533;&#65533;w&#65533;!\&#65533;&#65533;&#65533;$&#65533;r&#65533;&#65533;n&#65533;?&#65533;ur&#65533;&#65533;d7&#65533;&#65533;&#65533;&#65533;&#65533;&#65533;x&#505;&#65533;&#65533;e&#65533;A&#65533;&#65533;&#65533;1&#65533;&#65533;&#65533;R&#65533;{&#65533;!&#65533;&#65533;Y*&#65533;&#65533;&#65533;&#65533;&#65533;&#65533;&#1165;&#65533;X&#65533;HdZM&#65533;&#65533;/&#65533;&#65533;&#65533; + &#65533;AbW-d&#65533;# &#1386;&#65533;&#65533;&#296;&#65533;&#65533;l&#65533;&#65533;6&#65533;;&#1064;k&#65533;&#65533;&#65533;&#65533;&#65533;8t&#65533;&#65533; &#65533;&#65533;,&#65533;%
&#65533;f&#65533;&#65533;&#954;&#65533;&#65533;uDoY&#65533;#&#65533;&#65533;&#65533;&#65533; &#65533;&#65533;+B&#65533;)~&#65533;&#65533;&#65533;&#65533;FZ&#65533;&#65533;#&#65533;DG&#65533;%&#65533;&#65533;`&H&#65533;&#65533;&#65533;&#65533;1&&#65533;&#65533;&#65533;gT&#65533;&#65533;pH\Np[&#65533;&#65533;&#65533;L&#65533;&#65533;&#65533;&#65533;&#65533;o&#65533;Q&#65533;&#65533;49[$&#65533;&#65533;&#65533;2p&#65533;6J&#1107;&#65533;&#574;&#65533;&#1640;O&#65533;1#y&#65533;&#196;F&#65533;&#65533;&#65533;&#65533;&#65533;&#65533;&#65533;&#65533;d&#65533;g&#65533;&#65533;;&#65533;T&#65533;&#65533;M&#65533;l&#65533;J&#65533;H%&#65533;&#65533;)&#65533;B&#65533;Y(U&#65533;w&#65533;&#65533;8e2P&#65533;&&#1239;&#65533;&#65533;N&#65533;Lb&#65533;&#65533;.&#65533;&#65533;i&#65533;e&#1162;&#65533;&#65533;n.&#65533;&#65533;#&#65533; &#65533;@*d&#65533;:c.WJ?&#65533;&#65533;3&#65533;&#504;&#65533;+#y&#65533;&#65533;&#356;&#65533;<&#65533;Cs	&#65533;zJ&#65533;V&#65533;&#65533;L&#65533;w&#65533;&#65533;F&#65533;0&#65533;&#65533;	0&#65533;0&#65533;qI &#65533;SL=QR&#65533;"Df&#65533;'oK#%p&#65533;@&#65533;u&#65533;&#65533;&#65533;S&#65533;:A&#656;&#65533;by&#65533;E&#65533;&#65533;o&#65533;&#65533;$N&#65533;&#65533;OH&#65533;!&#65533;&#65533;9M"S&#65533;M&#65533;zC&#65533;3&#65533;hB&#65533;j&#65533;&#65533;C*&#65533;H&#65533;.&#65533;h|J]&#65533;`C&#65533; &#65533;&#1420;D*&#65533;z&#65533;&#65533;&#65533;G&#65533;}bD&#4808;x&#65533;&#65533;>&#65533;)?&#65533;8&#65533;&#65533;&#65533;&#65533;&#65533;&#65533;&#65533;GC&#65533;&#65533;1$&#65533;1&#65533;8#I&#65533;e&#65533;&#65533;&#65533;M&#65533;?&#65533;&#65533;&#65533;|&#65533;&#65533;U&#65533;K1bT&#65533;&#65533;&#65533;LC&#65533;&#65533;?L&#65533;&#65533;&#65533;&#65533;&#65533;`&#65533;#&#65533;&#1207;&#65533;&#65533; &#65533;&#65533;&#65533;&#65533;&#65533;&#65533;^&#65533;&#65533;&#65533;i&#65533;R&#985;&#65533;&#65533;
bD&#65533;8&#65533;&#65533;&#65533;&#65533;&#65533;#]&#65533;&#65533;@&#65533;g &#65533;&#65533;Dty&#65533;\5&#65533;&#65533;&#65533;F&#65533;&'(&#65533;#2&#65533; wO&#65533;&#65533;Nl&#65533;+SE	&#65533;&#65533;I&#65533;&#140;&#65533;&#65533;&#65533;&#65533;S29&#65533;;&#65533;lh&#65533;&#65533;?&#65533;&#65533;&#65533;R&#65533;&#65533;&#65533;G&#65533;&#65533;u&#65533;!"&#65533;% &#65533;&#65533;#&#65533;&#869;&#65533;&#65533;`&#2034;&#65533;d&#65533;&#65533;gLc&#65533;s&#65533;&#65533;&#65533;&#65533;&#65533;{?be&#65533;&#65533;<,a&#65533;&#65533;&#65533;&#65533;B&#65533;#4&k&#65533;&#190;E&#65533;~&#65533;Qr=g&#65533;P&#65533;&#65533;&#65533;&#65533;b*&#65533;V0&#65533;X&#65533;&#65533;+&#65533;W&#1557;  &#65533;&#1174;y&#65533;-r(Pp&#65533;V&#1900;=&#2028;&#65533;"8&#65533;K23&#65533;}&#65533;q&#65533;&#65533;&#65533;&#65533;&#65533;&#65533;&#65533;!&#65533;&#38984;,`&#65533;&#65533;&#65533;&#65533;&#65533;&#65533;*&#65533;&#65533;&#65533; &#65533;42&#65533;R&#65533;&#65533;dL$&#65533;q&#65533;e&#65533;,z &#65533;]&#65533;@d=&#65533;A	&#65533;hTV&#65533;&#344;&#65533;&#65533;&#65533;&#65533;O&#65533;&#65533;0&#65533;&#65533;&#65533;&#65533;&#65533;&#65533;f0E&#65533;&#65533;m|<.&#65533;&#65533;&#65533;)&#65533;nI&#65533;[l&#65533;&#65533;&#65533;&#65533;&#65533;x&#65533;&#65533;c:\-&#65533;&#53903;&#65533;&#65533;&#65533;&#828;&#65533;A}H$
&#65533;{&#65533;&#65533;&#65533;&#65533;&#65533;&#65533;|&#65533;&#65533;=&#65533;	&#1469;&#65533;&#65533;L&#749;&#65533;QlAz&#65533;&#65533;&#65533;{&#65533;&#65533;TY&#65533;&#65533;&#1789;&#65533;&#65533;#&#65533;&#65533;&#65533;&#65533;j.&#65533;`&#65533;&#65533;z&#65533;;N&#65533;&#65533;&#14522;&#65533;+&#65533;&#65533;&#65533;&#65533;&#65533;&#65533;&#65533;&#65533;:&#65533;&#65533;*&#65533;Qh&#65533;s&#65533;&#65533;&#1169;n&#1048;2&#65533;!!mjB&#65533;&#65533;&#65533;&#65533;&#65533;{X&#65533;&#65533;&#65533;X&#65533;&#65533;Ol&#65533;&#65533;&#65533;&#65533;&#65533;&#65533;#]&#65533;(&#65533;N&#65533;&#65533;vO>&#65533;Y&#65533;&#65533;k&#65533;&#65533;4	9&#65533;vF&#65533;I+M&#65533;&#65533;a&#65533;&#65533;&#65533;&#65533;&#65533;#:&#65533;&#65533;^&#65533;^d&#65533;&#65533;&#65533;&#65533;&#65533;&#65533;&#65533;)&#65533;(&#65533;&#65533;veA&#65533;Gu&#259;&#65533;-&#65533;Q&#65533;&#65533;,W&#65533;&#62895;&#65533;&#65533;!&#65533;&#65533;&#65533;0g&#737;&#65533;z&#65533;V&#65533;1K)&#65533;&#65533;&#65533;q+&#65533;z&#65533;DCU&#65533;;&#65533;N&#65533;~&#65533;&#65533;>A&#65533;&#65533;&#65533;&#65533;n&#65533;&#65533;&#65533;Gr&#65533;I&#65533;&#65533;&#65533;&#65533;&#65533;&#65533;&#65533;r&#65533;G&#65533;&#65533;&#65533;	&#65533;i&#65533;M&#65533;7D&#65533;&#65533;D&#65533;>&#65533;f&#65533;&#65533;b&#65533;&#65533;\&#65533;hb.~&#65533;p&#65533;!&#65533;&#65533;x&#65533;(&#65533;&#65533;lZ&#65533;A&#65533;&#357;&#65533;&#65533;&#65533;&#65533;a!"&#65533;&#65533;&#65533;fM&#65533;&#65533;&#65533;&#65533;&#65533;m&#65533;m&#65533;&#65533;=Hx1i&#65533;!|A&#65533;A{&#65533;&#65533;&#65533;P&#65533;&#65533;&#65533;&#65533;+ &#65533;&#65533;n&#65533;i&#65533;&#65533;?&#65533;&#65533;/&#65533;9p0&#65533;2&#65533;&#65533;&#65533;5?&#65533;m?2&#65533;&#65533; &#65533;&#65533;<hP&#65533;WgP&#65533;&#65533;&#65533;&#65533;P&#65533;8&#1298;'&#65533;&#65533;Rn&#65533;t&#65533;&#65533;- y&#65533;Y&#65533;&#65533;4&#65533;}&#65533;&#65533;
&#1029;_&#65533;
&#65533;Vl'38&#65533;r&#65533;&#65533;=2%r&#65533;&#65533;&#65533;+&#65533;>&#65533;&#65533;4&#65533;&#65533;8.&#65533;&#65533;xu-&#65533;y]$&#65533;&#65533;&#65533;&R&#65533;"&#65533;.0&#65533;&&#65533;&#65533;&#65533;&#65533;n&#65533;P>&#65533;&#65533;h&#65533;U&#65533;&#65533;yj&#65533;@&#65533;
8&#65533;`&#65533; ~&#65533;D\a&#65533;&#65533;H&#65533;&#65533;&QHw&#65533;g&#65533;&#65533;
&#65533;&#65533; &#65533;&#65533;`N&#274437;`&#65533;q&#65533;(n&#65533;&#65533;{&#65533;o&#65533;g&#65533;&#65533;&&#65533;!&#65533;Xm3X&#65533;`&#65533;7DZ&#65533;&#65533;&#65533;7Av&#65533;N&#65533;&#65533;(~&#65533;y&#65533;*w<7R&#65533;8V&#65533;O&#65533;&#65533;&#65533;nfu&#65533; d&#65533;Fh&#65533;&#65533;}s&#65533;4&#65533;8&#65533;O&#65533;4&#65533;`&#65533;&#65533;&#65533; 2&#65533;&Q-&#65533;~h&#65533;(&#65533;&#65533;g&#65533;&0&#65533;Q2U *#&#65533;!X&#65533;;~&#65533;&#1752;zw&#65533;z&#65533;f&#65533;5&#65533;&#65533;&#65533;6sGuq`u Ht&#65533;l1&#65533;qj!uY&#65533;P&#632;&#65533;2&#65533;&#65533;L&#65533;1&#65533;&#65533;&#65533;"S&#65533;P&#65533;&#65533;&#65533;E&#65533;2&#65533;7&#65533;&#65533;&#852;%7dF&#65533;)&&#231;&#65533;q$&#65533;V&#65533;DaRu&#65533;Q&#65533;|&#65533;&#65533;&#65533;;&#65533; *Y4&#65533;hj c_y&#65533;Ege&#65533;b&#65533;(.&#65533;fV&#65533;o&#65533;Vwv&#65533;'
uW&#65533;&#65533;&#65533;ED{925z+9]&#65533;e&&#65533;I&#65533;&#65533;g&#65533;LC&#65533;&#65533;p&#65533;[1\&#65533;Xq&#65533;&#65533;!&#65533;c&#65533;A&#65533;&#65533;&#65533;U@BT&#65533;s7U|&#65533;&#65533;}Y&#65533;&#65533;[I&#65533;W~&#65533;	de2&#65533;G&#65533;&#65533;o&#65533;&#65533;a9&#65533;"l&#65533;&#65533;&#65533;52X&#65533;,&#65533;&#65533;Q<&#65533;4&#65533;&#65533;	&#65533;&#65533;	&#65533;G%!Hq&#65533;i&#65533;^&#65533;&#65533;6pL&#65533;&#65533;{i&#65533;K&#65533;Ez&#65533;&#65533;&#65533;&#65533;&#65533;&#65533;&#65533;u&#65533;c&#65533;Eh&#65533;	&#65533;&#65533;
&#65533;B&#65533;%R'&#65533;&#65533;&#65533;&#65533;(&#65533;&#65533;&#65533;&#65533;s&#65533;d<A &#65533;&#65533;`&#65533;NL&H&#65533;&#65533;+&#65533;$;qgT&#65533;&#65533;e0Y)L&#65533;{[&#65533;&#65533;&#65533;&#65533;g&#65533;3&#65533;&#65533;&#65533;&#65533;&#65533;z&#65533;-&#1052;w&#10199;XIW$&#65533;#&#65533;&#65533;&#65533;B6&#65533;&#65533;hA&#65533;&#65533;&#65533;&#65533;>%&#65533;&#65533;&#65533;a&#65533;&#65533;&#65533;q&#65533;&#65533;&#65533;&#65533;a&#65533; :k &#65533;K	&#65533;ZB&#65533; &&#65533;%&#65533;8&#65533;&#65533;&#65533;`7c&#65533;&#65533;&#65533;$H&#65533;5:gh&#65533;&#65533;&#65533;4&#65533;@&#65533;Q%:,&#736;&#65533;&#65533;~&#65533;	&#65533;(&#65533;&#65533;&#65533;&#65533;&#65533;i&#65533;&#65533;&#65533;&#65533;H&#65533;g*&#65533;Z&#65533;iR~:.&#65533;8&#65533;&#65533;[b^&#65533;S&#65533;9&#65533;&#65533;&#65533;%=&#1695;`&#65533;&#65533;7&#65533;d&#65533;Xp&#65533;&#65533;&#65533;/&#65533;8&#65533;&#65533;8&#65533;&#65533;X:&#65533; &#65533;M&#65533;&#65533;&#65533;=&#65533;KQ&#65533;&#65533;&#65533;`Q,&#65533;I&#65533;`t&#65533;p%v&#65533;&#65533;0&#65533;N&#65533;&#65533; 3A&#65533;c&#65533;'&#65533;PYI!x&#65533;&#65533;&#65533;&#65533;`!u&#65533;O1bQb%&#65533;&#65533;J&#65533;mc&#65533; #F&#65533;&#65533;&#65533;e&#65533;&#65533;&#65533;9$@&#65533;=&#65533;BA&#65533;&f&#65533;>k&#65533;&#65533;&#65533;&#65533;z&#65533;&#65533;
&#65533;x&#65533;X&#65533;&#65533;&#65533;&#65533;&#65533;$ &#65533;&#65533;&#65533;|%&#65533;,&#65533;&#65533;&#65533;3&#65533;&#65533;:&#65533;l&#65533;X&#65533;m5a&#65533;{&#65533;&#65533;e!&#65533;&#65533;O&#65533;G&#211;J k2[&#65533;
&#65533;&#65533;E{DK&#65533;&#65533;p&#65533;H&#65533;&#65533;&#65533;&#410;op6&#65533;&#65533;&#65533;i^F&#65533;&#65533;&#65533;&#65533;,&#65533;&#65533;&#65533;&#65533;&#65533;&#65533;P&#65533;&#65533;&#65533;&#65533;l&#65533;&#65533;!xaINq&#65533;;;&#65533;`&#65533;P&#65533;&#65533;o@l1b%6a&#65533;&#65533;1&#65533;&#65533;`&#65533;&#65533;\R&#1127;&#65533;qK&#65533;q&#65533;:[&#65533;s:c&#65533;&#65533;&#65533;&#65533;`cA&#65533;&#65533;jQ&#65533;&#65533;6&#65533;w
&#65533;&#65533;&#65533;U&#65533;!&&#65533;eZ&#65533;E&#65533;*+&#65533;&#65533;&#65533;)&#65533;&#65533;9.y*&#65533;C&#65533;&#65533;0&#65533;&#65533;&#65533;a9&#65533;E&#65533;&#65533;o&#65533;&#65533;&#65533;&#65533;fq&#65533;&#65533;&#65533;N&#65533;&#65533;?&#65533;&#161;b&#65533;&#65533;^jW&#65533;&#65533;&#65533;h&#65533;:&#65533;&#65533;&#65533;&&#65533;$&#65533;K&#65533;[bTqPa:&#65533;	Kd&#65533;%&#65533;&#65533;&#65533;&#65533;&#65533;)F&#65533;V&#65533;&#65533;&#65533;&#65533;<!N{^,	&#65533;,:k&#65533;&#676;&#65533;&#65533;#"&#65533;&#65533;*\C	m0D[&#65533;&#65533;Z&#65533;A
&#65533;&#65533;F&#1170;&#65533;&#65533;WS&#65533;P&#65533;&#65533;&#65533;&#65533;&#65533;&#65533;k&#65533;e &#65533;&#65533;
&#65533; &#65533;&#65533;<&#65533;&#65533;"&#65533;&#65533;Z&#65533;+"&#1520;&#65533;
&&#65533;vh&#65533;i@*&#65533;!6r&#65533;&#65533;&#149;&#65533;k&#65533;&#65533;&#65533;~&#65533;&#65533;&#65533;dy"X&#65533;&#65533;{.&#65533;wo&#65533;_4&#65533;&#65533;&#65533;&#65533;' P9<kyK&#65533;G!4O&#65533;c!&#65533;C&#65533;&#65533;&#65533;s&#65533;&#65533;F{&#65533;&#65533;}&#65533;&#65533;&#65533;&#65533;;&#65533;}k9&#65533;p&#65533;&#408;lPDQ&#65533; &#65533;qe&Bn&#65533;r&#65533;&#65533;&#65533;&#65533;&#65533;&#65533;a&#65533;'&#65533;%&#65533;Y&#65533;<vG&#65533;&#65533;4&#65533;&#65533;%&#65533;#M&#65533;A&#65533;&#65533;{&#65533;&#65533;&#377;I>&#65533;w9b&#65533;&#65533;b&#65533;Y&#625;H&#65533;&#65533;&#65533;&#506;&#65533;&#65533;&#65533;&#1550;&#65533;&#65533;T&#65533;l&#65533;$@&#65533;&#65533;y&#65533;&#65533;Q&#65533;&#65533;!qV&#65533;jYPYY&#65533;&#65533;&#65533;s&#65533;W&#65533;&#542;&#65533;&#65533;&#65533;\W&#65533;&#65533;&#65533;&#1601;vU&#65533;	&#65533;&#65533;&#65533;&#65533;1mZ&#65533;{&#65533;!&#65533;wa&#65533;||&#65533;e&#65533;;$&#65533;=:&#65533;b&#65533;2wt&#65533;&#65533;i&#65533;&#898;1 i0&#65533;&#65533;&#65533;&#65533;&#65533;&#65533;&#65533;&#65533; #&#65533;	&#65533;	&#65533;&#65533;&#65533;E&#65533;t1 &#65533;&#65533;.&#65533;@&#65533;A&#65533;&#65533;&#65533; &#65533;&#65533;&#65533;
&#65533;-&#65533;&#65533;&#65533;&#65533;&#65533;&#65533;p&#65533;	1	=&#65533;a'&#65533;)m&#1181;&#65533;&#65533;&#65533;.-&#65533;&#65533;4&#65533;&#65533;3]`&#65533;7Mi&#65533;	&#65533;&#65533;`&#65533;&#65533;	&#65533;L&#65533;&#65533;A-&#65533;2&#65533;GP&#65533;A 2&#65533;#&#65533;0R&#65533;&#65533;O&#65533;0h= 8&#65533;*0g&#65533;g &#65533;1p&#1523;&#65533;&#65533; &#65533; &#65533;&#65533;  &#65533;d]&#65533;g&#65533;&#1474;=&#65533; &#65533;&#65533;)&#65533;&#65533;&#65533;&#65533;&#65533;]@tp&#1544;m&#65533;P&#65533;&#65533;&#1620;M	 &#65533;&#65533;p&#65533;&#65533;&#65533;&#65533;&#65533;&#65533;&#65533;&#65533;&#65533;&#65533;&#65533;&#65533;!&#65533;&#65533;&#1704;}&#1706;=&#65533;&#65533;&#1596;&#65533;&#65533;-&#65533;q}&#1481;0&#1780;}&#65533;&#1795;&#65533;p&#65533;p&#65533;&#1792;&#65533; &#65533;=&#65533;&#65533;&#65533;&#65533;Q&#65533;0*`&#65533;&#509;&#65533;&#65533;&#65533;&#65533;&#65533;=&#65533;!&#65533;&#65533;]&#65533;s&#65533; &#65533;=&#65533;=&#65533;M&#65533;&#65533;&#65533;&#65533;&#1949;&#65533;&#65533;&#65533;M&#65533;pM&#65533;&#65533;&#65533;g&#65533;&#65533;&#65533;&#65533;li&#65533;c-&#65533;&#65533;M&#65533; n&#1061;&#65533;&#65533;&#65533;&#65533;@.&#65533;8P&#65533;<M&#65533;&#65533;&#65533;&#65533;&#65533;&#65533;&#65533;M0MP&#65533; &#65533; &#65533; &#65533;&#65533;&#65533;&#65533;&#65533;.&#65533;&#65533; &#65533;&#65533;&#65533; `&#65533;6&#65533;@ &#65533;P&#65533;!@Cp&#65533;9 3E&#65533;&#65533;&#65533;&#65533;&#65533;&#65533;&#65533;&#65533;0&#12861;&#65533;#&#65533;h&#65533;A>&#65533;&#65533;&#65533;!&#65533;6&#65533;&n&#65533;< &#65533; I&#65533;+>O&#65533;&#65533;&#65533; &#65533;&#65533;&#65533;&#65533;`&#65533;P&#65533;A>!0&#65533;&#65533;&#65533;9@+&#65533;&#65533;e^&#65533;@&#65533;&#65533;&#65533;&#65533;P&#65533;&#65533;n&#65533;&#1931;B&#65533;p&#65533;B&#65533;&#65533;&#65533;H&#65533;&#65533;n&#65533;&#65533;0&#65533;&#65533;`&#65533;l>n&#65533;A&#29582;&#65533;C&#65533;&#65533;&#65533;&#65533;40&#65533;J>&#65533;&#65533;&#65533;&#65533;&#65533;&#65533;&#65533;;&#65533;>&#65533;&#65533;&#65533;&#65533;&#65533;&#65533;.&#26110;&#65533;.&#65533;&#65533; &#65533;&#65533;n~&#65533;p&#65533;&#65533;@&#65533;&#65533;>&#65533;&#286;&#65533;&#65533;&#65533;f&#65533;&#65533;~&#39742;&#65533;>O3&#65533;n!sn4`&#65533;p&#65533;&#65533;&#65533;&#65533;&#65533;&#65533;`&#65533;&#65533;4&#494;&#65533;! &#750;&#65533;~&#65533;&#65533;&#57726;&#65533;~&#65533; &#65533;&#65533;&#65533;&#65533;`&#65533;&#65533;&#65533;&#1026;!&#65533;&#65533;.&#65533;^Mp&#65533;.&#65533;&#65533;&#65533;&#65533;&#65533;&#65533;&#65533;n&#65533;X&#65533;&#65533;&#65533;&#65533;Q&#65533;&#65533;P?&#65533;&#65533;&#65533;&#65533;&#65533;X@&#65533;&#65533;&#65533;N&#65533;&#65533;>&#65533;&#65533;&#65533;&#65533;N&#26096;&#65533;&#65533;&#65533;&#65533;P&#65533;Tno&#65533;!@&#65533;&#65533;&#65533;&#65533;&#65533;n&#65533;&#65533;&#65533;&#65533;&#65533;&#65533;!&#65533;&#65533;&#65533;&#65533;$&#65533;&#65533;&#65533;&#65533;X9&#65533;&#39598;&#65533;K&#65533;&#65533;C&#65533;&#65533; &#65533;N6&#65533;&#65533;&#65533;&#65533;;/?/&#65533;.&#65533;1? &#65533;&#65533;&#65533;&#65533; &#65533;&#65533;&#65533;&#65533;&#65533;n&#65533;&#65533;&#65533; &#65533;.&#65533;-/BP&#65533;&#65533;l&#65533;&#65533;h&#65533;V&#65533;&#65533;{&#65533;&#65533;rO&#65533;R/&#65533;&#65533;w_&#65533;&#65533;&#65533;&#65533;&#65533;&#65533;&#65533;J/n&#65533;&#65533;(&#65533;&#65533;^&#65533;&#65533;&#65533;&#65533;1&#65533;&#65533;&#65533;n&#65533;&#65533;&#65533;x&#65533;&#65533;>&#65533;i&#65533;&#65533;L&#65533;&#42559;&#65533;Wo&#65533;&#65533;&#65533;&#65533;)/&#65533;&#65533;&#65533;&#65533;&#65533;5&#65533;&#65533;/&#65533;n)&#65533;4&#65533;&#65533;n&#65533;%&#65533;&#65533;&#65533;&#65533;/&#65533;&#65533;}!&#65533;84/&#65533;&#65533;&#65533;&#65533;&#65533;&#65533;&#65533;M&#65533;&#65533;&#1408;&#54239;&#65533;&#65533;/&#65533;&#65533;&#65533;i&#65533;^&#65533;&#65533;&#65533; &#65533;1O&#65533;h&#65533;&#65533;&#65533;&#65533;&#65533;&#65533;&#65533; &#65533;uo&#65533;!&#65533;&#65533;&#65533;&#65533;_&#65533;Z&#65533;&#65533;G&#65533;&#65533;90&#65533;O&#65533;&#65533; &#65533;&#65533;&#65533;&#65533;W&#65533;&#65533;A&#65533;	.d&#65533;&#65533;&#65533;C&#65533;%&#65533;k&#65533;#&#65533;&#65533;&#65533;&#65533;&#65533;0&#65533;&#65533;\EJ&#725;&#65533;^&#65533;&#297;&#65533;r&#65533;8'&#932;Y&#65533;&#65533;&#838;M."&#65533;6&#65533;&#65533;&#65533;!$&#65533;&#65533;&#65533;&#65533;%&#725;&#65533;x&#65533;$&#65533;&#65533;&#65533;S&#65533;Q7|9T&#65533;&#65533;&#65533;?&#65533;R&#65533;&#65533;&#65533;&#1111;GW
l&#65533;&#65533;Y&#65533;}&#65533;&#65533;&#65533;L&#65533;q&#65533;&#65533;a&#65533;a&#65533;&#65533;&#65533;&#65533;4&#65533;_&#65533;g&#65533;Vy&#65533;0&#65533;C&#65533;&#65533;&#65533;&#65533;&#1381;&#65533;&#65533;&#65533;&#65533;\&#65533;&#65533;&#65533;&#65533;$}&#917;&#65533;&#65533;n&#65533;&&#65533;"&#483;&#65533;L&#745;U3&#65533;@cq&#65533;j&#65533;e&#65533;&#65533;&#65533;+&#65533;&#65533;&#65533;&#65533;U.E&#65533;&#1719;&#64864;&#65533;v&#65533;*&#65533;qI,&#65533;&#65533;gz&#65533;o&#65533;7&#65533;&#65533;y0&#65533;\&#65533;&#65533;&#65533;&&#65533;&#65533;&#65533;?&#65533;&#65533;6&#65533;&#65533;^&#65533;&#65533;K&#65533;sY!&#65533;&#65533;&#65533;&#65533;i$%&#65533;\&#65533;&#65533;&#65533;K&#65533;&#65533;C&#65533;&#65533;&#720;&#65533;I&#65533;&#65533;w&#65533;R&#65533;&#65533;&#65533;sP*sH:h&#65533; &#65533;&#65533;&#65533;pc	A&#65533;&#65533;&#65533;&#65533;Ag&#65533;&#65533;&#65533;b#&#65533;&#65533;&#65533;&#65533;7&#65533;&#65533;Kj&#65533;0DQB&#65533;(D,&#65533;&#65533;&#65533;A7d&#65533;&#65533;k4R&#65533; &#65533;
#&#65533;&#65533;	&#1085;&#65533;1^
B&#65533;rd<rK&#65533;@&#65533;6R&#65533;@&#65533;&#65533;&#65533;R&#65533;&#65533;d&#65533;4yG&#65533;&#1976;&#65533;&#65533;&#65533;&#65533;&#65533;i(u*&#1040;&#65533;&#1690;R9&#65533;&#65533;&#65533;&#65533;9k&#65533; L&#65533;
&#65533;&#65533;&#65533;a&#65533;L(&#65533; &#65533;&#766;A-&#65533;&#65533;;Er&#65533;&#65533;&#65533;<nJ]L&#65533;J-&#65533;&#65533;N&#65533;&#65533;1&#65533;QG&#65533;
&#65533;G&#65533;TS&#65533;&#65533;S(&#65533;V&#65533;&#65533; O&#65533; %&#65533;G&#65533;8k5R&#65533;&#65533;4bG&#65533;LR	<5s{&#65533;&#65533;c&#65533;I#&#65533;&#65533;&#65533;&#65533;O&#65533;i&#65533;&#65533;&#65533;	fRvW&#65533;	J&#65533;W&#65533;j3A&#65533;&#65533;D&#65533;5W F&#65533; &#65533;W`&#65533;!&#65533;&#65533;&#65533;&#65533;Ady&#65533;&#65533;&#65533;t&#65533;M&#65533;YY&#65533;|I&#1921;&#65533;C&#65533;&#65533;&#65533;&#65533;Bq&#65533;&#65533;2	%&#65533;&#65533;<&#65533;&#1032;&#65533;k&#65533;&#65533;&#65533;zb&#65533;0&#65533;&&#65533;&&#65533;g&#65533;&#65533;&#65533;&#832;A&#65533;&#65533;&#65533;V(3&#65533;&#65533;v+O&#65533;&#65533;*i&#65533;Yb&#65533;&#65533;&#65533;e3&#65533;&#65533;3he*&#1604;&#65533;&#65533;&#65533;&#65533;&&#65533;&#65533;&#65533;&#65533;S&#65533;Q:&#65533;&#65533;"&#65533;&#1504;&#65533;&#65533;&#65533;&#65533;&#65533;&&#65533;&#42972;.&#65533;.&#65533;&#65533;.&#1027;&#65533;&#65533;xl&#2010;&#65533;Y&#65533;&#1141;&#65533;5&#65533;|L!^&#294;&#65533;fp&#65533;&#65533;&#65533;-&#65533;&#65533;a;&#65533;&#65533;&#65533;E^&#275;yp&#65533;F&#65533;&#65533; &#65533;&#65533;.&#65533;&#65533;L&#65533;&#65533;M&#65533;_&rr&#65533;&#971;&#65533;hU&#65533;83&#65533;-&#65533;*G/:&#65533;3&#65533;&#65533;T&#65533;&#65533;&#65533;&#65533;&#65533;&#65533; &#65533;g&#65533;&#65533;F&#1311;&#65533;&#65533;\\?&#65533;&#65533;5=$]x&#65533;jg&#65533;&#65533;&#65533;&#65533;&#65533;&#65533;?#x&#65533;&#65533;&#65533;&#65533;&#65533;c&#65533;kRO&#65533;Bv&#65533;r&#65533;e&#65533;b&#65533;{&#65533;P&#65533;&#65533;&#605;&#36080;3wIb&#65533;&#65533;&#65533;&/&#65533;i|&#65533;&#1237;{&#65533;&#65533;H}&#65533;c&#65533;+&#65533;&#65533;&#65533;&#65533;&#65533;!&#65533;&#65533;\&#65533;&#65533;=&#65533;&#65533;&#65533;&#65533;{&#65533;YP5&#65533;@Ua&#65533;WT&#646;&#407;&#65533;u&#65533;2u&#65533;Vu(&#65533;)&#65533;&#65533;L,k&#65533;&#65533;&#65533;&&#65533;*L&#65533;&#65533;B&#65533;B
V&#65533;U
u&#65533;z&#65533;&#65533;\&#65533;&#65533;BP&#65533;&#65533;&#65533;w8&#65533;&#65533;&#65533;R&#65533;0&#65533;&#65533;\y&#65533;&#65533;f&#65533;&#65533;&#65533;&#1034;NiB&#65533;&#65533;3&#65533;&#65533;L$&#65533;&#65533;\&#65533;&#65533;0 &#65533;&#65533;1"X&#65533;&#65533;z&#65533;U&#65533;&#65533;l&#65533;]&#65533;"&#65533;(G&#65533;$1Q&#65533;&#65533;l&#65533;&#65533;-&#65533;&#65533;!Jyc&#65533;:&#65533;&#65533;\D&#65533;&#138;:&#65533;&#65533;&#65533;&#65533;&#65533;&#65533;&#65533;&#65533;&#65533;1&#65533;lF@&#65533;&#65533;&#65533;&#65533;4&#65533;&#65533;&#65533;&#65533;&#65533;&#65533;J&#65533;&#65533;`&#65533;f&#65533;"&#65533;&#65533;&#65533;&#65533;&#65533;q &#65533;deBFV&#65533;&#65533;&#65533;Ls&#65533;&#65533;&#65533;&#65533;&#65533;&#65533;@&#65533;&#65533;&#65533;&#65533;&#65533;%&#65533;6!Q&#65533;3&#65533;&#65533;enp&#65533;M&#65533;n&#65533;&#65533;q%&#65533;8% &#65533;p&#65533;uS&#65533;W&#65533;&#65533;&#65533;&#65533;@R&#65533;-&#65533;&#65533;L&#65533;&#65533;)&#65533; &#65533;&#65533;%:)3zf.	QL&#65533;>&#65533;&#65533;EB`<&#65533;D' N'&#65533;&#65533;X&#65533;umq\&#65533;^&#1214;&#65533;&#1651;&&#65533;&#65533;&#65533;[v&#65533;&#65533;&#65533;+k*&#65533;<&#65533;N&#65533;xC)&#2003;VW&#710;&#65533;,! iD(:@&#65533;B&#65533;&#65533;}&#65533;&#65533;V&#1110;Jd&#65533;"!&#65533;B &#65533;&#65533;A&#65533;
JKs&#65533;&#65533;1	&#65533; &#65533;&#65533;A&#65533;!&#65533;&#65533;&#65533;Q&#65533;&#65533;&#65533;ou<u&#65533;&#65533;l&#65533;&#65533;r&#1130;&#65533;_&#696;BA&#65533;o(&#65533;lcR&#65533;U&#1393;n@&#65533;1&#65533;lXK&#65533;%b+k&#65533;4?]&#65533;{&#65533;&#65533;+_&#65533;&#65533;&#65533;&#1205;&#65533;&#65533;&#65533;&#65533;X&&#360;&#65533;&#65533;&#65533;&#65533;&#65533;EH&#65533;F&#65533;&#65533;0&#65533;&#65533;|b&#65533;&#65533;'&#65533;&#65533;&#1386;5&#65533;*F&#1641;&#65533;&#65533;&#65533;M-Q&#65533;&#65533;&#65533;H&#65533;H&#65533;&#65533;*&#65533;S&#65533;&#65533;Dd~k7T&#65533;Q#&#65533;&#65533;%&#65533;e&#65533;&#65533;&#65533;&#65533;:&#65533;&#65533;e&#65533;6&#65533;50&#65533;l&#65533;&#65533;&#65533;}&#65533;&#65533;< g&#65533;E&#65533;m&#65533;&#65533;\&#65533;&#65533;&#65533;p5v&#65533;}&#48788;eHV&#65533;(&#65533;&#65533;1&#65533;&#65533;&#65533;S&#65533;L&#65533;&#65533;(&#65533;c&#65533;&#65533;U&#65533;&#65533;wG&#65533;&#65533;Z&#65533;dd&#65533;Z&#65533;&#65533;&#65533;!&#65533;&#65533;&#65533;s/&#65533;F&#65533;&#65533;
XDuI&#65533;l&#65533;m&#65533;&#65533;&#65533;&#65533;&#65533;f&#65533;b/&#65533;%&#65533;TnKG&#65533;Q&#65533;&#65533; t&#65533;&#65533;AL&#65533;HE&#65533;&#65533;&#65533;&#65533;&#65533;%J&#65533;&#17505;E	9&#65533;&#65533;f&#65533;?hg.,&#65533;&#65533;9&#65533;&#65533;,>H&#65533;$&#65533;&#65533;&#65533;q&#65533;&#65533;&#65533;&#65533;J&#65533;G&#65533;&#65533;=&#65533;>&#65533;&#65533;&#65533;&#65533;d&#65533;&#65533;&#65533; N&#65533;L&#65533;t&#65533;="\[&#65533;&#65533;&#65533;&#65533;&#65533;&#65533;CF}&#65533;tp%&#65533;&#65533;&#65533;J&#65533;&#65533;Q	&#65533;.w8&#65533;M3&#65533;2'&#65533;&#65533;8N7&#65533;&#65533;&#65533;&#65533;&#65533;&#65533;&#65533; n&#65533;&#65533;&#65533;A&#65533;Y<&#65533;&#65533;;&#65533;&#1055;y&#65533;&#65533;&#65533;y&#65533;E&#65533;t&#65533;&#65533; &#65533;&#65533;[&#65533; &#65533;&#65533;t&#65533;C&#65533;^!T{S&#65533;&#65533;z&#65533;M2&#1203;=&#65533;W&#65533;&#65533;&#65533;&#65533;J&#65533;'aUB&#65533;(s&#65533;&#65533;2&#65533;1m&#65533;&#65533;~&#65533; aE&#65533;&#65533;&#65533;&#65533;&#65533;&#65533;&#65533;&#65533;\,@&#65533;&#65533;Q`&#65533;&#65533;&#65533;n&#65533;T&#65533;&#65533;J&#65533;&#65533;&#35611;&#65533;b&#65533;&#65533;'OVN&#65533;&#65533;&#65533;&#65533;&#65533;;&#65533;j&#65533;@l&#65533;]&#65533;&#65533;&#65533;&#65533;i&#65533;&#65533;&#65533;&#65533;-`ML{&#1867;m/&#65533;&#65533;&#65533;&#65533;&#65533;/&#65533;&#65533;&#65533;&#65533;&#65533;Jz&#65533;H&#65533;p#&#65533;o&#65533;~&#1273;&#65533;&#65533;&#65533;I&#65533;&#65533;V&#65533;/X&#1255;&#65533;&#26941;&#65533;a&#477;&#65533;&#1533;&#65533;tZG&#65533;4dm&#65533;&#65533;5u&#65533;/t&#65533;&#65533;&#65533;gM&#65533;;
'o&#65533;&#65533;&#65533;_Y&#696;YC&#65533;Uxy[&#65533;F5&#65533;U&#65533;&#65533;&#65533;E5y&#65533;&#65533;n&#65533;+y&#34968;&#65533;}P;&#65533;akp7f&#65533;&#65533;&#65533;&#308;&#65533;u&#65533;&#65533;&#65533;k&#65533;&#65533;BYL&#65533;&#556;8&#65533;&#65533;:G&#65533;i&#65533;&#65533;&#1522;Y&#65533;N&#65533;$8&#65533;&#65533;U&#65533;&#65533;&#65533;$$&#65533;m&#65533;&#65533;z&#65533;&#24615;{i&#65533;&#65533;=&#65533;&#721;&#65533;o&#65533;&#65533;Q4&#65533;&#65533;&#1953;&#65533;&#65533;s&#65533;&#1145;&#65533;&#65533;&#65533;&#1639;&#65533;&#65533;j&#65533;!&#65533;t>&#65533;cl8@\&#65533;&#65533;&#65533;=&#65533;Z~&#1848;U&#65533;v&#1495;+oo_&#65533;]&#65533;&#65533;&#65533;g&#65533;&#65533;&#65533;v&#65533;7&#65533;&#65533;S&#65533;S&#65533;&#65533;&#65533;&#65533;&#65533;&#215;,&#65533;&#65533;&#65533;&#65533;&#65533;&#65533;^x&#65533;&#65533;S{~&#65533;&#65533;&#65533;t&#65533;&#65533;5&#65533;&#65533;&#65533;&#65533;Z&#65533;&#65533;&#65533;&#65533;}&#65533;y&#65533;#@&#65533;&#65533;&#65533;]&#65533;>,e&#65533;&#65533;&#65533;&#952;&#65533;&#875;1&#65533;y&#65533;4&#65533;&#65533;M&#65533;a5&#65533;13'&#1680;@y7&#65533;?g&#65533;&#65533;&#65533;`*(&#1653;&#65533; +&#65533;&#65533;&#65533;&#65533;K0&#65533;&#65533;.(&#65533;&#65533;p&#65533;&#65533;t&#65533;L* &#65533;&#65533;&#65533;t&#65533;ai&#65533;&&#1536;&#1590;D&#65533;&#65533;/&#65533;2&#65533;;&#65533; ) B&#65533;&#65533;&#65533;&#65533;&#1541; &#1797;(&#65533;0B#L&#65533;&#65533;&#65533;s>:(&#65533;&#65533;&#65533;&#65533;BP&#65533;Y&#65533;+<&#65533;&#65533;P&#65533;3&#65533;&#65533;.&#65533;&#65533; C&#65533;&#65533;3 &#65533;0,&#65533;RhB"&#65533;&#65533;R8&#65533;&#65533;2&#65533;B
&#65533;&#65533;G&#65533;&#65533;1C&#65533;&#65533;C&#65533;&#65533;&#65533;Y0&#65533;&#65533;>&#65533;B&T&#65533;6+ /&#65533;C
p =&#65533;&#65533;8D-,0<D&#65533;@&#65533;@ J&#65533;&#65533;ILCA0@(xI&#65533;&#65533; E&#325;H&#65533;&#65533;S<&#65533;.8EVD&#65533;&#65533;%&#65533;&#65533;')&#65533;&#65533;H&#65533;(S&#65533;E&#65533;&#65533;&#65533;&#65533;E[,^&#65533;&#65533;&#65533;&#65533;a4EL&#65533;E{&#65533;@&#65533;\&#65533;&#65533;a<&#65533;&#65533;H&#65533;QE&#65533;&#65533;&#65533;G(&#65533;>4&#65533;&#65533;&#65533;&#65533;&#65533;,&#65533;s&#65533;J&#65533; E4&#65533;l&#65533;&#65533;E&#65533;&#65533;C&#65533;&#65533;J&#65533;&#65533;&#65533;x&#65533;&#65533;p<&#65533;gH&#65533;J&#65533;&#65533;.&#65533;GPL&#65533;[lg<&#65533;x&#65533; H&#65533;&#65533;&#65533;@&#514;\&#65533;-	 !&#65533; &#65533; ,&#65533; &#65533; &#65533; K &#65533; &#65533;	H&#65533;&#65533;&#65533;&#65533;*\X&#65533;[3&#65533;-&#65533;,H&#65533;`A&#65533;-L&#65533;`&#561;&#65533;&#463; C&#65533;&#65533;&#65533;&#65533;P
LI&#65533;&#65533;?&#65533;:&#65533;&#65533;I&#65533;&#65533;M&#65533;&QZ0&#65533;r&#65533;Aj;O&#65533;&#65533;&#65533;&#319;$7&#65533;*]:&#65533;gA&#65533;&#65533;&#65533;R&#65533;&#65533;R`&#1025;>&#65533;&#65533;&#1039;&#65533;&#1519;`u&#65533;9&#65533;&#65533;&#1281;<&#65533;b&#65533;j4&#65533;&#1783;}*&#65533;&#65533;&#65533;&#65533;zMk&#65533;&#65533;I&#65533;	&#65533;&#65533;&#65533;nN&#65533;~{&#65533;K*Z&#65533;&#65533;&#65533;l1d&#65533;&#65533;#k&#65533;&#65533;&#65533;&#1394;&#65533;&#65533;d'&#65533;+&#65533;&#65533;&#65533;&#65533;&#65533;&#65533;&#65533;Y&#65533;&#65533;Kb&#65533;4&#65533;&#65533;&#65533;;;&#65533;&#65533;&#65533;
?&#65533;&#65533;&#65533;&#61878;&#65533;0&#65533;l&#65533;/&#65533;](&#65533;&#65533;d&#65533;T&#65533;&#65533;&#65533;&#65533;k^&#65533;&#65533;[/&#65533;&#65533;&#65533;&#1466;[h&#65533;&#65533;&#65533;&#65533;&#65533;2Z&#65533;}&#65533;&#65533;&#65533;<&#65533;`&#65533;&#65533;V7&#65533;&#65533;\&#65533;&#65533;q&#65533;bBI&#65533;&#65533;z&#65533;&#1893;&#65533;A&#65533;d$&#65533;7&#65533;Y&#65533;&#358;Y&#65533;Q5&#65533;w68&#65533;f&#65533;h&#65533;k&#65533;AX&#65533;P&#65533;\UYu&#65533;/("&#65533;7I8&#65533;&#65533;]x&#65533;pkYh&#65533;G&#65533;wc!&#65533;&#65533;d)&#65533;0&#65533;7&#65533;&#65533;&#65533;;&#65533;&#65533;&#65533;N&#65533;M"&#65533;Y f&#65533;"qx&#65533;&#65533;&#65533;H&#1697;&#65533;&#65533;&#65533;@&#65533;z(&#65533;&#65533;&#65533;&#65533; 3&#65533;&#65533;L2&#65533;f&#65533;&#65533;4gB!&#65533;&#65533;\oA1&#1027;_"&#65533;Y&#65533;&#65533;&#65533;&#65533;&#65533;&#65533;&#65533;?L"&#65533;2&#65533;&#65533;YP&#65533;&#65533;@Z&#65533;&#65533;&#65533;2&#6252;&#65533;4d&#65533;&#65533;&#65533;_&#65533;h&#65533;&#65533;&#65533;&#65533;j&#65533;G&#65533;&#65533;M&#65533;(A&#65533;&#65533;&#65533;&#65533;?V
de&#65533;u2&#65533;U&#65533;&#65533;&#65533;4&#65533;&#65533;Q &#65533;&#65533;&#65533;(&#65533;QF:&#65533;A&#65533;"t+&#65533;, &#65533;&#65533;Jyf&#547;&#65533;v&#65533;&#65533;z&#65533;&#65533;8&#65533;&#65533;Z&#65533;f&#65533;I&#65533;&#65533;&#65533;{r(&#65533;&#65533;.&#65533;&#65533;.&#65533;DE&#65533;.&#65533;&#65533;Gq*&#65533;o&#65533;M&#65533;O&#65533;h*}r&#65533;h&#65533;+&#65533;&#65533;&#65533;TdM&#65533;&#1162;&#65533;&#65533;&#65533;[&#65533;&#65533;i&#65533;&#1302;&#65533;&#65533;f&#1064;&#65533;%g&#65533;t&#65533;&#65533;&#65533;&#65533;*H#&#65533;^
&#65533;&#65533;0_&#65533;&#65533;@&#65533;&#65533;&#65533;&#65533;&#65533;s&#65533;&#65533;{&#65533;&#65533;&#65533;B&#65533;A&#65533;&#65533;aM.&#65533;`nR&#65533;RP	&#65533;R&#65533;@KSC!&#65533;;&#65533;(&#1226;?&#65533;&#65533;-A&#65533;&#65533;5&#1192;s/A&#65533;J9&#65533;&#65533;&#65533;}&#65533;7&#65533;`&#65533;
&#65533;&#65533;&#65533;&#65533;^ki&#65533;&#65533;&#65533;Fn&#65533;&#65533;:&#65533;56&#65533;l*&#65533;&#65533;&#65533;&#65533;&#65533;&#65533;&#65533;x&#65533;&#65533;C&#65533;&#65533;LR&#65533;i	ts&#65533;&#65533;@&#65533;d&#65533;W&#65533;n&#65533;&#65533;&#65533;9&#65533;&#65533;@q&#65533;&#65533;h&#65533;&#65533;N.~&#65533;&#65533;&#65533;&#65533;/Cw&#65533;&#65533;&#65533;&#65533;6w#&#65533;&#65533;?&#1270;"&#65533;&#65533;&#65533;&#65533;=&#65533;	U&#65533;&#65533;&#65533;L2&#65533;&#65533;?LL&#65533;m&#1468;&#65533;&#65533;Q&#65533;3@&#65533;6RNMP(&#65533;d&#65533;X&#65533;&#65533;}]&#65533;&#65533;v&#65533;P&#363;&#65533;&#65533;&#65533;:&#65533;D&#65533;r&#372;&#65533;_&#65533; &#65533;}&#65533;&#65533;H&#65533;v(&#65533;T9&#65533;*&#65533;1 &#65533;Q&#65533;1A&#65533;&#65533;&#374;'9&#65533;Q&#65533;bV&#65533;02&#65533;&#65533;&#65533;N*&#65533;Q}&#65533;B.&#65533;&#65533; &#65533;&#65533;&#945;$&#65533;A&#65533;&#65533;PG&#65533;V&#65533;6&#65533;M l&#65533;&#65533;B&#65533;&#65533;%&#65533;&#65533;&#65533;J&#65533;JD?1%%{&#65533;&#65533;&#65533;24&#65533;4ok&#65533;&#65533;&#65533;%Q-&#65533;u`&#65533;&#60688;<Hd&&#65533;&#65533;G6&#65533;&#65533;&#65533;&#1273;&#65533;-n&#65533;&#65533;@&#65533;&#65533;&#65533;&#784; &#65533;Z0&#65533;&#65533;&#65533;&#1354;&#65533;c|S&#65533;&#65533;T+|&#65533;n&#65533;&#65533;A&#65533;0&&#65533;&#65533;_Aq&#615;&#272;&#65533;&#65533;&#65533;&#65533; &&#65533;&#65533;&#65533;#&#65533;D&#65533;&#65533;$&#65533;&#65533;&#65533;&#65533;&#65533;8&#65533;Q	9&#65533;&#65533;XA&#65533;5&#65533;Js&#65533;-&#65533;&#65533;&#65533;/f&#65533;$&#65533;&#65533;_&#65533;&#65533;&#65533;8&#65533;&U&#65533;b&#65533;8&#65533;+ $&#65533;&#65533; &#65533;&#65533;H;&#65533;,&#65533;Y&#65533;b I&#65533;5&#65533;&#65533;l$pN&#65533;F&#65533;@&&#144;	&#65533;^&#65533;X&#65533;47&#65533;&#65533;V&#65533;&#65533;&#65533;~&#65533;4b/$&#65533;D	O&#65533;&#65533;&#65533;&#65533;O&#65533;,&#65533;&#65533;
$&#65533;&#65533;&#65533;e&#65533;%=&#977;T&#65533;f&#65533;I&#65533;&#65533;r&#65533;J&#65533;D+,&#65533;&#65533;i&#65533;&#65533;z&#65533;&#65533;&#65533;&#65533;&#65533;3&#65533;l&#65533;&#65533;Z*qQ&#562;&#65533;&#65533;93!$&#65533;f&#65533;(Q"#&#65533;"y&#65533;"Q&#65533;&#65533;r&&#65533;3^&#65533;&#65533;&#65533;&#65533;!H&#65533;&#65533;
&#65533;&#65533;R&#65533;K&#65533;&#65533;&#285;&#1708;&#628;&#65533;Y&#794;&#65533; =	&#65533;&#65533;r2K(*$ry&#65533;A&#65533;Z&#65533;gM+j&#65533;&#65533;&#65533;52&#65533;&#65533;&#65533;B&#65533;&#65533;&#65533;&#65533;Q&#65533;^+F+&#65533;&#65533;&#65533;&#65533;A&#65533;k:R&#65533;&#65533;&#65533;p&#65533;c&#840;kEp$&#65533;g[]&#65533;$E&#65533;&#526;&#65533;&#65533;&#65533;LH"J&#65533;i)&#281;&#65533;A&#65533;`&#635;&#65533;ckI&#65533;_mr&#65533;&#65533;&#65533;+&#65533;&#65533;	&#65533;&#65533;&#65533;.&#65533;&#65533;"1&#65533;A&#65533;q&#985; @!e	|&#65533;&#65533;&#65533;&#65533;&#65533;&#65533; C;&#65533;8&#65533;&#65533;&#65533;&#551;G2WEDx#&#65533;Af&#65533; &#65533;&#65533;u# &#65533;B&#65533;&#65533;&#1776;X&#65533;# &#65533;Bzex&#65533;@(&#65533;r%H&#65533;&#65533;&#65533;:f&#65533;&#65533;A&#65533;&#1689;&#65533; y&#65533;G&#1588;[&#65533;PB&#65533;\c&#65533;&#65533;&#65533;)&#1167;&#499;&#65533;?&#65533;D<g&#65533;&#65533;&#65533;&#65533;&#65533;Q&#65533;K&#65533;8@&#65533;o&#65533;&#65533;f&#65533;-&#65533;]H=&#65533;&#65533;Zb&#65533;$&#65533;U&#65533;G]&#65533;&#65533;&#65533;&#65533;`&#65533;&#65533;0B&#65533;&#65533;&#55086;t&#65533;&#65533;K&#65533;&#65533;&#65533;k&#999;&#65533;&#65533;NJ&#65533;&#65533;&#65533;1O&#65533;&#65533;Q&#65533;P#&#65533;&#65533;&#65533;q&#65533;#&#65533;&#65533;v&#65533;&#65533;*&#65533;&#65533;&#65533;yA&#65533;q&#65533;pe&#65533;x&#65533;#H&#65533;Zaue&#65533;b&#65533;&#65533;&#65533;&#65533;04&#65533;&#65533;\&#65533;	&#65533;&#65533;EZ3C&#65533;&#65533;b&#65533;&#65533;&#65533;6oX&#65533;&#65533;*&#65533;&#65533;23&&#65533;&#65533;8&rP&#18497;l$uK&#65533;^&#175;&#65533;&#65533;&#65533;&#65533;-H8t&#65533;&#65533;o&#65533;&#65533;&#65533;&#65533;9ZQ CIC&#65533;7&#65533;&#65533;A&#65533;U&#65533;&#65533;&#65533;&#65533;F{)=&#65533;f&#65533;&#65533;&#65533;xmvb &#65533;&#65533;&#65533;b&#523;&#65533;&#65533;$<&#65533;?[I4&#65533;&#65533;&#918;&#65533;@8&#65533;&#65533;pb &#65533;H&#65533;&#65533;&#65533;i&#65533;&#65533;v&#65533;]&#65533;&#65533;]&#65533;e&#65533;;&#65533;&#65533;&#65533;&#65533;&#65533;&#65533;s&#65533;Q&#65533;&#65533;v&#65533;&#65533; *&#65533;&#65533;*2\&#65533;&#65533;4Tu$7:/&#65533;&#65533;&#65533;8!&#65533;&#65533;&#65533;&#65533;&#65533;&#65533;&#65533;;&#65533;l&#65533;&#65533;G.&#65533;&#65533;&#65533;}o&#802;f	o&#65533;m&#65533;T&#65533;$&#65533;&#1562;^AF&#65533;9&#65533;\&#65533;&#65533;Hy&#65533;&#65533;rD&#65533;&#65533;&#65533;N&#65533;&#1866;*&#65533;&#65533;z &#65533;I&#65533;}&#65533;)&#873;Vz&#65533;&#65533;&#65533;&#65533;&#65533;+&#65533;&#65533;&#65533;A0>&#65533;*`&#65533;G&#65533;%&#65533;W|w;7]&#65533;s0&#65533;&#65533;~&#65533;&#65533;!&#359;~&#65533;&#65533;&#65533;&#65533;&#65533;<&#65533;&#65533;F&#65533;i&#65533;&#65533;ds?X&#65533;&#65533;0w%\&#65533;&#65533;x&#65533;&#65533;?&#65533;&#65533;&#65533;9 &#65533;&#65533;&#65533;&#65533;f&#65533;&#65533;&#65533;&#65533;&#526;&&#65533;4&#65533;&#65533;&#65533;'X&#65533;1&#65533;q&#65533;&#65533;&#65533;&#1807;<d*&#65533;_fAL&#65533;m&#65533;&#65533;7&#65533;#&#65533;&#65533;_&#65533;&#65533;&#1105;&#65533;"&#65533;m&#65533;&#65533; a&#65533;&#580;Q&#1017;&#65533;&#65533;&#65533;(&#65533;&#65533;	&#65533;9&#65533;jb t&#65533;S&#1137;}`&#65533;&#65533; &#1022;&#65533;&#65533;&#65533;7r&#65533;Q&#65533;&#65533;&#65533;&#65533;&#65533;o&#65533;%|&#65533;&#809;&#65533;"&#65533;&#65533;&#65533;&#65533;&#65533;&#65533;f&#65533;w}<I&#65533;&#65533;gY}&#65533;@*)c&#65533;&#65533;1&#65533;&#65533;!&#35562;O&#943;c&#65533;&#2001;5H`&#65533;&#65533;yfi&#65533;&#65533;O87&#65533;G46&#65533;&#65533;&#65533;`&#65533;&#65533;v&#65533;&#65533;:&#65533;J&#65533;&#65533;y&#65533;b&#65533;U&#65533; vr&#65533;N&#65533;&#65533;R!:&#65533;&#65533;&#65533;&#65533;-`&#65533;&#4096;&#65533;&#65533;&#65533;b%&#65533;&#65533;T"`&{$&#65533;&#65533;&#65533;7&#65533;&J!I&#65533;Cs&#65533;&#65533; &#65533;s&#65533;5&#65533;&#65533;&#65533;~&#65533;&#65533;&#65533;S%B}C&#65533;&#65533;e'&#65533;&#65533;b&#65533;Ws&#65533;&#65533;	gL&#1540;a&#65533;&#65533;&#65533;H+&#65533;&#65533;&#65533;&#65533;&#65533;&#65533;5&#65533;z&#65533;&#65533;(&#65533;gjZhI'&#65533;&#450;"&#65533;^I&#65533;&#65533;@&#65533;`&#65533;a&#65533;&#65533;gW4&#65533;&#65533;&#65533;v&#65533;G&#65533;&#65533;>G&#65533;&#65533;'#2&#65533;&#65533;&#65533;m&#65533;&#65533;&#65533;
&#65533;C:h&#65533; &#65533;kb&#65533;4N&#65533;k'&#65533;Q&#65533;5!:c|?R&#65533;Z&#65533;v&#65533;&#65533;
&#65533;&#33448;Q&#65533;H&#1696;&#65533;z&#65533;&#660;#>&#65533;Ge&#65533;&#65533;
&#65533; ]&#65533;16	h}&#65533;5ks/&#65533;*J4&#65533;x&#65533;&#65533;lF&#65533;	7&#65533;L!IKvkXS(S&#65533;<Y&#65533;&#65533;&#65533;7&#65533;^&#65533; P &#40462;&#65533;P &#65533;&#65533;&#65533;sa&#65533;&#65533;R"PP8&#65533;&#65533;O&#65533;c)&#65533;<BH&#65533;&#65533; &#65533;&#65533; &#65533;Ht &#65533;th&#65533;v&#65533;>&#65533;&#65533;o&#65533;n&#65533;&#65533;y&#65533;&#65533;!&#65533;+8&#65533;&#65533;&#65533;y&#65533;t&#65533;&#65533;@&#65533;&#65533;&#65533;&#65533;&#65533;&#65533;&#65533;&#65533;&#65533;s UI&#65533;8&#65533;&#65533;&#65533;}&#65533;)v7&#65533;~&#65533;&#65533;>&#65533;&#65533;&#65533;&#65533;0&#65533;&&#65533;a&#65533;9&#65533;}&#65533;E`&#65533;&#65533;&#65533;&#65533;&#65533;J&#65533;j&#65533;X&#65533;&#65533;qf&#65533;_!	M&#65533;CH`&#65533;&#65533;&#65533;I&#65533;9#G&#65533;A&#65533;&#65533;&#65533;&#65533;/&#65533;2!,&#65533;&#65533;'&#65533;&#65533;Z*&#65533;@1&#65533;Lqo&#65533;o!&#1168;9&#65533;&#65533;&#65533;&#65533;&#65533;1&#65533;4&#65533;X&#65533;&#65533;&#65533;o1&#1093825;o&#65533;&#65533;&#65533;&#65533;&#65533;"&#65533;y&#65533;p&#65533;&#65533;V&#65533;UQO8|y@&#65533;h P&#65533;&#65533;&#65533;66&#65533;~&#65533;&#65533;MX&#65533;P&#1105;nDG&#65533;&#65533;&#65533;
&#65533;1&#65533;	&#65533;L&#65533;&#65533;	!
&#65533;&#65533;a&#65533;}&#65533;6P8|&#65533;&#65533;&#13917;&#65533;&#65533;&#65533;ix&#65533;y&#65533;&#65533;.&#65533;b&#65533;pD&#65533;Uq&#65533;3P^	;&#65533;&#65533;*&#65533;&#1865;'r&#65533;LD&#65533;<A$9&#65533;&#65533;ar
A6_!&#65533;!q#K&#65533;!)&#156;&#65533;&#65533;x&#65533;)&#65533;:&#65533;y&#65533;&#65533;s8&#65533;&#65533;*&#65533;&#65533;q&#65533;&#65533;&#65533;&#65533;&#65533;&#65533;&#65533;xZ?&#65533;I
"'&#65533;1p&#65533;c&#65533;&#65533;&#65533;N&#65533;&#65533;&#65533;h&#65533;@d?ti&#65533;)r&#65533;9^u#&#65533;&#65533;&#65533;&#65533;^&#65533;&#1970;%W&#65533;&#65533;5&#65533;c&#65533;&#65533;&#65533;&#65533;&#65533;&#65533;h&#65533;0[MA(&#65533;&#1220;&#65533;&#65533;	&#65533;&#65533;-`&#65533;&#65533;&#65533;&#65533;&#65533;&#65533;&#65533;&#65533;F&#65533;&#65533;&#65533;d&#65533;QG&#65533;
&#65533;)x&#65533;`"&#65533;&#65533;&#65533;&#65533;Q&#65533;&#65533;&#65533;mw|9X&#65533;&#228;&#65533;Xj(D$0p&#65533;&#65533;&#65533;C&#65533;e!&#65533;Y&#65533;&#65533;Y&#65533;&#65533;+&#65533;q&#65533;f&#1794;&#65533;)z'&#65533;n9&#65533;!&#65533;m&#65533;&#65533;`A}&#65533;j@#&#65533;W\&#65533;qjJJ+&#65533;&#65533;&#65533;&#65533;~SX)L&#65533;Vq0P<:&#65533;&#65533;&#65533;;&#65533;&#65533;&#65533;B"!
#&#65533;&#65533;&#65533;Y&#65533;*Ov&#65533;&#65533;g&#65533;_8&#65533;&#65533;&#65533;&#65533;&#65533;PZR&#65533;&#2024;D&#65533; &#65533;&#65533;WxZj&&#65533;&#65533;&#65533;0&#65533;}AZe&#614746;RQ8S&#65533;&#65533;S&#65533;&#65533;CZx&#65533;&#65533;k&#65533; &#65533;&#65533;&#65533;&#65533;8&#1824;AB#&#65533;D RXP&#65533;&#65533;&#65533;&#65533;5&#65533;6W&#65533;(j&#65533;m&#65533;&#616;&#65533;&#65533;:&#65533;&#65533;&#65533;R97&#65533;&#65533;7&#65533;&#65533;{y:4Z 
&#65533;*&#65533;g&#65533;5&#65533;&#65533;1/Tn&#65533;J*[J=&#65533;QH&#65533;c&#65533;&#65533;&#65533;7&#65533;&#65533;5I:{q(6kx"&#65533;&#65533;&#65533;&#65533;&#65533;X&#2008;f&#65533;FK!&#65533;+cq&#65533;&#65533;U&#65533;H&#65533;&#65533;&#35891;#&#65533;&#65533;&#65533;d"&#65533;2t&#65533;&#65533;&#65533;e&#65533;"p&#65533;p&#65533;&#65533;e2"1'&#65533;R&#65533;&#65533;p&#438;&#65533;&#65533;r&#65533;F&#65533;`&#65533;K&#65533;{:&#65533;(@Z&#65533;&#65533;-&#65533; =&#65533;I&#65533;u&#65533;Q+&#65533;&#65533;&#65533;&#65533;&#65533;&#65533;&#65533;&#65533;&#65533;&#65533;{&#65533;U'4:&#65533;3&#65533;&#65533;!{&#65533;v0;&#65533;*b&#65533;X(&#65533;&#65533;_4QX&#65533;&#65533;&#65533;&#65533;&#65533;&#1531;&#65533;&#65533;&#65533;&&#65533;q&#65533;y1&#65533;K&#65533;}&#65533;<&#65533;yjq0&#65533;&#65533;E&#65533;9p4&#1545;&#65533;JA&#65533;&#65533;$&&#65533;&#65533;t&#65533;&#65533;F@z[c&#65533;&#65533;&#65533;1	&#65533;&#65533;@&#65533;&#65533;&#65533;&&#65533;&#65533;&#65533;&#65533;6q&#65533;:&#65533;&#65533;X(&#65533;q&#65533;[1&#65533;&#65533;&#65533; &#65533;j&#65533;p m&#65533;&#65533;&#65533;&#65533;&#65533;&#65533;&#65533;&#65533;&#65533;&#65533;`&#65533;&#65533;&#65533;&#65533;&#65533;n&#65533;npb&#65533;&#65533;Z&#65533;{&#65533;&#65533;e&#65533;&#65533;iegL-0&#65533;&#65533;&#65533;&#65533;%I&#65533;*6&#65533;&#65533;&#65533;&#65533;&#139;&#65533;a&#65533;l&#65533;##k&#65533;&#65533;h1&#65533;1&#65533;z&#65533;>&#1182;
'PE&#65533;&#65533;&#65533;&#65533;X0&#8631;&#65533;&#65533;-&#65533;&#65533;p&#65533;>0&#65533;&#65533;&#65533;&#65533;D&#65533;&#65533;&#65533;!|V	&#65533;am &#65533;&#65533; &#65533;r&#65533;&#65533;a&#65533;&#65533;&#65533;&#65533;&#65533;5> &#65533;n&#65533;@@&#65533;&#65533;&#65533;RPA(&#65533;``n,&#65533;&#65533;&#65533;w&#65533;&#65533;M&#65533;O&#65533;&#65533;&#65533;EL+&#65533;&#65533;o!&#65533;&#65533;BY6&#65533;&#65533;&#65533;n&#65533;xw&#65533;5&#65533;j&#65533;&#484;bf"&#65533;2K&#65533;!L&#65533;n&#65533;&#65533;&#65533;&#65533;|"&#65533;&#65533;&#65533;&#65533;&#65533;&#65533;&#65533;a&#65533;k&#65533;&#65533;&#65533;,@&#65533;&#65533;|	&#65533;&#65533;&#65533;!0&#65533;&#65533;&#1081;&#65533;R(&#65533;&#65533;&#65533;a&#65533;l&#65533;OJ&#65533;&#65533;&#65533;'ApY&#65533;&#65533;w&#1795;D&#65533;&#65533;&#65533;&#65533;&#65533;&#65533;
&#65533;&#65533;d&#65533;&#65533;&#65533;7&#65533;P&#65533;u&#65533;5K&#65533;&#65533;v&#65533;&#65533;-&#65533;@`&#65533;&'&#65533;&#65533;&#65533;&#1833;&#65533;\8&#65533;M=&#1194;&#65533;&#65533;&#65533;&#755;&#65533;SH&#65533;?&#65533;J&#65533;&#65533;&#65533;&#65533;@&#65533;0m&#65533;&#65533;	&#65533;&#65533;t&#65533;&#65533;&#65533;&#65533;b|&#65533;<y&#65533;&#65533;|&#65533;&#65533;+&#65533;&#65533;&#1143;Z&#65533;%:&#65533;&#65533;hyr_&#65533;&#65533;Zx&#65533;[s&#65533;&#65533;e&#65533;&#65533;EI&#65533;&#1101;d&#65533;5&#1910;&#65533;&#65533;&#65533;kY&#65533;b&#65533;&#1225;&#1761;Te0&#65533;&#65533;e&#65533;{&#65533;F&#65533;$&#65533;7&#65533;L&#65533;,&#65533;9&#65533;&#409826;<&#65533;&#65533;'&#1371;_&#65533;A&#65533;&#65533;"*&#65533;%+&#65533;&#65533; &#65533;B&#65533;a&#65533;U&#65533;&#65533;C&#1549;:&#65533;~mD&#65533;&#65533;G&#65533;&#65533;&#65533;&#65533;I&#65533;&#65533;&#65533;z&#65533;&#65533;&#65533;&#65533;vQN`&#65533;&#65533;=&#65533;&#65533;i&#65533;U}&#65533;&#1581;&#65533;j&#65533;-*&#65533;&#65533;h&#65533;&#65533;S@&#65533;g&#65533;&#65533;E&#65533;&#65533;Y&#65533;&#65533;3Ib&#65533;&#65533;&#65533; MI&#65533;t&#65533;&#65533;&#65533;&#162;&#65533;F(s&#65533;&#65533;&#949;j&#65533;&#812;&#1729;r:&#65533;P&#65533;&&#1809;&#1288;&#65533;UUe&#65533;&#65533;&#65533;}i I&#65533;&#65533;&#65533;&#65533;&#65533; &#65533;=&#65533;&#65533;&#65533;/&#65533;&#65533;]&#1101;&#65533;&#65533;	&#65533;&#65533;&#65533;&#65533;&#65533;&#65533;&#65533;&#65533;=&#65533;&#65533;1 &#65533;&#65533;&#65533;&#65533;&#65533;&#65533;&#65533;]&#65533;&#65533;&#65533;&#65533;&#65533;&#65533;M`&#65533;
A&#65533;&#65533;&#65533;k&#65533;0&#65533;&#65533;&#1987;1 &#65533;`&#65533;&#65533;&#65533;&#65533;@&#65533;&#65533;&#65533;&#65533;n>&#65533;&#65533;a&#65533;&#65533;&#65533;&#65533;^&#65533;^
&#65533;&#65533;I!&#65533;B&#65533;&#65533;&#65533;&#65533;}&#65533;&#65533;-!&#65533;@t&#65533;&#2043;0=N&#65533;&#65533;&#65533;*&#65533; &#65533;&#65533;&#65533;H&#65533;2&#65533;g0O&#65533;P&#65533;g &#65533;T&#65533;N&#65533;Z~&#65533;&#65533;CN&#65533;0&#65533;&#65533;&#65533;&#65533;f&#65533;e^&#65533;&#65533;&#65533;f&#65533;!h&#65533;] &#65533;)P&#65533;q&#65533;&#65533;&#65533;_NP pN&#65533;&#65533; &#65533; pn&#65533;m&#65533;N&#65533;&#65533;&#65533;N&#65533;] )`&#65533;{.&#65533;}&#65533;0&#65533;^&#65533;&#65533;&#65533;&#65533;&#65533;i.l&#65533;&#65533;iN&#65533;]N&#38270;cb&#65533;@&#65533;&#65533;.&#65533;&#65533;&#65533;&#65533; &#65533;&#65533;&#65533;C&#65533;&#65533;&#65533;&#65533;&#65533;&#65533;&#65533;&#65533;&#65533;&#65533;&#65533;&#65533;Q&#65533;nR&#65533;&#65533;N@U&#65533;&#65533;&#65533; &#65533;N&#65533;~&#65533;&#65533;&#65533;g &#52448;&#65533;&#65533;~6~&#65533;&#65533;&#65533;&#65533;&#65533;}&#65533;]
#&#65533;&#65533;>N&#65533;@A&#65533; &#65533;.*)^&#65533;&#65533;P&#65533;&#65533;@M&#65533;5Pp	&#65533;P&#65533;o&#65533;&#65533;	&#814;&#65533;M &#65533;&#65533;&#65533;&#65533;&#65533;&#65533;&#65533;&#65533;&#65533;&#65533;"&#65533;&#65533; &#65533;&#65533;&#65533; &#65533;/_&#65533;&#65533;	*&#65533;&#65533;*h&#65533;&#65533;&#65533;&#65533;&#65533;3/&#65533; &#65533;&#65533;&#65533;&#65533;!&#65533;&#65533;@"/(&#65533;&#65533;&#65533;Q=<=&#65533;&#65533;&#65533;&#65533;&#65533; &#65533;&#65533;&#65533;&#65533; &#65533;$&#65533;CO&#65533;	lP&#65533;&#65533;&#65533;&#65533;&#65533;&#65533;&#65533;&#65533;&#65533; &#65533;$Oe&#65533;W&#65533;&#65533;&#65533;&#65533;I6J&#65533;&#65533;&#65533;&#65533;`&#65533;Q&#65533;k&#65533;&#65533;&#65533;R[&#65533;&#65533;&#65533;&#65533;&#65533;9&#65533;!&#65533;&#65533;&#65533;|jM&#65533;&#65533;&#65533;b&#65533;@&#65533;&&#65533;o&#65533;&#65533;&#65533;&#65533;&#65533;&#65533;&#65533;q&#65533;&#65533;+vO&#65533;f_&#65533;&#65533;&#65533;&#65533;t&#65533;\&#65533;&#65533;`/&#65533;s/&#65533;&#65533;&#65533;&#65533;o&#65533;&#65533;&#65533;&#65533;&#65533;&#65533;_&#65533;&#65533;*&#65533;&#65533;C&#65533;&#65533;o&#65533;_&#65533;&#65533;&#65533;&#65533;&#65533;&#65533;&#65533;&#65533;&#65533;&#65533;&#65533;&#65533;O&#65533;_&#65533;&#65533;_&#65533;&#65533;Y&#65533;&#65533;&#65533;P&#65533;&#65533;&#65533;&#65533;&#65533;&#65533;&#65533;&#65533;&#65533;&#65533;?&#65533;P&#65533;O&#65533;?$:&#65533;?&#65533;&#65533;o<&#65533;&#65533;O&#65533;(|&#65533;&#65533;_!p4&#65533;|&#65533;&#65533;&#47096;	&#65533;&#65533;B&#65533;~	%N&#65533;X&#65533;&#65533;E&#65533;5n&#65533;&#65533;&#65533;c&#65533;&9rI&#65533;hM@&#65533;a&#65533;&#23704;&#65533;C&#65533;&#65533;&#65533;&#65533;&#65533;&#65533;&#200;u&#65533;&#65533;&#65533;&#65533;'F@#)Z2,D&#65533;&#1444;&#65533;d&#65533;TA&#65533;&#65533;&#65533;&#65533;&#65533;&#65533;&#65533;U&#65533;Y&#65533;&#65533;k"&#65533;&#65533;&#596;&#65533;4m&#65533;&#65533;Lp5c&#65533;gu&#65533;[&#65533;q+n&#65533;&#65533;&#65533;&#65533;H&#65533;&#65533;u&#65533;&#65533;!&#325;&#65533;x]&#65533;(&#65533;&#65533;&#65533;>&#65533;"&#65533;&#65533;J&#65533;&#65533;+&#65533;e&#65533;&#65533;ja&#281;5{&#65533;&#65533;i&#1250;G)&#65533;k&#65533;&#65533;&#65533;&#65533;snf&#1882;&#65533;&#65533;&#65533;>Kq&#65533;&#65533;&#65533;&#65533;&#65533;(&#65533;&#65533;&#65533;&#65533;&#65533;o&#1418;&#65533;Nm&#65533;&#65533;&#1137;&#65533;&#65533;BE&#65533;&#65533;&#65533;&#65533;OG&#65533;&#65533; &#65533;i&#65533;&#65533;nT&#65533;H&#65533;+V&#65533;&#65533;&#65533;&#65533;&#65533;&#65533;&#65533;&#65533;&#65533;;:9_&#65533;i&#1646;&#65533;C&#65533;o&#65533;&#65533;&#65533;9r&#65533;T&#65533;#K<&#65533;&#65533;&#65533;&#65533;<&#65533;&#65533;3&#65533;lko&#65533;Pn)&#65533;&#65533;&#65533;&#65533;&#1328;'&#65533;&#65533;#&#65533;;*&#65533;h&#65533;i>&#65533;j&#65533;oC7&#65533;&#65533;&#65533;ryL4&#65533;&#65533;,!&#65533;
L&&#65533;Vl&#65533;G&#65533;^&#65533;&#65533;jB&#65533;Q&#65533;&#65533;Q
L1&#65533;&#65533;.iA &#65533;&#65533;HH&#65533;f<.,	&#65533;l&#65533;B&#65533;x&#65533;&#65533;J+&#65533;&#65533; &#65533;&#65533;<
&#65533;a&#65533;"&&#1362;5&#65533;.&#65533;&#65533;&#65533;2|Q9&#65533;&#1618;&#65533;.&#65533;<&#644;&#65533;&#65533;&#65533;)&#65533;T&#65533;t&#65533;Kd&#65533;m#&#65533;l&#65533;&#65533;JLk&#65533;'cS&#65533;<&#65533;$&#65533;?A&#65533;.Fu<&#65533;"&#65533;I&#65533;S+_&#65533;H&#65533;4&#65533;&#65533;&#65533;S&#65533;S&#65533;r <YM&#737;&#65533;&#65533;&#65533;OC&d)&#65533;&#65533;rL"D&#65533;&#65533;EF&#65533;P&#1315;&#65533;&#65533;3[e&#65533;G&#65533;w$&#1717;&#65533;g&#65533;@&#65533;A}P&#65533;bIE&#65533;P&#65533;j&#65533;p&#65533;@&#65533;$R&#464;&#65533;&#65533;&#65533;&#65533;Z-D&!&#65533;&#65533;7&#65533;q&#65533;&#65533;HF|&#65533;L(]>m&#65533;&#65533;9^&#65533;	&#1921;&#1728;\&#65533;IXTCd&#65533;&#65533;&#1448;$&#65533;v&#65533;&#65533;+&#65533;p&#65533;r7&#65533;2&#1866;&#65533;%&#65533;&#65533;t&#65533;d&#65533;	&#65533;&#65533;A&#65533;4&#65533;v&#65533;&#65533;&#65533;dC%Bh!&#65533;k&#65533;&#65533;,&#65533;&#65533;Mcv2&#65533;&#65533;$&#65533;&#65533;&#65533;6&#65533;bB&#65533;kCw&#65533;Zyh&#1269;&#65533;*&#65533;jy16_t}&#65533;&#549;&#65533;g&#65533;zl&#65533;&#65533;+x&#65533;&#65533;&#65533;^&#65533;k&#65533;&#65533;b&#65533;&#286;:n&#1530;&#65533;9!&#65533;&#65533;^Xm&#65533;&#65533;N&#65533;m&#65533;x&#65533;&#65533;&#65533;&#65533;&#65533;N&#65533;s&#65533;6&#65375;&#65533;I-!gM&#65533;O&#65533;Zz&#65533;&#65533;&#65533;
&#65533;&#1065;&#65533;|&#65533;&#65533;&#65533;u&#65533;rj&#1193;&#65533;
Yh&#65533;&#65533;[8&#65533;)&#65533;v&#65533;Hol S&#65533;&#65533;&#65533;T&#65533;&#65533;&#65533;s+&#65533;O&#65533;e&#65533;Qo!v&#65533;&#65533;&#65533;w&#65533;+&#65533;"&#65533;w&#65533;!&#65533;&#65533;&#947;7&#65533;&#65533;&#65533;z&#65533;&#65533;I%O&#65533;&#65533;&#65533;&#65533;s&#65533;&#855;t&#65533;&#65533;&#65533;'&#65533;&#65533;)r&#65533; 'A&#65533;|&#65533;&#65533;K&#65533;Hi&#65533;r&#65533;K&#65533;Kx&#65533;8&#65533;Ly|K<C&#65533;\&#65533;E&#65533;s]	&#65533;&#65533;&#65533;L&#65533;&#65533;~&#65533;J&#65533;S/u$&#65533;n&#65533;&#65533;M5	&#65533;&#65533;&#65533;Y&#65533;&#65533;&#65533;r&#65533;&#65533;?%g2&#65533;]`&#65533;&#65533;&#880;'&#65533;&#65533;5&#65533;Q6&#65533;fB&#65533;B&#65533;!&#65533;*&#65533;B&#1801;g&#65533;@&#65533;q&#65533;&#65533;&#65533;&#65533;&#65533;&#65533;M&#65533;&#65533;1!&#65533;&#65533;&#765;&#65533;k&#65533;a&#65533;?&#65533;(&#65533;1&#65533;&#266;KQS&#65533;(&#65533;&#65533;&#65533; &#65533;&#65533;&#65533;G&#65533;&#65533;ug&#65533;&#1141;&#65533;&#65533;$&#65533;efRd	&#65533; #&#65533;;x&#65533;?rQ&#65533; &#65533;&#527;bl&#65533;F6&#65533;&#65533;a&#65533;&#65533;&#65533;&#65533;D&#65533;&#65533;'R&#17244;&#65533;$F&#65533;&#1300;HF&#65533;=&#65533;$"#&#65533;&#65533;1&#65533;&#65533;&#65533;Ae%&#65533;&#65533;&#65533;2!L&#65533;&#626;
%&#65533;w&#65533;r&#65533;WVIv!Z&#65533;&#65533;@R&#65533;2&#65533;&#65533;O&#65533;n/!)f&#65533;I&#65533;&#65533;D&#65533;&#65533;5y&#65533;L&#65533;r""&#65533;4&#65533;&#65533;r&#65533;S'&#65533;&#65533;!e&#65533;9&#65533;/&#65533;&#65533;5&#65533;Oyz&#65533;S&#65533;&#65533;&#927;&#65533;I&#65533;R&#65533;d[&#65533;&#65533;tPz&#65533;D	&#65533;&#65533;&#65533;&#65533;&#65533;M&#65533;&#65533;&#65533;m&#65533;&#65533;&#65533;?&#65533;Ps&#65533;)&#65533;&#65533;&#65533;&#65533;&#65533;&#65533;-n0&#65533;N&#65533;&#65533;#RTe&#65533;&#65533;V&#65533;&#1372;'&#65533;&#65533;&#1500;W&#698;wP&#65533;j&#65533;&#65533;&&#65533;&#65533;&#65533;&#65533;&#65533;+u&#65533;&#65533;L&#65533;b&#65533;:V&#65533;&#65533;}&#65533;zT&#65533;&d^Q=&#65533;&#65533;&#65533;&#65533;4&#65533;N&#65533;m3&#65533;U&#65533;*P&#65533;j3k&#65533;j&#65533;2
&#65533;&#65533;&#65533;&#236;g&#65533;&#65533; !J&#65533;&#65533;rmZ&#65533;&#756;&#65533;&#1177;&#65533;&#65533;g}&#65533;&#65533;&#65533;F&#65533;&#65533;"n]|&#65533;&#65533;\&#65533;&#65533;&#619;-&#65533;&#65533;&#65533;&#65533;Z&#1691;&#65533;@&#65533;&#65533;&#1009;&#65533;&#65533;&#65533; &#1028;&#65533;&#65533;N$&#65533;|&#65533;&#65533;&#65533;e&#65533;&#65533;&#65533;&#65533;N&#65533;m&#65533; &#65533;&Y&#65533;&#65533;&#410;*s&#65533;&#65533;&#65533;&#65533;&#65533;&#65533;5(&#49669;&#65533;&#766;,&#65533;0&#65533;-g5R&#65533;&#65533;Du}&#65533;]R&#65533;&#65533;&#65533;&#65533;9&#65533;&#65533;&#65533;o&#65533;&#65533;[u&#813;	&#65533;&#65533;pF&#65533;b&#314;v&#65533;&#65533;&#65533;F7&#65533;c}&#65533;z&#65533;ox-R&#65533;N&#65533;{&#1693;&#65533;4/&#65533;^&#65533;Rd&#65533;&#65533;&#65533;q&#65533;Q&#65533;&#65533;&#65533;&#65533;i&#65533;&#65533;.k&#65533;&#65533;&#65533;&#65533;&#54078;A}&#65533;-&#1474;&#65533;&#65533;J&#65533;&#65533;[&#65533;&#65533;&#65533;&#65533;&#65533;&#65533;)&#65533;p&#65533;&#65533;Qi&#65533;&#1015;&#65533;&#65533;^%&#65533;@:Q&#65533;p&#65533;&#65533;&#65533;v%&#65533;&#65533;y&#65533;-7N&#65533;&#65533;)#_F,&#65533;&#65533;&#65533;k&#65533;&#65533;&#65533;u&#65533;c&#65533;&#65533;&#65533;u&#65533;&#65533;&#65533;&#65533;!Hw&#65533;.j&#65533;&#65533;G&#65533;q&#65533;&#65533;&#65533;v&#65533;&#65533;db"&#65533;&#65533;&#65533;&#65533;Z&#65533;&#65533;&#409;%&#65533;b&#65533;J&#65533;&#60786;!&#65533;&#65533;_%&#65533;&#65533;&#65533;`&#65533;&#666;&#65533;[&#65533;&#65533;E&#65533;6&#65533;M&#65533;&#65533;&;SW&#771;$s!&#65533;8dq&#65533;&#65533;&#65533;&#65533;&#65533;&#65533; &#65533;&#65533;%B"I&#65533;1&#65533;&#65533;&#65533;&#65533;@&#65533;&#65533;|y&#65533;$&#65533;D&#65533;&#65533;&#65533;}b&#65533;9&#1732;t@Z&#65533;&#65533;QY&#65533;&#65533;T.&#65533;~n&#65533;&#65533;&#65533;/&#65533;T4&#65533;"&#65533;&#65533;&#65533;Uj&#65533;&#65533;l&#65533;&#65533;E5&#65533;R+&#65533;j@&#65533;&#65533;s\a[o&#65533;&#65533;{&#65533;&#65533;u&#65533;&#65533;b
,E2WR&#65533;)-&#65533;&#65533;&#65533;&#65533;&#65533;BL&#1379;&#65533;v;&#65533;|&P&#1478;&#65533;&#65533;&#65533;&#65533;&#65533;.6&#65533;&#65533;C&#65533;@&#65533;&#982;CM&#1142;&#65533;&#65533;u&#65533;&#65533;&#65533;]&#65533;&#65533;7K&#65533;S&#65533;,D&#65533;&#65533;F&#65533;e/Y&#65533;&#65533;(&#65533;F9&#65533;&#65533;1&#65533;&#65533;n$&#65533;&#65533;7&#65533;&#65533;:y]IfOd&#65533;&#65533;vH?K7&#65533;&#1330;&#65533;y&#65533;"&#65533;&#65533;&#65533;&#65533;C&#65533;V&#65533;e&#65533;&#65533;A&#65533;c&#65533;&&#65533;X-&#65533;[&#65533;Y&#65533;&#65533;mi&#65533;&#65533;&#65533;&#65533;&#65533;=&#65533;&#65533;&#65533;&#65533;&#1796;W1G&#65533;c>&#65533;&#65533;g&#65533;&#65533;-&#65533;&#65533;i&#65533;a&#65533;&#65533;iB5&#65533;^M'&#65533;&#65533;&#1738;&#65533;&#65533;&#65533;v/&#1043;6_&#65533;;&#65533;&#65533;r2&#65533;A&#65533;&#65533;a&#65533;&#1193;(1;iM;&#65533;&#65533;!&#65533;&#65533;l&#65533;VnP&#65533;&#65533;@}S&#65533;[&#65533;&#65533;&#65533;=&#158;e&#65533;&#65533;7Z&#65533;	$-&#65533;&#65533;&#65533;%a&#65533;&#65533;&#65533;&#65533;[b<&#65533;&#65533;&#65533;&#65533;&#65533;U&#65533;&#65533;&#65533;&&#65533;&#65533;&#65533;&#65533;&#65533;k&#65533;b}&#65533;;M&#65533;X&#65533;7&#65533;$&#65533;p&#65533;.&#65533;9&#65533;&#65533;&#65533;&#65533;}r&#65533;=N&#65533;v|d&#65533;&#65533;{&#65533;&#65533;&#65533;&#65533;&#65533;&#65533;rhp&#65533;c&&#65533;>&#65533;&#65533;q&#65533;&#1271;&#65533;&#65533;/&#65533;n&#1901;&#65533;&#65533;&#65533;Q&#65533;&#65533;&#65533;&#65533;o&#65533;&#65533;W&#65533;O&#65533;&#65533;&#65533;-&#65533;&#8071;&#65533;O&#65533;&#65533;,&#65533;1R&#65533;&#65533;&#65533;#&#65533;&#65533;&#65533;&#65533;3&#65533;&#65533;c=&#43649; &#65533;{Q0&#65533;&#65533;&#65533;&#65533;&#65533;"&#65533;&#65533;&#65533;&#65533;&#65533;&#65533;&#65533;&#65533;&#65533;&#65533;&#65533;&#65533;&#65533;,&#65533;8&#65533;&#65533;= 
.&#65533;&#1617;&#65533;&#65533;&#65533;F&#65533;&#65533;&#65533;[<3&#65533;&#65533;"&#65533;&#65533;&#65533;9&#4190;&#65533;A@:A\&#65533;&#65533;/&#65533;&#65533;.&#65533;&#65533;&#65533;&#65533;&#65533;n&#65533;A&#65533;&#65533;&#65533;&#65533;y&#65533;&#65533;&#65533;&#65533;&#65533;&#65533;&#65533;&&#65533;&#65533;9##&#65533;@&#65533;&#65533; %$&#65533;&#65533;B&#65533;P&#65533;&#65533;!&#65533;&#1331;&#65533;^`B$B&#65533;QAt&#65533;&#65533;{&#65533;di6&#65533;&#65533;A,&#65533;C%S&#65533;&#65533;8CI&#65533;&#65533;K&#65533;&#65533;&#65533;8&#65533;2p&#65533;&#65533;&#65533;&#65533;&#65533;&#65533;&#65533;C&#65533;x&#65533;[A&#65533;&#65533;&#65533;|&#65533;& U&#65533;&#65533;I&#65533;*&#65533;&#221;Ja+&#65533;kj8i&#65533;&#65533;#R0HD&#65533;
I&#65533;&#65533;&#65533;p&#65533;EQ&#65533;D&#65533;:&#65533;X&#65533;Ep0  &#65533;&#65533;&#1028;&F&#65533;Fa&#65533;*d&#286;&#65533; &#65533;&#65533;r-&#65533;&#65533;&#65533;&#65533;&#65533; &#65533;&#65533;B&#65533;FT&#65533;&#65533;]&#65533;Fo&#65533;@&#65533;E&#65533; [&#65533;&#65533;&#65533; sD&#65533;&#65533;&#65533;D&#65533;w&#65533;&#65533;&#65533;3P&#65533;&#65533;&#65533;zT&#65533;y&#65533;G&#65533;8&#65533;Y&#65533;&#65533;~&#65533; BG&#65533;|&#65533; p &#65533;&#65533;
&#65533;&#65533;3PH&#65533;&#65533;&#65533;&#65533;&#65533;G~&#65533; &#65533;&#516;XH&#25172;&#65533;&#65533;t&#384;B&#65533;vDHlHy&#65533;&#65533;z<&#65533;G&#65533;DI0I&#65533;&#65533;Gx&#65533;&#65533;&#65533;TH&#930;&#65533;D@ &#65533;&#65533;&#65533;&#65533;&#65533;I&#65533;&#580;H&#65533;L&#65533;&#65533;&#65533;&#65533;&#65533;LJ&#65533;&#65533;
&#65533;&#65533;|&#65533;]&#65533;H&#65533;&#65533;<&#672;L&#65533;@&#65533;&#65533;J&#65533;4&#685;L&#65533;&#65533;K&#65533;dJ&#65533;&#65533;Hy*&#65533;.&#65533; &#65533;&#751;&#65533;&#65533;.&#65533;&#618;&#673;&#669;&#65533;&#65533;&#65533;I&#65533;L&#65533;x&#65533;|&#65533;n&#65533;&#65533;@&#65533;GhI&#65533;4H&#65533;I&#65533;$&#65533;&#65533;|&#65533;3x&#65533;&#65533;s&#65533;&#65533;&#65533;K&#65533;&#49183;&#65533;.H&#65533;&#65533;L&#65533;L&#65533;f&#65533;&#65533;f&#65533;L&#65533;L&#65533;gx&#65533;&#65533;&#65533;&#65533;&#65533;gP&#841;8&#65533;&#65533;&#65533;&#65533;&#65533;  !&#65533; &#65533; ,&#65533; &#65533; &#65533; K &#65533; &#65533;	H&#65533;&#65533;&#65533;&#65533;*\X&#1055;&#65533;&#65533;6&#65533;,X&#65533;&#65533;&#65533;&#65533;	j&#65533;&#561;&#65533;&#463; ?&#65533;(x&#65533;B&#595;Q&#65533;&#65533;&&#65533;&#65533;d|&#65533;I&#65533;&#65533;&#859;6&#65533;Y@h&#65533;_O&#65533;+&#65533;&#65533;h&#65533;AE8&#65533;*]&#65533;1I&#65533;&#65533;|&#65533;&#65533;3*Q&#65533;)&#65533;B&#65533;@%&#1263;`&#65533;&#65533;<&#65533;&#65533;&#65533;P&#65533;g&#65533;&#65533;e)&#65533;&#65533;N&#65533;p&#65533;&M[&#65533;&#65533;&#1386;{n&#1898;&#65533;eJ&#65533;n&#65533;M&#65533;K&#65533;&#65533;S&#65533;f&#65533;	&#65533;W&#65533;&#65533;&#65533;/|;p@&#65533;&#65533;s%&#65533;&#65533;&#65533;xo&#65533;&#65533;?&#65533;z&#65533;&#65533;XhB&#728;S&#65533;;p&#65533;b&#65533;&#65533;C&#65533;d&#65533;V&#65533;&#65533;&#926;&#65533;S&#65533;&#65533;&#65533;^&#1564;&#65533;&#654;&#65533;&#65533;dZ&#65533;@&#65533;&#65533;&#65533;U &#65533;&#65533;&#65533;;Fe&#65533;&#65533;3&#65533;c~&#65533;&#65533;&#65533;&#1626;2]&#65533;&#65533;&#65533;&#65533;&#65533;=&#65533;&#65533;&#65533;B&#65533;x&#65533;&#65533;K&#65533;&#65533;b&#65533;&#65533;&#65533;G&&#65533;Z&#65533;X&#65533;&#65533;&#65533;&#65533;&#65533;&#65533;N&#65533;&#65533;&#65533;U_&#65533;	&#65533;&#65533;v&#65533;&#65533;&#65533;Bwi&#65533;p&#65533;u&#65533;&#65533;z&#65533;&#65533;c]&#65533;&#65533;\lV&#65533; S&#65533;&#65533;&#65533;&#65533;A}G&#65533;VQa&#65533;Z&#65533;]%YI&#65533;&#65533;XaA&#65533;}&#65533;5&#65533;y&#65533;&#65533;m&#65533;&#65533;V=&#65533;&#65533;"&#65533;@&#65533;&#65533;7&#65533;U&#65533;l&#65533;&#65533;y&#65533;h#Ht&#1679;;f&#65533;0&#65533; C0&#65533; &#65533;&#65533;@F&#65533;&#65533;&#65533;frh`cg&#65533;$&#65533;&#65533;&#65533;&#1230;7`&#65533;)&&#65533;&#65533;t&#65533;%&#65533;|zS&#65533;8&#65533;&#65533;h&#65533;&#65533;&#65533;eh&#65533;&#65533;&#65533; &#65533;&#65533;O&#65533;&#65533;&#65533;9&#65533;:`&#65533;c&#65533;xV&#65533;O&#65533;v&#65533;&#65533;&#65533;v#z$e&#65533;&#65533;X&#284;&#65533;fU&#65533;A&#65533;&#65533;9&#65533;&#65533;t^&#65533;&#65533;L&#65533;|&#65533;&#65533;%&#65533;&#65533;adm-:";&#65533;&#65533;&#1676;z&#65533;&#65533;_&#65533;&#65533;\&#65533;@q&#65533;&#65533;&#65533;&#65533;^Z&#65533;O&#65533;&#65533;Bk&#65533;&#65533;&#65533;&#65533;&#65533;a#K&#65533;"&#65533;&&#65533;&#65533;
D&#65533;&#65533;&#65533;&#65533;GP&#65533;x1'&#65533;&#65533;&#1178;m&#65533;&#65533;fk&#65533;&#65533;
-&#65533; &#65533;<&#65533;&#65533;[&#65533;	9&#65533;"q]&#65533;4B&#65533;C&#65533;vjj&#65533;&#65533;*&#65533;?&#65533;"&#65533;U&#65533;&#65533;&#65533; w&#65533;V&#65533;&#65533;Y &#65533;d&#65533;&#65533; &#65533;p&#65533;_&#65533;2&#65533;/7&#65533;iBJ&#1293;&#65533;&#65533;&#65533;0&#65533;&#65533;f&#65533;@^@E&#65533;X3&#65533;&#65533;u&#65533;4&#65533;uY&#65533;&#65533;
It&#65533;&#65533;&#65533;&#65533;VS&#65533;Fn&#65533;@7K&#65533;?&#65533;&#65533;&#65533;&#65533;@&#65533;
&#65533;&#48436;&#65533;&#65533;@\&#65533;&#65533;&#65533;By&#65533;&#65533;1B"d&#65533;F&#65533;&#1655;&#65533;fW&#65533;x4&#65533;&#65533;&#65533;?L&#65533;"M.~&#65533;,+&#65533;&#65533;&#65533;y&#65533;&#65533;UL&#65533;?&#65533;&#65533;&#65533;&#65533;?(\&#65533;&#65533;x&#65533;m&#65533; &#65533;&#65533;&#65533;&#65533;&#65533;&#65533;:&#65533;0&#65533;&#65533;&#65533;\&#65533;yl&#65533;&#65533;&#65533;&#65533;0&#65533;Bw&#65533;g&#65533;BU&#65533;t&#65533;K.Lh&#65533;&#65533;&#65533;2c&#65533;&#65533;xF[P	p&#65533;&#65533;=&#65533;&#65533;&#65533;~lbs&#65533;q&#65533;,x,R&#569;@&#57913;62~&#65533;C^&#11856;&#65533;&#65533;&#65533;]&#65533;&#65533;m&#65533;&#65533;&#65533;p&#65533;&#65533;&#65533;&#65533;
w&#65533;9&#65533;k>$#q&#65533;E&#65533;&#65533;@&#65533;!1m&#65533;O9 &#65533;&#65533;&#65533;F-&#65533;&#555;Od&#65533;&#1432;b?&#65533;&#65533;!I&#65533;&#65533;	.3&#65533;d\&#65533;X&#65533;&#65533;&#65533;&&#65533;>o&#65533;&#65533;`&#65533;&#65533;&#65533;!cny&#65533;&#65533;l&#65533;o&#65533;&#65533;2MB&#65533;A&#65533;&#65533;&#65533;8`#&#65533;P&#65533;5&#506;&6&#65533;&#65533;	&#65533;&#65533;&#65533;]e&#65533;&&#65533;YJF&#65533;&#65533;&#65533;&#65533;&#65533; !&#65533;&#65533;U&#65533;&#65533;&#65533;&#65533;&#65533;&#65533;y&#65533;&#65533;"9&#65533;R&#65533;$&#65533;,*&#65533;d'&#1166;&#65533;V(&#65533;a&#65533;&#54054;+&#65533;y<=MK#&#65533;&#65533;&#65533;&#65533;&#65533;X&#65533;8B&#65533;j&#65533;X&#65533;&#65533;!&#65533;&#65533;&#65533;c&#1176;&#65533;&#65533;,e&#65533;&#65533;&#1297;&#65533;dpq&#65533;&#65533;&#65533;5&#65533;=&#65533;0&#65533;&#65533;&#65533;&#65533;>1&#65533;&#65533;X&#65533;^&#65533;&#65533;C h&#65533;0/-rl&#65533;&#65533;q&#65533;&#65533;`&#65533;2{&#65533;&#65533;AF&#65533;Vj&#65533;&#65533;^A&#65533; (&#905;&#65533;&#65533;&#65533;&#65533;0*!&#658;&#65533;&#65533;
&#65533;7&#65533;&#65533;&#65533;&#65533;&#65533;@&#65533;5&#65533;&#65533;?&#65533;&#65533;&#656;&#65533;&#65533;&#65533;(=r&#65533;C&#1427;&#65533;&#65533;&#65533;A^&#65533;&#65533; &#65533;d&#65533;&#65533;<&#65533;&#65533;ff)&#65533;&#65533;l&#65533;l+&#65533;&#65533;&#65533;&#65533;&#65533;M3&#65533;7&#65533;2&#65533;`&#65533;&#65533;gw)&#65533;@&#65533;&#65533;&#580;&#65533;&#65533;l&#65533;SpU&#65533;j&#65533;&#65533;I&#65533;&#65533;#2&#65533;&#65533;!&#65533;&#65533;&#662;&#65533;&#65533;n
&#65533;&#65533;X&#65533;#&#65533;4N}&#65533;E(z,&#65533;V &#65533;&#65533; &#65533;he&#65533;H&#65533;&#65533;&#65533;i&#65533;b&#65533;R&#65533;S&#618;&#65533;&#65533;&#1201;*Cf&#65533;&#65533;&#65533;t&#65533;~&#65533;&#65533;&#65533;&#65533;&#65533;R[&#1587;&#65533;SY &#65533;&#65533;&#65533;g&#65533;M&#65533; &#65533;#&#65533;&#65533;&#65533;B&#65533;)&#65533;&#65533;&#65533;2!p&#65533;{&#65533;B&#65533;$&#65533; |&#65533;XC&#65533;&#1025;\.&#65533;	y&#65533;Z&#65533;-&#551;I&#65533;{&#65533;&#65533;&#65533;8&#65533;A*L'&#65533;&#65533;5&#65533; w&#65533;N&#65533;&#1237;&#65533;dA&#65533;&#65533;Q7r&#65533;&#65533;&#65533;&#65533;&#65533;!&#65533;FVK&#65533;&#65533;V&#65533;BWr&#65533;G&#65533;TpD&#65533;q&#65533;&#65533;
?q'&#65533;5H&#65533;BE&#65533; G&#65533;'M&0&#65533;=&#65533;4Sr&#65533;H&#65533; &#65533;&#65533;&#252;,ekd&#65533;[&#659;Ps&#65533;NVQN&#65533;@&#65533;#&#65533;&#65533;H&#65533;&#65533;&#65533;&#65533;-&#65533;cX1&#65533;W&#65533;H&#65533;&#65533;&#65533;&#65533;	3&#1160;d&#65533;&#65533;, &#65533;<&#65533;&#65533;T&#65533;&#65533;V&#65533;P7&#65533;&#65533;&#65533;c O-X&#65533;&#784;&#65533;\&#65533;@&#81931;&#65533;NfI&#65533;&#65533;&#65533;A&#65533;)6& &#65533;m&#65533;&#65533;&#65533;&#65533;d&#65533;C,&#65533;d@{&#65533;7L&#65533;&#65533;&#65533;L&#65533;&#65533;4&#65533;s&#65533;&#65533;I&#65533;&#33320;&#65533;U<8mjr&#65533;&#65533;:@&#65533;w&#65533;I&#65533;X&#65533;&#65533; &#65533;1:&#1968;q&#65533;X&#65533;&#65533;'i&#65533;&#65533;&#65533;S&#65533;f&#65533;3+&#65533;&#809;&#65533;&#65533;s&#65533;&#65533;&#65533;&#65533;4T&#65533;kC&#65533;dl&#65533;	&#65533;&#65533;X&#65533; &#65533;D&#65533;&#65533;&#65533;&#65533;Bpx(&#65533;h&#65533;&#65533;&#65533;&#65533;@8&#65533;[&#65533;$L&#65533;&#65533;&#65533;&#65533;&#65533;K&#65533;lpoPB_&#65533;&#65533;&#65533;&#817;&#65533;E&#65533;U&#65533;&#65533;:&#65533;T)F&#65533;Wd&#65533;UIA#&#65533;&#65533;&#65533;&#65533;S&#65533;&#65533;&#65533; &#65533;&#541;W&#65533;&#65533;&#65533;&#35857;yxEZ92m&#65533;&#65533;&#65533;&#65533;.&#1124;1kd&#47458;&#65533;&#1649;%&#65533;&#65533;j&#65533;8 
&#65533;&#438;@r&#65533;&#65533;&#65533;&#65533;&#65533;&#65533;i@&#65533;&#65533;$&#65533;O$&#65533;)\&#65533;&#65533;.&#65533;9&#65533;&#65533;&#65533;rH'p&#65533;P&#65533;&#65533;&#65533;&&#65533;2k&#65533;I{^L&#65533;Vz&#65533;P&#65533;&#65533;&#65533;&#65533;E/<&#65533;&#65533;s| J&#65533;&#65533;'&#65533;&#65533;R&#65533;&#65533;I&#65533;&#65533;zG4&#65533;"
&#65533;&#65533;q&#65533;e&#65533;x&#65533;&#65533;&#65533;&#65533;7'&#65533;&#65533;w&#65533;&#65533;&#65533;&#65533;{sq&#65533;&#65533;&#65533;N&#65533; :&#65533;&#65533;&#65533;&#65533;&#65533;&#65533;K`&#65533;&#65533;F&#65533;9^&#65533;9&#65533;&#65533;&#65533;&#65533;&#65533;&#65533;&#65533;&#65533;&#65533;&#65533;D&#65533;y&#65533;q&#65533;&#65533;&#65533;{ &#65533;&#65533;B&#65533;&#65533;&#65533;&#1920;m&#65533;
T`&#65533;&#65533;&#65533;&#65533;&#65533;&#65533;m&#1629;&#65533;;>d&#65533;&#65533;H&#65533;&#65533;_F<&#65533;&#65533;}&#65533;&#65533;@&#65533;&#65533;t&#65533;&#65533;&#65533;&#65533;&#65533;&#65533;&#65533;&#65533;&#65533;P&#65533;j/&#65533;&#65533;&#65533;&#65533;W(&#65533; &#65533;&#65533;A&#65533;&#65533;&#65533;&#65533;&#65533;&#1431;&#65533;Cb6'&#65533;3&#1080;5&#65533;Au&#65533;&#65533;AP&#65533;&#65533;&#65533;
&#65533;$&#65533;&#65533;Tz&#65533;&#65533;&#65533;&#65533;C&#65533;&#65533;&#65533;i"&#65533;L,L&#65533;&#65533;&#65533;?&#65533;&#65533;Y &#65533;&#65533;B&#65533;&#725;&#65533;&#65533;&#65533;&#65533;C&#65533;&#65533;<&#65533;&#65533;R&#803;I&#65533;&#65533;8-:&#65533;7&#65533;&#65533;&#65533;8= &#1432;&#65533;}?&#65533;o&#65533;%>$&#65533;&#65533;&#65533;&#65533;%r&#65533;&#65533;&&#65533;#&#65533;&#65533;V&#65533;&#65533;&#65533;!&#65533;4n+&#65533;}&#65533;&#65533;&#65533;WP&#65533; ~&#65533;W"]d&#65533;T)%&#65533;&#1472;aq&#65533;{8&#65533;&#65533;#&#65533;&#65533;n$BGw&#65533;&#65533;&#65533;&#65533;-&#65533;I!o&#65533;qp&#65533;&#65533;&#65533;6AVi&#65533;En&#65533; BUD&#65533;f G&#65533;&#65533;QaI&#65533;3H(&#65533;w&#65533;&#65533;#0T&#65533;D&#65533;&#65533;66&#65533;&#65533;U&#65533; |&#65533;Z&#1157;T&#65533;g(&#65533;z&#65533;"&#65533;&#65533;0k  T+&#65533;&#65533;&#65533;&#592;@#qxb(vTg&#65533;r&#65533;a}&#65533;#~&#65533;Ak&#65533;w&#65533;&#65533;&#52615;&#65533;&#65533;E(&#65533;&#65533;L&#65533;&#65533;r;&D&#65533;l&#65533;&#65533;&#65533;&#65533;C h&#65533;(&#65533;@vX&#65533;&#65533;}&#65533;&#65533;&#65533;0]&#65533;!&#65533;B&#65533;r>`Dq0s&#65533;a&#65533;l3&#65533;
a& $$8k&#65533;&#65533;U&#65533;&#65533; &#65533;&#65533;&#65533; &#65533;>&G&#65533;(0&#65533;&#65533;"&#65533;va(&#65533;&#65533;W&#65533;w&#65533;&#65533;&#65533;T&#65533;&#65533; &#65533;&#65533;&#65533;&#65533;&#65533;&#65533;(&#65533;8q&#65533;&#65533;3S&#1416;&#65533;E&#1173;&#65533;&#65533;y&#65533;(&#65533;&#65533;}&#65533;b&#65533;&#65533;A'N &#65533;`&#65533;&#65533;&#65533;&#65533;&#65533;`&#65533;_t7&#65533;=&#65533;&#65533;vb&#65533;&#65533;Q&#65533;&#65533;0&#65533;N&#65533;o&#65533;q&#65533;4a"&#65533;>2D&#65533;r&#177;&#65533;&#65533;&#65533;
0 )&#544;W#c&#65533;b&#9425;&#65533;XD&#65533;(&#65533;%'&#65533;&#65533;&#65533;A&#65533;4&#65533;&#65533;&#65533;G&&#65533;&#65533;'&#65533;Y&#65533;
 0&#65533;&#65533;&#65533;&#65533;A&#65533;&#65533;&#65533;t&#65533;h&#65533;)&#65533;K!Yy0+lm&#65533;&#65533;&#65533;x&#65533;V&#65533;5^Hlm&#65533;;9N&#65533;5?&#65533;2?&#65533;lI &#65533;&#65533;&#65533;1&#65533;@h&#65533;&#65533;&#65533;$&#65533;&#65533;B&#65533;&#65533;a &#65533;$&#65533;J1&#65533;&#65533;&#65533; &#65533;0+&#65533;&#65533;&#65533;[&#65533;`&#65533;&#65533;t&#65533;9&#65533;&#65533;#&#65533;`1&#65533;&#65533;&#65533;9 &#65533;&#65533;&#65533;PFl&#65533;&#65533;O&#65533;&#65533;W1Rh&#65533;6Te	&#65533;3	.&#51608;&#65533;I&#65533;&#1094;ah1,V(q&#65533; &#65533;[5&#65533; &#65533;&#65533;9&#65533;&#65533;&#65533;<&#65533;&#65533;g8I&#65533;&#65533;Hy6&#65533;M&#65533;&#65533;9w&#65533;&#65533;&#65533;&#65533;&#65533;&#65533;f8&#65533;&#65533;w&#65533;&#65533;&#65533;&#65533;&#65533;+&#65533;&#65533;&#65533;~ 	&#65533;&#65533;T$2&#65533;&#65533;&#65533;x&#65533;&#65533;&#65533;&#65533;&#65533;	@$\&#2000;&#65533;
g2&#65533;}&#65533;&#65533;&#65533;a&#65533;&#262;&#65533;&#65533;C&#65533;&#65533;;&#65533;&&#65533;&#1550;u&#1344;&#65533;@o&#65533;&#65533;pq&#65533;)&#65533;q&#65533;&#65533;&#1170;&#65533;8&#65533;&#65533;A?&#65533;.E&#65533;&#65533;&#65533;A&#65533;&#65533;&#65533;&#65533;&#13911;&#65533;Vi&#65533;u&#65533;h&#65533;9{/8&#65533;&#65533;&#65533;&#65533;&#65533;E|	&#65533;oa&#50191;1)&#65533;$&#1294;&#65533;)&#65533;&#65533;&#65533;7a&#65533;r7&#65533;Z&#65533;&#65533;&&#65533;R&#65533;&#65533;&#65533;&#65533;&#65533;&#65533;&#65533;]b&#65533;/i:p@B&#65533;G&#65533;'&#65533;Kj#8&#65533;&#65533;&#65533;&#65533;&#1201;5&#65533;Z&#65533;&#65533;&#65533;h)&#65533;&#65533;]u&#65533;&#65533;eB&#65533;Cq&#65533;AJ&#65533;2&#65533;*&#65533;Y&#65533;P&#65533;&#65533;Wq&#65533;(&#65533;p&#65533;&#65533;E&#65533;&#65533;bY&#600;&#65533;&#65533;r+&#65533;&#65533; P9&#65533;&#65533;&#65533;&#65533;Y>T&#65533;P8&#65533;p&#65533;tpop&#65533;x&#65533;&#65533;x&#65533;&#65533;&#65533;&#65533;$&#65533;
Q&#65533;W&#65533;&#65533;&#65533;9&#65533;&#148;&#65533;&#65533;&#65533;&#65533;&#65533;B:{&#65533;&#65533;-&#65533;&#65533;=&#65533;I9&#65533; &#65533;	&#65533;z&#65533;&#65533;^&#65533;&#65533;&#65533;yDka7&#65533;&#1600;&#65533;&#65533;&&#65533;&#1712;;&#65533;&#65533;&#65533;R&#65533;]&#65533;G=&#65533;&#65533;&#1098;&#65533;&#65533;SbF8&#65533;&#65533;&#65533;&#65533;&#65533;&QLy:~f,&#65533;9&#65533;&#65533;W3&#65533;	&&#1290;&#65533;,&#65533;&#65533;d&#65533;7&#65533;h}0FbC&#65533;f&#65533;V&#65533;79<&#65533;&#65533;>1@q&#65533;&#65533;&#65533;&#65533;7&#65533;&#65533;&#1669;+&#65533;5?&#65533;F&#65533;}&#65533;*&#65533;&#65533;p:FGP&#65533;&#65533;&#65533;S&#65533;&#65533;&#65533;&#65533;xt/[nNW{&#65533;&#65533;z&#65533;7a&#65533;&#65533;JY&#65533;&#65533;&#65533;&#351;3A &#65533;1&#65533;&#65533;&#132;&#65533;{&#65533;&#65533;pa1&#65533;22&#65533;&#65533;&#65533;}&#65533;-hw&#65533;&#289;&#65533;&#65533;&&#65533;&#65533;&#65533;&#65533;.GQ&#65533;OVK&#65533;4&#65533;&#65533;{&#65533;r&#294;cA&#65533;#&#65533;+&#65533;&#65533;&#65533;&#65533;hmD.0<&#65533;&#65533;<q&#65533;!&#65533;&#65533;4&#65533;&#65533;U&#65533;&#65533;&#65533;&#65533;&#65533;m&#65533;&#65533;&#65533;&#65533;c&#65533;w[/&D0&#65533;&#65533;&#65533;
D&#65533; &f&#65533;L&#65533;dH0<&#65533;u&#65533;&#65533;&#65533;&#65533;&#65533;mp&#65533;&#65533;&#65533;*&#65533;&#65533;I;I&#65533;&#65533;i&#65533;&#65533;n`&#65533;&#65533;&#65533;F&#65533;&#65533;&#65533;&#65533;p!&#65533;&#65533;&#65533;&#65533;<&#65533;-L&#65533;@&#65533;+&#65533;&#708;&#65533;,&#65533;ZvX0<&#65533;&#65533;Y&#569;&#65533;&A&#65533;pE\
&#65533;,&#65533;n&#65533;&#65533;+&#65533;H&#65533;6 "&#65533;)J&#65533;&#65533;&#1120;$sR&#65533;EhQ&#65533;&#65533;&#65533;y&#1440;&#65533;&#65533;&#65533;Wq&D&#2017;&#65533;&#65533;&#65533;&#65533;&#65533;&#65533;&#65533;&#1431;.&#65533;A(&#65533;&#65533;k&#65533;&#65533;V&#65533;[4&#65533;&#65533;j@&#65533;9&#65533;&#65533;#0V!&#65533;Fua&#65533;&#65533; o&#65533;P4&#65533;&#65533;&#65533;&#65533;&#65533;&#65533;78@j&#65533;&#65533;F`)g&#65533;&#65533;&#65533; 
eP9&#65533;`&#473;&#65533;&#65533;K&#65533;&#65533;&#65533;&#65533;b&#65533;&#65533;&#65533;&#65533;v&#65533;&#65533;&#65533;&#65533;&#65533;&#65533;&#65533;`B&#65533;dd&#65533;&#65533;P&#65533;m&#65533;f&#936;&#65533;&#65533;@&#65533;&#65533;e`&#65533;n|&#65533;
_&#65533;&#65533;&#65533;&#65533;;&#65533;q&#65533;G;v&#65533;&#65533;&#1369;&#65533;kA&#65533;&#65533;x&#65533;&#65533;n&#65533;&#65533;wEF*&#65533;Gf&#65533;&#65533;&#65533;8[.&#65533;p&#65533;&#65533;&#352;&#65533;H&#65533;V&#65533;x&#65533;`&#65533; &#708;L&#65533;&#65533;$|&#198;&#65533;&#65533;ah?;v&#65533;G&#65533;&#65533;&#65533;&#65533;\`&#65533;,'&#1026;&#65533;&#65533;z W&#65533;"Q&#65533;&#65533;P&#65533;T&#65533;02o?Gzr&#65533;Fa&#65533;*
H&#65533;&#65533;&#65533;&#65533;&#65533;+2"&#65533;:p &#428;&#65533;&#65533;<6Q &#65533;7&#65533;L&#65533;g&#65533;\4B$0&#65533;(y&#65533;Z&#65533;&#65533;c![ &#65533;&#65533;a%&#65533;2&#65533;j!&#65533; &#65533;&#1664;&#65533;K&#65533;,&#65533;
&#1497;&#65533;&#65533;+&#47490;&#65533; \# k&#65533;h&#65533;&#65533;7&#375;&#65533;	k|1&#65533;&#65533;&#65533;&#65533;j&#1542;&#65533;&#65533;p&#65533; N&#65533;}&#65533;&#65533;v,g&#65533;&#225;]&#65533; ws|3x&#65533;&#1353;&#65533;5&#65533;L&#65533;Z&#65533;&#65533;L&#65533;&#65533;&#65533;&#1769;&#65533;s&#65533;mW&#65533;7M&#65533;&#65533;&#65533;&#65533;&#65533;Z&#65533;4&#65533;&#65533;T1&#65533;*\o&#65533;H=f&#1691;}&#65533;&#65533;'&#65533;*&#65533;&#65533;&#65533;bGc&#65533;;&#1747;&#65533;{&#65533;&#177;&#65533;(i	&#65533;&#65533;pa&#65533;&#65533;l &#65533;&#65533;bAX&#65533;&#65533;&#65533;>&#65533;}&#65533;&#65533;&#65533;z&#65533;&#65533;)BO&#65533;&#65533;i&#65533;&#65533;&#65533;&#65533;I&#65533;&#65533;&#65533;&#1548;b&#65533;i n]&#1641;&#65533;&#65533;&#65533;&#65533;&#65533;&#65533;&#65533;&#65533;3&#65533;&#65533;&#65533;&#65533;@&#1634;&#65533;i &c2S2&#65533;	&#65533;&#65533;&#65533;8&#65533;&#65533; &#1779;]&#65533;&#65533;m&#65533;}2&#65533;&#65533;	&#65533;&#65533;&#65533;=&#65533;q1 #&#65533;&#65533;&#65533;&#65533;t&#65533;&#65533;&#65533;0&#65533;A&#65533;&#65533;&#65533;	&#1485;&#65533;&#65533;&#65533; &#65533;&#65533;	&#65533;-&#65533;&#65533;&#65533;&#65533;}&#65533;&#65533;&#65533;&#65533;&#65533;M&#65533;]
Q
&#65533;&#65533;&#65533;&#65533;&#65533;41&#65533;&#65533;-&#65533;&#65533;&#65533;	&#65533;0&#65533;&#65533;&#65533; &#65533;&#65533;&#65533;.&#65533;&#65533;&#65533;&#65533;}&#65533;}&#65533; *p&#65533;&#65533;&#65533;0&#65533;&#65533;&#65533;~.*&#65533;*p&#65533; &#65533;~p&#65533;&#65533;&#65533;&#65533; &#65533;1>&#65533;3&#65533;1&#65533;&#65533;&#65533;&#65533;&#65533;>&#65533;&#65533;&#65533;2&#65533;&#65533;+^&#65533;&#65533;<&#65533;]0	 8&#65533;&#65533;) &#65533;&#65533; &#65533;MNO>) 	D^&#65533;&#65533;&#65533;&#65533;]&#65533;&#65533;&#65533;<&#65533;&#65533;8&#65533;&#65533;g&#65533;b&#65533;e.&#65533;/N&#65533;&#65533;\&#65533;P &#65533; &#65533; g&#65533;z&#65533;&#65533;y&#65533;&#65533;x&#65533;>&#65533;&#65533;&#65533;*&#65533;&#65533;r&#65533;^&#65533;&#1757;&#65533;&#65533;N&#65533;>&#65533;&#65533;&#65533;&#65533;&#65533;&#65533;~&#65533;&#65533;&#65533;&#65533;&#65533;&#65533;&#65533;u&#65533; &#65533;&#65533;&#65533;&#65533;&#65533;`&#65533;&#65533;&#65533;&#65533;&#65533;&#65533; &#65533;&#65533;&#65533;&#65533;`&#65533;P&#65533;#P&#65533;&#65533;&#65533;&#65533;&#65533;	&#65533;&#65533;&#65533;&#65533;&#65533;&#65533;^&#65533;P&#65533;a&#65533;&#65533;&#38718;&#65533;P5 &#65533;&#65533;&#65533;&#65533;&#65533;>&#65533;&#65533;&#65533;@&#65533;;<&#65533;&#65533;.&#65533;  &#65533;!9@&#65533; &#65533;&#65533;&#65533;&#65533;&#65533;&#65533;&#65533;&#65533;&#65533;&#65533;p	&#65533;n&#65533;&#65533;P4&#65533;+C&#65533;&#65533;&#65533; &#65533;P&#65533;A&#65533;.&#65533;&#65533;&#65533;&#65533;&#65533;&#65533;&#65533;&#65533;	&#65533;&#65533;&#65533;:&#65533;0&#65533;&#65533;CP&#65533;&#65533;&#65533;&#65533;&#65533;&#65533;&#65533;P&#65533;&#65533;&#65533;&#65533;&#65533;&#65533;&#65533;&#65533;&#65533;!@&#65533;_S&#65533;&#65533;&#65533;&#65533;&#65533;&#65533;&#65533;n&#65533;?&#65533;&#65533;M&#65533;Q4.&#65533;&#65533;&#65533;P&#65533;&#65533;o&#65533;&#65533;>&#65533;!o&#65533;:?&#65533;`&#65533;[&#65533;&#65533;O&#65533;1&#65533;&#65533;n&#65533;X9&#65533;/&#65533; &#65533;&#65533;n&#65533;E&#65533;"&#65533;&#65533;&#65533;&#65533;&#65533;&#65533;\&#65533;&#65533;^o&#65533;Q&#65533;0&#65533;! 1_&#65533;|&#65533;&#65533;&#65533;<&#65533;&#65533;o&#65533;&#65533;kuB&#65533;.&#65533;i?&#65533;&#65533;&#65533;&#65533;O&#65533;&#65533;&#65533;&#65533; &#65533;/_d&#65533;m&#65533;&#65533;&#65533;&#65533;&#65533;@&#65533;_&#65533;&#65533;&#65533;f&#65533;v_e&#65533;&#65533;Y&#65533;&#65533;&#65533; &#65533;&#65533;&#65533;&#65533;^&#65249;k&#65533;c&#65533;&#65533;&#65533;?&#65533;&#65533;&#65533;6_5&#65533;&#65533;&#65533;]&#65533;=&#65533;&#65533;Q&#65533;&#65533;`&#65533;&#65533;&#65533;4&#65533;&#65533;n&#65533;}&#65533;&#65533;_&#1619;&#65533;&#65533;/&#65533;&#65533;&#65533;&#65533;_&#65533;~&#65533;&#65533;	&#65533;?&#65533;&#65533;/&#65533;g&#65533;R&#65533;&#65533;&#65533;&#65533;&#65533;}&#65533;&#65533;< &#65533;&#65533;/&#65533;o&#65533;&#65533;&#1647;&#65533;&#65533;&#65533;&#65533;!&#65533;&#65533;/&#65533;&#65533;&#65533;$X&#65533;&#65533;A&#65533;	.d&#65533;&#65533;&#65533;C&#65533;&#65533;6&#65533;&#65533;&#65533;&#65533;b&#65533;&#65533;&#65533;&#65533;cC&#65533;&#65533;N&#65533;I&#65533;'O&#65533;k"0&#65533;K&#65533;1e&#65533;T&#65533;B.&#65533;&#65533;&#65533;&#65533;&#1555;&#16336;9&#65533;@Y&#65533;Qp&#65533;.&#65533;pI&#65533;&#65533;S&#65533;Pm&#65533;&#65533;K&#65533;&#463;A/Z&#65533;H2e&#65533;wHY6&#65533;Z&#65533;&#65533;&#1604;6qJ&#65533;&#65533;k&#65533;[&#65533;=Z&#65533;&#65533;R&#65533;h&#65533;&#65533;}:Qn&#65533;&#65533;}&#65533; t&#65533;&#65533;a&#65533;&#65533;&#65533;&#65533;qL&#65533;&#65533;&#65533;&#65533;&#65533;&#65533;P&#65533;&#65533;&#65533;D&#65533;+&#65533;I&#65533;&#65533;E&#65533;^&#65533;+&#427;&#65533;A&#65533;&#65533;H2&#65533;&#65533;%&#65533;&#65533;];2&#65533;&#1739;&#65533;&#65533;&#65533;&#65533;&#65533;/ g&#65533;&#65533;&#65533;&#65533;]\&#65533;&#65533;V&#65533;z0W &#65533;&#65533;&#65533;&#65533;6^}&#65533;&#65533;&#65533;&#65533;&#65533;&#65533;&#65533;o&#65533;*S^ji&#65533;<Z&#65533;[&#65533;&#476;5&#65533;&#65533;&#65533;&#65533;#~&#65533;~&#2011;&#65533;-&#65533;6&#65533;&#65533;&#65533;&#65533;&#65533;*&#65533;&#65533;~&#65533;&#65533;&#65533;&#65533;6&#65533;&#65533;&#65533;&#65533;9&#65533;&#65533;&#65533;E8^&#574961;DpC&#65533;&#65533;$3u6r&#65533;#&#65533;&#65533;&#65533;" &#65533;&#65533;
&#65533;&#65533;KCc<&#65533;C&#65533;&#65533;&#65533;J&#65533;&#65533;&#65533;0&#65533;&#65533;bK&#43926;`&#65533;q&#65533;&#65533;&#65533;\&#65533;1&#65533;&#65533;&#65533;.CR /|&#65533;&#65533;&#65533;&#65533; 3&#65533;%&#65533;&#65533;J?&#65533;&&#65533;&#65533;&#129;&#65533;&#65533;M
&#65533;r&#65533;"&#65533;LI&
&#65533;&#65533;&#65533; .!q&#65533;(PH6&#65533;Lkp&#65533;&#736;&#65533;&#65533;,&#65533;!=&#65533;&#65533;&#65533;&#65533;>#&#65533;&#65533;&#65533;=&#65533;&#65533;q&#65533;&#65533;Q&#65533;D]&#1338;,&#65533;*H#&#1350;1&#65533;I	-U&#65533;&#65533;D7&#65533;QO	z&#65533; C$&#65533;N?;"3UUc&#65533;T?P!&#65533;rR@&#65533;.&#65533;&#65533;T3WY5&#65533;&#65533;H&#65533;P@&#65533;&#65533;&#65533;Y;5&#65533;WX&#65533;}n&#65533;&#65533;>C&#65533;Xj&#65533;&#65533;&#65533;Vb&#65533;KI3&#65533;V<&#65533;&#65533;&#65533;#&#65533;,N/{&#65533;&#65533;v&#65533;}&#65533;<#'=&#65533;&#65533;X&#65533;&#65533;&#65533;B&#65533;&#65533;d&#65533;Ew&#65533;&#65533;n&#65533;&#816;&#1361;T&#65533;L-&#65533;o5U&#65533;1V&#65533;&#65533;w&#65533;&#65533;&#65533;-&#65533;]&#65533;&#65533;DX&#1995;&#65533;&#65533;&#65533;&#65533;%}&#65533;r&#65533;_&#65533;%&#65533;&#65533;d&#65533;&#397;&#65533;G+&#65533;&#65533;&#65533; >O&#65533;	&#65533;&#65533;6eQ&#65533;`&#65533;?&#65533;&#1459;&#65533;f&#65533;&#65533;xg&#65533;(g&#65533;v&#65533;&#65533;&#65533;&#65533;'M&#65533;&#65533;F&#65533;&#65533;kS&#65533;&#65533;&#65533;{&#922;&#144;&#65533;&#65533;Z&#65533;r&#65533;jc&#65533;&#1173;7 &#65533;E6sd&#65533;&#65533;~&#65533;	$U&#65533;&#65533;&#65533;&xL&#65533;rZo&#65533;&#65533;&#65533;,&#1079;8&#65533;&#65533;&#65533;&#65533;&#65533;F&#65533;&#777;&#65533;F&#65533;6&#65533;&#65533;&#65533;&#65533;q&#65533;yT1&#65533;^#H&#65533;&#65533;&#65533;R&#65533;\&#65533;U{&#65533;&#65533;\&#65533;&#65533;T2y!&#65533;t&#65533;2&#65533;8#&#65533;N&#65533;&#65533;D&#65533;&#65533;&#65533;i&#65533;&#65533;t&#65533;SgN&#65533;u&#65533;&#65533;&#1582;&#65533;&#65533;i &#65533;?t&#65533;j&#65533;4&#65533;(&#65533;&#65533;&#65533;&#26455;&#65533;&#65533;&#65533;6&#65533;&#65533;D$%&#65533;&#65533;`&#280;&#65533;&#65533;&#65533;&#65533;&#65533;&#65533;{z&#65533;g&#65533;zS[&#65533;&#65533;&#65533;&#65533;&#65533;m&#65533;&#65533;j&#65533;&#65533;&#65533;eS
&#65533;&#65533;d7&#65533;&#65533;&#65533;&#65533;)M&#65533;_v6&#65533;!&#65533;IpI9&#65533;&#65533;&#65533;@:|I&#65533;AB`&#65533;&#65533;I&#65533;&#65533;[F9 3&#65533;1~&#65533;&#65533;&#65533;&4p\p}'lH&#65533;&#65533;&#1833;&#65533;c&#65533;&#65533;&#65533;&#65533;c&#65533;&#912;&#65533;
a&#65533;&#65533;X&#65533;&#65533;Op&#65533;&#65533;?d(&#65533;!"&#65533;&#65533;ZaO2&#149;&#65533;&#65533;&#65533;pL&#65533;E&#65533;&#65533;n+&#1297;&#65533;GA&#65533;&#65533;`&#65533;_&#65533;&#65533;&#65533;8&#65533;&#65533;&#65533;v-&#65533;YJ&#65533;&#65533;.&#65533;&#65533;&#65533;)"&#65533;r+3$S&#65533;&#65533;&#65533;=&#932;mF&#65533;^&#65533;(&#65533;A&#65533;&#65533;+b"&#65533;&#65533;&#65533;c&#65533;,&#65533; y&#65533;!&#1170;0i&#65533;#-b<Gb&#65533;&#65533;&#65533;&#65533;x&#65533;&#65533;1ej&#65533;0&#65533;^ &#65533;IE~'&#65533;$b@i0Q&#65533;"M &#65533;Z&#65533;&#65533;!x$R&#65533;&#65533;+&#65533;S&#65533;&#65533;&#65533;nO&#65533;|I>&#65533;k&#65533;&#65533;&#65533;^J&#65533;_z	;&#65533;*&#65533;&#65533;lHh&#65533;&#65533;&#65533;&#65533;&#65533;&#65533;&#65533;5&#65533;v&#65533;H&#1681; &#1108;%9bNf&#65533;(&#65533;&#65533;i&#65533;&#65533;&#65533;&#65533;&#65533;i&#969;&#65533;&#65533;g9&#65533;&#65533;:u&#65533;&#852;&#65533;ce&#536;(i&#44128;1'F&#1301;&#65533;dvi&#65533;&#65533;&#65533;&#65533;&#65533;
C&#65533;N&#65533;&#65533;&#340;&#65533;>u&#65533;!&#65533;&#65533;&#65533;&#65533;&#65533;&#65533;&#65533;&#65533;&#65533;/&&#1178;F4)w&#65533;&#65533;QB
&#65533;&#65533;'&#65533;Hb&#901;&#65533;&#65533;?)eM$a# iM&#1255;D&#65533;&#65533;a&#65533;&#65533;M8"&#65533;I&#65533;Z&#65533;&#65533;&#65533;&#1253;&#65533;'&#65533;)&#65533;:&#65533;xe&#65533;e
iVBL&#65533;*SN7-jN&#65533;&#65533;&#65533;&#65533;&#65533;&#65533;&#65533;
&#582;&#912; -&#65533;Y)&#65533;T&#65533;	u&#65533;Su&#65533;/&#65533;&#65533;T&#65533;Nt&#65533;&#65533;&#65533;O&#65533;&#65533;V&#65533;&#65533;.}&#65533;+ZU&#65533;&#65533;&#65533;&#65533;?&#65533;e&#65533;J&#65533;&#65533;&#65533; (&#65533;&#65533;@&#65533;&#65533;&#227;&#65533;&#1327;?l&#65533;D;&#65533;&#65533;&#65533; T&#65533;&#65533;XU&#65533;&#1715;&#65533; &#65533;i,\Kix&#374;v&#65533;lV&#65533;&#65533;&#65533;&#65533;&#65533;#&#65533;n&#65533;&#65533;f&#65533;&#65533;#&#65533;&#65533;6&#65533;&#444;Ho&#65533;Y&#1686;&#65533;&#65533;gE&#65533;&#65533;R&#65533;&#65533;&#65533;&#65533;&#65533;&#65533;\&#65533;&#65533;&#1301;&#65533;X&#43548;)&#65533;R&#65533; &#65533;G&#314;w&#65533;&#65533;v9&#65533;]&#1012;&#1511;H&&#880;&#65533;6&#65533;-&#65533;&#65533;&#65533;&#1962;_&#65533;6&#65533;&#65533;&#65533;D&#65533;6?%&#65533;N&#1687;3&#65533;&#65533;&#65533;w&#65533;&#65533;Ik &#1582;SM&#65533;&#65533;k&#65533;&#65533;&#65533;n &#65533;!&#65533;6&#65533;I&#65533;&#65533;I&#65533;+&#65533;[Pc3&#65533;'~&#65533;&#65533;v&#1315;(&#65533;{&#65533;/&#65533;&#65533;_&#65533;&#65533;o&#65533;[A&#65533;&#65533;j&#65533;&#65533;5&#65533;*s&#65533;&#65533;&#65533;P&#65533;&#65533;&#788;&#65533;&#65533;%Kd&#65533;&#65533;&&#65533;&#826;"&#65533;&#65533;&#65533;I&#65533;.nc(&#65533;&#65533;&#65533;&#65533;}&#65533;&#65533;t&#65533;c0&#65533;IQlK&#65533;&#65533;&#65533;nw&#65533;A&#65533;s&#1004;&#65533;&#65533;&#65533; &#65533;&#65533;s&#65533;&#65533;%&#65533;&#65533;/&#65533;%&#65533; 0C&#22509;&#65533;d~19&#65533;&#65533;w&#65533;jNk&#65533;O&#65533;&#65533;v&#65533;&#65533;&#65533;9&#65533;[&#65533;&#65533;&#65533;&#65533;&#65533;&#65533;&#65533;3J&#65533;w&#65533;L&#65533;&#65533;
z &#65533;F&#65533;&#65533;&#65533;j&qP&#65533;&#65533;CT&#65533;&#65533;&#65533;&#65533;:AN&#65533;&#65533;&@A&#65533;j&#65533;*LP&#65533;&#937;hZ&#65533;&#65533;&#65533;r &#65533;&#65533;&#65533;&#65533;MY&#65533;&#65533;&#65533;&#65533;&#841;pW,D&#65533;&#65533;4&#65533;&#65533;&#65533;N&#65533;&#65533;1W5&#65533;&#65533;mg&#441;&#65533;=&#698;&#65533;&#65533;&#65533;V&#65533;Z5S&#65533;Vz&#65533;&#65533;&#65533;pKW&#65533;&#65533;Q&#65533;&#65533;Yoy	&#65533;V&#65533;&#65533;&#65533;&#65533;&#865;&#65533;[z&#65533;&#64582;&#65533;&#65533;z&#65533;\#&#65533;S	&#65533;4&#65533;&#65533;B=:&#65533;Eab&#65533;&#65533;&#65533;&#65533; &#65533;&#65533;&#65533;&#65533;	&#65533;8)/&#65533;j&#65533;&#65533;&#1292;&#65533;w9&#65533;A&#65533;P&#65533;&#65533;&#65533;&#65533;4&#65533;&#65533;7&#65533;&#65533;;A^To&#65533;&#65533;_&#65533;1&#65533;&#65533;&#65533;q&#65533;|&#65533;&#65533;=/H&#65533;&#65533;m&#65533;T&#65533;&#65533;*g&#65533;z&#65533;&#65533;&#65533;&#65533;3&#65533;&#65533;&#65533;&#65533;&#65533;iu&#1974;&#65533;'&#65533;F&#65533;&#65533;R&#65533;r&#65533;=&#65533;D&#65533;&#65533;&#65533;<k&#65533;{[&#1670;&#65533;&#65533;&#65533;&#65533;&#65533;&#65533;&#65533;&#65533;&#65533;fsB&#65533;^&#949212;W&#65533;qO&#65533;s&#65533;&#65533;HW&#65533;&#65533;&#65533;;&#65533;&#65533;&#65533;&#65533;&#65533;&#65533;&#65533;W&#65533;&#65533;&#65533;?&#65533;^&#65533;&#65533;&#65533;{&#65533;&#65533;&#930;&#65533;If<&#65533;"&#65533;/M1qG&#65533;Y&#65533;~Q&#65533;?H&#65533;U&#65533;&#65533;@&#65533;J{&#65533;&#65533;6Ba}&#65533;&#65533;T&#65533;&#65533;S1&#65533;&#65533;,o_&#65533;&#65533;=&#65533;X:&#65533;&#65533;^&#65533;&#65533;&#65533;SR2&#65533;&#65533;&#65533;&#65533;&#65533;&#65533;&#65533;&#65533;7&#65533;	&#65533;&#65533;&#65533;g&#65533;&#65533;1&#65533;+&#2033;&#65533;T&#65533;[&#65533;&#65533;&#65533;&#65533;&#65533;&#65533;b&#65533;b&#65533;0&#65533;&#65533;&#65533;&#65533;&#65533;&#65533;F(<{&#65533;&#65533;)&#65533;&&#65533;&#65533;;N&#1790;&#65533;&#65533;&#65533;H@&#65533;|
&#65533;&#65533;&#65533;;I&#65533;&#65533;8>,&#65533;&#65533;::&#65533;&#65533;2&#65533;&#65533;&#65533;+&#65533;&#65533;&#65533;&#1249;;#&#65533;&#65533;&#65533;:&#65533;%&#65533;&#65533;ReR&s&#65533;&#65533;&#65533;+,&#65533;1$&#65533;&#65533;?"&#65533;&#65533;&#65533;P&#65533;&#578;9Aa&#65533;&#65533;?&#65533;&#65533;?&#1311;&('L&#65533;(H&#65533;'&#1284;0&#65533;&#65533;B0&#65533;0t&#65533;&#65533;#&#65533;8&#65533;i&#65533;&#65533;P&#65533;5$&#65533;&#65533;&#65533;&#1555;=&#65533;B&#65533;CB&#65533;&#65533;&#65533;%<&#65533;&&#65533;&#65533;&#65533;&#65533;B,&#65533;Y&#65533;&#65533;3@&#65533;Y8&#65533;ET&#65533;ED&#65533;8&#257;P&#65533;3PH:&#65533;&#65533;,#)&#65533;&#65533;3p 
p&#65533;@&#65533;3&#65533; F&#65533;&#65533;R&#65533;DE4&#65533;E&#65533;
h&#65533;D&#65533;Q&#65533;DM&#65533;&#65533;&#65533;&#65533;p X|D^&#65533;&#321;&#65533;&#257;pEQ&#65533;DWDEQ&#65533; &#65533;&#65533;&#65533;&#65533;&#65533;+B&#65533;&#65533;@&#65533;&#65533;&#65533;i,&#65533;jTj&#65533;&#65533;m,&#65533;[&#818;@
H&#65533;Hs$&#65533;H&#65533;&#65533;&#65533;t\&#65533;vd&#65533;u&#65533;&#65533;X&#65533;R&#65533;&#65533;,+ 
&#65533;&#65533;&#65533;.&#65533;&#65533;r&#65533;&#65533;.&#65533;&#65533;&#65533;u&#65533;&#65533;u&#65533;&#65533;$H&#65533;&#65533;&#65533;i,&#65533;x&#65533;&#65533;&#65533;h &#65533;_&#65533;&#65533;<Sl&#65533;E&#65533;&#65533;&#526;&#65533;&#65533;X&#65533;&#65533;.&#65533;&#65533;&#65533;&#65533;|&#65533;&#32896;TI&#65533;&#65533;&#65533;&#65533;&#65533;.H&#65533;h&#65533;t&#65533;IvdG&#65533;&#65533;I&#65533;&#65533;&#65533;x&#65533;>	 !&#65533; &#65533; ,&#65533; &#65533; &#65533; L &#65533; &#65533;	H&#65533;&#65533;&#65533;&#65533;*\&#65533;&#65533;Dl&#65533;&#1548;&#65533;&#331;3j&#65533;&#561;&#65533;A&#65533;@&#65533;&#65533;_I&#65533;&#1086;5X&#65533;?&#65533;0c&#668;IS`&#603;&#65533;Y )&#65533;&#834;&#65533;j
J&#65533;`?&#65533; &#65533;&#65533;&#65533;&#65533;&#65533;&#65533;P&#65533;&#65533;L&#65533;&#65533;&#1387;E&#65533;Y<I&#65533;&#65533;I&#65533;:&#65533;*&#65533;&#65533;&#65533;Q&#65533;h&#65533;*&#65533;&#65533;Ua&#1191;e&#65533;&#65533;<&#1555;`&#65533;&#65533;g&#65533;&#65533;:r`&#1512;o&#65533;&#65533;)&#65533;&#65533;1&#65533;&#65533;&#65533;2&#65533;s&#65533;&#65533;K&#65533;>&&#65533;g&#65533;&#65533;e&#1782;&#65533;&#65533;y&#65533;&#65533;&#65533;3%.&#65533;t\&#65533;q&#65533;&#65533;&#65533;&#758;&#65533;M&#65533;&#65533;&#65533;&#65533;p&#65533;o&#65533;.&#65533;&#65533;z&#65533;N&#65533; E#d'P6&#65533;&#65533;/'"&#65533;&#883;&#65533;h&#65533;a&#65533;69&#65533;&#65533;X&#65533;&#65533;A&#65533;&#65533;p&#65533;k&#65533;&#65533;^+W&#65533;&#65533;&#65533;&#1328;&#1191;	&#65533;K5&#65533;v&#65533;&#65533;,&#65533;W&#65533;`x&#65533;\&#843;&#65533;J&#65533;{&#65533;rY&#415;hy&#65533;'SE&#65533;)&#65533;]o&#65533;YF&#65533;&#65533;Q&#65533;&#1369;~&#65533;&#65533;&#1922;b%&#65533;}&#65533;u&#65533;&#65533;we&#65533;&#65533;[&#1229;%A&#65533;&#65533;&#65533;^XJf\&#65533;&#65533;&#65533;&#65533;aph&#65533;A&#65533;&#65533; &#65533;&#65533;&#65533;&#65533;|&#65533;4&#65533;&#65533;Xj&#65533;&#65533;&#65533;&#65533;0a&#65533;&#65533;&#65533;&#65533;&#65533;V&#65533;&#65533;&#65533;&#65533;&#65533;>&#65533;&#65533;7&#65533;&#65533;&#65533;%&#65533;&#65533;t&#65533;&#65533;&#65533;&#65533;&#65533;Z&#65533;&#65533;&#65533;&#65533;"&#65533;iS&#65533;y&#65533;%&#65533;&#65533;8UI&#65533;;&#65533;|&#65533;e&#65533;\&#65533;2&#65533; &#65533;'&#65533;yS&#65533;&#65533;&#65533;y_u&#65533;	T&#65533;]&#65533;&#65533;pI&#65533;&#65533;>&#65533;%&#65533;&#65533;&#65533;&#65533;&#65533;	yCP&#65533;)&\t&#65533;&#65533;E&#65533;A)&#65533;
&#65533;&#65533;*2&#65533; J&#65533;&#65533;&#65533;&#65533;&#65533;@_&#65533;uF&#65533;XU&#65533;j&#65533;7&#65533;&#65533;&#65533;>Q&#227;&#65533;~&#65533;	j&#65533;&#65533;,D-&#65533;&#65533;&#65533;&#65533;B&#65533;D&#65533;g&#65533;X&#65533;&#65533;Ak&#65533;!&#65533;
&#65533;^&#65533;&#65533;i&#65533;&#65533;&#65533;&#47041;vj&#65533;^&#65533;&#1088;&#65533;+&#65533;&#65533;&#65533;&#65533;&#65533;&#1734;&&#65533;tA&#65533;&#65533;%&#65533;&#65533;&#683;&#65533;@&#65533;	&#65533;&#65533;&#65533;&#65533;&#65533;&#65533;&#65533;&#65533;&#65533;)K&#65533;a&#65533;&#1880;j&#65533;D&#65533;T0q&#65533;&#65533;&#1755;&#65280;r3&#65533;
-1&#65533;&#65533;z&#65533;@IT m&#65533;&#65533;d&#65533;&#65533;2&#65533;&#65533;{&#65533;@&#65533;6&#1835;&#65533;&#65533;F&#65533;&#65533;Bl&#65533;L#B&#65533;&#65533;k&#65533;fGX&#65533;P&#65533;F&#65533;&#65533;&#65533;G&#65533;,s&#65533;&#65533;&#65533;2&#65533;?s&#65533;@&#65533;XLP&#65533;&#65533;APWc&#65533;gs?&#65533;F&#65533;ky&#65533;2&#65533;&#65533;&#65533;&#65533;n?M&#65533;&#1184;&#65533;&#65533;%d&#65533;&#65533;&#65533;)j=O&#65533;u_6&#65533;`&#65533;H&#65533;&#65533;I&#65533;?&#65533;p&#65533;&#65533;&#65533;&#65533;!&#65533;&#65533;4N&#65533;&#65533;/&#1006;&#65533;&#65533;&#65533;&#65533;&#65533;&#65533;@&#65533;&#65533;&#65533;?&#65533;t[e&#65533;'&#65533;&#65533;la&#65533;:A&#65533;&#65533;S&#65533;"&#65533;&#65533;#My&#1323;&#65533;&#65533;&#65533;0A&#65533;z&#65533;{=&#65533;&#65533;&#65533;BS&#65533;&#65533;x&#65533;&#65533;M&#65533;&#65533;&#65533;!rS&#65533;4@&#65533;?&#65533;&#65533;&#65533;&#65533;C}&#65533;&#65533;s&#65533;&#65533;&#65533;&#65533;&#65533;&#65533;&#433;&#65533;&#65533;(&#65533;&#65533;Z &#65533;&#65533;&#65533;%1&#65533;
&#65533;&#65533;&#65533;	&#1379;&#65533;&#65533;,b+&#65533;%&#65533;WWH&#65533;:"&#65533;(&#65533;&#65533; &#65533;&#483;&#65533;B&#65533;F*]&#65533;&#65533;A T&#65533;&#65533;S&#65533;&#400;*&#65533;{!&#65533;A&#65533;&#65533;&#65533;t&#65533;&#65533;3&#65533;&#65533;&#1737;&#65533;	&#65533;&#1552;W&#65533;&#65533;W&#65533; &#65533;&#65533;rl&#65533;&#65533;A&#65533;&#65533;e" &#1650;&#65533;&#65533;&#65533;<CF"&#65533;b&#65533;cn&#65533;&#65533;&#65533;&#65533;h&#868;&#65533;&#65533;X&#65533; &#65533;&#65533; &#65533;M&#65533;&#65533;&&#65533;hm.&#65533;1 b&#65533;jm&#65533; &#65533;:&#65533;&#65533;E&#65533;&#65533;m&#65533;&#65533;A&#65533;h&#65533;&#65533;-D\M)#Z&#65533;&#65533;j\&#65533;i&#65533;&#65533;&#65533;?9&#65533;	j&#65533;,&#65533;&#65533;&#65533;H&#65533;&#65533;Kh&#65533;&#65533;p&#65533;e&#65533;,&#65533;N*&#65533;&#65533;l(&#65533;&#65533;lc[,&#65533;vaF*&#65533; &#65533;&#65533;&#65533; k&#65533;	&#65533;H&#65533;&#65533;_&#65533;&#65533;&#65533;BF&#65533;&#65533;JfP6[&#65533;&#65533;&#65533;f&#65533;L&#65533;&#65533; &#65533;K&#65533;&#65533;t&#65533;&#65533;y&#65533;<&#65533;r&#65533;A&#65533;&#65533;&#65533;\&#65533;VH&#65533;&#65533;258&#65533;?yO &#65533;&#12862;&#951;&#65533;&#65533;
iB&#65533;\&#65533;&#65533;Hf&#65533;B&#65533;&#65533;=?&#65533;&#65533;Z.[F&#65533;&#65533;&#65533;l	&#65533;&#65533;H+C&#65533;tF8&#65533;&#65533;&#65533;>)E&#65533;&#65533;&#65533;N&#65533;&#65533;&#65533;&#65533;4#D*&#1351;&#65533;4b&#65533;?,`&#65533;>eG&#65533;&#65533;&#65533;"&#65533;&#65533;&#65533;&#65533;"Q&#65533;k0&#65533;!i&#65533;&#65533;&#1226;&#716;&#65533;P&#65533;&#1356;&#65533;1!&#65533;&#65533;&#65533;q&#65533;*&#65533;&#65533;rD&#65533;&#65533;\-&#65533;&#65533;&#65533;NW&#65533;"&#65533;A&#65533;&#65533;O>&#65533;&#65533;Q&#65533;&#65533;&#65533;&#65533;>&#65533;&#65533;&#65533;&#65533;;&#65533;3&#65533;d&#65533;&#65533;c6&#65533;"}&#65533;&#65533;&#65533;ca=&#65533;S&#65533;&#65533;&#65533;&#65533;3&#65533;&#65533;S&#65533;/&#308;&#65533;a]&#1955;&#65533;F2&#266;&#65533;&#1299;5&#65533;.x&#65533;hR&&#65533;cA6h&#65533;Z&#65533;<&#397;q&#65533;l*2&#65533;X&#65533;#&#65533;3&#65533;&#266;&#65533;
=&#65533;vkB!&#65533;&#65533;0&#65533;&#65533;2dW&#65533;&#65533;&#65533;&#65533;
&#1625;&#65533;&#729;V&#65533;&#65533;&#65533;#&#65533;&#65533;.
<@&#65533;@V &#65533;&#65533;&#65533;6_+&#65533;RZ&#65533;[X&#65533;  &#65533;B~/&#1902;md&#65533;K&#65533;z&#65533;&#65533;&#65533;&#65533;&#65533;P&#65533;	2rJ&#65533; 5&#65533;&#65533;F&#65533;&#65533;	&#65533;&#65533;&#65533;B&#65533;&#65533;-&#65533;
"r&#65533; &#65533;&#514;&#65533;&#65533;$X#KTk_&#65533;W&#65533;#U%&#65533;&#65533;tF^&#65533;p#&#65533;]&#65533;1&#65533;P&#65533;h
zy&#65533;B0&#65533;&#65533;&#65533;%!&#65533;e&#65533;&#65533;K&#65533;&#65533;&#65533;&#65533;&#65533;&#65533;a&#65533;(D4&&#65533;Q&#65533;S&#65533;%\	&#65533;5&#65533;&#65533;&#65533;&#65533;0&#65533;z&#65533;&#65533;@&#65533;4E&#65533;&#65533;,B_RXba&#65533;Z&#65533;1^&#65533;&#65533;&#65533;&#65533;&#65533;[3#&#65533;Jc\&#65533;J&#65533;&#65533;h&#65533;@&#65533;eR~&#65533;YZ5 &#65533;&#65533;r&#65533;&#65533;6&#65533;&#328;&#371;<&#65533;&#65533;&#65533;Yruc&#65533;
w	&#65533;P&#65533;&#65533;j&#65533;Z&#65533;d$&#65533;j&#818;z)"&#65533;&#65533;"&#65533; @&#65533;&#65533;}{9^&#65533;&#65533;&#1534;&#65533;&#65533;$&#65533;0&#65533;bd&#65533;&#65533;&#54315;-&#65533;n9&#65533;&#65533;&#65533;lJ&#65533;&#65533;+$1&#65533;&#65533;&#65533;&#65533;8&#65533; &#65533;&#65533;&#65533;&#1976;&#65533;>&#65533;p4&#65533;i&#65533;&#65533;9'D&#65533;&#65533;&#65533;&#65533;_'n3d&#65533;&#65533;?&#65533;&#65533;:5&#65533;G&#65533;9b&#65533;z&#65533;&#65533;g&#65533;&u&#65533;&#65533;=BM8&#65533;&#65533;&#65533;Cma+&#65533;qp&#65533;&#65533;&#65533;&#65533;&#65533;0~&#65533;x&#65533;
&#65533;&#65533;&#549;I&#65533;{>c&#65533;&#65533;^&#65533;&#954;&#65533;ICp r&#65533;!/.&#65533;&#65533;&#65533;CD&#945;&#65533;&#65533;A&#65533;8&#65533;&#65533;&#65533;&#65533;&#65533;&#65533;&#769;!J&#65533;&#65533;&#65533;^&#65533;9!-&#65533;)]&#65533;&#418;{$&#65533; H4&#65533;&#65533;9&#65533;&#65533;&#65533;&#65533;&#65533;A&#65533;&#65533;&#65533;L&#65533;`z&#65533;&#65533;&#65533;&#65533;D@&#65533;3&#65533;&#65533;&#65533;0&#65533;&#65533;&#65533;!x&#65533;dI&#65533;&#1187;W&#65533;&#65533;&#65533;f7&#65533;Z&#65533;&#65533;&#65533;&#65533;&#65533;!&#65533;<L&#65533;&#65533;
:8&#65533;B(j*&#65533;X&#65533;M&#65533;&#65533;B&#65533;N	 >&#65533;H}L(N&#65533;O.&#65533;syt&#65533;x&#65533;/&#65533;&#65533;7&#65533;L&#65533;a.&#65533;&#65533;#&#65533; &#1202;&#65533;mo&#65533;^&#65533;&#65533;&#65533;&#65533;}&#65533;	&#65533;"yNdqR&#65533;&#65533;&#65533;[&#65533;&#65533;
!&#65533;4&#65533;&#61553;&#65533;&#65533;&#65533;KY&#65533;&#65533;y#>&#1499;&#65533;GH<&#65533;&#65533;&#65533;$&#65533;&#65533;M&#65533;d&#65533;&#65533;&#65533;&#65533;&#65533;NB&#65533;&#65533;{&#65533;#5c&#1281;&#65533;gLf+&#65533;&#65533;q&#65533;&#65533;~3&#65533;&#65533;&#65533;
tM5&#65533;&#65533;Qb	&#65533;}&#65533;&#65533;1&#65533;d)W!zh8U&#65533;&&#65533;a&#65533;U{&#65533;&#65533;Ap&#65533;z&#65533;&#65533;&#65533;&#65533;1&#65533;&#65533;i&#65533;&#65533;&#65533;ep%&#65533;q=&#65533;k&#65533;s&#65533;0&#65533; x:&#65533;r-xH&#65533;W&#65533;&#65533;5&#65533;}11v1&#65533;l&#65533;y&#65533;&#65533;&#65533;&#65533;PXG@
z&#65533;{&#65533;H!}!&#65533;.\&#65533;&#65533;&#65533;&#65533;~&#65533;7&#65533;U&#65533;&#65533;&#65533;B&#65533;H&#65533;&#65533;^&#65533;&#65533;PX
&#65533;c@&#65533;&
&#65533;b&#65533;Q7v&#65533;&#65533;j&#65533;&#65533;&#65533;&#454;&#65533;&#65533;8&#65533;&#65533;GY&#65533;f&#65533;&#65533;&#65533;&#65533;&#65533;WCn&#65533;|PHw~&#65533;&#65533;p30*HKP&#1090;A{&#65533;hW1&#65533;sq$&#65533;&#65533;&#65533;&#65533;k&#65533;Q1&#65533;&#65533;&#65533;X2w+&#65533;&#65533;&#65533;<	&#65533;&#65533;# #A]&#65533;&#1547;L-zb6&#65533;&#65533;!HRF&#65533;&#263;l&#65533;]1&#65533;&#65533;&#65533;&#65533;wQ&#998;*
&#4477;X-&#65533;&#65533;<&#65533;z(&#65533;&#65533;7P&#65533;p&#65533;sB;&#65533;	&#65533;&#65533;K&#65533;&#65533;&#1704;is&#65533;x!&#65533;&#65533;&#65533;G&#65533;&#65533;&#65533;P&#65533;E1QY!&#65533;&#65533;&#65533;IS&#65533;bn$X&#65533;&#65533;=1&#65533;a#XW&4/4&#65533;6&#65533;&#1233;&#65533;;&#65533;V&#65533;>&#65533;eQH&#65533;&#65533;31k&#760;&#65533;X&#65533;M&#65533;7l :&#65533;&#65533;!&#65533;&#65533;X&#65533;&#65533;&#65533;&#65533;&#65533;&#65533;.^ &#65533;D9NtoE1&#65533;&#65533;B4&#184;Z&#65533;8q&#65533;zA+&#65533; &#65533;&#65533;s&#65533;_&#65533;2w&#65533;p&#65533;fY&#65533;&#65533;&#65533;&#65533; KG/&#1872;&#65533;&#65533;<&#65533;&#65533;@ L&#65533;X&#65533;&#65533;K&#65533;o&#65533;&#65533;&#65533;Hk&#65533;&#65533;C&#65533;.&#65533;&#65533;&#65533;&#65533;
j&#1109;
qA5'C&#65533;B&#65533;p/Qf'&#65533;Ur&#65533;&#65533;b&#65533;`M7Va&#65533;&#65533;&#65533;`YMT&#65533;c"&#65533;&#65533;!E&#65533;:	G&#65533;I}&#65533;#enW&#515;&#65533;&#65533;Y&#65533;x&#1906;8&#65533;&#65533;&#65533;"	L&#65533;&#65533;q&#65533;&#65533;}&#65533;B]&#65533;&#65533;*&#65533;c&#65533;&#65533;j&#65533;$!&#65533;&#65533;&#65533;&#65533;v&#65533;&#65533;&#65533;&#65533;?&#65533;Gt&#65533;p&#65533;.&#65533;!J&#65533;&#65533;&#65533;&#65533;&#65533;&!rf&#65533;&#65533;zRG&#65533;v&#65533;&#65533;&#65533;a&#65533;&#65533;&#65533;
&#65533;f&#65533;&#65533;c&#65533;&#460;&#1753;&#65533;aj&#65533;b&#65533;i ,&#65533;y&#65533;&#268;&#745;F0T&#65533;&#65533;J(c-&#65533;&#65533;&#65533;D`&#65533;&#65533;Y.&#65533;A$rp&#65533; &#65533;&#65533;P&#65533;&#65533;~5R&#659;k&#65533;}&#65533;&#65533;kA	&#65533;&#65533;&#65533;&#65533;z#C1&#65533;Q)z&#65533;W%/X]	&#65533;`&#65533;O&#65533;1&#65533;J&#65533;P&#65533;v&#65533;&#65533;&#65533;0Q&#65533;pUt&#65533;&#65533;&#65533;^&#65533;x&#65533;A&#65533;n&#65533;H&#65533;4&#65533;zs&#65533;&#65533;7Ye&#65533;qQ]&#65533;&#65533;	y^0>(2&#65533;Y$`&#65533;@5&#65533;&#65533;Q&#65533;KM&#65533;&#65533;p|&#65533;&#65533;7}bd&#65533;&&#65533;&#65533;&#65533;&#65533;5kv&#65533;&#65533;v&#65533;P&#1702;r2&#65533;-H&#65533;3&#65533;&#65533;&#65533;&#65533;&#65533;YpYt&#65533; &#65533;(&#65533;&#65533;&#65533;&#65533;F&#65533;j&#65533;e &#65533;m&#1298;&#65533;'&#65533;&#49698;&#65533;Ypj&#65533;&#65533;&#1273;&#65533;	&#65533;&#41478;YMiU&#65533;:&#65533;&#65533;$&#65533;vD&#65533;&#65533;#&#65533;&#65533;&#65533;Z&#65533;&#65533;&#65533; &#65533;3%&#65533;&#65533;$&#65533;&#65533;
&#410;&#65533;&#65533;]:3Z&#65533;'&#65533;&#65533;)BG&#65533;&#65533;x&#65533;&#65533;a'p&#65533;|! $QdK&#65533;&#65533;&#65533;F&#65533;U&#65533; &#65533;&#65533;Q)&#1569;&#65533;&#65533;&#65533;&#65533;&#65533;&#65533;0&#65533;,z&#65533;W&#65533;&#65533;&#65533;a'&#65533;-&#1111;&#65533;')&#145;&#65533;Jx&#65533;i&#65533;06&#65533;&#65533;*z&#65533;&#65533;&#65533;2&#1322;{Pp&#65533;VQF&#65533;&#65533;?&#65533;&#65533;&#65533;P&#65533; W~&#65533;&#65533;&#65533;l}w&#65533; -&#65533;w&#65533;&#65533;O&#65533;w&#65533;&#65533;&#65533;&#65533;/&#65533;&#65533;de$&#65533;ja:&#12615;&#65533;	su&#65533;`?&#65533; .&#65533;&#3043;&#65533;&#65533;vG&#65533;n &#65533;e&#25960;e&#65533;I&#65533;!&#65533;R;!"&#65533;,&#65533;_&#65533;j~&#65533;&#65533;&#65533;]&#65533;&#65533;&#513;Q&#65533;iM&#65533;:&#65533;&#65533;&#65533;0&#65533;xeJi&#65533;,&#65533;i'o&#65533;&#65533;&#65533;@&#65533;5n:&#65533;U&#65533;&#65533;&#65533;&#65533;|?&#65533;<d!J&#65533;c&#65533;&#65533;&#65533;P&#65533;&#65533;A&#65533;O&#65533;Bq&#65533;*_Yg&#10344;&#65533;&#65533; &#65533;'%|`&#65533;&#65533;&#65533;E&#65533;a4qe{H&#65533;8&#65533;(:X&#65533;&#65533;`),&#65533;8&#65533;&#65533;&#65533;&#65533;&#65533;&#1408;.&#65533;.Pe&#65533;&#65533;7&#65533;[&#65533;&#65533;R,Tf)&#65533;&#65533;&#65533;
a2t&#65533;&#65533;&#65533;V&#65533;&#65533;V&#65533;p&#65533;&#65533;&#65533;&#65533;&#65533;&#65533;&#65533;&#65533;cA&#65533;&#65533;&#65533;C&#65533;=&#65533;&#65533;&#65533;T&#65533;9@o&#65533;@w&#65533;`b&&#65533;&#65533;&#65533;gM&#65533;wP&#65533;&#1729;&#65533;H[&#65533;'&#65533;R#q&#65533;0@&#65533;&#65533;&#65533;`'fm|UWD)rl&#65533;&#65533;P,&#65533;*&#65533; k}&#1433;&#65533;c&#65533;&#65533;"
&#65533; 
&#65533;&#65533;#0}`&#65533;#
&#65533;i&#65533;z*&#65533;|	l`&#65533;Pf&#65533; &#65533; &#65533;[&#65533;T&#65533;&#65533;H~&#65533;&#1587;&#65533;$&#1928;Kv[&#65533;&#1865;&#65533;&#65533;9&#65533;&#65533;&#65533;Ge&#65533;&#65533;&#65533;cD&#283;x:&#65533;.&#65533;1}-2&#65533;&#65533;&#65533;&#65533;&#65533;vT68&#65533;L&#65533;j&#65533;&#65533;(&#579;!a&#65533;&#65533;&#65533;7&#146;U &#65533;&#65533;&#65533;&#138;&#485;&#65533;Q&#65533;Cj&#532;&#965345;p&#65533;&#65533;&#65533;&#65533;&#65533;&#65533;&#65533;&#65533;<,&#65533;w&#65533;p&#65533;fd&#65533;f&#65533;7A&#65533;P&#480;&#65533;
X&#65533;_qu%\'&#59460;&#65533;;c&#65533;691f&#65533;&#65533;&#654;&#65533;/&#65533;R&#65533;&#65533;&X&#65533;D)&#65533;&#65533;&#749;&#65533;&#65533;/&#1396;L&#65533;*&#65533;&#65533;&#65533;&#65533;t&#65533;"b*&#65533;<&#65533;&#65533;qF&#65533;&#1550;&#65533;&#65533;&#65533;1e&#65533;hR&&#65533;&#854;j#&#65533;!&#65533;J&U&#65533;&#65533;&#65533;>&#65533;D&#65533;&#65533;H)&#65533;&#65533;&#65533;14&#65533;&#1604;&#65533;&#65533;&#65533;(&#65533;&#65533;&#65533;&#65533;]e&#65533;<&#65533;k&#65533;&#65533;&#1038;C&#65533;&#65533;R&#65533;AIp&#65533;&#65533;&#65533;p&#65533;&#65533;&#1833;&#65533;&#65533;p&#65533;a &#65533;i&#65533;`2&#65533;	A&#65533;&#65533;&#65533;&#65533;&#65533;&#65533;&#1177;/&#65533;&&#65533;&#65533;&#65533;P&#65533;&#1203;&#65533;&#65533;&#65533;t&#65533;&#65533;8] &#65533;&#65533;>&#65533;&#65533;C&#65533;&#65533;	&#65533;&#65533;J&#65533;M&#65533;&#65533;B&#65533;&#65533;&#65533;&#65533;Em&#65533;5&#65533; &#65533;
&#65533;&#65533;&#65533;&#65533;Vm &#65533;c&#65533;&!=&#65533;#-3]&#65533;l&#65533;&#65533;&#65533;&#65533;&#65533;p&#65533;_&#65533; g0w}&#65533;&#65533;&#65533;mg &#65533;@&#65533;&#65533;&#65533;&#65533;&#65533;&#65533;x&#65533;&#65533;g&#65533;&#65533;&#65533;&#65533;&#65533;&#65533;&#65533;&#65533;T=&#65533;&#65533;&#65533;&#65533;&#65533;&#65533;)`&#1622;&#65533;&#1630;&#65533;&#1622;&#65533; &#65533; &#1700;-&#65533;-&#65533;0U-&#65533;&#65533; &#65533;&#65533;&#65533;&#65533; &#65533;M&#1780;&#65533;&#65533;M&#65533;&#65533;&#65533;&#65533;&#65533;&#65533;&#65533;&#65533;&#65533;&#65533;M&#65533;m&#65533;&#65533;&#541;&#65533;&#669;&#1624;&#65533;&#65533;&#65533;&#1751;&#65533;&#1821;]
&#65533;]&#65533;&#65533;P&#1472;&#65533;&#1523;&#65533; &#65533;@&#65533;y&#65533;M@&#65533;&#65533;&#65533;&#65533;M&#65533;&#65533;&#65533;*&#65533;&#1421;u&#65533;&#65533;&#65533;&#65533;&#65533;&#65533;&#1925;&#65533;&#1487;&#65533;&#65533;&#65533;m&#65533; &#1971;&#65533;&#65533;1&#65533;&#65533; x&#65533;&#65533;&#65533;&#65533;&#65533;&#65533;&#65533;&#65533;>&#65533;w&#65533;=&#65533;&#65533;!&#65533; &#65533;>&#65533;N~tp&#65533;~&#65533;}&#65533;&#65533; &#65533;&#65533;&#65533;amo=&#65533;&#65533;&#65533;(&#65533;&&#65533;V&#65533;&#65533;Ko! &#65533;3^&#65533;!&#65533;C&#65533;&#65533;&#65533;8< &#65533; &#65533; &#65533;B&#65533;&#65533;p	,n&#65533;.>o1&#65533;&#65533;6>&#65533;&#567;&#65533;&#65533;&#65533;&#65533;&#65533; >&#65533;&#65533;X&#65533;&#65533;p&#65533;?&#65533; Lo&#65533;  7~&#65533;A&#65533;!0&#65533;9T~&#65533;V&#65533;&#65533;&#65533;`&#65533;&#65533;I&#65533;&#65533;8&#65533;&#65533;&#65533;)ncN&#65533;>&#65533;&#65533;&#65533;&#65533;v~&#65533;&#65533;&#65533;cne&#65533;&#65533;Q&#65533;Y&#65533;U&#65533;&#65533;&#65533;&#65533;&#65533;s>&#65533;&#65533;&#65533;&#65533;&#65533;&#65533;&#65533;&#65533;&#65533;k&#65533;&#65533;&#65533;.&#65533;&#65533;&#65533;&#65533;!&#65533;R&#65533;&#65533;|^&#1392;&#65533; @&#65533;Wn&#65533;<&#65533;&#65533;^M&#65533;&#65533; &#65533;&#65533;>!&#65533;&#65533;&#65533;>&#65533;&#65533;`&#65533;n&#65533;&#65533;&#65533;>&#27566;&#65533;5nR.oo&#65533;&#65533;&#65533;&#65533;&#65533;8&#65533;&#65533;&#65533;&#65533;O~&#65533;&#65533;&#65533;&#65533; &#65533;&#65533;&#65533;_&#65533;&#65533;&#65533;&#65533;n&#65533;&#65533;&#65533;&#65533;>&#65533;Un&#65533;&#65533;n&#65533;F&#65533;&#65533;&#65533;a&#65533;N0&#65533;&#65533;^&#65533;&#65533;N&#65533;>&#65533;&#61310;&#65533;&#65533;.&#65533;P^!&#65533;o&#65533;&#65533;.&#65533;~&#65533;s&#65533;&#65533;/&#65533;o&#65533;&&#65533;&#65533;~&#65533;_&#65533;n&#65533;&#65533;&#65533;
&#65533;&#65533;^?&#65533;i>&#65533;N&#65533;&#65533;?&#65533;&#65533;.)&#65533;&#65533;n&#65533;a&#65533;y&#65533;%o&#65533;&#65533;.B&#65533;&#65533;&#65533;?&#65533;&#65533;n&#65533;]&#65533;&#65533;&#65533;E&#65533;&#65533;&#65533;&#65533; &#65533;&#65533;N&#65533;&#65533;vo~&#65533;&#65533;&#65533;&#65533;0&#65533;G&#65533;&#65533;&#65533;&#65533;}&#65533;&#65533;LG&#65533;P&#65533;&#65533;\&#65533;&#65533;b&#65533;&#65533;9&#65533;&#65533;<_>/&#65533;&#65533;&#65533;&#65533;o&#65533;&#65533;&#65533;!?&#65533;n&#65533;&#65533;@&#65533;&#65533;P&#65533;&#65533;&#65533;{&#65533;&#65533;>&#65533;&#65533;6&#65533;&#65533;~&#65533;>[~&#65533;ao&#65533;p&#65533;&#65533;O&#65533;&#65533;j&#65533;&#65533;&#65533;&#65533;&#65533;&#65533;&#65533;&#65533;&#65533;&#27355;&#65533;?&#65533;&#65533;n&#65533;&#65533;&#65533;&#65533;&#65533;&#65533;N&#65533;&#65533;&#65533;;>&#65533;O&#65533;&#65533;&#65533;N&#65533;&#65533;&#65533;&#65533;&#65533;n&#48271;&#65533;&#65533;.e&#65533;&#65533;&#65533;$&#65533;N&#65533;&#65533;&#65533;&#65533;&#65533;&#65533;&#65533;&#65533;.&#65533;.&#65533;&#65533;&#65533;i_&#65533;O&#65533;&#65533;&#65533;&#65533;wn&#65533;:&#65533;?&#65533;`4&#65533;&#65533;?&#65533;&#65533;N&#65533;&#65533;~&#65533;&#65533;&#65533;&#65533;&#65533;= &#65533; &#65533;&#65533;	&#65533;gO&#65533;&#65533;^&#65533;&#65533;&#65533;&#879;&#65533; &#65533;&#65533;&#65533;&#65533;&#65533;Y&#65533;&#65533;&#65533;&#65533;&#65533;\x&#65533;z&#65533;&#65533;&#65533;&#65533;
&#65533;&#65533;&#65533;&#65533;E&#65533;5n&#65533;&#65533;&#65533;&#65533;G&#65533;!E&#65533;$9@S&#65533;&#65533;&#65533;&#65533;	bc&#65533;s| &#65533;O&#65533;Mq-&#65533;&#65533;&#65533;&#65533;&#65533;O&#65533;#Ax&#65533;&#65533;&#65533;&#65533;6,j0&#65533;B&#65533;#&#65533;{&#65533;3&#65533;U&#65533;Y&#65533;j4&#65533;&#65533;&#65533;&#662;/cj&#65533;Y'8&#65533;9+ne&#65533;&#65533;&#65533;&#481;c/M&#65533;&#65533;`&#65533;&#65533;
&#65533;E;&#65533;&#65533;&#1719;&#65533;o&#65533;&#65533;J&#65533;.5&#65533;tZ&#65533;&#65533;E^&#65533;&#65533;a&#65533;&#65533;v&#65533;`&#793;y&#65533;&#65533;&#65533;&#65533; ]&#65533;&#65533;&#936;&#65533;&#65533;;&#65533;&#65533;^&#65533;&#65533;&#65533;&#65533;&#45957;~M&#65533;&#1206;&#65533;&#742;&#65533;&#65533;|Q&#65533;&#65533;&#1456;&#65533;&#65533;jP&#65533;:C&#65533;o&#65533;&#65533;m0&#65533;&#65533;&#65533;{&#65533;^&#65533;l&#65533;_&#65533;&#65533;&#65533;hH&#65533;&#324;4{&#65533;L&#65533;u&#65533;&#65533;&#65533;&#65533;&#65533;,&#65533;&#65533;&#65533;&#929;o\&#65533;&#65533;&#65533;z&#65533;&#65533;5&#65533;hm&#65533;&#65533;&#65533;&#65533;	&#65533;&#65533;B/?&#65533;b&#65533;&#65533;&#65533;D&#65533;+/&#65533; &#65533;&#65533;&#65533;&#65533; K&#65533;&#159;8&#65533;F#&#65533;&#65533;&#65533;9i;&#65533;r&#65533;&#65533;D&#65533;&#65533;&#1256;&#65533;&#65533;&#65533;( ^&&#65533;&#65533;
&#65533;C&#65533;F&#65533;4&#65533;&#65533;?&#65533;&#65533;{&#1121;&#65533;(&#65533;&#65533;D&#65533;&#65533;&#65533;&#65533;3b&#65533;&#65533;&#699378;&#65533;0&#65533;&#65533;H*&#65533;&#65533;/I&#65533;:&#65533;&#65533;&#65533;
&#65533;&#65533;/o*&#65533;&#65533;*&#65533;DrE[F&#65533;&#65533;5&#65533;&#65533;,S&#65533;&#65533;&#65533;&#65533;&#65533;&#65533;/5&#65533;&#65533;3&#65533;&#65533;&#65533;&&#65533;n*0&#65533;&#65533;&#65533;3A:&#65533;&#65533;C&#65533;L&#65533;=&#65533;D&#65533;&#65533;1m\&#65533;&#65533;&#65533;D&#65533;C5I&#65533;&#65533;&#65533;	&#65533;LK&#65533;M&#65533;&#65533;QP&#62223;MK&#65533;jh&#65533;To\P&#1060;r&#65533;m&#65533;&#65533;H&#65533;&#65533;RZk&#65533;&#65533;&#65533;:[%TR&#65533;&#65533;u&#65533;L&#65533;E&#65533;V&#65533;@&#65533;5)^=&#65533;Q*S%&#65533;Y&#65533;H&#741;|&#65533;&#65533;K&#65533;E&#65533;[&#65533;:5!i&#65533;+4OD+=u[t&#65533;[&#65533;&#65533;&#65533;&#65533;YJ&#65533;Z&#65533;&#65533;z&#65533;b]&#65533;&#65533;$&#65533;.<&#65533;&#65533;VY!&#65533;X=u&#65533;R&#65533;H&#65533;K6&#65533;&#65533; ~&#65533;&#1921;6R&#65533;&#65533;&#65533;a&#65533;4&#1880;&#65533;&#65533;=&#65533;&#65533;5&#65533;%&#65533;\zOF&#65533;&#65533;&#65533;&#65533;&#1397;Z&#65533;>4Lq4&#65533;&#65533;d&#65533;3&#65533;^&#65533;&#65533;&#65533;&#65533;_ycu8h&#65533;]&#65533;&#65533;Q^E&#65533;&#1735;|&#65533;&#65533;&#65533;&#65533;&#65533;&#65533;N&#65533;&#65533;&#65533;&#65533;&#65533;&#484;&#65533;]k&#842;k&#65533;&#65533;]&#65533;vY&#65533;&#1266;h&#65533;&#65533;&#65533;Z&#1826;&#65533;<&#65533;b&#65533;1&#65533;&#65533;&#1848;&#65533;&#65533;@&#65533;&#65533;A&#65533;Z&#65533;s^&#65533;&#1514;&#65533;&#65533;5$U&#65533;i&#65533;h&#65533;n&#65533;&#65533;3&#65533;&#65533;*&#1833;&#65533;w[&#65533;&#691;n&#65533;&#65533;&#17198;&#65533;&#65533;~%_&#65533;&#65533;C&#65533;&#65533;27D&#65533;f8i&#65533;&#65533;v]&#65533;&#1117;&#65533;O&#65533;\&#65533;&#65533;{&#1160;|&#1224;&#65533;&#65533;	&#65533;f&#65533;C&#947;M&#65533;&#65533;&#65533;:y&#65533;&#814;kW&#65533;,&#65533;"&#1316;&#65533;&#65533;&#65533;&#65533;&#65533;&#65533;&#65533;&#65533;&#65533;&#218;v&#65533;&#65533;G&#65533;/	&#65533;&#65533;&#65533;&#65533;&#65533;&#65533;&#65533;/V]"&#65533;&#65533;W&#65533;3&#65533;A&#65533;&#65533;y&#65533;v8q&#65533;&#65533;&#65533;&#65533;Ax&#65533;w.&#65533;&#65533;  W&#65533;r&#65533;&#896;l&#65533;s>&#65533;&#65533;&#65533; 0}&#65533;&#65533;&#65533;T&#65533;&#65533;	^&#65533;o9&#65533;7" &#65533;$ <;&#65533;?&#65533;&#160;\&#65533;1&#65533;&#65533;&#65533;&#65533;&#65533;,l&#65533;&#65533;7&#65533;!VF&#65533;#&#65533;`PW(&#65533;_&#65533;&#65533;#&#65533;&#65533;'C&#65533;&#65533;&#65533;&#65533;2&#65533;&#65533;&#65533;PT&#65533;Cy&#65533;D&#65533;&#65533;->&&#1288;&#65533;&#65533;&#65533;&#65533;&#65533;5hCb6&#65533;&#65533;&#65533;x&#65533;&#65533;.&#1092;2&#65533;&#65533;#Zl
&#65533;&#65533;&#65533;&#65533;E.Vo&#65533;&#65533;c#&#65533;&bI&#65533;&#65533;!&#65533;b>&#65533;&#911;&#65533;&#65533;&#14344;/&#65533;&#65533;2jH"&#65533;4&#65533;K&#65533;aY#&#65533;&#65533;uK^&#65533;$&#65533;$&#65533;#/B&#65533;&#65533;&#1583;\	&#65533;(E2&#65533;j&#65533;m&#65533;.&#65533;&#65533;dt&#65533;V&#65533;$?&#65533;&#65533;!&#65533;A&#65533;&#65533;&#65533;b&#65533;&#65533;"uy$&#65533;&#65533;iF&#65533;a sA&#65533;&#65533;&#65533;&#65533;&#65533;&#65533;I#&#65533;d&#65533;&#65533;Sazc&#65533;4&#65533;	&#65533;&#65533;e&#65533;lfs&#65533;&#65533;&#65533;0&#65533;&#65533;&#65533;f&#65533;t&#65533;Em&#65533;R&#65533;$f&#65533;&#65533;&#65533;d&#65533;&#65533;!0&#65533;&#65533;&#65533;&#65533;h&#65533;M&#65533;&#65533;&#65533;&#65533;&#801;&#65533;wFY&#1828;&#65533;:&#1497;&#65533;&#65533;C%XR&#65533;&#65533;&#65533;&#65533;:&#65533;&#65533;
&#65533;iLW&#65533;&#65533;&#65533;<&#65533;4O%&#65533;&#65533;&#65533;(&#65533;&#65533;&#65533;&#65533;&#65533;&#65533;&#65533;	(&#65533;&#65533;&#65533;&#1095;nD&#65533;&#65533;5&#65533;K&#65533;1-*&#65533;);%J&#65533;&#65533;&#65533;"1&#65533;&#65533;?&#65533;9&#65533;&#65533;&#11560;iO{i&#65533;&#65533;D2/T&#65533;'Q&#65533;&#65533;&#65533;&#65533;&#65533;)&#65533;+&#65533;>&#65533;Q<^d&#65533;&#65533;t&#65533;W&#65533;&#65533;&#65533;&#65533;&#65533;&#65533;hZ=&#65533;:h&#65533;&#65533;e&#65533;&#65533;&#65533;a5&#65533;&#65533;&#778;&#65533;\&#65533;&#65533;f&#65533;h&#65533;<
&#65533;&#65533;&#65533;&#65533;3_&#65533;&#65533;&#65533;H8&#65533;&#65533;)&#65533;#&#65533;&#65533;&#65533;^&#65533;&#65533;&#1510;&#65533;&#65533;&#65533;&#65533;&#65533;&#65533;&#65533;&#65533;T&#65533;&#65533;&#65533;O&#65533;&#65533;&#65533;&#65533;&#65533;&#65533;&#65533;&#65533;Z=E{I&#65533;zF&#65533;&#65533;'0=+$&#65533;&#65533;v&#65533;&#65533;MU&#65533;&#65533;S&#65533;6&#65533;5&#65533;!e-[&#1328;&#65533;&#65533;&#65533;&#65533;&#65533;"&#65533;r@&#65533;[&M&#65533;o&#65533;Hz&#65533;2&#65533;&#65533;&#65533;&#65533;&#65533;e+)&#1399;&#65533;K&#65533;E+&#862;&#65533;&&#65533;\&#65533;&#65533;&#1253;nU&#65533;&#65533;&#65533;X&#65533;&#65533;&#65533;&#65533;w&#1622;W&#65533;&#65533;U&#65533;x$o`&#65533;&#65533;&#65533;&#65533;&#65533;VH&#65533;M&#65533;9&#65533;_&#65533;j&#65533;;&#65533;&#65533;&#65533;*&#65533;&#65533;&#65533;&#65533;WTU&#65533;E&#65533;j^&#65533;h<&#65533;!&#65533;W&#65533;&#65533;&#65533;&#65533;&#65533;&#65533;&#65533;&#65533;&#65533;0&#65533;&#65533;&#65533;4&#65533;)&#65533;S+&#65533;&#65533;&#65533;&#65533;&#65533;&#65533;&#65533;&#65533;&#65533;d2&#65533;a&#1402;&#65533;&#65533;.&#65533;X&#65533;&#7318;&#65533;&#65533;p&#65533;&#65533;&#65533;g&#65533;|4&#65533;&#65533;&#65533;y&#65533;&#195;"&#65533;&#65533;&#65533;X&#65533;F&#65533;&#65533;&#65533;&#1591;&#65533;&#65533;D&#65533;~7&#65533;d&#65533;0&#65533;&#65533;K&#65533;s&#65533;c &#60644;w&#65533;!'&#65533;3?&#65533;&#65533;&#65533;m&#65533; d,&#65533;1&#65533;&#65533;7&#65533;&#65533;E&#65533;&#65533;&#65533;&#65533; &#65533;&#65533;/&#65533;oSJ&#65533;J&#65533;X&#65533;FH&#65533;&#65533;f&#65533;#39J&#65533;&#65533;MZ&#65533;gp&#65533;&#65533;&#65533;X&#1458;i&#65533;&#65533;o&#65533;T\.&#65533;-&#65533;&#65533;\cD&#65533;&#65533;&#65533;D&#65533;l&#65533;<WC3-N&#65533;&#549;&#65533;	h&#65533;X&#65533;&#65533;&#65533;qg&#65533;Rc=&#65533;&#65533;&#65533;9Vq&#65533;k&#65533;&#1760;&#65533;3&#989;5d&#65533;&#65533;q&#65533;&#65533;&#65533;&kRa:&#65533;&#65533;&#65533;1&#65533;&#65533;&#65533;&#65533;9g&#65533;&#65533;&#945;6&#65533;&#65533;f%m]6&#65533;&#65533;:&#558;-l&#65533;_7&#65533;&#65533;A$&#65533;&#65533;&#65533;&#1829;&#65533;"F&#65533;&#65533;&#145;h&#65533;&#65533;&#65533;b&#355;&#65533;&#65533;alj<&#836;&#65533;&#65533;&#65533;&#65533;		g&#65533;&#65533;W&#65533;O&#65533;%k&#65533;&#65533;&#1749;&#65533;&#65533;&#65533;&#65533;{-.i@7&#65533;&#65533;&#65533;&#65533;&#1501;&#65533;T&#65533;&#65533;&#65533;&#65533;&#65533;&#65533;&#65533;qQ&#65533;5!b7LK&#65533;&#65533;,&#65533;&#65533;&#65533;'&#65533;&#65533;K&#65533;&#65533;	M&#65533;&#65533;&&#65533;!@&#65533;&#65533;0&#65533;!@@&#65533;&#65533;&#65533;&#1325;~&#65533;K@&#65533;X&#65533;:&#65533;/!&#65533;t&#65533;&#65533;&#65533;&#65533;&#65533;0b&#65533;&#65533;&#65533;&#65533;&#65533;&#1935;T$&#65533;q;u&#65533;0&#65533;38 &#65533;{&#65533;&#65533;,4B&#65533;&#65533;#g&#65533;&#65533;Tp&#65533;&#65533;&#65533;&#65533;&#65533;!&#65533;N&#65533;]&#65533;~&#65533;&#65533;? &#65533;x&#65533;&#65533;}&#65533;<F(@&#65533;34&#65533;&#65533;o&#65533;&#65533;&#65533;&#65533;; #zG&#65533;&#65533;A&#65533;&#163;~&#65533;&#65533;|&#65533;&#65533;&#65533;c&#65533;"&#65533;&#65533;&#65533;&#65533;&#65533;&#65533;&#65533; &#65533;&#65533;G@&#65533;3R|&#65533;_&#65533;&#65533;7~"&#65533;0&#65533;&#65533;&#65533;>) ~
p&#65533;&#65533;&#65533;>&#65533;&#65533;>F&#65533;&#65533;&#65533;&#65533;&#65533;&#65533;&#65533;&#65533;&#65533;Z
&#65533;&#65533;>&#65533;&#65533;&#65533;}&#65533;&#65533;&#65533;t&#65533;&#65533;&#1447;~&#65533;&#65533;F&#65533;&#65533;&#65533;&#65533;.&#65533;M&#65533;w&#65533;3&#65533;Gp&#65533;&#65533;@&#65533;&#65533;D@&#65533;&#65533;s&#65533;&#65533;?&#65533;x&#65533;fH&#65533;f&#65533;&#65533;	&#65533;@
<
&#65533;&#65533;.&#65533;&#65533;&#65533;&#65533;&#65533;&#65533;&#65533;$&#65533;&#65533;&#65533;&#65533;&#1292;g&#65533;&#65533;&#65533;  !&#65533; &#65533; ,&#65533; &#65533; &#65533; L &#65533; &#65533;	H&#65533;&#65533;&#65533;&#65533;*\&#65533;P&#65533;6}4&#65533;H&#65533;&#65533;&#331;3*&#65533;&#65533;&#65533;&#65533;1?&#65533;&#65533;&#65533;m&#65533;&#65533;&#65533;&#65533;&#562;&#65533;&#727;K"&#65533;&#65533;&#587;R^&#65533;&#65533;&#627;&#65533;&#65533;&#65533;&#65533;<FPdH&#65533;4&#65533;<J&#65533;&#65533;&#999;P_
5x&#65533;&#65533;&#65533;&#65533;6M6LZ&#65533;&#65533;?v&#65533;&#65533;FKV!&#1089;VrEh4&#65533;&#1140;5&#65533;&#65533;=&#48492;&#1915;&#1994;&#65533;&#65533;i&#528;qO&#1947;&#65533;a&#65533;SZ&#65533;Km&#65533;V&#65533;&#65533;&#65533;J&#65533;&#65533;&#27747;&#65533;=;&#65533;&#65533;&#65533;&#65533;&#65533;b&#65533;&#65533;&#65533;&#65533;&#65533;sI&#65533;&#65533;
&#65533;&#65533;V&#65533;&#65533;-&#65533;&#65533;[1&#65533;M&#65533; 9&#485;&#65533;&#65533; 	&#65533;&#65533;]&#65533;&#65533;&#886;&#65533;&#356;g&#65533;r&#65533;;&#65533;&#65533;&#65533;&#65533;&#908;&#65533;1&#65533;&#65533;&#65533;&#65533;&#65533;<t&#65533;&#65533;&#65533;2&#65533;&#65533;}&#65533;&#65533;u^&#1315;&#65533;r&#65533;&#65533;*4&#24023;&#735;&#65533;&#65533;*z&#65533;&#1691;rG&#65533;?&#65533;&#65533;&#65533;&#65533;&#65533;^O&#65533;tQ&#65533;u%|&#65533;&#65533;&#65533;rj%&#65533;&#65533;y&#65533;TpbtNBX5&#65533;&#1665;&#65533;YE&#65533;Ax&#65533;&#65533;&#65533;|&#65533;&#65533;`&#65533;X}&#65533;e84&#65533;e&#65533;[~&#65533;OZ&#65533;aP&#65533;;y&#65533;7&#65533;&#65533;&#65533;@&#65533;&#65533;&#65533;&#65533;Wy&#65533;&#65533;S&#65533;1&#65533;&#65533;&#65533;&#65533;&#1995;&#1785;e&#65533;q^dA&#65533;(i$&#65533;D"&#65533;&#65533;&#65533;&#1964;&#65533;2?&#65533;&#65533;&#65533;y&#65533;M`A&#65533;Q&#65533;5&#65533;x7&#65533;u&#65533;&#65533;u&#65533;&#65533;KJ&#65533;?f*&#65533;$BK&#65533;>&#65533;&#65533;&#65533;f&#65533;2d&#65533;&#65533;&#65533;`&#65533;&#65533;&#65533;&#65533;`&#65533;#&#65533;&#65533;Ih&#65533;&#5261;n&#65533;&#65533;v&#65533;&#65533;&#65533;&#65533;`&#65533;h&#65533;g&#65533;??&#65533;&#65533;&#65533;@I&#65533;&#65533;&#46716;&#65533;&#807;d&#65533;&#65533;y&#65533;.(&#65533;&#65533;&#65533;i/&#65533;j&#65533;&#65533;}&#65533;dA&#65533;&#65533; d&#65533;&#65533;&#65533;Z&#1056;&#65533;&#65533;
&#65533;c&#65533;&#65533;&#65533;&#65533;R&#65533;&#65533;r&#65533;lB{&#65533;&#65533;14f"&#65533;&#65533;|)&#65533;H&#65533;Jj&#65533;I&#65533;&#65533;&#65533;&#65533;&#504;&#65533;&#65533;8&#1637;,&#65533;&#65533;[&#65533;T&#135;&#65533;&#65533;%&#65533;&#65533;&#65533;<1$&#65533;&#65533;k&#65533;&#65533;&#65533;&#65533;k&#65533; +4&#65533;&#65533;&#65533;&#65533;&#65533;&#601;:&#65533;UU&#65533;B[P&#65533;&#65533;&#65533;&#65533;&#65533;z&#65533;&#65533;8Cs&#65533;&#65533;@&#65533;<%&#65533;&#65533;?&#65533;|&#65533;&#65533;&#65533;L&#65533;&#65533;J&#65533;&#65533;&#65533;jW'&#65533;T&#65533;5&#1424;&#65533;&#65533;&#65533;gv&#65533;f&#65533;kL&#65533;&#65533;SB&#65533;&#65533;&#65533;BK&#65533;&#65533;&#65533;&#65533;&#65533;^&#65533;l&#65533;'&#65533;&#65533;09H&#65533;O &#65533;&#65533;&#65533;&#65533;4&#65533;&#65533;&#65533;o&#65533;m&#65533;P7&#65533;8-&#65533;Q&#65533;&#65533;^tg&#1864;C&#65533;&#65533;&#65533;?&#65533;&#65533;.&#1414;~&#65533;/&#65533;H$&#65533;Dk*&#65533;&#1770;&#65533;&#65533;a&#1688; SzE&#65533;&#65533;*&#65533;&#65533;a&#65533;@~&#52019;&#65533;9&#65533;~$&#389;&#65533;P&#65533;&#65533;&#65533;O6&#65533;w&#65533;k&#65533;&#65533;x}	S&#65533;@@&#65533;&#65533;&#65533;&#65533;&#65533;&#65533;&#65533;&#65533;&#65533;z&#65533;&#65533;&#65533;j&#65533;P&#1674;&#65533;#&#65533;Ac/4&#65533;&#65533;m7w<\d&#65533;@kf?t&#65533;	u&#65533;&#65533;&#65533;&#65533;
4~A&#65533;&#65533;_P0sKH7&#65533;&#65533;"&#65533;)&#65533;,h&#65533;L&#65533;&#65533;&#65533;&#65533;4&#65533;
&#65533;&#65533;\&#65533;&#65533;&#65533;&#65533;jc&#65533;;T&#65533;&#65533;&#65533;=Dx@H-&#65533;,&#65533;&#65533;%*Ik]&#65533;&#65533;a&#65533;&#65533;&#65533;&#65533; c&#65533;rA d&#65533;lIYK&#65533;&#65533;&#65533;C`-)\F&#65533;&#65533;&#65533;&#65533;5&#65533;7&#65533;y&#65533;?$&#65533;#&#65533;&#65533;&#65533;u&#65533;A&#65533;&#65533;&#65533;d&#65533;&#65533;&#65533;
&#65533;&#65533;zQW&#65533;^E|W&#65533;q?h&#65533;A&#65533;&#65533;&#65533;	\&#65533;:j,H&#65533;g 4&#65533; &#65533;*Rv&#65533;JHS&#65533;&#65533;&#631;?&#65533;&#296;5M&#65533;&#65533;&#65533;&#65533;L#&#65533;&#65533;8&#65533;kh1[J&#65533;&#17526;&#65533;&#65533;&#53361;"&#227;F.&#65533;,&#1425;&#65533;RP#&#65533;A&#65533;8E&#65533;t/ &#65533;&#287;,&#65533;&#65533;&#201;&#65533;&#65533;&#65533;&#65533; &#65533;GF&#368;&#65533;1&#65533;c&#65533;&#65533;b&#65533;8&#65533;"X&#65533;&#65533;&#18871;&#509;i&#65533;^y&#65533; #(&#65533;^2$M2&#868;&#1243;&#65533;x&#517;&#65533;{&#65533;A&#65533;&#65533;E?L&#921;|&#65533;X&#65533;&#65533;&#65533;&#65533;i6dt&#65533;&#65533;&#65533; &#65533;&#65533;Ft&#65533;
&#65533;&#65533;<&#65533;h&#65533; }&#65533;oW(w"&#65533;P&#65533;&#65533;&#1299;&#65533;&#65533;&#65533;&#65533;'+&#65533;A&#65533;&#65533;&$&#65533;g&#65533;"A&#65533;&#65533;QQ1&#65533;lg&#65533;&#1268;s)&#65533;&#65533;!a&#65533;&#65533;ZY&#65533;&#65533;&#65533;.g6&#65533;&#65533;&#65533;&#65533;&#65533;&#65533;)&#65533;h&#65533;&#65533;&#65533;9&#65533;&#65533;&#65533;P&#65533;b*I?&#65533;&#675;a6&#65533;&#65533;&#282;&#65533;&#65533;l&#65533;&#65533;<&#65533;&#65533;&#65533;O&#65533;&#65533;F2&#65533;&#65533;R&#65533;X&#65533;~&#65533;&#65533; &#65533;
&#65533;N&#65533;&#65533;bK%H&#65533;&#1545;&#65533;&#65533;PZ&#65533;&#65533;O&#65533;I &#65533;&#65533;}&#65533;&#65533;&#65533;&#65533;&#65533;&#194;&#65533;&#65533;"&#65533;4&#65533;R&#521;&#1043;mZcu&#65533;F&#65533;
&#65533;A]&#574;8v&#65533;&#65533;u&#65533;_&#65533;&#65533;&#65533;-2&#65533;.f&#65533;\(7&#65533;u&#65533; &#65533;&#65533;P&#65533;&#65533;&#65533;lya&#65533;;a&#65533;gbD`&#65533;b&#273;&#65533;&#65533;&#65533;&#65533;&#65533;&#1353;&#65533;&#65533;>&#65533;mE&#1570;z&#65533;'&#65533;&#65533;&#26426;&#65533;&#65533;&#65533;0p&#65533;:&#65533;
&#65533;I&#65533;&#65533;,2Xk&#65533;&#65533;n&#65533;&#65533;<&#65533;xo&#65533;&#65533;&#65533;"g&#65533;&#65533;&#658;]&#65533;(&#65533;!W&#65533;&#65533;&#65533;&#65533;&#65533;&#65533;&#65533;,&#65533;&#65533;?V&#65533;&#65533;&#65533;&#65533;&#65533; 
&#65533;	&#140;4&#65533;"m&#65533;J&#1064;&#65533;c&#65533;&#65533;}&#65533;Mk7[&#65533;&#65533;#N&#65533;&#659;N6&#65533;&#65533;F&#65533;"&#65533;p+&#65533;D&#65533;&#65533;
&#65533;%q&#1820;.&#65533;&#65533;&#65533;2V&#65533;S`&#65533;s&#65533;&#65533;<&#65533;&#65533;P&#689;A&#65533;&#65533;&#65533;&#65533;&#65533;E\)-&#65533;&#65533;&#65533;1@&#65533;&#65533;W&#65533;V&#65533;&#65533;B&#65533;[&#65533;&#65533;X&#65533;ai&#65533;&#65533;#W&#65533;,&#65533;"&#65533;&#65533;oj&#65533;&#65533;&#65533;&#65533;&#65533;AAfj&#65533;&#65533;&#65533;&#65533;&#65533;&#65533;&#65533;&#65533;&#65533;:$^&#65533;&#901;	&#65533;G&#65533;&#979;&#65533;&#65533;Z&&#65533;`+&#65533;Z&#65533;9Cv>&#65533;&#65533;&#65533;&#65533;&#65533;&#313;	13&#65533;&#65533;\]&#65533;r ,&#65533;&#65533;h&#65533;&#65533;&#65533;&#65533;y&#65162; 	R&#65533;&#65533;	&#65533;&#65533;&#65533;&#65533;&#65533;1*i&#1906;4
&#65533;D&#65533;&#65533;Q&#65533;&#53326;%Z &#65533;&#65533;Kr!b&#65533;&#65533;&#65533;H&#65533;@n&#65533;&#65533;T	/&#65533;v&#65533;&#1804;&#278;0q&#65533;&#65533;`&#65533;&#65533;&#65533;R&#65533;x&#65533;
&#65533;8&#65533;&#65533;&#65533;&#65533;2&#65533;&#65533;$&#1709;&#6365;&#10945;o&#65533;e&#65533;&#65533;&#65533;Vp#N&#65533;&#65533;&#65533;b&#65533;3&#65533;&#65533;&#65533;U&#65533;&#65533;&#65533;&#65533;&#65533;&#65533;B&#65533;&#1782;&#1237;&#65533;&#65533;&#65533;r&#65533;&#65533;&#65533;t&#65533;]c&#65533;&#65533;,&#65533;8&#65533;m&#65533;&#1824;,&#65533;1&#65533;&#65533;&#65533;&#65533;)j[&#65533;&#65533;&#65533;6g&#65533;&&#65533;j7GG'y&#65533;~Q>&#65533;_&#65533;&#65533;.o]0&#65533;GQl&#65533;\8&#65533;&#65533;SX&#65533;&#65533;)&#65533;&#65533;&#65533;&#209;&#65533;E&#65533;&#65533;&#65533;'&#65533;{ &#65533;F&#65533;g&#65533;&#65533;&#65533;f&#65533;X=&#65533;j&#65533;&#65533;&#65533;{t&#65533;&#65533;&#305;M&#65533;ou&#65533;&#65533;&#65533;YZsUi+r&#65533;X40&#65533;?&#65533;>&#65533;&#65533;&#65533;&#65533;&#65533;M&#65533;nH&#65533;P&#65533;6&#65533;&#850;&#65533;5&#65533;{I&#65533;vWh&#619;&#65533;&#65533;J&#65533;&#65533;&#65533;W&#65533;2p&#65533;#&#65533;&#52074;w&#65533;&#65533;.&#65533;&#65533;&#65533;&#65533;!UB&#65533;&#65533;&#65533;&#65533;?R&#65533;-	&#65533;&#65533;J&#65533;F&#65533;&#65533;"n3!&#65533;&#65533;&#65533;&#65533;&&#65533;&#65533;&#65533;`&#65533;&#65533;v0&#65533;jP#&#65533;?&#65533;&#65533;i&#65533;&#65533;&#65533;&#65533;B&#65533;&#65533;&#65533;&#65533;&#65533;	&#65533;&#65533;t=&#65533;Y&#65533;"&#1746;&#65533;9Q?&#65533;&#65533;&#65533;e&#65533;&#220;^&#65533;K&#1313;&#65533;&#65533;cD"P&#2027;&#65533;.=&#65533;q?^&#65533;&#65533;g&#65533;ly&#65533;&#65533;&#65533;&#65533;}&#65533;&#65533;(&#65533; 7[&#65533;-p&#65533;&#65533;&#65533;S g5&#65533;&#65533;&#65533;`&#65533;&#65533;SUc
&#65533;<oR&#65533;X&#65533;&#65533; &#65533;&#65533; &#65533;&#65533;T&#65533;&#65533;M2&#65533;&#65533;W&#65533;&#65533; Pd&#1988;X&#417;&#65533;4572v&#65533;7+&#65533;&#65533;&#65533;v&#417;m&#65533;&#65533;{&#65533;!U&#65533;w&#65533;&#65533;&#65533;,&#65533;dVgR."&#65533;&#65533;.&#65533;&#65533;Th&#43010;&#65533;b&#65533;^&#65533; i7&#65533;&#65533;&#65533;&#65533;&#65533;xa81@
&#65533;&#65533;B&#65533;"&#65533;>'&#65533;&#65533;&#65533;?&#65533;`&#65533;&#65533;&#65533;;w&#65533;c&#65533;AR&#65533;&#65533;&#65533;W&#65533;8b&#65533;&#65533;{x&#65533;&#65533;&#65533;F&#65533;&#65533;E&#65533;&#65533;v8 0&#65533;&#1968;&#65533;&#65533;&#65533;S &#65533;=1?0qzjh&#65533;$-&#65533;&#65533;&#65533;'t~&#65533;H(&#65533;e&#65533;&#65533;&#65533;&#65533;&#65533;&#65533;&#65533;9 >&#65533;g&#65533;b2&#65533;&#65533;&#65533;|D_&#65533;&#65533;4@&#1856;&#65533; K&#65533;lB8&#65533;&#65533;k &#65533; +&#65533;{&#65533;"W&#65533;6&#65533;&#65533;&#448;&#65533;&#65533;*&#65533;&#65533; &#65533;&#65533;&#65533;&#65533;0&#65533;6(ppLgI&#979;&#65533;v"&#65533;&#65533;&#1544;&#65533;(&#65533;&#65533;;&#65533;&#65533;(LTV&#65533;;&#65533;&ak&#65533;_&#65533;&#65533;l&#65533;J&#65533;&#65533;&#65533;-&#65533;H&#65533;1;&#65533;fe&#65533;&#65533;*U&#65533;&#65533;&#65533;#&#65533;+@`&#65533;&#65533;{&#65533;
&#1856;&#65533; &#65533;&#65533;&#65533;&#65533;wA&#65533;Svx&#65533;TRTa&#65533;J&#65533;(&#65533;&#65533;L &#65533;y&#65533;&#65533;&#65533;&#65533;0&#65533; &#65533;aDr&#65533;AW&#65533;=&#65533;.&#65533;&#528;E &#65533;8|&#65533;P&#65533;v&#65533;&#65533;H&#65533;EE&#65533;(#9&#65533;3T&#65533;ViZ&#65533;&#65533;AQp&#65533;&#1504;>u}&#65533;&#65533;0;&#65533;
&#65533;&#65533;Jz&#65533;=&#65533;0&#65533;y&#65533;7)&#65533;&#65533;&#65533;A_&#65533;8q&#65533;&#65533;b&#65533;&#1495;q!G&#65533;$+&#65533;xp&#65533;|&#993;&#65533;Qa=&#65533;2$&#65533;8
&#65533;D|f&#65533;&#65533;&#65533;&#65533;&#65533;&#65533;&#65533;!O&#65533;P&#65533;&#65533;Fp&#1032;&#65533;&#65533;&#65533;r\I&#65533;&#1115;&#65533;p&#65533;&#65533;&#65533;&#985;&#65533;&#65533;B&#65533;8j&#65533;.&#65533;&#65533; &#65533;!&#65533;&#65533;U&#65533;&#65533;&#65533;&#65533;&#65533;#&#65533;&#65533;2QpP&#65533;l)ZS% 3&#65533;&#65533;d'"&#65533;"p&#1657;&#65533;&#65533;C&#65533;2HQo&#65533;$q&#65533;&#65533;Lt&#65533; &#65533;r.ma{&#65533;@&#65533;o&#65533;z&#65533;6&#65533;\&#65533;@&#65533;a&#65533;&#65533;&#65533;&#65533;&#65533; &#65533;&#65533;&#65533;0&#65533;d&#65533;&#65533;&#65533;;&#65533;^&#65533;&#65533;Q&#65533;\&#65533;wl&#65533;&#65533;QuSU&#65533;'T&#65533;aQx$
EJ&#65533;s$&#65533;t6&#65533;&#65533;&#65533;C&#65533;*&#65533;D&#65533;&#65533;&#65533;&#65533;&#65533;&#1158;Pl&#65533;ZB_&#65533;&#65533;&#65533;&#65533;t&#65533;&#39165;gC&#65533;yeO&#65533;&#65533;V&#65533;0&#65533;5u)&#65533;DE+e&#65533;	&#65533;xT1&#65533;Q.&#65533;@&#65533;&#65533;6&#65533;hsTDP&#65533;i&#65533;E&#65533;0&#418;a&#65533;&#65533;&#65533;&#65533;[&#65533;BS&#294;&#65533;&#65533;&&#65533;w&#65533;&#65533;&#65533;&#65533;2)P&#65533;=&#65533;&#65533;E&#65533;@&#65533;&#65533;(w\E&#65533;*&#65533;G &#65533;<&#65533;&#65533; &#65533;&#65533;&#65533;>&#65533;c&#65533;$5&#65533;&#1222;51P&#65533;&#65533;>&#65533;>&#65533;'&#65533;&#65533;&#65533;{b&#65533;&#65533;&#65533;E)&#65533;&#65533;ra:-&#1063;8}k&#65533;&#65533;&#65533;1(L&#65533;&#1399;&#65533;&#65533;R6&#65533;&#65533;&#65533;&#65533;&#65533;zU&#65533;&#65533;o&#65533;&#65533;&#65533;%ZV&#65533; -&#65533;&#65533;c>&#65533;&$&#61537;&#1825;FFx&#65533;&#65533;/&#65533;&#65533;@,[&#65533;8&#65533;&#65533;$ &#65533;&#65533;t&#65533;h&#65533;Aa&#65533;X&#65533;&#65533;&#65533;bp!2&#65533;r96&#65533;,P&#65533;&#65533;&#65533;&#65533;&#65533;r&#65533;&#65533;g&#65533;b&#1594;&#65533;&#451;*	&#65533;i&#39151;&#1697;HD&#65533;&#65533;* &#65533;B&#65533;&#65533;&#65533;&#65533;6&#65533;D~&#65533;b&#65533;&#65533;Wn3&#65533;
a&#65533;&#65533;q+&#65533;%&#65533;hDur:&#65533;&#65533;7&#65533;&#65533;&#65533;G&#65533;4&#65533;&#65533;&#65533;&#65533;&#65533;&&#65533;&#65533;&#65533;&#65533;F&#65533;7%&#65533;l&#65533;.&#1077;^&#65533;
E`&#65533;i)&#65533;g!&#65533;&#65533;&#65533;I%V&#65533;.&#65533;&#65533;M_(o&#65533;&#65533;zlQlxkl9`aK8&#65533;&#65533;@#Ue&#65533;h&#65533;&#65533; &#65533;&#65533;&#65533;vL&#65533;&#65533;Y&#65533;bxl&#65533;&#65533;&#65533;&#65533; &#65533;@b&#65533;&#65533;&#65533;r*v}1"P@&#65533;f&#65533;R(&#65533;y IA&#65533;&#65533;&#65533;&#65533;
V[+>&#65533;&#65533;\&#65533;&#65533;%&#65533;&#65533;hp+&#1073;&#65533;&#65533;&#65533;F&#65533;&#1155;
Re&#65533; 
&#65533;p&#65533;&#65533;@ &#65533;&#65533;&#65533; v3`&#65533;&#65533;&#65533;fU6RB&#65533;&#65533;+~B&#65533;y&#65533;&#65533;&#65533;a&#65533;&#65533;&#65533;&#1094;&#65533;Y&#65533;!
&#65533;&#65533;b&#65533;* &#65533;$&#65533;&#65533;&#65533;<+&#65533;&#65533;y(l&#65533;P&#65533;&#65533;[&#65533;!L&#65533;&#65533;&#65533;1|~rz&#65533;&#65533;K&#65533;8P&#65533; &#65533;&#65533;&#65533;6&#65533;&#65533;&#65533;&#65533;&#65533;}Y&#65533;&#65533;&#752;&#65533;&#65533;&#65533;&#65533;&#65533;X"&#65533;&#65533;kv&#65533;&#735;&#65533;a8&#1921;.q
L+&#493;Z&#65533;'PP&#65533;&#65533;?&#1484;&#65533;&#65533;n&#544;&#65533;&#65533;<<IO&#172;&#65533;H&#65533;&#65533;^G&#65533;
CU9z&#65533;&#65533;"&#65533;&#65533;&#65533;zS`Al&#65533;&#65533;o&#65533; &#65533;;zE&#65533;b&#65533;&#65533;y&#65533;&#65533;\&#65533;&#65533;,&#65533;&#65533;&#65533;)!o*Z&#65533;&#65533; &#65533;6&#65533;2@&#65533;]\&#65533;&#65533;pi#&#65533;&#65533;S&#65533;
&#65533;iL&#65533;&#65533;&#65533;6Q&#65533;&#65533;&#135;&#65533;&#65533;Ae&#65533;6&#65533;tL:&#65533;&#65533;*V&#507;&#65533;&#65533;&#65533;&#65533;(L&#65533;&#65533;&#65533;!&#65533;&#65533;&#65533;&#65533;&#65533;&#363;
&#65533;&#65533;&#65533;@!k&#65533;&#65533;B&#65533;&#65533;!&#65533;&#65533; #&#65533;&#65533;{&#65533;0&#65533;&#65533;&#65533;&#65533;F&#65533;|&#65533;0&#65533;&#65533;b&#65533;	&#65533;&#65533;&#65533;L&#65533;&#65533;&#65533;x&#65533;&#65533;	&#65533;&#65533;&#752;\&#65533;1&#729; &#65533;&#65533;&#65533;w&#65533;&#65533;Rp&#65533;&#65533;L&#65533;&#65533;&#65533;&#65533;&#65533;Q&#65533;#&#65533;&#65533;&#65533;	&#779;&#65533;,&#65533;L&#838;&#65533;1&#65533;&#65533;>1 &#65533;&#65533;&#65533;&#65533;&#942;\&#65533;&#65533;2&#65533;l&#65533;&#65533;&#65533;&#65533;p&#65533;&#65533;&#65533;g@&#65533;|&#65533;0&#65533;&#65533;&#65533;&#65533;&#65533;&#65533;&#65533;[P&#65533;
}&#65533;&#65533;P
&#65533;0&#65533;&#65533;&#65533;&#65533;=)&#65533;&#65533;&#65533;&#65533;&#65533;= &#65533;&#65533;&#65533;&#65533;&#65533;# &#65533;&#65533;&#65533; &#65533;&#65533;&#65533;	&#65533;&#65533;4&#65533;=3-]&#65533;9&#65533;&#65533;]&#65533;&#65533;0 *&#65533;&#65533;#&#65533;$m&#65533;0&#65533;&#65533;] &#65533;&#65533;&#65533;.&#65533;&#65533;2m&#65533;]@A-&#65533;Q&#65533; M&#65533;&#65533;&#65533;&#65533;&#65533; &#65533;|&#65533; &#65533;]m&#65533;e&#65533;&#65533;[&#65533;&#65533;X=&#65533;0&#65533;[&#1075;@p&#65533;&#65533;0&#65533;qM&#65533;&#65533;&#65533; &#65533;&#65533;&#65533;z&#1417;&#65533;&#65533;k&#65533;&#65533;*0* &#65533;l&#65533;q&#65533;n-rm&#65533;n&#65533;&#1587;&#65533;&#65533;W&#65533;&#65533;R&#65533;&#65533;&#65533;&#65533;&#65533;&#1659;0&#65533;&#65533;&#65533;1&#65533;&#65533;&#1061; &#980;&#65533;&#65533;&#65533;&#65533;&#1706;&#65533;	&#65533;&#65533;&#1690;&#65533;,1 &#65533;&#65533;&#65533;&#65533;&#65533;P&#65533;34&#65533;c!&#65533; &#65533;&#65533;&#65533;&#65533;y&#65533;&#65533;&#65533;&#65533;&#65533;&#65533;&#65533;&#65533;&#65533;&#65533;&#1818;p&#65533;&#65533;&#1787;M&#1812;# !&#65533;y&#65533;&#65533;9&#65533;&#65533;&#65533;&#65533;&#65533;&#65533;&#65533;&#65533;&#65533;&#65533; &#65533; &#65533;&#65533;&#65533;m&#65533;`&#65533;&#65533;&#65533;@!&#65533;l1&#65533;&#65533;M&#65533;&#65533;-&#65533;&#65533;-Bp&#65533;&#1308;&#1779;c7a&#65533;m!`&#65533;}l9&#65533;&#65533;@&#65533;&#65533;&#65533;&#65533;&#65533;&#2023;m&#65533;}&#65533;&#65533;&#65533;&#65533;a&#65533;v90&#65533;&#65533;&#65533;&#65533;&#65533;&#65533;!&#65533;N&#65533;&#65533;&#65533;&#65533;Q&#65533;&#65533;&#65533;&#65533;&#65533;<&#65533;&#65533;&#65533;&#65533;&#65533;4^5&#65533;&#65533;&#988;&#65533;S&#65533;&#65533;a&#65533;&#65533;&#65533;&#65533;&#65533;&#65533;N<p	7^&#65533;&v&#65533;&#65533;&#65533;&#65533;&#65533;&#65533;&#65533;&#65533;,&#65533;.&#65533;&#65533;^&#65533;nG&#65533;&#65533;&#65533;J&#65533;&#65533;&#65533;&#65533;&#65533;&#65533;1&#65533;&#65533;0&#65533;&#65533;&#65533;&#65533;C.&#65533;&#65533;8&#65533;&#65533; C&#65533;&#65533;M&#65533;>>&#65533;	&#65533;&#65533;i&#65533;&#65533;A&#65533;6&#65533;&#65533;&#65533;&#65533;dN&#65533;&#65533;&#65533;P&#65533;&#65533;S&#65533;>&#65533;&#65533;&#65533;&#65533;W&#65533;&#65533;E&#65533;&#65533;\&#65533;s~l&#65533;&#65533;&#1734;&#65533;&#1862;&#65533;&#65533;K&#65533;&#65533;i&#65533;&#65533;&#65533;&#65533;&#65533;&#65533;\&#65533;&#65533;J>&#1989;&#65533;&#65533;&#173;&#65533;&#65533;&#65533;X.&#65533;&#65533;&#65533;&#65533;rn&#65533;&#65533;&#65533;&#65533;}&#65533;&#65533;&#65533;&#65533;&#65533;,&#65533;`&#65533;&#65533;&#65533;&#65533;A&#65533;&#65533;&#65533;&#65533;&#65533;&#65533; &#65533;&#65533;&#21710;&#65533;&#65533;~&#65533;&#65533;&#65533;&#65533;?>&#65533;&#65533;&#1853;&#65533;&#65533;F&#65533;,&#65533;&#65533;&#65533;&#65533;~&#65533;&#65533;&#65533;q&#65533;^&#65533;n&#65533;u&#65533;&#11966;&#65533;&#65533;~&#65533;N&#65533;&#65533;&#65533;&#65533;&#158;&#65533;a~&#65533;&#65533;- &#65533;.&#65533;>&#65533;&#65533;&#65533;&#862;&#65533;&#65533;^&#65533;t&#65533;&#65533;&#65533;&#65533;&#65533;&#65533;&#65533;&#65533;&#65533;&#65533;&#65533;&#65533;P&#65533;H&#65533;e^&#65533;! &#65533;.4&#65533;&#65533;&#65533;&#65533;&#65533;&#65533;^&#65533;&#65533;~&#65533;&#65533;
&#65533;9&#65533;&#65533;&#65533;	 ?&#65533;&#65533;&#65533;&#65533;&#65533;&#65533;&#65533;&#65533;&#65533;&#65533;9 &#65533;&#65533;&#65533;&#65533;!&#65533;&#65533;/_9&#65533;=	&#65533;&#65533;&#65533;&#65533;&#65533;&#1168;&#65533;&#750;&#65533;&#65533;m&#65533;=o&#65533;/&#1018;&#65533;0&#65533;&#65533;&#65533;&#65533;&#65533;.&#65533;&#65533;&#65533;&#65533;&#65533;&#65533;<&#65533;&#65533;&#65533;&#65533;&#65533;&&#65533;&#65533;>!`&#65533;{&#65533;4^!&#65533;L&#65533;&#65533;P&#65533;&#65533;&#173;&#65533;g&#65533;X&#65533;&#65533;A&#65533;&#65533;&#65533;&#65533;&#65533;&#65533;+&#65533;&#65533;^&#65533;&#65533;&#65533;4 &#65533;&#65533;m&#65533;&#65533;&#65533;&#65533;&#65533;C@&#65533;&#65533;&#65533;&#65533;>&#65533;&#65533;&#65533;&#65533;o&#65533;z&#65533;&#65533;9p&#65533;&#65533;&#65533;&#65533;&#589;&#65533;&#65533;&#65533;p&#1803;o&#65533;O&#65533;&#65533;&#65533;&#65533;&#65533;&#65533;y&#65533;a&#65533;&#65533;&#65533;&#65533;&#65533;&#65533;&#65533;&#65533;&#1811;_&#65533;p&#65533;T3&#65533;! &#65533;SN&#65533;k~&#65533;&#65533;&#65533;&#65533;&#65533;&#65533;|&#65533;&#65533;S9&#65533;&#65533;&#65533;&#65533;&#65533; &#65533;&#65533;_&#65533;O&#65533;&#1982;_&#65533;.p&#65533;&#65533;&#65533;&#65533;X&#65533;&#65533;&#65533;O&#65533;`&#65533;&#65533;&#65533;&#65533;&#65533;&#65533;&#65533;&#65533;N&#65533;0&#65533;0&#65533;&#65533;&#65533;&#65533;&#65533;o&#65533;&#65533;o&#65533;k&#65533;&#65533; &#65533;&#65533; r&#65533;#Xp&#560;&#65533;&#65533;6P!&#65533;4&#257;&#65533;n&#65533;D&#65533;&#65533;xA&#65533;&#65533;&#65533;&#65533;G&#65533;!E&#65533;$Y&#65533;&#65533;I&#65533;$&#65533;&#65533;&#65533;&#1189;&#65533;&#65533;!&#65533;L8&#65533;&#65533;M&#65533;&#65533;>h|GP&#65533;w&#65533;&#65533;&#65533;&#65533;&#65533;1&#65533;Q&#65533;I&#65533;.&#65533;$&#65533;&#194;&#65533;&#65533;&#65533;P&#65533;&#456;-R&#65533;&#65533;+cQ&#65533;a&#334;%&#65533;&#711;0i&#65533;&#65533;g3g&#925;[&#65533;&#65533;&#65533;lY&#65533;y&#65533;~\&#65533;&#65533;&#65533;T&#65533;&#65533;&#65533;&#65533;&#65533;&#65533;&#65533;&#65533;&#65533;&#65533;yw&#65533;c&#65533;a&#65533;&#65533;e&#65533;V&#65533;e&#65533;m)&#65533;&#65533;&#65533;&#65533;O&#65533;?3^&#65533;&#65533;&#65533;&#65533;N&#65533;<&#65533;*a&#65533;9W&#65533;&#65533;K&#65533;&#65533;E&#488;u&#65533;V&#65533;7m&#821;	&#65533;&#65533;&#65533;&#65533;y&#65533;&#65533;&#65533;A&#65533;&#65533;&#65533;|&#65533;j&#65533;R&#65533;gn&#65533;&#65533;`&#65533;&#65533;k&#65533;&#65533;&#65533;&#65533;&#65533;&#65533;&#510;Z&#65533;o8&#65533;&#65533;,]Pi&#65533;&#65533;&#65533;&#45406;S:&#65533;&#65533;&#65533;&#65533;&#65533;m&#65533;'{&#65533;6bn>&#65533;/&#65533;&#65533;\&#65533;H&#65533;
SO4&#65533;&#65533;&#507;+L&#65533;&#65533;&#65533;&#65533;&#65533;&#976;&#65533;r&#65533;9&#65533;Bll@K<&#65533;@&#1408;&#65533;&#65533;&#65533;&#65533;&#52619;&#65533;&#65533;Dk,	&#65533;&#65533;&#65533;.&#65533;&#65533;A;&#65533;{g&#65533;&#65533;l4&#65533;)&#65533;&#65533;+&#65533;G&#65533;(&#65533;+(&#65533;<rJ&#65533;"&#65533;1$0&#65533;8l&#65533; ~&#65533;r&#65533;&#18724;&#65533;L&#65533;&#65533;&#65533;\b&#1553;&#65533;&#65533;&#65533;H &#65533;1M*&#65533;&#65533;&#65533;!-&#65533;,&#65533;K&#65533;&#65533;&#65533;&#65533;&#65533;#&#65533;L&#65533;RG&#65533;2k&#65533;8&#65533;D&#65533;&#65533;N&#65533;&#65533;J&#65533;R&#464;7{@; ?c&#65533;PK/]&#65533;-&#65533;&#65533;T&#65533;&#65533;L&#65533;A&#65533;&#65533;$&#65533;&#65533;&#65533;&#1836;&#65533;U&#65533;&#65533;&#65533;&#711;>%t&#65533;!+&#65533;&#65533;B=&#65533;O&#1359;aR&#65533;:E&#65533;u&#65533;m%&#65533;d;&#65533;&#65533;SAclTa&#65533;&#65533;&#65533;&#1588;&#65533;}HY&#65533;%&#65533;r&#65533;&#65533;V>i&#65533;&#65533;v&#65533;]&#65533;4&#65533;'&#65533;v&#65533;&#65533;E&#65533;&#65533;hU!sC&#65533;&#65533;"u&#65533;uS^	&#65533;&#65533;&#65533;B0&#65533;&#65533;&#65533;&#65533;&#65533;&#65533;rj&#65533;&#65533;`&#65533;68&#65533;Tw$&#65533; `&#65533;&#65533;r&#65533;&#65533;c&#65533;0&#65533;&#65533;&#1861;&#65533;L&#65533;&#65533;&#65533;&#65533;&#65533;&#65533;D&#65533;&#65533;&#65533;I&#65533;&#65533;&#65533;&#65533;5&#65533;W&#65533;+&#65533;sj&#65533;y&#65533;&#65533;]R&#65533;&#65533;v&#65533;&#65533;&#65533;y9&#65533;&#65533;K,&#65533;&#65533;&#65533;&#65533;uF&#65533;Ny&#65533;&#65533; &#65533;V&#65533;&#65533;O&#65533;&#65533;&#65533;&#65533;&#137;i&#65533;n&#65533;&#65533;h{&#65533;'&#65533;&#65533;>{&#65533;&#65533;&#65533;&#65533;&#65533;&#65533;&#65533;a&#65533;(&#65533;&#1078;&#65533;&#65533;&#65533;&#65533;>-&#65533;&#65533;&#65533;&#949;aC&#65533;&#65533;&#65533;&#65533;&#65533;&#65533;&#65533;&#65533;wh&#65533;p&#65533;#&#65533;&#65533;-k&#65533;&#65533;&#51326;&#65533;&#65533;AR&#65533;&#65533;$<&#65533;&#65533;Z&#65533;&#65533;&#65533;&#65533;&#65533;0&#65533;{&#65533;6D&#65533;1Go&#65533;&#65533;&#65533;s&#65533;[&#65533;{&#65533;&#65533;N&#65533;5&#65533;W&#65533;&#65533;&#65533;&#65533;&#65533;%r&#65533;$\&#65533;n&#1735;&#65533;ks&#65533;:&#65533;&#65533;&#65533;=r&#65533;"^z&#65533;&#65533;&#65533;&#65533;&#65533;X(&#65533;&#65533;&#65533;&&#65533;&#65533;&#65533;
z&#65533;M&#65533;\w&#65533;?B&#65533;\&#65533;W&#555;&#65533;&#65533;&#65533;m&#65533;&#65533;k&#65533;S&#65533;&#65533;&#65533;&#65533;m1D&#65533;&#65533;&#65533;&#65533;R&#65533;&#65533;&#65533;{&#65533;&#65533;H&#65533;"L&#65533;#t&#65533;R&#65533;&#65533;&#65533;&#65533;Uf&#65533;;J&#65533;&#65533;&#65533;&#65533;&#65533;t&#65533;&#65533;^&#65533;@&#65533;&#65533;&#65533;&#65533;<&#65533;!&#65533;f&#65533;&#65533;Gh&#65533;`Q8&#65533;B&#65533;|&#1028;&#65533;&#1557;&#65533;&#65533;2&#65533;x&#65533;&#65533;&#65533;&#65533;Wm&#65533;&#65533;B &#65533;&#65533;&#65533;&#65533;&#65533;&#65533;&#65533;T0Hs&#65533;&#65533;h &#65533;b!&#65533;&#65533;&#65533;&#65533;&#65533;&#65533;&#65533;$T\&#65533;&#65533;~&#65533;&#339;LUfxS&#65533;&#65533;&#65533;&#65533;m&#65533;]&#65533; &#65533;h&#411;&#65533;&#65533;gC`&#65533;:\u&#65533;&#65533;(Bm&#65533;&#65533;o&#65533;9&#65533;&#65533;~&#65533;&#65533;4&#65533;=z&#1105;&#65533;!I&#65533; 1{&#65533;0&#800;&#65533;&#65533;&#65533;7n&#65533;)4&#65533;&#65533;$GIJ&#65533;&#65533;&#65533;'&#65533;&#65533;c#U&#65533;Z&#21152;D&#65533;&#65533;J&#65533;I&#65533;&#354060;!&#65533;&#65533;&#65533;CO.&#65533;L&#65533;0&#65533;&#65533;&#65533;&#65533;D&#65533;k&#65533;P4qRJ&#65533;&#65533;&#65533;&#65533;&#956;&#65533;Zy&#65533;&#65533;`e'&#65533;	&#65533;O&#65533;&#65533;&#65533; ~ &#65533;&#65533;&#65533;&#65533;41SM&#65533;F&#65533;&#65533;a&#65533;6&#1113;&#65533;&#65533;&#65533;Q&#65533;	g2&#65533;&#65533;&#65533;&#65533;(Y&#639;Z&#65533;jV'&#65533;&#65533;&#65533;H
3b&#961;&#65533;d }Y&#65533;&#65533;V&#65533;O&#65533;F#&#65533;&#65533;?&#1106;&#65533; U&#65533;IB&#2025;&#1079;&#65533;&#65533;&#65533;&#65533;(HG2&#65533;t\X|&#65533;q&#65533;&#65533;&#65533;&#65533;j&#1189;!&#65533;A4&#65533;&#65533;&#65533;W&#65533;&#65533;&#65533;&#65533;&#65533;&#1181;&#65533;&#65533;&#65533;&#65533;&#65533;&#65533;E&#65533;&#65533;&#65533;&#65533;IIn'"&#65533;4&#65533;&#65533;tI&#65533;&#65533;T&#65533;`&#65533;r&#65533;0&#65533;L&#65533;&#65533;Q&#65533;&#65533;&#65533;EY&#65533;?&#65533;J&#1351;&#65533;&#65533;UYj&#65533;
&#65533;%rr&\&#65533;&#65533;(&#65533;!&#65533;&#65533;\&#65533;&#65533;&#65533;&#65533;&#65533; "&#65533;&#65533;@&#65533;/&#65533;&#65533;&#65533;N]Q&#65533;8x&#65533;T&#65533;&#65533;&#234;[+&#65533;&#65533;&#65533;&#65533;&#65533;8)&#65533;&#65533;m&#65533;:IZW]]U&#65533;z&#65533;\k&#353;&#65533;>fV!&#65533;-kg&#65533;&#65533;Y&#65533;&#65533;"&#65533;&#65533;&#65533;X&#65533;Y&#65533;&#65533;h	&#65533;%&#65533;&#65533;&#65533;T&#65533;&#65533;&#65533;&#65533;&#65533;?6p&#65533;&#65533;q-&#65533;CUa&#65533;t1W&#65533;*sW&#65533;W&#1825;&#65533;(&#65533;&#65533;m3&#65533;&#65533;\&#65533;M&#65533;Ajm&#65533;vk&#65533;&#65533;67MB@&#65533;p&#65533;Q&#65533;L&#65533;&#65533;Qn|&#65533;&#65533;V&#65533;N\&#65533;-WCi&#65533;$&#65533;j7&#65533;&#65533;]&#65533;w&#65533;&#1666;Hlv&#65533;&#65533;-77 x&#65533;&#65533;&#65533;&#65533;H'
&#65533;&#65533;&#65533;.&#65533;}&#65533;{F&#65533;0&#65533;^&#65533;y&#65533;&#65533;&#65533;&#65533;ixq&#523;,&#65533;&#65533;bo56&#65533;&#65533;&#65533;&#65533;:&#65533;&#65533;*1;l&#65533;&#65533;&#65533;\&#65533;.8}&#65533;S&#65533;&#1176;8&#65533;&#65533;&#65533;X&#65533;&#65533;`&#65533;M&#65533;&#65533;&#65533;)R ^&#65533;3{a&#65533;&#65533;&#65533;&#65533;&#1513;&#65533;^&#65533;I8;&#65533;+C&#65533;Q&#65533;&#65533;&#65533;%B&#65533;&#65533;^&#65533;&#65533;&#65533;&#65533;&#65533;kc&#65533;r&#65533;nc&#65533;:Oy&#65533;0&#65533;Ah&#65533;<%&#65533;-y&#65533;C&#65533;&#1171;@&#65533;Wk?&#65533;&#65533;&#65533;&#65533;gs-&#65533;&#65533;^&#65533;ts&#65533;@&#65533;&v&#65533;j.b&#1516;A&#65533;fv&#65533;&#65533;&#65533;&#65533;d&#1997;&#65533;&#65533;&#65533;&#65533;E&#65533;e&#65533;p&#65533; UdX&#65533;!&#65533;.&#65533;	&#65533;V&#65533; &#65533;&#65533;4k&#65533;e&#65533;&#65533;&#65533;}&#65533;\&#65533;J&#65533;&#65533;~&#65533;'&#65533;&#65533;&#65533;&#65533;p5&#65533;&#65533;&#65533;&#65533;]&#65533;09&#65533;&#65533;v(F&#65533;W\&#65533;&#65533;V&#65533;&#65533;[l&#65533;nG&#65533;F&#65533;&#65533;3&#65533;l&#65533;&#65533;&#65533;&#65533;&#65533;)&#65533;W-hB	&#65533;&#65533;&#65533;&#65533;&#65533;&#65533;=&#65533;&#65533;`&#65533;W~&#65533;w&#65533;&#1372;&#65533;&#65533;N&#65533;	%&#65533;&#1610;&#1272;&#65533;&#65533;&#65533;&#65533;6&#65533;&#65533;&#65533;kCD&#65533;*Y&#65533;JW&#2029;&#1271;K&#65533;=&#65533;&#65533;0&#65533;&#65533;lB&#65533;&#65533;&#65533;&#65533;&#65533;W?&#1468;6&#65533;&#65533;&#65533;&#65533;&#1809;BLy&#65533;G&#65533;}&#65533;&#65533;&#65533;&#1824;&#65533;&#65533;8&#65533;&#65533;:Y&#65533;uBN&#657;&#65533;A&#65533;r&#65533;6&#1028;&#65533;
&#65533;&#65533; {&#65533;!`!c&#65533;&#65533;&#65533;&#65533;n&#65533;KTs&#65533;&#65533;
&#65533;&#65533;u&#65533; &#65533;{&#65533; &#65533;&#65533;~&#65533;&#65533;%&#65533;H&#65533;	bx&#65533;$gp ?&#65533;3@&#65533;&#65533;8&#65533;-&#65533;x
&#65533;#&#65533;&#65533;8&#65533;&#65533;&#65533;g&#65533;&#65533;&#65533;&#65533;~&#65533;&#65533; &#65533; H&#65533;`&#65533;&#1535;&#65533;&#65533;`=&#65533;A&#65533;3P &#65533;*&#65533;&#65533;&#65533;&#65533;&#65533;&#65533;;&#23191;&#65533;&#65533;i_&#65533;Y&#1086;&#65533;&#65533;p&#65533;Bhy&#65533;?&#65533;&#65533;&#65533;&#65533;lQ&#65533;t&#65533;"&#65533;@&#65533;&#65533;&#65533;}&#65533; &#65533; &#65533; &#65533;&#65533;A~&#65533;&#65533;R&#65533;~f&#65533;p&#65533;$ &#65533;&#65533;?A&#65533;&#65533;&#65533;&#65533;&#65533;#
&#65533;&#65533;C&#65533;&#65533;&#65533;&#65533;KBh?&#354;&#65533;@?&#65533; ?&#65533;S&#65533;&#65533;K&#65533;.&#65533;&#65533;&#65533;&#65533;?	$&#65533;d&#65533;xL&#65533;x&#65533;.&#65533;&#65533;s<&#65533;&#65533;@&#65533;&#65533;&#65533;&#765;&#65533;>&#65533;&#65533;@ &#65533;s&#65533;&#65533;&#65533;&#65533;8&#65533;&#1599;h&#65533;&#65533;A&#65533;&#65533;\&#65533;&#65533;&#65533;&#65533;&#65533;&#65533;&#65533;&#1790;GX&#65533;.x&#65533;|&#65533;h $&#279;&#65533;  !&#65533; &#65533; ,&#65533; &#65533; &#65533; L &#65533; &#65533;	H&#65533;&#65533;&#65533;&#65533;*\&#65533;&#65533;F&#65533;&#65533;}&#65533;&#65533;&#65533;&#331;3j&#65533;&#65533;q&#65533;&#65533;&#65533;&#65533;,&#65533;;&#65533;&#65533;B&#528;&#65533;&#65533;&#65533;&#1516;&#65533;&#727;0c&#388;&#65533;&#65533;1&#65533;&#65533;LZ&#65533;&R`O&#65533;@&#65533;
&#65533;&#65533;&#65533;$I&#65533;u&#65533;&#65533;yR&#65533;I&#65533;$&#65533;&#65533;H3&#65533;&#65533;&#1387;&#65533;E}&#65533;tiT&#65533;&#65533;9&#841;&#65533;&#65533;&#65533;X&#1258;UH&#65533;&#1766;`&#65533;&-&#65533;&#65533;,&#1291;&#65533;&#65533;&#1883;&#65533;k&#65533;ZEr5&#65533;.&#1564;&#65533;&#65533;*&#65533;(&#65533;&#65533;|&#65533;2>&#65533;T&#65533;&#65533;r&#65533;2&#65533;&#65533;1&#65533;&#65533;&#65533;!T&#789;&#65533;b&#744;&#1094;E&#65533;&#65533;g&#65533;&#65533;&#65533;&#65533;M0&#247;=&#65533;&&#65533;&#1772;I&#1898;Ud'p m&#65533;&#65533;&#65533;&#1372;xi`&#65533;&#65533;sC%kA,&#65533;&#65533;t&#65533;&#65533;5|t&#65533;7&#65533;&#65533;d&#65533;&#1132;&#65533;&#65533;&#65533;z&#65533;&#1843;uw&#65533;&#65533;&#65533;&#65533;&#1832;&#65533;&#65533;]&#65533;&#65533;y&#65533;?&#65533;&#65533;&#1725;&#65533;&#65533;s&#65533;v&#65533;M&#65533;&#65533;&#65533;o&#65533;mW&#65533;d&#65533;D&#65533;?&#65533;	S|&#65533;&#65533;&#65533;&#65533;y&#65533;&#65533;we&#65533;&#65533;'&#65533;&#65533;&#65533;1H&#65533;b%&#65533;&#65533;&#65533;&#65533;/&#65533;D&#65533;z&#65533;1&#65533;\&#65533;&#65533;w_Ax&#65533;"&#65533;q&#1568;f&#65533;e&#65533;@}sPT&#65533;%&#65533;bp&#65533;&#65533;&#65533;&#65533;&#65533;0S&#65533;&#65533;&#980;&#65533;&#65533;@&#65533; &#65533;Zz&#65533;&#65533;v"&#65533;&#65533;$v&#65533;q&#65533;eQ&#1140;&#65533;*P&#65533;&#65533;0sb&#65533;&#65533;?&#65533;&#65533;&#65533;2YRy'2&#65533;&#65533;z
&#65533;$c ZPAqd&$&#65533;?&#2000;&#65533;z%!&#65533;u7
(2z%&#65533;&#65533;&#65533;&#65533;&#65533;&#65533;&#65533;&#592;&#65533;36&#65533;&#65533;i_&#65533;&#65533;y&#65533;y&#65533;&#65533;7S&#65533;&#43894;&#65533;Zk&#65533;~&#65533;y&#65533;B&#65533;95&#65533;&#65533;.}Xg&#65533;&I&#504;i&#65533;&#65533;&#65533;&#65533;9&#65533;&#65533;Z&#65533;&#65533;&#65533;&#65533;&#65533;k
$&#65533;&#65533;&#65533;Ya8&#65533;tlApj
&#813;&#65533;N&#65533;'&#65533;Y&#420;OA(&#65533;	 `%RF,B&#65533;&#65533;+,AZ&#65533;K&#65533;n&#65533;&#65533;&#65533;&#1707;&#65533;S[kB&#65533;q%7iK&#65533;t-j!&#65533;&#65533;&#65533;&#65533;O&#65533;@&#65533;&#65533;&#65533;Dp&#65533;n9&#65533;&#65533;&#65533;&#814;Lx@&#65533;&#65533;q&#65533;$&#1775;A&#65533;LP&&#65533; 1&#65533;&#65533;&#65533;>&#65533;@&#65533;&#65533;&#745;F&#65533;&#65533;&#65533;&#65533;
$&#65533;?&#65533;,&#46525;&#65533;6*i&#65533;&#65533;f&#65533;"&#65533;&#65533;&#65533;C.H&#219;k&#65533;&#65533;&#65533;&#65533;&#65533;&#65533;&#65533; &#65533;&#65533;&#65533;+3?sB&#65533;&#60909;zIX&#65533;&#65533;&#65533;&#65533;]&#65533;&#65533;?p&#65533;BP.&#65533;h&#65533;r&#65533;
&#65533;&#65533;@&#65533;~jx	&#65533;c7&#65533;&#65533;&#65533;&#65533;&#65533;m&#65533;&#65533;&#65533;&#65533;&#65533;f&#65533;&#65533;6&#65533;As&#65533;p&#65533;f&#65533;&#65533;&#65533;&#65533;T."P=%P>&#65533;&#65533;&#65533;&#65533;t<Qy&#1080;ygM(m&#65533;&#65533; &#65533;S&#65533;&#65533;;&#65533;A&#65533;&#65533;"&#65533;
S&#65533;:&#65533;g&#65533;&#58215;&#65533;$t&#65533;'&#65533;(&#65533;6]_&#1885;&#840;&#65533;&#65533;=SQ]&#65533;&#1399;&#65533;&#65533;j&#65533;@&#65533;&#65533;Q&#65533;&#65533;CG&#65533;&#65533;&#65533;!&#65533;@j&#65533;&#65533;
/&#65533;&#65533; *12&#65533;@sV&#65533;&#65533;>&#65533;A&#65533;D&#65533;,U#|&#65533;R&#65533;VG-<qje&#65533; &#65533;A.p&#65533;vp&#65533;&#65533;&#65533;&#1028;&#65533;&#65533;&#65533;BX&#5658;e5&#65533;p&#771;&#65533;&#65533;_&#65533;&#65533;&#65533;&#65533;@=&#65533; ?t&#65533;B&#65533;&#65533;&#65533;&#65533;&#65533;&#65533;3,&#65533;T&#65533;&#65533;&#65533;E1&#65533;
&#65533;&#65533;&#65533;&#65533;&#65533;&#65533;&#65533;&#65533;g&#65533;&#65533;,!&#65533;s&#65533;&#65533;&#65533;&#65533;&#152;dBi&#65533;&#65533;&#65533;*&#65533;&#65533;&#65533;&#65533;&#65533;JA&#65533;&#65533;&#65533;npi
y&#917;1;&#65533;I&#65533;u<D	Z&#65533;&#65533;&#65533;&#65533;&#1366;&#65533;q&#65533;j&#270;&#65533;&#65533;6&#65533;&#65533;!88F&#65533;&#65533;&#65533;&#65533;&#65533;\&#65533;:&#65533;@&#65533;&#65533;&#65533;cj&#65533;*`)[&#28364;&#65533; &#520;&#65533;F&#65533;'&#65533;q&#65533;&#65533;&#65533;W&#65533;&#65533;&#65533;C&#65533;&#65533;&#65533;b&#65533;4%&#65533;-&#65533;&#65533;&#65533;P>< "&#65533;W&#65533;&#65533;&#65533;&#65533;&#65533;4^^A&#65533;&#65533;?&#65533;&#59134;&#65533;&#65533;&#65533;&#65533;&#65533;&#65533;M&#65533;4&#65533;&#65533;b:&#65533;tey9&#65533;Bg&#65533;D&#65533;)`4/&#65533;&#407;&#65533;i2&#65533;r&#65533;&#65533;'0&#482;O2$H&#65533;&#65533;`$&#65533;&#65533;&#1299;D&#65533;&#1326;v&#65533;h&#65533;'F&#65533;#&#65533;n&#65533;}k<&#65533;z&#65533;&#65533;&&#65533;&#65533;&#65533;&#65533;&#225;Y&#65533;&#65533;&#65533;),&#65533;9&#65533;2&#65533;&#65533;&#65533;X\&#65533;&#65533;&#65533;&#65533;_&#65533;&#65533;&#65533;@z9&#65533;&#65533;&#65533;Ti&#65533;&#65533;L&#65533;&#65533;z&#65533;4!6&#1883;P&#65533;&#65533;&#65533;I&#65533;,*&#65533;&#65533;"K4&#65533;C&#65533;&#1297;y&#65533;$&#65533;&#65533;&#65533;N3&#65533;#&#65533;!&#65533;&#65533;&#65533;F&#65533;n&#65533;=&#65533;	&#65533;V&#65533;&#1123;Z&#65533;#[&#761;VS	N&#65533;L/&#65533;b&#65533;>&#65533;T&#65533;&#65533;&#65533;.9#&#65533;B8&#65533;&#65533;<&#65533;<&#65533;&#65533;6&#65533;&#65533;&#65533;|&#65533;&#65533;&#65533;&#65533;&#65533;@I&#65533;d&#65533;&#65533;&#65533;&#65533;/9.&#65533;&#65533;&#65533;&#65533;H&#65533;&&#65533;&#65533;:$&#65533;[R&#65533;	g|C&#65533;&#65533;&#65533;&#65533;uXB&#65533;V&#65533;&#65533;fd&#65533;&#65533;&#65533;FP&#65533;&#65533;&#65533;ZC&#65533;&#65533;fA|&#65533;V&#65533;D&#65533;&#65533;&#65533;e&#1258;&#65533;.&#65533;[m&#65533;&#65533;lm		&#65533;6#&#65533;&#65533;n&#65533;&#65533;&#65533;J|#'&#65533;&#65533;@VTa&#65533;'&#65533;}cLV&#65533;J&#65533;&#65533;&#65533;&#65533;a&#65533;&#65533;DF&#65533;&#65533;^Q&#65533;m;&#65533;&#65533;&#65533;&#65533;&#65533;#,&#65533;&#65533;Z&#65533;q&#65533;1d&#65533;x5&#65533;A&#1579;&#65533;7&#65533;&#65533;u#&#65533;&#738;&#65533;&#65533;&#65533;&#65533;&#65533;v&#65533;&#65533;6W@&#65533;$&#65533;&#65533;&#65533;h&#65533;&#65533;|hqK&#65533;%&#65533;E H&#65533;$&#65533;# &#65533;x4&#65533;&#65533;(&#65533;AJ1&#65533;X&#65533;&#65533;&#65533;H&#65533;v&#65533;&#65533;^&#65533;&#2001;&#65533;h\'D&#65533;&#65533;&#65533;&#520;&#65533;d&#65533;&#65533;&#65533;&#65533;&#65533;&#65533;&#65533;f &#14250;&#65533;%-&#65533;C&#65533;&#65533;UxC&#65533;&#65533;`&#65533;&#65533;A^&#813;&#65533;&#65533;GL&#65533;&#65533;&#65533;0u?X&#65533;&#65533;&#1640;w&#65533;C&#65533;Bs&#65533;&#65533;&#65533;JZ]&#65533;o`&#65533;&#65533;p&#65533;|&#65533;^e&#65533;&#65533;&#65533;&#65533;?M&#65533;"H&#65533;&#65533;.BA81QKB&#65533;c&#65533;&#65533;E*"T&#65533;&#1559;B&#65533;&#65533;t&#65533;&#65533;&#65533;8`&#1601;&#65533;&#65533;&#65533;:1j&#65533;N&#65533;;M&#65533;4@&#65533;+&#65533;f&#65533;!c&#65533;&#65533;&#65533;z &#65533;x&#65533;&#65533;~&#65533;&#65533;&#65533;&#65533;&#65533;Q=&#65533;r&#65533;&#65533;*&#65533;/&#65533;1&#65533;&#65533;&#624;&#133;V#&#65533;&#65533;&#65533;&#65533;g&#65533;&#65533;.&#65533;u&#65533;&#65533;P&#1802;&#65533;u&#65533;&#65533;&#65533;&#65533;&#65533;'4&#65533;&#65533;&#65533;&#65533;&#65533;@f&#65533;k&#65533;j$c&#65533;&#65533;&&#65533;&#65533;&#65533;K&#65533;, &#65533;.j&#65533;Ue$&#65533;T'3Ih]&ZO&#65533;Qp<M&#65533;&#65533;sm&#65533;&#65533;&#65533;0&#65533;&#65533;&#65533;&#65533;&#65533;;3'&#65533;/#&#65533;;&#65533;&#65533;i&#65533;&#65533;A0&#65533;&#65533;&#65533;T&#65533;'&#65533;&#65533;&#65533;Db&#65533;&#65533;&#65533;&#65533;&#65533; d\d&#65533;[&#65533;&#65533;&#65533;&#888;&#65533;N6&#65533;&#65533;&#65533;No&#65533;W&#65533;&#65533;&#65533;/&#65533;g&#65533;[&#34995;&#930;f\&#65533;D2s&#65533;&#65533;&#65533;&#65533;&#65533;-&#65533;&#65533;&#65533;&#65533;N&#65533;c&#65533;Q[Y&#65533;O&#65533;&#65533;c]&U`&#65533;&#65533;Ox	&#65533;]&#65533;L
&#65533; b&#65533;&#65533;&#65533;(&#65533;&#65533;I&#65533;O&#65533;&#65533;&#65533;S&#65533;&#65533;<&#65533;&#595;5&#65533;&#65533;&#65533;&#713;&#65533;mA&#65533;&#65533;_&#65533;&#65533;&#65533;&#65533;#5&#65533;J!&#65533;Cg=&#65533;&#65533;g&#65533;sd&#65533;8A&#65533;s&#65533;&#65533;/&#65533;&#65533;&#1019;6&#65533;&#65533;n&#65533;&#65533;&#65533;0&#65533;|&#65533;M&#65533;&#65533;6&#65533;&#65533;6&#65533;T=&#65533;&#65533;&#65533;&#65533;c&#65533;	<&#65533;&#1997;&#65533;&#227;&#65533;&#65533;&#65533;&#65533;&#65533;A&#65533;n]C5&#65533;&#65533;&#1659;&#65533;&#1987;&#65533;&#65533;_&#65533;T&#65533;"&#65533;.&#65533;&#65533;6&#65533;&#65533;&#65533;fm{&#843;A&#65533;&#65533;&#65533;r&#65533;&#65533;B &#65533;&#65533;&#65533;Y&#65533;|x&#65533;0plf&#65533;&#65533;w&#65533;KM&#1472;X&#65533;&#65533;g.&#65533;&#65533;%&#65533;]&#65533;a5t8&#1505;/&#65533;Qr&#65533;&#65533;B&#65533;V(&#65533;w&#65533;u&&#65533;TK&#65533;KO&#65533;eCf58G&#65533;&#65533; )h&#65533;uM&#65533;!eD6&#65533;67tq&#65533;&#65533;k&#65533;s&#65533;Q1}&#1348;V1&#65533;&#65533;&#65533;&#65533;&#65533;MALA(~&#65533;&#65533;PG&#65533; L<#bp!`&#65533;&#65533;2&#65533;&#65533;bf&#65533;&#65533;w~QmE&#65533;Wa5&#65533;GuphbAR&#65533;2&#65533;D@&#65533;&#65533;&#65533;i&#65533;P&#65533;8)&#65533;&#65533;qN&#65533;&#65533;&#65533;kU&>&#65533;&#65533;&#65533;aix&#65533;&#65533;x7.&#65533; b&#65533;b'&#65533;&#65533;Po&#6279;CRex&#65533;p&#65533;@cAp^&#65533;A&#65533;FP &#65533;&#65533;&#65533;a&#65533;c[&#65533;x&#65533;&#65533;`&#65533;&#65533;*&#65533;&#65533;x&#65533;1&#65533;q&&#47360;&#65533;e&#65533;&#65533;&#65533;4&#65533;h&#65533;4&#65533;anc{Qo&#65533;t &#65533;&#65533;]6&#65533;&#65533;&#65533;&#65533;&#65533;&#65533; &#65533;&#65533;x"d$a&#65533;&#65533;&#65533;$`&#65533;@z&#65533;&#65533;wJ&#65533;&#1549;a:&#65533;N&#65533;&#65533;HC&#65533;Kk}&#65533;&#65533;qll&#65533;h&#65533;Q&#65533;&#65533;&#65533;k&&#65533;&#65533;&#65533;
o&#65533;L1&#65533;8&#65533;h&#65533;&#65533;!&#65533;&#65533;n&#65533;&#65533;I1T&#65533;x!&#65533;&#65533;&#65533;!&#65533; &#65533;&#65533;&#65533;&#65533;&#65533;&#1313;@&#65533;&#65533;D&#65533;q&#1504;1&#65533;N&#65533;!&#65533;&#65533;&#65533;T@&#65533;3yf&#65533;&#65533;&#65533;&#65533;&#65533;m@t4B$&#65533;7)g!Ep&#65533;&#65533;&#65533;&#65533;&#65533; H&#65533;- &#65533;&#65533;&#65533;q&#65533;&#65533;&#1559;&#65533;Pb&#65533;',&#65533;&#65533;&#65533;&#65533; 4p ,&#65533;&#65533;&#65533;g	&#65533;&#65533;&#65533;pz&#65533;
"&#65533;&&#65533;3'&#65533;P&#65533;q&#65533;&#65533; &#65533;Wo|&#65533;&#65533;&#65533;.&#65533;*lP&#65533;2 &#65533;	&#65533;&#65533;J2&#65533;&#65533;&#65533;i&#1840;S|wq&#866;&#65533;E&#65533;U&#65533;8&#65533;&m&#65533;@L&#1051;&#65533;KP`7	'&#65533;&#65533;&;&#65533;&#65533;&#65533;)V&#65533;>A&#65533;\  O&#65533;Q.0H9&#65533;&#65533;&#65533;(&#65533;&#65533;o9&#65533;&#65533;&#1050;!O&#65533;&#65533;8&#65533;&#65533;&#65533;&#65533;&#65533;&#1497;&#65533;&#65533;P&#65533;&#65533;_&#65533;&#65533;8&#65533; &#65533;q<.T)&#65533;&#65533;wZ88&#65533;&#65533;iA6&#65533;
&#65533;#&#65533;!&#65533;$yS&#65533;&#65533;&#65533;&#65533;&#65533;q&#65533;&#65533;#TY&#65533; &#65533;&#65533;&#65533;&#65533;&#65533;K&#65533;&#65533;&#65533;C&#65533;&#65533;iuXQ&#65533;&#65533;&#65533;$&#65533;` :=&#65533;%$&#65533;h&#65533;<Up&#65533;&#65533;&#65533;&#65533;B&#65533;y3&#65533;8&#65533;&#65533;T&#65533;|w6&#1058;&#65533;&#65533;s&#65533;	&#65533;Z&#65533;&s*&#65533;&#65533;&#65533;q&#65533;(+&#65533;&#65533;&#65533;k&#65533;&#65533;&#65533;&#65533;P&#65533;`C&#65533;"c&#65533;! &#65533;&#1097;&#65533;&#65533;zng&#65533;/&#65533;8{Q`:V&#65533;@&#65533;d&#65533;&#65533;&#65533;&#65533;#Ta&#65533;N&#65533;/&#65533;&#65533;J`&#65533;&#65533;&#65533;&#65533;&#65533;&#65533;j&#65533;A&#65533;T0&#65533;&#65533;&#65533;&#65533;&#65533;&#65533;.aP&#65533;&#65533;h&#65533;q`&#65533;.&#65533;&#65533;&#65533;&#65533;U&#65533;&#65533;)i9E&#65533;&#65533;A&#65533;&#65533;&#65533;&#65533;g&#65533;&#65533;&#65533;0&#65533;)HPl
f&#65533;{b&#65533;8&#65533;&#65533;!&#65533;d$p&#65533;U"&#60736;&#186;/"$]Jk&#65533;&#65533;&#65533;*p&#65533;&#65533;,@&#65533;^t)&#1629;&#65533;q&#65533;&#65533;m&#65533; &#65533;&#65533;&#65533;&#65533;Y&#65533;&#65533;S&#65533;&#65533; &#65533;l03&#65533;&#65533;'&#65533;iV&#65533;&#65533;&#65533;&#65533;&#65533;&#65533;&#65533;&#65533;	&#65533;K&#65533;&#65533;&#65533;A:Q+i&#65533;&&#1208;\v&#65533;&#65533;i&#65533;	&#65533;&#65533;&#65533;I	&#65533;*ASXS&#65533;&#65533;&#65533;&#65533;eN&#65533;&#65533;K&#65533;Il&#65533;
&#65533;Z&#65533;&#65533;$&#65533;Eu&#65533;&#65533;nV&#65533;&#65533;&#65533;&#65533;&#65533;&#65533;Hz&#65533;&#65533;&#65533;M\&#65533;G&#65533;&#65533;"B&#1385;&#65533;&#65533;{!*e*{&#65533;e&#65533;&#65533;wVh&#65533;o&u&#65533;&#65533;&#65533;&#65533;B&#65533;&#59473;&#65533;&#65533;
&#65533;S&#65533;@&#65533;N&#65533;GV&#65533;&#65533;d4&#65533;&#65533;&#65533;&#65533;a&#65533;XbE&#65533;&#65533;&#65533;0V&#65533;F&#65533;tVu&#65533;&#65533;&#65533;&#65533;&#506;{X&#65533;{&#65533;n`sb&#65533;&#65533;uw&#65533;@K)J&S&#65533;&#65533;&#65533;&#65533;&#65533;&#65533;&#65533;$&#65533;oq&#65533; &#65533;&#65533;Q~zw&#65533;&#65533;&#65533;&#65533;C^p&#65533;&#65533;&#65533;&#65533;34&#65533;J&#65533;&#65533;1&#65533;	Y>&#65533;A	N; &#151;&#65533;&#65533;/&#65533;*TR+&#65533;&#65533;*qKg&#65533;h &#65533;2Ff&#65533;&#65533;M&#65533;&#65533;&#65533; S&#65533;&#65533;&#65533;3&#65533;&#65533;&#65533;&#65533;"I&#65533;&#65533;&#65533;e&#65533;&#65533;&#65533;&#65533;PqIx&#65533;&#65533;&#65533;A>&#65533;&#65533;&#65533;&#65533;!&#65533;+&#65533;Q&#65533;&#65533;&y#&#65533;&#65533;
pJ&#65533;fB&#65533;&#65533; &#65533;&#65533;-&#65533;&#65533;K^&#65533;
z&#65533;&#65533;v&#65533;b&#145;&#65533;&#65533;&#65533;&#65533;&#65533;.0D4S/&#65533;&#65533;v/&#65533;&#1711;&#65533;&#65533;a&#65533; T%Mq+TH&#65533;D a&#65533;&#65533;&#65533;\&#65533;&#65533;&#65533;&#65533;cU&#65533;&#65533;&#65533;J&#1947;p&#65533;+&#65533;&#65533;w"&#65533;&#65533;&#65533;&#65533;&#65533;&#65533;&#65533;&#65533;P	&#65533;p&#65533;p^&#65533;&#65533;&#65533;]&#65533;&#65533;sEqp&#65533;r&#418;&#65533;&#65533;&#6607;&#65533;0&#65533;V&#65533;:&#65533;&#65533;&#65533;&#65533;;&#65533;q&#65533;&#65533;-lw&#65533;]&#65533;&#65533;K<&#65533;&#65533;5&#65533;&#65533;!&#65533;&#1151;E\&#65533;ks&#65533;&#65533;D&#65533;&#65533;!"&#65533;&#65533;3&#65533;&#65533;xo&#65533; O&#65533;&#65533;R&#65533;&#65533;&#65533;&#65533;d&#65533;&#65533;&#65533;r{x&#65533;_&#65533;&#65533;8i&#65533;@&#65533;&#65533;&#65533;z&#65533;&#65533;R&#65533;\&#65533;&#65533;jK&#65533;#{x&#65533;K!&#65533;&#65533;l@&#65533;v&#65533;&#65533;&#65533;y&#65533;&#1669;g&#65533;&#65533;cRv&#65533; &#65533;&#65533;&#65533;X|8&#65533;&#65533;:&#65533;f4H&#65533;&#65533;T}&#65533;&#65533;&#65533;,&#65533;t&#543;&#65533;j1&#524;&#65533;&#65533;
T&#65533;7n!&#65533;&#65533;Y&#65533;=&#65533;dh|r&#65533;2)}&#65533;C&#65533;|e&#65533;#d&#65533;&#65533;&#65533;&#65533;t(&#65533;&#65533;&#65533;&#65533;&#65533;&#65533;9&#65533;&#65533;&#65533;<&#65533;&#65533;W&#65533;
&#65533;<w$&#65533;3&#65533;&#65533;&#65533;&#65533;&#65533;v<&#65533;&#65533;&#65533;&#65533;i&#65533;&#65533;&#65533;SEX&#65533;&#65533;&#65533;&#65533;&#65533; q&#65533;Q,&#65533;&#65533;&#65533;	&#65533;&#65533;&#1040;1 t 44&#65533;&#65533;&#65533;	&#65533;p&#65533;}&#65533;tC'-&#65533;&#65533;&#65533;#=0&#65533;`&#65533;M"&#65533;&#65533;{1 &#65533;6&#65533;&#1247;&#65533;#&#65533;3M3&#65533;&#1245;&#65533;&#65533;&#65533;`&#1339;p&#65533;>&#65533;:&#65533;&#65533; Q&#65533;3&#65533;&#65533;M==#&#65533;a&#65533;p2 (&#65533;M&#65533;%&#65533;	&#65533;&#65533;&#65533;W&#65533;&#65533;q&#65533;@ @&#65533;pw&#65533;&#65533;*&#65533;&#65533;&#65533;&#65533;&#65533;s&#65533;&#65533;&#65533;[&#65533;R&#65533;&#65533;k&#65533;&#65533;&#65533;&#65533;&#1550;&#65533;&#65533;&#65533;)&#65533;&#65533;&#65533; &#65533; &#65533;&#1621;]&#1626;&#65533; &#65533;K&#65533;&#65533;&#65533;&#65533;&#65533; &#65533;`&#65533;	&#65533;&#1554;m&#65533;]&#1710;&#65533;&#65533;&#65533;&#65533;p&#65533;&#65533;&#1570;}&#65533; &#65533;-&#65533;&#65533;&#1642;-0&#1612;&#65533;&#1682;m&#1727;-&#65533;=&#1782;}&#65533;&#65533;r-&#65533;x&#65533;wM&#65533;}r&#65533;&#65533;y&#1914;&#65533;&#1914;&#65533;V&#65533;&#65533;&#65533;&#65533;y&#65533;&#1523;p&#65533;&#65533;0q&#65533;&#65533;}&#65533;&#1101;&#65533;g&#65533;&#65533;&#65533;*0&#65533;&#65533;&#65533;&#65533;&#65533;&#65533;u]&#65533;&#65533;&#1907;0&#65533;a&#65533;&#65533;&#65533;&#65533;m&#65533;&#65533;&#65533;&#65533; A&#65533;&#65533;&#65533;1&#65533;&#65533;&#65533;&#65533;(}&m&#65533;`&#65533;20&#65533;&#65533;  !&#65533;&#65533;&#65533;	&#65533; B &#65533;&#65533;	&#65533;&#65533;1 0.&#65533;P90m&#65533;H&#65533;&#65533;`&#65533;&#65533;&#65533;&#65533;&#65533; &#65533; &#65533;&#65533;F~	&#65533; K&#65533;&#65533;50&#65533;]d&#65533;8&#65533;C&#65533;&#65533;&#65533;X><n|&#65533;9&#65533;&#65533;&#65533;E&#65533;E. &#65533;k= &#65533;0&#65533;)&#65533;&#65533;&#65533;&#65533;?&#65533;9@&#65533;v>&#65533;&#65533;y&#65533;&#65533;&#65533;&#65533;n l&#65533;&#65533;&#65533;>&#1965;&#65533;&#65533;c&#65533;&#65533;w~&#65533;&#65533;&#65533;&#65533;N&#65533;N&#65533;L&#65533;Z~&#65533;r&#65533;&#65533;&#979;E~&#65533;b&#65533;&#65533;}&#65533;&#65533;W&#65533;d&#65533;&#65533;&#65533;~\&#65533;&#65533; b&#65533;&#65533;@&#65533;&#65533;.&#65533;&#65533;t&#65533;&#65533;&#65533;&#65533;&#65533;r&#65533;&#65533;8&#65533;&#65533;&#65533;&#65533;&#65533;&#65533;>&#65533;&#65533;6l&#41326;&#65533;Znl&#65533; g&#65533;&#65533;&#65533;&#65533;>&#65533;&#65533;&#65533;&#65533;d&#65533;&#46654;&#65533;&#65533;&#65533;<&#65533;&#65533;&#65533;&#65533;D>&#65533;&#65533;n&#65533;&#65533;+m&#65533;&#65533;&#65533;].4&#65533;&#65533;&#65533;&#65533;&#65533;&#65533;@&#65533;&#65533;&#65533;&#1645;&#65533;&#65533;&#65533;&#65533;. &#65533;&#65533;@&#65533;&#65533;&#65533;&#65533;.&#65533;N&#65533;&#65533;&#65533;<&#65533;&#65533;&#65533;! &#65533;&#65533;&#65533;&#65533; &#65533;&#65533;^&#65533;P&#65533;&#65533;.&#65533;&#65533;~&#65533;&#654;&#65533;&#65533;&#65533;JG&#65533;&#65533;&#65533;.y&#65533;/&#65533;M]&#65533;&#65533;No&#65533;! c&#65533;&#65533;&#65533;>#&#65533;_%?&#65533;&#65533;&#65533;j&#65533;&#65533;
9@&#65533;&#65533;&#65533;&#65533;&#65533;&#65533;$/&#65533;&#65533;&#65533;8.&#65533;&#65533;&#65533;&#65533;&#65533;&#65533;&#65533;)Z&#65533;0&#65533;&#65533;&#65533;&#65533; /x^&#65533;G&#65533;&#65533;&#65533;&#65533;M&#65533;&#65533;nn&#65533;@/&#65533; &#65533;&#65533;&#65533;&#65533;&#270;&#65533;&#65533;&#65533;&#65533;&#65533;&#65533;O&#65533;&#65533;<&#65533;<&#65533;&#65533;&#65533;&#45006;&#65533;&#65533;&#65533;&#65533;&#65533;&#65533;!&#65533;&#65533;&#65533;&#65533;G&#65533;&#65533;&#65533;&#65533;x&#65533;j&#65533;&#65533;L&#65533;&#65533;&#65533;n&#65533;&#65533;s?&#65533;&#65533;Eo&#65533;>]&#65533;<|o&#65533;&#65533;&#65533;v&#65533;&#65533;&#65533;6&#65533;p&#65533;1&#65533;&#65533;&#65533;_&#65533;A&#65533;&#65533;o&#65533;v_&#65533;&#65533;?&#65533;&#65533;j&#65533;&#65533;&#65533;!0&#65533;.&#65533;?/&#65533;&#65533;&#65533;&#65533;o&#65533;&#65533;a&#65533;&#65533;&#65533;&#65533;o&#65533;&#65533;/&#65533;&#65533;&#65533;&#65533;&#65533;&#65533;&#65533;&#65533;&#1344;8&#65533;&#65533;&#65533;&#65533;e&#65533;&#65533;&#65533;&#65533;iO&#65533;&#65533;A&#65533;n&#65533;&#65533;&#65533;&#65533;&#65533;&#65533;&#65533;&#65533;&#65533;&#65533;?&#65533;&#65533;O&#65533;&#65533;&#65533;&#65533;&#65533;&#65533;&#65533;&#65533;&#65533;O&#65533;o&#65533;&#65533;?&#65533;&#65533;o&#65533;&#65533;?&#65533;&#65533;&#65533;&#65533;	x&#65533;&#65533;?&#65533;	.d&#65533;&#65533;&#65533;C&#65533;%N&#65533;X&#65533;\&#65533;Zb&#65533;G&#65533;&#65533;e&#805;&#65533;&#65533;&#65533;xd)pe&#65533;&#65533;e&#932;Y&#65533;&D&#65533;&#65533;&#65533;&#20435;S&#65533;&#65533;+&#65533;&#65533;!&#316;&#65533;&#65533;&#65533;&#1255;j&#65533;ThM&#65533;&#65533;&#65533;!&#65533;&#65533;S&#65533;0&#65533;p&#65533;*d&#65533;KS&#65533;i&#1390;u(5&#65533;&#65533;&#65533;&#65533;p8&#65533;&#65533;&#609;e[&#65533;&#65533;%&#65533;,[&#65533;&#65533;&#1402;&#65533;X&#65533;j&#1427;&#65533;&#65533;&#65533;&#65533;R/&#65533;&#65533;&#65533;%O&#65533;)&#65533;\&#65533;t&#65533;e&#65533;C&#65533;w&#65533;y&#65533;&#65533;-e&#1321;N&#65533;&#65533;*V&#65533;!&#65533;&#65533;&#945;R&#65533;&#65533;h&#65533;#&#65533;&#65533;&#65533;&#65533;-&#65533;u&#65533;&#65533;z&#65533;c&#65533;&#65533;{/OM8&#65533;&#47923;&#452894;&#1765;&#65533;&#65533;&#821;&#65533;&#65533;]a&#65533;&#1542;&#65533;&#65533;&#65533;<r&#65533;&#65533;&#65533;s&#65533;*&#65533;uH&#65533;&#65533;s5&#65533;67nq5&#65533;&#65533;&#65533;_s &#65533;&#65533;&#65533;!CL&#1011;&#65533;&#65533;Z&#65533;K&#65533;&#65533;&#65533;&#65533;&#65533;6&#65533;&#65533;;&#65533;r&#65533;&#65533;'&#65533;&#18639;&#65533;&#65533;*&#65533;AC&#65533;&#65533;&#65533;&#65533;&#65533;&#65533;&#65533;o&#65533; &#65533;SP!&#65533;&#65533;ib?klHB&#65533;&#65533;B&#65533;&#65533;&#65533;$8L&#65533;(&#65533;&#65533;&#65533;CmT&#65533;" &#65533;&#65533;&&#65533;*&#65533;Gih &#65533;,&#1198;k0&#65533;%m&#65533;q!w&#65533;0&#65533;&#65533;! q:<N&#65533;&#65533;tS!&#65533;&#65533;2<&#65533;
2A&#65533;&#65533;2
&#65533;-&#65533;&#65533;&#65533;K&#65533;&#65533;&#65533;!D&#65533;J=&#65533;A&#65533;&#65533;&#65533;x&#65533;&#65533;O7%|k&#65533;'5S(&#65533;&#65533;&#65533;"&#65533;&#65533;K6&#65533;&#65533;&#65533;6 &#65533;B&#65533;&#65533;&#65533;!&#411;&#65533;&#65533;&#65533;&#65533;&#864;QI]o&#65533;.&#65533;&#65533;&#65533;AC *&#65533;+&#65533;&#65533;h&#65533;uI\&#65533;&#65533;&#65533;Z7&#65533;&#65533;1&#65533;X/s&#65533;W&#65533;&#65533;&#65533;D&#65533;r&#65533;&#65533;XY_&#65533;&#65533;Z&#65533;ehYK
&#65533;P&#65533;2R&#65533;:xa&#65533;&#65533;&#65533;&#65533;p&#65533;&#65533;]W]h&#65533;&#65533;&#65533;!=&#65533;Yj^zy&#65533;5GU{eLi&#65533;&#1683;&#65533;&#65533;&#65533;-&#65533;&#65533;\&#65533;=&#65533;&#65533;(&#16044;3d%&#65533;(&#65533;&#65533;Bs7&#65533;&#65533;Pnjx&#65533;E&#65533;R4&#65533;~&#65533;&#65533;H(&#65533;c&#1752;c&#65533;&#65533;&#65533;N&#65533;&#65533;`&#65533;&#65533;6@_&#65533;&#65533;&#65533;!&#65533;z&#65533;_&#65533;&#65533;&#1454;&#65533;&#65533;&#65533;&#65533;x&#824;&#65533;L&#65533;<CS0&#17957;&#65533;5@&#65533;z&#65533;gWSz&#65533;S&#65533;&#65533;&#65533;7&#65533;s&#65533;&#65533;&#65533;Q&#65533;'&#65533;&#65533;&#65533;c&#65533;&#65533;&#65533;U#z&#65533;&#65533;3F&#65533;&#495;&#65533;&#65533;&#65533;&#65533;Q&#65533;&#65533;&#65533;&#65533;N&#65533;*&#65533;?p))&#65533;):&#65533;&#65533;0r/&#29044;Z&#65533;&#65533;&#65533;&#65533;f4!&#65533;1&#65533;,n0&#65533;&#65533;&#65533;+C&#65533;&#65533;&#65533;w.7&#65533;&#65533;(&#1712;&#65533;}t&#65533;&#65533;&#65533;&#65533;,&#65533;gwj Mt&#65533;&#65533;D&#65533;&#65533;Wr&#65533;&#65533;&#1524;&#65533;&#65533;&#65533;&#633;&#65533;&#65533;&#65533;&#65533;&#65533;&#65533;&#65533;8&#65533;&#65533;^z&#1675;GU&#65533;&#65533;&#65533;N&#65533;Z&#65533;&#65533;k&#65533;&#65533;y&#65533;{&#65533;'#&#65533;&#65533;&#65533;&#2043;&#65533;&#65533;\Z&#65533;p&#65533;&#142;_&#65533;&#65533;9i.&#65533;C&#65533;!C&#65533;U&#65533;e&#65533;&#65533;&#65533;&#65533;&#65533;	&#65533;&#65533;&#65533;*&#65533;B&#65533;l&#65533;X&#65533;&#65533;&#65533;s&#65533;E &#65533;&#65533;&#65533;iD&#65533;W&#65533;&#65533;,&#65533;/f&#65533;&#65533;D(&#65533;&#65533;(&#65533;&#160;sS&#65533;&#65533;p0B&#65533;&#65533;&#65533;u9&#1618;&#65533;t&#65533;I&#65533;J&#65533;&#65533;&#65533;&#1250;&#65533;1DFF<"T$%&#65533;&#65533;&#65533;&#65533;&#1119;&#65533;&#65533;4&#65533;&#65533;L&#65533;&#65533;U|&#65533;&#65533;AAQ&#65533;&#65533;C&#65533;=&#65533;&#65533;Hl&#65533;*E@->&#65533;%1&#65533;&#65533;&#65533;&#65533;,&#65533;&#65533;&#65533;&#65533;&#65533;&#65533;F&#65533;-$4b&#65533;# &#46644;%vnJv&#65533;U&#65533;:&#65533;G5&#65533;)fDX&#65533;XU&#65533;6&DX&#65533;9&#65533;5&#65533;+Rj&#65533;t&#1750;&#65533;8S&#65533;&#65533;T&#65533;m:e&#65533;&#65533;(&#516;5&#65533;Pv9&#65533;4hEv&#65533;&#65533;I&#65533;&#65533;&#65533;&#65533;1&#65533;bR&#65533;	&#65533;&#65533;&#65533;#-*S&&#65533;&#65533;&#65533;&#65533;&#65533;&#27396;&#65533;&#65533;&#65533;N&#65533;|&#65533;0&#65533;Y&#65533;&#65533;`1&#65533;&#773;~&#65533;/&#65533;&#65533;&#65533;&#65533;&#65533;&#65533;&#65533;&#65533;H&#771;&#65533;Y&#65533;&#65533;]L&#65533;w&#65533;S&#65533;8&#65533;&#65533;&#841;l&#65533; &#65533;&#65533;&#65533;:x&#65533;e/![#&#65533;	P&&#65533;=&#1033523;&#419;&#65533;R&#65533;&#65533;&#65533;&#65533;(N&#297;&#65533;&#65533;&#65533;&#284;D&#65533;&#65533;y&#65533;&#65533;&#65533;:&#65533;xhG)B&#65533;r&#65533;R&#65533;d&#65533;<6&#65533;`r&#1317;i&#65533;8u&#1173;&#65533;&#65533;&#65533;;&#65533;&#65533;:m&#65533;O&#65533;&#65533;t&#65533;&#65533;[&#65533;bx&#65533;]2&#65533;a&#65533;&#42833;X&#869;:&#65533;	&#65533;R&#65533;wT&#65533;]&#65533;%&#65533;l(&#65533;&#65533;&#172;2u<OUW=&#65533;&#65533;&#65533;p&#65533;&#65533;&#65533;$&#65533;&#65533;@&#65533;&#65533;5$&#65533;&#65533;&#65533;&#65533;&#65533;&#65533;&#65533;&#65533;&#65533;&#65533;K&#65533;`l&#65533;&#65533;&#65533;&#65533;&#65533;&#65533;&#65533;}&#1129;`&#65533;a&#65533;&#65533;&#65533;&#65533;&#65533;&#65533;uk&#65533;&#65533;&#65533;&#65533;&#65533;&#65533;&#65533;&#65533;&#65533;Z&#65533;#C&#65533;3&#65533;&#65533;&#65533;&#65533;B&#65533;Y&#65533;&#1426;jN&#299;P&#65533;E&#65533;&#65533;&#65533;{&#65533;&#65533;*g&#65533;&#65533;&#65533;&#65533;0r&#65533;Y&#65533;@rh[&#65533;|&#65533;$
!Eb&#65533;&#65533;&#65533;\&#65533;Qam&#65533;&#65533;&#65533;(wTJ&#65533;3{&#65533;&#65533;&#65533;W&#65533;&#65533;)n&#65533;&#65533;&#65533;&#65533;qHo&#65533;jnj&#65533;&#65533;r&#65533;c
b&#65533;&#65533;&#65533;&#65533;2
&#65533;&#65533;}&#65533;&#65533;#&#65533;A!&#65533;n5&#65533;)A&#65533;g&#65533;?OY$&#65533;&#65533;7&#65533;&#65533;d&#1526;&#65533;%'~A&#65533;&#1723;&#65533;OQ)/p&#65533;d&#65533;&#65533;	>&#65533;&#65533;{&#1526;&#65533;&#65533;&#65533;&#65533;&#65533;&#65533;&#65533;&#65533;W7&#65533;&#65533;&#65533;0Z+&#65533;%}&#65533;I\j&#65533;'vo_d{]FZ8!f&#65533;&#65533;*O,&#65533;iV3&#65533;a\&#65533;EI &#65533;&#65533;RFKId&#65533;&#65533;&#65533;&#65533;&#65533;&#65533;&#65533;X&#65533;SFB&#65533;@f9&#65533;"&#65533;&#65533;0&#65533;1H,j&Xu&#65533;Q1&#65533;r&#65533;&#65533;&#65533;c&#65533;X&#65533;&#454;&#65533;&#65533;"&#65533;/&#65533;&#65533;&#65533;c&#65533;f&#65533;&#65533;D&#65533;n&#65533;-&#65533;q&#65533;&#65533;&#65533;`&#65533;d&#65533;3&#65533;&#65533;&#65533;|&#65533;g7&#65533;&#65533;&#65533;dV&#65533;&#1212;&#65533;G&#65533;	&#65533;&#65533;&#65533;&#65533;I!3&#248;I&#65533;x&#1180;&#65533;<m&#65533;&#65533;:l&#65533;x&#65533;&#925;&#65533;Z&#65533;&#65533;&#65533;xX&#65533;X;9&#65533;B&#65533;lH&#65533;t&#65533;ur&#65533;o&#65533;&#65533;PM&#65533;t%&#1282;&#65533;&#65533;&#65533;Vk~&#65533;&#65533;&#65533;kB&#65533;	&#65533;!T{&#65533;&#65533;&#65533;oK&#65533;&#65533;&#65533;c&#65533;q&#65533;X&#65533;&#65533;B&#65533;
&#1984;&#65533;&#65533;.Nk&#65533;&#65533;&#65533;&#65533;k&#65533;&#65533;&#65533;oe&#65533;r&#65533;&#65533;&#65533;(&#65533;[&#65533;&#14747;h&#65533;&#65533;&#65533;&#65533;f&#65533;&#65533;&#887;&#65533;&#65533;(t&#65533;s&#65533;!&#65533;iu&#65533;&#65533;F&#65533;*&#144;!&#1802;R&#65533;*&#65533;&#65533;]u&#65533;&#65533;&#65533;&#65533;`M&#65533;&#65533;V.&#65533;n&#65533;J&#65533;&#65533;&#65533;&#65533;\&#65533;&#65533;&#65533;S&#65533;C&#65533;&#65533;qY/&#65533;t&#65533;b&#65533;5&#65533;>'&#65533;&#65533;p&#65533;&#65533;&#1482;61&#65533;&#743;&#65533;a&#65533;&#65533;~&#65533;&#65533;5_&#65533;&#65533;&#65533;&#65533;&#65533;g&#65533;&#65533;&#65533;>&#65533;&#65533;gU48&#65533;&#65533;&#1123;9z&#65533;;&#65533;t&#65533;&#65533;&#65533;&#65533;m,&#65533;&#65533;s&#1766;&#65533;&#65533;I&#65533;&#65533;:T&#65533;&#65533;&#65533;h.&#65533;\&#65533;9=}}&#65533;&#65533;X&#65533;&#65533;&#65533;v&#65533;N%p&#369;&#65533;5e &#65533;&#65533;9pI\&#65533;\&#65533;&#65533;&#65533;N\&#65533;&#65533;&#65533;
0&#65533;y&#65533;&#65533;&#65533;J&#65533;&#65533;Nu&#65533;&#65533;&#396;&#65533;&#65533;&#65533;6`&#65533;&#65533;XE&#65533;&#65533;x&#65533;E&#65533;H>&#65533;&#65533;m&#65533;&#65533;&#65533;Kl&#65533;/U*&#65533;Ap&#65533;&#65533;&#65533;&#65533;c@X>I&#65533;&#65533;&#65533;Lq&#65533;>&#65533;&#65533;&#65533;&#65533;
W8&#65533;&#65533;h&#65533;	&#65533;&#65533;!&#65533;!&#65533;W&#65533;~&#65533;&#65533;&#65533;&#65533;&#1831;u&#65533;&#65533;vA&#65533;l&#65533;R&#65533;&#65533;B&#65533;&#65533;kR
2p&#65533;fq&#65533;&#1567;&#65533;p@B@&#65533;&#65533;&#65533;&#65533;&#65533;&#65533;&#65533;&#65533;8&#65533;(&#65533;#?:&#65533;&#65533;&#65533;s&#65533;&#65533;&#65533;?&#65533;&#65533;&#65533;&#65533;&#65533;&#65533;&#65533;&#65533;Y&#65533;&#65533;&#65533;&#65533;&#65533;3&#65533;&#65533;&#65533;&#1791; &#65533;&#65533;&#65533;&#65533;&#65533;&#65533;&#65533;&#65533;&#65533; &#65533;?&#65533;&#65533;d&#65533;&#65533;&#65533;&#65533;&#1599;&#65533;?&#65533;&#65533;&#65533;KTHAC&#65533;H&#65533;&#65533;!$B!&#65533; &#65533;@&#65533;&#65533; @&#132;PB&#65533;B&#65533;8A&#65533;0TH&#65533;.H&#65533;&#65533;B&#65533;&#65533;&#65533;B&#65533; &#65533;/L&#65533;!&#65533;!L&#65533;&#65533;H
(&#65533;*&#65533;h&#65533;&#65533;&&#65533;&#65533;'L$L$B4D&#65533;2D-&#65533;&#65533;&#65533; &#65533;x&#65533;&#65533;K&#65533;f@&#65533;Y&#65533;&#65533;&#65533;A&#65533;;&#65533;Gp &#65533;&#65533;&#65533;&#65533;CJ|&#65533;&#65533;L,&#262;&#65533;DN|&#65533;sH&#65533;f@&#65533;sH/&#65533;B&#65533;`&#65533;G&#65533;&#65533;(&#65533;K&#65533;DM&#65533;&#65533;&#65533;&#65533;  !&#65533; &#65533; ,&#65533; &#65533; &#65533; K &#65533; &#65533;	H&#65533;&#65533;&#65533;&#65533;*\&#528;&#65533;&#65533;&#65533;J&#65533;H&#65533;&#65533;&#331;&#65533;X &#1026;B&#510;	<&#65533;&#65533;&#65533;&#65533;&#65533;2&#65533;\&#626;&#65533;E&#65533;#&#65533;&#65533;7sd&#836;Hxt&#627;&#65533;O&#65533;$IR:3(&#541;4&#65533;&#65533;&#65533;v&#65533;&#65533;&#999;P&h&#65533;X&#65533;&#65533;G&#65533;&&#65533;&#65533;&#65533;&#65533;U&#65533;NI&#65533;&#65533;&#65533;&#65533;Y&#65533;oV&#65533;H&#55237;&#65533;&#65533;
&#65533;T&#65533;R(d&#65533;&#65533;-W&#65533;&#1169;e&&#65533;
x &#1219;$&#1549;&#65533;&#65533;&#65533;)&#65533;	&#65533;]&#65533;&A&#65533;&#65533;&#65533;&#65533;&#65533;&#65533;g&#65533;&#65533;=&#65533;53V&#65533;4f&#65533;&#65533;4&#65533;&#65533;&#1008;&#65533;&#65533;9&#65533;&#65533;k&#65533;&#65533;&#65533;&#65533;&#65533;4&#65533;a&#1231;&#65533;&#65533;%(6&#65533;q&#65533;]G&#65533;t&#65533;[&#65533;&#65533;&#65533;&#65533;&#949;;1&#65533;&#65533;5G&#65533;&#65533;=&#65533;&#65533;&#65533;s&#65533;B&#65533;&#65533;*7S&#1976;&#65533;&#65533;Z&#65533;&#65533;&#65533;&#65533; 1&#65533;&#65533;[&#65533;r&#65533;&#65533;&#65533;V%&#65533;&#65533;&#65533;&#65533;&#65533;&#65533;&#65533;q &#65533;F&#65533;f&#65533;%us&#65533;A&#65533;Z&#65533;&#65533;!&#65533;o&#65533;m6`TM&#65533;&#65533;^Z&#65533;I&#65533;`x&#65533;Y&#65533;!&#65533;&#65533;I(a](Zx!F&#65533;&#65533;&#65533;Ep&#65533;W&#65533;\&#65533;&#65533;&#65533;B/&#65533;'W&#65533;&#65533;6&#65533;v&#65533;&#65533;EV&#65533;&#65533;x_mvm=&#65533;&#65533;*&#65533;x&#65533;&#65533;&#65533; &#65533;0U&#65533;@&#520;&#65533;V_&#65533;&#65533;&#65533;\y&#65533;&#65533;&#1165;&#65533;%`E}Y&#65533;?&#65533;&#65533;&#65533;&#65533;t&#953;2&#65533;&#65533;&#65533;&#981;r&#65533;)0{&#1409;Bj&#65533;]&#65533;&#65533;&#1817;&#65533;Ph/^f&#65533;&#65533;q8&#65533;p&#65533;&#65533;&#65533;&#65533;y&#65533;x"s&#65533;&#65533; JP&#65533;w&#65533;&#65533;J&#269;&#65533;-$&#65533;P7&#65533;&#65533;&#65533;N;]&#65533;i&#65533;tvz'&#65533;&#65533;&#65533;*&#65533;`*&#65533;&#548;W@&#18338;"&#65533;F&#65533;w&#65533;E&#65533;O&#65533;IY&#65533;&#65533;&#65533;V&#65533;&#65533;&#65533;&#65533;&#65533;2,&#65533;8xZ&#65533;&#65533;&#65533;&#65533;&#65533;&#65533;WYUA&#65533;&#65533;U&&#65533;9&#65533;"&#65533;Y&#65533;&#1786;&#741;&#65533;D&#407;f&#65533;MF&#65533;zN&#65533;4&#65533;y*&#65533;yde&#65533;&#65533;f&#65533;&#65533;&#65533;&#65533;&#465;d&(A&#65533;^&#65533;&#7784;&#65533;&#65533;R1&#1071;&#65533;ZP&#65533;&#65533;&#65533;+&#65533;&#65533;#P&#65533;%&#65533;&#65533;&#65533;&#65533;&#65533;&#65533;!&#65533;3&#65533;UP&#65533;z&#65533;y.&#65533;&#65533;&#65533;&#65533;&#65533;LQ.&#65533;&#65533;&#65533;^&#65533;!6&#65533;*o!"	S[^Di&#65533;&#65533;|6&#65533;&#65533;&#65533;~&#65533;&#65533;&#65533;4OB&#65533;v*&#65533;5&#65533;^&#65533;o {&#65533;&#65533;S&#65533;&#65533;I&#65533;&#65533;}&#65533;i&#65533;Bk&#65533;I&#1062;qT&#65533;@$D*<&#65533;L&#1098;|A&#65533;Y4#&#65533;&#65533;&#65533;1]p&#65533;&#65533;&#65533;&#65533;&#65533;XS&#65533;k&#65533;["&#1257;@&#65533;&#65533;S&#65533;'&#65533;&#65533;&#65533;sA&#65533;Lg&#65533;&#65533;<&#65533;`U%.&#1567;@e&#65533;&#65533;Zz&#2012;S&#65533;'&#65533;&#65533;{s&#65533;&#65533;&#65533;4&#65533;&#65533;4O&#65533;\&#65533;&#65533;\&#65533;&#65533;&#65533;&#65533;g&#65533;&#65533;WI]!&#65533;?&#65533;Z&#65533;5x&#65533;&#65533;@	&#65533;&#65533;&#65533;[&#65533;&#65533;&#65533;&#65533;'&#65533;&#65533;s&#65533;ZM&#65533;&#65533;&#65533;&#65533;&#65533;&#65533;5&#65533;&#65533;&#65533;,&#65533; &#65533;&#65533;&#1665;0&#65533;&#65533;BW&#65533;D&#65533;&#27204;&#65533;&#65533;J@&#65533;&#65533; &#65533;$Q&#65533;P&#65533;@&#65533;6&#65533;@&#65533;m&#65533;j&#1456;&#65533;&&#65533;&#65533;&#65533;|&#65533;&#65533;&#65533;&#65533;8&#65533;&#65533;&#65533;\&#65533;&#65533;_A&#65533;&#65533;&#65533;&#65533;X=&#65533;&#65533;&#65533;X&#156;G{s&#65533;GW` "&#774;s&#65533;&#65533;G.`&#65533;&#65533;a&#65533;!&#65533;C&#65533;p&#65533;C% $li]6&#65533;&#65533;"&#65533;D(cA&#65533;r&#65533;&#1277;&#65533;@ L&#65533;&#65533;&#65533;4&#65533;&#65533;9&#782;&#65533;&#65533;BD&#65533;E-x&#65533;_&#65533;Nn&#65533;R&#65533;&#65533;g8&#65533;^&#65533;pM&#65533;&#65533;,&#65533;&#65533;F&#65533;&#65533;.&#65533;Q^&#65533;GO&#65533;&#65533;4&#65533;D&#65533;Y&#65533;&#65533;&#823;&#65533;&#65533;&#65533;&#65533;&#1393;&#65533;&#8416;#&#65533;&#65533;&#530;%lt&#65533;&#65533;&#65533;&#65533; &#65533;&#65533;8&#65533;'-@Na&#65533;&#212;&#65533;$&#65533;+&#65533;'&#65533;&#65533;&#65533;> cW&#65533;&#65533;c&#65533;&#65533;&#65533;&#65533;6&#65533;&#65533;&#65533;&#65533; ,&#65533;&#65533;&#65533;{yF&#65533;&#65533;&#65533;>hie2&#65533;&#65533;&#1920;=N&#65533;&#65533;n!&#65533;q&#65533;&&#65533;&#65533;&#65533; &#65533;&#65533;&#65533;&#1450;&#65533;-&#65533;)&#65533;&#65533;&#65533;+&#65533;&#65533;<&#65533;e$L`)U&#65533;&#65533;)&#65533;P&#65533;4&#65533;onio&#65533;&#65533;&#65533;W&#65533;&#65533;|&#65533;g&#65533;&#65533;RIJ&#65533;&#65533;B&#65533;&#65533;&#65533;i"C&#65533;&#65533;0x&#65533;J&#65533;&#65533;&#65533;dC&#65533;x2	
dpi&#65533;&#65533;,&#65533;&#65533;g&#65533;`v&#65533;T&#65533;&#65533;&#65533;H(&#65533;s&#65533;K&#65533;*yo&#65533;s"&#65533;x&#65533;A&Z#s&#65533;&#489;&#65533;H&#65533;f&#65533;&5&#65533;&#65533;&#65533;TH&#65533;>U&#198;&#65533;&#65533;&#65533;YZ&#65533;K&#65533;&#65533;U %\&#65533;&#65533;^C&#65533;c&#65533;&#65533;"]B)&#65533;&#65533;&#65533;&#65533;e
Q3&#65533;U&#65533;&#65533;&#65533;A<*e:&#65533;&#65533;&#65533;B&#65533;&#65533;&#65533;&#65533;&#65533;&#65533;UdrK&#65533;A*&#65533;k&#65533;+&#65533;s&#65533;&#65533;&#65533;e4&#65533;&#65533;&#65533;2&#65533;J&#65533;&#65533;6"&#65533;2qH&#65533;&#65533;&#65533;&#260;&#65533;o&#65533;0&#65533;U>&#65533;&#65533;T&#65533;&#65533;L! ET{(2&#65533;&#65533;Z&#65533;>&#65533;&#65533;&#65533;gH\k&#65533;&#14897;q&#65533;EZ!&#65533;&#65533;&#65533; &#65533;&#65533;D&#65533;&#65533;&#65533;&#286;&#65533;&#65533;.&#65533;&#65533;
&#65533;[&#65533;&#65533;&#65533;&#65533;&#63752;&#65533;&#65533;&#65533;E~i&#65533; W&#65533;&#65533;A&#65533;&#65533;6N&#65533;&#65533;-#&#65533;LW`&#65533;&#65533;V&#65533;'&#65533;&#65533;ON&#65533;&#65533;`&#65533;9&#65533;	j&#65533;#&#65533;*&#65533;&#65533;&#65533;&#65533;&#65533;&#65533;Z&#65533;&#65533;&#65533;&#65533;&#65533;T&#65533;}&#65533;&#140; &#65533;!f3&#65533;"&#65533;U$-&#65533;&#65533;&#65533;&#65533;Z~)wH&#1795;Q}&#65533;5&#65533;&#65533;&#65533;p,&#65533;?&#65533;yv+&#65533;&#65533;&#65533;ZB&#65533;(Z&#65533;,x.&#65533;H 0s&#65533;&#65533;&#65533;&#65533;&#65533;&#65533;&#65533;1&#65533;
&#65533;&#65533;&#65533;!&#65533;4&#65533;q&#65533;&#65533;>&#65533;$u!&#65533;&#65533;Mw&#65533;)&#65533;4 &#65533;j&#65533;&#65533;@&#65533;&#792;n&#65533;&#65533;&#65533;&#65533;h&#65533;@&#65533;&#65533;&#65533;kL&#65533;d"&#65533;&#65533;T&#65533;&#65533;&#65533;&#65533;P&#65533;&#65533;?&#65533;&#65533;&#65533;\R&#65533;^&#65533;d&#65533;&#65533;&#65533;&#1051;&#65533;&#65533;C&#65533;&#65533;H)L&#65533;&#65533;Y&#65533;&#65533;x&#65533;&#65533;`&#65533;&#65533;=&#65533;&#65533;&#65533;~&#65533;H&#65533;}&#134;)M)O&#65533; 4&#65533;%&#65533;&#65533;@&#65533;!&#65533;A&#977;&#65533;I&#65533;@&#65533;&#65533;&#65533;a@&#65533;&#65533;&#65533;YD+&#65533;&#65533;&#65533;&#65533;&#65533;-	N&#65533;a &#65533;&#65533;$&#65533;&#65533;&#65533;`/&#65533;&#65533;&#1565;&#65533;q&#65533;&#513;&#65533;Y% &#65533;&#65533;&#65533;,&#65533;&#65533;B&#65533;&#65533;&#65533;?&#65533; &#65533;(D&#65533;1&#65533;Al&#65533;&#65533;&#65533;&#65533;&#65533;]&#65533;O&#65533;Mo&#65533;&#65533;&#65533;&#1537;&#65533;&#1872;2&#65533;&#65533;&#1102;&#65533;&#65533;?&#65533;&#65533;pb!r&#65533;s&#65533;Tx&#65533;&#65533;&#65533;~H&#65533;&#65533;h&#45167;&#65533;&#65533;d&#65533;&#65533;&#65533;:&#65533;&#65533;_V&#65533;&#65533;Q&#65533;&#65533;BH!&#65533;i&#65533;&#65533;&#65533;&#65533; &#65533;&#1397;_&4&#65533; J&#65533;0s&#65533;&#1052; c&#65533;E&#65533;F&#65533;&#65533;7&#65533;&#65533;oj&#65533;&#65533;&#632;&#65533;7&#65533;&#65533;&#25601;&#65533;(Z#'(&#65533;&#65533; y&#65533;R&#65533;2}E&&#65533;&#65533;W&#1432;2&#65533;&#65533;&#1357;&#65533;&#65533;G&#65533;Tt&#65533;&#65533;&#1583;&#65533;|&#65533;&#65533;&#65533;&#65533;&#65533;&#65533;$v&#65533;u&#65533;0_&#65533;:	&#65533;&#65533;c&#65533;UG&#65533;Q&#65533;&#65533;W&#65533;&#65533;&#65533;&#65533; &#65533;&#65533;3&#65533;&#65533;9&#65533;&#65533;H&#65533;l&#65533;&#1752;uL@&#65533;*&#65533;&#65533;&#289;&#1154;&#65533;{&#65533;&#65533;p<B(&#65533;q&#65533;&#65533;&#65533;)&#65533;&#65533;]&#65533;&#65533;&#140;&#1467;&#65533;&#65533;=&#65533;0&#65533;&#65533;/&#566;9&#65533;~&#65533;&#65533;&#65533;&#65533;&#65533;&#65533;>&#65533;H=|&#65533;S&#65533;&#65533;2&#65533;i&#65533;\&#65533;&#879;&#65533;&#65533;&#65533;&#65533;&#65533;&#65533;\&#65533;&#65533;[&#65533;O&#65533;&#65533;>*&#65533;&#65533;&#65533;&#65533;&#65533;T&#65533;&#65533;&#65533;&#65533;W&#65533;&#65533; &#65533;@(&#65533;/&#65533;&#65533;&#65533;&#65533;x&#65533;&#65533;&#65533;&#65533;p&#65533;&#65533;<&#12369;&#65533;K&#65533;?}&#2031;_&#65533;`&#65533;&#65533;&#65533;&#65533;J:&#65533;&#65533;&#65533;g&#65533;&#65533; &#1536;&#512;&#65533;&{!w&#65533;&#65533;NG&#65533;{x&#1808;&#&#65533;)&#65533;v$&#385;&#65533;ee!&#65533;&#65533;];!I&~&#65533;&#65533;&#65533;&#65533;&#65533;&&#65533;&#65533;63!\4(;&#65533;&#65533;B@&#65533;&#65533;&#65533;Ub=&#65533;BU	Q&#65533;&#65533;1&#65533;GpAhU &#65533;&#65533;b.&#65533;$eb&#65533;.q&#65533;&#65533;N&#65533;d&#65533;W1mBbi&#65533;&#65533;bNz&#65533;
Q M&#65533;Ws&q&#65533;&#65533;e&#65533;j&#65533;CI&#65533;xh&#8461;&#65533;v&#65533;B(T&#65533;]&#65533;T'&#65533;O&#65533;a:&#65533;uWtQ&#65533;&#65533;&#65533;&#65533;&#65533;&#65533;&#65533;&#65533;|&#65533;d2&#65533;B&#65533;&#65533;&#65533;&#65533;&#65533;&#65533;xf&#1220;J&#65533;&#65533;&#65533;H&#65533;+qBi&#65533;p&#65533;&#65533;&#65533;g^&#65533;&#65533;&#65533; &#65533;&#65533;}F&#65533;hm&#1520;Sjq&#65533;=4&#65533;&#65533;@&#65533; 2c1P0X:bL&#1413;&#65533;&#65533;[&#65533;&#65533;#&#65533;PB&#65533;&#65533;6&#65533;D(x&#65533;&#65533;&#65533;6&#65533;&#65533;{8f4&#65533;g&#65533;&#65533;&#65533;pm&#65533;k&#65533;&#65533;&#65533;DIT&#65533;8&#65533;&#65533;&#65533;o&#65533;&#65533;&#65533;&#65533;&#455;g(f&#65533;&#527;&#65533;),&#65533;FU&#65533;3&#65533;u&#65533;&#65533;h&#65533;&#65533;&#65533;,&#65533;%f*&#65533;Q&#65533;&#65533;t&#65533;&#65533;&#65533;Y&#65533;&#65533;&#65533;&#65533;"g%
&#65533;,&#65533;&#65533;q&#65533;&#65533;&#65533;hA3)&#46600;>D&#65533;&#65533;y&#65533;&#65533;
8&#65533;&#65533;&#65533;8&#65533;j&#65533;8m&#65533;&#65533;&#65533;&#65533;&#65533;4z0Qm&#65533;X&#65533;&#65533;J&#65533;&#65533;&#65533;&#65533; B&#65533;b&#65533;
&#65533;"&#65533;G$j0&#65533;>&#65533;e&#65533;&#65533;&#65533;S &#65533;b&#65533;z&#65533;E&#65533;5$g1&#65533;A&#65533;&#1097;O }&#65533;&#1968;&#65533;"*&#65533;&#65533; f&#65533;G`&#65533;&#65533;Ze6P`/&#65533;Klyv&#65533;&#65533;&#65533;}&#65533;&#65533;&#65533;&#65533;&#65533;f{&#65533;&#65533;&#1047;8&#65533;&#65533;q!y43UU&#65533;$&#65533;&#65533;&#65533;&#65533;&#65533;ZP&#65533;m@ &#65533;&#65533;K&#65533;&#65533;g&#65533;&#65533;&#65533;&#65533;&#65533;&#65533;&#65533;&#65533;&#65533;A&#65533;:&#65533;St&#65533;Z&#65533;&#65533;&#1429;&#65533;&#65533;&#65533;qa1`&#65533;&#65533;E&#65533;&#65533;&#65533;&#65533;?&#1625;&#65533;q&#65533;m)&#65533;3&#65533;j&#65533;v&#65533;&#65533;&#65533;@&#65533;2&#1043;gP&#65533;!&#65533;&#65533;s7&#65533;&#65533;!
&#22107;&#65533;!&#65533;a&#65533;&#65533;R4&#65533;&#433;&#65533;&#65533;P&#65533;i&#65533;uB&#65533;&#65533; U&#65533;F&#65533;X&#65533;&#65533;&#65533;&#65533;&#65533;c&#65533;&#65533;-`&#65533;&#65533;&#65533;&#65533;	&#65533;iz&#65533;&#65533;&#65533;&#65533;A&#65533;	v"&#65533;p&#65533;&#65533;&&#65533;&#65533;&#65533;&#65533;6&#65533;-&#65533;	&&#65533; &#65533;p W&#65533;&#65533;&#65533;!9&#65533;&#65533;}k&#65533;&#65533;&#65533;	2&#65533;T~-&#65533;{!&#65533; &#65533;&#65533; k&#65533;G0W&#65533;0&#65533;]&#65533;&#65533;s&#65533; K&#65533;(&#65533;&#65533;W&#65533;-&#903;&#65533;&#65533;3V&#65533;&#65533;&#65533;AG&#65533;	u&#65533;Q&#65533;WF!&#65533;&#65533;2w*&#65533;&#65533;&#65533;&#65533;e&#65533; &#65533;*&#65533;:&#65533;&#65533;&#65533;6&#65533;gQ&#352;&#65533;	&#65533;	>6&#65533;G&#65533;&#1305;+@g&#65533;3$&#65533; J&#65533;&#65533;&#65533;&#65533;&#65533;;Oaj&#65533;&#65533;&#65533;&#65533;p"P	&#65533;0&#65533;f&#65533;7c*
&#65533;B&#65533;&#65533;&#1504;F&#65533;tJz&#65533;&#65533;R&#65533;&#65533;&#65533;&#65533;`zE!&#65533;)U&#65533;&#65533;&#65533;&#65533;&#65533;&#65533;&#1641;&#65533;&#65533;RQCJ&#65533;&#65533;&#65533;&#65533;RAM&#65533;zQD&#65533;Vo&#65533;N&&#65533;&#65533;&#65533;a&#65533;&#65533;&#65533;&#65533;&#65533;:P&#65533;@&#65533;&#65533;3 e>&#65533;&#65533;&#65533;3(&#65533; j&#65533;oz@&#65533;k`5$\pB&#65533;&#65533;&#65533;&#65533;2&#65533;9t&#65533;**&#65533;&#65533;!&#65533;pB8&#65533;d&#65533;b&#65533;&#65533;T&#65533;$7&#65533;t&#65533;&#65533;9&#65533;j&#65533;:&#65533;&#65533;&#65533;&#65533;R&#65533;&#241;m&#65533;&#65533;&#65533;(&#65533;J 
H&#65533;%&#65533;&#65533;&#65533;&#65533;qlP&#65533;wx6&#65533;&#65533;&#65533;&#65533;&#65533;&#65533;&#65533;ao&#65533;&#65533;&#65533;&#65533;&#65533;&#65533;&#65533;&#65533;P&#65533;&#65533;&#65533;&#65533;&#65533;&#65533; g&#65533;{&#65533;Z&#65533;T$4B&#65533; &#65533;&#65533;s&)d&#65533;d#&#65533;&#65533;&#1587;	&#65533;&#65533;e1M96;&#65533;&#65533;L&#65533;W7K&#65533;&#65533;&#65533;&#65533;S&#65533;&#65533;&#65533;P&#65533;h&#65533;&#65533;R#n&#65533;&#65533;&#65533;	i.e&#65533;&#65533;&#65533;a \ mR&#65533;S&#65533;&#65533;0&#65533;&#65533;f@1N&#65533;S&#65533;qKn&#65533;4;d&#65533;d&#65533;$gk{l&#65533;&#65533;&#65533;pQC1&#65533;!&#65533;&#65533;&#65533;&#65533;/&#392;&#65533;&#65533;&#65533;p&#65533;&#65533;&#65533;&#65533;&#1875;&#65533;|6&#65533;+b&#65533;685&#65533;&#65533;&#65533;Kx&#65533;&#65533;&#65533;&#65533;H&#65533;&#65533;&#65533;&#65533;&#65533;&#65533;aj&#65533;h&uX&#65533;&#65533;+X&#65533;&#65533;&#65533;0&#65533;&#65533;&#65533;&#65533;&#65533;S_abZu&0&#65533;(&#65533;"&#65533;P&#65533;!&#65533;&#65533;&#65533;5)&#65533;" &#65533;uL&#65533;"O4&#65533;q &#65533;*"&#65533;=&#65533;G&#65533;&#65533;u&#1753;&#65533;1&#65533;&#65533; &#65533;&#65533;f&#65533;(&#65533;&#65533;&#65533;K&#65533;b{D&#65533;&#65533;&#65533;*(,&#65533;{&#65533;&#65533;&#65533;&#65533;&#65533;&#65533;j&q&#65533;&#65533;g&#65533;r&#65533; -ao&#2495;1&#65533;=&#65533;1va;=&#65533;&#65533;O&#65533;&#65533; G&#65533;&#65533;&#65533;&#65533;&#65533;&#65533;f$&#65533;&#65533; &#65533;|&#65533;u&#65533;&#706;5&#65533;@kq&#65533;Y,(&#65533;*T&#65533;)&#65533;q&#65533;+y&#65533;&#65533;]&#1991;"&#65533;{$&#65533;2<v&#65533;h
&#65533;.&#65533;&#65533;5B&#65533;2&#65533;&#65533;&#65533;&#65533;>P&#290;&#65533;$J&#65533;&&#65533;&#294;&#65533;jDqtez&#65533;&#65533;j&#65533;p&#65533;&#65533;7&#65533;<&#65533;&#65533;&#65533;&#65533;:f&#65533;&#65533;&#65533; &#65533;^QQG&#65533;&#65533;&#65533;&#65533;&#65533;,&#65533;x&#65533;cr&#65533;s&#65533;&#65533;&#65533;5&#65533;&"|&#65533;^xA&#65533;&#65533; &#65533;d*Bzy&#65533; Nl&#1793;&#65533;+,Rm&#65533;&#65533;*Z+!&#65533;q Q&#65533;	;lfF&#65533;!S&#65533;&#65533;t3e&#65533;,9zz&#65533;&#65533;&#1092;&#65533;aM&#65533;7#&#65533;&#740;&#65533;&#997;&#65533;&#65533;&#65533;&#65533;K&#65533;&#65533;,m&#65533;;&#65533;fh&#65533;&#65533;R;&#65533;1u&#929;&#51922;x&#65533;&#65533;=&#65533;&#65533;v&#65533;&#65533;w&#65533;&#65533;R&#65533;a&#65533;&#65533; 
$!
I&#65533;&#65533;&#65533;<&#65533;&#65533;>!<s&#65533;.&#65533;&#65533;&#65533;&#65533;0&#65533;&#65533;&#65533;&#65533;&#65533;&#65533;&#65533;&#65533;3&#65533;	M0&#65533;	m&#65533;f&#65533;&#925;&#65533;&#65533;	&#65533;&#1099;!&#65533;P1 &#65533;&#65533;=&#65533;&#65533;PA&#65533;&#65533;&#65533;&#65533;&#65533;m&#65533;+=&#65533;-]&#65533;&&#65533; &#65533;-*&#65533;&#65533;	&#65533;&#65533; &#65533;3&#65533;`# #&#65533;C&#65533;2 &#65533;&#65533;&#65533;&#65533;&#65533;.%&#65533;&#65533;1 &#65533;&#65533; &#65533; V&#65533;&#65533;p&#65533;&#65533; Z&#65533;&#65533;&#65533;*&#65533;&#368;&#65533;&#65533;0&#65533;A-t@&#65533;&#65533;&#65533;=&#65533;{ 	 &#65533;&#65533;&#65533; &#65533;&#65533;&#65533;&#65533;&#65533;&#65533;&#65533;&#65533;Y]
n=&#65533;&#65533; &#65533;&#65533; v&#65533;&#1544;=&#65533;&#65533;s&#65533; ]&#65533;&#65533;&#65533;&#65533;&#65533;&#65533;*0&#65533;= &#65533;&#65533;&#65533;`&#65533;&#65533;&#65533;xm&#65533;y]&#65533;`&#1491;-&#1492;&#65533;&#1576;&#65533;]@&#65533;&#65533;&#65533;H&#65533;&#1344;-&#65533;]M@Z&#65533;&#1396;M&#1374;-&#65533;-&#65533;P&#65533;&#65533;&#65533;3&#65533;-[m&#65533;Ym^}&#1786;}&#65533;*&#65533;&#65533;&#65533;-&#65533;&#1453;&#1337;]&#65533;&#65533;&#65533;A&#65533;&#65533;`&#65533;&#65533; &#65533;&#65533;&#65533;U&#65533;1&#65533; @-&#65533;Q
p&#65533;Z=&#65533;=&#65533;1 &#65533;&#65533;&#65533;B &#65533; @ &#65533; &#65533;0M&#65533;&#65533;
&#65533;&#65533;&#65533;M nH&#65533;9  &#65533;0!`&#65533;&#65533;4&#65533;&#65533;<`&#65533;p	&#65533;p	BP5&#65533;&#65533;&#65533;&#65533;5&#65533;m#j7&#65533;@&#65533;q&#65533;n(&#65533;&#65533;&#65533;&#65533;&#65533; &#65533;<&#65533;;&#65533;&#65533;&#65533;&#65533;\Y*&#65533;@&#65533;&#65533;p&#65533;&#65533;&#65533;&#65533;9&#65533;&#65533; U.&#65533;&#65533;&#65533;&#65533;=.E&#65533;&#65533;Q&#65533;&&#65533;n&#65533;&#65533;#&#65533;&#65533;&#65533;&#65533;&#65533;Y&#65533;&#65533;&#65533;&#65533;0]&#65533;&#65533;&#65533;&#65533;IK%,&#65533;&#65533;&#65533;&#65533;&#65533;&#65533;&#65533;~&#65533;&#65533;\n&#65533;&#65533;&#65533;&#65533;w3&#65533;&#65533;6&#65533;&#65533;n&#65533;d&#33182;<&#65533;n&#65533;&#65533;&#65533;&#65533;qn&#65533;s&#65533;&#65533;s&#65533;azno;&#65533;&#21694;&#65533;&#65533;&#65533;&#65533;&#65533;	&#65533;6>L^&#65533;&#65533;&#65533;&#65533;&&#65533;}&#65533;&#65533;k&#65533; &#65533;,9 @o&#65533;&#12688;&#65533;6&#65533;&#65533;z&#65533;9&#65533;&#65533;B~&#65533;!5@&#65533;i&#65533;&#65533;i&#65533;N&#28526;&#65533;&#65533;m&#65533;&#65533;>&#65533;&#398;&#65533;i&#65533;&#65533;&#65533;&#65533;`!&#65533;&#65533;&#65533;&#65533; ;n&#65533;&#65533;N&#65533;&#65533;P&#65533;&#65533;&#65533;&#670;&#65533;&#65533;&#65533;&#65533;n&#65533;j`&#65533;}>;>&#65533;P&#65533;&#65533;&#65533;&#65533;&#65533;&#65533;&#65533;&#65533;,9@&#65533;&#65533;U&#65533;&#65533;&#65533;&#65533;&#65533;&#65533;&#65533;. g^&#65533;n&#65533;&#65533;&#65533;&#65533;&#65533;&#65533;!  &#65533;.&#65533;~&#65533;n&#65533;o>&#65533;&#65533;&#65533;&#65533;&#65533;! &#65533;&#65533;V&#65533;&#65533;F%O&#65533;q	&#1566;&#65533;&#65533;&#65533;"&#65533;&#65533;. &#65533;n74&#65533;&#65533;&#65533;~&#65533;<P;o&#65533;&#65533;&#65533;&#65533;&#65533;&#65533;!&#65533;74`&#60430;&#65533;p	&#65533;M&#65533;&#65533;&#65533;&#65533;0&#65533;&#1118;U&#65533;&#65533;&#65533;&#65533;J&#65533;&#65533;&#65533;&#65533;&#65533;&#65533;Q&#65533;&#65533;!&#65533;&#65533;&#65533;Z&#65533;&#65533;&#65533;&#65533;&#65533;Q@o&#65533;C0&#65533;&#65533;V&#65533;&#65533;&#65533;&#65533;&#65533;K&#975;@&#65533;>&#65533; &#65533;&#65533;&#65533;P.&#65533;t&#65533;&#65533;&#65533;&#65533;p&#65533;&#65533;?}o&#65533;fp&#65533;&#65533;&#65533;n&#65533;a&#65533;i&#65533;&#65533;N&#65533;s:&#65533;&#65533;&#65533;&#65533;&#65533;&#65533;&#65533;&#65533;&#65533;&#65533;~&#65533;+&#65533;&#65533;&#65533;C`7I>&#65533;?&#65533;&#65533;N&#65533;&#65533;&#65533;&#65533;&#65533;&#65533;&#65533;&#65533;&#65533;&#65533;&#65533;&#65533;&#65533;&#65533;^&#65533;&#65533;O&#65533;&#65533;/&#65533;&#65533;&#65533;&#65533;&#65533;&#65533;QNS&#65533;&#65533;&#65533;&#65533;&#65533;&#65533;&#65533;&#1496;&#65533;r&#65533;&#65533;}o&#65533;0&#65533;&#65533;_&#65533;&#65533;&#65533;&#65533;&#65533;&#65533;M&#65533;&#65533;&#65533;&#65533;\>&#65533;&#65533;&#65533;?x&#65533;&#65533;/&#65533;&#65533;&#65533;&#65533;&#65533;(&#65533;8p&#65533;.T&#65533;B?&#65533;%N&#65533;X&#65533;&#65533;E&#65533;5n&#65533;8&#65533;&#65533;4&#65533;&#65533;&#65533;&#65533;&#65533;K&#65533;I&#65533;'&#65533;&#65533;&#65533;&#65533;%&#65533;&#65533;&#65533;&#65533;=&#65533;X&#65533;&#65533;M&#65533;9/&#65533;&#65533;&#65533;O&#65533;I&#65533;&#198;&#65533;Z4&#65533;5&#65533;9x&#65533;&#65533;5&#65533;&#65533;L&#65533;:&#65533;N&#65533;Z&#65533;cJ&#65533;A&#65533;n&#65533;Sb&#65533;OY&#65533;EX&#65533;fU&#65533;i&#65533;&#65533;T&#65533;UZ&#1033;G&#65533;&#65533;&#65533;&#65533;&#65533;&#65533;k&#65533;&#65533;&#65533;&#65533;&#65533;I&#65533;F&#65533;&#65533;91&#65533;&#65533;w0B&#65533;&#65533;&#65533;&#65533;&#65533;&#65533;LF&#65533;f&#65533;+WCm&#65533;&#65533;TZ&#65533;n&#1217;&#65533;&#65533;>&]&#65533;&#65533;  )&#65533;&#65533;p&#1158;&#718;-Wc&#65533;&#65533;i&#1830;Q&#65533;&#65533;[y&#65533;&#65533;&#65533;nMh&#65533;&#65533;]&#65533;&#65533;l&#65533;f^&#65533;&#41081;|_&#65533;Y%&#65533;
c#&#65533;}&#65533;&#65533;&#65533;&#65533;&#65533;C&#65533;&#65533;&#144;5&#65533;&#65533;a&#65533;=[aw&#65533;&#65533;&#231;&#65533;&#65533;oz&#65533;&#65533;s&#65533; &#65533;/{&#65533;&#65533;&#65533;&#65533;o@&#65533;&#65533;&#45948;&#65533;b(,&#65533;&#65533;x9&#65533;,&#65533;XZ&#65533;@
s&#65533;&#65533;&#65533;&#65533;&#65533;&#65533;&#65533;N&#65533;&#65533;d3&#65533;A^.&#65533;&#65533;&#65533;
S&#65533;h&#65533;xK&#65533;&#65533;&&#65533;:&#65533;h &#65533;A&#65533;&#65533;&#65533;~PT&#65533;G&#65533;6&#65533;`&#65533;6l&#65533;&#65533;	&#65533;!B&#65533;&#65533;&#65533;G&#65533;&#65533;r &#65533;&#65533;&#65533;&#65533;&#65533;&#65533; &#65533;&#65533;&#65533;=&#65533;&#65533;&#65533;rJ2%&#65533;H#&#731;&#65533;0br	&#65533;&#65533;sR&#65533;&#756;S&#65533;*}z&#65533;&#756;&#65533;&#65533;&#65533;&#65533;&#65533; &#65533;&#65533;\&#65533;4&#65533;.&#65533; &#65533;;S<&#65533;&#65533;4["I@s&#65533;&#65533;"&#65533;s&#65533;qk&#65533;&#65533;$:j2?&#65533;&#65533;&#65533;7&#65533;lIQM&#65533;&#1792;&#1281;&#65533;&#65533;&#65533;&#65533;&#800;t&#65533;%&#65533;&#65533;n&#65533;L[&#65533;&#65533;UX5.[&#65533;&#65533;&#65533;&#65533;Q6s&#65533;u&#65533;W&#1267;oV&#65533;&#65533;&#65533;V&#65533;mI&#1345;Jt&#65533;&#65533;&#65533;^&#65533;,&#65533;aE&#65533;&#65533;&#65533;&#65533;uoY&#65533;&#65533;h&#65533;&#65533;5T&#65533;&#65533;2&#65533;&#65533;@9&#65533;}&#65533;&#65533;x&#65533;&#65533;<@s&#65533;&#65533;  I&#65533;&#65533;&#65533;&#65533;k&#65533;X&#65533;8&#65533;-&#65533;&#65533;7B&#65533;&#65533;&#65533;*&#65533;~
&#65533;Oc&#65533;E8G9o&#65533;Kc&#65533;<&#65533;.&#65533;#'&#65533;e\&#65533;V*.G&&#65533;`e&#1198;&#65533;S%&#65533;&BW&#65533;&#65533;&#65533;a&#65533;&#65533;&#65533;9g&#65533;&#65533;&#65533;W&#65533;&#65533;&#65533;&#65533;/&#65533;d/6&#65533;f&#65533;&#65533;&#65533;&#65533;2&#65533;	&#65533;Q&#65533;&#65533;&#65533;V&#65533;=&#65533;&#65533;&#65533;z&#65533;&#65533;	&#65533;&#65533;(&#65533;x&#65533;),8Q}&#65533;P^l&#65533;&#65533;&#65533;y uX&#25914;fG&#65533;f&#65533;9&#65533;&#65533;&#784;&#65533;&#65533;R&#65533;mi&#65533;nB&#65533;s&#65533; J&#65533;A&#65533;p&#65533;&#65533;&#65533;1N&#65533;&#65533;&#65533;&#65533;u&#65533;&#65533;'&#65533;&#65533;&#65533;(&#65533;O&#65533;1&#65533;<t&#65533;(&#65533;hCZ	&#65533;"m&#65533;&#65533;&#65533;.&#65533;^&#65533;&#65533;&#65533;&#581;&#65533;&#65533;v&#65533;&#65533;&#65533;J&#65533;%Ak{&#65533;&#65533;&#65533;w&#65533;v&#65533;,&#65533;@*w&#65533;&#1278;s^|&#65533;&#65533;&#65533;&#65533;&#65533;,&#65533;H/&#65533;&#65533;+&#65533;hn|a&#65533;&#65533;&#65533;IHO&#65533;$xKJ&#65533;&#65533;U&#65533;&#65533;&#65533;&#65533;}&#65533;%&#65533;|&#65533;&#65533;H8&#65533;j&#65533;&#65533;&#1463;?&#65533;&#65533;&#65533;&#65533;&#65533;&#65533;&#65533;&#65533;&#65533;;mA&#65533;=L&#65533;^&#65533;&#65533;&#65533;"I&#65533;|&#65533;!&#65533;&#65533;&#65533;&#65533;:Up/&#65533;IW"&#65533;Y&#65533;T&#65533;E&#65533;&#65533;3&#65533;&#65533;H>;	&#1046;&#65533;A&#65533;&#65533;&#65533;U&#65533; &#65533;&#65533;e&#65533;LdR1&#558;&#65533;&#65533;&#65533;&#65533;P#&#65533;&#65533;&#65533;&#65533;&#1363;&#65533;[&#1121;&#65533;,i+K&#65533;R&#65533;[B+&#65533;Px&#65533;j&#65533;&#65533;
Bu&#65533;&#65533;.Ab&#1090;&#328;h&#65533;O\&#266;&#65533; &#65533;&#65533;*&#65533;&#65533;&L&#65533;cF&#65533;,(&#65533;OB&#65533;&#65533;G=&#65533;&#65533;&#65533;&#65533;Q &#65533;&#65533;t&#65533;&#771;&#65533;K&#65533;T8&#65533;4z$&#65533;*&#65533;&#65533;&#65533;&#65533;&#65533;&#65533;U&#1170;~&#1625;t,&#65533;2HF&#65533;=&#65533;&#65533;&#65533;D&#65533;&#65533;&#65533;&#65533;l[y&#65533; &#65533;&#65533;&#65533;gj&#65533;&#65533;%Ody&#65533;&#65533;l-h"R&#65533;?\&#65533;K&#65533;\&#65533;cY&#65533;R~!'c&#556;&#65533;U&#65533;U&#65533;&#65533;'q?	&#65533;&#65533;&#65533;&#65533;9C3&#65533;&#65533;&#65533;&#496;&#65533;2&#65533;&#1359;m&#65533;&#65533;&#65533;&#65533;&#521;&#65533;&#65533;&#65533;r&#65533;H:&#65533;&#1397;&#65533;&#65533;	&#65533;&#65533;&#65533;H&#225;&#65533;&#65533;	@B@&#65533;*&#65533;y&#65533;&#65533;&#65533;&#65533;A&#65533;,&#65533;Z&#65533;)&#65533;7wW&#65533;}.t#&#65533;,&#65533;&#65533;&#65533;2&#65533;&#65533; mk&#65533;B5&#65533;&#657;&#65533;'&#65533;&#65533;=&#1874;<&#65533;&#65533;&#65533;&#65533;D&#65533;?&#65533;&#1069;x&#65533;H&#65533;[&#65533;&#65533;Pe&#1171;F$x&#65533;|h&#65533;&#65533;.&#1640;.&#65533;DF&#65533;z&#65533;&#65533;IK:&#65533;&#65533;&#65533;D&#65533;CD>U &#65533;g&#65533;t&#65533;;&#65533;-6Y&#65533;&#65533;k#z
D&#65533;&#65533;&#65533;&#65533;&#65533;E&#1447;&#65533;&#65533;/&#65533;&#65533;*&#65533;&#1810;-&#65533;&#65533;&#65533;&#65533;Z&#65533;H	2&#1396;j&#65533;&#65533;&#65533;&#65533;V8&#1504;&#65533;0"t%&#65533;@B0&#65533;&#65533;&#65533;&#65533;&#65533;!{R&#65533;&#65533;&#65533;>&#65533;&#65533;&#65533;
&#65533;&#65533;&#65533;&#65533;&#65533;&#65533;!&#65533;&#65533;&*[&#65533;)6&#65533;B&#65533;(?&#65533;=&#65533;&#65533;lZ&#65533;N,be`Y&#65533;&#65533;=MS&#65533;&#1878;&#65533;MX&#65533;H;[&#65533;"Kj{&#65533;&#65533;Dr&#65533;&#65533;&#65533;&#65533;&#65533;&#65533;w]Jb(&#65533;&#65533;&#1044;&#65533;(&#65533;&#272;[&#65533;A&#65533;&#65533;&#65533;.5&&#65533;&#65533;:&#65533;$&#65533;$;&#65533;&#65533;&#65533;$&#65533;&#65533;l&#65533;?6I#}&#65533;&#65533;$&#65533;&#65533;vE&#65533;&#65533;&#65533;&#65533;&#65533;!&#65533;&#65533;&#65533;&#65533;J&#65533;&#65533;OJ[&#65533;	5YU&#65533;,7n	V0&#65533;&#65533;&#65533;X&#65533;-$&#65533;&#65533;&#65533;&#65533;D*&#65533;e&#65533;9&#65533;	H&#65533;(F&#65533;&#65533;UpD,| u&#65533;&#65533;&#65533;&#65533;&#65533;&#65533;S&#65533;&#65533;Y)&#65533;&#65533;O&#65533;&#65533;dE&#65533;M&#65533;q"&#65533;'O&#65533;&#65533;&#65533;<&#65533;&#65533;&#1840;y&#65533;&#65533;&#65533;&#65533;&#65533;n&#65533;&#65533;_&#65533;s&#65533;&#65533;&#65533;&#65533;&#65533;&#65533;&#351;@x0&#65533;)S9&#65533;&#65533;ai&#65533;&#65533;)&#65533;&#65533;
Nw&#65533;r&#65533;	&#65533;&#65533;OF#&#65533;L&#65533;'&#65533;&#65533;&#65533;&#65533;p&#65533;&#65533;<&#65533;&#65533;&#65533;I&#65533;&#65533;D&#65533;k1&#65533;WS&#65533;.&#65533;&#8582;&#65533;&#65533;&#65533;g&#65533;&#31566;&#65533; &#65533;&#65533;N3&#65533;&#65533;&#65533;M3&#65533;&#65533;E&#65533;&#65533;&#65533;&#65533;i&#65533;&#65533;x&#65533;]H&#65533;y&#65533;&#65533;J/-Sa&#65533;k&#65533;&#65533;#B5&#65533;&#65533;$&#65533;P&#65533;f&#65533;n&#65533;&#65533;&#65533;@[&#1946;&#65533;:=&#65533;&#65533;&#65533;W&#65533;&#1382;&#65533;D&#65533;&#65533;&#65533;&#65533;&#65533;&#65533;c&#65533;p"&#65533;Z&#65533;)&#65533;`&#65533;&#65533;&#65533;&#65533;9
&#1478;&#65533;&#1670;&#65533;&#65533;aD&#65533;&#65533;&#1844;&#65533;B&#65533;&#65533;w6/&#65533;{M'&#65533;0~6&#65533;&#65533;&#65533;&#65533;&#65533;ha&#65533;2&#65533;I&#65533;&#33076;&#65533;&#65533;&#65533;-&#65533;&#65533;?&#65533;&#65533;yG&#65533;K#&#65533;&#65533;E&#65533;&#65533;&#1329;l"&#65533;&#65533;P~&#65533;(&#65533;/&#65533;&#1738;3&#65533;&#65533;&#65533;&#65533;&#65533;&#65533;&#18445;&#65533;s&#65533;o&#65533;w"m&#65533;&#65533;'A;&#65533;&#65533;&#65533;-&#65533;xo&#65533;K&#65533;&#65533;xd&&#65533;&#65533;&#65533;&#65533;b&#946;+?&#65533;E~&#65533;+&#65533;&#65533;*&#65533;&#1854;&#65533;&#65533;MJ&#65533;1&&#65533;-d&#65533;&#65533;,ia3&#65533;&#65533;&#65533;H D&#65533;&#65533;Y=&#65533;K7I&#1271;>&#1774;3&#65533;&#65533;{&#65533;#1f&#65533;&#65533;&#65533;k&#65533;tB&#65533;^&#65533;&&#65533;C&#65533;{_&#65533;H&#65533;`&#65533;,&#65533;H&#65533;ig&#65533;&#65533;&#65533;>&#65533;E@"=&#65533;@h&#65533;&#1028;&#65533;&#65533;0Ze&#65533;N&#65533;&#65533;C4&#65533;
&#65533;d&#65533;&#1989;@az)&#65533;&#65533;-&#65533;&#65533;p&#65533;8&#65533;&#65533;&#65533;&#65533;&#65533;)@{&#65533;&#65533;&#65533;Q&#65533;"&#65533;&#65533;&#65533;#&#65533;&#65533;.&#65533;_|:&#65533;h&#65533;a&#65533;&#65533;nO&#65533;&#65533;B&#65533;&#65533;&#65533;&#65533;&#65533;@&#65533;!&#65533;&#65533;&#65533;(&#65533;}&#65533;K?t&#65533;&#65533;&#65533;&#65533;&#65533; &#65533;&#65533;&#65533;&#1279;&#65533;@d~&#65533;&#65533;&#65533;&#65533;&#65533;&#65533;&#65533;&#52047;&#65533;&#65533;?&#65533;RHA&#65533;&#65533;&#65533;&#65533;&#65533; @&#65533;H&#65533;&#65533;&#32777;@&#65533;G&#65533;&#65533;&#65533;&#767;&#65533;"&#65533;&#65533; &#65533;&#65533;&#65533;&#65533;	@&#65533;&#65533;&#65533;&#65533;.&#65533;R&#1087;&#65533;&#65533;&#65533;0@&#65533; @&#65533;@&#65533;&#65533;&#65533;`&#65533;G(&#65533;&#65533;&#65533;T&#65533;fA&#65533;>&#65533;&#65533;>&#65533;>&#65533;&#65533;&#65533;&#65533;#&#65533;&#65533;&#65533;&#65533;&#65533;&#65533;0&#65533; L&#65533;fH&#65533;.&#65533;H&#65533;x&#65533;&#65533;;%l&#65533;&#65533;  !&#65533; &#65533; ,&#65533; &#65533; &#65533; K &#65533; &#65533;	H&#65533;&#65533;&#65533;&#65533;*\&#560;&#65533;&#65533;&#65533;V&#65533;kH&#65533;&#65533;&#331;3jd&#65533;&#65533;&#65533;1&#65533;6&#65533;M&#65533;H&#65533;&#65533;&#595;-&#65533;f&#65533;&#65533;?j*UL&#65533;&#65533;&#859;8&#65533;x&#65533;&#984;{~&#65533;S&#65533;@&#65533;9&#65533;*&#65533;Y&#65533;h&#65533;&#65533;`
&#65533;&#65533;&#65533;T&#65533;	&#65533;&#65533;c&#65533;&#65533;&#65533;W&#65533;I>8)Q&#65533;E}&#65533;&#65533;&#65533;gU&#65533;/&#65533;&#669;{&#1440;V&#65533;&#1292;*t&#65533;&#65533;&#65533;[&#65533;Fe&#65533;Kx&#65533;N&#65533;w&#65533;&#65533;kq`&#65533;1&#1762;&#65533;k&#65533;&#65533;&#65533;&#65533;&#65533;&#65533;&#65533;&#65533;[Z&#65533;&#65533;&#65533;&#65533;&#65533;K&#65533;&#12425;&#65533;&&#533;&#65533;&#45271;?&#65533;%Xu`&#65533;&#65533;SU)&#65533;&#65533;&#65533;j_G&#65533;&#65533;l&#65533;Hy&#65533;=&#65533;4&#65533;&#65533;&#975;&#29003;v8&#65533;\&#65533;&#65533;&#65533;&#48891;B&#65533;&#65533;&#65533;7&#65533;W&#65533;U&#65533;&#65533;&#65533;&#1469;Nh0vz&#65533;&#65533;K&#65533;V\&#65533;'&#65533;&#65533;&#65533;&#65533;&#65533;&#65533;&#65533;&#65533;
&#65533;&#1892;Ms&#492;&#65533;&#65533;&#65533;&#65533;&#65533;&#65533;bvu&#65533;L&#65533;&#65533;&#65533;&#65533;y&#65533;&#65533;`WU$sU&#65533;&#65533;Eg&#65533;iW&#65533;&#65533;c&#65533;&#65533;&#65533;&#65533;[|&#65533;&#65533;S&#65533;4&#65533;5&#65533;q\o&#65533;Ah&#65533;B?&#65533;&#65533; 4&#65533;-&#65533;KkYH&#65533;&#65533;D&#65533;&#65533;E&#65533;YQl&#65533;Q&#65533;?&#65533;&#65533;&#65533;&#65533;7&#65533;x%d&#65533;8f
&#65533;"sG&4&#1155;&#65533;&#65533;&#65533;&#65533;vD&#65533;&#65533;&#65533;&#65533;AU&#65533;I&#65533;:&#65533;&#1081;&#65533;7RF)&#1043;q&#65533;&#65533;&#65533;o\&#65533;&#65533;&#65533;&#65533;a&tRQ=&#65533;e_&#65533;&#65533;@&#65533;4&#65533;&#65533;S&#65533;C%2&#65533; #)Cv&#65533;PS&#65533;4&#65533;`=%&#65533;&#1417;&#65533;&#65533;&#65533;4y&#65533;&#65533;9b&#65533;&#65533;)&#65533;&#65533;&#65533;*&#65533;q&#65533;
&#813;y8Y&#65533;&#65533;Z&#65533;?&#65533;&#65533;&#65533;{&#65533;&#65533;&#65533;1X&#65533;&#65533;&#65533;*&#65533;I&#23865;&#1722;k&#65533;&#65533;&#65533;j%2O&#65533;&#65533;FB&#65533;&#65533;&#65533;&#65533;&#65533;&#65533;a-&#65533;a&#65533;&#65533;m7&#65533;@#&#65533;R&#65533;&#65533;&#65533;&#65533;)&#65533;&#65533;&#65533;k&#38136;&#65533;)&#65533;PjZ&#65533;i&#65533;%&#65533;B&#65533;&#65533;O&#913;i&#65533;`&#65533;s&#65533;&#65533;&#65533;S'&#65533;&#65533;{&#65533;xR&#48220;&#65533;&#673;X&#65533;&#65533;u&#65533;$&#65533;&#65533;D&#65533;D4X&#65533;&#65533;O&#65533;	l&#65533;&#65533;8kz&#65533;&#65533;&#65533;T&#65533;1I&#65533;&#65533;&#65533;i~&#65533;df&#65533;&#42970;&#65533;RP&#65533;?&#65533;&#65533;&#1076;p&#65533;&#65533;sB&#65533;(&#65533;&#65533;@,!&#65533;.&#65533;G6S&#65533;&#65533;`&#65533;*&#65533;&#65533;$pATSDu&#65533;&#65533;&#65533;&#65533;&#65533;+&#65533;&#65533;[&#65533;gR7PX&#65533;&#65533;K_&#65533;^2&#65533;&#65533;&#65533;&#65533;l&#65533;&#65533;A97t&#65533;&#1686;JM&#65533;EPc3&#1994;e&#65533;\&#65533;9&#65533;lP&#65533;&#65533;&#65533;&#65533;{&#65533;&#65533;&#65533;>&#65533;&#65533;&#65533;&#65533;Ay&#65533;l&#60400;&#65533;(&#65533;	&#65533;&#65533;&#65533;(TE;&#65533;J;y&#65533;&#65533;N.&#65533;G+0&#65533;Q*zC&#65533;&#65533;&#65533;_%&#65533;&#65533;@&#65533;&#725;UD&#65533;&#65533;A:w&#65533;BS&#65533;&#65533;Ao t&#65533;@Wx&#65533;}&#65533;&#65533;}]&#65533;RU&#293;j\&#65533;&#65533;J&#65533;?&#65533;&#65533;N&#65533;=o&#65533;&#65533;/nk&#65533;P&#65533;B&#40976; &#65533;&#65533;&#65533;&#28136;NY@sKI&#65533;d&#65533;&#65533;&#65533; &#65533;&#65533;V&#65533;6&#65533;+RKV&#65533;&#65533;><&#65533;&#65533;y5&#65533;L&#65533;Oa0"&#65533;&#1575;6&#65533;&#65533;&#65533;V`&#65533;&#65533;&#65533;w&#534;&#65533;&#65533;U%l&#65533;&#65533;cK&#65533;<&#65533;H8fD2&#65533;1&#65533;\&#65533;&#65533;&#65533;&#65533;&#65533;~5&#65533;&#65533;&#65533;5&#65533;ONX&#65533;"Bxv-x&#65533;&#65533;&#65533;&#65533;F&#65533;&#65533;&#65533;Pp.Qa&#712;&#65533;&#65533;&#65533;#&#65533;&#65533;&#65533;&#1324;&#65533;&#65533;q&#65533;mY&#65533;&#65533;&#65533;&#65533;&#65533;&#65533;/&#65533;&#65533;&#65533;&#65533;&#65533;ED0.&#65533;,m)#&#65533;RB&#65533;"HN &#65533;$^.&#65533;&#65533;<	&#65533;&#65533;&#65533;cY&#65533;&#65533;/ja &#65533;&#65533;R&#65533;&#65533;&#65533; &#65533;&&#65533;&#65533;U[&#65533;&#65533;&#65533;&#65533;&#65533; H&#65533;&#65533;&#65533;&#65533;'&#65533;aJ&#65533;&#65533;s&#65533;&#65533;&#65533;t&#65533;&#65533;%&#65533;eF&#65533;yE~&#65533;1&#65533;dVP?Yn&#65533;|&#65533;`&#65533;&#65533;&#65533;&#65533;2!u&#65533;c&#65533;&#65533;t#Y&#65533;\O&#65533;&#65533;D&#65533;&#65533;%&#65533;i@&#65533;0&#65533;&#65533;kF+c[&#65533;&#65533;A&#65533;&#65533;&#65533;n&Du&#65533;&#65533;7&#65533;&#65533;&#65533;O&#65533;<&#65533;Q5R!AN&#65533;&#65533;&#65533;a&#65533;@:G?&#65533;LsOyZ&#65533;&#65533;&#202;L#'&#65533;&#65533;&#65533;&#65533;&#65533;>&#65533;&#65533;d&#65533;&#65533;jY&#65533;f&#65533;&#65533;&#65533;&#65533;&#65533;&#65533;V&#65533;&#65533;&#65533;Y&#65533;&#65533;N&#65533;  (x&#65533;N]\&#65533;h&#65533;&#65533;}&#65533;&#65533;	&#65533;&#1616;i5&#65533;&#65533;&#65533;"E~&#65533;&#65533;&#65533;&#65533;&#65533;"&#65533;&#65533;&#65533;.&#133;&#65533;&#65533;D[B&#65533;&#65533;&#228;r&#65533;&#65533;&#65533;AC~&#65533;&#65533;&#65533;V&#65533;q1&#65533;E>rF&#65533;&#65533;&#65533;`HAZ1&#65533;&#65533;"4&#65533;&#65533;J&#65533;&#65533;@&#65533;G&#65533;&#65533;&#65533;&0&#65533;a&#65533;&#65533;P&#65533;&#65533;&#65533;&#65533;E&#65533;,Z&#65533;[&#65533;&#7524;&#65533;Ma&#65533;&#65533;-&#65533;Jo*&#65533;:&#65533;&#65533;r,/+&#65533;&#65533;~
&#65533;OBFS&#65533;#&#65533;&#65533;=9~&#65533;7&#65533;V&#65533;&#65533;;&#65533;&#44344;e6D	&#65533;8&#65533;+ev&#65533;&#65533;&#65533;T&#65533;&#65533;&#65533;&#1213;&#65533;,&#65533;&&#65533;&#65533;J&#65533;&#65533;&#1625;3!D&#65533;HRm&#65533;&#65533;&#1438;&#65533;IbU&#65533;&#65533;<&#65533;&#65533;&#65533;Zdf&#65533;g&#65533;&#65533;X&#65533;&#11034;_&#65533;#F&#65533;&#1042;&#65533;h&#65533;qPl&#65533;&#65533;X&#1589;$&#65533;X&#65533;A^&#65533;&#1418;&#65533;a&#65533;&#65533;&#65533;3*&#65533;&#65533;A&#65533;l#&#65533;&#65533;iCm&#65533;&#65533;hd$&#65533;&#65533;&#65533;&#65533;\&#65533;&#65533;&#65533;"&#65533;H&#65533;&#65533;7&#65533;&#65533; > 
&#65533;"|u.&#65533;&#65533;G&#65533;&#65533;k&#65533;9&#65533;&#1576;"&#65533; &#65533;lK&#65533;&#65533;&#65533;&#65533;&#65533;&#853;-aY&#65533;&#65533;9C&#65533;&#1030;>2=&#65533;&#65533;[&#65533;S&#65533;&#65533;x`%b5l&#65533;Jf&#145;3f&#2001;L&#65533;&#65533;&#65533;f`&#65533;B':&#65533;&#65533;&&#65533;&&#65533;&#65533;&#186;&#65533;!&#65533;&#65533;&#1089;&#65533;&#65533;&#65533;Ad&#65533;&#65533;8<&#65533;0b&#65533;&#65533;s&#65533;5>&#65533;HN4y&#65533;&#65533;A&#65533;P	&#65533;+&#65533;mh>&#65533;2S&#65533;@&#754;&#65533;&#65533;XLI&#65533;fht].a&#65533;&#65533;&#422;\Q&#65533;u&#65533;&#65533;k&#65533;&#65533;Y&#65533;&#65533;B&#41132;&#65533;&#65533;&#65533;&#65533;i&#425;&#65533;&#65533;&#65533;%Ef&#65533;\&#65533;&#65533;&#65533;&#65533;[?&#65533; b2&#65533;&#65533;	&#65533;A&#65533;(B&#65533;p&#65533;^!&#65533;N9&#442;&#65533;k&#65533;z&#65533;&#65533;2^&#65533;&#65533;D&#65533;;&#65533;&#65533;}&#65533;D&#65533;&#65533;&#65533;&#65533;&#65533;J&#65533;&#65533;c&#65533;&#65533;&#65533;r!~[	~1/&#65533;1&#65533;@&#65533;&#65533;j6C&#65533;c^&#65533;&#65533;,&#65533;A&#65533;:&#65533;#&#65533;0y&#65533;|)&#65533;E&#65533;&#65533;&#65533;-&#1421;&#65533;.&#65533;&#65533;:,&#65533;O&#65533;&#65533;&#65533;?HADR&#65533;&#65533;KW&#65533;&#65533;&#65533;^&#65533;&#65533;Es&#65533;C&#65533;&#65533; &#65533;H&#65533;$&#65533;Yl&#65533;K&#65533;*DAB&#65533;D&#65533;&#65533;h&#65533;&#65533;&#65533;1&#65533;&#65533;'&#65533;N&#65533;&#316; &#65533;1&#712;&#65533;m&#65533;j5P&#65533;&#65533;B&#65533;&#65533;&#65533;&#65533;&#65533;-&#65533;Q&#65533;<&#65533;&#65533;&#65533;`e&#65533;$=;&#65533;&#65533;^s&#65533;&#65533;NI&#65533;@&#65533;&#44615;&#65533;X&#65533;&#65533;&#65533;B&#65533;`&#65533;&#65533;~o&#1109;a&#65533;&#65533;&#65533;p)H]N&#65533;&#65533;0&#65533;$
&#65533;&#65533;&#65533;&#65533;&#65533;T&#65533;&#65533;f&#948;&#65533;&#65533;&#65533;&#65533;?&#65533;&#65533;&#65533;ee&#65533;&#65533;p&#65533; v^0&#65533;_a&#65533;&#65533;g/&#65533;&#65533;&#65533;&#65533;*&#65533;&#65533;&#65533;&#65533;H<&#65533;a&#65533;	&#65533;&#65533;&#65533;&#65533;B&#65533;&#65533; g&#65533;h&#65533;GTL&#65533;&#65533;F&#65533;gd&#65533;&#65533;&#65533;&#65533;&#65533;&#65533;&#65533;&#65533;&#65533;&#65533;&#447;&#65533;&#65533;&#65533;&#65533;&#65533;&#65533;xy
&#65533;9&#65533;&#65533;&#65533;&#65533;P&#65533;&#65533;&#65533;q&#65533;&#65533;&#65533;O&#65533;&#65533;/c&#65533;&#65533;&#65533;&#1073;&#65533;&#1222;&#65533;&#65533; &#65533;&#65533;x!|
&#65533;@&#65533;&#65533;~&#295;&#65533;&#65533;'&#839;vVq&#65533;U`[&#65533;&#65533;c}(&#65533;&#65533;0&#65533;&#65533;O&#65533;&#65533;(&#65533;&#65533;]~&#65533;Y&#65533;&#65533;`&#65533;nO&#65533;&#65533;&#65533;&#65533;&#65533;&#65533;>wg^&#65533;&#65533;%p&#65533;n.&#65533;&#65533;&#65533;qF&#65533;u&#65533;>&#65533;&#65533;f:(<&#65533;k&#65533;1&#65533;07&#65533;\7&#65533;&#65533;,r$@&#1574;DB&#33070;&#65533;S&#65533;&#65533;2&#65533;69&#65533;U}&#65533;1n&#65533;&#65533;h&#65533;fX&#65533;r2RA!l&#65533;&#65533;;&#65533;ECG&#65533;Vf&#65533;d &#65533;&#65533;&#65533;&#65533;&#65533;}&#65533;&#65533;U 6&#65533;GuJ&#65533;bGk&#881;0G&#518;&#65533;n&#65533;&#65533;v&#65533;&#65533;v&#65533;,M&#65533;&#65533;X&#65533; &#65533;vx#m&#65533;&#65533;1hAW&#65533;&#65533;_&#65533;YM&#65533;w'!&#65533;F&#65533;sA^Rc&#65533;~&#65533;e&#65533;&#1218;u&#330;s!95SH&#65533;`Xd&#65533; ,h  &#65533;&#65533;tQ&#65533;&#65533;s&#65533;QJA&#65533;&#65533;&#65533;h&#1169;&#65533;&#65533;&#65533;&#65533;t?&#514;&#1016;&#65533;&#65533;&#65533;vh2&#65533;d*&#65533;&#65533;uB&#65533;&#65533;JA$&#65533;&#65533;|&#65533;&#65533;&#65533;&#65533;u&#65533;&#65533;&#65533; k&#65533;Y&#65533;$&#712;.Aa"9b(,/&#65533;&#65533;a})&#65533;sn&#65533;F&#65533;%q&#65533;PN&#65533;s&#65533;
&#65533;@&#65533;5&#65533;{&#65533;9xd&#65533;s&#65533;&#65533;9&#65533;rw&#65533;Y&#65533;4&#65533;&#65533;pb&#65533;&#65533;(4&#65533;&#65533;'&#65533;&#65533;(&#65533;&#65533;h&#65533;&}x&#1092;&#65533;L,&#65533;Y_Jx&#65533;X&#65533;cw&#65533;&#65533;&#65533;y9&#65533;&#65533;Sd]&#65533;&#65533;QF&#65533;W&#65533;&#65533;&#65533;&#65533;&#65533;v&#65533;&#65533;aq=u&#65533;O&#65533;&#65533;&#65533;F~&#65533;TA&#65533;
qgkay&#65533;&&#65533;8&#65533;&#65533;0&#65533; (&#65533;K&#65533;%'l &#65533;&#65533;1#&#65533;f&#65533;&#65533;&#65533;&#65533;$&#65533;'O&#65533;&#65533;&#65533;&#65533;&#65533;~&#65533;0cta&#65533;+c&#65533;E&8Z&#65533;
S&#65533;Ro&#65533;
a&#65533;&#65533;am2&#65533;&#65533;F<haxYFG&#535;&#65533;&#65533;
&#65533;&#65533;&#65533;9t>&#65533;Qz&#1091;&#65533;&#65533;&#65533;V&#65533;&#65533;O&#65533;&#65533;&#65533;&#65533;rIAFei;F&#65533;1*VV&#65533;-&#65533;XIiO&#65533;&#65533;P&#65533;&#65533;al
1 .&#65533;&#65533;&#65533;Cp&#65533;4PKU&#65533;R&#65533;&#65533;6q6&#65533;0&#65533;}Ph&#153;W&#65533;9!&#65533;Y&#1984;&#65533;&#65533;(j&#65533;J&#65533;&#65533;&#65533;(%td&#65533;&#65533;$Hc_&#65533;5&#65533;Y&#65533;&#65533;&#65533;&#65533;k&#65533;G&#65533;.&#65533;&#65533;&#65533;&#65533;&#65533;&#65533;&#65533;9g&#65533;&#65533;&#65533;%S&#576;&#65533;&#65533;t&#65533;F"{&#65533;F(&#65533;
|&#65533;~&#65533;&#65533;&_!9&#65533;T&#65533; .&#65533;&#65533;y&#65533;Y&#65533;&#65533;x4&#65533;&#65533;c&#65533;&#65533;(&#65533;&#65533;&#65533;&#65533;&#65533;&#65533;&#65533;@Gd&#65533;6&#65533;u&#65533;dL q&#65533;fi &#65533;&#65533;s&#65533;=&#65533;&#65533;- &#65533;&#65533;~&#65533;&#65533;Qc4&#65533;j&#65533;&#65533;&#65533;J&#65533;$a&#65533;Y&#65533;&#65533;p~$&#65533;b1?&#65533;V&#65533;&#65533;^&#65533;wN&#65533;1L&#65533;L&#65533;%&#65533;J&#65533;a&#65533;&#65533;~
&#65533;*f&#65533;Eh&#65533;&#65533;&#65533;D@&#65533;&#65533;6&#65533;&#65533;r&#65533;&#65533;&#65533;XI|&#65533;&#65533;FdZ&#65533;&#65533;d.&#65533;zH&#65533;6&#65533;c U^]RR&#65533;&#65533;&#65533;A&#65533;g&#657;&#65533;1!&#65533;f&#65533;&#65533;1L&#65533;&#65533;oN&#65533;&#65533; z&#65533;Z&#65533;~t&#65533;j&#65533;&#65533;v&#65533;I&#65533;g&#65533;HJt&#65533;&#65533;&#489;&#65533;&#65533;JV&#65533;&#65533;&#65533;&#65533;3&#65533;8!&#65533;&#65533;&#65533;Lz&#65533;&#65533;k&#65533;&#65533;&#65533;&#65533;U\&#65533;&#65533;&#65533;Q&#65533;Qp&#65533;"&#65533;$&#65533;&#65533;&#65533;&#65533;&#65533;&#65533;j&#65533;&#65533;&#65533;	(&#65533;&#65533;9f&#65533;&#65533;&#65533;j&#65533;lf&#65533;&#65533;r&Bm&#65533;u&#65533;&#65533;]Q9&#65533;&#65533;-h&#490;&#65533;&#65533;l&#65533;,i&#65533;I&#65533;&#65533;q_Q&#65533;hw&#65533;Wd&#65533;kib&#65533;;&#65533;4&#65533;q&#65533;&#65533;&#65533;v8&#65533; Pk&#65533;&#65533;RI&#65533;*&#65533;&#65533;)d&#65533;^&#65533;v&#65533;&#65533;z"&#65533;&#65533;&#65533;q&#65533;&#65533;&#65533;&#65533;&#65533;(&#65533;i&#65533;&#65533;r&#65533;b &#65533;&#65533;*&#65533;&#1312;&#65533;&#65533;-&#65533;"&#65533;(&#65533;&#65533;&#65533;W&#65533;&#65533;&#992;&#65533;&#65533;&#65533;Z&#65533;&#65533;(&#65533;C&#65533;&#65533;&#65533; &#65533;&#65533;B?&#65533;&#65533;yh&#65533;0&#65533;&#65533;0Wj"B{!&#65533;Av&#65533;N&#65533;&#65533; &#65533;z!)&#65533;&#65533;B&#65533;%&#65533;&#1423;^Q&#65533;l&#65533;{;vP&#1382;-&#65533;&#65533;&#65533;&#65533;$&#65533;&#65533; j&#65533;&#65533;I&#65533;&#65533;o&#65533;&#65533;&#65533;Q&#65533;>&#65533;2)&#65533;&#65533;X&#65533;&#65533;-P&#65533;&#65533;[h&#65533;5/'&#65533;&#65533;y&#1045;	&#65533;>MB*&#65533;&#65533;T&#65533;9&#65533;&#660;&#65533;&#65533;p&#65533;&#65533;
&#65533;%/g&#65533;J&#65533;&#65533;&#65533;a&#65533;&#65533;uER2&#65533;&#65533;t&#65533;+
&#65533;&#65533;1&#65533;&#65533;@2&#65533;s~&#65533;&#65533;`&#65533;&#65533; y$c&#65533;T&#65533;7J&#65533;&#65533;&#65533;7&#65533;P4&#564;&#65533;&#65533;&#65533;&#65533;&#65533;Yfl&#65533;&#65533;^P&#65533;&#65533;x&#65533;!&#65533;&#65533;&#65533;qzt&#65533;qw&#65533;{`z&#65533;&#65533;(&#65533;3&#65533;&#65533;;u&#65533;&#65533;&#65533;&#65533;&#65533;&#65533;5-k&#65533;&#65533;&#65533;-&#65533;&#65533;~&#65533;H&#65533;&#65533;.&#65533;&#65533;L&#65533;(&#65533;&#65533;&#65533;&#65533;$&#1398;/H^v&#593;&#65533;E&#65533;&#65533;>&#65533;i&#65533;ic@*&#65533;&&#65533; &#1084;&#65533;&#65533;&#65533;&#65533;&#65533;&#65533;C&#65533;&#65533;Q&#65533;&#65533;&#65533;+&#1425;&#65533;n!&#65533;=L&#65533;&#65533;9&#65533;z&#65533;H=&&#65533;y&#65533;V<&#1847;Ci]&#65533;6AFl&#65533;&#65533;CC1 >0&#65533;=8;&#65533;&#65533;&#65533;&#65533;UrL!&#65533;&#65533;&#65533;&#1149;&#65533;&#65533;S&#65533;&#65533;"3bL&#65533;&#65533;&#65533;xL[2&#65533;$&#65533;I&#65533;&#65533;&#65533;&#65533;&#65533;d&#65533;\&#65533;RFk5&#65533;&#65533;&#65533;K!;&#65533;+p&#65533;&#65533;&#65533;J&#65533;8&#65533;&#65533;&#65533;&#65533;&#65533;&#65533;F&#65533; #p= 
=Q&#65533;B
&#65533;&#65533;&#65533;@1&#65533;	!&#753;<3&#65533;&#65533;	&#65533;,@&#65533;l&#65533;1&#65533;&#65533;&#751;&#65533;&#65533;a&#65533;!&#65533;&#65533;&#65533;&#65533;&#65533;&#65533;&#65533;&#65533;A&#65533;&#65533;&#65533;S&#65533;&#65533;&#1739;&#65533;&#65533;&#65533;&#65533;&#65533;<&#836;&#65533;&#831;\&#65533;&#65533;&#65533;9q@3#&#65533;#0C3!&#760;|&#65533;&#65533;L&#65533;9&#65533; a&#65533;&#65533; &#65533;&#65533;g&#65533;&#65533;&#65533;&#65533;&#65533;&#336;FP&#65533;A&#65533;&#65533;&#798;L&#65533;1 t&#65533;]&#65533;]&#65533; &#65533;&#65533;&#65533;P&#65533;&#65533;&#65533;&#65533;&#65533; &#65533; &#65533;|&#65533;p&#65533;&#65533;&#65533;&#65533;&#65533;&#65533;m&#65533;A&#65533;&#65533;1]&#65533;&#65533;&#65533;&#65533;a&#65533;0&#65533;&#1122;&#65533;&#65533;A&M`&#65533;!&#65533;&#65533;	&#65533;G&#65533;&#65533;5&#1275;&#65533;&#65533;=M&#65533;PA]&#65533;&#65533;&#65533;)&#65533;&#65533;:A%&#65533;&#65533;&#65533;&#65533;A&#65533;&#65533; @&#65533;P&#65533;hM&#65533;j=Pm&#65533;S&#65533;&#65533;N#&#65533;&#65533;&#65533;h]&#65533;$&#65533;y&#65533;&#65533;hm&#65533;%}&#65533;&#65533;&#65533;&#65533;p&#65533;;&#65533;&#65533;&#65533;R0&#65533;&#65533;&#65533;Q
&#65533;u&#65533;&#65533;A&#1541;]&#65533;&#65533;&#65533;&#65533;&#65533;mA &#65533;@ &#65533;-B &#65533;0&#65533;0 &#65533;2 &#65533;p&#65533;
1 &#65533;&#65533;td[#!0&#65533;&#65533;&#65533;P&#65533;&#1628;&#65533;&#65533; &#65533;0&#1815; 5&#65533;&#1813;&#65533;&#65533;1 @G9&#1721;&#224;&#65533;&#1341;&#65533;!&#65533;&#65533;&#65533;=4 < &#65533;&#65533;&#65533; &#65533; &#65533; &#65533;}&#1648;&#889;&#65533;=&#1277;&#65533;! &#65533;&#65533;&#65533;@&#65533;0&#65533;&#65533; &#65533;&#65533;=&#65533;&#65533;=&#65533;&#797;&#65533;&#989;&#65533;q&#65533;&#65533;&#65533;A&#65533;&#65533;&#65533;&#65533;&#65533;&#65533;&#65533;&#65533;&#65533;}&#65533;&#65533;&#65533;&#65533;&#65533;m &#5915;4 &#65533;&#65533;&#65533;&#65533;&#65533;&#65533;&#65533;&#65533;p&#65533;&#65533;%&#65533;&#65533; &#65533;&#65533;oA&#65533;&#65533;p&#65533;&#65533;&#65533;&#65533;&#65533;&#65533;&#65533;:&#65533;}&#65533;C@&#65533;&#1763;&#65533;-~&#173;&#65533;"&#65533;&#65533;&#65533;&#65533;&#65533;0&#65533;m!&#65533;!&#65533;&#65533;&#65533;.&#65533;3&#65533;&#65533;&#65533;f&#65533;&#65533;&#65533;-f&#65533;&#65533;&#65533;&#65533;&#65533;&#65533;&#65533;-.&#65533;&#65533;ZM&#65533;6&#65533;9&#65533;&#65533;&#65533;`&#65533;&#65533;&#65533;f&#65533;&#65533;&#65533;&#65533;&#65533;&#65533;`C@&#65533;7>&#65533;&#1344;&#65533;&#65533;c&#65533;&#65533;&#65533;R^&#65533;q&#65533;&#65533;aJJL~&#65533;b&#65533;&#65533;N&#65533;s&#65533;&#65533;&#65533;&#65533;3&#65533;&#65533;c&#65533;&#65533;&#65533;X&#65533;&#65533;&#65533;&#65533;&#65533;&#65533;=n&#65533;&#65533;&#65533;0&#65533;] j&#65533;N&#65533;w~&#65533;K&#65533;&#65533;&#65533;&#65533;&#65533;N&#982;&#65533;&#65533;&#65533;	&#65533;&#65533;&#65533;&#65533;&#1937;.&#65533;^&#65533;&#65533;&#65533;&#65533;&#65533;&#65533;&#65533;&#65533;&#65533;G&#65533;&#65533;&#65533;&#65533;&#65533;&#65533;&#65533;&#65533;^&#65533;J:&#65533;&#65533;&#65533;&#65533;>&#65533;&#65533;&#65533;&#65533;
.&#65533;&#65533;N&#65533;&#65533;^&#65533;&#65533;&#65533;&#65533;!`&#65533;&#65533;m&#65533;&#65533;&#65533;@&#65533;&#65533;.&#65533;&#65533;;&#65533;`&#65533;>&#65533;&#65533;&#65533;&#65533;&#65533;5 &#65533;&#65533;&#65533;&#65533;&#65533;&#65533;&#65533;&#65533;;&#65533;.9&#65533;&#65533;&#65533;&#65533;.&#65533;N&#65533;p&#65533;wn&#65533;&#65533;\&#941;&#65533;&#65533;&#65533;&#65533; &#65533;&#65533;o&#65533;&#65533;&#65533;&#65533;&#65533;a&#65533;&#65533;&#65533;&#65533;&#65533;&#65533;.&#65533;q8&#65533;&#65533;/&#65533;3&#65533;&#65533;&#65533;&#65533;&#65533;&#65533;R&#65533;&#65533;Q&#65533;&#65533;~&#65533;&#65533;N&#65533;#&#65533;&#65533;&#65533;&#65533;&#65533;6&#65533;&#65533;&#65533;&#65533;&#65533;&#65533;@&#65533;&#65533;&#65533;9 q&#65533;&#65533;&#65533;&#65533;&#65533;]&#65533;$.&#65533;&#1440;(&#65533;&#1949;k#&#65533;&#65533;&#65533;>&#65533;.&#23565;&#65533;&#1950;&#65533;&#65533;&#65533;&#65533;&#65533;M&#65533;&#65533;&#65533;`&#65533;&#65533;9&#65533;A&#65533;&#65533;&#65533;&#65533;^&#65533;&#65533;]&#65533;N&#65533;&#65533;&#65533;&#65533;%&#65533;&#65533;~&#65533;eO&#65533;O&#65533;&#65533;P&#65533;&#65533;&#65533;L&#65533;4&#65533;&#65533;&#65533;&#65533;&#65533;&#65533;c&#65533;&#65533;x/&#65533;&#65533;~&#65533;6N&#65533;C&#65533;`&#65533;&#65533;&#65533;&#65533;n&#65533;&#65533;<&#65533;=&#65533;&#1928;n&#65533;N&#65533;t&#65533;&#65533;h&#65533;&#65533;_/&#65533;&#65533;=i~y~9&#65533;&#1614;&#65533;&#63423;&#65533;@:&#65533;&#33246;D&#65533;&#65533;o&#65533;&#65533;/&#65533;&#65533;&#65533;&#65533;t&#65533;&#65533;q&#65533;&#65533;&#65533;&#65533;=N&#65533;O&#65533; &#65533;WN&#65533;%&#65533;&#65533;&#65533;&#65533;&#65533;a&#65533;&#65533;O&#65533;M&#65533;o&#1017;&#65533;&#65533;D&#65533;o&#65533;&#65533;&#65533;&#65533;&#65533; &#65533;^Y&#65533;&#65533;&#65533;n&#65533;w&#65533;^>&#65533;&#65533;&#65533;/&#65533;&#65533;&#65533;o|B&#65533;#X&#65533;`.&#65533;	y&#65533;&#65533;&#1531;&#65533;&#65533;&#65533;/&#65533;E&#65533;5n&#65533;&#65533;&#65533;&#65533;G&#65533;k &#65533;&#65533;K&#65533;&#65533;&#65533;&#65533;&#65533;X&#65533;r J&#65533;1K&#65533;c&#65533;&#65533;&#65533;&#834;&#65533;"V&#65533;&#65533;&#65533;O&#65533;A5h&#65533;0&#65533;5&#65533;e&#65533;&#65533;'&#65533;&#65533;&#1225;!&#65533;&#65533;)&#65533;&#65533;U&#65533;Yk&#65533;$h&#65533;&#65533;J&#65533;aW&#65533;Y&#65533;,&#136;&#65533;.&#65533;i1&#65533;[&#65533;q7BXZ&#1178;&#65533;&#65533;&#65533;&#65533;$(&#65533;8&#65533;&#65533;p+&#65533;&#65533;a&#65533; HkZ&#65533;&#65533;K&#65533;&#65533;&#65533;&#65533;e&#65533;f&#65533;Sg&#65533;&#65533;&#65533;&#65533;g&#65533;t/&#65533;&#65533;K9W&#65533;&#65533;}s&#65533;&#65533;&#65533;&#45898;KN6K#&#65533;Y&#65533;QC&#65533;-&#65533;3l&#65533;&#65533;&#65533;%&#65533;&#65533;&#53958;&#926;&#65533;`&#65533;Z&#65533;&#65533;~&#65533;&#65533;Yv]&#65533;	p]~Z'D&#1961;&#65533;&#65533;^&#65533;&#65533; p&#65533;Z&#65533;^ &#65533;&#65533;-c&#65533;Y&#65533;&#65533;y&#65533;&#65533;?&#65533;5&#65533;>c&#65533;P&#65533;	&#65533;&#65533;&#65533;I&#65533;~&#65533;&#65533;o&#65533;&#65533;&#65533;&#65533;;&#65533;&#65533;sI&#65533;&#65533;&#641;&#65533;&#1312;K&#65533;>;&#65533;A&#65533;&#65533;#r&#65533;H&#65533;xp&#65533;&#65533;
&#65533;LAc&#65533;&#65533;&#65533;&#65533;&#65533;&#584;&#189;&#65533;&#65533;&#65533;9&#65533;PF g&#65533;&#65533;&#65533;&#65533;F&#65533;&#65533;&#65533;RT+&#65533;a&#65533;I&#65533;&#545;&#65533;&#65533;0&#1184;&#65533;P&#65533; &#65533;J&#65533;/&#65533;x0&#65533;I(&#65533;`K&#65533;&#65533;&#65533;,&#65533;*	&#65533;&#65533;px0&#65533;&#65533;x&#65533;L<	&#1696;B&#65533;&#65533;&#65533;0&#65533;!&#65533;A&#65533;8oJh3&#65533;&#65533;&#65533;&#65533;3&#65533;A&#880;#k&#65533;&#65533;&#65533;&#65533;K&#65533;&#65533;E&#65533;D&#65533;?&#65533;\)&#1062;.&#65533;&#65533;&#65533;&#65533;JE0S(&#65533;lj)G&#65533;&#65533;S&#65533;&#65533;B&#65533;&#65533;&#65533;ST&#65533;,&#65533;&#676;0"nK8&#65533;+&#65533;K&#65533;&#65533;[)O_&#65533;h&#65533;k&#65533;&#65533;&#65533;cc&#65533;u)&#65533;&#65533;4&#65533;4&#65533; C&#65533;@^&#289;&#65533;&#65533;GB&#65533;5&#65533;&#65533;&#1248;&#65533;&#65533;d&#65533;&&#65533;&#65533;%W8&#65533;6&#65533;&#65533;&#65533;-&#65533;&#65533;t&#65533;%&#477;7&#65533;&#65533;V=&#65533;&#65533;p&#712;N:]&#65533;H&#65533;a@&#65533;M&#1110; &#65533; 4	3&#65533;&#65533;!Mn&#65533;5&#65533;&#65533;[&#976;G&#65533;L#&#65533;R&0cq&#65533;&#65533;&#65533;c&#65533;m&#65533;t+&#65533;+>&#65533;T&#65533;i@&#65533;`6O&#65533;&#65533;H&#65533;S&#65533;AwKk_&#65533;}&#65533;O&#65533;&#65533;&#65533;{l&#65533;&#65533;&#65533;4:p&#665;&#65533;Ni&#65533;[/&#65533; \&#65533; &#65533;O&#65533;&#65533;.&#65533;M&#65533;\&#40780;&#65533;&#65533;q&#65533;&#814;&#65533;A&#65533;&#65533;&#65533;&#65533; &#65533;&#65533;&#65533;&#2039;&#65533;;8!d&#65533;&#65533;&#65533;&#65533;&#65533;pjK&#65533;&#65533;&#65533;o&#65533;&#65533;&#65533;&#65533;&#65533;JDS]&#65533; ^g&#65533;&#65533;:N&#65533;&#65533;N(&#65533;&#65533;8c&#65533;4&#65533;&#65533;3gvuMX1&#65533;SN&#65533;	&#65533;)&#65533;WO, &#65533;&#65533;&#65533;HKu&#65533;	&#772;&#65533;&#65533;]w&#65533;6&#65533;[&#65533;V1&#65533;R`&#65533;&#65533;|{E&#1361;?&#65533;kNA&#180;B/P&#65533;&#65533;J&#65533;usQ&#65533;&#65533;&#65533;4E&#65533;,&#65533;&#65533;&#65533;&#65533;&#327;k &#65533;;&#65533;s&#65533;&#65533;&#65533;&#65533;N&#65533;_~&#976;ot&#65533;MWdE)&#65533;-&#65533;N&#65533;`H&#65533;&#65533;?&#65533;&#65533;$T&#65533;&#1695;&#65533;s&#65533;&#65533;&#65533;&#65533;Iw&#65533;&#65533;&#65533;&#65533;&#65533;nx&#65533;1&#65533;&#65533;&#65533;A&#65533;$;&#65533;&#65533;&#65533;r&#65533;&#65533;&#65533;&#65533;_(&#65533;JL&#65533;&#65533;`$&#65533;&#65533;K&#65533;&#65533;(&#65533;&#784;&#65533;B&#65533;&#65533;Y&#65533;&#65533;&#65533;uY&#65533;	&#65533;&#65533;&#65533;@/%%3n&#65533;&#65533;B[UJ&#65533;Ol&#65533;<(&#65533;5&#65533;%#>d&#65533;&#65533;1.&&#65533;i&#65533;c&#65533;x&#65533;%&#65533;/a&#65533;&#65533;Y&#65533;&#65533;7&#65533;&#65533;=w#FPc&#65533;V&#65533;&#65533;v&#65533;]&#65533;&#65533;&#65533;&#65533;&#65533;&#65533;,&#65533;&#65533;&#65533;&#65533;03&#65533;&#65533; Z&#65533;&#65533;&#65533;&#65533;5&#65533;&#65533;&#65533;7V&#65533;&#65533;$&#65533;&#65533;&#65533;&#65533;&#65533;&#65533;_	aB&#65533;v&#65533;%&#65533;&#65533;&#65533;&#65533;D&#65533;&#65533;@W&#65533;&#65533;&#65533;&#65533;j)&#65533;VIH&#65533;Iqp][A04K&#65533;&#65533;i@&#65533;<7&#65533;?&#65533;.{c&#65533;Z&#65533;&#65533;&#65533;&#65533;y&#65533;# z&#1805;Lt&#65533;_&#65533;NO'&#1108;fl&#65533;y&#65533;&#65533;&#65533;b&#65533;&#65533;`	&#65533;&#65533;n&#65533;q&#706;&#65533;r&#65533;$&#65533;&#65533;7&#65533;&#65533;`:CR&#65533; P&#65533;J&#65533;&#65533;&#65533;&#65533;v&#65533;Bs&#65533;vT&#65533;&#65533;&#1300;IOz&#65533;r&&#65533;&#65533;&#65533;&#65533;a&#65533;~k2C&#65533;&#65533;&#65533;&#65533;M&#542;&#1708;lO&#65533;&A &#65533;&#65533;v&#65533;&#65533;&#65533;1&#65533;g&#65533;?&#65533;&#575;&#65533;&#65533;~)&#22698;&#65533;s&#65533;t&#65533;/!%&#65533;V#&#65533;&#65533;P&#65533;r&#65533;+&#65533;&#65533;&#65533;?Ch5&#65533;&#65533;gP;&#65533;&#65533;&#65533;D&#65533;M&#65533;&#65533;O&#65533;&#65533;-:&#65533; P&#65533;&#1196;&#65533;&#65533;&#65533;&#65533;V_&#65533;&#65533;&#1346;t[9&#65533;&#65533;&#65533;&#65533;&#65533;&#65533;&#65533;&#65533;LND&#65533;P&#65533;ZI&#65533;&#65533;d&#65533;&#65533;0NA&#65533;&#65533;&#65533;&#65533;&#65533;&#65533;Q&#65533;&#65533;(	&#65533;I&#12634;&#65533;&#65533;j&#65533;ZW&#65533;@&#65533;&#65533;kcd&#65533;&#65533;W&#65533;&#65533;U3M&#65533;&#65533;&#65533;&#65533;D^Dd&#65533;&#65533;&#65533;A6&#65533;2[&#65533;o&#65533;&#65533;&#65533;iO&#65533;jW1&#1118;&#783;&#65533;&#65533;WDi&#65533;(&#65533;V&#65533;P&#65533;`&&#65533;I&#65533;&#65533;&#65533;G!&#65533;Ji&#65533;tX&#629;&#65533; &#785;6qR&#65533;9&#65533;&#65533;`j&#65533;Yn`?&#65533;RKxI&#65533;*Dc&#65533;nB7&#65533;jC&#65533;&#65533;&#65533;&#910;U&#65533;&#65533;&#65533;&#65533;&#65533;&#65533;&#65533;&#907;&#65533;(NT&#65533;&#536;&#65533;&#65533;&#65533;b>&#65533;&#65533;Lb&#65533;'&#65533;&#65533;&#65533;&#65533;&#65533;&#690;l&#65533;.w&#65533;&#65533;f&#1380;8&#65533;:&#65533;#8&#65533;&#65533;&#65533;&#65533;&#65533;&#65533;d&#65533;.9&#65533;x7&#65533;&#65533;&#65533;&#65533;&#65533;#&#65533;&#65533;&#65533;8&#65533;&#65533;&#65533;:&#784;&#65533;j&#1379;&#65533;:hBV&#65533;&#65533;t&#65533;Z&#65533;&#65533;_L&#65533;K&#546;&#65533;&#65533;m&#65533;&#65533;*&#65533;Wr&#65533;&#65533;&#65533;&#65533;?&#65533;&#65533;&#65533;q&#65533;F&#65533;0&#65533;A*)&#65533;&#65533;&#65533;&#65533;L&#65533;%&#65533;&#65533;zr&#65533;&#65533;&#2005;Q&#65533;&#65533;'&#65533;&#65533;\^&#65533;&#65533;Ey&#65533;8pV&#65533;\-&#65533;&#65533;&#65533;f&#65533;`909y&#65533;&#65533;	&#65533;&#65533;^&#65533;&#65533;&#65533;&#65533;A&#65533;&#65533;&#65533;g&#65533;r5_&#65533;&#65533;!&#65533;s&#65533;&#65533;&#65533;&#267;&#65533;50&#65533;&#65533;&#65533;&#1218;&#65533;3.j&#65533;?:kd&#65533;&#65533;&#65533;.jSe&#65533;&#65533;6&#65533;:&#65533;\&#65533;(oj&#65533;&#65533;@0&#65533;h&#744;&#65533;ZJ&#65533;&|L&#65533;n z&#1349;&#65533;&#65533;&#65533;!&#65533;Ns&#65533;3&#65533;&#65533;6&#65533;5%&#65533;5d&#65533;&#65533;-D&'&#65533;&#65533;}3W&#65533;&#65533;2{k&#65533;-Sd&#65533;.&#65533;&#65533;&#1429;&#65533;\\&#65533;5&#65533;&&#65533;E&#65533;&&#65533; &#65533;&#65533;P)&#65533;@B&#65533;&#65533;&#65533;(1x'&#65533;&#65533;d&#65533;&#65533;D&#65533;&#65533;	&#65533;&#65533;&#65533;A:6&#65533; &#65533;&#65533;&#65533;bA&#65533;CN&#65533;&#65533;/&#249;< BD&#65533;&#65533;&#65533;@)&#65533;&#65533;&#65533;&#65533;&#65533;!&#65533;&#65533;&\&#1384;8&#65533;&#65533;A&#65533;Y&#65533;6w p&#65533;&#65533;&#65533;!	&#65533;&#65533;rsy&#65533;&#65533;&#65533;&#65533;m^&#65533;34&#65533; =&#65533;H&#65533;&#65533;&#65533;&#65533;#&#65533;gH&#65533;fM&#65533;&#65533;	A 2&#65533;&#65533;&#65533;&#65533;:&#65533;y&#859;&#65533;&#65533;Y&#65533;&#65533;&#65533;>O&#65533;&#469;>&#65533;&#65533;&#65533;	 H
&#65533;&#65533;&#65533;D&#65533;&#65533;;A0v&#65533;&#65533;&#65533;&#65533;g_{&#1919;&#65533;&#65533;@&#65533;)<&#65533;&#65533;&#65533;&#65533;t&#65533; 	(<F8
&#1565;&#744;(E&#65533;&#65533;&#65533;&#65533;&#65533;&#65533;&#65533;&#65533;3&#65533;&#65533;&#65533;&#65533;&#65533;/PzA&#65533;&#1089;. &#65533;&#65533;}&#1719;'w&#65533;&#65533;&#65533;&#65533;e7&#65533;&#65533;&#65533;&#65533;&#1342;'&#65533;H@3&#945;&#65533;&#65533;&#65533;~&#65533;&#65533;&#65533;&#65533;#&#65533;&#65533;&#65533;,  !&#65533; &#65533; ,&#65533; &#65533; &#65533; K &#65533; &#65533;	H&#65533;&#65533;&#65533;&#65533;*\&#528; &#65533;&#65533;#J&#65533;H&#65533;&#65533;E&#65533;-$Z8fa &#65533;k.&#65533;I&#65533;d&#65533;c&#65533;qD)&#65533;&#65533;&#599;0c&#65533;di&#65533;&#65533;&#411;69D&#65533;&#65533;&#65533;?&#65533;&#65533;d
&#65533;&#65533;&#65533;&#962;&#65533;&#65533;)&#65533;%&#1247;I&#65533;&#65533;H&#65533;&#65533;&#1387;&#65533;B&#65533;JS&#65533;&#733;.Q&#65533;&#1289;&#65533;&#65533;&#678;X&#1258;=x&#65533;,&#65533;8&#65533;=K&#65533;&#65533;R&#65533;k&#65533;
&#65533;	&#65533;iT&#65533;8{&#65533;&#65533;&#65533;S&#65533;@&#65533;z}J&#65533;0a&#65533;&#65533;&#65533;~}&#65533;4&#65533;&#65533;&#65533;&#65533;&#65533;&#65533;k&#65533;2&#65533;&#65533;wW&#1693;|&#65533;&#65533;j&#65533;b^&#65533;&#65533;&#65533;&#65533;qc&#65533;&#65533;=&#65533;&#65533;\&#286;J&#65533;&#65533;&#65533;&#65533;&#65533;8Q&#65533;&#65533;&#65533;o&#26276;?&#65533;&#65533;&#65533;&#65533;4&#65533;&#2007;&#65533;Nw&#65533;&#65533;&#65533;z&#65533;&#65533;&#65533; &#65533;/&#65533;u&#65533;?(&#1850;c&#52729;nd:&#65533;x&#65533;&#987;&#65533;&#65533;&#65533;&#65533;&#65533;&#65533;&#65533;&#2914;&#65533;&#65533;&#65533;&#65533;&#65533;^&#65533; B&#65533;}UYw&#65533;gRT&#65533;AE&#65533;_&#65533;'\)&#65533;u&#65533;e&#65533;}q&#1560;&#65533;5S&#65533;?&#65533;&#597;^C&#65533;NA&#65533;&#65533;&#65533;:&#65533;h&#65533;&#65533;&#345;"IbW&#65533;@&#65533;A&#65533;&#65533;:&#65533;x$0@	&#65533;@B$$&#65533;&#65533;2&#65533;p&#65533;=&#65533;}<&#65533;v#CK&#65533;W&#65533;d&#65533;&#65533;&#65533;@&#65533;x&#65533;&#65533;&#65533;H&#65533;&#65533;x&#65533;&#65533;Bz&#65533;/&&#65533;&#65533;Bn&#65533;&#65533;&#1877;&#65533;&#65533;T&#65533;&#65533;&#65533;#{&#65533;s&#65533;A&#65533;&#65533;&#65533;f&#65533;&#65533;&#65533;IP&#65533;&#65533;6&#65533;_T&#65533;( &#65533;l&&#1372;&#625;&#65533;e&#65533;a"9&#65533;0&#65533;3P&#65533;&#65533;
TjAA&#65533;D&#65533;&#65533;#^W&#65533;&#65533;&#1964;5&#65533;9&#65533;.x!&#65533;?&#54538;&#65533;@p&#65533;&#65533;&#65533;)
Or&#353;QoQ&#65533;O3&#65533;&#65533;&#344;sG&#65533;fP&#65533;BP&#65533;&#65533;"C*&#65533;&#65533;&#65533;&#47543;m&#65533;Y&#65533;&#65533;9&#65533;7&#65533;V<&#65533;iv&&#65533;&#65533;&#65533;d&#65533;&#65533;j&#65533;&#65533;&#65533;&#65533;b&#65533;&#65533;&#65533;&#65533;*&#65533;45&#65533;&#65533;7B&#748;p&#65533;&#65533;&#65533;&#65533;&#65533;T&#65533;&#65533;&#65533;&#1990;J&#60871;&#65533;&#65533;q&#65533;'&#65533;&#65533;@3&#65533;.A&#65533;&#65533;&#65533;&#65533;&#421;&#65533;&#65533;&#65533;y&#65533;-9LL&#65533;&#8121;q&#65533; w&#65533;&#65533;&#376;&#65533;O%&#65533;vS&#65533;&#65533;h0&#1060;9&#65533;Q&#65533;&#65533;&#65533;&#65533;s&#65533;&#65533;jlj&#65533;&#65533;$&#65533;&#65533;&#65533;&#65533;&#65533;D&#65533;vC&#65533;6&#65533;&#65533;Z&#65533;&#65533;&#65533;&#65533;&#65533;w&#65533;yd.&#65533;&#65533;&#1762;&#65533;1&#65533;&#65533;4&#65533;&#65533;-&#65533;+&#65533;3*[&#65533;&#65533;&#65533;&#1554;&#65533;}[&#65533;VX&#65533;&#951;&#65533;K*&#65533;&#65533;4&#65533;0u&#65533;tG&#65533;3BtB>&#1498;Pn&#65533;&#65533;`b6*d&#65533;Aq
&#1334;AW_&#65533;w&#65533;&#307;A&#65533;&#65533;s&#65533;'&#65533;*&#13576;&#65533;&#65533;l&#65533;im&#65533;&#65533;&#65533;&#65533;@qg5!W-n&#65533;&#65533;l&#65533;?&#65533; 4GE/'&#65533;e"&#65533;yv&#65533;&#65533;3&#65533;@&#65533;&#65533;&#65533;s7&#1009;&#65533;&#65533;&#65533;l&#65533;|&#65533;w?&#65533;&#65533;&#65533;V&#65533;&#65533;"&#428;@&#65533;&#65533;&#65533;&#65533;&#65533;&#65533;&#65533;C &#65533;&#65533;S&#65533;&#65533;x&#65533;&#65533;B&#65533;!HU&#65533;&#65533;,G0QH&#65533;B%&#65533;T&#65533;+&#65533;&#1866;5@51&#65533;*"@&#65533;&#1090;7&#65533;&#1953;fG&#65533;&#65533;K&#65533;&#65533;7&#65533;
&#65533;M&#65533;J&#65533;&#65533;&#65533;6&#65533;#&#65533;&#65533; CHl@&#65533;<_&#65533;&#65533;&#65533;&#65533;,`&#65533;	&#65533;ZAr&#65533;&#65533;+&&#65533;X\l?&#65533;t&#65533;`&#65533;&#65533;'&#65533;&#65533;&#65533;&#65533;)	T&#65533;&#65533;&#65533;(&#65533;0dW#&#65533;&#65533;m&#65533;r&#65533;&#65533;')&#65533;&#65533;^&#65533;&#65533;&#65533;&#65533;	\x&#65533;&#65533;&#65533;>h&#65533;<x&#65533;&#65533;&#65533;S&#65533;D&#65533;&#65533;,&#65533;G&#65533;{&#65533;&#65533;&#65533;p&#65533;&#65533;||	&#65533;6x&#65533;y&#65533;&#65533;&#65533;@&#65533;&#65533;&#65533;m&#65533;U|I&#65533;@s&#65533;h	d&#65533;&#65533;&#65533;7C=&#65533;&#65533;g9<&#65533;%gKn]&#65533;7&#65533;&#598;&#65533;5&#65533;&#65533;E8=&#65533;	4)&#458;&#65533;&#65533;l&#65533;'2&#65533;?&#65533;N(T&#65533;PE9+&#65533;I0"&#65533;|&#65533; 7&#65533;&#65533;H*&#65533;&#65533;&#65533;$&#65533;&#65533;&#65533;&#65533;sM&#65533;/&#65533;E&#65533;&#65533;F&#65533;&#65533;gG&#1119;@&#65533;&#65533;&#65533;{e&#65533;y\&#65533;?&#65533;&#65533;&#65533;&#65533;U&#65533;`u&#1026;m7&#65533;-3"U&#65533;&#65533;aNbH&#65533; &#1160;&#65533;d&#65533;=#&#65533;&#65533;!&#65533;&#667;&#65533;'6&#65533;W&&#65533;%&#65533;Y	&#65533;|&#65533;yv&#65533;e&#65533;&#65533;SIA&#10808;&#65533;f3k&&#65533;L&#65533;&#65533;&#65533;&#868;Cu
&#65533;"J&#65533;z&#65533;p&#65533;,&#65533;2&#65533;&#65533;&#65533;&#65533;&#65533;&#65533;st&#65533;&#65533;w&#57925;&#65533;H>&#65533;&#65533;3&#65533;&#65533;do&#65533;&#65533;s^&#190;&#65533;&#65533;%&#65533;)C&#65533;FV&&#65533;&#65533;PB&#65533;&#65533;7&#65533;&#65533;h&#65533;$&#65533;35T&#65533;&#65533;R&#65533;&#65533;&#65533; Hu&#65533;&#65533;x'&#65533;EJ&#65533;{HDc&#65533;D&#65533;&#65533;
 @l&#65533;&#65533;4E&#65533;&#65533;%q&#65533;P&#65533;W&#65533;jg&#65533;|EH3&#65533;&#65533;&#65533;&#65533;T1(&#65533;e1s&#65533;8'x&#65533;&#65533;&#65533;&#65533;&#513;v&#65533;2&#65533;hD&#65533;1R&#65533;&#65533;i&#65533;!&#65533;&#65533;^&#65533;&#65533;Q9&#65533;&#65533;&#65533;9&#65533;&#65533;zB&#65533;&#65533; F&#65533;R&#65533;"*&#65533;\&#65533;P&#65533;&#65533;&#65533;av&#65533;TOD&#65533;&#65533;&#65533;&#65533;	&#65533;&v&#65533;
K&#65533;RW&#65533;`c&#65533;,x&#65533;`&#65533;%&#65533;>&#65533;ky&#65533;&#65533;&#65533;i&#65533;&#65533;@&#65533;}hB&#65533;&#65533;&#65533;&#65533;&#65533;&#65533;&#65533;n^J&#65533;uq&#65533;e>rg&#65533;P&#65533;Z&#65533;&#65533;"E-&#65533;
\&#65533;&#65533;&#65533;"&#65533;m&#65533;mF&#65533;&#65533;&#65533;Q&#65533;&#65533;bC'&#65533;&#65533;&#65533;&#65533;&#65533;&#65533;&#65533;0&#65533;z&#65533;&#65533;&#65533;&#65533;}&#65533;0&#65533;u&#65533;+&#65533;n&#65533;&#65533;&#65533;`@%
&#130;&#65533;R&#65533;Q'\%&#65533;&#65533; E&#65533;&#65533;&#65533;&#65533;&#65533;^qP&#65533;&#65533;w&#445;H&#65533;&#65533;{&#65533;x&#65533;k0&#65533;'&#65533;ityb^6H
&#65533;&#65533;03d&#65533;_KJ&#65533;&#65533;&#65533;6&#65533;N&#65533;&#65533;[^MBYL2&#65533;&#65533;4&#65533;&#65533;&#65533;&#65533;|&#65533;&#65533;&#65533;&#65533;&#65533;$c&#65533;|&#65533;&#65533;g&#65533;&#65533;N&#65533;&#65533;&#65533;?&#65533;(&#65533;f&#65533;k&#65533;"&#65533;&#2043;&#65533;B'fz&#65533;k&#65533;t&#65533;&#65533;f&#65533;&#65533;&#65533;^*&#65533;h&#65533;l&#65533;&#65533;&#65533;'&#65533;&#560;&#65533;z5&#273;&#65533;&#65533;:&#65533;&#65533;&#65533;&#65533;&#757;&#65533;V&#65533;&#65533;&#65533;&#65533;IH&#65533;&#65533;&#65533;&#65533;s&#65533;&#65533;&#65533;&#65533;n&#65533; &#65533;&#65533;Zb&#65533;gW&#65533;s&#65533;z&#65533;{&#65533;&#65533;&#65533;&#65533;
&#65533;&#65533;&#65533;&#65533;=5&#65533;&#65533;4]&#65533;}Mn+&.J&#65533;&#65533;JoW8&#65533;&#65533;*&#65533;a&#65533;w&#65533;#&#65533;&#1896;6h&#65533;&#65533;&#65533;&#1858;O&#65533;&#65533;&#65533;&#65533;@c&#65533;~O&#964;V3&#65533;&#65533;0&#65533;&#65533;P@v?&#65533;]&#65533;&#65533;&#65533;'&#65533;UPi&#65533;q&#65533;&#65533;?&#65533;&#65533;'F&#65533;'&#65533;(&#65533;Q&#65533;&#65533;&#65533;f&#65533;&#65533;9&#65533;&#65533;&#65533;|&#65533;0o&#65533;&#65533;g&#65533;q&#65533;{&#65533;&#65533;&#65533;&#65533;&#65533;QT&#65533;&#65533;%'&#65533;A&#65533;&#65533;&#65533;Pt&#65533;&#65533;A&#65533;&#65533;&#65533;\@&#65533;&#65533; )&#65533;&#773;.s&#65533;S&#65533;&#65533;F7&#65533;&#209;&#65533;&#65533;H&#65533;&#65533;&#65533;IIo,&#65533;&#65533;&#65533;kf&#65533;	&#65533;&#65533;&#65533;&#65533;&#65533;0&#65533;^&#65533;~&#65533;&#1477;U\2vm&#65533;&#65533;&#65533;&#65533;Z&#65533;&#1268;&#65533;@ <&#65533;u&#65533;&#944;Z&#65533;&#65533;&#65533;&#510;&#65533;&#65533;&#65533;O}&#65533;+]&#65533;&#54644;Y&#65533;&#1388;&#65533;)&#65533;	&#65533;&#65533;B&#65533;&#65533;&#65533;`&#65533;&#311;&#65533;&#65533;&#65533;&#65533;&#65533;&#65533; &#65533;&#65533;&#65533;&#65533;j2~&#65533;y&#65533;&#65533;`&#65533;s&#65533;A&#65533;&#65533;dJ&#65533;&#65533;&#65533;&#65533;&#65533;&,&#65533;&#65533;&#65533;&#65533;&#65533;x&#65533;^&#65533;*&#65533;0&#65533;a&#65533;<&#65533;.&#65533;_ya&#65533;V &#65533;?}&#65533;&#65533;&#65533;&#65533;&#65533;&#65533;&#65533;LIn&#65533;W &#65533;on&#65533;&#65533;}&#65533;>!&#65533;O&#65533;E&#65533;@&#65533;Gp&#65533;&#65533;.&#65533;&#65533;&#65533;!`AD\&#65533;f&#65533;&#65533;2&#65533;>\&#65533;&#65533;!&#65533;q&#65533;5x&#65533;Q'54&#65533;6&#65533;grq;&#65533;=+&#65533;BXM&#65533;(x&#65533; &#65533;f&#65533;&#65533;_8&#65533;&#65533;>&#65533;(&#65533;B\ h\&#65533;&#65533;aGc&#65533;Aw@&#386;{&#65533;a&#593;d/8S b1&#65533;-A&#65533;&#65533;&#65533;H&#65533;Z&#65533;W<X&#65533;&#65533;X#&#65533;@_j@ydww&#65533;>&#65533;`&#65533;&#65533;^&#65533;~[&%&#65533;v,&#65533;q6&#65533;&#65533;0F&#65533;&#65533;&#65533;&#65533;&#65533;&#65533;&#65533;7&#65533;-&#65533;P&#65533;&#65533;0D&#65533;3r&#65533;G&#65533;&#65533;csQj&#65533;$~T&#1155;&#65533;(&#517;0;&#65533;6&#65533;y&#65533;h&#65533;&#1417;&#65533;Vb&#65533;7J\&#65533;&#65533;8&#65533;ZB&#65533;t&#65533;z&#65533;8Z&#65533;{&#65533;[&#65533;6&#65533;u]&#65533;Xr$Br"&#65533;&#65533;.8&#805;qr$&#65533;,&#65533;&#65533;&#65533;&#65533;C%&#65533;P~qy&#65533;&#65533;&#65533;A4C&#65533;\E_&#615;&#65533;&#65533;v&#65533;x!Z3&#65533;&#65533;(x&#65533;&#65533;P6f&#65533;f+&#65533;&#65533;&#65533;&#65533;|i6&#65533;&#65533;&#65533; &#65533;H%&#65533;&#65533;&#65533;&#1799;64uYV"hnu&#65533;b&#65533;&#65533;7&#65533;n&#65533;rr&#65533;&#65533;1&#65533; L&#65533; &#65533;&#65533;_m&#65533;x/&#65533;&#65533;}&#65533;&#65533;_&#65533;1&#65533;&#65533;&#65533;d&#65533;8&#65533;&#65533;8&#65533;&#65533;&#65533;h&#65533;Cg:P&#65533;&#65533;&#65533;D&#65533;&#65533;&#65533;| &#65533;
f&#65533;
.&#65533;&#65533;&#65533; k0p.&#65533;!&#65533;80X&#65533;r(&#65533;&#65533; &#65533; &#65533;&#65533;d&#65533;`1&#65533;1cf&aPQ&#65533;p&#65533;&#65533;~&#398;%Q6&#65533;4&#65533;&#65533;?&#65533;!T&#65533;&#65533;&#65533;&#65533;&#65533;&#65533;~&#65533;} 1&#65533;&#65533;8B f &#65533;&#65533;&#65533;n&#65533;9&#65533;hM&#65533;&#65533;FY&#65533;&#65533;#&#65533;o&#65533;Y&#65533;&#65533;&#65533;D2&#65533;C=&#65533;&#65533;&#65533;&#65533;`&#65533;&#65533;&#65533;1-&#480;&#65533;	&#65533;&#65533;&#65533;-&#65533;&#65533;5&#65533;
X01P &#65533;&#65533;&#65533;&#65533;&#65533;P8p&#65533;&#282;&#65533;&#519;0&#1113;&#1536;9&#65533;&#65533; &#65533;&#65533;W&#65533;v&#65533;&#65533;2&#65533;#O{B5&#65533;&#65533;&#65533;V&#65533;w&#65533;Y&#65533;_hl)&#65533;&#22191;	d&#65533;&#65533;k&#65533;u&#65533;U&#65533;N&#65533;&#65533;>&#65533;J&#65533;@&#65533;&#65533;&#65533;&#65533; &#65533;&#65533;&#65533;&#65533;uG&#65533;,&#65533;&#65533;&#65533;&#65533;&#65533;&#65533;IUP&#65533;U&#65533;)&#65533;&#65533;^B&#65533;&#1830;iIsaa&#65533;D&#65533;~6&#65533;|&#65533;&#65533;I%=B&#65533;)&#65533; 	eO&#65533;&#65533;b&#65533;&#65533;&#65533;&#65533;#&#65533;&#65533;&#65533;&#65533;&#65533;&#65533;%k&#65533;|&#65533;&#65533;&#65533;&#65533;Wq&#65533;&#65533;U&#65533;&#65533;&#65533;&#65533;F-[Q#)&#65533;&#65533;U&#65533;&#65533;Ad&#65533;)%Gr&#65533;&#65533;>a&#65533;F/&#65533;&#65533;P`&#65533;@&#65533;kac&#65533;&#65533;:&#65533;V&#65533;a&#65533;!n&#65533;n&#65533;]%&#65533;&#65533;F&#65533;Q&#65533;&#65533;&#607;&#65533;e&#1100;#&#65533;h%&#65533;p&#65533;&#65533;&#65533;&#65533;O&#65533;m&#65533;A~7m&#65533;&#65533;&#65533;&#65533;Y6&#65533;y&#65533;&#65533;&#65533;&#65533;D&#1063;W/@\&#65533;&#65533;&#65533;&#65533;&#65533;&#65533;&#65533;@&#65533;&#65533;&#65533;K&#65533;&#65533;$
&#65533;O&#65533;&#65533;"&#65533;Q&#65533;'&#65533;&#65533;0&#65533;!&#65533;I&#65533;&#65533;)v&#65533;&#65533;b&#261;&#65533;[z%4&#65533;@gQE7&#65533;&#65533;y&#65533;1&#65533;`&#65533;&#65533;n &#65533;;&#65533;%&#65533;&#65533;W&#65533;`9&#65533;S&#65533;&#65533;&#65533;&#65533;&#65533;&#65533;&#65533;&#65533;CY`&#65533;k&#65533;&#65533;l&#65533;q&#65533;&#889;&#65533;C&#65533;&#65533;	dw&#65533;&#65533;&#65533;&#65533;&#322;&#65533;
A&#65533;q@&#65533;&#65533;X&#65533;X&#65533;&#65533;_A&#65533;&&#65533;&#65533;bzU2wR2&#65533;w&#65533;x&#65533;&#65533;&#65533;0&#65533;(	&#65533;5&#65533;0&#65533;&#65533;&#65533;u&#1672;+&&#65533;&#65533;X8&#65533;^&?p@&#65533;&#65533;wE&#65533;&#65533;`)"^&#65533;j6&#65533;&#65533;&#65533;(x&#65533;&#65533;&#65533;9&#65533;Z`)~&#65533;&#65533;&#65533;&#65533;&#65533;N&#65533;n|s&#65533;zD&#65533; &#65533;&#65533;j&#65533;S&#54642;&#65533;6J&#65533;&#65533;&#65533;&#65533;&#65533;&#65533;&#65533;&#65533;&#65533;&#65533;x&#65533;&#12327;*&#65533;&#65533;&#65533;&#65533;$&#65533;l&#65533;&#65533;~("W&#65533;&#65533;&#65533;5; &#497;W^&#65533;&#65533;&#65533;"J&#65533;&#65533;v&#1613;/I&#65533;&#65533;A&#65533;x&#65533;2&#65533;H&#65533;&#568;_&#65533;&#65533;'&#65533;&#65533;&#65533;7"&#65533;&#65533;+cMLE&#1546;&#65533;Q&#65533;&#65533;`A&#65533;;(&#65533;D(&#65533;2&#65533;&#1782;&#65533;&#65533;&#65533;zo&#65533;c%3&#65533;&&#65533;B&#65533;o&#65533;&#65533;&#65533;&#65533;01&#65533;&#65533; &#65533; &#65533;&#65533;&#65533;+I &#65533;j&#65533;&#65533;P/&#65533;P/&#65533;&#65533;&#65533;&#65533;	&#65533;+R&#65533;j&#65533;&#65533;&#65533;&#65533;{&#65533;&#65533;&#65533;&#65533;&#762;k&#65533;	&#65533;	&#65533;`&#65533;i&#65533;	 &#65533;&#65533;&#315;B&#65533;&#65533;&#65533;&#65533;&#65533;&#65533;&#65533;&#65533;&#764;&#65533;&#65533;&#65533;K&#65533;2&#65533;&#65533; &#65533;&#65533;&#65533;KR&#65533;&#1403;#&#65533;&#65533;&#65533; &#65533;&#65533;&#65533;&#65533;&#65533;+t&#65533;&#65533; &#65533; &#65533;p&#65533;0A&#65533;&#65533;&#65533; &#65533; &#44798;&#65533;&#65533; &#65533;&#65533;)  &#65533;&#65533;&#65533;&#65533;&#65533;&#65533;p&#65533;@&#65533;p&#65533;&#65533;&#65533;2&#65533;]&#65533;&#65533; ) &#65533; \&#65533;L&#65533;&#65533;&#65533;&\&#65533;%<&#65533;{&#65533;&#65533;&#65533;KL	\&#65533;&#65533;&#65533;&#65533;|&#65533;#&#65533;|.&#65533;&#65533;# &#65533;&#65533; &#65533;&#65533;{&#65533;&#65533;&#65533;&#65533;&#65533; 2&#65533;:,&#65533; <L<&#65533;&#65533;P&#65533;W,&#65533;U,&#65533;&#65533;&#65533;qL,&#65533;&#65533;&#65533; &#65533;&#65533;p&#65533;B&#65533;A&#65533;Il&#65533;&#65533;&#65533;]&#65533;&#65533;X,&#65533;c&#65533;&#65533;3w< &#65533;&#65533;	&#65533;&#65533;&#65533;&#65533;0&#65533;&#65533;&#65533;&#65533;[&#65533;&#65533;9@&#65533;&#65533; &#65533;&#65533;C&#65533;,&#65533;&#65533;3&#65533;RP&#65533;&#65533;&#65533;@&#65533;&#65533;&#1440;&#65533;1&#65533; &#65533;&#65533;&#65533;!&#65533;I&#65533;&#65533;&#65533;&#65533;p	&#65533; &#65533; 5@p&#65533;&#65533;&#65533;&#65533;eC&#65533;&#65533;&#65533;1CP&#65533;&#65533;&#65533;&#65533; &#65533;&#65533;&#604;&#65533;&#65533;L&#65533;&#65533;&#65533;e&#65533;`f&#65533;\&#65533;!P&#65533;&#65533;&#65533; &#65533;&#65533;&#65533;&#810;&#65533;&#65533;&#65533;&#791;&#65533;&#782;5&#65533;L&#65533;&#65533;<&#65533;l&#65533;\f&#65533;&#65533;&#65533; &#65533;&#65533;&#65533;&#65533;|&#65533;&#65533;\&#929;&#65533;&#65533;l&#65533;&#65533;&#65533;&#65533;&#65533;&#65533;&#65533;&#1772;&#65533;&#65533;&#65533;&#65533;p&#820;,&#65533;l&#65533;&#65533;&#65533;&#65533;&#65533;&#65533;e&#65533;,	=&#65533;&#65533;&#65533;&#65533;&#65533;,&#65533;&#65533;, 	1&#65533;e&#65533;8&#65533;&#65533;&#65533;&#65533;&#65533;&#65533;&#65533;&#692;&#65533;p9&#65533; }&#65533; &#65533;&#65533;L&#65533;&#65533;&#65533;&#65533;&#65533;&&#65533;&#65533;&#65533;&#65533;e&#65533;  &#65533;&#65533;&#65533;&#65533;&#65533;`&#65533;M&#65533;&#65533;&#1175;&#65533;&#65533;"&#65533;&#65533;&#65533;N&#65533;&#65533;q&#65533;&#65533;5&#65533;&#65533;&#65533;0&#65533;&#65533;&#1286;&#65533;&#65533;"&#65533;/m&#65533;&#65533;&#65533;&#65533;|&#65533;Um&#65533;&#65533;&#65533;&#65533;&#65533;&#65533;9M&#730;&#65533;8"m&#65533;&#65533;&#65533;&#65533;&#65533;&#65533;&#65533;c&#65533;&#65533;	]&#65533;&#65533;&#65533;B&#65533;&#65533;B &#65533;&#65533; &#65533;^&#65533;&#1294;C&#65533;Um&#65533;&#65533;&#65533;&#65533;L&#65533; &#1536;]n&#1465; &#65533;l&#65533;&#65533;|&#65533;&#65533;&#1559;&#65533;&#65533;!&#65533;&#65533;&#65533;a&#65533;&#65533;?Y&#65533;&#1532;&#65533;&#1606;,&#65533;p&#65533;&#65533;&#65533;&#65533;&#65533;&#65533;K S]&#65533;&#65533;|&#65533;&#65533;&#65533;A&#65533;8&#65533;l]m&#65533;Mm&#1704;]&#65533;]&#65533;] -&#65533;&#65533;,&#65533;Mf&#65533;&#65533;&#65533;&#65533;&#65533;&#65533;! &#65533;-&#65533;]&#65533;-&#380;&#65533;&#65533;&#65533;&#65533;&#65533;&#65533;MP&#65533;q:4P&#65533;&#65533;l&#65533;&#65533;&#65533;&#65533;m&#65533;&#65533;&#65533;&#65533;@&#1916;&#65533;4`&#65533;'m&#1340;&#65533;&#1964;&#65533;&#65533;`&#65533;&#65533;, &#65533;&#65533;A4P&#65533;6}&#65533;&#65533;&#2014;[&#1805;&#65533;&#65533;&#65533;&#65533;&#65533;&#65533;!&#65533;}&#65533;&#65533;l&#65533;&#65533;&#65533;=&#65533;}&#65533;\&#65533;1&#65533;~&#65533;"~&#65533;&#65533;&#65533;&#65533;&#65533;&#65533;&#65533;&#65533;0&#65533;Vm&#65533;&#65533;&#65533;&#65533;&#65533;&#65533;&#65533;&#65533;&#65533;P&#65533;&#65533;,&#65533;&#65533;&#65533;UM&#65533;"&#65533;&#65533;ul&#65533;&#65533;&#65533;!&#65533;&#65533;&#65533;&#65533;&#65533;,&#65533;&#65533;&#65533;&#65533;&#65533;6N&#65533;&#65533;&#65533;]&#65533;1&#65533;@>&#65533; &#65533;cFn&#65533;<&#65533;&#65533;&#65533;n&#65533;=&#65533;&#65533;M&#65533;M&#65533;&#65533;Q-&#65533;&#65533;&#65533;&#65533;&#65533;i&#65533;&#65533;~&#65533;&#65533;&#65533;,&#65533;<@&#65533;-e&#65533;&#65533;u&#65533;&#65533;&#65533;&#65533;&#65533;?&#65533;6&#65533;&#65533;&#65533;EM&#65533;|>&#65533;Z&#65533;-&#65533;=&#65533;&#65533;&#65533;ey~&#65533;&#65533;&#65533;&#65533;hm&#65533;&#65533;&#1670; &#65533;&#65533;=&#65533;&#65533;&#65533;&#65533;`m&#65533;M&#65533;&#65533;&#65533;&#65533;&#65533;&#65533;&#65533;&#65533;&#65533;&#65533;&#1460;,_&#65533;&#1472;&#65533;&#65533;r&#65533;&#65533;&#65533;&#65533;&#65533;I^&#65533;&#205;&#65533;&#65533;&#65533;2&#65533;&#65533;&#65533;&#65533;	!&#1629;&#65533;&#65533;^&#1383;&#65533;&#65533;&#65533;&#65533;m&#65533;N&#65533;m&#65533;&#65533;&#65533;&#65533;&#65533;&#65533;&#65533;&#65533;&#65533;&#65533;&#65533;yn&#65533;1&#65533; &#65533;&#65533;`=&#65533;6&#65533;.&#1668;~&#65533;&#65533;&#65533;&#65533;&#65533;&#65533;DN&#65533;&#65533;>&#1734;m&#65533;$>&#65533;&#65533;5O> &#65533;&#65533;M&#65533;~&#65533;}&#65533;#&#65533;&#65533;&#65533;&#65533;&#65533;mc&#65533;&#65533;&#65533;.&#65533;&#65533;&#65533;&#65533;1&#65533;&#65533;N&#65533;v}&#65533;/&#65533;&#65533;&#65533;&#65533;OC`&#65533;&#65533;&#65533;}&#65533;^&#65533;4&#65533;&#65533;&#65533;&#65533;&#65533;&#898;MJN&#65533;S-&#65533;&#65533;8 &#65533;&#65533;&#65533;8&#65533;&#65533;&#65533;]^,O&#65533;/&#65533;&#65533;&#65533;&#65533;&#65533;1&#65533;^&#1157;&#65533;&#65533;<&#1994;&#65533;<&#65533;&#65533;p&#65533;a&#65533;.&#65533;.&#65533;&#14062;&#65533;&#65533;&#65533;&#65533;	&#65533;&#706;}&#65533;"n&#1386;&#65533;&#65533;^&#65533;^.&#65533;,&#65533;&#65533;!&#65533;&#65533;+}&#65533;_&#65533;&#65533;6&#65533;&#65533;^^&#1619;]&#65533;&#65533;p&#65533;&#65533;&#65533;&#65533;&#65533;D^&#65533;a^&#65533;-/&#65533; &#65533;&#65533;&#65533;&#65533;&#65533;&#65533;}&#65533;V&#65533;Y&#65533;&#65533;2&#65533;>&#65533;&#2012;&#65533;&#65533;&#65533;&#65533;&#65533;&#541;&#1164;&#65533;}&#65533;&#65533;-&#65533;&#65533;&#65533;5&#65533;&#1567;&#65533;&#65533;`&#65533;&#65533;_&#504;&#65533;&#1585;&#65533;&#65533;n-&#65533;c&#65533;&#65533;}&#635;&#1663;&#65533;&#65533;&#1742;&#1982;&#65533;&#65533;&#65533;&#65533;&#65533;&#65533;&#65533;&#1650;=&#64861;&#65533;&#1211;&#65533;!/&#65533;.&#65533;&#65533;n&#65533;&#65533;/&#65533;&#65533;&#65533;&#65533;&#65533;o-&#1202;-&#65533;&#65533;&#65533;&#65533;&#65533;k&#65533;&#1469;&#65533;&#65533;N&#65533;"&#65533;&#65533;O&#1817;,&#65533;@/&#65533;&#65533;?&#65533;&#65533;&#65533;&#65533;&#65533;&#65533;/&#65533;&#65533;&#65533;&#65533;&#65533;&#65533;	!&#65533;&#65533;&#65533;I&#65533;E&#65533;`&#65533;	&&#65533;&#65533;!&#65533;w&#65533;&#65533;9\&#65533;E&#65533;5n&#65533;&#65533;&#65533;&#65533;G&#65533;!&#65533;}0X&#65533;&#19468;J&#65533;&#65533;A&#65533;WBp&#65533;&#65533;{&#65533;&#65533;bH&#65533;9u&#65533;&#19057;8k&K"&#65533;h&WF&#65533;&#65533;&F&#65533;'.f&#65533;w7{N&#65533;Z&#65533;j&#65533;&#65533;&#65533;&#65533;&#65533;&#65533;&#65533;CV&#65533;l&#65533;/fL&#65533;M&#65533;j&#65533;&#65533;[&#65533;&#65533;&#65533;jrX&#65533;F&#65533;B&#65533;&#65533;&#65533;S^&#65533;&W&#65533;&#65533;&#65533;f&#65533;R[&#65533;&#65533;&#65533;&#65533;O&#65533;&#65533;&#65533;r&#65533;&#153;5&#65533;&#65533;&#65533;8&#65533;]&#65533;&#65533;&#65533;n&#65533;&#65533;&#65533;i&#704;cb&#65533;&#65533;&#1717;&#65533;~&#65533;)n&#65533;8Dc&#65533;&#65533;&#65533;&#65533;G&#65533;&#65533;&#65533;&#65533;G&#65533;&#65533;h&#65533;6j&#65533;&#65533;&#65533;g&#1978;&#65533;Xi&#65533;f,=P &#841;k&#65533;&#65533;&#65533;&#65533;&#65533;{&#65533;&t&#65533;
&#65533;+&#65533;`&#65533;&#65533;+&#65533;&#65533;&#65533;&#65533;&#65533;&#65533;&#65533;K&#65533;(q&#65533;&#1913;&#65533;K&#65533;&#65533;&#65533;?&#65533;&#65533;<#O4&#65533;&#65533;&#65533;3&#65533;&#65533;K&#65533;&#65533;&#65533;&#65533;)&#65533;&#65533;&#65533;&#65533;&#65533;&#65533;&#65533;&#65533;&#65533;&#65533;&#65533;&#65533;&#65533;&#65533;)-&#65533;xh&#65533;AC&#65533;#iYl!C&#65533;&#65533;&#65533;&#65533;fj1!q&#65533;qF&#65533;d&#65533;&#528;&#65533;)&#65533;&#65533;&#733975;hR&#65533;&#65533;&#65533;&#65533;&#65533;
@?&#65533;&#65533;&#65533;'&#65533;!&#65533;Th !<&#65533;%&#65533;&#65533;&#65533;hI&#65533;6RJ0&#65533;&#65533; &#65533;LD&#65533;&#65533;%yCM7(&#65533;&#65533;F&#65533;&#65533;9&#65533;"&#65533;[&#65533;G<k&#65533;Mc&#65533;@&#65533;&#65533;&#65533;&#65533;N&#65533;fRh>&#65533;&#65533; &#65533;&#1160;&#65533;S&#65533; u&#65533;E&#65533;&#65533;&#65533;(:q!&#65533;&#65533;&#65533;&#65533;&#65533;&#65533;R&#65533;5K&#65533;C&#65533;!uuHP&#65533;Z:&#65533;&#65533;Si"&#65533;&#65533;&#65533;0&#65533;hS&#65533;&#65533;&#65533;K?&#65533;$&#65533;&#65533;&#65533;&#65533;s&#65533;\2&#65533;&#178;&#65533;[&#65533;R`&#65533;+&#1221;@&#65533;p-&#65533;+O&#610;j&#65533;&#65533;&#65533;&#65533;0,h&#65533;[&#65533;~&#65533;&#65533;&#65533;&#65533;&#65533;&#65533;P&#65533;.L&#65533;&#65533;&#65533;&#65533;3&#65533;&#65533;&#65533;&#65533;&#65533;J&#65533;&#65533;&#516;,&#65533;x/&#65533;&#65533;&#65533;g&#65533;&#65533;&#65533;&#65533;a&#65533;&#65533;'&#1796;&#65533;&#65533;W&#65533;&#65533;&#65533;&#65533;n&#65533;js&#65533;hG&#572;T+!^x0g^&#65533;5/I&#65533;&#65533;&#65533;0)J&#65533;C&#65533;$&#65533;&#65533;&#65533;~&#65533;[&#65533;&#65533;&#65533;^&#65533;&#65533;&#65533;&#65533;)&#65533;"W.&#65533;&#65533;>&#993;\&#65533;7&#65533;&#65533;u&#65533;&#65533;e&#65533;`&#65533;(&#65533;&#65533;CK&#65533;&#65533;&#65533;&#65533;&#65533;?&#65533;&#65533;&#65533;&#65533;.&#65533;	4&#65533;S&#65533;	&#65533;&#65533;\&#65533;^*&#65533;&#65533;&#65533;&#65533;:9&#65533;&#65533;o!&#65533;(&#65533;&#65533;qx&#65533;l&#65533; &#65533;&#65533;"G&#65533;&#1321;&#65533;,&#65533;&#65533;VhO&#65533;7;&#65533;3,o&#65533;X&#65533;Hc&#65533;Ie&#65533;&#65533;&#65533;&#65533;L&#65533;p&#65533;&#65533;&#65533;U&#1663;"&#65533;&#65533;08&#65533;&#65533;&#65533;2&#65533;:R&#65533;W&#65533;&#65533;&#65533;7&#65533;I&#65533;*mI&#65533;m&#65533;,!&#65533;[&#65533;&#65533;Q&#65533;T&#65533;&#65533;&#65533;o&#388;8&#65533;}*L&#65533;LI&#65533;&#65533;&#65533;UM&#65533;&#65533;&#65533;&#65533;RMI!&#65533;riis&#65533; &#65533;^z&#65533;&#65533;!&#65533;Y}H&#65533;I&#65533;&#65533;0&#65533;KJU&#65533;al&#65533;^&#65533;&#65533;8bv}&#65533;hj%b3&#65533;#&#65533;9&#223;[&#65533;S&#65533;!&#65533;&#65533;1ci&#65533;&#65533;&#65533;&#65533;z$]&#65533;1&#65533;&#65533;B-w&#65533;}&#1674;&#65533;U&#65533;&#65533;4&#65533;|&#65533;X&#65533;&#65533;&#65533;&#65533;|&#65533;n$`&#65533;Fk&#65533;&#65533;&#65533;e5&#65533;U
&#65533;&#65533;A&#65533;&#65533;8&#65533;*&#65533;&#65533;&#65533;&#65533;BbBI&#65533;yb&#65533;(lY&#65533;&#65533;&#65533;&#65533;!&#65533;&#65533;&#65533;c&#65533;m&#65533;wx&#521;OT&#65533;&#65533;&#65533;&#65533;&#65533;&#65533;EE&#65533;Q&#65533;\&#65533;&#65533;&#65533;q1$H3&#65533;tHG1&#65533;&#65533;F&#65533;=&#65533;&#65533;&#65533;&#65533;&#65533;&#65533;1{&#65533;B&#65533;7p&#65533;q&#65533;acA&#65533;&#65533;C&#65533;{A&#65533;v,&#65533;&#65533;A&#65533;r$CQ&#65533;&#65533;&#65533;Q&#65533;M"5&#1570;&#65533;&#65533;&#65533;&#65533;&#65533;:9&#65533;&#438;&#65533;&#65533;&#65533;Er#cb&#65533;P&#65533;?&#65533;y&MP&#65533;H*U&#65533;&#65533;*A'z+&#65533;&#65533;&#65533;9&#65533;&#65533;&#65533;&#65533;&#65533;\9'D&#65533;q%&#65533;&#65533;&#1498;&#65533;9&#773;&#65533;##&#65533;S&#65533;g&#65533;&#1515;<&#65533;5&#65533;&#65533;C&#65533;&#65533;E&#65533;&#65533;l&#65533;&#65533;:&#65533;&#65533;4m!d&#65533;h&#65533;M&#65533;&#65533;o&#65533;&#65533;&#65533;Xr&#65533;&#65533;&#65533;&#65533;@2k&#65533;cB88O&#65533;t&#65533;\I	&#65533;\&#65533;&#65533;&#65533;(&#65533;\&#65533;?&#65533;y&#65533;&#65533;m&#65533;&#65533;&#65533;>e&#65533;'&#65533;&#65533;&#65533;G"&#65533;&#65533;&#65533;t&#65533;&#65533;&#65533;&#65533;F&#65533;&#65533;u&#65533;Z&#65533;&#1831;&#65533;&#65533;&#65533;!&#65533;&#65533;T.&#65533;&#65533;&#65533;b&#65533;%?&#65533;&#65533;p&#65533;&#65533;Yhq80&#65533;&#65533;&#65533;f&#65533;"e4*S&#65533;&#65533;&#65533;3&#1938;&#65533;G&#667;&#65533;&#65533;&#65533;^cI&#65533;yv&#65533;&#65533;&#65533;fg&#65533;GE&#65533;?
&#65533;1#&#65533;B&#434;&#65533;&#65533;&#65533;&#65533;c=&#65533;&#65533;&#2006;&#65533;M&#65533;b&#65533;h&#65533;*M&#65533;E**&#65533;:&#1176;&#527;&#65533;&&#65533;u!(&#65533;&#65533;&#65533; &#65533;&#65533;^&#65533;&#65533;&#65533;	P&#65533;&#65533;&#65533;%&#65533;W"#A&#65533;I&#65533;8&#65533;+&#65533;*&#65533;&#65533;@)v1&#65533;&#65533;&#65533;"!&#65533;&#65533;ku&#1156;h3&#65533;&#65533;&#65533;,&#896;&#65533;3$d&#65533;8&#65533;l{
&#65533;&#65533;!0&#65533;"&#65533;&#65533;&#65533;&#65533;#8&#65533;.A@&#65533;&#65533;&#65533;2&#65533;&#65533;&#944;&#65533;X&#1526;&#1789;nn&#65533;[&#65533;&#65533;v&#65533;&#65533;.og&#65533;&#65533;>&#65533;&#65533;&#65533;B&#65533;TW&#65533;&#65533;&#65533;v&#65533;&#65533;]$&#65533;&#65533;&#65533;&#65533;&#65533;CR&#65533;&#65533;$ &#65533;
	pB&#1691;&#65533;&#65533;.d&#65533;yD~&#65533;&#65533;&#65533;.D&#65533;&#65533;G&#65533;P`&#65533;Px!N&#517;;\&#65533;\ &#65533;&#65533;&#65533;u5&#65533;&#65533;,&#65533;!p&#65533;&#65533;&#65533;&#65533;wa&#65533;#6p&#65533;a&#12588;&#65533;U&#65533;&#65533;&#65533;]&#65533;&#65533;&#65533;&#65533;
Iq{5Lc&#65533;$&#65533;7^H&#65533;&#65533;G &#65533;&#65533;&#65533;
 !&#65533; &#65533; ,&#65533; &#65533; &#65533; J &#65533; &#65533;	H&#65533;&#65533;&#65533;&#65533;*\h&#65533;&#65533;&#137;H&#65533;&#65533;&#331;3j&#65533;H&#65533;5&#65533;&#65533;AhA&#65533;&#403;(S&#65533;d&#65533;&#65533;&#65533;&#215;#E&#65533;)&#1057;&#848;&#65533;d&#65533;&#65533;Gb&#65533;&#991;@v&#793;&#65533;&#65533;&#65533;&#65533;-I&#65533;L&#65533;&#65533;S&#65533;A&#65533;J]&#65533;3f&#794;/^%xb&#489;`&#65533;nz&#65533;&#65533;&#1125;D&#65533;"D&#65533;V&#65533;&#1783;M&#65533;&#65533;<&#1510;Z&#65533;r&#65533;&#65533;=j&#65533;&#2016;v&#65533;z&#65533;)&#65533;&#65533;L&#65533;:	?]L&#65533;"&#65533;&#65533;&#65533;Y&#65533;&#65533;&#280;wbM|&#65533;j&#1437;d&#65533;f&#65533;&#65533;.&#65533;&#65533;&#1534;&#65533;&#65533;&#65533;u&#65533;&#65533;dwf={d&#4007;#&#65533;&#65533;k&#65533;&#65533;o&#65533;&#65533;&#65533;&#65533;UJ&#65533;&#65533;R&#65533;&#65533;s&#65533;&#65533;M&#65533;&#65533;&#65533;G&#758;:&#65533;&#65533;wIZ&#65533;x&#65533;&#65533;V&#65533;>&#65533;&#65533;&#65533;&#65533;&#65533;&#65533;o&#65533;&#65533;&#945;&#65533;&#65533;n&#65533;&#65533;R&#65533;&#1167;rE&#65533;<&#65533;&#65533;]i&#65533;M&#65533;P&#65533;&#65533;	[|&#65533;g&#65533;F-h&#65533;wME74&#65533;U&#65533;&#65533;&#65533;%&#65533;+&#65533;$W&#65533;?$&#65533;:&#65533; &#65533;&#65533;:'z&#65533;&#65533;&#65533;&#65533;dU&#65533;D&#65533;&#65533;&#65533;v&#65533;MM
F&#65533;&#65533;&#65533;)&#65533;7&#65533;&#65533;3&#65533;#&#65533;&#65533;A&#65533;&#65533;H
"&#65533;&#65533; r0&#65533;&#65533;]}5&#65533;[&#65533;e5\(&#65533;I"&#65533;2'&#65533;&#65533;b&#65533;gz&#65533;&#65533;~&#65533;&#65533;h&#65533;U&#65533;&#65533;V&#65533;E6&#1908;&#65533;yzid&#65533;I&#65533;&#65533;&#65533;(&#65533;&#65533;&#65533;&#65533;&#65533;b1&#65533;6&#65533;A&#65533;&#65533;&#65533; k$!&#65533;'&#65533;b&#65533;&#65533;&#65533;?&#65533;&#65533;x&#65533;(&#65533;y.&#65533;WWW9.:&#65533;f&#65533;K3.&#65533;&#65533;&#65533;:&#65533;:@&#65533;sd&#65533;&#65533;9X&#65533;Q6j&#65533;@&#65533;FS[&#65533;Y&#295;&#65533;&#65533;r&#65533;&#65533;&#65533;&#65533;y"F&#65533;&#65533;V&#1985;GD.)&#65533;&#65533;f&#65533;&#65533;&#65533;&#65533;.&#65533;s&#65533;B$&#65533;&#65533;A&#65533;4&#65533;E&#65533;4&#65533;&#27152;&#65533;&#65533;&#65533;HR{U&#65533;&#65533;D&#65533;&#65533;5){f&#65533; &#65533;i&#65533;&#65533;V&#65533;&#964;m&#65533;&#65533;&#1989;&#65533;q&#65533;&#65533;&#65533;AG&#65533;&#65533;&#65533;&#65533;&#65533;
&#65533;,&#65533;/[f&#65533;&#65533;&#65533;qJ&#65533;&#65533;&#65533;(RU&#65533;&#65533;&#65533;pIS"&#65533;!&#65533;*s&#65533;&#65533;b$&2&#65533;&#65533;S&#65533;&#65533;-&#65533;&#65533;j&#65533;&#65533;&#65533;B&#65533;&#65533;&#65533;&#65533;&#65533;l&#65533;&#65533;&#65533;Zi&#65533;%&#65533;D%eWD&#65533;H&#65533;K&#65533;&#65533;&#65533;&#65533;&#65533;&#1472;&#65533;&#65533;+Eu&#65533;&#65533;
GB+&#65533;i&#65533;1d@
&#65533;&#65533;&#65533;&#65533;&#65533;&#65533;&#65533;k&#65533;&#65533;n&#65533;&#65533;&#65533;&#65533;&#65533;A&#65533;&#65533;0&#65533;'W\&#65533;&#65533;&#65533;.&#65533;_&#65533;Rd&#65533;B&#65533;&#65533;&#65533;&#65533;&#65533;&#65533;&#65533;&#65533;@g&#65533;&#65533;M&#65533;>&#65533;&#65533;_&#65533;44W&#65533;|&#65533;&#65533;
U&#65533;&#65533;&#1552;u&#65533;&#65533;&#65533;DeTlv&#65533;gG&#65533;&#65533;@G&#65533;Z#QW&#65533;6&#65533;@&#65533;u&#65533;M
&#65533;&#65533;&#65533;k&#65533;@IG&#65533;&#65533;X&#65533;&#65533;&#1675;&#65533;&#65533;e&#65533;&#65533;t&#65533;&#65533;&#65533;
m&#65533;1&#65533;&#65533;&#65533;1&#65533;&#65533;NQ&#65533;&#1625;_$&#65533;&#65533;	&#65533;&&#65533;&#65533;[&#65533;&#65533;&#65533;@&#65533;WD&#65533;:&#65533;g,&#65533;&#65533;&#65533;b&#65533;&#65533;N&#65533;&#65533;&#65533;&#65533;&#65533;%4B&#65533;V&#65533;a&#65533;&#65533;&#65533;&#65533;q&#65533;H&#65533;&#65533;&#1531;&#65533;i%&#65533;&#65533;&#65533;&#65533;3&#65533;&#65533; {Z&#65533;@@&#65533;)&#65533;q,P}&#65533;&#65533;&#65533;&#65533;V9f&#65533;&#65533;f&#65533;&#65533;&#65533;&#65533;&#65533;;&#65533;<&#65533;Xj9F&#65533;&#65533;&#65533;fH
Lf&#65533;&#65533;&#65533;&#65533;&#65533;&#1467;~9&#65533;4&#65533;&#65533;&#65533;Tj&#65533;&#65533;cLH&#65533;4&#65533;4s&#842; C&#65533;[&#65533;2r&#65533;I%&#65533;	B&#65533;w&#65533;&#65533;/yQ&#65533;&#1448;'&#65533;&#65533;&#65533;V&#65533;H&#65533;&#65533;@F3 &#65533;&#65533;h(b&#65533;&#65533;&#1644;\3&#65533;#&#65533;,&#65533;R&#65533;0$&#65533;&#65533;02&#65533;?&#65533;&#65533;&#65533;&#65533;(&#65533;&#65533;DV&#65533;&#65533;&#65533;bHC&#65533;&#144;]&#65533;"0&#65533;&#65533;&#65533;%&#65533;$&#65533;hA&#65533;F&#65533;&#65533;0O*&#65533;&#65533;&#65533;&#8720;<t&#65533;y8&#65533;&#65533;&#65533;&#65533;&#65533;&#65533;  &#65533;	&#65533;P&#65533;&#65533;&#65533;N,eJ&#65533;B&#65533;qKC&#65533;-&#65533;&#65533;&#65533;&#65533;6&#65533;&#1277;r!,&#65533;&#65533;d&#65533;&#65533;yE=0&#65533; &#65533;&#65533;j&#65533;&#65533;&#65533;(&#65533;&#65533;
i&#1634;J&#65533;0&#65533;y&#65533;&#65533;&#65533;$&#65533;&#65533;&#65533;&#65533;d&#65533;&#444;&E&#65533;t&#65533;&#65533;&#65533;i&#65533;A9[>&#65533;&#65533;D&#65533; &#65533;:h&#65533;&#65533;6O&#65533;`&#65533; &#65533;&#690;T&#202;\mG&#65533;4fF&#65533;Hy&#65533;&#65533;&#65533;&#65533;TZ&#65533;&#65533;h&#65533;*&#1402;S&#65533;&#65533;&#65533;IN&#65533;oa&#65533;%\&#406;&#65533;@&#65533;/J&#65533;Y&#65533;(/&#65533;&#65533;J{&#65533;&#65533;F&#65533;$'
D&#65533;E&#354;J&#65533;G&#65533;!$&#65533;.&#65533;&#65533;s4T&#65533;F&#65533; v&#65533;&#65533;B&#65533;&#65533;&#1131;&#65533;&#65533;&#65533;*&#65533;&#65533;&#65533;!VztA9A&#65533;>+&#65533;<&#65533;&#65533;&#65533;E&#65533;&#65533;&#65533;&#65533;(&#65533;&#65533;&#65533;}&#65533;q&#1135;n&#65533;&#369;V,&#65533;W(B&#65533;&#683;&#65533;&#65533;&#65533;&#65533;&#65533;&#65533;?-Y&#65533;&#65533;,&#65533;&#65533;B&#1455;&#65533;IB&#65533;&#65533;m%&#65533;&#65533;eD&#65533; &#65533;U&#65533;&#65533;5&#65533;h&#1232;&#65533;^&#65533;z8&#65533;&#65533;@&#65533;&#65533;*&#65533;(&#65533;X&#65533;h&#2016;&#65533;&#65533;Zd$XZ&#65533;a-#0&#65533;&#65533;&#65533;&#65533;&#65533;RD	&#65533;&#65533;U&#65533;{U&#65533;idX&#65533;i.P2&#65533;&#65533;W&#65533;R&#65533;&#65533;&#65533;&#65533;&#65533;&#65533;r>QyPM/F&#65533;F&#65533;d&#65533;&#65533;0&#65533;@&#65533;&#65533; &#65533;&#65533;(+qbP&#65533;X!&#65533;bo&#65533;^&#65533;\&#65533;l&#65533;&#65533;&#65533;&#65533;&#65533;rX&#65533;&#65533;&#65533;&#65533;&#65533;/&#65533;B8O&#65533;C&#65533;`y&#65533;&#65533;&#65533;&#65533;nX&#65533;&#717;&#65533;A&#65533;8&#65533;&#65533;&#65533;&#65533;&#65533;]&#65533;&#65533;&#510;&#65533;&#65533;?)gL0&#65533;&#65533;&#65533;~a}&#65533;a&#65533;&#16686;&#65533;&#65533;?&#65533;Y&#65533;&#65533;&#65533;Om0&#65533;&#65533;z&#65533;&#65533;Z&#65533;&#452;&#65533;&#65533;&#65533;&#65533;&#65533;P&#65533;1mB&#65533;&#65533;|&#485;&#65533;jx&#65533;&#65533;&#65533;&#620;&#65533;&#65533;9&#65533;&#65533;&#65533;I&#65533;&#65533;iN&#65533;f&#65533;pDQo$&#65533;&#65533;&#65533;&#65533;&#65533;&#65533;|&#65533;&#65533;jdgf&#1049;&#65533;&#65533;8&#65533;	&#65533;&#65533;c&#65533;&#65533;!kV&#65533;	m&#65533;;O&#65533;&#1151;&#65533;&#65533;&#65533;,&#65533;e/o&#65533;=P(&#65533;<&#65533;&#65533;Z&#65533;'P&#65533;8M5]&#65533;D!y&#65533;3Pm&#65533;I&#1241;&#1414;.5&#65533;G&#65533;&#65533;[&#65533;&#65533;&#65533;u&#65533;53&#65533;!&#65533;&#65533;&#65533;9&#65533;r&#65533;$&#65533;tQ&#65533;?&#65533;!&#53416;V=@&#65533;&#65533;&#65533;&#65533;&#65533;&#65533;0B&#65533;*Tz&#65533;&#65533;S&#65533;@&#1023;&#65533;Hz$n&#65533;&#65533;&#65533;&#65533;64&#65533;&#696;&#65533;&#65533;p&#65533;I&#65533;]?akE&#65533;{N&#65533;&#65533;&#65533;&#65533;CG&#305;_&#65533;&#65533;&#65533;G&#65533;_&#65533;v.>e&#65533;b&#879;&#160;&#65533;>A&#65533;&#65533;W&#65533;?yt&#65533;hbSv&#65533;&#65533;&#65533;
&#65533;&#65533;&#65533;!&#65533;&#65533;i&#65533;&#65533;'o&#65533;&#65533;R&#65533;YQ!&#65533;=&#65533;	$&#65533;&#65533;X&#65533;&#65533;&#65533;5`&#65533;&#65533;?p&#65533;|y&#65533;&#605;(&#65533;N&#65533;}&#65533;(&#65533;]&#65533;&#65533;&#65533;&#65533;&#65533;&#65533;*N,+&#65533;&#65533;f&#65533;DPe&#65533;&#65533;(&#65533;&&#65533;&#65533;&#366;-J
|&#65533;&#65533;Q&#65533;&#65533;&#65533;u&#65533;X&#65533;&#65533;&#65533;m!&#65533;&#65533;9!&#65533;&#65533;}&#65533;(Y&#65533;&#65533;lW&#65533;=xh&#65533;5&#65533;
&#65533;&#65533;\c&#65533;&#65533;G&#65533;7&#1121;Nr&#65533;&#65533;&#65533;&#65533;&#790;&#65533;&#65533;3&#65533;&#65533;&#65533;&#65533;&#65533;B&#65533;N0&#65533;<&#65533;&#65533;&#65533;&#65533;,&#65533;_&#65533;&#65533;8&#1143;&#65533;"&#65533; )&#65533;;R&#65533;&#523;&#65533;^&#65533;&#65533;9"&#65533;&#65533;&#65533;I&#65533;&#65533;&#65533;5.&#65533;^A&#65533;_&#65533;/?!K&#65533;yd&#65533;&#65533;&#65533;&#65533;&#65533;&#1535;&#65533;&#65533;#&#65533;k&#65533;;&#65533;&#164;	D1&#65533;&#377; "D?&#65533;r?&#65533;_&#65533;&#65533;&#65533;&#1040;&#65533;q&#65533;?1h`}&#65533;&#65533;pC&#65533;wzt2Cl&#65533;fc&#65533;?	&#65533;oq&#65533;&#65533;x&#65533;&#65533;<&#65533;}&#65533;&#65533;OcawA&#65533;WrXBw_&#65533;~1fX&#65533;k&#65533;%&#65533;$G&#65533;&#65533;7}&#65533;&#65533;&#65533;'L7z>T*x2)a&#65533;&#65533;&#65533;&#65533;d i&#65533;&#65533;&#65533;#&#65533;b;)q&#65533;Eq5&#65533;C&#65533;S&#65533;!&#65533;<*&#65533;&#65533;=1fS &#65533;&#65533;@&#65533;&#65533;w&#65533;#ZA&#65533;&#65533;&#65533;&#65533;b&#65533;
p&#65533;r&#65533;`&#65533;&#65533;&#65533;w8&#65533;f*aN&#65533;x8"&#65533;R1&#65533;rX&#65533;&#65533;Xp&#65533;u^&#65533;&#65533;e.&#65533;ae&#65533;U&#65533;O&#65533;G&#65533;'|*&#65533;&#65533;&#65533;&#65533;&#65533;8^P `_&#65533;q8<@&#65533;za&#65533;v!}D&#65533;&#65533;&#65533;C&&#65533;&#65533;&#65533;&#65533;p&#65533;&#65533;UZ&#65533;K&#65533;&#65533;OE&#65533;>a&#65533;p&#65533;&#65533;&#65533;(Q\b&#65533;d8:&#65533;a!v&#65533;&#65533;H``x_a^!v(k&#65533;@~da=&#65533;&#65533;(&#65533;&#65533;&#65533;u~&#65533;H&#65533;&#65533;&#65533;r&#65533;5!&#65533;1&#65533;&#65533;l&#65533;1-(&#65533;&#65533;&#65533;;&#65533;&#65533;&#65533;x&#65533;&#65533;&#65533;59&#65533;v&#65533;;&#65533;&#65533;o&#65533;&#65533;&#65533;{m&#65533;&#65533;&#65533;Fu&#65533; 1^&#65533;&#65533;&#65533;=&#65533;1&&#65533;&#65533;&#65533;&#1332;bQQ&#65533;&#65533;Q&#65533;&#65533;^z&#65533;&#65533;&#65533;p&#65533;Q,&#65533;&#65533;&#65533;Q&#65533;&#65533;e&#65533;&#65533;&#65533;
&#65533;8V	&#65533;W&#65533;&#65533;EV&#65533;q&#65533;y&#65533;&#65533;&#65533;&#65533;&#65533;&#65533;^&#65533;&#65533;&#65533;t&#1107;&#65533;V&#65533;&#65533;}&#65533;&#65533;f&#65533;&#65533;Pj&#65533;Lv&#65533;&#65533;(&#65533;aWp&#65533;|3&#277;1&#65533;7ZjP&#1091;pQ&#65533;+&#65533;&#65533;&#65533;w&#65533; (-<bN&#65533;&#65533;!&#65533;&#65533;&#65533;&#65533;&#65533;V%[q&#65533;~1]r~&#65533;&#65533;&#65533;]&#65533;)Tf&#65533;e&#65533;&#65533;&#65533;&#65533;a ]T&#65533;&#65533;sg,&#65533;]&#65533;&#65533;-&#65533;&#65533;&#65533;Q&#65533;TXW&#65533;s&#99042;`&#65533;&#65533;s
A&#65533;"p&#65533;u&#967;@s&#8220;&#65533;(&#65533;&#65533;jI9'2t1&#65533;<&#65533;&#65533;w2&#65533;&#1401;&#65533;Xba&#65533;&#65533;6&#65533;&#65533;&#65533;&#65533;(&#65533;Z&#65533;9,&#65533;&#65533;^FI8&#65533;s8r|>&#65533;&#65533;E&#65533;&#65533;&#65533;&#65533;{&#65533;|&#65533;&#65533;P.&#65533;&#65533;=bF&#65533;b&#65533;&#65533;&#65533;E&#65533;&#65533;%:&#65533;1&#65533;&#65533;
&#65533;&#65533;&#65533;8&#65533;v&#65533;e&#65533;i*&#65533;O1!&#65533;&#65533;&#65533;mQ&#65533;&#65533;3&#65533;&#65533;R'&#65533;&#65533;X
&#65533;^z
L&#65533;4&#65533;&#65533;&#65533;wui5zc&#65533;W&#65533;' i&#65533;iF<&#65533;&#65533;&#65533;ejH&#65533;&#65533;&#65533;r2&#65533;&#65533;uY|u9e|&#65533;U&#65533;&#65533;X&#65533;4&#65533;!&#65533;&#65533;I&#65533;&#65533;&#65533;\f&#65533;)q&#65533;&#65533;&#65533;&#65533;&#65533;PZ5&#65533;n&#65533;w3&#65533;&#65533;&#65533;~&#65533;&#65533;wk&#65533;!.&#65533;&#65533;&#199;2?&#65533;l&#65533;'&#65533;&#65533;&#65533;.xo&#130;&#65533;&#65533;s&#65533;b'&#65533;&#65533;&#65533;&#65533;G%&#65533;&#65533;~r&#65533;&#65533;~&#65533;&#65533;8&#65533;&#65533;~vJ&#65533;'&#65533;&#65533;&#65533;gv&#65533;&#65533;&#65533;Yc&#65533;&#65533;&#65533;&#65533;z@&#65533;&#65533;&#65533;&#65533;8dz&#65533;Di@&#65533;n!&#65533; 
&#65533;&#65533;&#65533;&#65533;&#65533;&#65533;&#554;n&#65533;.&#65533;&#65533;&#65533;&#65533;&#53419;n&#65533;&#65533;&#65533;&#65533;.&#65533;r&#65533;&#65533;*.&#65533;&#65533;&#65533;	a&#65533;Z#0&#65533;S1!&#65533;&#65533;&#65533;&#65533;&#65533;&#65533;&#65533;&#1082;&#65533;&#65533;z&#65533;p&#826;#&#65533;&#65533;&#65533;&#65533;&#442;&#65533;&#65533;&#65533;&#65533;&#65533;P0g0&#65533;&#65533; &#65533;&#65533;&#65533;#`A&#65533;&#65533;&#65533;&#65533;`&#65533;&#65533;&#65533; &#65533;&#65533;&#65533; @&#65533;4&#65533;Q
]&#65533;a&#65533;&#65533; &#65533;&#65533;a&#65533;&#65533;
&#65533;&#65533;&#65533;&#65533;K&#65533;`&#65533;&#65533;z0&#65533;)&#65533;&#65533;&#65533;	&#65533;1&#65533;	{&#65533;$&#65533;[&#65533;q&#65533;p&#65533;	A+:&#65533;)+7&#65533;&#65533;'{&#65533;&#65533;&#65533;a&#65533;&#65533;&#65533;&#65533;g&#65533;&#65533;
&#65533;&#65533;`&#65533;*P&#65533;8&#65533;&#65533;&#65533;&#65533;>&#65533;&#65533;?&#755;[;>&#756;&#65533; &#65533;&#65533;k&#65533;%K%&#65533;&#65533;j!&#65533;2&#65533;&#65533;K&#65533;&#65533;&#65533;
4&#65533;&#65533;&#65533;0&#65533;&#65533;&#65533;p&#65533;h&#65533;&#65533;&#65533;&#65533;&#65533;&#65533;E&#65533;&#65533;1A&#65533; &#65533;&#65533;+&#65533;5&#65533;&#65533;&#65533;&#65533;&#65533;&#65533;&#65533;&#1401;&#65533;54&#65533;&#65533;&#65533;&#65533;&#65533;&#65533;;r3&#65533;%&#65533;&#65533;&#65533;C@_&#65533;+&#65533; &#65533;&#65533;&#65533;&#65533;&#65533;+&#65533;&#65533;&#65533;&#65533;&#65533;&#65533;+&#65533;&#65533;&#65533;&#65533;&#65533;{[C&#65533;&#65533;&#65533;&#65533;&#65533;&#3798;&#65533;&#65533;&#65533;/&#65533;[&#65533;&#65533;&#65533;+&#65533;&#65533;&#65533;[&#267;&#65533;&#65533;&#65533;&#65533;&#65533;&#65533;2&#65533;k&#65533;&#1785;&#65533;k&#65533;&#65533;&#65533;p&#65533;8[&#65533;Q4&#65533;&#65533;[&#65533;&#65533;&#65533;&#2027;&#65533;&#65533;&#762;&#65533;{_&#65533;;&#65533;(&#65533;&#65533;&#65533;K&#65533;&#65533;&#65533;&#65533;&#65533;p	&#65533;k&#65533;&#65533;&#65533;&#65533;&#65533;&#65533;&#65533;&#65533;&#65533;&#827;,L&#65533;&#65533;&#65533;&#65533;&#65533;+&#65533;&#65533;&#65533;#&#65533;&#65533;!&#65533;&#65533;&#65533;&#65533;&#65533;&#65533;&#65533;&#65533;&#65533;&#65533;&#65533;&#65533;*&#65533;&#65533;&#65533;+&#65533;Y&#65533;&#65533;&#65533; &#65533;;&#65533;&#65533;q	z&#1772;&#65533;&#65533;3&#65533;5&#299;&#65533;&#65533;&#65533;;,&#65533;&#65533;&#65533;+&#65533;&#65533;+&#65533;&#65533;K$&#65533;&#65533;a&#65533;&#65533;&#65533;;&#65533;;&#65533;&#65533;&#65533;&#65533;&#65533;&#65533;!&#65533;&#65533;P&#65533;&#65533;&#65533;&#1307;&#65533;i;&#65533;&#65533;&#65533;&#65533;&#65533;Y&#65533;[&#65533;&#65533;R&#65533;u,&#65533;L<&#198; &#437;&#65533;H&#65533;&#65533;H&#65533;5&#65533;&#65533;f&#65533;&#65533;!&#65533;=&#65533;&#65533;&#65533;y<&#65533;&#65533;&#65533;&#65533;&#65533;&#65533;hl&#65533;!&#65533;A\&#65533;&#65533;[8<&#65533;v&#65533;&#65533;;&#65533;&#65533;]<&#65533;&#65533;&#464;k&#65533;k&#65533;&#65533;&#65533;a&#601;;&#65533;&#481;;E\&#65533;<\&#65533;w&#65533;&#65533;&#65533;l&#65533;,&#65533;&#811;&#65533;Y#&#65533;Z&#65533;&#65533;w&#65533;&#65533;&#1104;1&#65533;<&#65533;8,&#65533;&#65533;&#617;&#65533;&#65533;9&#65533;&#65533;&#65533;&#65533;C &#65533;r&#65533;&#65533;&#65533;&#65533;&#65533;&#65533;8[&#65533;'&#65533;&#65533;`&#65533;&#65533;&#1115;&#65533;&#65533;&#65533;&#65533;&#65533;j&#65533;&#65533;(&#65533;&#65533;l_&#65533;&#65533;&#65533;K&#65533;;&#65533;[&#65533;&#65533;5&#844;&#667;&#65533;&#632;&#65533;&#534;&#65533;&#65533;&#1274;&#65533;&#65533;T9&#65533;&#65533;&#65533;&#266;,&#65533;&#65533;&#65533;&#524;&#65533;&#65533;-&#65533;&#65533;&#65533;,}&#65533;&#65533;&#831; m&#65533;&#65533;<&#65533;&#65533;{,<&#65533;j&#831;0&#65533;&#65533;&#65533;\&#65533;.&#65533;&#65533;;&#1196;&#65533;&#65533;&#65533;Q&#65533;	Q&#746;[&#65533;&#65533;l&#65533;+&#65533;&#65533;&#65533;|&#1152;&#65533;&#65533;&#65533;B@&#1249;J%&#65533;&#65533;
&#65533;&#65533;&#65533;K&#65533;&#65533;&#65533;{&#65533;&#65533;+&#65533;d&#65533;&#65533;&#65533;&#65533;<&#65533;&#65533;&#65533;9M&#65533;&#65533;+&#65533;&#65533;+C&#65533;&#65533;B &#65533;sl&#65533;&#65533;&#65533;g,&#65533;A&#537;	&#65533;&#65533;&#65533;&#65533;gl&#1157;&#65533;&#65533;&#65533;P&#65533;l&#65533;&#65533;&#65533;&#65533;&#65533;&#65533;&#65533;&#65533;&#65533;Zm&#494;&#65533;&#65533;*l&#65533;&#65533;8 &#65533;&#65533;&#65533;&#65533;&#65533;=&#65533;&#65533;&#65533;&#1468;5&#1403;&#538;-&#65533;&#65533;&#65533;&#65533;&#830;&#65533;&#65533;8&#65533;&#65533;&#65533;L&#65533;&#65533;&#65533;&#367;&#65533;	! &#65533;&#65533;&#65533;&#65533;&#65533;&#1445;&#65533;&#65533;&#65533;-&#65533;&#65533;@&#65533;&#65533;:~l&#65533;&#65533;&#65533;&#65533;:,&#65533;=&#65533;&#443;&#65533;&#65533;&#65533;&#377;&#1756;5&#65533;[&#65533;&#65533;HM&#65533;&#65533;&#65533;&#65533;9P&#65533;&#1852;&#65533;&#65533;&#65533;D&#65533;&#65533;&#65533;&#65533;&#65533;&#65533;5&#65533;]&#65533;<&#65533;P&#65533;TL&#65533;&#65533;&#65533;-&#65533;&#65533;&#65533;K&#65533;&#65533;&#1784;&#65533;&#65533;&#764;&#65533;&#65533;&#65533;&#1941;&#1901;}&#65533;L&#65533;&#65533;&#65533;h&#65533;&#65533;&#65533;P&#65533;-&#65533;&#65533;&#65533;&#65533;&#65533;L&#813;-0&#65533;&#65533;|&#65533;@&#65533;&#65533;&#65533;58l&#65533;$&#65533;&#1324;&#65533;&#65533;&#65533;T&#65533;&#65533;&#65533;=&#65533;&#65533;.&#65533;n&#65533;])&#65533;&#65533;&#65533;&#65533;?-&#65533; .&#989;;&#65533;A&#65533;E#&#65533;G|&#65533;&#65533;&#65533;m|p,&#65533;]&#65533;l\&#65533;&#65533;[&#65533;8&#65533;&#65533;*&#65533;&#65533;&#65533;&#65533;&#65533;&#65533;&#65533;L&#65533;'&#65533;&#65533;&#65533;K&#65533;M&#65533;&#65533;8&#65533;&#65533;&#65533;&#65533;&#65533;&#65533;&#65533;M&#65533;i]&#65533;&#65533;&#65533;&#65533;&#65533;&#65533;&#65533;&#65533;@^&#65533;r&#65533;&#412;&#65533;&#65533;1&#1572;m&#65533;@&#65533;&#1547;&#65533;&#65533;'&#65533;&#65533;&#65533;&#65533;&#188;&#65533;&#65533;&#65533;&#65533;`l&#65533;h&#65533;&#65533;!\&#65533;%&#65533;&#1656;&#65533;q&#65533;&#65533;&#65533;&#375;&#65533;&#65533;&#65533;&#65533;=&#1132;&#65533;r&#65533;&#1964;&#65533;&#65533;&#65533;&#2011;&#65533;&#65533;&#65533;-t&#65533;&#65533;4&#65533;&#65533;&#65533;`&#65533;&#65533;&#65533;',&#65533;&#65533;K&#65533;%&#65533;&#65533;K&#65533;/t&#65533;4&#65533;[&#65533;&#65533;&#65533;{&#65533;,&#65533;&#65533;&#65533;wn&#65533;&#65533;h&#242;|Z&#65533;&#65533;&#65533;&#65533;&#65533;&#65533;&#65533;A&#731;&#65533;&#65533;U&#65533;&#65533;&#65533;&#1964;&#65533;]&#65533;.&#65533;l]&#65533;1&#65533;&#65533;~&#65533;0&#65533;a&#65533;P&#65533;&#65533;=&#24632;&#65533;!&#65533;&#65533;K&#65533;\&#65533;^&#65533;	&#65533;&#65533;&#65533;&#65533;&#65533;U&#65533;&#65533;.&#65533;&#65533;l&#65533;&#65533;L&#841;- t&#65533;&#65533;3&#65533;)6^&#65533;+n &#65533;!@&#65533;&#65533;E&#65533;
~&#65533;&#65533;{&#65533;*&#65533;&#65533;&#65533;&#65533;X&#65533;&#65533;&#65533;)>&#65533;B&#65533;A&#430;&#894;&#65533;&#65533;&#65533;&#65533;~G&#65533;&#1542; &#65533;&#65533;&#65533;&#65533;&#65533;&#65533;a&#65533;&#509;&#65533;f&#65533;&#65533;V&#65533;]&#894;&#65533;&#65533;&#454;&#65533;&#65533;&#65533;&#65533;&#65533;+&#65533;Ml&#65533;Yc&#65533;1&#65533;P^&#65533;&#65533;&#65533;&#65533;8&#65533;&#65533;&#65533;N&#457;\&#65533;#&#65533;&#65533;%&#65533;&#65533;&#65533;+&#65533;&#65533;H&#65533;-&#65533;&#65533;&#65533;&#65533; &#65533;&#65533;&#65533;&#65533; &#65533;}&#1915;&#65533;&#65533;<&#65533;__&#65533;&#65533;&#65533;Q?&#65533;W<&#65533;&#65533;+ \^&#65533;a]&#65533;&#65533;&#65533;&#65533;&#65533;3&#65533;&#65533;&#65533;
&#65533;&#65533;p&#65533;Q&#65533;&#65533;&#65533;&#65533;N&#65533;&#65533;&#65533;&#65533;$&#65533;_&#65533;&#65533; &#1203;-&#65533;!&#65533;&#65533;&#65533;&#65533;&#65533;&#65533;3&#65533;&#65533;g&#65533;&#65533;&#65533;&#65533;&#65533;{S&#65533;&#65533;~&#65533;>&#65533;&#1085;&#65533;&#65533;0&#65533;&#65533;&#65533;&#65533;W&#65533;&#65533;&#65533;&#65533;&#65533;&#65533;&#550;}&#65533;_&#65533;&&#65533;&#193;&#65533;&#65533;&#65533;&#65533;&#65533;&#65533;&#65533;&#65533;&#65533;&#65533;&#65533;&#65533;&#1758;&#65533;&#65533;&#65533;&#65533;!&#65533;&#65533;&#65533;/&#65533;&#65533;&#65533;&#65533;&#65533;"&#65533;&#65533;&#65533;&#65533; N&#65533;&#65533;&#65533;&#65533;&#65533;&#65533;&#65533;&#65533;&#65533;&#65533;?&#65533;H&#65533;O&#1391;&#617;&#65533;&#65533;&#65533;&#65533;&#65533;&#65533;&#65533;&#65533;8OEl&#65533;{&#65533;&#65533;&#65533;*&#65533;&#65533;W}&#65533;9@&#65533;1&#65533;&#65533;&#65533;&#65533;!&#65533;	$&#65533;/&#65533;&#65533;&#65533;	&#65533;&#65533;&#65533;&#65533;&#47096;&#65533;&#65533;2d&#65533;CE&#65533;5n&#65533;&#65533;&#65533;&#65533;G&#65533;!E&#65533;&#65533;(D&#65533;A&#65533;)&#65533;&#65533;&#1168;Gp&#65533;&#65533;AtH&#65533;&#65533;D&#65533;9u&#65533;&#65533;&#1651;c?!94Z{&#65533;&#65533;(G&#65533;l&#65533;&#65533;)&#65533;&#65533;E&#65533;Q&#65533;N&#65533;&#65533;B.&#65533;,Y2L&#65533;!C^3&#326;+&#65533;W&#65533;&#65533;i&#1390;&#65533;&#65533;&#65533;_&#1492;&#65533;Bx&#65533;z&#65533;` k>&#65533;&#65533;c [&#65533;&#65533;&#65533;&#65533;&#65533;&#65533;r'&#65533;&#65533;c&#65533;&#65533;&#65533;+&#65533;&#65533;&#65533;&#65533;&#1181;&#65533;(&#65533;&#65533;&#65533;&#65533;	&#65533;&#65533;&#65533;&#65533;&#65533;F&#65533;&#65533;E&#65533;&#65533;HX#&#65533;&#65533;&#65533;:&f&#65533;&#65533;&#420;e&#65533;&#65533;N]&#65533;a&#65533;Z[&#65533;&#828;&#65533;&#65533;X&#65533;L9&#478;]\0&#65533;&#65533;&#65533;&#65533;z#&#990;1&#65533;m&#65533;:`&#65533;&#65533;)&#65533;Y&#1618;&#21518;4x&#65533;vM&#65533;&#65533;u&#65533;Ss$g&#542;#\&#65533;&#65533;+fz>&#65533;}&#65533;ZS&#65533;=&#65533;032&#65533;*&#65533;&#65533;&#65533;&#65533;&#65533;>&#65533;&#65533;&#65533;&#65533;&#65533;3&#65533;9&#65533;&#65533;[&#65533;&#65533;&#65533;2&#65533;&#65533;&#65533;'&#65533;&#1166;;&#65533;&#65533;&#65533;&#65533;&#65533;,&#65533;H&q&#65533;&#65533;p&#335;:lo!&#65533;&#65533;&#65533;D&#65533;&#65533;&#65533;&#65533;&#65533;&#2008;&#65533;$C{&#65533;'&#65533;&#65533;<&#65533;&&#65533;&#65533;&#65533;&#65533;@#&#65533;&#65533;b&#65533;GWtQ&#65533;6&#65533;#&#924;b&#65533;&#65533;&#65533;vlr&#65533;&#65533;r1&#65533;&#65533;&#65533;E&#65533;&#65533;&#65533;1.&#65533;l&#65533;C() &#65533;&#65533;/:&#65533;&#402;H&#65533;4}\s&#65533;7;R&#65533;&#65533;&#65533;l&#65533;" `2&#65533;&#65533;x&#65533;&#1131;d,&#65533;#ir4&#65533;,&#65533;&#65533;&#65533;A&#65533;&#65533;	&#65533;r&#65533;&#65533;&#65533;&#65533;(&#65533;&#65533;&#65533;&#65533;"R&#65533;,&#65533;&#65533;h&#65533;&#65533;&#65533;l&#865;CI5.(&#65533;&#65533;1&#65533;&#1089;q&#65533;SZM&#819;&#65533;F&#65533;UAS3&#65533;&#400;&#65533;1&#65533;&#65533;&#65533;$%&#65533;&#65533;&#65533;&#65533;jLv&#65533;1&#139;&#65533;&#65533;>{&#65533;&#65533;&#65533;U&#65533;&#65533;&#65533;J&#65533;&#65533;&#65533;&#65533;t&#65533;&#65533;`w\89&#65533;&#65533;6&#65533;&#65533;&#65533;X&#65533;%M&#65533;r/c&#65533;&#65533;&#65533;&#65533;&#65533;&#65533;|&#65533;&#65533;,&#65533;8&#65533;&#65533;N7h&#65533;&#759;&#65533;&#65533;&#65533;&#65533;`&#65533;&#65533;)&#65533;kG&#65533;+&#65533;&#65533;&#65533;&#65533;&#65533;asq&#65533;H<%mH&#336;&#65533;&#65533;&#65533;&#65533;`&#65533;h&#65533;&#65533;&#65533;&#65533;@ny&#65533;&#65533;&#65533;&7&#65533;in&#65533;&#65533;+-&#65533;&#65533;&#65533;e&#65533;Y&#65533;k&#65533;&#65533;!n&#65533;&#65533;0&#65533;&#65533;&#65533;&#65533;/&#65533;&#65533;nLU3:Zg&#65533;&#65533;`&#37078;&#65533;5L&#65533;`^&#65533;&#65533;&#65533;&#65533;&#65533;:l&#65533;3&#65533;&#65533;&#737;&#65533;&#65533;&#65533;&#65533;&#644;n&#65533;&#65533;@&#1100;&#65533;&#65533;h&#65533;|<&#65533;lQ&#65533;&#65533;b&#65533;kI&#65533;Is&#65533;.&#65533;&#65533; &#65533;v&#65533;g&#65533;&#65533;&#1888;&#65533;&#65533;&#65533;)&#65533;&#65533;&#65533;&#65533;&#920;&#65533;&#65533;3R&#65533;"&#65533;&#65533;a=&#65533;F&#65533;&#65533;&#65533; ]&#65533;~"&#65533;}&#1479;/u&#65533;kg&#65533;&#65533;w&#65533;&#65533;G4:&#65533;&#65533;&#65533;-&#65533;&#65533;&#65533;&#65533;&#65533;&#65533;x&#65533;&#65533;&#65533;&#65533;w}&#65533;Y&#65533;&#65533;&#65533;&#65533;&#65533;w&#41410;.4J&#65533;&#65533;&#65533;S`H&#65533;&#65533;g&#65533;&#65533; ~&#65533;&#65533;O?&#65533;~&#65533;O#&#65533;{C&#65533;&#65533;&#65533;&#65533;S&#65533;&#65533;&#65533;!&#65533;&#65533;o$/P&#65533;G&#65533;%p&#65533;I&#65533;&#65533;R -&#65533;H&#65533;1&#65533;&#65533;&#65533;&#65533;&#464;&#65533;YP&#65533;&#65533;&#65533; &#65533;&#65533;&#65533;j&#65533;	h&#65533;?&#65533;Gh&#65533;P&#65533;+ !&#65533; &#65533; ,&#65533; &#65533; &#65533; K &#65533; &#65533;	H&#65533;&#65533;&#65533;&#65533;*\&#65533;p`&#65533;>&#65533;}jH&#65533;&#65533;&#331;3j&#65533;H&#65533;&#65533;}&#65533;&#433;&#65533;&#595;(S6&#65533;pL`&#528; E&#65533;TI&#65533;&#65533;&#837;>&#65533;d&#65533;&#65533;#L&#65533;=u&#65533;)3&#65533;&#867;HO&#65533;l&#65533;ZQ&#65533;;R&#65533;)&#65533;j&#1195;X&#65533;~t)fK&#65533;}ve&#65533;&#65533;&#65533;&#1004;h&#65533;&#65533;-&#65533;&#65533;&#65533;Y&#65533;S&#65533;&&#65533;&#65533;&#65533;&#65533;&#65533;&#65533;o&#65533;&#65533;5&#65533;h&#1585;Q&#846;&#65533;*7&#65533;&#1637;{S&#65533;k&#65533;&#65533;A&#65533;k&#65533;&#65533;&#65533;2&#65533;&#599;VP&#65533;Y&#65533;&#65533;&#65533;&#65533;^&#65533;&#1518;&#65533;&#65533;&#65533;65HB&#65533;&#65533;&#65533;i&#65533;&#65533;+(5&#65533;&#65533;so&#65533;&#65533;t&#1855;&#65533;&#65533;{L2&#65533;\@&#65533;&#65533;&#636;&#65533;&#65533;&#2587;C&#65533;&#65533;&#65533;q&#65533;+&#65533;&#65533;&#65533;&#65533;]{&#60822;1K&#65533;/&#65533;&#65533;R&#65533;E&#65533;&#65533;&#65533;&#65533;u&#65533;&#65533;&#65533;*&#65533;A&#65533;	&#65533;&#65533;&#65533;&#31209;G&#65533;_&#65533;&#65533;Gv&#65533;BA&#65533;&#65533;&#65533;e&#65533;Y&#65533; Ku&#65533;&#65533;`y&#65533;E&#65533;&#65533;v&#65533;&#65533;Y&#65533;&qc&#65533;U3&#65533;&#65533;&#65533;pB(C&#65533;&#65533;W&#65533;j&#38261;c&#65533;)&#65533;&#65533;F&#65533;#U&#65533;%&#65533;]nD1&#65533;0&#65533;&#65533;&#65533;&#65533;&#65533;&#65533;&#65533;:&#65533;pa&#65533;B7&#65533;&#65533;[C&#65533;H&#65533;?&#65533;&#65533;!dN&#65533;&#65533;[BB&#65533;&#65533;&#65533;x&#65533;O&#65533;`&#65533;&#65533;|<M&#65533;&#65533;zv&#65533;&#65533;$BK7bzK&#65533;U&#65533;A&#65533;&#65533;&#65533;&#65533; c'2;"&#65533;&#65533;&#65533;&#65533;&#39390;p&#65533;6&#65533;Z&#65533;&#65533;&#65533;&#65533;&#321;&#65533;N.&#65533;&#65533;B&#65533;ZQ&#65533;y&#65533;&#65533;\N&#65533;&#65533;&#65533;&#65533;&&#65533;&#65533;u&#65533;&#65533;)U&#65533;&&#65533;&#65533;&#65533;Y&#65533;&#65533;?D&#65533;tg&#65533;&#65533; &#65533;p&#65533;&#65533;&#65533;&#65533;|&#65533;nT&#65533;#f&#65533;&#65533;?&#65533;&#65533;&#65533;&#65533;}&#65533;	&#800;&#65533;&#1977;&#65533;E&#65533;ef&#65533;B&#65533;&#65533;G&#65533;&#65533;Qhj&#65533;&#65533;
4&#65533;ujYP&#65533;&#65533;*B&#65533;&#65533;&#65533;&#65533;F&#65533;&#65533;u+A&#65533;]wH2S6&#65533;A&#65533;&#65533;&#65533;lA&#65533;&#65533;&#65533;&#1067;	&#65533;&#65533;I&#65533;k&#65533;&#65533;/^&#65533;&#1891;&#65533;Z&#1444;Q&#65533;&#65533;B&#65533;6&#65533;'&#65533;&#65533;&#65533;t/&#65533;S&#65533;&#65533;u&#65533;4&#65533;&#65533;"&#65533;&#65533;&#65533;&#65533;z1&#65533;&#1561;l&#65533;&#65533;2&#65533;l&#65533;0++&#65533;?(%&#1332;&#65533;&#65533;&#65533;u&#65533;gB&#65533;x!P&#65533;&#65533;&#65533;&#65533;67&#65533;t&#65533;/&#65533;I(G&#1916;"^&#65533;l&#65533;
&#65533;9&#65533;&#65533;^&#65533;U&#65533;({&#65533;&#242;&#65533;JP&#65533;&#65533;&#65533;L&#65533;6&#65533;&#65533;&#1069;<&#65533;4lx&#65533;&#65533;&#65533;y&#65533;&#65533;]g&#65533;&#65533;&#65533;"&#65533;P&&#65533; /&#65533;&#65533;?J&#65533;S&#65533;~b!&#65533;bG&#65533;h&#65533;Aq&#65533;'0&#65533;&#65533;N&#65533;<h&#65533;@&&#65533;&#65533;&#65533;J&#506;&#65533;A&#65533;&#65533;3&#65533;&#65533;x@F&#65533;&#65533;&#65533;^-&#65533;&#65533;&#65533;tdn&#65533;&#65533;7&#65533;&#65533;&#65533;&#65533;jh&#65533;ZF&#65533;,&#65533;R&#65533;&#65533;%f*&#65533;&#1664;&#65533;&#1769;O&#65533;&#65533;&#65533;"U&#65533;&#65533;W&#1998;&#65533;&#65533;&#65533;]a&#65533;&#65533;]&#65533;<&#65533;j&#65533;&#65533;&#65533;&#65533;`&#65533;&#65533;o%j@&#65533;&#65533;Y&#1142;&#65533;&#65533;&#65533; &#1638;&#65533;I&#65533;:&#65533;&#65533;&#65533;U&#65533;+$s&#65533;&#65533;&#65533;Z5&#65533;&#65533;I&#65533;&#65533;5(MYn&#1608;d&#65533;#"&#65533;&#65533;G!&#65533;&#65533;g&#65533;6&#65533;&#65533;t0d&#65533;<&#65533;&#65533;&#65533;&#65533;U&#65533;)RF&#65533;&#65533;HF}&#65533;&#65533;&#65533;&#65533;&#65533;&#65533;&#382;&#65533;&#65533;&#65533;&#65533;&#65533;&#65533;.&#65533;&#65533;&#65533;\&#65533;]&#65533;I&#65533;@&#65533;&#65533;;&#65533;h0P&#65533;`&#65533;H&#65533;qUd]&#65533;&#65533;`F&#65533;)&#65533;&#65533;%B&#65533;z&#65533;@&#65533;a&#65533;&#65533;&#65533;N.3&#65533;&#65533;&#65533;dye&#65533;jlE&#65533;	&#65533;&#65533;&#65533;&#65533; &#65533;b887o{W&#65533;|&#65533;%&#65533;Q%&#65533;!&#65533;@&#65533;&#513;&#65533;!&#65533;{&#65533;&#726;&#65533;&#65533;&#65533;PQ&#65533;_MB&#65533;&#65533;&#65533;KsL&#65533;&#65533;&#65533;&#65533;&#65533;&#65533;&#65533;&#65533;9&#65533;l&#65533;&#65533;7&#65533;4&#65533;&#65533;P&#65533;&#65533;6&#65533;&#65533;^.&#65533; &#65533;0&#65533;u&#65533;0&#65533;&#65533;&#65533;&#1730;&#65533;]
HU	,#G\&#65533;><&#65533;aYF&#65533;!&#65533;#&#65533;&#65533;&#65533;&#65533;r&#65533;lH&#65533;I&#65533;t&#65533;!Z&#65533; 5&#420;$&#65533;~%iA\6&#65533;&#65533;&#65533;&#65533;&#65533;&#65533;
&#65533;&#65533;+&#65533;&#65533;E&#65533;&#65533;C&#65533;&#65533;&#65533;6&#65533;C?&#65533;&#65533;`a&#65533;&#65533;@"h&#65533;.&#65533;&#65533;O&#65533;Y''&#65533;&#331;&#65533;&#65533;m&#65533;^,s&#65533;&#65533;&#65533;_&#65533;	/i1L&#65533;n{y&#65533;*rQ&#65533;z@&#65533;&#65533;&#65533;&#65533;9%&#65533;?24m&#65533;)&#1246;v&#906;&#65533;&#65533;&#65533;x&#65533;uX&#65533;&#65533;&#65533;&#65533;&#65533;&#65533;U&#65533;&#65533; 3&#65533;&#65533;T&#65533;YiI~ &#65533;31z&#65533;&#65533;A7&#65533;9*2&#65533;&#65533;H3&#65533;&#65533;&#65533;&#65533;&#65533;yY]I&#65533;&#65533;&#65533;&#6793;9&#65533;&#65533;h&#65533;&#65533;"&e&#65533;&#65533;;&#65533;&#65533;J&#65533;C&#65533;:
3&#65533;&#65533;f&#65533;&#240;&#65533;z$m&#65533;&#65533;@f&#65533;&#65533;sRG+&#65533;&#65533;&#65533;gJb&#65533;
&#65533;Y&#65533;q?!&#1160;d>E&#65533;&#65533;&#65533;	,&#65533;$&#65533;$&#65533;&#65533;&#65533;#&#65533;&#65533;&#65533;f&#65533;&#65533;&#65533;\&#65533;r&#65533;o(&#65533;K&#65533;&#65533;N#r*HZE&#65533;r&#65533;00`&#65533;&#65533;&#65533;&#65533;C&#65533;?&#65533;&#65533;-)&#65533;?&#65533;4&#65533;Z&#65533;^` &#65533;H&#65533;	!}&#65533;&&#65533;&#65533;pJ&#65533;6Tz&#65533;ig$&#65533;&#65533;&#65533;3"&#65533;fIz&#65533;&#65533;#&#65533;&#65533;&#65533;&#65533;&#65533;+&#65533;j{L&#65533;&#65533;f&#65533;&#65533;&#65533;oJ&#65533;&#65533;&#65533;v&#65533;&#65533;W(&#65533;&#36561;v&#65533;&#65533; &#65533;&#65533;z&#65533;&#65533;&#370;&#65533;Dn&#65533;&#65533;e[&#65533;z&#65533;M#'v&#12691;&#65533;&#65533;&#65533;D&#65533;!&#65533;&#65533;\n&#65533;"q	l&#65533;z&#65533;E5&#65533;xx6}&#65533;&#65533;&#65533;,&#65533;&#65533;&#65533;&#65533;&#65533;&#65533;%&#65533;-{&#65533;&#1785;&#65533;&#65533;&#65533;og&#65533;6-`5&#65533;@&#65533;&#65533;&#65533;&#65533;>&#65533;&#65533;&#65533;&#65533;&#65533;&#65533;B
&#65533;dz&#65533;,a&#65533;b&#1853;@&#65533;&#65533;:u&#65533;C.&#65533;H&#65533;&#65533;'&#1362;&#65533;dh3&#65533;Rx&#650;BjSZk&#65533;wlg"&#65533;^8&#65533;W@&#65533;r&#65533;&#65533;V	R&#65533;&#65533;&#65533;A&#65533;5&#65533;&#65533;_t&#65533;,+&#65533;&#65533;>&&#65533;#;Z=&#65533;&#65533;&#65533;&#65533;&#65533;L&#647;&6&#65533;~	&#65533;&#65533;&#65533;~&#65533;8&#65533;:&#65533;M-O2M&#65533;&#65533;&#65533;(&#65533;)&#65533;P&#65533;&#65533;oJ&#65533;V&#65533;}&#65533;&#65533;K&#65533;5i&#65533;i&#65533;7&#65533;d&#65533;L&#1014;&#65533;&#65533;Z&#65533;pB&#65533;&#65533;&#65533;&#65533;&#65533;&#65533;&#65533;-&#65533;&#65533;&#65533;&#65533;&#65533;P&#756;b&#65533;A&#65533;&#65533;2&#65533;&#65533;T&#65533;^&#65533;&#65533;&#65533;LP&#65533;&#65533;&#65533;&#65533;&#65533;&#65533;&#65533;&#65533;&#1768;WY*&#65533;&#65533;&#65533;&#65533;m&#65533;&#65533;"&#65533;.&#65533;=&#65533;&#65533;g&#65533;&#65533;&#65533;8&#65533;&#65533;&#65533;Jx&#65533;k;&#65533;3&#65533;i&#53064;*&#65533;G&#65533;&#65533;9&#65533;t&#65533;&#65533;&#65533;&#864;&#551;&#65533;&#65533;&#65533;P &#65533;&#59646;&#65533; P&#65533;&#65533;xB}&#65533;&#65533;&#65533;&#65533;A&#65533;hL&#65533;MK&#65533;L&#65533;#&#65533;j&#65533;C&#65533;h&#65533;`&#65533;N&#65533;~-_&#65533;&#65533;'w&#65533;&#65533;&#65533;&#65533;N&#65533;b&#65533;p&#65533;&#65533;&#65533;]E&#65533;&#65533;&#65533;&#65533;r&#65533;d6"&#65533;&#65533;&#65533;b&#65533;&#65533;81&#65533;&#65533;&#65533;"&#65533;a&#65533;]&#65533;}&#532;&#65533;B&#65533;&#65533;&#65533; 5w.&#170;&#65533;&#65533;LmX&#65533;&#65533;~&#65533;w&#65533;-&#65533;r&#65533;&#65533;&#65533;&#65533;M&#65533;&#65533;&#65533;1&#65533;&#65533;&#65533;+`&#65533;{&#1497;!&#65533;&#65533;&#65533;&#65533;&#65533;K&#65533;&#65533;EC&#65533;&#65533;zb&#65533;a&#65533;&#65533;&#65533;dP&#65533;&#65533;A9&#65533;&#65533;&#65533;I&#65533;&#65533;&#65533;=&#65533;(&#65533;&#65533;&#65533;!&#65533;&#65533;]+&#65533;.&#65533;&#65533;&#65533;&#65533;6&#65533;YD|&#65533;E&#65533;&#65533; //D&#65533;Z&#65533;&#65533;^&#65533;&#65533;&#65533;&#65533;&#65533;&#65533;&#65533;&#65533;&#65533;*&#65533;&#65533;&#65533;&#65533;]&#65533;&#65533;&#65533;&#65533;$&#65533;&#65533;NS&#65533;&#65533;1&#65533;R&#65533;&#65533;C&#65533;&#65533;&#65533;	&#65533;&#65533;3r&#65533;&#65533;@0-&#65533;wT&#65533;&#433;q&#65533;&#65533;}x&#65533;0&#65533;&#65533;p3&#65533;G&#65533;&#65533;5q&#65533;&#65533;&#65533;	E&#65533;&#65533;$&#65533;&#65533;)&#65533;&#65533;&#65533;&#65533;AkgP<&#65533;V&#65533;g&#65533;&#65533;=&#65533;&#1122;G'&#65533;)&#65533;d"&#65533; &#65533;~L_,&#65533;&#65533;&#65533;2&#1942;&#65533;W(h6\&#65533;jDh&#65533;&#65533;dg&#65533;3x&#65533;$[&#65533;&#65533;&#65533;L&#65533;j&#65533;1&#65533;@6DW2@IT$&#65533;&#389;&#65533;&#65533;_C&#65533;&#65533;&#65533;G&#65533;&#65533;&#65533;&#65533;&#65533;&#65533;&#65533;&#65533;&#65533;8&#65533;G&#65533;&#65533;e&#65533;&#65533;&#65533;t&#65533;&#65533;&#65533;B&#65533;6'u&#65533;&#65533;&#65533;S&#65533;&#65533;&#65533;E&#65533;PY&#65533;V&#65533;q&#65533;!s&#65533;&#65533;&#65533;`&#65533;~.&#65533;[&#65533;&#65533;@&#65533;u~\&#65533;&#65533;&#65533;uCTyh&#65533;P n1B91h&#65533;b&#65533;gz1&#65533;&#65533;&#65533;@&#65533;F;L6&#65533;&#65533;R]&#65533;s^&#65533;&#65533;|&#65533;&#65533;f&#65533;D&#65533;\&#65533;&F&#65533;X&#65533;YHv&#65533;72&#65533;&#65533;g&#65533;2W&#65533;&#65533;&#65533;}&#312;9&#65533;&#65533;6S&#65533;&#65533;
&#65533;\1Py&#65533;
'f&#65533;c&#65533;7&#65533;_oA&#65533;80%GJ&#65533;QE&#65533;&#65533;&#39438;%
I3F&#1784;U&#65533;&#65533;/b&#65533;&#65533;&#65533;&#65533;h&#65533;.~&#65533;U#&#65533;&#65533;=&#65533;&#65533;- &#65533;c&#65533;|Vp&#65533;&#65533;qr&#65533;&#65533;X&#65533;
,&#65533;&#512;i9)B&#65533;S?#K&#65533;k&#65533;&#65533;&#65533;Y&#65533;&#65533;&#65533;&#65533;&#65533; &#65533;H&#65533;(k &#65533;P&#65533;G)&#65533;X+&#65533;&#65533;w)a"&#65533; &#65533;F[z&#65533;&#65533;?&#65533;&#65533;e&#65533;r
&#1103;&#1097;&#65533;QBq&#65533;G"&#65533;+Qs&#467;&#65533;&#65533; &#65533; &#65533;\&#65533;F&#65533;&#65533;s&#65533;&#65533;M&#65533;x!&#65533;&#65533;&q&#65533;'&#65533;j&#65533;!f&#65533;P&#65533;7&#65533;&#65533;o K&#65533;&#65533;&#65533;i=+&#65533;&#65533;a"&#65533;	_ Q&#65533;&#65533;&#65533;&#65533;5&#65533;/!&#65533;&#65533;&#65533;&#65533;)&#65533;&#65533;P &#65533;&#65533;&#65533;yFr>&#65533;wT&#65533;&#65533;&#1730;C{&#65533;&b#H&#65533;I&#65533; ~&#65533;&#65533;`5q&#65533;E&#65533;t)&#65533;&#65533;&#65533;a&#65533;&#65533;N&#65533;&#1114;19&#65533;w&#65533;&#65533;&#65533;&#65533;fj&#65533;&#65533;&!<&#65533;)&#65533;&#65533;~ LP&#65533;&#1621;&#65533;&#65533;+&#65533;6&#65533;q&#65533;\si_Qj8&#65533;&#65533;&#65533;&#65533; 	&#65533;<GSHy&#65533;&#65533;&#65533;I&#65533;r&&#65533;&#65533;7&#65533;!8&#65533;&#65533;:&#1971;l&#65533;&#65533;&#65533;&#65533;&#65533;&#65533;6&#4388;&#65533;n&#65533;ETn&#65533;&#65533;y|;X~A&#65533;q&#65533;&#711;;W&#65533;!&#65533;y&#65533;P&#65533;Y&#65533;5&#65533;8&#65533;&#65533;&#65533;&#65533;&#65533;&#65533;&#65533;&#65533;m&#65533;e&#65533;0&#65533;El&#65533;&#65533;m&#65533;&#162;&#65533;Q&#65533;&#65533;C&#65533;&#65533;&#65533;&#65533;nP&#65533;&#65533;c&#65533;D&#65533;K&#65533;&#65533;&#65533;&#65533;&#65533;&#65533;6]h&#65533;&#65533;BZ&#65533;/&#65533;bL&#65533;&#65533;&#65533;"&#65533;!&#65533;&#65533;&#65533;2&#1480;(&#65533;T&#65533;!`m1&#65533;=&#65533;&#65533;&#65533; &#65533;z&#65533;&#65533;&#65533;&#65533;))H&#65533;!&#65533;	",&#65533;x&#992;0&#65533;&#65533;&&#65533;5W&#65533;W&#65533;3}yh&#65533;c&#65533;&#65533;&#65533;0&#65533;w@NDoU&#65533;&#1705;&#65533;&#65533;W'S&#1098;&#65533;&#65533;0&!&#65533;q&#65533;=&#65533;$&#65533;d4&#65533;N&#65533; &#65533;:&#65533;&#65533;TNX*&#65533;&#65533;&#65533;&#65533;&&#65533;(P&#65533;!iX&#65533;&#65533;&#65533;&#65533;S&#65533; &#65533;&#65533;&#65533;x@&#65533;6&#65533;&#65533;&#65533;3&#65533;$&#340;&#65533;z>&#65533;&#65533;3P0&#65533;&#65533;f[&#65533;&#65533;a&#65533;&#65533;&#65533;&#65533;&#65533;v&#65533; &#65533;:T&#65533;ZJ&#65533;&#65533;&#65533;&#65533;&#65533;Q&#65533;&#65533;&#65533;8&#65533;6&#65533;Fu&#65533;&#65533;&#65533;&#1969;&#65533;c&#65533;&#65533;&#65533;k&#65533;'ba!&#65533;qJ&#65533;Qy&#1482;P&#65533;%&#65533;&#65533;3&#65533;P&#65533;'&#65533;&#65533;Qr&#65533;&#65533;]&#65533;j&#65533;4,&#65533;&#65533;n*o&#65533;)&#65533;&#65533;~}Z kY&#65533;A&#65533;&#870;zw&#65533;e&#65533;54&#65533;&#65533;C$&#528;+qH-&#65533;n_&#65533;&#65533;&#65533;&#65533;&#65533;&#65533;&#65533;&#65533;&#65533;]
F&#65533;l&#65533;k&#65533;(&#65533;&#65533;&#1242;MT&#65533;&#65533;&#65533;}&#65533;3~!&#65533;&#65533;tv&#65533;&#65533;1Ck&#65533;!&#65533;&#430;HR&#65533;!&#65533;SI&#65533;M&#65533;)Yzn&#65533;j&#65533;`&#65533;&#65533;Z&#65533;k&#65533;&#65533;&#65533;f&#65533;1&#65533;
&#65533;A=3K&#65533;U&#65533;&#65533;4&#65533;i Ip&=&#416;$ &#65533;&#65533;H!
&#3554;&#65533;&#65533;&#65533;	&#65533;&#65533;&#65533;z&#65533;&#65533;&#65533;	&#65533;&#65533;&#65533; &#65533;&#65533;&#65533;@&#65533;&#65533;&#65533;&#65533;&#65533;&#65533;&#65533;&#65533;0&#65533;	Q&#65533;&#65533;{&#65533;W&#65533;	&#65533;@&#65533;@&#65533;+&#65533;iq&#65533;A&#65533;&#65533;&#65533;&#65533;X&#65533;&#65533;&#65533;K&#65533;+|+&#65533;X1Q&#65533;Q&#65533;&#65533;&#65533;&#65533;(1 &#65533;&#65533;&#65533;&#65533;&#65533;!&#65533;[&#65533;;&#65533;+R &#65533;(&#65533; <&g0g&#65533; &#65533;p&#65533;
Q*&#65533;&#65533;&#65533;&#65533;&#65533;&#65533;&#65533;{&#65533;&#65533;k&#65533;&#65533;)&#65533;	 )&#65533;&#65533;&#65533;&#65533;@&#65533;&#65533;&#65533; 0&#65533; &#65533;0&#65533;k&#65533;&#65533;p&#65533; &#65533;&#65533;&#65533;&#65533;&#65533;]&#65533;)&#65533;&#65533;&#65533;&#65533; L&#65533;&#65533;	&#65533;&#65533;&#65533;&#65533;&#65533;&#65533;&#65533;&#65533;|&#65533;&#65533;&#65533;K&#65533;&#65533;&#65533;&#65533;&#65533;"&#65533;&#65533;&#65533;&#65533;(&#65533;&#65533;&#65533;]0&#65533;&#65533;!*&#65533;&#65533;[&#65533;&#65533;&#65533;&#65533;&#65533;+!l&#169;+&#65533;
&#65533;&#65533;&#65533;{&#65533;&#65533;&#65533;&#65533;&#65533;&#65533;&#65533;&#65533;&#65533;p&#65533;a&#65533;A&#65533;B&#65533;&#65533;&#65533;0&#65533;&#65533;c<6P&#65533; &#1371;&#65533;N|H&#53235;&#65533;UL1&#65533;l&#65533;&#65533;&#65533;&#65533;Q&#65533;2&#65533;L&#65533;&#65533;Q&#65533;@ &#65533;&#65533;&#65533; &#65533;	&#65533;&#65533;1&#65533;&#65533;&#388;&#65533;I#89`&#65533;0!&#65533;&#65533; &#65533;L9P{&#65533;&#65533;&#65533;p	&#65533;&#65533;&#65533;Ph&#65533;&#65533;&#65533;\&#65533;`&#65533;|&#65533;! &#65533; &#65533;&#65533;&#65533;&#65533;&#65533;|&#65533;&#65533;&#65533;&#65533;&#65533;&#65533;M&#65533;&#65533;&#65533;&#468;&#65533;K)IS&#597;<&#65533;, &#65533;<&#65533;&#65533;&#65533;&#65533; &#65533;&#65533;&#65533;&#65533;< &#65533;&#252;&#65533;&#65533;)<	!&#65533;!&#65533;&#65533;&#65533;&#65533;&#764;P&#65533;&#65533;&#65533;&#1820;&#65533;&#65533;\&#65533;&#65533;&#65533;&#65533;&#65533;<&#65533;!0&#65533;4 &#892;&#65533;&#65533;&#65533;&#65533;&#65533;&#65533;&#65533;A&#812;&#65533;! &#65533;A&#65533;&#65533;&#65533;&#65533;&#1023;&#65533;&#65533;&#65533;,&#65533;&#65533; &#65533;\&#65533;&#65533;\&#65533;m&#65533;&#65533;\&#65533;&#65533;&#65533;&#65533;&#65533;&#65533;&#1436;&#65533;&#65533;&#65533;&#65533;&#65533;&#65533;CP&#65533;A&#65533;&#65533;&#65533;&#65533;l&#65533;&#65533;l&#65533;!-&#65533;&#65533;&#65533;&#65533;-8fP&#65533;15]&#65533;&#65533;,&#65533;&#65533;&#65533;&#65533;1&#65533;&#65533;3&#65533;&#65533;&&#65533;B;&#65533;&#65533;&#65533;\-&#1064;\&#1324;&#65533;&#65533;1f&#65533;&#65533;&#65533;&#65533;&#65533;&#65533;&#65533;Y}&#65533;&#65533;&#65533;&#65533;0&#65533;;=1C&#65533;&#65533;A&#65533;&#65533;&#65533;&#65533;_M&#65533;&#2012;f@&#65533;b&#65533;h&#65533;&#65533;&#65533;&#65533;&#65533;0]&#65533;P]Cp&#1088;&#65533;&#65533;&#65533;&#65533;&#65533;&#65533;&#316;&#65533;&#65533;0&#1314;&#65533;&#65533;\&#65533;|!`V&#65533;&#65533;u&#65533;&#65533;>&#65533;&#65533;|	&#65533;}&#65533;&#65533;}&#65533;m&#65533;0&#65533;;&#65533;&#65533;N&#65533;&#65533;&#1324;&#65533;^&#65533;@) &#65533;M&#994;&#65533;&#65533;&#65533;&#65533;&#65533;-&#65533;&#1384;&#1053;m&#65533;]8=&#1081; &#65533;Z&#65533;{|&#1768;&#65533;&#65533;V-&#1364;&#65533;4/&#65533;&#65533;&#65533;&#65533;&#65533;&#269;&#505;&#65533;&#1583;]&#979;&#65533;&#65533;&#65533;&#65533;&#65533;&#1117;&#410;&#65533;&#65533;V&#65533;&#65533;a&#685;&#65533;&#65533;&#65533;&#65533;&#65533;&#65533; -&#65533;=&#65533; &#65533;q&#1875;}&#65533;>m&#65533;5&#65533;&#1609;&#65533;&#65533;-&#65533;A&#1939;&#65533;&#65533;M&#65533;&#65533;&#65533;&#65533;^&#65533;&#65533;5&#65533;&#65533;f]&#954;&#65533;&#65533;&#65533;&#65533;&#65533;&#65533;&#65533;&#65533;&#65533;
>&#65533;}&#65533;&#65533;&#65533;&#65533;&#65533;&#65533;&#65533;N&#65533;H&#65533;&#65533;&#65533;&#65533;&#65533;]&#65533;&#65533;&#65533;&#65533;&#65533;&#65533;&#65533;&#65533;z&#65533;&#65533;a&#65533;&#65533;&#65533;&#65533;l&#65533;&#65533;&#65533;+&#65533;&#65533;&#65533;|&#65533; -&#65533;'&#65533;B&#65533;&#65533;&#65533;l&#65533;&#65533;&#65533;&#65533;.&#65533;&#65533;^&#65533;&#65533;8&#65533;&#65533;&#1742;&#65533;&#65533;&#65533;&#65533;&#65533;&#65533;&#65533;&#65533;&#65533;&#65533;#-8&#65533;&#65533;-&#65533;I-&#65533;&#65533;&#65533;&#65533;&#65533;O&#65533;&#65533;Q&#65533;&#1357;&#65533;&#1565;&#65533;9&#65533;&#65533;U&#65533;&#65533;&#65533; &#65533;f-g^&#65533;B&#65533;&#65533;*]&#65533;&#65533;&#65533;V&#65533;Z&#65533;cfN&#65533;&#65533;&#1235;&#65533;&#65533;R~&#65533;&#65533;,&#65533;x&#65533;&#65533;&#65533;#^&#65533;&#65533;}&#65533;&#65533;&#65533;&#65533;&#65533;&#65533;&#65533;&#65533;&#65533; 5&#65533;&#65533;&#65533;&#1666;&#65533;&#65533;&#65533;&#709;&#65533;&#1160;&#65533;&#407;n&#65533;&#65533;&#65533;&#65533;&#65533;&#65533;&#65533;x^&#65533;&#65533;m&#65533;&#65533;&#65533;q}&#65533;&#65533;&#65533;&#65533;P&#65533;&#65533;&#1123;^&#343;&#65533;&#65533;&#131;&#65533;^&#65533;&#65533;L&#65533;&#65533;&#65533;&#65533;&#65533;&#65533;^= &#65533;n&#65533;}&#65533;&#65533;&#65533;.&#65533;&#65533;*&#65533;&#1852; .&#65533;&#65533;]&#1275;M&#65533;<&#1657;@&#65533;&#157;&#65533;&#65533;&#65533;&#65533;U&#65533;&#65533;5&#65533;&#65533;N&#65533;\n&#65533; &#1845;m&#65533;&#65533;.&#65533;&#65533;&#65533;s>&#916;&#65533;&#65533;&#65533;&#928;|&#65533;h&#65533;&#1708;&#65533;&#65533;&#589;&#829;&#1389;&#65533;&#65533;&#65533;&#65533;&#65533;>&#65533;.&#1870;&#65533;&#65533;&#65533;&#65533;&#65533;2&#65533;&#65533;.&#65533;&#65533;&#65533;&#65533;&#65533;~&#1926;]y&#65533;&#65533;&#65533;}&#65533;p&#65533;
&#65533;&#65533;&#65533;-&#65533;M&#65533;!&#65533;&#65533;!_&#65533;P&#65533;&#65533;&#65533;&#65533;&#65533;l&#2022;-&#65533;&#65533;&#65533;M&#65533;&#65533;&#65533;&#654;&#65533;&#785;&#65533;&#15724;&#65533;&#65533;&#65533;&#65533;*&#65533;&#65533;C&#65533;&#65533;&#65533;90&#65533;&#65533;A&#16766;&#65533;>&#65533;,_&#65533;.4&#65533;=&#65533;&#65533;Z&#65533;&#65533;:&#65533;&#1400;&#65533;&#65533;x&#65533;&#65533;%&#65533;&#65533;3^&#65533;&#65533;`~&#65533;,&#65533;F&#65533;Jn&#65533;!&#65533;&#65533;M&#65533;F&#65533;&#65533;kO&#65533;&#65533;&#65533;&#65533;mN&#766;^&#65533;9&#65533;&#65533;O&#65533;&#65533;&#65533;n&#65533;&#65533;u&#65533;&#65533;]&#65533;y]&#65533;&#65533;l&#65533;o&#65533;&#65533;Ky&#65533;&#65533;&#65533;&#65533;&#65533;\&#65533;jx&#65533;>&#65533;&#65533;&#65533;m&#65533;&#65533;^&#1731;_&#65533;&#572;&#65533;^&#65533;&#65533;L&#65533;&#65533;&#955;.&#65533;&#65533;&#65533;&#65533;5]s~&#1190;.&#65533;&#65533;&#65533;&#1709;&#1892;&#65533;&#65533;&#65533;&#65533;{/d&#65533;&#65533;&#65533;&#65533;&#65533;&#65533;&#65533;&#65533;v&#65533;&#65533;2\&#65533;1&#65533;'&#65533;&#65533;&#65533;&#65533;&#65533;&#65533;< &#65533;&#65533;&#65533;&#65533;^&#65533;&#65533;&#65533;&#65533;&#65533;&#65533;&#65533;&#65533;&#65533;&#65533;&#65533;&#65533;&#65533;q&#1264;LT&#65533;&#65533;M&#65533;^&#65533;&#65533;@&#65533;&#65533;|&#65533;&#65533;o&#1488;}&#65533;&#65533;~&#65533;&#65533;&#65533;-&#65533;&#65533;x&#65533;&#65533;
BX&#65533;&#65533;&#65533;&#65533;)d(&#65533;&#65533;?^&#65533;x&#65533;.&#65533;Dq&#65533; &#65533;&#65533;&#65533;&#65533;G&#65533;!E&#65533;$Y&#65533;&#65533;I&#65533;&#65533;X&#65533;2W!CXs&#65533;2&#65533;-J&#65533;h&#65533;&#65533;&#404;A&#65533;%Zt&#65533;&#65533;\&#65533;&#65533;H&#65533;i&#65533;&#65533;I=:&#65533;&#65533;&#65533;*&#65533;&#65533;F&#65533;n&#65533;&#65533;!R&#65533;&#65533;`&#65533;LX&#65533;!&#286;W+f&#65533;&#65533;&#65533;&#65533;[&#65533;+&#65533;&#65533;R&#65533;&#65533;&#65533;A&#65533;f[&#65533;&#65533;&#65533;O&#65533;&#2046;&#65533;&#65533;%\x&#65533;&#1806;/c&#65533;%8&#65533;&#65533;c&#65533;yq&#65533;;q&#65533;a&#793;O&#65533;&#65533;&#65533;qi&#152;O&#65533;&#65533;k&#65533;GZ&#65533;U%
&#65533;&#65533;&#65533;&#65533;B:w&#65533;&#65533;&#65533;4&#65533;HC&#65533;=&#1461;x&#65533;&#17306;Z&#65533;&&#65533;Z&#65533;lu&#65533;&#65533;&#65533;&#65533;[o&#65533; <$&#65533;&#65533;'&#65533;w&#65533;&#65533;&#373;&#65533;&#65533;X&#65533;5&#65533;s{O&#65533;g&#1374;&#65533;y	&#65533;&#1950;&#65533;l&#65533;&#65533;;:&#65533;&#65533;&#65533;&#65533;&#65533;&#65533;&#65533;w&#1789;&#65533;&#65533;&#65533;-&#65533; (3&#65533;&#65533;&#65533;&#65533;oA&#65533;&#65533;&#65533; >&#65533;B`l C&#65533;/5&#65533;&#65533;&#65533;	;,&#65533;&#65533;t Dh@&#65533;*&#65533;&#65533;&#65533;&#65533;K:[
&#65533;&#65533;<&#65533;%&#65533; i&#65533;E&#65533;e&#65533;&#65533;\&#65533;$E&#65533;+&#65533;aL&#65533;G&#65533;&#65533;&#65533;&#65533;G&E&#65533;A*&#65533;D&#65533;h(	&#65533;&&#65533;&#65533;(H&#65533;&#65533;&#65533;&#65533;H&#65533;&#65533;&#65533;	A&#65533;(&#65533;&#65533;z&#65533;&#65533;&#65533;~&#65533;&#65533;&#65533;1u&#65533;a&#65533;&#1321;"&#65533;*&#65533;N&#65533;5[&#49637;&#65533;r1&#65533;&#399;&#65533;&#65533;&#65533;&#65533;pT&#65533;+-^&#65533;&#65533;3&#65533;~h&#65533;&#443;!d&#65533;&#1095;"
&#65533;">&#65533;&#65533;&#65533;&#65533;&#65533;r&#65533;n&#65533;IC<-J&#65533;&#65533;&#&#65533;r9/&#65533;&#545;&#65533;&#65533;&#816;*Y&#65533;&#65533;Pe4&#65533;H3&#65533;L&#65533;ESmTW6%&#65533;TN&#65533;&#65533;&#65533;	0&#65533;*&#65533;N&#65533;u1&#65533;#&#65533;&#65533;&#65533;-&#65533;&#65533;&#748;ep&#65533;&#65533;&#65533;&#65533;.&#65533;B&#65533;&#65533;4&#65533;h"5&#65533;~&#65533;V&#65533;&#65533;&#65533;:k,&#65533;f*5&#65533;[3&#65533;&#65533;p&#65533;&#1871;\&#65533;>C&#65533;u&#65533;T&#65533;&#65533;&#65533;&#65533;KxA{&#65533;&#65533;&#65533;f
)&#65533;~x&#65533;&#65533;&#65533;'9&#1086;&#813;4&#65533;R&#65533;#&#65533;&#65533;&#65533;&#65533;&#9115;*&#65533;8r&#955;&#65533;&#65533;&#65533;7&#65533;`&#65533;O6&#65533;jF&#65533;&#390;R^&#65533;4&#65533;$&#65533;NA&#65533;&#65533;&#1252;@&#65533;&#65533;&#65533;&#1078;I&#65533;&#65533;&#65533;' &#65533;&#65533;&#681;&#31159;&#65533;&#65533;DCL^*&#65533;&#65533;&#65533;9Uq&#1435;&#65533;&#65533;&#65533;&#65533;&#65533;&#65533;&#65533;&#65533;Nw&#65533;&#65533;6oQ^x&#65533;k&#65533;a&#65533;G&#27204;fj&#65533;H&#65533;&#65533;&#1417;x&#65533;&#65533;_&#65533;&#65533;&#65533;un#=&#65533;.&#335;x&#65533;&#65533;q&#65533;C&#65533;K&#65533;
&#65533;,P&#65533;o&#24376;~&#65533;&#65533;&#65533;T)+&#65533;Gc&#65533;=&#65533;&#65533;&#65533;#7&#65533;P&#65533;&#65533;&#65533;&#647;{G(2&#65533;]K=&#65533;l&#65533;&#65533;&#65533;&#65533;@&#65533;&#65533;#^&#65533;^&#65533;&#587;&#65533;&#65533;&#65533;h &#65533;&#65533;&#65533;*&#65533;&#65533;y&#65533;&#65533;&#65533;&#65533;&#65533;jp&#65533;&#65533;PDs&#65533;q'&#65533;&#65533;&#1436;&#65533;&#65533;"]&#1507;J&#65533;T/&#65533;&#65533;p&#65533;&#65533;Y&#65533;&#65533;&#65533;Nlr&#400;
g&#65533;x&#65533;o&#65533;&#65533;&#65533;&#65533;m4&#65533;&#65533;G~%?*&#65533;&#65533;;&#723;&#65533;&#1590;&#65533;W&#65533;b&#1499;p&#65533;&#65533;=&#65533;&#65533;mslK&#65533;D&#65533;X&#65533;-&#65533;&#65533;V&#65533;@&#65533;=&#65533;&#50116;B&#1600;&#65533;:R&#65533;/E&#65533;&&#65533;;S&#65533;v&#65533;&#912;+MPVM0V&#65533;uQ&#65533;%8&#65533;&#65533;&#65533;"C!&#65533;d%.&#65533;K.b&#65533;&#65533;&#65533;&#65533;h&#65533;Y&#65533;&#65533;&#65533;(&#65533;&#65533;&#65533;&#65533;k&#65533;	R&#65533;&#65533;"!&#65533;E&#65533;&#65533;&#65533;&#65533;x_QW9-x&#65533;&#65533;eo&#65533;&#65533;bF&#65533;&#65533;&#65533;H3&#65533;F>n&#65533;,&#65533;&#65533;&#65533;&#237;&#65533;&#65533;&#65533;"Y&#65533;&#65533;&#65533;&#528;&#65533;<rc&#65533;&#65533;@"&#65533;AR&#65533;"&#65533;&#65533;&#65533;V&#65533;&#65533;&#65533;&#20740;9$&#65533;|~&#65533;&#65533;&#65533;o&#65533;|&#65533;&#65533;I&#1116;&#65533;<&#65533;&#65533;&#65533;&#65533;~&#65533;	Z~&#65533;iQ.R7&#65533;&#65533;k&#65533;4&#65533;D&#65533;&#65533;&#65533;`&#65533;m&#65533;&#65533;&#65533;*&#65533;&#528;&#65533;&#65533;&#65533;e&#65533;&#65533;,&#65533;i&#65533;@r&#65533;t&#65533;&#65533;&#65533;f1&#65533;&#65533;&#65533;X&#65533;`&#65533;7&#65533;i&#65533;&#1604;iFs&#65533;s&#65533;	K&#65533;&#65533;$&#65533;&#65533;$I&#65533;r&#65533;&#65533;B&#65533;&#65533;x&#65533;&#65533;&#65533;<~&#65533;dxGtw&#65533;&#65533;`&#65533;&#65533;&#65533;LhH&#65533;)9,O9&#1650;^&#65533;(Z&#1103;\&#65533;v*tB&#65533;&#496;~M&#65533;&#65533;&#65533;&#65533;w&#65533;CMeu'm^!h&#65533;&#65533;&#65533;&#65533;#&#65533;I&#65533;&#65533;8?&#65533;XO:&#65533;&#65533;&#65533;&#65533;&#65533;S&#65533;&#65533;#R&#65533;&#65533;K&#65533;&#65533;Y&#65533;/'&#65533;9Ru&#65533;*&#65533;<&#65533;t&#65533;J&#65533;?&#65533;&#65533;4Rf&#65533; E&#65533;S1&#65533;~DhR-*&#65533;&#1892;pB@&#65533;I;&#65533;&#65533;2&#65533;&#65533;<&#65533;&#65533;Y"&#65533;\&#65533;&#65533;&#65533;&#65533;&#233;[E"2&#65533;$&#65533;h&#65533;$&#65533;&#65533;&#65533;=&#65533;u&#65533;&#65533;p&#65533;&#65533;b&#65533;v&#837;&#65533;&#65533;&#65533;"&#65533;&#65533;1&#65533;&#65533;.rJ&#65533;^jEI<E6&#65533;&#65533;2&#65533;Xr&#65533;&#65533;ZI&#45526;&#65533;kEC&#65533;&#65533;2&#65533;&#65533;&#65533;
&#65533;bJM&#65533;&#65533;&#65533;v&#65533;&#65533;&#65533;&#65533;K%&#65533;&#65533;&#65533;I&#1161;U&#65533;Hp=&#65533;&#65533;P&#65533;%&#65533;&#65533;.&#65533;&#65533;[&#65533;XEm&#65533;&#65533;&#65533;0&#65533;&#65533;&#65533;$9YRH&#65533;&#65533;;A&#65533;&#65533;&#65533;&#65533;b&#65533;&#65533;&#65533;	NH.&#65533;O&#65533;y3&#65533;&#65533;@&#65533;&#65533;L&#65533;&#65533;@&#65533;&#65533;,&#65533;m{&#65533;dB&#65533;Q
&#65533;&#65533;b&#1605;G&#65533;#&#65533;&#65533;&#65533;W5&#65533;&#65533;X&#65533;3&#65533;&#65533;&#65533;@&#65533;H&#65533;
&#65533;&#65533;&#307;8&#200;&#65533;p&#65533;&#65533;&#65533;G&#65533;;2T&#65533;&#65533;W&#65533;&#65533;R&#65533;&#65533;x&#65533; F1&#65533;)p
8 &#65533;g&#65533;p&#65533;&#65533;&#65533;&#65533; &#482;&#65533;@"&#65533;&#65533;xIq&#65533;&#65533;&#65533; -&#65533;&#65533;&#65533;Df2&#65533;0&#65533;n&#65533;	&#65533;G
8&#65533;f7s&#65533;m&#65533;&#65533;&#65533;&#65533;&#65533;&#65533;9w&#65533;&#65533;&#65533;&#65533;^&#65533;&#65533;aa3&#65533;&#65533;&#65533;&#65533; &#65533; as&#65533;&#65533;&#65533;&#65533;C&#249; h&#65533;&#65533;.T`&#65533;;&#65533;&#65533;&#65533;]84G&#65533;&#65533;H&#65533;&#65533;&#65533;&#65533;&#65533;3&#65533;&#1093;<&#65533;&#65533;0q&#65533;Y&#65533;&#13240;&#65533;&#65533;&#65533;s`jR%&#65533;H@P&#65533;&#65533;.&#65533;&#65533;&#65533;I&#65533;&#65533;,&#65533;&#65533;&#65533;  !&#65533; &#65533; ,&#65533; &#65533; &#65533; K &#65533; &#65533;	H&#65533;&#65533;&#65533;&#65533;*\&#65533;&#65533;&#65533;'[&#65533;&#65533;&#65533;&#65533;&#331;3j&#65533;&#65533;Q&#65533;c&#65533;,&#65533;@!H&#65533;l8&#65533;\&#626;%Kh&#65533;&#65533;&#65533;&#65533;rdA&#65533;m&#65533;&#65533;&#627;&#65533;&#65533;o:&#65533;<9p&#65533;P&#65533;&#65533;*&#3305;&#1255;E&#65533;<(r&#65533;&#65533;&#65533; qj&#65533;J&#65533;&#1519;m-j5&#20451;bg
Ez&#65533;$Q&#65533;$HT`
&#65533;&#65533;&#1907;&#65533;m-H+[&#65533;4&#486;&#65533;&#65533;W &#65533;&#65533;&#65533;U&#65533;M&#65533;6mP&#65533;5&#65533;e&#65533;6&#65533;`&#65533;JVH&#65533;&#65533;&#65533;&#65533;]	C&#65533;|&#65533;q`&#65533;&#65533;!&#65533;{&#65533;&#65533;?&#65533;c#:&#65533;Z&#65533;&#537;&#65533;&#65533;&#65533;m&#65533;&#65533;A&#65533;&#65533;e?&#65533;I&#738;&#65533;&#65533;F&#65533;&#65533;&#65533;h&#65533;&#65533;&#65533;&#65533;&#65533;&#65533;&#1855;k&#65533;N=+9&#65533;X&#65533;&#65533;g&#65533;&#65533;*&#65533;&#65533;k&#65533;_aN-&#65533;fQ&#1447;-&#65533;M?&#65533;B&#1429;&#65533;=&#65533;&#65533;t&#65533;%&#65533;&#65533;[}&#65533;!g&#65533;V&#65533;t&#65533;v&#65533;}&#65533;M&#65533;|]&#65533;&#65533;q&#65533;&#65533;&#65533;h&#913;g_&#65533;-YW&#65533;^&#65533;m5&#1349;U5&#65533;&#65533;&#65533;&#65533; &#65533;7&#65533;&#839;&#65533;R
ve&#65533;o &#65533;T&#65533;P2&#65533;^a&#65533;&#65533;&#65533;?&#65533;&#65533;&#65533;?&#65533;&#65533;&#65533;7&#65533;<&#65533;&#65533;:QF&#65533;&#65533;S&#65533;(&#1033;6~'&#65533;y&#65533;&#65533;&#65533;P4ImYdc&#65533;8R&#65533;5%2T&#65533;&#65533;&#65533;&#65533;TB	%&#65533;KT~&#65533;uG&#65533;~&#65533;-&fA\&#65533;T&#65533;[&#65533;9&#65533;&#65533;)&#65533;&#65533;&#65533;9%2v3&#65533;vj&#65533;&&#65533;&#1888;	qchv[&#65533;h&#65533;&#65533;h&#65533;&#65533;&#65533;&#65533;&#34606;&#65533;&#65533;Y%&#65533;&#65533;Z&#65533;P_y&#65533;&#65533;#&#65533;5&#65533;F{nE&#65533;&#65533;d&#2024;&#65533;&#1067;=&#65533;d&#65533;&#65533;&#65533;&#65533;B&#65533;PS&#65533;n&#65533;
&#65533;&#65533;&#65533;&#65533;- W&#65533;TY&#65533;&#65533;PJ&#65533;x&#65533;C;&#65533;&#65533;&#59188;&#954;&#65533;&#65533;&#65533;F	cE&#65533;&#65533;&#65533;!Bl&#65533;&#65533;\o@R&#65533;&#65533;&#65533;&#65533;&#65533;$0&#65533;&#65533;C&#65533;&#65533;&#65533;&#62644;B:&#65533;&#65533;&#65533;`&#65533;&#65533;&#65533;&#65533;GD&#65533;U&#65533;&#65533;B&#65533;&#65533;&#65533;&#65533;@p&#65533;Z&#65533;&#65533;&#65533;@&#65533;&#65533;,P&#65533;b*&#65533;&#65533;&#65533;&#65533;_&#65533;&#65533;&#65533;&#65533;&#65533;&#65533;&#65533;?&#65533;XyP&#65533;-&#65533;LP&#65533;&#65533;&#65533;P&#65533;&#65533;&#65533;k&#65533;GDe&#65533;A&#65533;-&#65533;&#65533;&#65533;S&#65533;&#65533;&#65533;9CC9e&#65533;&#65533;$)&#1105;zA&#65533;?&#1780;&#65533;(&#65533;p&#65533;&#65533;HA&#65533;&#65533;&#65533;`&#65533;&#65533;@&#65533;&#65533;&#65533;`&#65533;4/&#65533;n&#196;/,&#65533;7&#65533;&#65533;S&#65533;F&#65533;&#65533;&#65533;M=&#65533;&#65533; fwJ&#65533;[jEx&#65533;>&#65533;&#65533;&#65533;;~0&#65533;&#65533;}&#65533;8&#65533;&#242;&#654;&#65533;8&#65533;&#65533;&#65533;&#65533;e&#65533;&#65533;&#65533;@^&#65533;b)&#65533;
&#65533;|pE&#65533;&#65533;&#65533; ]q&#65533;K$dcx&#65533;UG;A&#65533;V&#65533;&#65533;?&#65533;L&#65533;:&#65533;&#65533;&#65533;l&#727;&#65533;&#65533;.&#65533;&#65533;a&#1246;xr&#65533;'!~&#65533;&#65533;v `&#65533;%&#65533;&#65533;&#65533;&#65533;&#65533;&#65533;&#65533;&#65533;&#658;cM&#65533;&#65533;\&#65533;ZV&#65533;&#65533;D&#65533; J@&#65533; &#65533;V&#65533;&#65533;Z	z&#65533;r&#65533;&#65533;&#65533;&#65533;('&#137;&#65533;w&#65533;xl;&#65533;P&#432;&#421;&#65533;p)&#65533;&#65533;&#65533;6&#65533;`&#65533;'t&#65533;P~&#65533;b;&#65533;T&#65533;o&&#65533;T&#65533;wBd&#65533;&#65533;a)DaB&#65533;<P&#65533;dq
&#65533;F&#65533;`g3&#65533;&#65533;&#65533;)"
&#1221;&#65533;&#65533;&#65533;&#65533;&#65533;Z&#65533;h&#65533;B&#65533;w	[&#65533;&#65533;&#65533;/,&#65533;L&#65533;&#65533;w&#65533;+"&#65533;p,&#65533;R &#65533;v&#65533;*%&#65533;0&#65533;&#65533;%&#65533;&#65533;&#65533;-Q&#65533;&#65533;&#65533;v&#65533;&#65533;P&#65533;&#65533;&#65533;&#65533;
&#65533;&#65533;&#65533;K &#42516;J2&#65533;;&#65533; &#65533;`	&#65533;&#65533;&#65533;l&#65533;r9+H&#65533;@6&#65533;&#913;&#65533;&#65533;#3%&#65533;&#65533;  r&#65533;&#65533;m&#65533;W3&#65533;&#65533;4&#24670;(&#65533;&#647;&#65533;R&#65533;&#65533;K&#65533;A&#65533;f&#65533;&#65533;iD/&#65533;	&#65533;vB&#65533;&#65533;<g&#65533;&#65533;u/!.&#65533;&#65533;&#65533;J&#65533;&#65533;&#65533;&#65533;&#65533;&#65533;)&#65533;g&#65533;"&#359;&#65533;$&#65533;&#65533;&#65533;L&#65533;K&#65533;&#65533;oB&#998;&#65533;D&#65533;4L&#65533;#Q:&#65533;&#65533;&#65533;&#323; &#65533;L26&#65533;&#65533; &#65533;]0*<1&#65533;7&#636;&#65533;YQ +`He&#994;&#65533;&#65533;'&#65533;&#65533;H|jWO&#65533;` '&#65533;a"&#65533;L3!&#65533;3\E&#65533;&&&#1772;&#65533;Q&#65533;MK&#65533;&#65533;'&#65533;,x&#65533;&#65533;UK&#65533;p5&#1356;&#65533;&#65533;&#65533;@&#65533;&#65533;&#65533;P&#65533;&#65533;&#65533;&#65533;J&#65533;7%&#65533;&#65533;dc_&#65533;*Kl&#65533;MR&#65533;&#65533;&#65533;R&#65533;h-`T#&#65533;)&#65533;&#65533;TB&#65533;m&#65533;&#65533;&#65533;&#65533;&#65533;
&#65533;&#65533;&#65533;z&#65533;{&#65533;h&#65533;B&#65533;AD&#65533;#&#65533;K.&#65533;&#65533;&#65533;l&#65533;&#65533;#@&#65533;J&#65533;&#65533;a$t&#65533;kO2j&#65533;p6&#65533;';*j&#65533;&#65533;Q&#65533;TS&#65533;&#65533;&#65533;&#65533;B&#65533;&#65533;&#65533;*V6y&#65533;&#65533;&#505;&#65533;q^P)&#65533;&#65533;&#65533;?*2HT%Z&#65533;lg&#65533;U&#65533;&#65533;h&#65533;"&#65533;XbG1&#65533;&#65533;&#65533;&#65533;&#65533;[R&#65533;*`-&#130;&#65533;,&#65533;'&#65533;&#65533;,):&#65533;&#65533;&#65533;&#65533; #m&#65533;GqZ&#65533;&#65533;f@&#65533;$&#65533;*&#65533;T*&#65533;&#65533;W&#65533;'u&#65533;&#65533;&#65533;&#65533;&#65533;&#284;&#65533;&#65533;&#65533;&#65533;FiA
I&#495;:&#321;g&#65533;&#65533;&#65533;2&}&#65533;P{&#65533; &#65533;D'&#65533;#&#65533;(&#65533;&#292;-4&#65533;A&#65533;To&#340;&#65533;*&#65533;=r=^&#65533;4[&#65533;kdA&#65533;&#65533;&#65533;&#65533;&#65533;&#65533;hR'&#65533;l]B&#65533;v&#65533;&#65533;&#65533;'&#65533;&#65533;&#65533;ph\&#65533;&#392;"U6&#65533;&#65533;Ad&#65533;4&#65533;uf&#65533;&#65533;Y&#65533;&#65533;C*&#65533;&#65533;Y&#65533;&#65533;:&#65533;&#65533;RSNd&#65533;I&#65533;x&#65533;&#65533;&#65533;&#65533;@}&#65533;&#65533;&#65533;&#65533;b yd&#65533;@D&#1340;6&#65533; &#65533;&#65533;%&#65533;&#65533;&#65533;&#65533;E&#65533;&#65533;+S&#2005;&#65533;&#65533;ad&#65533;&#65533;&#65533;	&#65533;+r&#65533;&#65533;&#65533;I&#65533;*&#65533;&#65533;&#65533;&#65533;eF+&#65533;S3&#65533;&#65533;.&#65533;/&#969;&#65533;@jqU&#65533;&#65533;&#65533;&#65533;&#65533;@&#65533;0&#65533;V
&#65533;q&#738;&#65533;K$QI&#65533;&#65533;&#65533;&#65533;D&#65533;iP/&#65533;&#65533;&#65533;&#65533;&#65533;&#65533;&#65533;a&#65533;&#65533;rFf&#65533;&#65533;&#65533;&#65533;B&#65533;&#65533;&#65533;@&#65533;Da&#65533;o&#336;"u&#65533;&#65533;&#65533;3&#65533;0ec&#65533;&#65533;p&#65533;&#65533;u&#65533;&#65533;&#65533;&#65533;
;9hp&#65533;r&#65533;&#65533;
&#65533;I&#65533;&#65533;5gAF&#65533;&#65533;eH&#65533;&#65533;&#65533; U&#65533;*&#65533;GV&#65533;&#65533;&#65533;S'^yNp&Bq&#65533;~&#65533;&#65533;&#65533;H+L2Z&#1679;-/&#58133;4&#65533;&#65533;&#65533;&#65533;&#65533; &#65533;&#65533;&#844;&#65533;Z&#65533;&#65533;&#65533;&#65533;&#65533;&#65533;ywF&#65533;&#65533;C&#65533;pH8&#65533;c&#65533;P&#65533;&#65533;U1&#65533;eK72T&#65533;2&#65533;&#65533;&#65533;&#65533;:KqH&#65533;Q&#65533;&#65533;&#65533;"&#65533;s&#65533;j&#65533;s&#65533;]&#65533;<T&#65533;Y4&#65533;A ]&#65533;&#65533;-Gl&#65533;t1iL&#65533;>N&#65533;V&#65533;&#65533;&#65533;(U@&#65533;Ejc&#65533;&#65533;{]n&#65533;K&#65533;1d&#65533;&#65533;&#65533;p&#65533;&#65533;N?;&#65533;&#65533;P!&#1348;&#65533;'&#65533;&#65533;d
cv&#65533;&#65533;&#65533;&#65533;&#65533;&#65533;}t R&#65533;&#65533;&#65533;~&#65533;&#65533;K&#65533;]&#65533;&#65533;bPD=&#65533;&#65533;&#65533;x++9&#65533;JX&#65533;D&#65533;n&#1776;&#65533;&#65533;Y-&#65533;TC]&#432;q&#65533;}&#65533;&#65533;&#65533;|E&#65533;&#65533;U}&#65533;9d&#65533;C&#65533;&#65533;&#65533;4u&#65533;&#65533;&#65533;&#65533;x=/&#65533;&#65533;	P&#65533;&#65533;&#1891;G&#65533;_H&#65533;W&#65533;&#65533;&#65533;,&#65533;h!}&#65533;&#65533;&#65533;&#65533;/z&#65533;&#50143;/&#65533;
)&#65533;FM&#65533;I&#65533;M=&#65533;&#65533;&#421;K&#65533;&#65533;qt?1&#65533;D&#65533;&#65533;&#65533;<&#65533;O&#65533;&#65533;+&#65533;&#65533;&#65533;9Q&#65533;&#65533;&#65533;&#65533;"&#65533;2&#65533;Dyu= &#65533;Vq&#65533;\&#65533;
O&#65533;b?c&#65533;!&#65533;&#65533;|OQ`&#65533;&#65533;&#65533;&#65533;&#65533;'&#65533;&#65533;vgS&#65533;&#65533;&#65533;o&#65533;&#65533;~G4&#65533;}&#65533;&#65533;L&#65533;&#65533;&#65533;`q&#65533;&#65533;o'&#65533;&#65533;3&#65533;&#65533;Uu&#65533;&#65533;Ow&#65533;a&#65533;A&#65533;_!&#65533;&#65533;&#65533;&#448;U&#65533;/h11&#65533;A^&#65533;Z&#65533;=&#65533;TH&#65533;= |&#65533;K&#65533;u&#65533;&#65533;&#65533;&#1809;L&#65533;&#65533;&#65533;&#65533;&#65533; &#65533; 9&#65533;%&#65533;&#65533;&#65533;&#65533;&#65533;&#65533;&#65533;&]1&&U=q&#65533;_&#65533;f&#65533;g&#65533;dw&#65533;7&#65533;&#65533;&#65533;&#65533;a&#65533;&V`~uq&#65533;7pt&#65533;&#65533;F&#65533;R~vH~&#65533;h&#65533;B5"&#65533;H&#65533;]&#65533;W&#65533;<i&#65533;&#65533;"&#65533;d2&#65533;&#65533;yx&#65533;&#65533;N&#65533;g&#65533;&#65533;lg&#65533;&#65533;&#65533;VS&&#65533;5R&#65533;&#65533; &#65533;7g&#65533;N&a3S&#65533;?&#65533;&#65533;-&#65533;&#65533;n9&#65533;aU&#65533;&#408;m{&#65533;1Q&#65533;&#65533;w&#65533;&#65533;&#65533;&#65533;&#65533;P4A&#65533;!
&#65533;w&#65533;8-&#65533;&#65533;O&#65533;f*!&#65533;&#65533;&#65533;&#65533;gNJ&#65533;`&#65533;19&#65533;&#1550;.&#1101;&#65533;&#65533;^&#65533;&#744;>u&#65533;h&#65533;&#65533;DRw5BZr(&#65533;&#65533;hA&#65533;Bz&#65533;V&#65533;&#65533;<YR&#65533;
&#65533;&#65533;\&#65533;1=1E&#65533;W&#65533;x&#65533;<&#65533;"fAHYbz&#65533;&#65533;&#65533;&#65533;H&#65533;&#329;&#65533;1&#65533;u&#65533;&#65533;&#65533;R&#65533;&#65533;c&#65533;A#_&#65533;V]M4&#65533;D&#65533;N2&#65533;1&#65533;&#65533;+&#65533;&#65533;-Us?&#65533;&#65533; t&#65533;s&#65533;&#65533;&#65533;X&#65533;R&#65533;R&#65533;x&#65533;&#65533;&#65533;Hi&#65533;&#65533; &#65533;h&#65533;7tf&#65533;X&#65533;&#65533;&#65533; &#65533;H<GO&#65533;:y&#65533;&#65533;U}&#65533;&#65533;D&#1301;&#293795;.&#65533;_&#65533;h&#65533;&#65533;&#65533;&#65533; V&#65533;&#65533;&#65533;&#65533;t&#65533;&#65533;&#65533;&#65533;~a&#65533;&#65533;7W&#65533;i}&#65533;&#65533;xf\&#65533;&#65533; &#65533;i&#568;&#65533;eW=YuL&#65533;]&#65533;&#65533; 0h&#65533;q&#65533;q&#65533;&#65533;&#65533;i};&#65533;y&#65533; &#65533;&#65533;Y&#65533;&#65533;9S7&#65533;&#65533;&#65533;&#65533;&#592;&#1351;@xsS&#65533;&#65533;&#65533;2q]&#65533;x&#65533;&#65533;&#65533;+&#65533;@&#65533;5S&#65533;&#65533;&#65533;w	&#65533;&#65533;&#65533;&#65533;&#65533;QT&#65533;&#65533;N&#65533;!&#65533;&#65533;&#65533;G&#65533;7&#65533;]!&#65533;&#65533;&#65533;&#65533;&#1630;&#65533;&#65533;\&#65533;>&#65533;&#29115;&#65533;<&#65533;V&#65533;&#65533;'q&#65533;&#65533;bD&#65533;I&#65533;V&#65533;&#1001;&#65533;P&#65533; z&#65533;L&#65533;ra2&#65533;{&#65533;y&#65533;&#65533;:&#65533;&#65533;5&#65533;&#65533;>15&#65533;&#65533;eL&#65533;KT&#65533;u&#65533;)-`A&#65533;&#659;`>&#65533;{&#65533;+&#65533;4k&#65533;Fg%3&#65533;&#65533;&#65533;P&#65533;&#65533;I`&#65533;&#65533;&#65533;<]&#65533;t&#65533;&#65533;yg&#65533;cA&#65533;-&#65533;
H&#65533;&#65533;&#65533;&#65533;&#512;&#65533;&#65533;k &#65533; 
&#65533;p&#65533;0&#65533;d&#65533;q&#65533;>qR&#65533;&#65533;vW~&#1657;&#65533;&#65533;5H&#65533;J
?&#65533;&#65533;a&#65533;i&#65533;&#65533;&#65533;&#65533;41&#65533;&#65533;4&#65533;&#65533;&#65533; &#65533;QM&#65533;&#65533;J0o&#65533;&#65533; H&#65533;
8&#65533;&#65533;&#65533;h&#65533;&#65533;&#65533;&#65533;\p zv1ZxP%&#65533;&#65533;&#65533;L +N&#65533;&#65533;m&#65533;&#65533;N&#65533;
O&#329;&#65533;&#65533;L&#65533;&#65533;&#65533;w&#65533;r&#65533;w&#65533;&#65533;n&#65533;&#65533;.&#65533;L&#65533;&#65533;&#65533; o&#65533;J&#65533;,&#65533;&#65533;&#65533;J&#65533;2&#65533;P&#1098;D&#65533;&#65533;ui*Q&#65533;&#1344;&#65533;&#65533;
&#65533;*&#65533;&#65533;Wh&#65533;&#65533;e&#1960;WQ&#65533;n&#65533;E&#65533;&#65533;&#65533;P&#65533;4&#65533;&#65533;&#852;K&#65533;&#65533;&#65533;"k&#65533;[&#65533;2&#65533;&#65533;&#65533;*&#65533;,&#65533;&#65533;Ttl&#65533;:&#65533;)&#65533;)N&#65533;&#1383;&#65533;0&#65533;J	&#65533;&#65533;y&#65533;&#1495;p`&#65533;j&#65533;Lj&#65533;c&#65533;b&#65533;6(X2Vzw{&#65533;)&#65533;&#65533;&#622;h&#65533;5&#65533;P-&#65533;)J&#65533;S&#65533;Qlp&#65533;&#65533;!z&#65533;&#65533;/&#65533;W&#65533;7&#65533;&#65533;&#65533;l&#65533;&#65533;N&#65533;&#65533;5A>@&#65533;&#65533;&#65533;u&#65533;h2&#65533;P&#65533;78&#65533;!Uc9&#65533;TW7&#65533;&#65533;&#65533;)&#65533;1$&#65533;^A&#65533;&#65533;UJ&#65533; 	zsWG*&#65533;&#65533;&#65533;e:&#65533;2&#65533;&#65533;&#65533;U&#65533;&#65533;&#65533;!&#65533;&#65533;l&#261;"*;h&#65533;&#65533;&#65533;&#65533;&#65533;g&#65533;"!
&#65533;&#65533;&#65533;&#65533;&#65533;F&#65533;&#65533;&#65533;&#65533;&#65533;9&#1944;&#65533;&#65533;&#65533;p0&#65533;7&#65533;&#65533;&#65533;vm!gp&#65533;!!&#65533;&#65533;H/&#65533;&#65533;~B$`s{s6&#65533;&#65533;&#65533;C
yQ&#65533;&#65533;y&#65533;&#65533;&#65533;e|R&#65533;Xy&#65533; &#65533;&#65533;k"vS&#65533;RVA&#65533;2&#65533;3&#65533;&#65533;z&#65533;x`&#65533;u&#65533;&#65533;a)!`\&#65533;Wl&#65533;S1&#65533;&#1137;raAiR&#65533;Ky&#65533;W#Y5&#65533;&#65533;b&#65533;&#65533;&#65533;&#65533;&#65533;f&#65533;&#65533;&#65533;CZ&#65533;&#65533;W	&#65533;&#65533;qa'&#65533;}&#65533;&#65533;<&#65533;&#65533;&#65533;i&#65533;&#65533;&#65533;v&#65533;b&#65533;&#65533;&#65533;&#65533;&#65533;&#65533;&#65533;&#65533;1&#65533;{&#65533;&#65533;&#65533;&#65533;o&#65533;DM&#65533;&#65533;9&#65533;&#65533;0&#65533;c&#65533;&#65533;&#65533;&#1748;2&#65533;WKV&#65533;QJ|&#65533;&#65533;&#65533;H&#65533;&#65533;so&#65533;D&#65533;&#65533;&#65533;q&#65533;&#65533;Iv[&#65533;
fl&#65533;&#65533;&#65533;z&#65533;B.&#65533;6&#65533;I-\&#65533;N&#65533;&#65533;0 3&#65533;&#65533;&#65533;0&#65533;e&#65533;&#65533;w&#65533;&#65533;&#65533;	#&#65533;&#65533;	N&#65533;&#65533;&#65533;&#65533;@&#65533;F&#65533;R &#65533;Llp&#65533;wA&#65533;&#65533;&#65533;\&#65533;V&#65533;&#65533;>A&#65533;	&#65533; &#65533;&#65533;
l&#65533;^&#65533;	?&#65533;jL&#65533;i\]L&#65533;p&#65533;R&#65533;&#65533;=&#65533;j<e&#65533;&#65533;&#65533;R&#65533;#&#65533;&#520;&#65533;L&#65533;&#65533; &#65533;&#65533;M&#65533;&#65533;k<&#516;l#&#65533; &#65533;&#65533; pg0&#65533;&#65533;&#627;p&#65533;<P&#65533;*&#65533;&#352;[&#65533;2&#65533;&#65533;>&#65533;&#65533;&#65533; &#65533;|&#65533;)&#65533;&#65533;&#65533;&#65533;&#65533;0&#65533;&#65533;&#65533;|2`&#629;,&#65533;&#65533;	&#65533;	&#65533;&#65533;&#65533;&#65533;&#828;&#65533;&#65533;L&#65533;<&#65533;{&#65533;&#65533;&#65533;&#65533;&#65533;&#65533; p&#65533;&#65533;&#65533;&#65533;a&#65533;&#65533;&#1708;&#65533;P
&#65533;L&#65533;&#65533;\&#65533;&#65533;&#65533; &#65533;&#65533; &#65533;<&#996;l&#65533;&#65533;&#65533;\&#65533;&#65533;&#65533;&#65533;&#991;&#65533;  	M&#65533;	&#65533;&#65533;&#65533;&#65533;&#65533;&#65533;&#65533;&#65533;M&#65533;&#1047;&#65533; `&#65533;L&#799;|&#65533;&#65533;$}&#671;&#65533;&#1075; &#1187;&#1154;&#65533;&#65533;&#65533;&#65533;&#65533;&#65533;&#65533;&#65533;&#65533;h&#65533;l&#65533;&#65533;N|Q,)M&#65533;}&#65533;&#65533;p&#65533;&#65533; `B B@&#65533;&#65533; &#65533;&#65533;&#65533;&#65533;@M0&#65533;&#65533;R eZ&#65533;^&#65533;C&#65533;&#65533;&#65533;]-!0&#65533;  < a&#65533;p	&#65533;@&#65533;&#65533;PT]&#65533;h&#65533;l&#65533;f!0y&#65533;&#65533;&#65533;0	&#65533;&#65533;&#65533;&#65533;&#65533;0&#65533;&#65533;&#65533;&#65533;0&#65533;&#65533;&#65533;k&#1539;k&#65533;  ]&#65533;&#65533;{&#65533;&#65533;&#65533;im&#65533;j=&#65533;&#65533; &#65533;&#65533;&#1660;p	Qm&#65533;M v&#65533;k&#65533;&#1516;-&#65533;&#65533;&#65533;&#65533;&#1569;&#65533;&#65533;!&#65533;&#65533;&#65533;O-l&#65533;&#1053;9@&#65533;&#65533;]&#65533;p&#1543;&#65533;&#1547;M&#65533;p&#1740;&#65533;9&#65533;&#1719;&#65533;&#65533;z&#1879;]&#1520;}k&#65533;&#65533;&#65533; &#1696;&#65533;&#1887;&#65533;&#65533;s&#65533;&#65533;e=&#65533;P&#65533;&#65533;m&#65533;&#65533;&#65533;]&#65533;&#65533;&#1829;&#65533;&#231;&#65533;&#65533;&#1900;&#65533;&#65533;&#65533;&#65533;&#1794;}&#65533;-&#65533;M&#65533;&#65533;m&#65533;&#65533;&#65533;&#65533;cM&#65533;&#65533;P&#1544;m&#65533;&#65533;&#65533;&#1178;&#65533;&#65533;&#65533;-&#65533;&#65533;&#65533;&#65533;&#65533;&#65533;&#65533;&#65533;=&#65533;&#65533;&#65533;q&#65533;&#65533;5,&#65533;&#65533;&#1721;`&#65533;&#65533;&#65533;&#65533;&#65533;.>< &#65533;&#65533;&#65533;.&#65533;&#65533;&#65533;&#65533;1&#65533;&#65533;<&#65533;&#1564;&#65533;&#65533;8~&#1596;P,n&#65533;^&#65533;` .&#65533;&#65533;-&#65533; i&#65533;&#1907;-5&#65533;	&#65533;&#65533;.&#65533;&#65533;0n&#65533;>Hn&#65533;&#65533;&#65533;&#1863;&#65533;&#65533;&#65533;?NA>&#65533;&#65533;&#65533;^&#65533;HN&#65533;7N&#1823;&#65533;<&#65533;&#65533;^&#65533;&#65533;mD&#65533;&#65533;&#65533;7e [&#65533;&#1987;&#65533;&#65533;n^&#65533;&#65533;&#65533;&#65533;&#65533;  i{&#65533;}&#65533;&#65533;&#65533;&#65533;>&#65533;B&#2024;&#65533;u&#65533;W~&#65533;Q&#65533;^&#65533;1&#65533;&#65533;&#65533;&#1721;@&#65533;n&#65533;8.&#65533;&#65533;&#65533;&#65533;&#65533;pU*&#65533;u.&#65533;^&#65533;6&#65533;&#65533;6&#65533;&#65533;T&#65533;&#65533;n&#65533;&#65533;&#65533;U.&#65533;>&#65533;h&#65533;&#65533;&#65533;&#65533;,&#1320;.&#65533;!&#65533;eN&#65533;&#65533;-&#65533;~&#65533;&#65533;l&#65533;>&#65533;&#65533; &#1448;N&#65533;&#65533;&#65533;j-&#65533;.&#65533;gm&#65533;&#65533;>&#65533;.&#65533;&#65533;&#65533;ZN&#65533;&#65533; &#65533;&#65533;V&#65533;&#65533;b-&#65533;C &#65533;h&#65533;&#65533;]&#65533;&#65533;&#65533;&#65533;&#65533;NU&#65533;&#65533;&#65533;&#65533;&#65533;&#65533;i&#65533;&#65533;&#65533;&#65533;&#65533;&#65533;&#1851;]&#65533;&#65533;-&#65533;&#65533;&#65533;&#65533;&#65533;&#65533;&#65533;<&#65533;&#65533;M&#65533;&#65533;&#65533;&#65533;f&#65533;&#65533;1&#65533;v&#65533;&#1793;&#65533;&#65533;&#65533;=&#65533;&#65533; &#65533;4&#65533;&#65533;&#65533;&#65533;&#65533;&#65533;>e&#65533;k&#65533;&#65533;&#65533;&#65533;&#65533;&#65533;&#65533;&#65533;&#65533;^&#65533;&#65533;&#65533;!~&#65533;]&#65533;&#65533;&#65533;~&#65533;&#65533;&#65533;O&#65533;&#65533;e&#65533;&#65533;=&#65533;$O&#65533;&#65533;&#65533;3&#65533;-&#65533;s^&#65533;&#65533;&#65533;&#65533;&#65533;&#65533;&#65533;&#1925;I&#65533;&#65533;&#1785;&#65533;&#65533;&#65533;&#65533;&#65533;&#65533;&#65533;K&#65533;M&#65533;&#65533;P&#65533;&#65533;&#1344;&#65533;I&#65533;&#65533;9>&#65533;#&#65533;&#65533;&#65533;=&#65533;&#65533;D&#65533;Uz&#65533;j&#65533;&#65533;X&#65533;&#65533;g?&#65533;&#65533;]&#65533;I+/&#65533;&#65533;&#65533;&#65533;&#65533;&#65533;1&#65533;&#65533;s?]o&#65533;`&#65533;&#65533; &#65533;&#65533;&#65533;&#65533;\&#65533;&#65533;t&#65533;&#65533;&#65533;a&#65533;^&#65533;&#65533;-e_&#65533;&#65533;&#65533;&#65533;@.&#65533; &#65533;&#65533;&#65533;&#65533;&#65533;]&#65533;<&#65533;&#65533;<&#65533;&#65533;&#65533;&#65533;`.&#65533;Dn&#65533;a4&#65533;G&#65533;&#65533;?&#65533;&#65533;&#65533;&#65533;&#65533;&#65533;&#65533;&#65533;&#65533;]&#65533;&#65533;P&#65533;m~&#65533;&#65533;&#65533;&#1722;&#65533;&#65533;#~&#65533;5n&#65533;<_&#65533;&#65533;0&#65533;&#1742;&#65533;&#479;&#65533;P&#65533;E.&#65533;&#65533;&#65533;&#65533;&#65533;&#65533;&#65533;&#65533;&#65533;&#65533;&#65533;&#65533;&#937;&#65533;&#65533;=&#65533;1&#65533;o&#65533;&#65533;&#65533;h&#65533;&#65533;n.&#65533;&#1196;
1&#65533;&#65533;&#65533;a&#65533;&#65533;&#65533;&#65533;&#65533; <x&#65533;&#65533;(&#65533;&#65533;?q&#65533;&#65533;&#65533;&#65533;0&#65533;&#65533;G&#65533;!E&#65533;$Y&#65533;&#65533;I&#65533;)U&#65533;d&#65533;/]&#65533;&#65533;&#65533;Pf&#65533;\y&#65533;&#65533;&#65533;K&#65533;O&#65533;X%Z&#65533;&#65533;&#1121;&#65533;&#65533;&#65533;&#65533;)&#65533;dBkM &#65533;&#65533;g&#427;&#65533;&#65533;&#65533;@&#65533;&#65533;&#65533;W&#65533;$]&#148;&#65533;$T&#65533;2iT&#65533;Y&#65533;'VpB&#65533;&#933;[&#65533;&#65533;&#65533;R&#65533;&#65533;C&#65533;Pa&#65533;&#65533;&#65533;&#65533;&#65533;&#65533;'F&#65533;=&#65533;e&#65533;x&#65533;&#1177;!&#65533;&#1140;&#65533;V08?&#65533;&#65533;&#65533;&#65533;&#65533;g&#65533;F&#65533;&#65533;&#65533;&#65533;&#65533;H6&#65533;A.&#65533;w&#65533;&#65533;]&#65533;d&#65533;?pR&#65533;E=&#65533;&#65533;&#65533;\C&#65533;&#65533;&#65533;&#65533;&#65533;q&#65533;&#65533;&#65533;&#65533;&#65533;&#716;i&#65533;Ct&#65533;<d&#396;<'&#65533;&#65533;&#65533;&#65533;"&#65533;&#65533;>&#65533;&#65533;E&#65533;&#65533;?z&#65533;&#1950;&#65533;r&#767;&#65533;&#65533;&#65533;d&#65533;\+R&#65533;&#65533;^&#65533;\&#65533;&#65533;&#65533;B&#65533;&#65533;~	?&#65533;&#65533;z&#65533;- &#65533;&#65533;&#65533;|n&#65533;!V&#207;8&#65533;*&#65533;(&#65533;	CL&#65533;A&#65533;&#65533;@&#65533;L&#65533;&#65533;D&#65533;&#65533;#&#65533;xQDQ&#65533;&#65533;&#65533;&#65533;&#65533;F>&#65533;
&#65533;1&#65533;&#65533;&#65533;&#65533;&#65533;&#65533;H&#65533;&#65533; &#65533;&#65533;&#65533;/&#65533;jr)&#65533;&#65533;&#65533;f&#65533;&#65533;?q.&#65533;I.?R&#65533;&#65533;\T&#65533;o&#656;6&#65533;&#65533;L&#65533;.1&#65533;K6&#65533; &#65533;4'I&#65533;&#65533;&#628;2&#65533;
6&#65533;&#65533;dsO/&#65533;)'{4&#65533;u c;&#65533;T&#65533;&#65533;O6&#65533;qs!&#65533;%&#65533;:&#65533;&#65533;L&#65533;&#65533;&#65533;LOF&#65533;t&#65533;O&#65533;r&#65533;&#616;~t&#65533;>&#65533;0%r&#65533;N&#65533;t&#65533;&#308;$E&#1040;&#65533;V&#65533; QD&#65533;&#65533;`&#65533;VC&#65533;G&#65533; bb*&#65533;5&#65533;P&#65533;&#65533;Jt&#65533;&#65533;&#65533;&#1092;&#65533;^%&#65533;5&#65533;&#65533;&#65533;&#65533;&#65533;Jc&#8263;&#65533;`D&#65533;&#65533;g&#65533;&#65533;&#65533;!@VC&#65533;2$&#646;&#65533;&#65533;&#65533;&#65533;&#65533;&#1962;J!&#65533;&#1533;i?B&#65533;!kg]H&#65533;&#65533;&#65533;]\{&#65533;&#65533;&#65533;`&#65533;2$&#65533;&#65533;B&#65533;3&#65533;&#65533;&#65533;X^^&#65533;-&#65533;&#65533;&#65533;~]&#65533;&#1666;D
&#1745;&#65533;&#65533;	&#65533;&#65533;<ci&#65533;&#65533;&#65533;~&#65533;&#65533;7d[&#1210;L%j&#65533;	GKk&#65533;b&#65533;Y&#65533;<Sq&#65533;&#1436;V&#65533;&#65533;,&#65533;BU&#65533;!&#65533;&#65533;&#65533;?&#65533;&#65533;&#65533;9&#65533;&#65533;&#65533;v&#65533;]&#65533;I&#65533;&#65533;&#65533;&#65533;_&#65533;W&#65533;LN&#65533;%L&#65533;&#65533;&#65533;pl&#65533;4&#1132;&#65533;&#65533;ii&#65533;Z&#65533;I&#541;`dn&#65533;&#65533;&#1165;<&#65533;&#65533;^&#65533;&#65533;&#65533;umK&#65533;i&#65533;U&#65533;C&#1084;&#65533;,8&#65533;0c&#65533;q&#65533;*$-C5\&#65533;[&#65533;	&#1756;s&#510;#S&#65533;')'&#65533;5&#65533;IG&#65533;t&#65533;&#65533;&#65533;QX&#65533;$G(&#65533;&#65533;&#65533;&#65533;&#65533;&#682;h&#65533;&#65533;.&#65533;&#1266;&#65533;&#65533;&#65533;&#65533;&#65533;O&#65533;&#65533;.{x&#65533;	&#65533;1&#65533;&#1025;&#65533;&#65533;&#65533;&#65533;y&#65533;[3&#65533;&#65533;&#65533;z&#65533;}&#65533;&#65533;&#65533;&#65533;&#65533;&#65533;~ E&#65533;&#65533;&#65533;&#65533;&#65533;
&#65533;xq}&#65533;|&#65533;60W&#65533;&#65533;&#906;&#65533;&#65533;&#65533;&#65533;/+&#65533;&#65533;_c^%,&#65533;&#65533;&#65533; |&#65533;&#65533;&#65533;w&#65533;&#65533;&#65533;&#65533;vyU&#65533;&#&#65533;&#65533;V&#65533;&#65533;&#65533;&#65533;b&#65533;&#65533;^Hp&#65533;t9&#65533;F%&#65533;&#65533;&#65533;KX&#65533;&#65533;&#65533;a^&#65533;Bp&#65533;p&#65533;z&#65533;&#65533;>&#65533;AReK&&#65533;U4#&#65533;&#65533;&#65533;M&#65533;;&#65533;&#65533;f&#65533;\HD3<&#65533;&#1557;
2&#65533;D,H&#65533;*;&#65533;I3&#65533;z"	k&#65533;0&#65533;&#65533;aP&#65533;I&#65533;XD&#65533;`&#65533;^]|&#65533;t&#65533;&#65533;&#65533;&#65533;
U&#65533;cJf&#65533;&#65533;&#65533;&#65533;}n,&#65533;4&#65533;&#35911;&#65533;&#65533;P9P&#65533;2&#65533;&#65533;5&#65533;q&#65533;&#65533;"M&#65533;N&#65533;-&#65533;D&#65533;C&#65533;&#65533;II!`&#65533;&#337;qW&#65533;&#65533;&#65533;&#65533;&#65533;x&#65533;b&#65533;&#65533;$&7&#1428;MC&#65533;t&#65533;&#65533;&#65533;&#65533;uHpX&#65533;&#65533;E&#1112;&#65533;&#65533;&#65533;&#65533;&#65533;o/&#65533; $&#65533;xb&#65533;YR&#65533;,&#65533;!&#65533;&#65533;&#65533;&#65533;Nn&#65533;&#65533;&#65533;&#65533;)&#65533;&#65533;n&#65533;&#65533;[&#65533;z9&#65533;\&#65533;9&#65533;"y&#65533;Ttw&#237;&#65533;k&#65533;&#65533;&#65533;&#1009236;hm&#65533;&#65533;&#65533;&#65533;D&#65533;&#65533;s&#65533;i&#65533;&#65533;fH&#65533;&#65533;:&#65533;`j?&#65533;&#65533;f<&#65533;&#65533;N&#65533;	*&#65533;ej&#65533;!3&#65533;s&#65533;3%&#65533;&#65533;c=AB^3&#65533;&#1639;&#65533;&#65533;&#65533;&#1045;&#65533;&#65533;g&#65533;a.(U&#65533;&#65533;t&#65533;$&#65533;&#65533;hF&#65533;$&#65533;&#65533;s&#65533;&#65533;&#65533;&#65533;&#65533;&#65533;x&#65533;ozT&#65533;&#65533;'&#65533;&#65533;&#65533;&#65533;%](x&#65533;(&#65533;'UF*&#1515;h&#65533;`&#65533;&#65533;~|'G'&#65533;fAl:&#65533;M&#65533;?&#65533;<&#65533;3&#65533;&#65533;&#65533;&#65533;&#65533;wjQB&#65533;7&#65533;&#65533;$&#65533;&#1531;&#7222;*&#65533;aDt~>|PO&#65533;&#65533;~l VM&#65533;_&#1890;&#65533;&#65533;\
O?|&#65533;,K(?QQ&#65533; &aa&#65533;&#65533;'&#65533;&#65533;#&#65533;&#65533;j&#65533;&#65533;&#65533;&#65533;&#65533;&#65533;&#65533;&#65533;<l&#65533;&#65533;Z&#65533;W&#65533;PY8&#65533;&#65533;r+M5oS&#65533;&#65533;d&#65533;RWjR&#65533;> q&#5162;&#65533;X&#65533;f&#65533;LE&#50281;&#65533;&#65533;C&#210;3&#65533;&#65533;U$cY&#65533;Ccm&#65533;/RH"&#65533;[=&#65533;&#65533;&#65533;3&#65533;5&#65533;H&#65533;rt&#65533;&#65533;&#65533;x@J&#334;&#65533;W'5Q*!&#65533;&#65533;&#65533;&#65533;\&#65533;ec-&#65533;xK&#65533;8L&#65533;W&#65533;5;&#65533;`7&#65533;!&#65533;&#65533;o&#65533;&#65533;&#65533;&#65533;$ &#65533;&#65533;&#1032;&&#65533;&#65533;.6&#65533;8A&#65533;&#65533;&#65533;&#65533;2Q%W&#65533;&#8307;&#65533;&#65533;&#65533;Zr,&#65533;+&#65533;&#65533;_&#65533;&#65533;X9|&#65533;&#65533;K&#65533;Icbx&#65533;&#65533;&#65533;&#65533; $-&#65533;L&#65533;&#65533;&#65533;\3U&#65533;a&#65533;f&&#65533;&#65533;%&#65533;*&#65533;5&#65533;V&#65533;!$[&#65533;GR&#65533;&#65533;&#244;&#65533;}&#65533;&#65533;&#65533;Qd`B&#65533;{0&#65533;m&#65533;&#65533;X&#65533;&#65533;&#65533;&#65533;D&#65533;&#65533;&#65533;n&#65533;&#65533;R&#65533;Wp.|&#65533;&#65533;&#65533;x&#65533;7nWS&#65533;2=&#309;&#65533;'&#65533;	&#65533;b&#710;Di<&#65533;}&#65533;#&#65533;^&#65533;H&#65533;\9&#65533;&#65533;&#65533;Zk&#65533;&#65533;&#737;Qjl&#65533;X%&#65533;&#65533;&#1683;&#65533;,&#65533;)&#65533;&#65533;*&#65533;&#65533;-&#65533;G&#65533;J&#65533;&#65533;&#65533;:-&#65533;~&#65533;olegC>Z&#65533;cE&#65533;&#65533;(&#65533;@&#1412;&#1464;!4&#65533;&#65533;&#65533;?NC&#65533;&#65533;&#65533;&#65533;&#65533;&#65533;&#65533;	&#65533;&#65533;)&#65533;&#65533;i&#65533;<&#65533;$;&#65533;.`?&#65533;v&#324;}}&#65533;U'B&#65533;e>&#65533;&#65533;&#65533;c&#65533;\&#65533;&#65533;rR&#65533;&#65533;&#246;&#65533;6+g&#65533; G^&#861;&#65533;&#65533;>4&#65533;U^!+sP;&#65533;F&#65533;&#65533;?4&#65533;A&#65533;&#65533;h&#65533;& &#65533;!@@&#65533;(&#65533;&#65533;:&#65533;5&#65533;&#65533;v&#65533;&#65533;&#65533;E)F&#65533;&#65533;&#65533;&#65533;&#65533;&#65533;&#65533;G*~&#65533;$5&#65533;&#65533;,&#65533;
&#65533;0&#65533;3&#65533;&#65533;&#65533;&#65533;&#65533;a&#65533;3&#65533; $&#65533;@&#65533;1&#65533;&#65533;<|&#65533;&#65533;&#1576;&#65533;&#65533;&#65533;#&#65533;&#65533;&#65533; H(0&#65533;Y&#65533;&#65533;&#65533;?&#65533;9>B&#65533;&#65533;p&#65533;,d &#65533;&#65533;&#65533;&#65533;&#65533;9HHn&#65533;Y|&#65533;89&#515;&#65533;u&#65533;&#65533;&#65533; /&#65533;&#65533;s&#65533;t@$	I
&#65533;&#65533;&#65533;&#65533;]&#65533;F{Hp&#65533;&#65533;&#802;f/6&#1723;&#65533;&#65533; &#65533;&#65533;&#65533;&#65533;&#65533;&#65533;&#65533;&#65533;&#65533;lO&#65533;&#65533;&#65533;&#65533;&#65533;&#65533;'&#65533;Q&#65533;&#65533;^ &#65533;&#65533;&#65533;D&#65533;$&#65533;&#65533;&#65533;&#65533;&#65533;&#65533;&#65533;&#65533;&#65533;&#65533;
&#65533;
&#65533;&#65533;&#65533;&#65533;&#65533;?0v&#65533;; &#65533;^?`&#65533;G&#65533;&#65533;&#65533;&#65533;&#65533;3(?&#65533;f,&#65533;	~
&#65533;&#1029;&#65533;&#65533;&#65533;&#65533;#>&#65533;&#65533;c,  !&#65533; &#65533; ,&#65533; &#65533; &#65533; K &#65533; &#65533;	H&#65533;&#65533;&#65533;&#65533;*\&#528;&#2502;#J&#65533;H&#65533;&#65533;E&#65533;Dt0&#65533;&#65533;&#65533;&#65533;5&#65533;&#65533;.&#65533;I&#65533;&#65533;D.&#65533;,kha&#65533;&#65533;$&c&#668;Y&#65533;J&#65533;
&#65533;1&#65533;&#65533;&#65533;`O&#65533;@&#65533;&#65533;&#65533;&#65533;&#65533;&#866;Gm"]jSi&#1174;J&#65533;J&#65533;*D&#65533;D&#65533;6M&#65533;&#65533; &#65533;&#65533;9&#65533;>&#65533;j&#65533;&#65533;T(V&#65533;V&#65533;)V&#65533;&#1410;l&#65533;B&#65533;&#65533;3+&#65533;&#65533;uZ&#1065;&#65533;&#65533;L&#65533;t&#65533;v-&#65533;&#1510;^&#65533;Z&#65533;{&#1327;c&#65533;&#65533;&#65533;rM&#65533;&#65533;&#65533;\&#65533;&#65533;<,&#65533;&#65533;g&#65533;|<P&#65533;d&#65533;&#65533;CkV\y&#65533;h&#65533;S?&#65533;&#65533;&#65533;&#65533;c&#28334;&#65533;&#65533;=V%^&#65533;H&#65533;#&#65533;Ox&#65533;&#1614;&#65533;&#65533;&#65533;{y.B&#65533;Z/&#65533;M,u&#65533;M&#1730;8 &#65533;&#1390;q&#65533;n&#65533;&#65533;<&#65533;&#65533;n&#65533;&#65533;&#65533;&#1516;&#65533;oc&#65533;T&#65533;-^ITgT&#65533;dG&#65533;6&#65533;:&#65533;~&#65533;{57&#65533;}&#65533;mWPw&#65533;d&#65533;p&#65533;E`]K&#65533;'aJ&#65533;	v&#65533;t&#65533;t]&#65533;$$8R4-&#65533;&#65533;^&#65533;&#65533;&#65533;[u
y&#65533;&#65533;7&#65533;Th"&#65533;&#65533;&#65533;&#65533;b	U&#65533;!E&#65533;&#65533;&#65533;`O&#65533;&#65533;7!A?&#65533;&#65533;y&#65533;:!&#65533;&#65533;&#65533;&#65533;X&#65533;N&#65533;!&#65533;&#1294;&#65533;&#65533;&#65533;&#1357;&#65533;`&#65533;U&#65533;&#65533;AA&#65533;c&#65533;7J	0&#65533;&#65533;&#65533;?J&#65533;i&#65533;&#65533;"ZQ&#65533;&#65533;&#65533;&#65533;&#65533;a&#65533;b&#65533;%%z&#17305;&#47145;&#65533;7D&#65533;&#17420;&#65533;	&#65533;@S&#65533;&#1631;&#65533;&#65533;&#65533;&#65533;S&#65533;J<&#65533;W Y}*&#65533;$&#65533;K&#65533;&#65533;&#1048;h&#65533;*&#65533;	&#65533;uPWF&#65533;&#65533;F&#65533;&#65533;&#65533;&#65533;dfWc&#1988;&#65533;b d&#65533;&#65533;:*&0m6jl&#65533;K&&#65533;f&#65533;&#65533;&#1680;&#65533;&#65533;S&#65533;&#65533;[.&#65533;[]:&#65533;&#65533;^&#65533;R&#65533;&#366;z&#65533;&#65533;&#65533;"C&#65533;&#65533;J&#65533;[&#65533;&#65533;&#65533;&#65533;lY&#65533;Z6]]EP&#65533;?&#65533;&#65533;id&#65533;&#65533;T&#65533;?&#65533;i&#65533;&#65533;p&#65533;&#65533;MC&#65533;&#65533;y&#65533;&#65533;&#65533;),&#65533;&#65533;X&#65533;&#1237;1v&#65533;&#65533;*GDp&#65533;H"&#65533;h&#65533;&#65533;&#65533;&#65533;$&#65533;H2&#65533;,Cy&#65533;H#&#65533;v&#65533;;e&#65533;`&#65533;&#65533;&#65533;&#65533;&#65533;\&#65533;&#65533;&#65533;&#65533;\&#65533;4y&#65533;&#1651;&#65533;
eeg&#65533;&#65533;&#65533;&#65533;&#65533;?^&#65533;f&#65533;&#65533;&#65533;{&#65533;&#65533;N&#65533;&#1702;@&#65533;&#65533;&#65533;6Y&#65533;B0!&#65533;\&#65533;OV&#65533;&#65533;?&#65533;t&#1742;7&#65533;&#65533;2P&#1227;&#65533;&#65533;v&#65533;&#65533;"&#65533;&#65533;&#65533;ISd&#65533;&#65533;&#65533;R&#44397;&#65533;&#65533;&#65533;&#65533;X&#65533;
-&#65533;&#65533;&#65533;n?&#65533;&#840;&#65533;&#65533;6 t&#65533;&#65533;&#65533;1P&#65533;	&#65533;&#65533;	&#65533;&#65533;X&#65533;&#65533;&#65533;&#1920;		&#65533;&#65533;&#65533;.&#65533;x&#65533;c&#65533;&#65533;&#65533;'&#65533;@uD&#65533;&#65533;&#65533;&#65533;M&#65533;&#65533;&#65533;O&#65533;&#65533;!&#65533;&#65533;&#65533;&#65533;A:~&#65533;&#65533;&#65533;6&#65533;
A&#65533;47vZ&#65533;&#65533;&#65533;(
&#65533;q&#65533;0&#65533;&#65533;O.&#65533;T&#65533;&#65533;&#65533;&#682;&#65533;&#65533;&#65533;&#65533;&#65533;z&#65533;&#65533;&#65533;q&#65533;~/\&#65533;&#65533;Q&#65533;s{&#65533;*}&#65533;:c&#65533;&#65533;&&#65533;&#65533;Z&#65533;&#65533;e9&#65533;&#65533;&#65533; &#65533;&#65533;&#65533;q&#65533;'+&#65533;|&#65533;2&#65533;&#65533;&#65533;&#65533;B&#65533;&#65533;}&#65533;{&#65533;&#65533;&#65533;X&#65533;A&#65533;t,(&#65533;`X&#65533;&&#65533; &#65533;&#65533;&#65533;S-&#65533;&#65533;E+&#65533;+j&#65533;X&#65533;&#65533;&#65533;&#65533;&#65533;Pn&#65533;&#65533;E4B&#1004;&#65533;5&#65533;)&#65533;
&#65533;b3f&#65533;&#65533;x&#65533;C&#65533;&#65533;&#65533;D&#65533;h&#900;Z&#65533;_&#65533;&#65533;&#202;.D&#65533;&#65533;&#65533;f&#65533;&#65533;&#65533;f&#65533;r&#65533;uf&#65533;&#65533;&#65533; &#65533;z&#65533;b&#65533;A&#65533;&#65533;ojp,&#65533;&#65533;&#1204;&#65533;&#65533;,/h&#65533;&#65533;&#768;r&#65533;K&#65533;3&#65533;&#65533;H&#65533;&#65533;?/&#65533;&#65533;"oI&#65533;&&#65533;G&#65533;&#65533;&#65533;K&#65533;&#65533;#&#65533;*&#65533;%&#65533;&#65533;b&#65533;(W&#65533;.&#65533;y&#1592;&#65533;E&#65533;&#65533;&#65533; ?Y$B&#65533;&#65533;&#65533;&#65533;	]T&#65533;%#wG&#65533;&#65533;&#65533;d&#65533;&#65533;&#65533;T&#65533;&#280;P&#65533;Dy&#65533; 
&#65533;E-&#65533;P&#65533;&#65533;&#65533;+&#65533;h&#65533;*f1&#65533;*&#65533;&#65533;&#174;X&#65533;4&#65533;&#65533;pf<&#65533;,)&#65533;&#65533;G.&#65533;C&#65533;&#65533;rN&#65533;a&#65533;@&#34277;&#65533;&#65533;:+0&#65533;&#65533;&#65533;&#65533;Kj&#65533;x_&#65533;I&#65533;&#65533;&#65533;&#65533;&#65533;&#65533;&#65533;O&#65533;l&#65533;D&#65533;&#65533;&#65533;P&#65533;&#65533;HF &#65533;W&#65533;z2&#65533; _,&#65533;&#65533;.@N&#65533;$&#65533;I&#65533;A#&#65533;3&#65533;&#65533;l&#32028;&#65533;&#65533;&#65533;"&#1127;L&#65533;&#65533;@&#65533;&#65533;/2&#65533;N&#65533;'H&#65533;&#65533;&#65533;"##I('*(&#65533;&#65533;%&#65533;H&#65533;Z&#65533;&#65533;2&#65533;&#65533;<&#65533;~P&#472;|(&#65533;&#65533;Mi&#65533;,&#65533;mKi&#65533;&#65533;?&#65533;&#592;&#65533;y&#65533;XQk&#65533;?h'&#65533;*&#65533;&#65533;&#65533;W&#65533;&#65533;&#65533;&#65533;&#65533;&#65533;D
&#65533;&#65533;&#65533;MD&#65533;&#65533;&#65533;&#65533;0&#65533;PI^&#65533;&#65533;*K&I&#65533;&#65533;&#65533;4"s&#65533;&#65533;@k&#65533;y&#65533;&#65533;*&#65533;"{&#65533;&#1095;&#65533;aC&#65533;&#65533;H&#65533;&#65533;&#65533;&#65533;>&#65533;X&#65533;0&#65533;a&#65533;&#65533;f&#65533;F*d&#65533;b&#65533;&#65533;0&#65533;
}&#65533;x&#3493;Hn=s&#65533;v&#65533;&#65533;5Dmg&#65533;&#65533;&#65533; &#65533;&#65533;!-n	2N&#1632;&#65533;s&#65533;yOD&#65533;U&#65533;X&#65533;&#65533;8!r&#65533;K
&#65533;j&#65533;F&#65533;Z&#607;0+&#65533;&#1116;&#65533;&#65533;`%|&#65533;P	&#65533;&#65533;v&#65533;&#65533;P6&#65533;&#65533;&#65533;&#65533;:Io&#65533;&#65533;&#65533;
&#65533;&#65533;C&#65533;&#65533;MK=&#65533;&#65533;N&#65533;&#65533;&#65533;&#65533;5&#35696;&#65533;7&#65533;S&#65533;&#65533;&#65533;9&#65533;TB&#65533;"&#65533;OQ&#65533;3&#65533;8D&#65533;&#65533;f	&#65533;W&#65533;`&#65533;&#65533;&#65533;o&#65533;&#65533;g&#1968;&#65533;&#65533;&#65533;&#65533; &#65533;<&#65533;D4U'@&#65533;q&#65533;Ua&#65533;@@$0&#65533;&#65533;&#65533;&#65533;&#65533;3	&#65533;&#65533;x&#65533;&#65533;&#65533;A&#65533;&#65533;c D	&#65533;X&#65533;o$&#65533;&#65533;&#65533;>&#65533;&#65533;&#65533;E&#65533;&#65533;N&#65533;&#65533;&#65533;&#65533;M&#65533;&#65533;"H&#65533;&#65533;8&#65533;A&#65533;&#65533;&#65533;&#65533;&#65533;Y&#65533;&#866;)1I&#65533;"H&#65533;&#65533;ryx&#65533;&#65533;!B9&#65533;-Q(9&#65533;&#65533;&#65533;:
!&#65533;&#65533;*&#65533;&#65533;O&#65533;r&#1363;X&#65533;"&#65533;$|&#65533;B&#65533;&#65533;&#65533;&#65533;T&#65533;*&#65533;&#65533;	_&#65533;&#65533;&#65533;9"&#65533;&#65533;c&#65533;&#65533;	&#65533;&#65533;&#65533;e0&#65533;/fMkc &#65533;&#65533;=Z&#65533;R;_&#65533;&#65533;Q&#65533;lqf&#65533;&#65533;&#65533;'&#65533;&#65533;&#65533;&#49256;&#65533;&#65533;[R&#65533;&#65533;bJ&#65533;k&#65533;9!&#65533;&#65533;^&#65533;p&#65533;P&#65533;&#65533;`v&#65533;&#145;X&#65533;&#65533; PX&#65533;q&#65533;]&#65533;R;&&#65533;&#65533;y&#65533;&#65533;&#65533;&#65533;z&#65533;B&#1651;v&#172;&#65533;
&#65533;@&#65533;+r&#65533;&#65533;O=5&#65533;&#65533;X-&#65533;&#65533;&#1602;&#65533;[G2<&#65533;&#565;&#65533;W&#452;&#65533;&#65533;&#65533;&#65533;.-k&#65533;&#309;w&#1171;&#65533;g>&#65533;&#104706;&#65533;&#65533;&#65533;I&#65533;-&#65533;&#65533;&#65533;&#65533;A Vt7&#65533;G&#65533;h_&#65533;"&#65533;f &#1259;&#1369;&#65533;d&#65533;&#65533;
&#65533;[&#65533;&#65533;&#65533;&#1647;'&#65533;s&#65533;&#65533;|&#65533;Z&#65533;&#65533;&#65533;&#65533;pyQ&#65533; Lo:EZ&#1027;=&#65533;$&#65533;(&#65533;&#65533;3&#469;m)&#65533;2&#1530;&#65533;&#65533;&#147;&#65533;&#65533;
&#65533;q&#65533;O&#1198;v>&#65533;9&#65533;3&#65533;Kd&#65533;K&#65533;&#65533;(}&#65533;u&#65533;&#65533;&#65533; ]vcg&#65533;&#65533;&#65533;vu&#65533;c6+&#65533;4&#65533;&#65533;E&#65533;&#65533;&#65533;~&#65533;&#65533;	&#1122;R&#65533;N>&#65533;&#65533;A&#65533;E&#65533;&#65533;&#65533;&#65533;X&#65533;&#65533;&#65533;_v?Y@&#65533;k&#65533;&#65533;H&#65533; &#65533;X-	&#65533;&#657;&#65533;&#65533;3&#65533;&#65533;&#65533;&#65533;&#65533;Re<'&#65533;&#65533;GNv&#65533;&#65533;&#65533;*&#65533;s&#65533;&#65533;P&#65533;&#65533;&#65533;&#65533;&#65533;&#65533;&#65533;%&#65533;q=5&#65533;0D&#65533;S_&#65533;&#65533;&#65533;&#65533;&#65533;%3|c&#65533;&#65533;&#65533;&#65533;#&#65533;o&#65533;>&#65533;&#65533; &#65533;{&#65533;&#65533;&#65533;n&#65533;&#65533;WX&#65533;&#65533;&#65533;"&#65533;&#65533;/&#1904;&#65533;&#65533; t5W&#1220;kD?&#65533;&#65533;`}&#65533;fl&#65533;6&#65533;&#65533;p&#65533;P&#65533;8&#65533;4&#65533;u&#65533;@&#384;&#65533;&#65533;_ `&#65533;m&#65533;V&#65533;&#65533;&#65533;'(=&#65533;A&#65533;S&#65533;u!|&#65533;2&#65533;&#65533;}T&#65533;xlm&#65533;-q-"=&#65533;4Q&#65533;&#65533;&#65533;&#65533;$&#65533;&#65533;](6&#65533;&#65533;sjQm&#65533;l&#65533;&#65533;
&#65533;&#65533;&#65533;x&#65533;0LmG=&#65533;&#65533;P&#65533;]"&#65533;}	a&#65533;A&#65533;&#65533;vl=&#65533;&#65533;}&#65533; F(&#65533;"gT&#65533;&#65533;H&#65533;Ey&#65533;{U&#65533;Vl-&#65533;/Hk&#65533;&#1575;GXv!&#65533;tM &#65533;&#65533;Qhl' n&#65533;&#65533;S&#65533;c&#65533;=(&#65533; 1&#65533;&#65533;&#65533;m`&#65533;{1F&#65533;&#65533;&#65533;&#1284;,d8fE	&#65533;&#65533;&#65533;kP&#65533;&#65533;G_J&#65533;&#65533;&#65533;d&#65533;B&#65533;&#65533;Wt=Y7&#65533;@&#65533;v&#65533;b&#65533;&#65533;&#65533;EX&#65533;&#65533;%&#65533;&#65533;{}Q&#65533;p0&#65533;&#65533;&#65533;>&#65533;*d{Q&#65533;&#65533;X=+&#65533;tC&#65533;&#65533;~&#65533;wM&#65533;&#65533;2c&#65533;pW<wE&#65533;A&#65533;y&#65533;}&#65533;&#65533;fvx&#65533;(&#65533;&#65533;	&#65533;D%&#65533;&#65533;&#65533;&#65533;z&#65533;'q&#65533;XH(4#&#65533;B&#65533;*&#65533;a&#1616;1&#65533;oF&#65533;&#65533;&#65533;&#65533;}a;&#65533;h&&#65533;&#65533;r&#65533;&#65533; im11&#65533;&#65533;"="I0&#65533;)YRwK&#65533;&#65533;2'	&#65533;tE5&#65533;[&#65533;H&#65533;u{&#65533;&#65533;'n%&#65533;h$O&#65533;&#65533;pp%t!&#65533;&#65533;&#65533;!{Q&#65533;B&#65533;&#65533;&#65533;&#65533;&#65533;Vy&#65533;J6Q&#65533;wu8Z&#65533;BT&#65533;&#65533;&#65533;2&#65533;1F&#65533;&#1035;1 <&#65533;&#168;u&#65533;hmw&#65533;'&#65533;&#1040;&#65533;{=&#65533;]&#65533;&#65533;	&#65533;&#65533;&#65533;'Pp&#1046;oi&#65533;bJFw&#65533;9_C"&#65533;&#65533;e9&#65533;&#65533;)&#65533;&#65533;#D1AC&#65533;\&#65533;Gc&#65533;uuWu&#65533; &#65533;&#65533;&#65533;&#65533;r&#65533;C\&#65533;&#65533;e&#65533;&#65533; &#458;&#65533;&#65533;<&#65533;&#65533;&#65533;xs&#65533;&#65533;3&#65533;2&#65533;c\uP}&#65533;&#29642;JyF9&#65533;&#1044;&#65533;&#65533;&#65533;&#65533;&#65533;&#65533;x&#65533;&#65533;&#65533;&#65533;[Q&#65533;&#65533;&#65533;
&#65533;&#65533;&#65533;t_&#65533;9>@&#65533;&#65533;<&#65533;`&#65533;>&#65533;u&#65533;Y&#65533;^&#65533;.&#65533;&#65533;#&#65533;'
E\&#65533;&#65533; &#65533;&#65533;&#65533;&#65533;7h,1/761&#65533;$&#65533;?2jh&#65533;)y&p8N&#65533;~&#65533;&#65533;&#65533;s(2rzp`&#65533;3&#65533;QV)&#65533;u&#65533;&#65533;QmG&#65533;B
&#65533;&#65533;	&#65533;w&#65533;&#65533;b\'&#65533;!|X&#65533;hpQ&#65533;E&#65533;}&#65533;` &#65533;&#65533;&#65533;h&#65533;e&#65533;S]&#65533;7&#65533;p&#65533;X
ljQ&#65533;	&#65533;	&#65533;&#65533;i&#65533;&#65533;8&#65533;&#65533;(Yz&#65533;X&#65533;)&#65533;0M&#65533;n&#65533;&#65533;&#65533;&#65533;"H&#65533;$QXP&#65533;&#65533;J0{&#1703;|&#65533;&#65533;/#&#65533;&#65533;&#65533;@&#65533;t*u&#65533;9&#65533;P&#65533; p&#65533;:9p&#65533;I%A }P&&#65533;0j&#65533;CjA&#1365;&#65533;P&#65533;B&#65533;&#65533;&#65533;$"S4`.~&#65533;d&#1066;&#65533;&#65533;&#65533;&#65533;e&#65533;ty&#65533;au&#65533;&#65533;@ .&#65533;&#65533;W&#65533;&#65533;+&#65533;J&#65533;&#65533;&#65533;
&#65533;UxX&#1367;`&#65533;n &#65533;&#65533;69&#65533;i&#65533;hj-&#65533;xw&#65533;@vh'P&#65533;&#65533;!&#65533;&#65533;&#65533;v&#65533;&#65533;(PH &#65533;&#65533;a&#65533;&#65533;&#1624;&#65533;&#65533;!&#65533;&#65533;7U&#65533;&#65533;`ZZ&#65533;&#65533;e4&#65533; &#65533;&#65533;*|&#65533;]H&#65533;Q&#65533;&#65533;&#65533;&#65533;aJE&#65533;'&#65533;J&#65533;7R&#65533;&#65533;&#65533;;&#65533;rDCn_&#65533;|y &#65533; &#65533;#&#65533;&#65533;&#65533;*J&#65533;a&#65533;&#65533; &#65533;Is&#65533;G&#65533;&#65533;v&#65533;I&#65533;&#65533;x1$&#65533;&#65533;&#65533;0&#65533;U8&#65533;2&#65533;~&#65533;Q&#65533;(&#65533;u-&#1729;&#65533;4&#65533;dF*&#65533;&#65533;$&#65533;a&#65533;PUz&#65533;!U&#65533;&#65533; &#65533;&#65533;!'&#65533;$*J@&#65533;7gp`\&#1760;a&#65533;&#65533;&#65533;+b&#65533;!&#65533;k"&#65533;&#237;&#65533;9&#65533;&#65533;J&#65533;&#65533;$&&1&#65533;Xv&#65533;I&#65533;&#65533;j&#65533;,&#65533;&#65533;.Qi{k&#65533;DHA&#65533;~&#65533;&#1705;`&#65533;>&#65533;&#65533;Z&#65533;&#65533;V#&#65533;NLA"&#65533;&#65533;&#65533;&#65533;W&#65533;
&#65533;&#65533;&#65533;dn&#65533;&#65533;Z&#65533;!&#65533;OX&#65533;Yc&#65533;yn&#65533;&#65533;z9!b&#65533;@ &#65533;&#65533;&#65533;C36V#P&#65533;0U&#65533;&#65533;&#1817;Q]&#65533;&#729;)w&#65533;"D&#65533;T&#65533;q-&#5679;&#65533;&#1488;_&#65533;&#1239;\&#65533;&#65533;&#65533;v&#1318;&#65533;XB&#65533;&#65533;&#65533;&#65533;&#65533;&#65533;"&#65533;r%*!&#65533;&#65533;&#65533;&#65533;r&#65533;%Q&#65533;M&#65533;&#65533;W&#65533;9&#65533;&#65533;r&#65533;{&#65533;&#1753;&#65533;{&#65533;&#65533;q&#65533;&#65533;Y&#65533;&#65533;&#65533;I{&#65533;U&#65533;&#65533;L&#65533;'S&#65533;'f&#65533;&#65533;&#65533;&#65533;7{&#65533;&#65533;&#65533;!&#65533;&#65533;'&#65533;&#1186;&#65533;!+FA&#65533;&#65533;'zF*&#65533;$<&#65533;&#65533;&#65533;&#65533;&#65533;abx&#65533;-&#65533;/)D&#65533;&#65533;55&#65533;&#65533;&#65533;	9p&#65533;&#65533;&#65533;I&#65533;&#243;&#65533;&#65533;&#65533;	&#65533; &#65533;T&#65533;t&#65533;&#65533;L&#65533;&#65533;&#65533;P&#65533;Sp&#65533;Y&#65533;&#65533;0&#65533;&#65533;	&#65533;&#65533;&#65533;cl&#65533;&#65533;e&#65533;e&#65533;	b&#65533;&#398;1&#65533;&#65533;&#65533;&#65533;&#413;&#65533;&#65533;ll&#65533;BQ&#65533;&#65533;&#65533;	&#65533;&#65533;@&#65533;&#65533;,&#65533;"&#65533;&#65533;&#65533;&#65533;
&#65533; &#65533;@&#65533;&#65533;&#65533;`&#65533;&#65533;&#343;,&#65533;&#65533;	&#65533;&#65533;&#65533;@&#65533;*p&#65533;p&#65533;0&#65533;`&#678;\&#684;L&#65533;L&#65533;&#65533;&#65533;&#65533;\[ P
1&#65533;&#65533;&#608;l&#65533;@]0&#65533;<p&#65533; &#65533;&#65533;&#65533;&#65533;&#65533;&#65533;&#65533;&#65533;&#65533; &#65533;|#&#65533;&#573;&#65533;&#65533;&#65533;)0&#65533;,)&#65533; &#65533;&#65533;	 &#65533;&#65533;&#65533;&#65533;&#65533;0&#65533;&#65533; &#65533;&#65533;\&#65533;&#65533;L&#65533;&#65533;&#65533;&#65533;&#65533;&#65533;a&#65533;&#65533;&#65533;&#65533;&#65533;&#65533;&#65533;&#65533;<&#65533;)&#65533;&#65533;&#65533;,&#65533;&#65533;&#65533;\&#1060;|&#65533; 	=&#65533;&#65533;	&#65533;&#65533;
&#65533; &#65533; &#65533;\&#65533;&#65533;&#65533; &#676;&#65533;&#681;&#65533;&#65533;	=&#65533;L =&#65533;&#65533;&#65533;&#65533;@&#65533;&#680;`&#65533;M&#65533; *&#65533; &#65533;&#65533;&#65533;&#65533;1&#65533;|&#65533;}9&#1190;&#65533;}&#65533;!=&#65533;&#65533;&#65533;1 &#65533;AUR@&#65533;&#65533;&#65533;&#65533;&#65533;B,&#65533;&#65533;#&#65533;&#65533; &#65533;U*`,&#65533;&#65533; ^B &#65533;P5 &#65533;&#65533; &#65533;&#65533;&#65533;D&#65533;	+9&#65533;3&#65533;i!p&#65533;P&#65533;&#65533;6&#65533;&#65533;< &#65533; &#65533;=&#65533; &#65533;p	M@&#65533;
!0&#65533;F&#65533;&#65533;&#65533;0!&#1424;6&#65533;-y&#65533;&#65533;&#65533;&#65533;&#65533;&#65533;&#1472;&#65533;&#65533;&#65533;	l&#65533;&#65533;&#65533; &#1450;h&#65533;`w&#65533;&#65533;&#65533;&#65533;&#65533;`o&#65533;9&#65533;&#1629;=&#65533; &#65533;-&#65533;P&#65533;&#65533;&#65533;&#65533;&#65533;!&#65533;m&#65533;m&#1621;&#65533;&#65533;&#65533;&#65533;&#65533; &#65533;&#65533;&#65533;&#65533;&#1626;&#65533;&#65533;q&#1675;}A@&#65533;&#1712;&#1778;&#65533;&#65533;&#65533;&#65533;&#65533;&#65533;&#65533;&#65533;&#65533;&#65533;&#65533;@&#65533;&#65533;m&#65533;&#65533;&#65533;&#65533;&#65533;&#1905;]&#65533;&#605;6&#65533;&#65533;&#65533;&#1759;&#65533;&#2045;&#65533;&#1740;&#65533;&#1932;&#65533;6&#65533;&#65533;&#1935;=&#65533;&#65533;}`&#2010;&#65533;&#65533;&#65533;m&#65533;<&#65533;&#65533;&#65533;&#65533;&#65533;n&#65533;&#1814;]&#65533;! &#65533;0&#2019;&#65533;&#65533;&#65533;&#65533;&#65533;&#65533;&#1662;&#65533;&#65533;.&#65533;&#1673;6&#65533;&#65533;&#65533;&#65533;&#65533;&#65533;p&#65533;&#65533;&#65533;&#65533;&#65533;&#65533;< j&#65533;&#65533;&#65533;p&#65533;P&#65533;Z&#65533;&#65533;&#65533;~&#65533;2.&#65533; &#65533;=5;&#65533;&#65533;&#65533;&#65533;&#65533;&#65533;&#65533;&#65533;&#65533;A&#65533;&#65533;P&#65533;&#65533;&#65533;&#65533;I&#1968;4&#65533;&#65533;>n&#65533;&#65533;Qn&#65533;&#65533;8n&#65533;.h4 &#65533;&#65533;&#65533;A.&#65533;&#65533;`&#65533;8&#65533;'&#65533;&#65533;&#65533;&#65533;&#65533;`n&#65533;&#65533;&#65533;&#65533;&#65533;@&#65533;{H>&#65533;@&#65533;i&#65533;&#65533;&#65533;&#65533;P&#65533;.&#65533;R.&#28702;&#65533;![&#65533;l&#65533;&#65533;&#65533;&#65533;~&#65533;&#65533;&#65533;@&#65533;~>8>&#65533;#&#65533;&#2003;&#65533;Q&#65533;&#65533;&#65533;&#65533;n&#65533;&#65533;C&#65533;&#65533;&#557;8C &#65533;g&#65533;&#65533;&#65533;&#65533;&#65533;&#65533;p&#65533;&#65533;`u]&#65533;&#65533;&#65533;&#65533;mi&#65533;&#65533;l&#65533;&#65533;&#65533;&#65533;&#65533; &#65533;4&#65533;&#65533;&#65533;&#65533;&#65533;&#65533;&#65533;	&#65533;&#65533;&#65533;&#1526;n&#504;&#1968;M&#65533;&#65533;&#65533;|m&#65533;a&#65533;<&#65533;&#65533;&#65533;&#65533;.&#65533;C&#65533;&#65533;&#65533;>&#65533;|&#65533;&#65533;.&#65533;p&#65533;m&#65533;&#65533;g&#65533;f`&#65533;&#65533;=;&#65533;&#65533;`&#65533;.&#65533;&#65533;&#65533;&#65533;n&#65533;&#605;&#65533;W~&#65533;&#65533;&#65533;|]&#65533;+&#65533;&#2014;-&#65533;c&#65533;&#65533;&#621;&#1353;&#65533;p&#65533;A&#65533;@&#65533;&#65533;&#65533;&#65533;&#65533;&#65533;4h&#65533;&#65533;&#65533;&#65533;&#65533;	&#65533;&#65533;&#65533;&#65533;&#65533;&#65533;&#65533;p&#65533;!&#65533;&#65533;&#65533;&#65533;&#65533;6&#65533;&#65533;&#65533;&#65533;-&#65533;w^-&#65533;&#65533;M&#65533;&#65533;;n&#65533;&#65533;&#65533;&#65533;g&#65533;&#1479;&#65533;&#65533;&#65533;~	&#65533;&#65533;&#65533;5&#65533;&#65533;^i&#65533;&#65533;&#65533;&#65533;_&#65533;6&#65533;&#65533;&#65533;~	&#65533;&#65533;?&#65533;6&#65533;%&#65533;&#65533;F&#65533;&#65533;_&#65533;&#65533;-&#65533;&#65533;&#65533;&#65533;-&#65533;P_iN&#65533;D/&#65533;&#65533;P&#65533;&#65533;&#65533;&#65533;JO&#65533;<&#65533;&#65533;a&#65533;&#65533;d_&#65533;M&#65533;&#65533;&#65533;&#65533;&#1656;&#65533;&#65533;l&#65533;&#65533;~&#65533;rM&#65533;&#65533;&#65533;&#65533;&#65533;&#65533;
&#65533;&#65533;m&#65533;&#65533;4 &#65533;&#65533;&#65533;%&#65533;&#65533;h/<&#65533;&#65533;+&#65533;&#65533;_&#65533;&#65533;p R&#65533;T&#65533;&#65533;@&#65533;&#65533;&#65533;&#65533;]&#65533;Q^@&#65533;&#65533;- e?&#1602;&#65533;&#65533;0&#65533;&#65533;&#65533;&#65533;&#65533;&#65533;&#65533;&#65533;Pg&#65533;3&#65533;0&#65533;j&#65533;&#65533;&#65533;&#65533;&#65533;=&#65533;>&#65533;&#65533;&#65533;&#65533;]&#65533;&#65533;-&#65533;&#65533; &#65533;]&#65533;e&#65533;&#65533;(&#65533;&#65533;&#65533;&#65533;z/nO&#65533;&#65533;}&#65533;&#65533;m&#65533;&#65533;&#65533;&#65533;&#65533;9O&#39133;&#65533;&#1819;.&#65533;&#65533;&#65533;!&#65533;&#65533;&#65533;&#65533;A&#65533;
&#65533;&#65533;&#65533;C&#65533;%N&#65533;X&#65533;&#65533;E&#65533;5n&#65533;&#65533;OH&#65533;\&#65533;
1&#65533;&#65533;&#65533;a&#65533;&#65533;M&#65533;&#65533;&#65533;A&#65533;&#65533;&#65533;&#1296;&#65533;M&#65533;9u&#65533;&#65533;OS &#65533;&#65533;e&#65533;B%D&#65533;&#65533;r&#65533;&#65533;PDp<&#65533;&#65533;&#65533;Y&#65533;&#65533;U&#65533;?&#65533;&#741;&#65533;+&#65533;aC&#65533;&#65533;&#1388;R&#65533;&#65533;"&#65533;}&#65533;&#65533;W&#65533;&#65533;q&#65533;&#933;&#65533;H&#65533;]&#65533;&#65533;8L&#65533;&#65533;&#65533;]&#65533;I&#65533;6&#65533;&#65533;w&#65533;xl&#65533;&#65533;&#65533;1&#65533;~&#65533;rV&#65533;&#65533;!&#65533;f&#65533;&#65533;L8&#65533;8&#399;E&#65533;&#65533;9G^&#65533;&#65533;,&#65533;&#65533;k&#65533;f&#220;e&#65533;&#65533;&#65533;&#65533;m&#65533;M&#65533;DJ&#65533;(&#65533;&#65533;&#65533;h&#65533;&#65533;}&#65533;&#65533;&#65533;&#65533;&#65533;o&#65533;&#65533;%&#703;&#65533;&#65533;&#65533;8&#35898;C&#65533;n&#65533;+&#65533;&#65533;&#65533;4W&#65533;&#65533;M&#65533;T<u&#65533;co&#65533;&#65533;>&#65533;w&#65533;&#65533;&#343;&#65533;k&#65533;&#65533;&#260;&#65533;&#65533;w&#2047;&#65533;&#65533;T&#65533;!&#65533;&#65533;=^k&#43074;&#65533;&#65533;&#65533;A&#65533;&#65533;s&#65533;+&#65533;o&#65533;&#922;.&#65533;&#65533;&#65533;01!1&#65533;~>&#65533;H&#65533;!V&#65533;h&#65533;':&#65533;&#65533;&#65533;b3&#544;G&#65533;&#65533;.2[i>Y:&#65533;&#65533;d&#65533;&#65533;&#65533;o4&#65533;~&#65533;&#565;-<&#65533;E&#65533;&#65533;&#32422;&#65533;r&#65533;&#65533;"&#65533;4&#65533;$&#65533;&#346;,x"3&#65533;>&#65533;&#65533;&#65533;&#65533;r&#841;&#65533;4P&#65533;&#65533;R&#65533;@2&#65533;&#65533;&#65533;!&#65533;&#65533;&#65533;M>&#65533;&#736;vt&#65533;&#65533;&#65533;r&#65533;`F!a$&#65533;&#65533;O>&#65533;&#65533;a2i\&#65533;&#65533;&#65533;0&#65533;H&#65533;&#65533;RMF&#65533;tTG&#65533;&#65533;&#65533;5&#65533;M4M;&#65533;&#65533;&#65533;Vr(&#65533;jT&#65533;h&#65533;j(2&#65533;&#65533;;&#65533;&#1116;,Um&#65533;&#65533;&r&#65533;p)(50C&#1874;(&#65533;wx&#65533;&#65533;W_&#65533;&#65533;&#65533;*v&#65533;Jm5S&#65533;yy6&#65533;-&#65533;&#1360;XY&#65533;9i&#65533;&#65533;)p&#65533;&#65533;&#65533;i&#65533;&#65533;&#65533;&#65533;&#65533;j&#65533;s&#65533;&#65533;&#65533;&#65533;&#65533;wq&#65533;6&#65533;r(&#65533;(Q&#65533;&#65533;S<&#65533;&#65533;&#65533;&#65533;~!&#65533;7&#65533;\&#65533;u&#65533;V?&#65533;/Hqn&#1599;i_&#65533;&#65533;	&#65533;&#65533;&#65533;&#65533;&#65533;&#65533;xc&#65533;FJb&#65533;T&#65533;-&#65533;t&#65533;rJY}OF&#65533;&#65533;&#65533;
X&#65533;
Qr&#65533;&#65533;W:&#65533;fe&#65533;&#65533;&#65533;&#65533;&#65533;&#65533;&#65533;)&#65533;&#65533;&#65533;#I&#65533;&#65533;&#65533;&#65533;&#65533;L&#65533;2&#65533;&#65533;&#65533;)&#65533;&#65533;&#65533;
&#65533;b&#65533;&&#65533;&#65533;S&#65533;&#65533;&#65533;&#65533;S&#65533;)&#239;.L&#65533;W]&#65533;&#65533;&#935;`B;m&#65533;&#65533;L&#65533;&#65533;s&#65533;k&#65533;rH/&#65533;&#65533;o&#65533;f&#65533;+&#65533;&#65533;;*&#65533;	7&#65533;&#65533;)}&#65533;F<&#65533;&#65533;&#65533;&#65533;y@&#65533;&#65533;&#65533;&#65533;#&#65533;J~/&#65533;Jq&#65533;&#65533;&#65533;&#65533;&#65533;'\=&#65533;M'-&#65533;&#65533;&#65533;::R&#65533;&#65533;8&#292;:\&#65533;&#1655;J&#65533;&#65533;&#65533;2*&#65533;&#65533;h&#65533;K x&#65533;&#65533;&#65533;&#65533;|r&#65533;8]~v&#65533; &#65533;&#65533;\&#65533;Z#&#65533;s&#65533;&#65533;&#65533;&#65533;y&#65533;y&#65533;&#65533;&#65533;&#65533;q&#65533;&#65533;&#65533;J&#65533;&#65533;/&#65533;&#65533;&#65533;P&#65533;&#65533;&#65533;!&#65533;a+&#65533;s~&#1116;&#65533;)"&#65533;&#992;p&#65533;>&#65533;1!&#65533; ]&#65533;g8q&#65533;&#65533;&#65533;OT&#65533;&#65533;&#65533;1&#65533;&#65533;r`p&#65533;G&#65533;&#65533;mH6CJ&#65533;&#65533;P<&#65533;O&#1096;&#65533;&#65533;&#344;&#65533;&#65533;&#65533;y&#65533;5(%&#65533;\H&#65533;<VSOB&#65533;'C&#65533;(Cp&#65533;&#65533;&#65533;&#65533;%&#65533;EE|&#65533;&#65533;&#65533;x&#65533;?@CJ&#65533;!&#65533;,&#65533;&#65533;mJFQq&#65533;{"D&#65533;x&#328;+Bb|&#65533;&#65533;&#65533;&#65533;Ga&#65533;&#65533;N&#65533;&#65533;)~&#65533;+	&#65533;&#1078;&#65533;&#65533;&#65533;u&#65533;&#65533;&#65533;)`&#65533;8)++/v&#65533;l&#65533;&#65533;&#65533;&#65533;&#65533;T&#65533;&#65533;&#65533;E&#530;q&&#65533;&#65533;L&#65533;&#65533;(3&#391;&#65533;&#65533;+q&#65533;&#65533;&#65533;CRR'o&#65533;&#65533;&#65533;|v&#65533;&#65533;&#65533;&#65533;T&#65533;i&#65533;(&#887;jA&#65533;I&#65533;1&#65533;&#65533;FV&#65533;&#65533;&#789;&#65533;&#65533;&#65533;&#498;&#65533;JhB&#65533;/
&#65533;&#65533;v&#65533;&#1109;&#65533;&#65533;&R{&#29573;$&#65533;.wI"@&#65533;tiI<&#65533;Z&#65533;f&#65533;D&#65533;p&#65533;P&#65533;(&#65533;&#340;&#65533;`&#65533;&#65533;&#65533;&#65533;_&#65533;&#65533;rR&#65533;&#65533;&#65533;5&#65533;Yaz)]&#65533;&#65533;~&#65533;A&#65533;k&#65533;&#18187;sf&#65533;&#65533;&#65533;p&#65533;0&#65533;&#65533;E&#65533;M&#65533;	ls'&#65533;f&#65533;&#65533;&#65533;f'&#65533;&#65533;&#65533;@s&#1000;&#65533;Lh1S&#65533;L OD&#65533;&#65533;}&#65533;=?&#1593;&#65533;&#65533;y&#65533;9&#65533;M8&#65533;&#65533;&#65533;5Mh<&#65533;Q&#65533;E&#65533;&#65533;}&#65533;w7&#65533;b&#65533;&#65533;&#65533;h&#65533;*	7T&#65533;&#65533;D9&#65533;&#65533;&#65533;V&#65533;&#65533;&#65533;LM&#65533;&#65533;
J&#65533;&#65533;8&#65533;D&#65533;&#65533;&#65533;&#1881;&#65533;&#65533;F&#65533;MS&#65533;&#65533;Ug&#65533;?&#65533;&#65533;$"2&#65533;&#65533;&#1290;&#65533;&#65533;&#65533;#h&#65533;+&#65533;r&#65533;j
Oi&#65533;+D|B&#1361;&#65533;&#65533;\	&#65533;&#65533;)&#65533;&#65533;6&#65533;"&#65533;d&#65533;&#65533;C,Ul&#65533;}&#65533;@&#65533;"&#65533;H&#65533;.va&#65533;&#65533;&#65533;b&#65533;&#65533;A(P&#65533;Y&#65533;&#65533;&#65533;&#65533;?A`&#65533;&#65533;&#1099;!&#65533;Y&#65533;N&#65533;&#65533;&#65533;&#65533;&#65533;h&#65533;([&#1964;D&#65533;&#65533;W<&#65533;&#65533;&#65533;a&#501;&#65533;mi&#65533;z&#65533;&#65533;B&#65533;^&#65533;RP3&#65533;[&#65533;"&#65533;.t&#65533;R&#65533;L&#65533;&#65533;	&#65533;&#65533;&#65533;^&#65533;&#65533;&#1582;&#65533;&#65533;&#65533;&#65533;mtq;*v &#65533;&#65533;nG&#65533;&#65533;&#65533;&#65533;:&#65533;}&#65533;&#65533;&#366;&#65533;&#65533;&#65533;&#65533;4{&#65533;hXX&#65533;&#65533;&#65533;S&#65533;&#65533;}&#65533;&#65533;&#65533;-&#65533;R&#65533;C&#65533;&#65533;(}&#65533;&#65533;:&#65533;&#660;&#65533;i$&#65533;&#65533;33&#65533;~&#65533;&#65533;&#65533;}&#65533;&#65533;
Z&#65533;2&#65533;m&#65533;&#65533;hm&#65533;kX!&#65533;o&#65533;%&#65533;`&#65533;(&#65533;&#65533;&#65533;8"f0K&#65533;&#65533;XR&#65533;&&#65533;~ L&#65533;&#487;&#65533;&#65533;&#65533;
&#65533;&#65533;RL&#65533;n&#65533;&#65533;-q^&#65533;d&#1456;&#65533;2&#1440;&#65533;Z&#65533;k&#65533;&#65533;&#65533;&#65533;&#65533;A&#65533;w&#65533;zv&#65533;&#65533;W$&#65533;e&#65533;hR&#65533;q&#65533;&#65533;&#65533;O%&#65533;&#65533;&#65533;U)&#65533;&#65533;&#65533;6&#65533;&#65533;&#65533;; &#65533;&#65533;&#65533;&#65533;U&#65533;&#22104;"e&#23673;0"a&#65533;d&#65533;e&#65533;	Yc&#65533;N2&#65533;&#65533;n&#65533;,&#65533;&#65533;&#65533;&#65533;2&#65533;-&#65533;e&#65533;&#65533;&#792;
j1&#65533;Gm&#65533;K&#1523;&#65533;&#65533;t&#65533;&#65533;&#65533;&#65533;&#65533;&#65533;z&#57826;av&#65533;8*&#65533;#+o!+]&#65533;X#E&#1236;&#65533;yd&#65533;`]&#65533;z&#65533;&#65533;&#65533;^&#65533;&#65533;N&#65533;&#65533;&#65533;&#65533;>&#65533;]&#65533;-2M8&#65533;r6&#65533;r-jDw&#65533;	R&#65533;5&#65533;\&#65533;&#65533;A"$&#65533;&#1457;+&#65533;U&#65533;R&#65533;&#65533;kq&#65533;VP&#65533;%&#65533;&#65533;&#65533;&#65533;&#65533;&#65533;>&#65533;&#65533;&#65533;&#65533;a&#65533;3&#65533;&#1239;&#65533;&#65533;?&#65533;&#65533;&#65533;&#65533;&#65533;&#65533;&#65533;r&#65533;&#65533;4&#65533;8&#65533;&#65533;&#65533;&#65533;8O)&#1852;jj&#65533;#&#65533;&#65533;&#65533;6AO&#65533;&#65533;&#65533;hB&#65533;&#65533;k &#65533;B&#65533;&#65533;&#65533;&#65533;)M	!s?&#65533;0&#65533;] &#65533;&#65533;&#65533;&#65533;&#65533;&#65533;t@D&#294;P&#65533;&#65533;&#65533;[n&#65533;&#65533;&#65533;!g&#65533;&#65533;T&#65533;&#65533;h}a;&#65533;&#976;@&#65533;&#65533;@)&#65533;1&#65533;$V&#65533;w?"@&#65533;&#65533;&#65533;="\&#65533;:&#65533;&#65533;&#65533;&#65533;S&#65533;8&#65533;N&#65533;&#65533;;`t&#65533;u?.&#65533;&#65533;Y&#770;x&#65533;&#65533;&#65533;u&#65533;&#65533;]&#65533;w&#65533;&#65533;&#65533;&#65533;&#65533;&#65533;/&#65533;&#65533;{&#65533;&#65533;C&#65533;&#65533;&#65533;t&#65533;!&#65533; &#65533;;&#65533;&#65533;;&#65533;_&#65533;D&#65533; &#65533;&#65533;B&#65533;&#65533;&#65533;S&#65533;#]&#65533;&#65533; _&#65533;&#65533;&#65533;ER&#1029;RD}&#65533;/@E&#65533;W&#65533;&#65533;&#65533;&#65533;&#65533;!)&#65533;&#65533;?h&#65533; &#65533;?x&#65533;&#65533;&#65533;&#65533;st&#65533;&#65533;|&#65533;&#65533;&#65533;_~&#65533;~&#65533;x&#65533;&#65533;&#65533;&#65533;c&#65533;&#1543;&#65533;&#65533;&#65533;&#65533;&#65533;&#65533;&#65533;&#65533;&#65533;=&#65533; &#65533;~	 !&#65533; &#65533; ,&#65533; &#65533; &#65533; K &#65533; &#65533;	H&#65533;&#65533;&#65533;&#65533;*\&#65533;P&#65533;	-&#65533;&#65533;`#&#65533;&#65533;&#65533;3j&#65533;&#561;&#65533;&#463;-&#65533;;f&#65533;&#65533;1&#65533;"&#65533;L&#65533;&#65533;?m c&#668;I&#65533;&#65533;H&#65533;8&#65533;$9&#65533;&#916;$&#65533;&#65533;&#65533;I&#65533;&#65533;&#1091;
&#65533;\&#1715;&#65533;@j>&#65533;&#1337;R&#65533;(G&#65533;j-Z&#65533;&#65533;I&#65533;&#65533;P&#65533;;&#65533;'Y&#65533;C&#65533;n]&#65533;&#65533;Y&#65533;Q&#65533;&#65533;[zjN&#65533;f&#65533;vm&#759;&#65533;&#1309;q&#65533;BE8&#65533;^&#65533;!&#65533;&#65533;]L&#65533;S&#65533;&#65533;&#65533;&#65533;4&#65533;&#65533;]&#65533;&#65533;3&#65533;K&#65533; X&#65533;f#&#65533;&#65533;\v&#65533;&#65533;&#65533;&#65533;&#65533;]M&#65533;uU&#220;&#65533;N~M&#65533;pO&#65533;9&#65533;
$&#65533;&#65533;4&#65533;&#65533;b;&#65533;&#65533;&#65533;&#65533;&#1079;GKU&#65533;&#65533;&#65533;&#1945;U&#65533;-=p&#65533;&#65533;&#1554;kg85,&#65533;&#65533;5&#65533;[&#65533;&#65533;^&#65533;4A&#65533;T)&#65533;o&#65533;&#65533;@&#65533;Y)l}=&#65533;&#65533;&#65533;&#65533;&#65533;^&#65533;&#65533;L&#65533;&#65533;&#65533;&#65533;WI&#65533;g[&#65533;&#65533;]&V&#65533;y&#65533;mB&#65533;&#65533;h&#601;D&#65533;&#65533;&#65533;&#65533;&#65533;<&#65533;4&#65533;&#65533;&#65533;p&#65533;1&#65533;&#65533;rW&#65533; &#65533;&#65533;&#65533;nDy#0&#65533; &#65533;&#65533;&#65533;&#65533;&#65533;&#65533;YS'*&#65533;]`,~T&#65533;&#65533;h&#65533;&#65533;{&#65533;&#65533;B7&#65533;&#65533;&#65533;&#65533;&#65533;H
&#65533;&#65533;5&#65533;S&#65533;&#65533;by&#65533;dA0]&#65533;&#65533;7r&#65533;&#65533;&#65533;_T&#65533;&#65533;&#65533;L&#65533;o&#65533;&#65533;&#65533;qJ)&#65533;>J&#65533;g&#65533;p
~y&#65533;3h&#65533;4&#65533;l&#65533;m&#65533;&#65533;*-)%&#65533;n&#65533;X#2t&#65533;&#65533;9>&#65533;&0&#65533;&#65533;&#65533;J7&#65533;&^&#65533;~2&#65533;&#65533;J>&#596;a?&#65533;E;sN&#65533;&#65533;@&#65533;:&#65533;*)&#65533;&#65533;&#65533;Z&#65533;?vD&#65533;S&#65533;&#65533;`&#65533;&#65533;
*F&#937;&#65533;&#65533;O&#65533;c&#65533;&#65533;&#65533;.K)&#65533;&#65533;"&#65533;*F&#65533;&#65533;`r&#621;&#65533;<2&#65533;@G&#65533;&#65533;&#338;&#65533;&#65533;Yn&#65533;&#65533;"D&#31472;&#65533;&#65533;@&#65533;pDa&#65533;&#65533;&#65533; {G&#65533;&#65533;A!&#65533;&#65533;7&#65533;[&#65533;&#65533;:::&#65533;O"\0&#65533;&#363;&#65533;J&#65533;&#65533;8&#65533;@I&#65533;&#65533;G&#65533;D)&#65533;&#65533;ZJ&#65533;&#65533;4&#442;&#65533;&#65533;&#65533;c&#65533;e,&#65533;&#65533;&#65533;.D&#65533;w&#65533;Nf&#65533;~!Z&#65533;5D&#65533;&#65533;&#65533;&#65533;&#1772;&#65533;&#65533;&#65533;&#65533;L'Y&#65533;&#65533;<&#65533;&#65533;&#65533;&#65533;e&#65533;A&#65533;
&#65533;C&#65533;G&#65533;0&#65533;1L&#65533;&#65533;r&#65533;
&#65533;@_&#65533;p6V&#65533;&#65533;pq0&&#65533;&#65533;i&#65533;&#65533;&#65533;&#65533;aQ#fA9b&#65533;&#65533;:&#65533;.&#65533;,&#65533;&#65533;r&#65533;}&#65533;?y&#65533;- &#65533;&#65533;|pA&#65533;<,qw&#1009;&#65533;&#1726;&#65533;m&#65533;]&#65533;X&#65533;&#65533;&#65533;&#65533;a:&#65533;R&#65533;&#65533;&#65533;	]&#65533;&#65533;&#65533;&#65533;H&#65533;&#65533;&#65533;J<)I3d#&#65533;&#65533;0&#65533;q&#1968;&#65533;&#65533;FW&#65533;&#65533;&#65533;W&#65533;&#65533;&#65533;u%jM&#65533;&#65533;[w<p&#65533;	<&#65533;B&#65533;"|&#65533;-db&#65533;t&#65533;p&#65533;&#65533;&#65533;Y&#65533;Tq0&#65533;&#65533;[&#65533;&#65533;&#65533;?0&#65533;t3DK&#65533;B:W(&#65533;&#65533;n&#1220;&#65533;'7A+&#65533;&#65533;{f&#65533;&#65533;&#65533;&#65533;N&#65533;&#65533;\&#65533;6&#65533;&#65533;&#65533;c&g3]fV&#65533;&#65533;&#65533;&#65533;:&0_@0&#65533;&#65533;&#65533;&#65533;o&#65533;a&#65533;&#65533;'<&#65533;hA&&#2034;&#756;&#65533;S&#65533;&#65533;&#65533;A22&#65533;U}&#65533;&#1654;a&#65533;&#65533;&#65533; &#65533;&#65533;1&#65533;&#65533;&#65533;&#65533;&#65533;f^"&#65533;w."&#65533; AM&#65533;#&#65533;@&#437;&#65533;-&#65533;(&#65533;F&#65533;&#65533;&#65533;:	&#65533;i&#65533;&#65533;&#65533;?&#65533;7C&#65533;&#65533;.!8&#65533;&#65533;&#65533;6&#65533;&#65533;}&#65533;)&#65533;6R&#65533;&#65533;&#65533;&#65533;i5T&#65533;&T&#65533;&#65533;&#65533;1&#65533;O4&#65533;&#65533;&#65533;'&#65533;'m&#65533;o&#65533;k&#65533;&#65533;&#65533;&#65533;&#65533;&#65533;&#65533;x^&#65533;H&#65533;R&#65533;&#65533;&#65533;&#65533; ;&&#65533;6&#65533;,&#65533;&#65533;S&#65533;A&#65533;o`!s46Z1&#65533;&#65533;EBpzu&#65533;&#65533;y:&#65533;&#65533;WU&#65533;o&#65533;,`L&#65533;&#65533;J&#65533;8&#65533;2&#65533;&#65533;cM&#65533;&#1195;&#65533;0O&#65533;
&&#65533;@LE&#65533;&#65533;a&#65533;|&#65533;&#65533;+&#65533; i;&#65533;
&#65533;?&#65533;&#65533;_&#65533;ld>&#65533;&#65533;)qw&#65533;y&#65533;&#65533;d)&#65533;&#65533;6o"&#65533;5&#65533;!m&#65533;&#65533;NNR&#65533;`&#65533;&#65533;&#65533;&#65533;x&#65533;"&#65533;&#65533;&#65533;&#65533;&#65533;A&#65533;&#65533;A3&#65533;&#65533;9f[&#310;&#65533;k&#65533;Ly/&#65533;\y&#65533;&#65533;	&#65533;&#65533; F&#65533;Nu&#65533;&#65533;&#65533;q&#65533;F&#65533;&#65533;&#65533;&#65533;TJ&#65533;&#65533;AI&#65533;W&#65533;&#65533; &#65533;p&#65533;I"B&#65533;&#275;X&#65533;&#65533;L&#65533;&#65533;MGD&#65533;&#65533;R?f1&#65533;&#65533;&#65533;0&#65533;&#65533;NL9&#65533;&#65533;&#65533;&#65533;&#65533;&#65533;&#65533;&#65533;Hgu)&#65533;rsK&#65533;&#65533;&#65533;&#65533;&#65533;$&#65533;
e&#65533;&#65533;&#65533;&#1233;I&#65533;R3&#65533;U[XZ&#65533;P@&#65533;D&#65533;t&#65533;&#65533;O&#65533;i$]&#65533;&#65533;G&#65533;qB&#65533;&#65533;&#65533;
&#65533;=&#65533;&#65533;j&#65533;&#65533;&#65533;O#&#65533;&#65533;&#65533;&#65533;<&#65533;B&#65533;|9&#1106;h&#65533;&#65533;&#65533;&#65533;&#65533;&#65533;2Z&#65533;&#1557;T&#65533;2&#65533;W&#840;&#65533;&#65533;E&#65533;C&&#65533;&#65533;&#65533;EOE=Z&#65533;&#65533;#K&#65533;j23&#65533;&#65533;-l&#65533;&#698;"&#65533;U^&#65533;am&#65533;n9&#65533;&#65533;&#65533;C&#65533;&#65533;U%&#65533;&#65533;&#65533;Bi&#65533;0%Z	4>&#65533;&#65533;&#65533;&&#65533;&#65533;%ElC;z&#65533;O&#65533;&#65533;H&#65533;-&#65533;&#65533;7@W&#65533;&#65533;H&#65533;@&#65533;&#65533;&#65533;&#65533;&#65533;m~R[&#65533;~&#65533;&#65533;G&#65533;a^k3&#65533;U&#65533; &#65533;&#65533;P)t&#35284;O&#65533;	&#65533;&#65533;.he&#65533;&#1790;Hi
&#65533;&#65533;<$&#65533;&#65533;$&#65533;M&#65533;B %&#65533;&#65533;&#65533;-a&#65533;&#500;&#65533;&#65533;T&#10925;h&#65533;2&&#65533;&#65533;;F&#65533;&#65533;&#65533;?&#65533;ld&#65533;v-&#65533;J&#65533;&#65533;&#65533;2.&#65533;(&#65533;3V&He&#65533;0@!&#65533;	&#65533;PY"W&#65533;r&#65533;RIty ^&#65533;&#65533;A&#160;&#65533;&#65533;!f!L&#65533;lw@@&#65533;$&#65533;^,\#9B&#2018;h&#65533;&#65533;&#65533;,Br!>&#65533; 
&#65533;&#65533;&#65533;&#65533;&#65533;&#65533;&#65533;&#65533; l&#65533;"&#65533;&#65533;&#65533;~g&#65533;;U&#65533;&#65533;&#65533;Q&#65533;($&#65533;s&#65533;&#65533;a&#65533;&#65533; &#65533;&#65533;4&#65533;	b$TrrQtq&#65533;aeB&#65533;&#65533;5&#65533;4O&#65533;&#65533;&#65533;&#65533;%(&#65533;&#65533;w]&#65533;&#65533;&#65533;&#65533;0;3cD:&#65533;={?2&#65533;&#65533;UkZQ(&#65533;q&#65533;jkV&#65533;&#65533;v&#65533;;&#65533;&#65533;&#1810;Gr&#2034;&#65533;-O&#65533;&#65533;&#65533;&#65533;/&#65533; &#65533;	&#65533;&#65533;&#65533;&#65533;Y &#65533;8&&#65533;MofP&#65533;+&#65533;.t&#65533;&#65533;/&#65533;=mK8r&#65533;&#65533;j&#65533;&#65533;&#65533;(H&#65533;&#65533;&#65533;&#65533;`&#65533;&#65533; 	&#65533;K^&#65533;&#1736;&#65533;&#65533;u&#65533;&#65533;w&#65533;&#600;&#65533;&#65533;/&#65533;&#65533;	Bq&#65533;&#65533;&#65533;&#65533;&#65533;&#65533;2H.&#65533;&#65533;z5&#65533;]L.
~&#65533;s&#1060;T1&#65533;y_d.W &#65533;L&#65533;Mm&#65533;&#484;&#65533;*&#65533;&#313;x\&#65533;$P&#65533;2sk&#65533;#V`\&#65533;&#65533;.$&#65533;ZY&#65533;&#65533;eBpz_&#65533;A&#65533;J&#65533;A&#65533;=&#65533;x{&#65533;2	G.`&#65533;&#65533;CK&#65533;fJ&#65533;
&#65533;l&#65533;o&#65533;=&#65533;&#65533;5"@mJ&#65533;&#65533;&#65533;&#65533;&#65533;_L!&#65533;&#65533;&#65533;~&#65533;&#65533;&#65533;&#65533;^t&#65533; "&#65533;&#65533;^9eS&#65533; &#65533;D=&#65533;&#65533;$.&#65533;&#65533;&#65533;&#65533;&#65533;&#65533;'ZA&#65533;UJf&#65533;&#286;&#65533;`&#1568;A&#539;&#65533;7&#65533;&#65533;&#65533;2&#65533;&#793399;&#65533;&#65533;&#65533;&#844;&#65533;&#65533;&#65533;&#65533;&#65533;|&#65533;x&#65533;&#65533;&#65533;&#65533;(&#65533;&#65533;i^/&#65533;&#65533;&#65533;/&#2036;Gn&#65533;&#65533;&#65533;&#65533; &#65533;&#65533;&#65533;&#65533;&#65533;&#65533;&#65533;&#1874;v&#65533;4&#65533;&#65533;&#65533;g&#65533;&#65533;H&#65533;&#460;&#65533;}O&#65533;bh\&#65533;&#65533;&#65533;$X&#65533;&#65533;&#65533;&#65533;&#65533;:&#65533;&#1740;&#65533;D&#65533;&#65533;l&#65533;z&#65533;&#65533;&#65533;&#65533;h&#65533;r&#65533;&#65533;D3&#65533;&#65533;2t&#65533;x&#65533;&#1472;&#65533;"&#897;W&#65533;&#65533;1%&#65533;uh&#65533;lK&#65533;cG&b&#65533;&#65533;&#65533; *C&#65533;&#65533;&#65533;Q^&#65533;?&#65533;P<jf"&#65533;iD&#65533; &Ac&#65533;1 &#65533;%d$`"X D&#65533;V&#1024;4&#65533;&#65533;ue&#1895;t&#65533;&#65533;~*&#65533;&#65533;&#65533;&#65533;@&#65533;&#65533;&#65533;WS&#65533;&#65533;	&#65533;\1(<&#65533;"R&#65533;	&#65533;&#65533;Zd(&#65533;&#65533;P;g&#65533; )7&#65533;z&#1634;{&#65533;Q>~&#65533;\kQg&#65533;a&#65533;&#65533;&#65533;)&#65533;&#65533;4&#65533;4- b&#65533;C&#65533;&#65533;&#65533;Zq&#65533;&#65533;&#65533;G P[&#65533;r&#65533;.#;&#65533;P<XtEr&#65533;v&#65533;&#65533;&#65533;	&#65533;H\&#65533;`&#65533;"$&#65533;x|&#65533;&#65533;U&#65533;~Am&#65533;Vo&#65533;&#65533;h1&#65533;&#65533;zAz&#65533;&#65533;&#65533;t&#65533;&#65533;~#Wm&#65533;&#65533;&#65533;&#65533;&#65533;b &#65533;&#65533;&#65533;s&#65533;&#65533;&#65533;&#65533;&#65533;&#65533;g"&#65533;&#65533;&#65533; &#65533;Fr&#65533;&#65533;nv&#65533;&#65533;&#65533;%&&#65533;&#65533;&#65533;&#65533;C|&#65533;&#65533;&#65533;&#65533;&#65533;x&#65533;&#65533;&#1896;&#65533;&#65533;6&#65533;B,&#65533;U"&#65533;R,Q&#65533;&#65533;&#65533;w-&#65533;f&#65533;&#65533;
`&#65533;&#65533;&#65533;d&#65533;l&#65533;b>uAw&#65533;M&#65533;&#65533;gO(1&#65533;+&#65533;o|&#65533;a&#65533;&#65533;!9dg&#65533;[&#65533;&#65533;wwGYoX&#65533;&#65533;&#65533;&#65533;8!&#65533;&#65533;[&#65533;&#65533;_+y &#65533;&#65533;Zp T&#65533;t5&#65533;&#65533;&#65533;1&#65533;yGt{qY&#65533;&#65533;&#65533;Td&#65533;&#65533;Xa&#65533;0&#65533;&#65533;ae&#805;&#65533;&#65533;V99LI &#65533;&#65533;!F&#65533;Vco&#65533;&#65533;&#65533;&#65533;&#65533;&#65533;&#65533;&#65533;&#65533;Pzwbn&#65533;
SH&#65533;r!G4&#65533;_(&#65533;&#65533;&#65533;&#65533;&#65533;j&#65533;%&#65533;Hz&#65533;|B&#65533;&#65533;&#65533;e&5&#65533;&#65533;SI&#65533;&#65533;o &#65533;&#65533;&#65533;&#65533;h&#65533;&#65533;p&#65533;&#65533;bh8A&#65533;&#65533;"&#65533;&#65533;6p&#65533;2&#65533;&#65533;M9U&#65533;&#65533;s9&#65533;vb+	&#65533;D&#65533;E&#65533;qfq&#65533;&#65533; &#65533;&#65533;+&#65533;a[M&#65533;6K1U &#65533;/mwf&#65533;&#65533;<&#65533;(&#65533;&#65533;a<A&#65533;-&#1400;&#65533;P &#65533;&#65533;&#65533;s&#65533; &#65533;&#65533;&#65533;&#65533;&#65533;\p&#65533;'1PhS$P q_&#65533;[&#65533;&#65533;&#65533;y&#65533;Y&#65533;iY&#65533;&#65533;=D3&#65533;J&#1414;&#65533;g3u&#65533;J6&#65533;6&#65533;t&#65533;&#65533;x&#65533;Iiz&#65533;y&#65533;8&#65533;">&#65533;&#65533;&#65533;U&#628;:vx&#65533;&#65533;Vf&#65533;=&#65533;&#65533;&#65533;&#65533;&#65533;&#65533; &#65533;&#65533;%&#65533;&#65533;&#65533;&#65533;oe&#65533;&#65533;&#65533;e&#65533;&#65533;0u&#65533;&#65533;&#65533;{!
D1&#65533; &#65533;&#65533;&#65533;@&#65533;&#65533;N&#65533;&#65533;[&#65533;&#65533;qOb&#65533;2&#65533;J&#65533;[1c&#65533;&#65533;&#65533;M&#65533;&#65533;0&#65533;!&#65533;&#65533;l&#65533;&#65533;&#65533;&#65533;G"@&#65533;~&#65533;&#65533;p&#65533;&#1610;j&m);&#65533;?2&#65533;&#65533;&#65533;&#65533; = xx"&#65533;	s!Y!
&#65533;Y&#65533;&#65533;&#65533;Dk&&#65533;"&#65533;&#65533;P&#65533;9$&#65533;U&#65533;&#65533;C&#65533;(&#65533;&#65533;#&#65533;&#65533;B"&#65533;AHuxN&#65533;{&#65533;&#65533;&#65533;P[6E|&#1122;G&#65533;&#65533;7&#65533;&#294;_&#65533;&#65533;F&#65533;&#65533;&#65533;h&#65533;:&#65533;C&#65533;M&#65533;e42&#65533;z&#65533;')&#65533;&#65533;&#65533;2C&#65533;]&#65533;4&#65533;;7H&#65533;x&#65533;&#65533;
,&#65533;,4&#65533;&&#65533;&#65533;S&#65533;R5P&#65533; f&#65533;&#65533;&#65533;&#65533;b#&#65533;&#65533;&#65533;d8&#65533;&#65533;&#65533;/&#65533;&#65533;&#65533;l&#65533;RG&#65533;6n0&#65533;A&#65533;S&#65533;&#544;&#65533;&#65533;q&#65533;&#65533;
;&#65533;&#65533;'&#65533;5&#65533;&#65533;&#65533;Q&#65533;y,&#65533;&#65533;0&#65533;&#65533;&#65533;
^P&#65533;&#266;&#65533;&#65533;&#65533;w&#65533;&#65533;&#65533;&#65533;H&#65533;&#65533;r&#65533;&#65533; {&#65533;&#65533;
&#65533; -~&#65533;&#65533;=&#65533;&#65533;&#65533;&#65533;&#65533; &#65533;&#65533;8&#65533;a6&#65533;&#65533;&#65533;&#65533;&#65533;&#65533;
&#65533; &#65533;&#65533;&#65533;}&#65533;X&#65533;'&#65533;y&#65533;&#65533;(&#65533;b-&#65533;&#65533;G&#65533;&#65533;&#65533;4&#65533;Be&#65533;%&#65533;	&#65533;![&#65533;
e&#65533;@&#65533;&#65533;&#65533;X&#65533;+&#65533;&#65533;B&#65533;A&#697;-&#65533;Q*5;!&#65533;&#65533;P	Oe&#65533;&#65533;Wl }&#65533;L&#65533;&#65533;'&#65533;&#65533;UUq/&#65533;&#65533;d&#65533;&#65533;&#2036;&#65533;ng%P&#65533;&#65533;0&#65533;.&#65533;&#65533;&#65533;FQ(&#65533;%&#65533;&#65533;Q&#65533;&#65533;Ep&#65533;&#65533;&#65533;&#65533;V&#393;[U&#65533;&#65533;&#65533;43&#65533;}&#65533;&#65533;1@&#65533;dUl`&#65533;,&#65533;A&#65533;T&#65533;9&#1620;&#65533;@&#65533;^&#65533;9&#65533;g&#811;i&#859;&#65533;&#65533;
@td&#65533;U&#65533;&#65533;&#1116;w&#65533;P`@&#65533;&#65533;&#65533;&#65533;&#65533;&#65533;&#65533;H&#65533;{&#65533;&#65533;)&#65533;&#65533;0&#65533;&#65533;&#65533;&#65533;9&#65533;&#65533;&#65533;k4&#65533;~&#772;&#65533;GV||6 C&#65533;B>&#65533;M&#2018;&#65533;+13&#65533;&#65533;R#&#65533;&#65533;&#627;&#65533;&#65533;&#65533;MEA3[&#65533;&#65533;
&#65533;&#65533;1 v&#65533;D&#135;&#65533;&#65533;&#65533;`&#65533;&hz&#65533;w&#65533;&#65533;&#65533;&#65533;&#65533;i$Yz&#65533;c]&#65533;&#65533;&#65533;v&#65533;p&#65533;MK\&#65533;&#65533;&#65533;}.&#65533;vyk&#65533;&#65533;&#65533;}&#65533;&#65533;AS
&#65533;&#65533;&#65533;&#65533;B&#65533;&#65533;&#65533;y&#65533;&#65533;2)&#65533;&#417;&#235;&#65533;&#65533;&#65533;A"!FQ&#65533;8@&#65533;&#65533;&#65533;&#1456;Ah&#65533;&#65533;&#65533;Vx&#65533;&#65533;'bX&#65533;&#65533;&#65533;&#65533;&#22651;&#65533;=&#275;[&#65533;B$ &#65533;c&#65533;&#65533;J+&#65533;&#358;&#1441;&#65533;&#1175;Lq&#65533;[&#65533;B;&#65533;&#65533;`&#65533;6&#597;9&#65533;{&#65533;&#65533;]&#65533;&#65533;&#65533;2P&#65533;+x&#65533;&#65533;)&#5319;LGI&#65533;&#65533;A&#65533;xR&#1692;&#65533;aW&#65533;lwb&#65533;&#65533;&#65533;&#65533;2&#65533;&#65533;&#65533;6A&#65533;qW&#65533;L\&#65533;&#65533;&#65533;~&#65533;#&#65533; #0&#65533;p`?&#65533;p&#65533;0#P1&#65533;&#65533;&#65533;&#65533;	&#65533;/&#65533;&#65533;/&#65533;	&#65533;&#766;&#65533; &#65533;1&#65533;&#956;&#65533;&#65533;L&#65533;&#65533;&#65533;&#65533;&#65533;&#65533;&#65533;&#65533;&#65533;<&#843;&#65533;&#65533;&#65533;&#1548;&#65533;&#65533;&#65533;&#65533;&#65533;&#65533;,&#65533;&#65533;	&#65533;&#65533;&#65533;&#65533;&#65533;&#65533;&#65533;&#65533;&#65533;&#65533;A&#65533;&#65533;L@R@&#65533;L&#65533;&#65533;&#65533;&#65533;,&#65533;1&#65533;&#764;&#65533;&#65533;lR&#65533;g &#65533;1&#65533;0g@&#65533;Mp&#65533;*&#65533;&#65533;&#65533;p&#65533;&#65533;]
#&#65533;	&#65533;&#65533;&#65533;]&#65533;]&#65533;&#65533;---&#65533;&#65533;&#65533;&#65533;@&#65533;-M&#65533;&#65533;&#65533;/&#65533;&#65533;&#65533;&#65533;]&#65533;&#65533;{&#65533;) 	P&#65533;Gmr&&#65533;GmE&#65533;K]&#65533;&#65533;&#65533; &#65533;&#65533;
P&#65533;&#65533;&#65533;/&#65533;.&#65533;&#65533;.&#65533;&#65533;K])&#65533;&#65533;*M&#65533;V&#65533;R &#65533;&#65533;&#65533;&#65533;&#65533;&#65533;&#65533; &#65533;P&#65533;g&#65533;&#65533;om&#65533;t&#65533;&#65533;&#65533; &#65533; ?&#65533;&#65533;&#65533;&#65533;&#65533;&#65533;&#65533;m&#65533; &#65533;@&#65533;&#65533;&#65533;&#65533;&#1542;]&#1096;&#65533;&#1459;&#65533;&#1552;&#65533;&#65533;&#65533;&#1472;&#65533;R &#65533;M=&#1587;p&#65533;=&#65533;&#65533;&#65533;]&#65533;&#65533;&#65533;m&#1623;&#65533;&#65533;&#65533;&#65533;&#65533;&#65533;&#65533;!&#1778;=&#65533; &#65533;&#65533;&#1787;P
&#65533;&#65533;/@&#1067;&#65533;&#65533;&#65533;&#65533;&#65533;	Mp&#65533;&#557;	&#65533; &#65533; &#65533;&#65533;&#65533;$&#65533;&#65533;&#65533;&#65533;&#65533;&#65533;&#65533;`&#65533;&#1693;9&#65533;`1`&#65533;&#65533;&#65533;&#65533;&#65533;&#65533;&#65533; <&#65533;&#65533;&#65533;p	&#65533;m&#65533;&#65533; &#65533;&#65533;&#65533;+&#65533;-!0&#65533;&#65533;&#65533;`&#65533;m&#65533;&#65533; &#65533;&#65533;&#65533;&#65533;-&#65533;&#65533;&#65533;m&#65533;`&#65533;{&#2037;&#65533;&#65533;.&#65533;M&#65533;&#65533;m&#65533;&#65533;&#65533;!&#65533;p&#65533;&#65533;&#65533;&#1962;&#65533;&#65533;&#65533;&#65533;&#65533;>&#65533;m&#65533;&#65533;&#65533;&#65533;} &#65533;&#65533; &#65533;&#65533;5&#65533;&#65533;^&#2004;g&#65533;)&#65533;&#65533;&#65533;&#1916;|&#65533;&#65533;&#65533;&#65533;3N&#65533;&#65533;&#65533;0&#65533;]&#65533;.&#65533;1?&#65533;&#65533;&#65533;&#65533;&#65533;;	&#65533;&#65533;&#65533;&#65533;&#65533;&#65533;&#65533;&#65533;&#65533;&#65533;R&#65533;tH}F&#65533;&#65533;&#65533;&#65533;m&#65533;&#65533;}&#65533;L&#65533;%~&#65533;QN&#65533;AN&#65533;4&#65533;&#65533;I&#65533;2&#65533;&#65533;&#65533;&#65533;&#65533;&#65533;&#65533;_&#65533;neY^&#12718;&#65533;&#65533;&#65533;&#65533;|&#65533;&#65533;&#65533;&#65533;&#65533;!&#65533;A&#65533;&#65533;f&#65533;Ing&#65533;&#65533;$&#65533;&#65533;B&#65533;&#65533;^&#65533;&#65533;&#987;u~&#26894;&#65533;&#65533;m&#65533;&#65533;N.&#65533;v!&#65533;&#65533;.&#65533;y&#65533;&#65533;~&#65533;&#65533;&#65533;&#65533;&#65533;`&#65533;C&#65533;&#65533;h~&#65533;&#65533;&#65533;&#65533;&#65533;&#65533;&#65533;!q&#65533;&#65533;C0&#65533;d&#65533;&#65533;x~&#65533;n&#65533;&#65533;>&#65533;N&#65533;={V&#65533;V&#65533;!&#318;&#65533;&#65533;@&#1980;&#65533;&#65533;&#65533;&#65533;&#65533;&#65533;>&#65533;6&#65533;&#65533;&#65533;&#1326;&#65533;LX&#65533;0&#65533;a.&#65533;&#65533;&#65533;&#65533;&#65533;]&#65533;&#65533;&#65533;&#65533;>&#65533;|^&#65533;&#65533;&#65533;&#65533;&#1566;&#65533;&#65533;&#65533;Tn3&#65533;&#65533;"^&#65533;&#65533;P&#65533;&#606;&#65533;&#65533;&#65533;N&#65533;&#65533;&#65533;&#65533;&#65533;y&#65533;&#65533;n&#65533;&#65533;&#65533;&#65533;p&#65533;q&#65533;&#65533;'&#65533;&#65533;&#65533;&#65533;&#65533;&#65533;^}&#65533;&#65533;&#65533;&#65533;i&#65533;`&#65533;X&#65533;&#65533;&#65533;&#65533;&#65533;%]&#65533;&#65533;i$&#65533;&#65533;&#65533;&#65533;&#65533;O5&#65533;I&#65533;&#65533;	]&#65533;~&#65533;&#65533;`&#65533;.&#65533;&#65533;&#65533;&#65533;&#65533;&#65533;&#65533;o&#65533;0o&#65533;&/&#65533;(&#65533;~&#65533;,_&#65533;d&#65533;&#65533;&#1424;&#65533;&#65533;&#65533;&#65533;.&#65533; &#65533;x&#65533;&#65533;j^&#65533;H&#65533;<_&#65533;&#65533;&#65533;?^&#65533;k&#65533;&#65533;&#65533;&#65533;&#65533;0&#65533;.&#65533;&#65533;&#65533;&#65533;&#65533;&#65533;&#65533;&#65533;g&#65533;O&#65533;x~	q_&#65533;&#65533; &#65533;&#65533;&#65533;&#65533;x&#65533;i&#65533;&#65533;&#65533;&#65533;&#65533;p	&#65533;&#65533;290&#65533;&#65533;n&#65533;)&#65533;&#65533;m_&#65533;1&#65533;&#65533;&#65533;&#65533;&#65533;&#956;&#65533;/&#65533;&#65533;&#65533;*~&#65533;\&#65533;&#65533;>&#65533;&#65533;&#65533;&#65533;&#65533;>&#65533;MO&#65533; &#65533;&#8879;&#65533;~&#65533;;&#65533;&#65533;>&#65533;&#65533;o&#65533;&#65533;&#65533;&#65533;<&#65533;n&#65533;&#65533;&#65533;&#65533;&#65533;&#65533;/&#65533;O&#65533;^&#65533;&#65533;O&#65533;&#65533; &#2029;&#65533;&#65533;&#65533;=&#65533;qn&#65533;0&#65533;&#65533;|&#65533;&#65533;&#65533;&#65533;&#65533;&#65533;&#1647;i&#65533;=&#65533;f&#65533;&#65533;&#65533;`&#65533;}&#65533;&#65533;&#65533;&#65533;&#65533;&#65533;$X&#65533;&#65533;A&#65533;	.d&#65533;&#65533;a&#65533;~MhX+(M&#65533;&#65533;a!&#65533;&#65533;:(&#65533;8&#65533;&#65533;@&#65533;&#65533;'&#1829;U&#65533;d&#65533;&#1189;&#648;
&#65533;&#65533;! DF&#65533;7CP<&#65533;/&#65533;AM&#65533;zi&#65533;K&#65533;I&#65533;.5&#65533;F&#65533;s&#65533;&#777;&#65533;O&#65533;&#65533;x&#65533;xGrd&#608;(&#65533;&#65533;%[vaLi&#65533;&#1190;&#65533;&#65533;&#65533;&#65533;&#65533;j&#65533;~ 
thP^<45&#65533;&#65533;&#65533;X&#65533;&#65533;&#65533;&#65533;f&#557;&#1771;&#65533;&#26736;&#65533;&#1983;&#65533;%&#65533;&#65533;)&#65533;Z&#134;&#65533;&#65533;&#65533;&#65533;&#65533;?&#65533;&#65533;'&#65533;&#65533;d&#1321;V&#65533;&#65533;&#65533;&#65533;a&#65533;&#65533;&#65533;z&#65533;z&#65533;$&#65533;/&#554;u&#65533;&#65533;'DfAu&#65533;&#65533;&#65533;&#65533;\3&#65533;?&#65533;&#65533;&#65533;Z&#65533;&#65533;n&#65533;Y+>&#65533;&#65533;&#65533;&#302;s&#65533;*t&#65533;&#65533;&#65533;&#65533;&#65533;&#65533;&#65533;N0W&#65533;&#65533;&#65533;i&#65533;&#65533;<th&#65533;&#65533;&#65533;&#65533;7&#65533;:&#65533;&#65533;&#65533;Uof?&#65533;&#65533;@^&#65533;1&#65533;&#65533;&#65533;3)&#65533;&#65533;&#65533;6C&#65533;&#65533;&#573;&#65533;D&#65533;E&#65533;+|i:&#1476;3;&#65533;f&#65533;&#65533;&#243;p&#263;\,8&#65533;&#65533;&#65533;&#65533;&#65533;F&#65533;&#65533;&#65533;*&#65533;4kt&#65533;&#65533;0 +&#65533;&#65533;&#65533;)@&#65533;GD&#65533;lJ&#65533; &#65533;&#65533;&#65533;&#65533;R&#65533;&&#65533;&#65533;&#65533;&#65533;(&#65533;H,&#65533;&#65533;13SP&#65533;&#65533;&#65533;&#65533;$&#65533;LJ)K4&#65533;&#65533;&#65533;\C&#65533;IZk &#65533;&#65533;&#65533;3&#65533;&#818;sr&#65533;&#65533;&#65533;&#65533;f&#462; &#65533;2K&#65533;h&#65533;<&#65533;4&#65533;&#65533;6Y<&#65533;'s&#65533;!&#187;xi&#65533;Q!&#65533;&#65533;k&#65533;	&#65533;K&#65533;&#65533;&#65533;&#65533;?&#65533;&#65533;&#1300;S,=&#65533;O&#65533;7&#65533;&#65533;TL%&#1812;&#65533;]&#65533;&#65533;&#65533;vM&#65533;&#65533;Ya&#65533;&#65533;[q&#65533;Rc&#65533;&#65533;0&#65533;hP&#65533; W5&#65533;FO9&#65533;H&#65533;Q7&#1841;TgAM&#545;&#65533;&#65533;&#65533;&#65533;~.&#65533;&#65533;0&#8635;&#65533;&#65533;\h&#65533;;i&#501;Rk&#65533;&#65533;&#65533;&#65533;P&#65533;&#65533;A&#65533;wy&#65533;W^&#65533;)7&#65533;&#65533;&#65533;h&#65533;m&#65533;&#65533;&#65533;2&#65533;J\&#65533;&#65533;&#65533;&#65533;&#65533;&#65533;&#65533;&#65533;!&#65533;&#65533;&#65533;&#65533;EU&#65533;u&#65533;&#65533;O{Ma&#65533;&#65533;&#65533;19&#65533;&#65533;&#65533; &#65533;!.&h&#65533;&#65533;{&#65533;&#65533;&#65533;&#65533;a&&#65533;&#65533;M&#65533;&#65533;&#65533;&#65533;3o&#65533;:&#65533;b&#65533;_&#65533;%&#65533;&#65533;&#65533;[&#65533;&#65533;`&#65533;&#65533;&#65533;&#65533;R&#65533;&#65533;&#65533;&#65533;i&#65533;&#65533;`&#65533;?&#65533;I1&#65533;&#65533;z&#65533; 4&#65533;{&#65533;&#65533;&#65533;h&#65533;jl&#35212;K&#65533;&#526;&#65533;$&#65533;&#65533;&#65533;d&#65533;3&#65533;&#65533;&#65533;&#65533;&#65533;&#65533;&#65533;&#65533;J&#65533;&#903;&#65533;v&#65533; &#65533;&#65533;.&#65533;&#65533;1;&#65533;&#65533;ogm&#65533;&#65533;&#65533;{&#65533;8&#65533;h&#65533;&#65533;&#65533;4mp&#65533;&#65533;s&#65533;&#65533;^v-&#601;&#65533;9&#65533;&#65533;.&#65533;:&#65533;&#65533;YW&#65533;&#65533;Wwk&#65533;&#65533;3&#65533;.LyX]w&#65533;&#65533;&#1845;&#65533;&#65533;i#^&#65533;&#65533;(q&#65533;x&#65533;|:&#65533;&#65533;3&#65533;&#65533;&#65533;&#65533;&#974;r9;&#65533;&#65533;^&#65533;&#65533;6&#65533;&#65533;&#65533;&#65533;&#65533;~&#65533;&#65533;$H&#65533;&#65533;&#65533;?&#65533;m&#65533;*&#65533;J&#65533;@)&#65533;3&#65533;&#65533;OHv*&#65533;&#65533;&#466;&#65533;,&#65533;8T!&#65533;v&#65533;&#65533;F&#65533;3&#65533;a&#65533;&#65533;&#65533;&#65533;#&#65533;&#65533;W&#65533;s&#65533;8J(,&#65533;&#65533;&#65533;&#65533;&#65533;@&#65533;&#65533;$=&#65533;&#65533;G&#65533;&#65533;&#65533;&#65533;&#65533;,&#65533;H&#65533;A&#65533;&#65533;&#65533;&#65533;d <&#65533;&#763;d&#65533;&#688;>&#65533;\.v&#65533;&#65533;.F&#65533;*
	&#65533;&#65533;&#65533;&#1680;&#65533;&#65533;&#5187;z(&#65533;&#65533;&#65533;&#65533;&#65533;&#595;&#65533;vj&&#65533;8&#65533;ne&#65533;&#1267;N&#65533;&#65533;-$"`#&#65533;5&#65533;x&#65533;8il+[b&#1272;&#65533;(&#65533;F&#65533;&#65533;&#1249;&#1878;"-&#65533;&#65533;%N)]*u&#65533;&#65533; G-&#65533;&#65533;&#65533;h$&#548;&#65533;E&#65533;&#65533;&#65533;M&#65533;x-&#65533;H&#65533;&#65533;&&#65533;I5!IKr^"&#65533;4&#65533;&#65533;D@&#65533;y$(&#65533;	h&#29553;y a\h&#65533;&#65533;	&#65533;t%&#65533;&#65533;&#65533;&#468;&#65533;&#65533;]&#65533;&#65533;2y&#65533;&#65533;&#65533;&#65533;&#65533;&#65533;#(&#65533;,&#65533;;&#65533;c&#65533;vy&#65533;e&#65533;BI\)&#65533;v&#65533;.Z&#65533;&#65533;&#65533;&#289;&#65533;l&#65533;&#65533;2&#852;&#642;&#65533;&#1185;q'u&#65533;Px&#65533;Nm&&#65533;r&#65533;8Y&#65533;&#65533;&#65533;&#65533;iqB:&#65533;	&#65533;u&#1458;0Y&#65533;&#65533;,%&#65533;L&#65533;&#65533;M&#65533;&#65533;~Y1&#65533;&#65533;0&#65533;\&#65533;&#65533;,5,&#65533;&#5328;&#65533;&#65533;&#65533;2&#65533;&#65533;(T-&#65533;&#65533;O:&#65533;M&#65533;6&#65533;D&#65533;&#1048;F&#65533;&#1248;&#65533;&#65533;SL&#65533;&#65533;8j &#1240;D`5&#65533;H&#65533;&#65533;:&#65533;<&#65533;;C&#65533;HI&#65533;&#65533;&#65533;&#65533;&#65533;&#65533;&#1039;&#65533;&#65533;q2q9&#65533;*C&#422;QNJV&#65533;Pm&#676;&#65533;&#65533;&#65533;eMK&#65533;&#65533;`3&#65533;&#65533;L&#65533;+&#65533;&#65533;&#65533;&#65533;TA~&#65533;d&#65533;&#65533;*q&#65533; &#65533;&#65533;+&#65533;J&#65533;&#65533;Z&#1141;&#65533;8&#65533;+7?&#35605;&#65533;&#65533;&#65533;'\=&#65533;j&#65533;:J0&#65533;&#65533;84`c&#65533;
&#65533;&#65533;;&#65533;&#65533;Onv&#65533;&#65533;&#65533;&#43925;&#65533;,&#65533;&#65533;&#65533;&#1499;"u-&#65533;-&#65533;HBb&&#1450;&#65533;&#65533;[&#65533;%M&#65533;=&#65533;&#65533;&#65533;&#65533;&#65533;&#65533;Z_FB&#65533;+L&#1291;&#65533;&#704;&#65533;&#1455;F&#65533;p&#65533;&#65533;&#1888;&#65533;44w&#65533;j&#65533;&#65533;U&#65533;q&#65533;&#65533;&#65533;&#65533;&#65533;IW&#65533;-&#65533; dX&#65533;i &#65533;&#65533;&#65533;nF6&#65533;m&#494;&#65533;d&#65533;v&#65533;+&#65533;"&#65533;&#65533;&#65533;U&#745;P7&#65533;&#65533;Wf&#65533;&#65533;]UH&#65533;&#65533;vaMB&#65533;kBz"3&#65533;g&#65533;&#65533;	&#65533;&#65533;&#65533;&#65533;&#65533;&#65533;5&#65533;&#65533;}&#65533;{&#65533;&#65533;&#65533;&#65533;&#65533;Y&#65533;&#65533;j&#65533;&#65533;&#65533;A&#65533;GG&#65533;&#65533;_53oa&#65533;&#65533;&#65533;&#65533;&#65533;&#65533;S`&#65533;&#65533;MA#&#65533;&#65533;5/&#65533;4B&#65533;",&#65533;&#65533;x&#65533;&#12480;&#65533;$&#65533;>1&#65533;&#65533;%&#65533;&#65533;&#65533;U&#65533;&#65533;k&#65533;&#65533;&#65533;4&#65533;
y&#65533;&#65533;&#65533;&#65533;&#65533;&#65533;&#408;&#1356;&#65533;&#65533;&#65533;&#65533;66&#65533;&#65533;&#65533;&#793;&#65533;,0p&#65533;H-&#65533;3y&#65533;&#65533;&#65533;&#65533;[&#65533;&#65533;<{&#65533;?&#65533;%i&#65533;&#2044;&#65533;&#65533;v&#65533;&#65533;&#65533;&#65533;&#65533;&#65533;|(&#65533;P&#65533;&#65533;ZDg[tC.&#65533;L.&#65533;M\#Mbh7!&#65533;z&#65533;&#65533;]&#65533;%&#65533;&#65533;]cEn&#65533;"&#65533;=&#65533;p?&#65533;_&#65533;@}&#65533;&#65533;]&#65533;^&#65533;&#65533;J&#65533;&#65533;&#65533;&#65533;&#65533;&#65533;n51&#65533;v&#65533;&#65533;I&#65533;+H&#65533;&#65533;rkV&#65533;0h&#65533;Q&#738;&#65533;73&#65533;gW&#1313;&#65533;j&#65533;&#65533;&#65533;bS&#65533;9L&#65533;H&#65533;&#65533;&#1708;X&#65533;&#65533;g&#65533;&#65533;e&#65533;p&#65533;&#65533;&#65533;&#65533;&#65533;g!
L&#65533;&#65533;7&#65533;&#65533;&#65533;&#65533;&#65533;$(&#65533;l&#65533;&#65533;&#65533;&#65533;^sF6&#1766;&#65533;1b&#65533;U|&#65533;&#65533;&#1120;0;&#65533;Fj&#65533;$<i&#65533;&#65533;m&#65533;j&#65533;&#65533;C &#65533;&#65533;&#65533;&#65533;&#65533;&#65533;[&#65533;^#&#65533;&#65533;>&#65533;_x&#65533;8&#65533;a)g&#65533;&#65533;q'&#383192;;Qv&#65533;&#65533;&#65533;&#65533;,&#65533;ZnzK@"&#65533;&#65533;&#65533;&#65533;&#65533;>J
@&#65533;a&#65533;&#65533;&#65533;&#65533;&#65533;&#65533;#&#65533;&#65533;&#65533;&#65533;En&#65533;&#65533;g&#65533;&#65533;ZQ&#65533;&#65533;a&#65533;*z&#65533;E&#65533;&#65533;&#65533;&#65533;&#65533;&#737; =&#65533;G&#65533;&#65533; 6&#1028;&&#65533;@D&#65533;&#65533;&#65533;&#65533;B p	s&#65533;&#65533;&#65533; 8j&#65533;&#65533;'
L
&#65533;&#65533;&#65533;@&#65533;&#65533;o@`B&#65533;&#612;-&#65533;&#65533;&#65533;&#65533;8&#65533;
B&#65533;Y&#65533;P&#65533;
r&#65533;D &#65533;(&#65533;PA&#65533;G&#65533;&#65533;G&#65533;&#65533;G&#65533;&#65533;&#65533;&#65533;&#65533;&#65533;&#65533;a|
8`&#65533;&#65533;/&#65533;&#65533;&#1807;&#65533;c&#65533;&#65533;7&#65533;&#65533;G/&#65533;Y&#65533;&#65533;&#65533;&#65533;G}&#65533;2&#65533;&#65533;; &#65533;g&#65533;&#65533;%&#65533;&#65533;&#65533;t@&#65533;)&#65533;G&#65533;_&#65533; &#65533; &#65533;&#65533;@&#65533;&#65533;?&#65533;&#911;|?2&#65533;&#65533;(&#65533;&#65533;&#65533;0@&#65533;&#65533;&#65533;H&#65533;.(@&#65533;<&#65533;x
L&#65533;&#65533;&#65533;&#65533;c&#65533;&#65533;&#65533;&#65533;&#65533;[&#65533;(&#65533;,@&#65533;&#65533;&#65533; :&#65533;&#65533;&#65533;&#65533;&#65533;&#65533;&#65533;3&#65533;&#65533;A?&#65533;><&#65533;G&#65533;&#65533;&#65533;D&#65533;gx&#65533;&#130;&#65533;f&#65533;.&#65533;&#65533;&#65533;8B%T&#65533;&#65533;{&#65533;x&#65533;i	 !&#65533; &#65533; ,&#65533; &#65533; &#65533; K &#65533; &#65533;	H&#65533;&#65533;&#65533;&#65533;*\&#65533;p&#65533;&#65533;&#65533;&#65533;&#65533;<kH&#65533;&#65533;&#331;3j\8&#65533; &#65533;&#65533;&#65533;
Z8f&#65533;&#65533;&#403;(S&#65533;\9&#65533;&#65533;&#65533;G&#65533;&#65533;9&#65533;fH&#65533;8s&#65533;<I-$M&#65533;$&#65533;&#65533;&#65533;9&#65533;&#65533;G&#65533;	I&#65533;\&#65533;tgM&#65533;.G-:&#65533;&#65533;L&#65533;W&#65533;j&#65533;j&#65533;g&#65533;G&#65533;:h&#599;&#486;
&#65533;&#629;&#65533;[&#65533;f&#878;&#65533;J&#65533;&#65533;&#1522;?&#65533;
T+&#65533;&#65533;&#1791;)&#65533;&#65533;&#65533;9&#65533;&#65533;&#1359;r&#65533;<J&#65533;`&#1447;&#65533;#gd[&#65533;/[&#65533;b&#65533;&#65533;&#65533;&#65533;&#65533;&#65533;&#65533;p!&#65533;&#65533;L&#65533;&#864;&#65533;[&#65533;&#65533;5&#65533;&#65533;&#65533;x&#65533;z&#65533;V`&#65533;&#1208;c}&#65533;w&#65533;&#65533;&#65533;O&#65533;&#909;;&#65533;`&#65533;z;cF&#65533;&#65533;&#65533;&#1932;&#65533;&#65533;V&#761;:r&#65533;k5&#65533;&#65533;>;&#65533;&#65533;&#65533;&#65533;s&#65533;&#65533;z&#65533;:w&#197;&#65533;&#65533;6&#65533;W&#65533;&#65533;&#65533;&#65533;V&#65533;"^&#65533;&#65533;&#65533;&#171;cM3;[&#65533;&#65533;&#65533;&#65533;C&#1319;S&#189;&#65533;_B&#65533;&#65533;&#65533;q&#65533;Ex&#65533;K&#65533;&#65533;A&#65533;&#65533;&#65533;&#65533;O&#65533;p0&#65533;&#65533;&#65533;@&#65533; &#65533;&#65533;:"V&#1794;RT`&#65533;}&#65533;&#65533;B	&#65533;&#325;@&#65533;tbA"&#65533;2>&#65533;&#65533;#C7&#65533;G&#65533;Z&#65533;8Y&#65533;
=&#1421;&#65533;8&#65533;:&#65533;&#65533;&#65533;?W&#65533;8&#65533;&#65533;A&#65533;\Q&#65533;)&#65533;$B&#31745;&#65533;]&#65533;&#65533;&#65533;&#65533;c&#65533;%&#65533;&#65533;#&#65533;W&#65533;y&#65533;@%&&#65533;&#65533;@/9FV]&#65533;&#65533;Icp~'&#65533;?9&#65533;&#65533;&#65533;;%&#65533;&#65533;&#65533;TRI&#30991;V&#65533;.&#65533;d3#u&#65533;(&#65533;@&#65533;&#65533;&#65533;&#65533;!&#65533;&#65533;&#65533;&#65533;*'&#65533;	&#65533;&#594;&#65533;H&#65533;&#65533;&#1511;&#65533;&#65533;&#65533;zH&#65533;X&#65533;wR&#65533;&#810;@VJ&#65533;&#65533;j$&#65533;&#65533;&#65533;E&#65533;h&#65533;@&#65533; $%AU>&#65533;&#65533;&#65533;&#65533;&#65533;Td&#65533;&#65533;&#65533;&#65533;&#65533;}&F&#65533;A&#65533;L)&#65533;&#65533;&#166;K&#65533;&#54864;4-&#65533;&#65533;&#65533;a@&#65533;k&#65533;&#65533;&#65533;!9;,&#65533;&#65533;lp&#65533;&#65533;\&#65533;	 %T&#65533;@o&#1299;]&#65533;&#65533;K&#65533;`&#65533;UU|&#65533;&#65533;E&#65533;&#65533;x&#65533;&#918;&#65533;>*'&#65533;&#457;.&#65533;U&#65533;K&#65533;+&#65533;&#65533;&#876;b&#65533;&#65533;&#65533;h&#65533;Ie&#1270;&#65533;&#65533;&#65533;?&#65533;&#27822;&#65533;'&#65533;&#65533;r&#65533;&#65533;&#65533;RO&#65533;]q&#65533;u44&#65533;&#65533;`%&#65533;,{&#65533;is(X5&#65533;&#1630;ZD&#37704;&#65533;&#65533;gEUZI&#65533;@i&#65533;tA&#65533;&#65533;&#65533;&#1715;&#65533;&#65533;&#65533;&#65533;a&#65533;5Aq&#65533;&#65533;&#65533;&#65533;?#&#65533;&#65533;jE&#65533;0-&#65533;p&#65533;a&#65533;Z*2I&#65533;&#65533;&#65533;&#65533;S&#65533;&#65533;&#65533;&#65533;&#65533;&#65533;m't&#65533;@qS&#65533;&#65533;Bae5&#65533;&#65533;&#65533;&#65533;&#65533;&#65533;&#65533;&#65533;4#$&#65533;&#65533;
4&#65533;&#65533;=^&#65533;-&#65533;k&#65533;P N&#65533;&#65533;4&#305;&#65533;	-&#65533;&#65533;&#65533;&#65533;&#65533;&#65533;&#65533;&#65533;&#65533;&#65533;.P&#65533;Y:8B&#65533;F&#65533;&#65533;&#65533;bC/&#65533;t&#65533;	&#65533;&#65533;&#1311;jINn&#65533;&#65533;l&#65533;]&#65533;&#65533;?W4&#65533;&#65533;&#65533;MM&#65533;q&#65533;&#65533;&#65533;SRJ&#65533;n&#65533;&#65533;&#65533;&#65533;&#65533;&#65533;1j&#65533;5&#65533;A>&#65533;X&#65533;o&#65533;&#65533;&#65533;&#65533;&#65533;&#65533;&#65533;<&#65533;&#65533;&#65533;9&#65533;F&#65533;&#65533;o$}&#1288;V&#65533;&#65533;@&#65533;mR&#65533;S&#65533;&#65533;&#65533;&#65533;&#65533;*O)&#65533;&#65533;A  3&#65533;&#65533;&#65533;1&#65533;H&#65533;N&#65533;\W&#962;&#65533;@&#65533;V&#65533;b&#65533;w&#65533; S&#65533;q'&#65533;-BK`J&#65533;&#65533;&#65533;&#65533;&#65533;)&#65533;&#65533;0@&#65533;&#65533;0&#131;&#65533;&#65533;vb&#733;&#65533;B&#65533;;mDJ&#1915;H7&#65533;&#65533;!!.E\&#1481;&#65533;@F&#65533;C/j&#65533;ZF3&#65533;&#65533;N&#65533;&#65533;3&#65533;(%&#65533;&#65533;eX&#65533;&#65533;qmAj&#65533;G&#1992;&#65533;&#65533;&#65533;+s&#65533;U&#1366;c&#65533;h&#65533;x&#65533;&#65533;U&#65533;a&#65533;&#65533;&#65533;&#65533;o
&#65533;&#65533;T6J.&#65533;&#65533;h1<P&#65533;>&#65533;&#65533;vm&7$&#65533;YG&#65533;l`&#65533;&#65533;&#65533;&#65533;&#65533;h&#65533;U&#65533;&#65533;&#65533;I&#65533;&#65533;&#65533;@&#65533;/&#65533;&#65533;A&#65533;&#65533;1&#65533;&#908;&#65533;&#65533;  u&#65533;A&#65533;d&#65533;H&#65533;S&#65533;5&#65533;&#65533;'B	&#65533;Z!&#65533;mR&#65533;&#65533;&#65533;&#65533;FjAs%2&#65533;&#65533;Ev&#65533;b&#65533;Sc&#65533;&#65533;&#65533;&#65533;G&#65533;&#65533;t&#65533;f&#65533;[H=&#1493;&#65533;i&#65533;&#65533;NH&#65533;h&#65533;&#65533;&#65533;q`2d&#65533;;RC&#65533;P&#65533;<w&#65533;&#65533;?L &#65533;&#65533;P&#65533;Y%*)s&#65533;\	(N&#65533;KI&#65533;"&#65533;&#65533;&#65533;&#65533;PrZkz$ &#65533;4&#65533;F&#65533;d&#65533;C&#65533;&#65533;&#65533;V`"&#780;&#65533;j&#65533;&#65533;`&#65533;Ee&#65533;&#65533;"&#65533;*Z
&#65533;'I&#65533;&#65533;&#38788;T&#65533;o
&#65533;EE &#65533;,QBU+BI&#65533;Yd&#65533;A&#65533;Q8&#65533;&#65533;1&#65533;&#65533;%&#65533;830&#1104;&#65533;&#65533;BE&#65533;&#65533;n&#65533;Sq~&#65533;&#65533;9&#65533;E&#65533;v&#65533;&#65533;&#65533;6&#65533;
#&#65533;Q&#767;&#65533;a&#65533;lC&F&#65533;iu*X&#65533;"K&#65533;&#65533;y&#65533;5!&#65533;&#65533;&#65533;6&#65533;5&#65533;&#65533;p&#65533;b&#65533;j?&#65533;i&#65533;&#65533;&#65533;&#65533;&#1027;PB"O&#65533;&#65533;e&#65533;A&#65533;&#65533;
j&#65533;&#1006;!,e)q&#65533;@&#65533;u'&#65533;	&#65533;Ln&#65533;rP.&#65533;/&#65533;U-)
Z&#65533;&#65533;&#65533;%~&#65533;&#65533;pJF&#65533;&#65533;mi&#65533;&#65533;8r&#65533;!&#65533;h&#65533;M&#65533;&#65533;,>&#65533;-&#65533;
&#65533;<&#65533;%&#65533;&#65533;&#65533;
k&#65533;*&#65533;m,&#65533;&#65533;&#65533;&#65533;&#65533;%&#65533;&#65533;*rd&#65533;&#65533;Lt &#65533;&#65533;<&#65533; \&#65533;&#393;4jr&#65533;^&#65533;H&#65533;&#65533;}&#65533;&#65533;P&#128;&#65533;d
MQ&#65533;?l&#65533;L&#65533;&#65533;&#65533;%q&#65533;&#65533;!&#65533;"&#65533;&#65533;&#65533;qq&#65533;M&#65533;n-%&#65533;bWY&#65533;&#1687;"&#65533;&#65533;?&#65533;&#65533;&#65533;&#65533;"&#65533;&#65533;?&#65533;&#65533;dUV&#65533;&#65533;3&#65533;
Z&#65533;(&#65533;]&#65533;F.&#65533;&#65533;&#65533;-$
&#65533;&#65533;&#65533;<&#65533;j$Tc^zB&#65533;&#65533;&#65533;&#65533;s&#65533;2N&#65533;&#65533;&#65533;&#65533;&#65533;&#416;HZ&#65533;&#65533;A)+>k&#65533;&#65533;Yb6&#65533;&#65533;!E&#65533;	&#65533;Q[V&#65533;&#65533;f&#65533;\&#65533;?&#65533;8&#65533;&#65533;&#65533;&#65533;v&#65533;&#1713;&#65533;&#65533;&#854;h&#65533;1]&#65533;2`~&#65533;R&#65533;&#65533;&#65533;Q&#65533;&#65533;~#6kda&o&#65533;&#65533; &&#65533;&#65533;	&#65533;e&#65533;`;_"&#65533;{%C_&#65533;`'W&#65533;&#65533;_&#36048;&#65533;H&#65533; &#65533;&#65533;F&#65533;&#65533;Fl&#1396;&#65533;+&#65533;&#65533;&#65533;}&#65533;W(&#65533; bm&#65533;&#65533;J5&#65533;&#65533;g&#65533;=$r&#65533;&#65533;&#65533;,# &#65533;>&#1062;&#65533;[f[&#65533;9e&#65533;&#65533;&#65533;}&#65533;p&#65533;,&#65533;!&#65533;&#65533;=&#228;&#1388;c7&#65533;&#65533;Iu&#65533;&#65533;&#65533;&#65533;&#65533;!&#65533;4 &#65533;4&#65533;&#65533;a&#65533;&#65533;	,c ?&#65533;	"&#65533;&#65533;h&#65533;(X&#65533;K&#65533;&#65533;&#65533;`&#65533;&#65533;%MH\b&#65533;&#65533;|'y8&#65533;&#65533;&#65533;J&#65533;duPQ&#415;"&#65533;q&#65533;&#277;+!&#65533;JJ&#65533;&#65533;>C&#65533;&#458;&#65533;";"&#65533;K'Z+;W: gkm	&#65533;<y&#65533;&#65533;&#65533;9N&#65533;\$&#65533;&#65533;'a:&#65533;&#65533;&#10820;&#65533;XC&#65533;$;J@W&#65533;&#65533;d&#65533;&#65533;uuS&#65533;.w&#65533;&#65533;&#65533;&#65533;&#65533;:&#65533;}s&#1572;&#65533;&#65533;"Y@&#65533;&#65533;&#65533;&#65533;&#65533;&#65533;6h&#65533;&#65533;R&#65533;&#65533;k&#65533;VfZ?m&#65533;-2&#65533;"&#65533;0;&#65533;Q&#65533;&#65533;fR&#65533;&#65533;&#65533;&#883;&#851;&#65533;~ v5&#65533;&#65533;}&#65533;&#65533;c&#65533;kn&#65533;&#65533;&#65533;__v&#65533;&#65533;$&#65533;&#65533;&#65533;&#65533;&#297;&#529;&#65533;|}B&#65533;&#65533;&#65533;&#65533;
&#65533;9&#65533;&#1945;&#65533;&#65533;&#65533;&#65533;p c&#65533;8&#65533;&#65533;xLD&#65533;&#65533;&#65533;%
&#65533;&#65533;F%&#65533;D&#65533; [p&#65533;&#65533;&#65533;@&#65533;&#65533;'&#65533;&#65533;&#65533;o&#65533;&#65533;&#65533;&#65533;	z&#65533;1.&#65533;&#65533;&#65533;&#65533;&#65533;0SQ&#65533;k &#65533;o&#65533;&#65533;&#65533;&#65533;h&#65533;n&#65533;&#65533;iX|&#65533;&#65533;{&#65533;ear(&#65533;&#65533;y&#65533;.&#65533;u&#65533;'&#65533;g&#65533;&#65533;}&#65533;&#65533;|&#65533;Pi)1Nh&#65533;&#65533;ao&#65533;Tc&#65533;HMe&#65533;&#65533;0&#65533;q&#65533;&#65533;&#65533;&#65533; i&#65533;&&#65533;t/&#65533;Uy&#65533;&#65533;&#65533;9&#65533;<*&#65533;7D&#65533;&#1493;_&#65533;&#65533;Oa&#65533;Et&#65533;{x&#65533; ,xw@(&#65533;&#65533;X&#65533;&#65533;y&#1925;&#65533;Am81&#65533;&#65533;t"&#65533;~^1D#T&#65533;&#65533;LW&#65533;$&#65533;1 &#65533;$&#65533;G=&#65533;&#65533;&#65533;&#65533;&#65533;=&#65533;&#65533;&#65533;zQu&#65533;&#65533;&#65533;&#65533;T&#65533;Fs&#65533;$qU&#65533;&#65533;&#65533;((&#65533;7o!
&#65533;8&#65533;']&#65533;&#65533;m
ve&#65533;&#65533;ptu&#65533;&#65533;"wm&#65533;$&#65533;PS1_&#65533;l&#65533;f{&#65533;&#65533;Gg&#65533;&#65533;&#522;&#65533;&#65533; ?&&#65533;&#65533;&$&#65533;}&#65533;&#65533;_g&#65533;&#65533;x&#65533;Cf&#65533;&#65533;huBU!&#65533;&#65533;T\w28&&#65533;&#65533;&#485;&#65533;&#65533;&#65533;D	&#65533;&#65533;'&#65533;&#65533;xv&#65533; &#65533;&#65533;&#65533;&#65533;A&#65533;a&#65533;&#65533; {&&#65533;&#65533;&#65533;_&#65533;&#65533;S>&#65533;=&#65533;P&#65533;@-p &#65533;0&&#65533;&#65533;&#65533;
&#65533;&#65533;Qa`&#65533;}$d iTj&#65533;:f&#65533;$&#65533;dp6R&#65533;g&#65533;!G&#65533;&#65533;U&#65533;D&#65533;Gt$8, %&#65533;p&#65533;wP&#65533;T&#65533;&#65533;&#65533;&#65533;&#65533;j&#65533;&#65533;&#65533;&#65533;kG&#65533;f&#65533;ABT/1&#65533;E&y&#65533;&#65533;d[A~*&#65533;o^E&#65533;&#65533;&#65533;&#65533;@,&#1102;&#65533;(&#65533;b C&#65533;`&#65533;)jg>&#65533;*Y&#65533;&#65533;P q&#65533;&#65533;a&#65533;E[&#65533;x&#65533;&#65533;t$8t&#65533;&#65533;&#1042;z&#65533;1&#65533;&#65533;X&#163; &#65533;%&#65533;&#65533;d&#65533;&#65533;&#65533;v&#65533;&#65533;$&#392;&#65533;MI&#65533;Iu&#65533;w`&#65533;E<&#65533;g&#65533;&#65533;)&#65533;&#65533;&#65533;&&#65533;&#65533;F&#65533;&#65533;&#65533;&#65533; &#65533;P&#65533;V&#65533;
&#65533;K&#65533;api&#65533;&#65533;&#65533;&#65533;&#65533;k&#65533;!&#65533;&#65533;@&#65533;&#65533;88	&#65533;&#65533;	&#65533;&#65533;&#65533;&#65533;R&#65533;-;&#65533;&#65533;oH7Y&#65533;^&#65533;&#65533;Es'&#65533;ik&#65533;s&#65533;q9&#65533;
yPC&#65533;&#65533;&#65533;D&#65533;uQ&#65533;fz&#65533;&#65533;!&#65533;t6`d&#28998;U3&#65533;q$&#65533;&#1623;&#65533;#1&#65533;4G1&#65533;U&#65533;x&#65533;w&#65533;@&#65533;m&#65533;T&#65533;&#65533;&#65533;J9&#65533;&#65533;w&#65533;&#65533;&#65533;ob&#65533;	&#65533;$&#65533;%&#65533;q&#65533;&#65533;&#65533;a\xH&#65533;1G&#65533;&#65533;&#65533;&#65533;&#65533;q&#65533;q&#65533;)<&#65533;&#65533;l&#65533;&#65533;Q&#65533;iQ&#65533;&#65533;f&#65533;&#65533;&#65533;t9|I+&#65533;&#65533;9&#65533;&#65533;&#65533;&#65533;&#436;JmD6&#65533;&#65533;K&#65533;&#65533;&#65533;r4&#65533;&#65533;8h&#65533;U *&#65533;&#65533;&#65533;Y&#65533;Tm&#65533;&#65533;<&#65533;&#65533;7&#65533;9V&#1065;)*&#65533;&#65533;,&#65533;&#65533;Mq&#65533;&#65533;&#65533;&#65533;&#65533;X+&#65533;-&#65533;>&#65533;&#65533;Ea\&#65533;&#65533;&#65533;m 
&#65533;V&#1143;UfQV&#65533;&#65533;&#65533;5L&#65533;Z&#65533;'&#65533;~&#65533;\7&#65533;$&#65533;&#65533;&#65533;&#65533;r&#65533;IA#W{m&#65533;&#65533;nh&#65533;&#65533;K!&#65533;&#65533;&#65533;&#65533;y&#65533;&#65533;^&#65533;vyE&#65533;&#65533;&#65533;&#65533;3&#65533;)&#65533;8h&#65533;&#65533;&#65533;&#65533;3&#65533;`p&#65533;vO^&#65533;&#65533;n b&#1798;?!qA&#65533;&#65533; y&#65533;&#65533;)-&#65533;G&#65533;&#65533;9V&#65533;&#485;&#65533;Q
&#65533;dC&#65533;&#65533;`&#65533;&#65533;&#65533;i&#65533;&#65533;&#65533;&#65533;:&#65533;&#65533;&#65533;&#65533;&#65533;9#&#65533;#&#65533;Q&#65533;&#65533;]&#65533; &#65533;&#65533;&#65533;&#65533;qWcGa&#65533;&#65533;&#65533;/&#65533;p6&#65533;&#65533;&#65533;&#65533;&#65533;&#65533;&#65533;JP&#65533;&#65533;3bh&#65533;&#65533;0&#65533;*=&#65533;&#65533;KQ\&#65533;&#65533;fX&#65533;g&#65533;$w(&#625;v`&#65533;"&#65533;&#65533;3&#65533;
&#65533;&#65533;x&#65533;+	L&#65533;A&#65533;&#65533;)&#65533;&#65533;PU&#65533;&#65533;&#65533;iq!0&#65533;&#65533;&#65533;^&#65533;0 &#65533;&#65533;&#65533;e<&#65533;vE8mi&#65533;&#65533;&#65533;&#65533;r&#65533;&#65533;&#65533;&#65533;8&#65533;Q&#65533;^&#65533;+&#65533;&#65533;?&#65533;~ &#65533;0LH&#65533;@5&#65533;1&#65533;n&E6&#1058;UU&#65533;&#65533;Dps!/&#65533;Q&#1504;&#65533;&#65533; &#65533;&&#65533; &#65533;~&#65533;@]&#65533;&#65533;&#65533;)&#65533;Z&#65533;o7/&#65533;&#65533;t&#65533;P&#65533;&#65533;~A7&#65533;ZKp&#65533;(Pk H&#65533;H0&#65533;&#65533;&#65533;`&#65533;&#65533;1Abh&#65533;ar&#470;&#65533;w,&#65533;&#65533;'&#65533;&#65533;t&#65533; 
&#65533;Z@a&#65533;rj+OF*&#1796;{&#65533;q&#65533;&#65533;7!&#65533;A&#65533;0H&#65533;[&#65533;&#65533;&#1321;zP&#65533;\0&#65533;&#65533;&#65533;&#65533;&#65533;o&#65533;9&#65533;&#65533;&#65533;&#65533;&#65533;jJ^&#65533;Q`&#65533;m&#65533;P G&#65533;&#65533;v&#65533;9&#65533;&#65533;k&#65533;&#65533;"E&u!
&#65533;xw&#65533;?(E&[&#65533;&#65533;&#65533;)O&#65533;&#65533;=
&#65533;&#65533;&#65533;7&#65533;&#65533;5&#65533;&#65533;&#65533;&#65533;{&#65533;&#65533;6&#65533;&#65533;~&#65533;M9&#65533;q&#65533;i5RQ&#65533;&#842;&#65533;&#635;&#65533;1<&#65533;K&#65533;&#65533;}&#65533;>&#65533;&#65533;C&#1653;H&#1174;&#65533;5&#65533;&#65533;&#65533;&#65533;&#409;&#65533;&#65533;vy)&#65533;&#65533;v$&#65533;e&#65533;&#65533;e&&#65533;m&#65533;Q&#65533;&#65533;R&#65533;&#65533;&#1216;|&#65533;1,7&#523;&#65533;"xU&#65533;;p&#65533;K;|w)W>B&#65533;G&#65533;~!&#65533;&#65533;E&#65533;/+P8*EN&#65533;&#65533;[A=q:&#65533;&#65533;z&#65533;&#65533;L1 &#65533;K&#65533;wh*&#65533;@O`&#65533;M&#65533;	&#65533;	!&#65533;qLp&#65533;&#65533;l&#65533;&#65533;mw&#65533;&#65533;&#65533;&#65533;{&#65533;&#65533;[!&#65533;&#65533;&#65533;&#65533;\&#518;&#65533;&#65533;&#65533;	&#65533;&#65533;&#65533;&#65533;&#65533;0&#65533;&#65533;&#65533; &#587;&#65533;	&#65533;&#65533;&#65533;&#65533;&#531;&#65533;&#65533;,&#585;&#673;&#65533;&#65533;&#65533;&#65533;&#65533;&#516; &#65533;&#65533;&#65533;ol&#65533;,&#65533;s,yLOb&#679;&#65533;&#65533;&#65533;* &#65533;<&#65533;0&#65533;|&#65533;`&#65533;Pg&#65533;&#65533;|&#65533;lp&#65533;<&#65533;&#1196;&#763;l&#65533;P
{&#65533; &#65533;&#65533;&#65533;&#65533;	&#65533;&#65533;&#65533;&#65533;&#65533;&#65533;&#841;&#65533;&#65533;|&#65533;p&#65533;)&#65533; !&#65533;&#65533;&#65533;	&#65533;&#65533;&#65533;&#65533;&#65533;&#65533;&#65533;&#65533;&#65533;&#65533;&#65533;&#65533;&#65533;&#65533;] )P&#65533;q&#65533;&#65533;&#65533;&#65533;&#65533;&#65533;&#65533;&#65533;g@a&#65533; =&#65533;&#65533;,&#65533;&#65533;&#65533;&#65533;&#65533;a&&#65533; &#65533; &#65533;&#65533;&#65533;&#65533;&#65533;&#65533;* &#65533;&#65533;&#65533;q&#65533;.&#65533;&#1139;&#65533;&#65533;&#65533;<&#65533;2&#65533;&#65533;&#65533;gp&#65533;l&#65533;&#65533;&#65533;&#65533;,&#65533;K&a&#65533;&#65533;M&#65533;&#65533;&#65533;`&#65533;&#65533;&#65533;5&#65533;&#65533;&#65533;&#65533;:&#65533;&#65533;LRM!&#65533;&#65533;&#65533;0&#65533;&#65533;\=Y&#65533;&#65533;`M%&#65533;&#937;&#65533;&#65533;&#65533;&#65533;	&#65533;&#65533;&#65533;&#65533;&#65533;&#65533;&#65533;&#65533;O}&#65533;&#65533;9`\4&#65533;7&#65533;&#65533;&#65533;&#65533;4&#65533;&#65533;&#65533;&#65533;M&#1541;&#65533;&#65533;c}&#65533;&#65533;`&#65533;!0&#65533;1}]&#65533;<K&#65533;&#65533;!&#1539;&#65533;N&#1526;A&#65533;&#65533;o&#65533;02&#65533;&#65533;&#65533;&#65533;&#65533;}mZF< &#65533; &#65533; &#65533;&#65533; &#65533;&#1547;&#653;m&#65533;V&#65533;&#1684;-|].<&#65533;e4 &#1780;-&#65533;&#65533;0&#1785;M&#1569;-&#1677;&#65533;&#65533;k&#65533;]&#65533;&#65533;&#65533;&#65533;&#65533;&#65533;=&#65533;-&#65533;&#65533;&#65533;&#1570;&#65533;_&#65533;&#65533;&#1810;}&#65533;K&#65533;&#1628;}&#1782;&#65533;-&#65533;&#65533;&#65533;&#65533;&#65533;ev}&#65533;C&#65533;&#65533;&#65533;&#65533;&#65533;&#65533;&#65533;&#65533;&#1859;&#65533;&#1747;<&#65533;&#65533;&#65533;1C&#65533;&#65533;@&#65533;&#65533;&#65533;m&#65533;&#65533;1&#65533;<[6&#65533;&#65533;&#65533;C&#65533;&#65533;{&#1849;&#65533;^&#65533;&#65533;&#65533;a&#65533;&#65533;&#65533;&#65533;&#65533;
&#1545;&#65533;&#65533;,&#65533;&#65533;&#65533;O&#65533;!&#65533;b&#65533;&#65533;&#65533;&#1440;&#65533;&#65533;&#65533;,&#65533;&#65533;!.&#65533;]&#65533;[66.&#65533;	&#65533;&#1929;&#65533;&#65533;@&#65533;&#65533;"n:N&#1168;&#65533;E&#65533;&#1999;&#65533;&#65533;&#65533;&#65533;&#65533;&#65533;&#65533;O~&#65533;4&#65533;&#65533;D~&#65533;&#65533;&#65533;&#65533;B&#65533;e&#493;&#65533;&#861;&#65533;&#65533; &#65533;:&#65533;&#65533;&#1657;P&#65533;b~&#65533;&#65533;]&#65533;;{&#65533;&#1901;&#65533;M&#65533;ln&#65533;&#65533;@9&#65533;&#65533;&#65533;6~&#65533;&#65533;&#65533;<&#65533;&#65533;&#65533;=&#65533;=&#65533;&#65533;]&#65533;&#65533;3&#65533;f&#65533;&#65533;s~&#15293;&#1988;&#65533;&#65533;i&#65533;&#65533;&#65533;&#65533;&#65533;&#65533;&#65533;	H&#65533;E&#65533;&#65533;K&#65533;&#1965;&#65533;q&#65533;/&#65533;&#65533;Q&#65533;&#65533;^&#65533;&#65533;&#1779;&#65533;&#65533;h&#65533;&#65533;&#65533;&#65533;3n&#65533;n&#65533;3>&#46894;&#65533;j&#65533;&#65533;d&#65533;&#65533;!&#65533;n&#65533;&#65533;&#65533;P&#65533;[~&#65533;ne&#65533;&#65533;M&#65533;&#65533;&#65533;&#65533;&#65533;N&#65533;&#65533;&#65533;&#65533;u&#65533;&#65533;&#65533;^&#65533;&#65533;&#65533;&#65533;&#65533;&#65533;&#65533;n&#65533;&#1854;&#736;>&#65533;m&#65533;^&#65533;[6&#65533;z&#65533;&#65533;&#733;&#65533;&#65533;&#65533;&#65533;4&#65533;&#65533;&#65533;&#65533;v^&#65533;&#65533;m&#65533;~&#65533;&#65533;&#65533;&#65533;^&#65533;M&#65533;&#65533;&#65533;&#65533;&#65533;&#65533;&#65533;&#65533;&#65533;^&#65533;&#65533;&#65533;&#65533;s^&#65533;&#65533;&#65533;&#65533;j&#65533;&#65533;|&#65533;&#65533;ex&#65533;&#65533;&#65533;&#65533;&#65533;g&&#65533;&#65533;^&#65533;-&#65533;&#65533;&#65533;&#685;&#65533;e&#65533;.&#65533;&#65533;]&#65533; &#65533;&#65533;N&#65533;&#65533;&#65533;^&#65533;&#65533;&#65533;&#65533;f&#65533;&#65533;&#65533;&#65533;&#65533;&#65533;4 &#65533;Zf&#65533;'&#65533;&#65533;&#65533;&#65533;&#65533;&#65533;&o&#65533;(O&#1808;&#65533;&#65533;nf&#65533;."&#65533;Y~	G&#65533;&#65533;(/&#65533;C~&#65533;B&#65533;&#65533;n&#65533;$&#65533; &#65533;H?&#65533;&#65533;&#65533;&#65533;6&#65533;&#65533;	&#65533;&#65533;&#65533;&#65533;T&#65533;&#65533;&#65533;&#65533;w&#65533;e&#65533;&#65533;&#20339;&#65533;&#65533;j&#65533;&#65533;@&#65533;_&#65533;&#65533;&#65533;&#65533;=&#65533;&#65533;&#65533;&#65533;=&#65533;z&#65533;&#65533;&#65533;&#65533;C&#65533;&#65533;
n&#65533;^&#65533;&#65533;a&#65533;&#65533;|&#65533;/&#65533;!P&#65533;e
/&#65533;i~&#65533;&#65533;&#65533;&#414;&#65533;o&#65533;{=[&#1011;D&#65533;&#65533;&#65533;&#65533;&#65533;]&#65533;e~&#65533;6&#65533;&#65533;	&#65533;&#65533;&#65533;m&#65533;/&#65533;|_&#65533;?&#65533;&#65533;&#65533;&#65533;_&#65533;P?&#65533;i>&#65533;&#65533;&#65533;1&#65533;~?&#65533;_&#65533;N&#65533;&#271;&#65533;m&#65533;&#65533;g&#65533;&#65533;&#65533;&#65533;&#65533;&#65533;&#65533;&#65533;&#65533;_&#65533;&#65533;&#65533;-&#65533;~&#65533;&#65533;&#65533;-&#65533;&#65533;&#65533;&#65533;u&#65533;&#65533;&#65533;&#65533;K&#65533;&#65533;&#65533;&#65533;&#65533;N&#65533;&#65533;[&#65533;&#65533;&#65533;&#1593;&#65533;&#65533;&#65533;&#65533;&#65533;`_&#65533;m,&#65533;&#65533;&#65533;r	&#65533;& &#304;&#65533;	V&#65533;7&#65533;!&#65533;&#65533;xI'&#65533;&#65533;E^&#65533;6&#65533;&#65533;&#65533;&#65533;&#65533;G&#65533;!E&#65533;$Y&#65533;&#65533;I&#65533;)&#65533;&#65533;kB&#65533;c&#65533;A&#65533;&#65533;&#65533;5&#65533;&#65533;&#65533;&#65533;iQ&#65533;?pU%Z&#65533;&#65533;Q&#65533;,i&#65533;$8&#65533; B&#65533;	&#65533;&#547;&#65533;8&#65533;&#65533;&#65533;&#65533;&#65533;&#65533;W&#65533;a&#65533;&#65533;&#65533;b&#65533;0k!s&#65533;&#65533;&#65533;&#1774;a&#65533;&#933;;R)&#1223;OJ&#65533;r&#65533;&#65533;&#65533;X'&#65533;&#65533;&#65533;&#65533;a&#65533;`&#65533;z&#65533;) $&#180;Ts&#65533;|&#65533;&#65533;&#65533;&#281;5&#65533;&#65533;Ro&#65533;a&#65533;&#65533;6(&#1422;Z&#65533;b&#65533;&#65533;&#1717;H&#65533;&#65533;&#65533;&#1739;0D&#65533;5&#65533;-Z&#65533;&#65533;&#65533;&#65533;k&#65533;&#65533;&#65533;,X&#65533;&#65533;&#65533;/&#65533;&#65533;&#65533;&#65533;&#65533;UpB&#65533;.&#65533;&#65533;&#50740;A&#65533;&#65533;&#65533;&#65533;&#65533;E&#65533;n&#65533;I&#65533;^>&#65533;p&#1183;"&#65533;+&#65533;&#65533;&#65533;w&#65533;&#65533;4&#65533;&#65533;}&#65533;&#65533;;&#65533;6~&#65533;&#65533;&#65533;&#65533;&#65533;C&#65533;&#65533;&#65533;&#65533;&#65533;AMX&#65533;oA&#65533;&#65533;&#65533;a)&#65533;1.&#65533;&#65533;>&#65533;&#65533;&#65533;&#65533;&#65533;>&#65533;&#65533;&#1064;~4	 7C&#65533;&#65533;&#65533;6&#65533;&&#65533;h&#65533;&#65533;&:&#65533;&#65533;c*&#65533; "M&#65533;&#65533;(L&#65533;# &#2027;&#65533;&#65533;w<&#65533;C&#65533;D&#65533;F&#65533;&#65533;)&#65533;&#65533;&#65533;<h2&#65533;&#65533;&#65533;&#65533;&#65533;&#65533;2)s&#65533;&#65533;ip&#65533;M4R&#65533;/&#65533;Z&#65533;&#65533;+&#65533;&#65533;&#65533;&#65533;&#65533;&#65533;&#65533;&;(p@&#65533;&#65533;&#65533;:TSM&#65533;&#65533;&#65533;K&#65533;&#65533;&#65533;I&#65533;y&#65533;,>&#65533;&#65533;&#65533;&#65533;sQ&#65533;&#65533;EI7=&#65533;&#65533;8.&#65533;&#65533;:&#65533;&#65533;TpQ+m3G0;&#65533;L&#65533;yl+&#65533;RQN&#65533;d&#65533;&#65533;H;&#65533;&#65533;&#65533;&#65533;`&#65533;#&#65533;&#65533;&#65533;&#65533;V;&#850;&#65533;.'&#65533;u&#65533;&#801;&#65533;CY&#65533;&#65533;^&#65533;&#65533;&#65533;U1&#65533;&#1838;;&#65533;r&#65533;u&#65533;&#65533;b&#65533;f?&#65533;VPk"&#65533;&#65533; (&#65533;-M&#65533;&#65533;&#65533;F9&#65533;p&&#65533;h&#65533;&&#65533;&#65533;&#65533;&#65533;@^xU&#65533;&#65533;_&#65533;6&#65533;q&#65533;,&#1507;LT&#65533;}&#65533;V %M&#65533;*&#1927;j}H\=&#65533;&#1732;&#65533;&#65533;X@&#1515;&#65533;Iz&#65533;lqY&#65533;3&#65533;XDc&#65533;(C&#65533;&#65533;Py&#65533;(H16&#65533;:&#65533;&#65533;&#625;&#65533;&#65533;&#65533;&#65533; L&#889;&#65533;+&#65533;f&#65533;k&#65533;&#1126;&#65533;A
&#65533;&#29229;&#65533;x&#65533;&#369;&#65533;i&#65533;&#65533;&#65533;&#65533;%Gy~&#65533;&#65533;Bol&#65533;&#65533;&#65533;Z&#65533;o&#65533;U&#65533;&#65533;&#65533;%&#65533;v$qx0&#65533;&#65533;&#862;"&#65533;c&#65533;5$G&#65533;G{h`Q&#65533;h&#65533;&#65533;&#65533;>&#65533;&#65533;~y&#65533;&#65533;&#65533;b7a2&#65533;\&#65533;&#1937;&#65533;&#65533;&#65533;5Gq&#65533;rX!&#65533;}&#65533;&#65533;({#s&#65533;&#65533;!&#65533;&#65533;&#65533;y&#65533;Z&#65533;$&#1400;G&#65533;&#65533;g&#65533;&#65533;&#286;&#1258;&#65533;&#65533;&#1651;-&#65533;&#65533;&#65533;&#65533;&#1180;&#65533;&#65533;/l|&#65533;&#65533;&#65533;$&#65533;V&#65533;&#65533;&#65533;&#65533;&#65533;r&#65533;&#65533;\&#65533;&#65533;l&#65533;h&#65533;&#1143;x!&#65533;z&#65533;TO&#65533;&#65533;&#65533;e&#65533;&#65533;{&#65533;}&#65533;|z&#65533;&#65533;&#65533;g&#65533;&#65533;|&#65533;C&#65533;&#65533;!&#65533;&#65533;&#65533;p&#65533;!&#65533;/~H&#65533;&#65533;&#65533;&#65533;W&#65533;jMY_N&#65533;&#65533;&#65533;o&#65533;&#65533;&#65533;^&#65533;x&#65533;&#65533;&#65533;&#65533;%.1H#&#65533;&#65533;	j&#65533;Y&#65533;X&#65533;&#65533;&#65533;:&#65533;&#65533;&#55001;C&#65533;;&#65533;&#65533;o&#65533;#C&#65533;A&#65533;pF&#65533;&#65533;.&#1553;&#65533;&#65533;!&#65533;&#34802;&#65533;d&#65533;&#65533;0%&#65533;&#65533;&#65533;&#65533;BC&#65533; f&#65533;&#65533;
&#65533;C&#65533;&#65533;4&#65533;&#65533;!G&#65533;(&#65533;&#65533;&#65533;2.&#65533;b&#65533;g&#65533;~,y4(&#65533;x&#65533;&#65533;&#65533;2&#65533;&#65533;&#65533;&#65533;)&#65533;15>&#65533;{j&#65533;&#65533;G&#65533;&#65533;&#65533;&#65533;	&#65533;wl&#65533;&#65533;Y&#65533;f\]&#65533;&#65533;&#65533;&#65533;&#65533;/D&#65533;&#65533;V&#65533;&#65533;E&#65533;E&#65533;M&#65533;[!&#65533;&#65533;&#65533;&#65533;&#65533;&#65533;&#65533;&#65533;c&&#65533;&#65533;=&#65533;~&#65533;#&#65533;&#65533;F&#65533;&#65533;&#65533;&#65533;&#65533;&#65533;&#65533;&m&#65533;&#260;&#65533;n&#65533;RD&#65533;(1RJZr&#65533;Y&#65533;(aS&#65533;&#65533;&#65533;&#65533;&#65533;B&#65533;&#1571;4&#65533;`.&#65533;&#65533;4&#65533;&#65533;&#65533;;&#65533;s &#65533;&#65533;&#65533;,&#65533;`>z&#1587;&#388;&#65533;&#65533;G-IQx&#65533;&#65533;8i)N &#1860;!j&#65533;'&#65533;&#65533;&#65533;&#65533;	&#65533;&#65533;&#65533;<&#65533;8#W&#65533;N&#65533;&#65533;&#65533;&#65533;$t&#65533;&#65533;OM3&#65533;&#65533;&#65533;<s&#65533;I&#65533;&#65533;&#65533;b&#65533;&#65533;'Bk9N&#65533;&#65533;&#65533;,&#65533;tT.>&#65533;&#65533;S&#65533;&#65533;M&#65533;B	O&#65533;&#65533;&#65533;6q&#65533;&#65533;F&#65533;H&#65533;i&#65533;~(!j&#65533;&#65533;&#65533;ml#&#65533;iH&#281;&#65533;Q&#65533;&#65533;&#65533;;g&#65533;&#65533;&#65533;&#969;&#65533;fG&#65533;Og&#43546;nG&#65533;&#65533;&#65533;h&#65533;
z/&#65533;6&#65533;#&#65533;PSR
&#65533;ydL4&#65533;fe&#65533;&#65533;U9&#65533;&#65533;&#65533;#&#65533;rzD&#65533;d&#65533;+Q(q&#65533;9&#65533;&#65533;vu}e&#65533;&#65533;Y&#65533;&#65533;K&#65533;K&#65533;o&#65533;f&#65533;r&#65533;F&#65533;&#65533;&#65533;P&#65533;4%<&#65533;u&#1479;~&#65533;&#65533;X&#65533;UP&#65533;d5&#65533;%&#65533;&#65533;+&#65533;;&#65533;o&#65533;&#65533;&#65533;i`&#65533;&#65533;S~&#65533;c&#65533;&#65533;b-&#65533;B&#65533;&#65533;i&#65533;YQ&#1282;D&#65533;P5&#65533;5&#65533;&#65533;&#65533;UR"&#65533;&#65533;lnukR&#65533;T&#245;&#192;-&#65533;n&#65533;X&#65533;j+2c3)N&#65533;q&#65533;o&#65533;}&#65533;&#65533;
&#65533;-&#65533;&#250;&#65533;&#65533;j&#65533;&#65533;\&#65533;V&#65533;=&#65533;&#65533;&#65533;D22^@b&#65533;&kyL&#65533;&#65533;&#65533;&#65533;"@&#65533;x&#65533;&#65533;&#65533;&#65533;X&#65533;&#65533;&#65533;D]&#65533;&#65533;n+&#65533;&#65533;&#65533;VY&#65533;Qk&#65533;v&#65533;!-i&#65533;!&#65533;&#65533;&#65533;&#65533;&#65533;&#65533;&#65533;%&#65533;&#65533;7L&#65533;&#65533;,f/&#65533;&#65533;s&#65533;	&#65533;H&#65533;{&#65533;&#65533;&#65533;&#65533;Edbp&#65533;&#65533;&#65533;&#65533;&#65533;&#65533;&#65533;&#65533;1&#65533;w*{&#286;&#65533;&#65533;&#65533;&#65533;NXW&#65533;&#65533;!P&#65533;&#65533;&#65533;&#65533;&#65533;&#65533;E&#65533;&#65533;2&#1944; #&#65533;Y`+&#65533;&#65533;&#65533;#&#65533; RL&#65533;&#65533;&#65533;@&#65533;&#65533;Z&#65533;s*&#65533;`&#65533;&#65533;_&#65533;2&#65533;&#65533;c&#65533;&#65533;&#65533;&#65533;B&#65533;o&#65533;&#65533;&#65533;+&#65533;&#65533;3&#65533;<*<5kx&#65533;m0z&#65533;|a &#65533;W&#65533;3&#65533;/&#65533;g&#65533;&#65533;&#65533;I&#65533;s&#65533;&#65533;<dS&#65533;&#65533;|&#65533;&#65533;7T&#65533;Kxy&#65533;a&#1954;&#65533;i
{&#65533;&#65533;&#65533;&#65533;&#65533;|cj&#65533;n&#65533;&#65533;1&#65533;e&#65533;,Z&#65533;&#65533;z&#65533;&#65533;&#65533;Xf,&#65533;1J&#65533;&#65533;/&#65533;&#65533;&#65533;&#1679;&#65533;&#65533;&#657;&#65533;&#65533;:j6?&#65533;}N&#65533;1m&#65533;&#65533;&#65533;&#65533;w&#65533;p&#65533;&#65533;&#65533;2&#65533;&#65533;.7&#65533;)&#65533;&#65533;a&#65533;&#65533;6z&#65533;1&#65533;&#65533;`|&#65533;&#65533;&#65533;f'&#1738;v&#65533;&#843;lN&#65533;@&#65533;&#65533;5&#65533;&#65533;&#65533;mc&#65533;4A&#65533;&#65533;x&#65533;&#65533;&#65533;$&#65533;#&#65533;&#65533;.!8&#65533;&#65533;&#65533;&#65533;-~&#65533;wX&#65533;L&#23959;1 ^&#65533;&#65533;(&#65533;!&#65533;?J&#65533;&#65533;&#65533; &#65533;P&#65533;,&#65533;0&#65533;&#65533;&#65533;&#65533;&#65533;&#65533;&#65533;&#65533;]&#65533; 
8@2&#65533;&#65533;&#65533;&#65533;&#65533;_ &#65533;&#65533;&#65533;&#1743;&#65533;&#65533;g&#65533;&#65533;&#65533;)&#65533;&#65533;Y&#1308;&#65533;&#65533;&#65533;&#65533;q>&#65533;&#65533;&#65533;&#65533;K&#65533;&#65533;rN&#65533;3&#65533;B&#65533;(&#65533;p&#1185;&#65533;t&#65533;P$3&#65533;&#65533;&#65533;k&#65533;s&#65533;&#65533;\&#65533;d&#65533;&#563;J&#1089;p$y&#2043;I&#65533;&#65533;#x&#65533;G&#65533;;&#65533;H&#65533;&#65533;&#65533;@R&#65533;&#65533;$&#65533;&#65533;&#65533;&#65533;<&#65533;#y&#663;d&#65533;<$&#65533;&#65533;&#65533;@&#65533;&#65533;;&#65533;_z&#65533;&#65533;&#65533;O &#65533;9&#65533;&#65533;&#65533;;&#65533;&#65533;X&#65533;?&#65533;&#65533;.&#65533;&#65533;&#24311;9&#65533;i4&#65533;&#65533;&#65533;&#65533;p&#65533;@&#65533;Q{&#65533;&#65533;#&#65533;o&#65533;?&#65533;&#65533;|&#65533;4C&#65533;&#65533;h}&#65533;&#65533;>&#65533;&#65533;~&#65533;&#65533;&#65533;D&#65533;[ !&#65533; &#65533; ,&#65533; &#65533; &#65533; K &#65533; &#65533;	H&#65533;&#65533;&#65533;&#65533;*\&#65533;&#65533;6&#65533;0&#7137;&#331;3j&#65533;&#65533;q!&#65533;&#65533;&#65533;,&#65533;:&#65533;>&t\&#626;&#65533;&#727;	C&#65533;dH"	&#795;8s.&#65533;)P&#65533;&#517;H&#65533;&#65533;&#65533;_&#1055;&#65533;&#65533;\&#65533;&#65533;&#65533;&#1089;>&#65533;!*&#65533;OjF&#65533;6&#65533;&#661;&#65533;&#1058;G&#65533;&#65533;Dh&#65533;hU&#65533;a&#65533;&#65533;&#65533;J&#65533;&#65533;?(&#65533;&#669;;&#65533;,T&#65533;_&#65533;f&#65533;&#1978;Z&#65533;&#65533;K&#65533;&#65533;&#827;N|&#65533;&#65533;&#65533;(L&#65533;i`&#65533;&#65533;T&#65533;&#65533;a&#65533;E&#65533;&#65533;8&#65533;&#65533;i&#65533;U&#65533;&#65533;&#21207;u&#65533;&#65533;j&#65533;f]&#65533;YuZ&#65533;}&#65533;)=&#65533;&#1771;&#65533;&#65533;{&#65533;&#65533;&#65533;&#65533;Q&#65533;&#65533;&#65533;bE&#1723;&#65533;F&#65533;&#65533;g&#65533;&#65533;9<0d&#65533;2/&#65533;&#65533;\&#65533;&#65533;oOm&#65533;&#65533;%&#65533;&#65533;&#65533;1&#65533;&#65533;&#65533;&#65533;D&#65533;&#65533;6&#739167;f&#65533;
&#65533;;Lm=k&#65533;_-&#65533;5&#65533;&#882;&#65533;&#65533;X&#65533;I&#65533;P&#65533;&#65533;gYq{E&#65533;&#65533;2-&#65533;&#65533;T=}&#65533;$&#65533;cW}f&#65533;&#65533;A&&#65533;&#868;&#65533;@?<&#65533;&#65533;@&#65533;|Su}(&#65533; &#65533;&#65533; 4jw[&#65533;<u&#65533;?&#65533;&#1294;7&#65533;&#65533;&#65533;?E&#65533;&#65533;&#65533;&#65533;I4&#65533;&#65533;&#65533;&#65533;&#65533;&#65533;&#65533;&#65533;^q4rW&#65533;B&#65533;&#65533;a&#65533;X"X&#65533;?&#65533;&#65533;&#65533;@J&#65533;&#65533;@&#65533;D&#65533;7&#65533;4&#65533;&AN&#65533;[&#65533;&#65533;H&#65533;x[2&#65533;	&#65533;$&#65533;&#65533;&#65533;&#65533;&#65533;V&#65533;&#65533;&#65533;&#859;I&#65533;&#65533;j&&#65533;&#65533;&#65533;&#65533;yZ&#65533;eV&#65533;h &#65533;&#65533;&#65533;?&#1812;$&#65533;&#65533;&#65533;&#65533;F&#65533;b^&#65533;&#65533;:M&#65533;&#618;&#65533;H>&#65533;:&#1051;l&#65533;&#65533;(B&#65533;@u]T&#65533;x&#65533;&#65533;[&#65533;&#65533;P&#65533;317&#65533;&#65533;5&#65533;L&#65533;&#65533;V&#65533;&#65533;&#65533;&#65533;F&#65533;L&#65533;j&&#65533;?&#423;&#65533;&#65533;&#65533;}JhV&#65533;&#65533;5"jS&#65533;@&#65533;:Kd&#65533;&#52378;$&#65533;&#65533;&#65533;&#65533;*v&#65533;&#65533;X&#1125;&#65533;-u&#65533;[&#65533;~E0&#156;&#65533;&#65533;Ki&#65533;&#65533;lp&#65533;&#65533;
&#65533;MB&#65533;D&#65533;&#65533;&#65533;}&#65533;&#65533;~E&#65533;!&#65533;&#1003;&#65533;&#682;P&#65533;KQ&#65533;ol&#65533;`T&#65533;~X&#65533;&#65533;&&#65533;4&#65533;l3&#65533;&#520;LP<
&#65533;|&#65533;t&#1762;&#65533;is&#65533;z&#65533;&#65533;Wy&A6&#65533;+&#65533;&#65533;N+{fdd)c&#65533;"&#65533;Vs>&#65533;&#65533;^x&#65533;&#65533;@&#65533;&#65533;	&#65533;&#65533;&#65533;&#65533;&#65533;l&#65533;&#65533;Z&#65533;?&#65533;P&#65533;kk&#65533;&#65533;&#65533;i&#65533;&#65533;U&#65533;&#1921;&#65533;&#65533;&#65533;&#65533;@&#65533;&#65533;&#884;&#65533;&#18574;&#65533;&#934;&#65533;&#65533;&#65533;g&#65533;&#65533;&#65533;&#65533;=_&#65533;&#65533;&#1862;&#65533;&#65533;&#65533;B.&#65533;?&#65533;&#65533;lv&#65533;G&#65533;m&#65533;&#65533;In&#65533;%&#65533;E#&#65533;&#65533;=&#65533;&#65533;&#586;&#65533;&#65533;&#44254;kP&#65533;L&#65533;9&#65533;&#65533;&#65533;&#65533;&#65533;&#65533;&#65533;&#65533;IAW&#65533;N&#65533;&#65533;&#65533;F&#1158;A&#65533;&#65533;&#65533;&#65533;"3&#65533;&#1571;[&#65533;&#65533;:&#65533;B8&#65533;@=&#65533;&#65533;&#65533;&#65533;bdA\r&#65533;&#65533;cY'$&#65533;&#65533;U&#65533;&#65533;&#65533;&#65533;&&#65533;&#65533;&#65533;:C&#65533;
&#65533;&#65533;&#65533;&#65533;6R{&#65533;3&#65533;&#65533;&#65533;&#65533;w&#65533;&#65533;&#65533;A&#65533;U+&#65533;-d9&#65533;F^&#65533;+0&#1357;hf&#65533;&#65533;E&#65533;F<7Ip!Q&#65533;	 B&#65533;&#65533;&#65533;&'_&#65533;N&#65533;&#65533;&#65533;&#65533;&#65533;&#65533;&#65533;_&#65533;&#65533;&#1488;t0#&#65533;h&#65533;k&#65533;z&#65533;&#65533;1&#65533;&#65533;I B &#65533;&#65533;&#65533;&#65533;&#65533;&#1964;&#65533;&#65533;&#65533;C|'&#65533;"&#65533;p&#1425;vt&#65533;~ti&#65533;OD&#65533;&#65533;&#65533;`&#65533;s&#65533;&#65533;&#65533;&#65533;'AI&#65533;+&#65533;&#65533;bTG&#65533;&#65533;&#65533;&#65533;h&#65533;&#65533;
|r4^&#65533;V&#65533;&#65533;&#65533;(&#65533;X&#65533;r&#65533;&#65533;&#65533;F4f&#65533;l&#65533;d&#65533;Q&#65533;&#65533;&#65533;&#65533;n&#65533;(&#1530;&#65533;UAw-&#65533;HP&#65533;&#65533;&#65533;
&#65533;6&#65533;tc&#65533;&#65533;&#65533;&#65533;Avs&#65533;@	h$&#65533;
b&#65533;&#65533;&#1324;a&#65533;&#65533;&#65533;&#65533;K9&#65533;&#65533;&#65533;YKFU&#65533;R1&#65533;d&#65533;&#65533;&#65533;&#65533;&#65533;&#65533;A1!j&#65533;&#1588;&#1400;7)l&#65533;&#65533;&#65533;&#65533;Ov&#65533;&#65533;=&#65533;3>&#65533;&#65533;,u&#65533;&#509;Ku&#65533;S&#65533;A&#65533;0l&#65533;3&#65533;A&&#65533;,&#65533;&#65533;&#977;&#65533;&#65533;&#1068;&#65533;&#65533;<&#65533;&#65533;0
&#65533;	&#65533;:)&#65533;"E&#65533;'M&#65533;&#65533;eRH{@[BnR&#65533;)%F&#65533;&#65533;H&#65533;&#65533;D&#65533;&#65533;A0&#715;&#65533;&#1244;&#65533;&#65533;&#65533;\Piz&#65533;&#65533;r &#65533;r&#65533;&#65533;!&#65533;&#65533;&#65533;&#65533;C&#65533;&#65533;&#65533;&#65533;&#65533;[&#65533;&#65533;&#65533;t&#65533;&#65533;&#65533;n &#65533;&#65533;&#65533;,Rs&#65533;&#65533;#&#65533;&#65533;B&#65533;&#1046;S[Cdf/R&#1295;&#65533;&#65533;H&#65533;&#65533;&#65533;=&#65533;x&#65533;,&#65533;&#65533;31&#65533;&#65533;&#65533;%&#65533;&#65533;&#65533;&#65533;Z&#12519;&#65533;&#65533;&#65533;9>&#65533;&#1152;&#65533;&#496;6&#65533;UV&#65533;!F^&#65533;A&#65533;&#65533;&#65533;& &#65533;B`+&#1577;&#65533;TP&#65533;+	y	&#65533;&#65533;&#65533;*2RF&#65533;D&#65533;&#65533;&#65533;<&#65533;Y&#65533;&#65533;.%&#65533;YM3&#65533;&#65533;&#65533;=zU&#65533;&#65533;jhaR&#65533; &#65533;5&#65533;2&#65533;EH&#65533;T&#65533;&#65533;
&#271;&#65533;&#65533;&#65533;i@&#65533;w&SJ&#65533;IP&#65533;s&#65533;&#65533;&#65533;&#65533;qP-]x&#65533;Td&#65533;2&#65533;&#65533;f&#65533;&#65533;&#65533;&#265;&#65533;&#65533;iW&#43087;&#65533;&#65533;v &#65533; &#65533;aL&#65533;H&#65533;&#65533;	&#65533;v&#65533;J<&#65533;&#65533;&#65533;~w$~&#65533;e[&#65533;h-R&#65533;r&#65533;&#65533;&#65533;&#65533;&#65533;7&#65533;$&#65533;&#65533;SY&#65533;&#65533;(s&#65533;&#65533;&#65533;u&#1275;&#65533;&#65533;&#65533;&#65533;*Z&#65533;)&#65533;50&e&#65533;T,&#65533;&#65533;ne
X&#65533;&#65533;=``&#65533;f%&#65533;&#65533;&#65533;B&#65533;&#65533;nB&#65533;`&#65533;8&#65533;&#65533;&#65533;&#65533;hD&#65533;qD<b&#65533;W0&#65533;2}&#65533;\&#65533;&#65533;&#65533;&#65533;nG&#65533;&#65533;&#65533;&#65533;&#65533;&#65533;L&#65533;'&#65533; "W&#65533;[&#65533;&#65533;&#65533;&#65533;A_&#65533;&#65533;B8&#65533;&#65533;&#65533;.#/&#65533;>&#65533;f&#65533;&#65533;&#65533;&#65533;&#579;>&#65533;&#65533;&#897; &#65533;&'&#65533;&#65533;h&#65533;|&#65533;&#65533;c&#65533;&#65533;&#65533;&#65533;&#65533;&#1145;U&#65533;&#65533;E&#65533;yIN&#65533;x &#65533;&#65533;&#65533;Z&#65533;&#65533;:
&#65533;&#65533;c&&#65533;&#65533;J+&#65533;OI5
&#65533;Yz&#65533;0&#65533;=M.&#65533;c&#65533;&#65533;&#65533;&#65533;&#65533;&#65533;&#65533;D&#65533;&#65533;*U&#65533;&#65533;&#65533;&#65533;&#65533;&#65533;u&#65533;<&#65533;;p&#65533;\ZI&#65533;&W&#65533;T&#65533;&#26815;&#65533;L&#65533; &#65533;-f&#65533;&#65533;6&#65533;&#65533;&#65533;&#65533;&#1285;1$]&#65533;QE&#65533;&#65533;Ab&#65533;&#65533;&#65533;E&#65533;24l&#65533;z#&#65533;5L@&#65533;&#65533;A&#65533;_Er&#1021;&#65533;J&#65533;g&#65533;&#65533;&#65533;&#1529;&#65533;&#27623;Q&#65533;K&#65533;&#65533;)&#65533;f&#65533;Bh&#65533;&#65533;&#65533;&#38727;(!&#65533;]Q&#65533;Os&#65533;b"&&#65533;&#65533;v&#65533;&#65533;(&#65533;&#65533;&#65533;&#65533;&#65533;V&#65533;&#65533;l7&#65533;&#65533;&#1120;&#65533;]b&#65533;"0&#1578;$-&#65533;W&#65533;&#65533;&#65533;wb&#65533;@&#65533;&#65533;;&#65533;&#65533;&#65533;5&#65533;&#65533;"&#65533;&#65533;|&#65533;T/;&#65533;t&#65533;&#65533;#&#65533;0v&#65533;C?H&#41747;d$9&#65533;&&#65533;}&#65533;B&#65533;s4&#65533;&#65533;&#65533;&#65533;&#65533;A&#65533;&#65533;&#1189;7&#65533;i&#65533;&#65533;R&#65533;X&#65533;&#65533;jO&#65533;&#65533;&#65533;Tp&#65533;\b3$&#65533;&#65533;&#65533;^&#933;g$&#65533;E&#65533;u&#65533;&#65533;&#65533;&#65533;&#65533;=&#65533;}1T&#65533;g&#65533;&#65533;&#65533;&#65533;1"4H&#65533;&#351;&#65533;@&#65533;&#65533;L&#65533;&#65533;/3!.&#65533;&#536;&#65533;H&#65533;oW&#65533;D&#65533;H&#65533;&#65533;A&#65533;z&#65533;&#65533;0&#65533;H&#65533;l&#65533;&#65533;&#65533;!&#65533;&#65533;&#65533;9zp&#65533;"$&#65533;x&#65533;m/&#65533;&#65533;\&#65533;'&#65533;}Ou&#65533;&#65533;&#65533;`&#65533;&#65533;&#65533;\A&o/&#65533;t&#65533;&#65533;&#65533;w	5&#65533;&#65533;&#865;&#65533;&#65533;#	i&#65533;&#65533;&#65533; &#65533;&#65533;0&#65533;	&#65533;&#65533;&#65533;&#65533;&#65533;W&#65533;&#65533;]CO&#65533;J_?&#65533;&#65533;d&#65533;&#65533;d&#65533;&#65533;.&#65533;&#65533;j&#65533;5we&#65533;w|&#65533;&#65533;T2&#65533;&#65533;&#65533;wm&#65533;&#65533;w&#65533;W~&#65533;v&#65533;&#65533;!t&#229;&#65533;&#65533;[x&#65533;7t&#65533;&#65533;&#65533;~&#65533;8rudw.2(&#65533;4V`&#65533;&#65533;&#65533;}&#65533;l&#65533;&#65533;vp&#65533;&#65533;&#65533;x@ &#65533;qJ &#65533;X&#65533;qV&#65533;&#65533;&#65533;U&#65533;&#65533;1&#65533;fz&#65533;WIiwsW&#65533;-&#65533;U&#65533;b=&#65533;7&#65533;M&#65533;&#65533;&#65533;
&#65533;V&#65533;d&#65533;9P&#65533;Bd&#919;2&#65533;/w&#65533;	&#65533;&#65533;;&#65533;&#65533;y&#65533; g.A 4&#65533;&#65533;:&#65533;J&#65533;!x6N&#65533;'
&#65533;&#65533;~&#65533;&#65533;g&#65533;&#65533;8&#65533;&#65533;5w&#65533;&#65533;mp&#65533;&#65533; &#65533;&#65533;Q&#65533;eMH~&#65533;&#65533;$&#65533;t&#65533;O\&#65533;&#65533;&#65533;
&#65533;&#1482;&#65533;8w'0&#65533;/!3&#65533; &#65533;&#65533;+Aa&#65533;&#65533;&#65533;6LT&#65533;"^&#65533;8&#65533;A&#65533;y&#65533;|&#65533;&#65533;&#65533;&#600;&#65533;y&#394;&#519;|&#65533;&#65533;&#65533;'&#65533;&#65533;i^&#65533;c&#65533;&#65533;py&#65533;`{&#65533;&#65533;7m&#65533;&#65533;&#524;z&#1418;&#65533;x&#65533;\)&#65533;i1}(&#65533;&#65533;&#65533;u&#65533;2|&#65533;&#65533;&#65533;&&#65533;&#65533;	4&#65533;|'pg&#65533;&#65533;(&#65533;&#65533;&#65533;iC&#65533;&#65533;@&#65533;"&#65533;&#65533;4&#65533;~&#1096;&#65533;	W&#65533;W&#65533;r&#65533;&#65533;z*&#65533;$!&#65533;&#65533;R&#65533;&#65533;S&#65533;d&#1034;&#65533;q,ahauaa&#65533;&#65533;&#65533;Y&#65533;;.&#65533;&#65533;&#65533;&#65533;&#65533;&#65533;&#65533;&#65533;g&#65533;&#65533;7r&#65533;vs &#65533;Dk&#65533;u&#65533;X&#65533;&#458;&#65533;'&#65533;&#65533;&#65533;&#65533;&#65533;&#65533;E@&#65533;#&#65533;&#65533;u&#65533;&#65533;&#65533;&#65533;&#65533;?&#65533;=p&#65533;M&#65533;Ta&#65533;8L&#65533;w&#496;&#65533;]&#65533;&#65533;&#65533;A	*&#65533; &#65533;d0&#65533;&#65533; &#65533;-&#65533;J&#65533;!&#65533;	A&#65533;&#65533; &#65533;&#65533;&#65533;G&#65533;AS&#560;m&#65533;&#65533;gy&#65533;OU(&#65533;4&#65533;&#65533;&#65533;&#65533;(Ud&#65533;QI&#65533;o&#65533;&#65533;Q&#65533;&#65533;&#65533;tf&#65533;o&#65533;`_!&#65533;&#65533;&#65533;&#65533;&#65533;1i&#65533;1?m7;&#65533;&#65533;	&#65533;&#65533;?&#65533;/O&#65533;&#65533;g&#65533;&#65533;ld&#65533;P@&#65533; &#65533;y&#65533;'~vI}&#65533;&#65533;y&#65533;&#65533;/&#65533;&#65533;&#65533;&#65533;&#65533;wR&#65533;)>6[%&#65533;&#65533;s&#65533;!r&#65533;io%_&#65533;"-&#65533;n&#65533;&#65533;9nz&#65533;h&#65533;&#65533;&#65533;L&#65533;W&#65533;Q&#65533;&#65533;_&#65533;B&#65533;&#65533;&#65533;P(&#65533;&#65533;&#65533;A&#65533;	&#65533;.&#65533;@0&#65533;~&#65533;&#65533;&#65533;&&#65533;7&#65533;5&#65533;&#65533;&#65533;~K&#65533;&#65533;)Ut&#65533;&#65533;bB&#65533;aa&#65533;K"l(YSG&#65533;&#65533;EVb^&#65533;v[&#65533;&#65533;x2=&#65533;&#65533;&#65533;&#65533;{Nx2RE&#65533;|&#65533;#&#65533;&#65533;P$&#65533;CB7m&#65533;&#65533;/R&#65533;gL&#65533;6$p&#65533;%&#65533;^9UJ&#65533;n&#1844;Dtg%\&#65533;&#65533;&#65533;&#65533;&#65533;&#65533;!9&#65533;&#65533;&#65533;&#65533;&#65533;d&#65533;&#65533;&#65533;z %9&#65533;/&#65533;IKMq&#65533;"&#65533;&#65533;x&#65533;a&#65533;q&#65533;&#65533;&#1099;&#65533;p&#65533;9&#1120;&#65533;&#65533;&#65533;&#65533;7>&#65533;k&#65533;&#65533;&#65533;x&#65533;&#65533;A+&#65533;8Q&#65533;H&#65533;!&#16743;&#65533;&#65533;K&#65533;&#65533;zuG#^&#65533;&#65533;qI&#65533;&#65533;&#65533;R-&#65533;&#65533;M&#65533;&#65533;&#65533;j4x&#65533;&#65533;&#65533;&#65533;1&#65533;&#65533;&#65533;&#65533;]Q&#65533;&#65533;Q&#65533;&#65533;$&#65533;&#65533;&I*&#65533;&#65533;&#65533;\&#65533;&#65533;&#65533;&#65533;n&#65533;V, &#65533;&#65533;/&#65533;&#65533;!J&#65533;&#65533;L&#65533;&#65533;a&#65533;T"yw'&#65533;n&#65533;NZ&#65533;&#65533;	Ywu&#65533;&#65533;%&#65533;
o&#65533;&#65533;n0`H&#65533;!&#65533;&#65533;!AA&#65533;&#65533; &#65533;jf&#65533;k&#65533;&#65533;2r#&#65533;&#65533;&#65533;`&#65533;&#65533;&#65533;]Y &#65533;:&#65533;&#65533;JO&#65533;Q,+&#426;
&#65533; PbQ&#65533;eaD&#65533;&#65533;;&#65533;&#65533;RO5&#1128;&#65533;&#65533;&#65533;#Ke&#65533;	Q&#65533;
"&#65533;&#65533;Sfv&#65533;ZV&#65533;:&#65533;&#1074;.&#1778;&#65533;/&#65533;<Po&#65533;&#65533;q&#65533;
R&#65533;&#65533;&#65533;&#65533;gQ&#65533;/;&#65533;.&#65533;qCBqY[&#65533;&#65533;}&#65533;&#65533;&#65533;B&#65533;@Sz&#65533;&#65533;&#65533;W&#65533;?&#65533;&#65533;^&#65533;&#65533;PX&#65533;&#65533;d&#65533;)&#65533;srj&#621;&#65533;A&#65533;&#65533;AP&#65533;d"F&#65533;
(@^&#65533;&#65533;V{&#65533;&#65533;&#65533;,&#65533;&#65533;&#65533;&#65533;P<S/&#65533;&#65533;&#65533;v9&#65533;&#65533;U &#65533;&#65533;Ry&#65533; ;&#65533;&#65533; &#65533;&#65533;s&#65533;&#1552;&#65533;&#65533;0}&#65533;&#65533;`1&#65533;\2^zs&#65533;2%&#65533;&#65533;&#65533;]&#1178;mk, :&#65533;&#65533; ,n&#65533;U&#65533;A&#65533; %&#65533;x&#65533;&#65533;v&#65533;Qa&#65533;&#65533;&#65533; }3&&#65533;_&#65533;&#65533;yyW&#65533;)B:&#65533;A9:s&#65533;&#65533;FI;J$4[&#65533;`&#65533;&#65533;K&#65533;5&#65533;&#65533;R	&#65533; {wI&#65533;%=&#1772;NK?]S &#65533;&#302;L* &#65533;vE&#65533; &#65533;&#1681;	 &#65533;&#65533;6#&#65533;
#@f&#65533;/"C=qn@&#65533;&#65533;&#65533;pe.&#65533;RR*kQ&#65533;&#65533;&#646;&#65533;W&#65533;&#65533;	&#138;&#65533;&#65533;b(&#65533;&#65533;F#&#65533;&&#65533;&#1197;]&#65533;.&#65533;&#65533;&#1321;]6&#65533;U<F'&#65533;&#65533;G(a&#65533;&#65533;&#65533;JZ&#180;&#65533;3&#65533;y&#65533;&#65533;+x&#65533;&#65533;&#65533;hvsNz&#65533;&#65533;&#65533;&#65533;&#65533;,J|m&#65533;s&#65533;&#65533;&#65533;&#1466;'&#65533;-v&#65533;&#65533;!&#65533;&#65533;&#65533;o]	&#65533;a,&#406;&#65533;h&#65533;&#65533;&#65533;&#65533;&#65533;T&#65533;&#65533;&#65533;l&#65533;I`&#65533;&#65533;D.&#65533;Quli0 \&#65533; &#65533; &#65533;&#65533;&#65533;,&#65533;&#65533;?&#65533;C@t&#65533;&#65533;t&#65533;&#65533;&#65533;	&#65533;&#65533;&#65533;p&#601;&#65533;&#596;<&#65533;&#528;|&#65533;l&#604;&#65533;&#614;L&#616;\&#607;&#65533;&#545;&#65533;&#65533;@1&#65533;&#65533;&#65533;[&#65533;&#65533;&#65533;&#65533;0&#756;&#65533;&#65533;&#65533;	&#65533;&#65533;	&#65533;&#65533;&#65533;&#65533;&#65533;&#65533;&#65533;&#65533;&#65533;&#65533;&#65533;,&#763;\&#65533;&#65533;&#762;&#65533;&#65533;&#65533;&#65533;<&#65533;!&#599;l&#65533;L&#65533;&#65533;&#65533;&#65533;@&#65533;&#65533;1 `&#65533;&#65533;&#65533;&#65533;P
*&#65533;&#65533;@gp&#65533;&#65533;&#65533;&#65533;L&#65533;L&#65533;&#65533;&#65533; &#65533;&#65533;&#65533;&#65533;&#65533;&#65533;&#65533;&#65533;&#65533;&#65533;&#65533;&#65533;&#65533;&#65533;&#65533;&#65533;&#65533;&#65533;M&#65533;&#65533; &#65533;&#65533;&#65533;&#65533;&#65533;&#65533;&#65533;&#65533;&#65533;&#65533;&#65533;&#65533;&#65533;	`&#65533;)&#65533; &#65533;&#65533;	&#65533;&#65533;'m&#65533;q&#65533;&#65533;&#65533;&#65533;&#65533;&#65533;&#65533;&#65533;3&#65533;&#65533;&#65533;&#65533;&#65533;&#65533;	&#65533;&#65533;&#65533;&#65533;>&#65533;&#65533;@/&#65533;q&#65533;&#65533;&#65533;&#65533;&#65533;&#65533;p&#65533;q&#65533;N&#65533;&#65533;J=&#65533;K&#65533;&#65533;&#65533;D&#65533;&#65533;|Q&#65533;A&#65533;&#65533;&#65533;&#65533;&#65533;1&#65533;&#65533;g &#988;&#65533;&#65533;Q
]-&#65533;&#65533;&#65533; g&#65533;&#65533;&#65533;l&#65533;&#65533;|&#65533;&#65533;&#65533;&#65533;&#65533;&#65533;&#65533;gP
C&#65533;&#65533;
&#65533;&#65533;p&#65533;&#65533;R@&#65533;&#65533;&#1547;M&#65533;0&#65533;&#65533;&#65533;&#65533;&#1540;&#65533;&#65533;l=&#856;&#65533;&#65533;&#65533;,&#898;&#65533;4 9 &#65533;1S6&#65533;&#65533;!P&#1703;C &#65533;4&#65533;&#65533;&#65533;&#65533;&#65533;&#65533; &#1750;&#65533;&#65533;&#65533;j2Sh&#65533;6! &#65533;&#65533;&#65533;&#65533;=C`&#65533;v&#1852;M&#65533; &#65533;P&#65533;&#65533;0 &#65533;&#65533;&#1017;]8&#65533;e&#65533;&#65533;&#65533;}&#65533;C&#65533;&#65533;&#65533;&#65533;&#65533;i&#65533;&#65533;&#65533;&#65533;&#65533;&#65533; &#65533;&#65533;&#65533;&#65533;&#65533;&#65533;LeSf&#65533;&#65533;&#65533;]&#65533;!4 &#65533;&#65533;&#65533;&#65533;P&#65533;=&#65533;&#65533; &#65533;-3&#65533;m&#65533;&#65533;&#1710;&#65533;&#65533;&#65533;]&#65533;&#65533;&#65533;&#65533;&#65533;&#65533;@&#65533;&#65533;&#65533;&#65533;&#65533;&#65533;&#65533;&#65533;&#65533;&#65533;&#65533;]&#65533;q&#65533;&#65533;&#65533;&#65533;&#65533;j13&#1727;m&#65533;&#65533;&#65533;&#65533;&#65533;&#65533;&#65533;~&#65533;&#65533;m&#65533;
&#65533;&#65533;^&#65533;&#65533;m&#65533;f&#65533;~&#65533;&#65533;&#65533;&#65533;-&#65533;&#65533;&#65533;&#65533;&#65533;&#65533;&#65533;&#65533;\&#65533;1:&#65533;0&#65533;&#65533;=&#65533;^&#65533;m&#65533;&#65533;&#65533;	&#65533;&#65533;&#65533;&#65533;&#65533;k&#65533;&#65533;&#65533;&#65533;-&#65533;A&#2032;m&#65533;&#65533;&#65533;&#65533;&#65533;&#65533;@&#889;&#65533;&#65533;&#65533;m&#65533;V>&#65533;&#65533;&#1901;m&#65533;~&#65533;<&#65533;&#65533;&#65533;&#65533;f&#1853;}&#65533;]&#65533;~&#65533;~&#65533;]&#65533;a&#65533;&#65533;cn&#65533;En&#65533;G&#65533;&#65533;y^8&#65533;&#65533;&#65533;o&#65533;&#65533;&#65533;9P&#65533;1S&#65533;v&#65533;&#65533;&#65533;&#65533;&#65533;&#65533;;&#65533;&#65533;}&#65533;&#65533;&#65533;&#65533;B>&#65533;&N&#65533;V&#65533;&#65533;&#65533;i&#65533;&#65533;m&#65533;&#65533;&#65533;&#65533;&#33726;&#65533;Ud&#65533;~&#65533;>&#65533;^&#65533;&#65533;&#65533;&#65533;&#65533;&#1372;~1&#65533;iF~&#65533;#n&#15854;&#65533;.&#65533;&#65533;&#65533;&#1432;&#65533;&#65533;0&#65533;&#65533;&#413;&#65533;+&#65533;&#65533;&#65533;m&#65533;N&#737;.&#65533;&#65533;&#65533;&#65533;n&#65533;&#1997;&#65533;&#65533;&#65533;&#65533;&#65533;&#65533;&#65533;&#65533;&#65533;&#65533;&#65533;W&#65533;&#65533;d&#65533;&#65533;<p&#65533;_&#65533;&#65533;&#749;&#65533;&#65533;&#65533;C>&#65533;v>&#65533;J&#65533;&#65533;&#65533;&#65533;O&#65533;&#65533;N&#65533;&#65533;&#65533;!^5&#65533;&#65533;C&#65533;)&#65533;&#65533;&#717;&#65533; &#65533;&#65533;&#65533;&#65533;.&#65533;&#65533;&#65533;\N&#65533;&#65533;@&#65533;Y-&#65533;&#65533;&#65533;&#65533;&#30566;&#1949;&#65533;&#65533;&#65533;&#65533;D&#65533;&#65533;&#65533;^&#65533;&#65533;&#65533;%&#65533;&#65533;*n&#65533;&#65533;&#65533;~&#65533;&#65533;&#65533;&#65533;=&#65533;X.p&#65533;&#65533;&#65533;&#65533;&#65533;&#65533;&#65533;&#65533;&#65533;//&#65533;>&#65533;0&#65533;&#65533;&#65533;&#65533;&#65533;&#65533;&#65533;O5&#65533;r&#1168;&#65533;&#65533;&#65533;&#65533;&#65533;&#65533;&#65533;-&#65533;&#65533;]8D&#65533;&#65533;C &#65533;+_&#65533;?&#65533;&#65533;&#65533;&#65533;A^&#65533;~&#65533;&#65533;&#59886;&#65533;>&#65533;f/&#65533;~&#65533;&#65533;&#65533;&#65533;1&#65533;~&#65533;1&#65533;&#65533;q&#65533;&#65533;=&#65533;#&#65533;&#65533;&#65533;&#65533;&#65533;&#65533;^&#65533;&&#65533;&#65533;&#65533;&#65533;&#65533;&#65533;&#65533;&#65533;v&#65533; &#65533;&#65533;b&#65533;&#65533;p&#65533;&#65533;O&#65533;&#65533;0&#65533;8o&#65533;1&#65533;&#65533;_&#65533;&#65533;.&#65533;t&#65533;&#65533;&#65533;&#65533;&#65533;a&#65533;&#65533;&#65533;&#65533; /&#65533;5&#65533;&#65533;&#65533;&#65533;wn&#1816;&#65533;&#65533;T&#65533;&#65533;&#65533;&#65533;&#65533;&#65533;&#65533;&#65533;&#65533;&#65533;=]&#65533;&#65533;&#1150;&#65533;0?&#65533;&&#65533;&#65533;&#65533;&#65533;&#65533;`&#1840;&#1845;>;o&#65533;&#65533;&#65533;&#65533;&#65533;&#65533;&#65533;%&#65533;&#65533;&#65533;&#65533;&#65533;$&#65533;b_&#65533;&#65533;&#65533;&#65533;&#65533;&#65533;&#65533;e&#65533;&#1360;&#65533;5n&#65533;;&#65533;&#65533;&#65533;&#65533;&#65533;,&#65533;&#65533;&#65533;,&#65533;&#65533;&#65533;&#65533;&#65533;&#65533;&#65533;&#65533;&#65533;&#65533;&#65533;&#506;?&#65533;&#477;&#65533;&#65533;&#65533;&#65533;G&#65533;/p&#65533;6d&#65533;&#65533;&#65533;C&#65533;%N&#65533;X&#65533;&#65533;E&#65533;&#65533;&#65533;#&#65533;K&#65533;&#65533;&#1196;Y&#65533;b&#65533;I&#65533;&#198;&#65533;&#65533;&#65533;&#65533;c&#65533;&#65533;L&#65533;&#65533;&#65533;&#837;u&#65533;&#65533;&#65533;&#1255;&#269;4&#65533;&#65533;&#65533;ZJ&#65533;CHe&#65533;&#65533;&#772;&#65533;"&#65533;&#65533;&#65533;&#65533;U&#65533;X&#65533;6|I&#65533;I&#65533;&#65533;\&#65533;&#65533;&#65533;j&#65533;&#65533;U&#65533;&#65533;e&#65533;6bP&#65533;&#65533;&#65533;&#65533;R)D&#65533;&#65533;b&#65533;V&#65533;[&#65533;&#65533;&#65533;urdI&#65533;)&#65533;&#65533;z&#65533;&#65533;lT&#65533;P
&#65533;\&#65533;g&#65533;c&#65533;&#1093;V&#65533;&#1814;&#65533;&#1684;z&#65533;_&#745;U;$,7d.&#65533;&#65533;&#65533;*&#65533;&#65533;8&#65533;&#65533;&#65533;&#1189;Q&#65533;&#65533;m&#65533;C&#65533;uO&#65533;m,&#65533;a&#65533;&#65533;{/W&#65533;&#65533;a&#65533;&#65533;&#16205;Vj&#65533;&#65533;&#821;&#65533;&#65533;&#65533;&#65533;Q&#65533;v&#65533;}+&#65533;,&#65533;&#1655;&#65533;&#65533;&#1339;&#65533;&#65533;)&#65533;&#65533;&#65533;&#65533;&#65533;zd&#65533;&#65533;&#65533;g&#65533;&#65533;0x&#65533;&#65533;`&#65533;9&#65533;&#65533;&#65533;&#65533;!&#65533;&#65533;G&#65533;&#65533;&#65533;&#573;&#65533;`CL>&#65533;Xz&&#65533;&#65533;&#65533;wJ&#65533;AC|&#65533;d	&#65533;&#65533;&#65533;&#65533;&#316;L+&#65533;C&#65533;@qF&#65533;6"&#65533;+&#65533;&k&#65533;&#65533;*J4&#1196;C(&#65533;&#65533;h4(C1<&#65533;&#65533;&#572;],H&#65533;#C&#65533;4	&#65533;&#65533;&#65533;&#65533;&#65533;
D&#1004;&#65533;&#65533;&#65533;&#65533;A&#65533;&#65533;K&#65533;T&#65533;&#65533;qC&#65533;hsL&#65533;6j&#65533;&#65533;v&#65533;P36&#65533;&#65533;&#65533;&#65533;&#65533;&#65533;&#65533;&#65533;&#65533;kjI&#65533;&#65533;&#65533;H&#65533;&#65533;&#65533;&#65533;&#65533;$&#65533;N/&#65533;&#1252;-&#65533;R&#65533;&#1802;&#65533;&#65533;H&#65533;;MEE}&#65533;@&#65533;&#65533;&#65533;t9;-&#65533;S&#65533;D&#65533;&#1022;&#65533;8&#65533;&#65533;&#65533;&#65533;&#1164;. &#65533;&#65533;&#65533;&#65533;&#65533;!7&#65533;Z&#65533;&#65533;H;&#65533;tm]&#65533;6?&#65533;sY&#65533;&#65533;5:&#65533;LR&#65533;&#65533;!&#65533;kUe&#65533;&#65533;Y<;&#65533;3[j&#65533;Z&#65533;\5&#65533;7Y<&#65533;!&#65533;HbG&#65533;R7&#65533;&#32114;&#65533;;&#65533;3Q&#65533;&#65533;&#65533;9&#65533;&#65533;/&#65533;"R^&#65533;+&#65533;{&#65533;&.bG&#65533;t&#65533;)#&&#65533;`&#65533;>:x&#65533;V&#65533;%&#65533;p&#65533;&#65533;C&#65533;&#65533;3&#65533;&#65533;&#65533;&#695;&#65533;S&#65533;m&#65533;&#1814;&#65533;&#65533;&#65533;&#65533;H&#65533;SSW&#65533;sf&#65533;&#65533;&#65533;&#65533;&#65533;,&#65533;&#65533;3&#65533;&&#65533;e
4`&#65533;&#65533;C&#65533;&#65533;@k&#65533;\i&#65533;i&#65533;&#65533;:&#65533;&#65533;Z+&#65533;M&#65533;l&#65533;&#65533;}&#1716;&#65533;&#65533;[&#65533;&#65533;&#65533;&#65533;&#65533;d&#1024;F&#65533;@@J(&#52697;&#65533;&#1467;&#65533;&#65533;k&#65533;&#65533;\&#65533;&#65533;&#65533;&#65533;y&#65533;&#65533;&#65533;&#65533;&#65533;&#65533;nX&#65533;&#65533;&#65533;&#65533;&#65533;&#65533;/{[|/&#65533;&#65533;&#65533;&#65533;M&#65533;&#65533;+&#65533;lg&#65533;&#65533;~h&#65533;qC&#65533;&#65533;E&#65533;&#65533;FiC
&#65533;&#65533;&#65533;&#65533;&#65533;sVMc&#65533;&#65533;&#65533;&#65533;&#65533;&#65533;&#65533;&#65533;&#65533;<&#65533;&#65533;,&#65533;u&#65533;/&#65533;&#65533;&#65533;&#1663;4&#1059;iCpvO&#65533;&#65533;&#65533;EF&#65533;>O]&#65533;&#65533;&#1836;&#65533;^&#65533;&#65533;&#65533;Vf&#65533;kS&#65533;8&#65533;R&#65533;&#65533;&&#65533;&#65533;lq&#65533;&#65533;vk&#65533;j(&#65533;&#65533;&#65533;9^~&#65533;}&#65533;yh&#65533;&#65533;&#65533;
&#65533;&#65533;&#65533;%~ <&#65533;&#19901;&#65533;&#65533;&#65533;bH&#65533;&#65533;&#65533;@&#65533;l!k&#65533;l&#65533;&#65533;&#65533;&#65533;&#65533;)&#65533;&#65533;&#65533;38&#2045;x&#65533;&#65533;&#65533;&#65533;&#65533;&#65533;&#65533;!&#61740;&#65533; W:&#65533;&#65533;&#65533;&#65533;&#65533;54&#1560;&#65533;b8&#65533;~&#65533;w&#65533;R&#65533;CN&#65533;&#65533;r&#65533;@&#1312; 9H&#65533;
D&#65533;j&#65533;r7&#65533;&#656;&#65533;&#65533;&#65533;l &#65533;R0&#65533;&#65533;&#65533;&#65533;Q&#65533;DB&#65533;B&#210;K&#65533;&#65533;6&#65533;&#65533;ud&#65533;&#65533;BF-&#65533;<&#65533;Zd&#65533;&#65533;(8&#65533;&#65533;&#65533;&#65533;&#65533;&#65533;&#65533;&#65533;&#65533;YXu)"&#65533;&#65533;WH&#65533;&#65533;&#65533;&#683;&#65533;s E	9&#65533;X&#65533;9&#65533;&&#65533;H&#65533;&#65533;'&#65533;|&#65533;I&#65533;&#65533;&#65533;L&#65533;&#65533;B&#65533;!?&#65533;&#65533;&#65533;&#65533;(&#65533;&#65533;&#65533;2&#65533;&#65533;H&#65533;Nz9N_&#65533;&#65533;&&#65533;+&#65533;T&#65533;&#65533;H&#65533;&#65533;@2*&#65533;&#65533;%P&#65533;p&#65533;&#65533;|&#65533;3&#65533;&#65533;&#65533;s&#65533;,&#65533;6&#65533;n|M&#65533;=&#65533;&#65533;U&#65533;/<&#65533;M&#65533;&#65533;&#65533;	&#65533;L-&#65533;5&#65533;&#65533;)J
&#65533;9&#65533;&#65533;&#65533;`&#65533;L&#65533;&#65533;&#65533;I&#65533;&#65533;T&#65533;P23&#65533;&#65533;u 3&#65533;&#65533;&#65533;"&#65533;&#65533;.&#65533;&#65533;&#65533;#&#65533;&#65533;&#65533;y&#1033;&#65533;c4&#65533;%&#65533;&#65533;8M&#65533;O&#65533;&#65533;/|&#65533;Qgv&#65533;V!&#65533;CL&#600;c&#645;&#65533;&#65533;&#65533;&#65533;@&#65533;Rurt,&#65533;&#65533;&#65533;G&#65533;&#65533;&#65533;8Upj'E)D4J&#65533;&#65533;h&#65533;&#65533;&#65533;&#2018;^&#65533;Ik)&#65533;&#65533;@Lh&#65533;F&#65533;O&#65533;&#65533;&#65533;&#65533;&#65533;UE&#1314;&#65533;f&#65533;&#65533;q(RH&#65533;\&#65533;S7&#65533;h? !&#65533;&#65533;&#65533;@&#65533;8e&#65533;&#65533;&#65533;0&#65533;&#65533;5&#65533;5&#65533;h&#65533;Uo&#65533;K&#65533;&#65533;<[&#65533;Nn&#65533;&#65533;&#65533;&#65533;ijS&#65533;&#1648;&#65533;&#65533;u&#65533;&#65533;\&#65533;&#65533;X
X&#65533;&#65533;&#65533;;&#65533;&#65533;d{O&#65533;&#44273;+^&#65533;25]&#65533;q&#65533;F}&#65533;`k&#65533;&#65533;&#65533;&#65533;&#65533;#B&#65533;&#2019;:&#65533;&#65533;&#65533;&#65533;,$f)K{&#65533;&#486;V&#65533;{&#65533;hG&#65533;&#65533;Z&#65533;&#65533;&#65533;B&#65533;=&#65533;p&#65533;&#1671;&#65533;&#65533;5&#65533;-&#65533;OO[H&#65533;&#65533;5&#65533;&#65533;&#65533;:-&#65533;&#65533;&#793;!v&#65533;&#65533;[I&#65533;M&#65533;&#65533;(&#65533;&#65533;&#65533;K&#65533;&#1160;He&#65533;E&#65533;&#65533;&#65533;M&#65533;O&#65533;&#65533;&#65533;DJ&#65533;Ymv&#1485;U&#65533;&#65533;&#65533;J&#65533;Tt&#65533;8=&#65533;&#65533;&#65533;{K&#65533;
v&#65533;|&#65533;&#65533;d &#65533;Lk&#65533;&#65533;&#65533;&#65533;`&#1185;&#65533;%d&#65533;&#65533;e`}&#65533;;&#65533;&#65533;3&#65533;?u#&#65533;&#65533;V&#65533;&#65533;R&#65533;~&#65533;0C:&#65533;&#65533;&#65533;&#65533;&#65533;&#65533;M&#65533;z+&#65533;&#65533;&#65533;Bx&#65533;&#65533;&#65533;IM&#65533;
cP&#65533;&#65533;-f&#65533;H&#65533;&#65533;X#&#341;&#65533;e&#65533;;&#65533;	&#65533;&#65533;&#558;&#65533;&#65533;&#65533;[&#65533;&#65533;9Y&#65533;$U&#65533;&#65533;&#65533;[" cV&#65533;j&#65533;mM&#65533;,e."&#65533;&#638;&#65533;&#65533;r/&#65533;&Y~&&#65533;2x-6d&#65533;9&#65533;[&#65533;&#65533;+&#65533;<&#65533;&#65533;&#65533;&#65533;A&#65533;&#65533;&#65533;&#65533;&#65533;&#65533;3KT&#65533;&#65533;D&#65533;&#65533;&#25020;&#65533;&#65533;&#65533;&#65533;(&#65533;&#65533;f<GV&#65533;&#65533;&#65533;&#65533;q)m@G3&&#65533;*M
&#65533;&#65533;C&#65533;E&#65533;&#65533;&#65533;&#65533;&#65533;Co:&#65533;&#65533;Mq&#65533;=|'&#65533;&#65533;&#65533;&#747;&#65533;&#65533;&  &#65533;c#[&#65533;  &#65533;&#65533;&#65533;<&#65533; &#24584; &#65533;&#65533;&#65533;K@ &#65533;&#65533;&#1462;&#65533;51j%o&#65533;5&#65533; bn&#65533;&#65533;&#65533;6w&#65533;&#65533;n8#&#65533;#HDCT0&#65533;&#1819;!&#65533;&#65533;fq&#65533;&#65533;gp &#65533;n&#65533;3 \R&#65533;&#65533;&#65533;G&#65533;&#65533;S&#65533;&#65533;&#65533;&#65533;&#65533;&#65533;&#65533;3$|&#65533;(&#65533;^p~o&#65533;&#65533;&#65533;^x&#65533;k4&#65533;>&#65533;&#65533;&#65533;q&#65533;?&#65533;=&#65533;x&#65533;&#65533;&#65533;&#65533;&#65533;N&#65533;&#65533;&#65533;&#65533;7y&#65533;K!&#65533; &#65533;?&#65533;&#1936;  &#65533;FO:C&#65533;&#65533;&#65533;t@<7&#65533;F.&#1025;&#65533;&#65533;!Z&#65533;&#65533;&#1465;&#65533;&#65533;&#65533;$ "^&#65533;B&#65533;&#65533;&#65533;&#65533;2Xz
:&#65533;&#65533;&#65533;w&#65533;!n&#65533;:&#1891;&#65533;&#1341;)&#1595;&#65533;w&#65533;v&#65533;&#65533;&#65533;x&#65533;&#65533;o&#65533;&#65533;&#12679;9&#65533;1&#65533;&#65533;S&#65533;&#65533; &#65533;?(/&#65533;g&#65533;	&#65533;z&#65533;&#65533;&#65533;&#65533;&#65533;{&#65533;]&#65533;&#65533;&#65533;B&#65533;&#65533;'&#65533;&#65533;
 ;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420A7-9DD2-4301-8A2C-E7090EF1705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230320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420A7-9DD2-4301-8A2C-E7090EF1705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108738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420A7-9DD2-4301-8A2C-E7090EF1705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81256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420A7-9DD2-4301-8A2C-E7090EF1705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132122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4420A7-9DD2-4301-8A2C-E7090EF1705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3970888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420A7-9DD2-4301-8A2C-E7090EF1705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3752085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420A7-9DD2-4301-8A2C-E7090EF17056}"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11887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420A7-9DD2-4301-8A2C-E7090EF17056}"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236508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420A7-9DD2-4301-8A2C-E7090EF17056}"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397719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4420A7-9DD2-4301-8A2C-E7090EF1705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106918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4420A7-9DD2-4301-8A2C-E7090EF1705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CCE7A-5877-4F6E-9BAF-D60BFAE410E0}" type="slidenum">
              <a:rPr lang="en-US" smtClean="0"/>
              <a:t>‹#›</a:t>
            </a:fld>
            <a:endParaRPr lang="en-US"/>
          </a:p>
        </p:txBody>
      </p:sp>
    </p:spTree>
    <p:extLst>
      <p:ext uri="{BB962C8B-B14F-4D97-AF65-F5344CB8AC3E}">
        <p14:creationId xmlns:p14="http://schemas.microsoft.com/office/powerpoint/2010/main" val="298583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420A7-9DD2-4301-8A2C-E7090EF17056}"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CCE7A-5877-4F6E-9BAF-D60BFAE410E0}" type="slidenum">
              <a:rPr lang="en-US" smtClean="0"/>
              <a:t>‹#›</a:t>
            </a:fld>
            <a:endParaRPr lang="en-US"/>
          </a:p>
        </p:txBody>
      </p:sp>
    </p:spTree>
    <p:extLst>
      <p:ext uri="{BB962C8B-B14F-4D97-AF65-F5344CB8AC3E}">
        <p14:creationId xmlns:p14="http://schemas.microsoft.com/office/powerpoint/2010/main" val="53658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xt"/><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3624" y="2488596"/>
            <a:ext cx="5399532" cy="646331"/>
          </a:xfrm>
          <a:prstGeom prst="rect">
            <a:avLst/>
          </a:prstGeom>
          <a:noFill/>
        </p:spPr>
        <p:txBody>
          <a:bodyPr wrap="square" rtlCol="0">
            <a:spAutoFit/>
          </a:bodyPr>
          <a:lstStyle/>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04652"/>
          </a:xfrm>
          <a:prstGeom prst="rect">
            <a:avLst/>
          </a:prstGeom>
        </p:spPr>
      </p:pic>
      <p:sp>
        <p:nvSpPr>
          <p:cNvPr id="7" name="TextBox 6"/>
          <p:cNvSpPr txBox="1"/>
          <p:nvPr/>
        </p:nvSpPr>
        <p:spPr>
          <a:xfrm>
            <a:off x="2606040" y="5319080"/>
            <a:ext cx="9299448" cy="1538883"/>
          </a:xfrm>
          <a:prstGeom prst="rect">
            <a:avLst/>
          </a:prstGeom>
          <a:noFill/>
        </p:spPr>
        <p:txBody>
          <a:bodyPr wrap="square" rtlCol="0">
            <a:spAutoFit/>
          </a:bodyPr>
          <a:lstStyle/>
          <a:p>
            <a:r>
              <a:rPr lang="en-US" dirty="0" smtClean="0"/>
              <a:t>Catherine Diaz			</a:t>
            </a:r>
            <a:r>
              <a:rPr lang="en-US" sz="4000" b="1" u="sng" dirty="0" smtClean="0"/>
              <a:t>PRESENTATION 2</a:t>
            </a:r>
            <a:r>
              <a:rPr lang="en-US" b="1" u="sng" dirty="0" smtClean="0"/>
              <a:t> </a:t>
            </a:r>
          </a:p>
          <a:p>
            <a:r>
              <a:rPr lang="en-US" dirty="0" smtClean="0"/>
              <a:t>12/3/19</a:t>
            </a:r>
          </a:p>
          <a:p>
            <a:r>
              <a:rPr lang="en-US" dirty="0" smtClean="0"/>
              <a:t>EN202-ON01</a:t>
            </a:r>
          </a:p>
          <a:p>
            <a:endParaRPr lang="en-US" dirty="0"/>
          </a:p>
        </p:txBody>
      </p:sp>
    </p:spTree>
    <p:extLst>
      <p:ext uri="{BB962C8B-B14F-4D97-AF65-F5344CB8AC3E}">
        <p14:creationId xmlns:p14="http://schemas.microsoft.com/office/powerpoint/2010/main" val="201893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1"/>
            <a:ext cx="3294420" cy="4458315"/>
          </a:xfrm>
          <a:prstGeom prst="rect">
            <a:avLst/>
          </a:prstGeom>
        </p:spPr>
      </p:pic>
      <p:sp>
        <p:nvSpPr>
          <p:cNvPr id="4" name="Rectangle 3"/>
          <p:cNvSpPr/>
          <p:nvPr/>
        </p:nvSpPr>
        <p:spPr>
          <a:xfrm>
            <a:off x="536567" y="353650"/>
            <a:ext cx="2553107" cy="3416320"/>
          </a:xfrm>
          <a:prstGeom prst="rect">
            <a:avLst/>
          </a:prstGeom>
        </p:spPr>
        <p:txBody>
          <a:bodyPr wrap="square">
            <a:spAutoFit/>
          </a:bodyPr>
          <a:lstStyle/>
          <a:p>
            <a:r>
              <a:rPr lang="en-US" b="1" dirty="0"/>
              <a:t>How I Plan to Disseminate my </a:t>
            </a:r>
            <a:r>
              <a:rPr lang="en-US" b="1" dirty="0" smtClean="0"/>
              <a:t>Results</a:t>
            </a:r>
          </a:p>
          <a:p>
            <a:endParaRPr lang="en-US" dirty="0"/>
          </a:p>
          <a:p>
            <a:endParaRPr lang="en-US" dirty="0" smtClean="0"/>
          </a:p>
          <a:p>
            <a:r>
              <a:rPr lang="en-US" dirty="0" smtClean="0">
                <a:latin typeface="Cambria Math" pitchFamily="18" charset="0"/>
                <a:ea typeface="Cambria Math" pitchFamily="18" charset="0"/>
              </a:rPr>
              <a:t>I </a:t>
            </a:r>
            <a:r>
              <a:rPr lang="en-US" dirty="0">
                <a:latin typeface="Cambria Math" pitchFamily="18" charset="0"/>
                <a:ea typeface="Cambria Math" pitchFamily="18" charset="0"/>
              </a:rPr>
              <a:t>want to show my research project to maybe the medical fields on island to show what I have found. It would help if my results put out more awareness as well.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853" y="1"/>
            <a:ext cx="3715901" cy="4467836"/>
          </a:xfrm>
          <a:prstGeom prst="rect">
            <a:avLst/>
          </a:prstGeom>
        </p:spPr>
      </p:pic>
      <p:sp>
        <p:nvSpPr>
          <p:cNvPr id="6" name="Rectangle 5"/>
          <p:cNvSpPr/>
          <p:nvPr/>
        </p:nvSpPr>
        <p:spPr>
          <a:xfrm>
            <a:off x="4114325" y="261116"/>
            <a:ext cx="2691250" cy="3416320"/>
          </a:xfrm>
          <a:prstGeom prst="rect">
            <a:avLst/>
          </a:prstGeom>
        </p:spPr>
        <p:txBody>
          <a:bodyPr wrap="none">
            <a:spAutoFit/>
          </a:bodyPr>
          <a:lstStyle/>
          <a:p>
            <a:r>
              <a:rPr lang="en-US" b="1" dirty="0">
                <a:latin typeface="Cambria Math" pitchFamily="18" charset="0"/>
                <a:ea typeface="Cambria Math" pitchFamily="18" charset="0"/>
              </a:rPr>
              <a:t>Skills to Improve / </a:t>
            </a:r>
            <a:r>
              <a:rPr lang="en-US" b="1" dirty="0" smtClean="0">
                <a:latin typeface="Cambria Math" pitchFamily="18" charset="0"/>
                <a:ea typeface="Cambria Math" pitchFamily="18" charset="0"/>
              </a:rPr>
              <a:t>Gained</a:t>
            </a:r>
          </a:p>
          <a:p>
            <a:endParaRPr lang="en-US" b="1" dirty="0">
              <a:latin typeface="Cambria Math" pitchFamily="18" charset="0"/>
              <a:ea typeface="Cambria Math" pitchFamily="18" charset="0"/>
            </a:endParaRPr>
          </a:p>
          <a:p>
            <a:endParaRPr lang="en-US" b="1" dirty="0" smtClean="0">
              <a:latin typeface="Cambria Math" pitchFamily="18" charset="0"/>
              <a:ea typeface="Cambria Math" pitchFamily="18" charset="0"/>
            </a:endParaRPr>
          </a:p>
          <a:p>
            <a:endParaRPr lang="en-US" b="1" dirty="0">
              <a:latin typeface="Cambria Math" pitchFamily="18" charset="0"/>
              <a:ea typeface="Cambria Math" pitchFamily="18" charset="0"/>
            </a:endParaRPr>
          </a:p>
          <a:p>
            <a:r>
              <a:rPr lang="en-US" dirty="0">
                <a:latin typeface="Cambria Math" pitchFamily="18" charset="0"/>
                <a:ea typeface="Cambria Math" pitchFamily="18" charset="0"/>
              </a:rPr>
              <a:t>IMPROVE: </a:t>
            </a:r>
          </a:p>
          <a:p>
            <a:r>
              <a:rPr lang="en-US" dirty="0">
                <a:latin typeface="Cambria Math" pitchFamily="18" charset="0"/>
                <a:ea typeface="Cambria Math" pitchFamily="18" charset="0"/>
              </a:rPr>
              <a:t>- Academic writing </a:t>
            </a:r>
          </a:p>
          <a:p>
            <a:endParaRPr lang="en-US" dirty="0">
              <a:latin typeface="Cambria Math" pitchFamily="18" charset="0"/>
              <a:ea typeface="Cambria Math" pitchFamily="18" charset="0"/>
            </a:endParaRPr>
          </a:p>
          <a:p>
            <a:r>
              <a:rPr lang="en-US" dirty="0">
                <a:latin typeface="Cambria Math" pitchFamily="18" charset="0"/>
                <a:ea typeface="Cambria Math" pitchFamily="18" charset="0"/>
              </a:rPr>
              <a:t>GAINED:</a:t>
            </a:r>
          </a:p>
          <a:p>
            <a:pPr>
              <a:buFontTx/>
              <a:buChar char="-"/>
            </a:pPr>
            <a:r>
              <a:rPr lang="en-US" dirty="0">
                <a:latin typeface="Cambria Math" pitchFamily="18" charset="0"/>
                <a:ea typeface="Cambria Math" pitchFamily="18" charset="0"/>
              </a:rPr>
              <a:t>Researching skills</a:t>
            </a:r>
          </a:p>
          <a:p>
            <a:pPr>
              <a:buFontTx/>
              <a:buChar char="-"/>
            </a:pPr>
            <a:r>
              <a:rPr lang="en-US" dirty="0">
                <a:latin typeface="Cambria Math" pitchFamily="18" charset="0"/>
                <a:ea typeface="Cambria Math" pitchFamily="18" charset="0"/>
              </a:rPr>
              <a:t> Collecting data skills</a:t>
            </a:r>
          </a:p>
          <a:p>
            <a:pPr>
              <a:buFontTx/>
              <a:buChar char="-"/>
            </a:pPr>
            <a:r>
              <a:rPr lang="en-US" dirty="0">
                <a:latin typeface="Cambria Math" pitchFamily="18" charset="0"/>
                <a:ea typeface="Cambria Math" pitchFamily="18" charset="0"/>
              </a:rPr>
              <a:t> Survey skills</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3188" y="9521"/>
            <a:ext cx="4758812" cy="4458315"/>
          </a:xfrm>
          <a:prstGeom prst="rect">
            <a:avLst/>
          </a:prstGeom>
        </p:spPr>
      </p:pic>
      <p:sp>
        <p:nvSpPr>
          <p:cNvPr id="8" name="Rectangle 7"/>
          <p:cNvSpPr/>
          <p:nvPr/>
        </p:nvSpPr>
        <p:spPr>
          <a:xfrm>
            <a:off x="8105060" y="261116"/>
            <a:ext cx="4086940" cy="3385542"/>
          </a:xfrm>
          <a:prstGeom prst="rect">
            <a:avLst/>
          </a:prstGeom>
        </p:spPr>
        <p:txBody>
          <a:bodyPr wrap="square">
            <a:spAutoFit/>
          </a:bodyPr>
          <a:lstStyle/>
          <a:p>
            <a:r>
              <a:rPr lang="en-US" b="1" dirty="0"/>
              <a:t>How it was </a:t>
            </a:r>
            <a:r>
              <a:rPr lang="en-US" b="1" dirty="0" smtClean="0"/>
              <a:t>organized</a:t>
            </a:r>
          </a:p>
          <a:p>
            <a:endParaRPr lang="en-US" b="1" dirty="0"/>
          </a:p>
          <a:p>
            <a:endParaRPr lang="en-US" b="1" dirty="0" smtClean="0"/>
          </a:p>
          <a:p>
            <a:pPr>
              <a:buFont typeface="Arial" pitchFamily="34" charset="0"/>
              <a:buChar char="•"/>
            </a:pPr>
            <a:r>
              <a:rPr lang="en-US" sz="1600" dirty="0">
                <a:latin typeface="Cambria Math" pitchFamily="18" charset="0"/>
                <a:ea typeface="Cambria Math" pitchFamily="18" charset="0"/>
              </a:rPr>
              <a:t> I reviewed literature sources and categorized it according to research question</a:t>
            </a:r>
          </a:p>
          <a:p>
            <a:pPr>
              <a:buFont typeface="Arial" pitchFamily="34" charset="0"/>
              <a:buChar char="•"/>
            </a:pPr>
            <a:endParaRPr lang="en-US" sz="1600" dirty="0">
              <a:latin typeface="Cambria Math" pitchFamily="18" charset="0"/>
              <a:ea typeface="Cambria Math" pitchFamily="18" charset="0"/>
            </a:endParaRPr>
          </a:p>
          <a:p>
            <a:pPr>
              <a:buFont typeface="Arial" pitchFamily="34" charset="0"/>
              <a:buChar char="•"/>
            </a:pPr>
            <a:r>
              <a:rPr lang="en-US" sz="1600" dirty="0">
                <a:latin typeface="Cambria Math" pitchFamily="18" charset="0"/>
                <a:ea typeface="Cambria Math" pitchFamily="18" charset="0"/>
              </a:rPr>
              <a:t> I created a schedule for when exactly I would collect data, interview, observe, and write my essays.</a:t>
            </a:r>
          </a:p>
          <a:p>
            <a:pPr>
              <a:buFont typeface="Arial" pitchFamily="34" charset="0"/>
              <a:buChar char="•"/>
            </a:pPr>
            <a:endParaRPr lang="en-US" sz="1600" dirty="0">
              <a:latin typeface="Cambria Math" pitchFamily="18" charset="0"/>
              <a:ea typeface="Cambria Math" pitchFamily="18" charset="0"/>
            </a:endParaRPr>
          </a:p>
          <a:p>
            <a:pPr>
              <a:buFont typeface="Arial" pitchFamily="34" charset="0"/>
              <a:buChar char="•"/>
            </a:pPr>
            <a:r>
              <a:rPr lang="en-US" sz="1600" dirty="0">
                <a:latin typeface="Cambria Math" pitchFamily="18" charset="0"/>
                <a:ea typeface="Cambria Math" pitchFamily="18" charset="0"/>
              </a:rPr>
              <a:t> I put all my survey revisions on a Google doc for peer review</a:t>
            </a:r>
          </a:p>
          <a:p>
            <a:endParaRPr lang="en-US" sz="1600" dirty="0"/>
          </a:p>
        </p:txBody>
      </p:sp>
      <p:sp>
        <p:nvSpPr>
          <p:cNvPr id="9" name="TextBox 8"/>
          <p:cNvSpPr txBox="1"/>
          <p:nvPr/>
        </p:nvSpPr>
        <p:spPr>
          <a:xfrm>
            <a:off x="235974" y="4778477"/>
            <a:ext cx="11592232" cy="1789471"/>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04392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05256" y="128016"/>
            <a:ext cx="10515600" cy="830997"/>
          </a:xfrm>
          <a:prstGeom prst="rect">
            <a:avLst/>
          </a:prstGeom>
          <a:noFill/>
        </p:spPr>
        <p:txBody>
          <a:bodyPr wrap="square" rtlCol="0">
            <a:spAutoFit/>
          </a:bodyPr>
          <a:lstStyle/>
          <a:p>
            <a:pPr algn="ctr"/>
            <a:r>
              <a:rPr lang="en-US" sz="4800" b="1" dirty="0" smtClean="0"/>
              <a:t>QUESTIONS</a:t>
            </a:r>
            <a:endParaRPr lang="en-US" sz="4800" b="1" dirty="0"/>
          </a:p>
        </p:txBody>
      </p:sp>
      <p:sp>
        <p:nvSpPr>
          <p:cNvPr id="4" name="TextBox 3"/>
          <p:cNvSpPr txBox="1"/>
          <p:nvPr/>
        </p:nvSpPr>
        <p:spPr>
          <a:xfrm>
            <a:off x="134112" y="959013"/>
            <a:ext cx="3465576" cy="4801314"/>
          </a:xfrm>
          <a:prstGeom prst="rect">
            <a:avLst/>
          </a:prstGeom>
          <a:noFill/>
        </p:spPr>
        <p:txBody>
          <a:bodyPr wrap="square" rtlCol="0">
            <a:spAutoFit/>
          </a:bodyPr>
          <a:lstStyle/>
          <a:p>
            <a:r>
              <a:rPr lang="en-US" sz="3600" dirty="0" smtClean="0"/>
              <a:t>PRIMARY</a:t>
            </a:r>
          </a:p>
          <a:p>
            <a:endParaRPr lang="en-US" sz="3600" dirty="0"/>
          </a:p>
          <a:p>
            <a:r>
              <a:rPr lang="en-US" sz="3600" i="1" dirty="0"/>
              <a:t>CAN A PERSON AVOID HEREDITARY DIABETES WITH A HEALTHY LIFESTYLE?</a:t>
            </a:r>
          </a:p>
          <a:p>
            <a:endParaRPr lang="en-US" dirty="0"/>
          </a:p>
        </p:txBody>
      </p:sp>
      <p:sp>
        <p:nvSpPr>
          <p:cNvPr id="5" name="TextBox 4"/>
          <p:cNvSpPr txBox="1"/>
          <p:nvPr/>
        </p:nvSpPr>
        <p:spPr>
          <a:xfrm>
            <a:off x="9642348" y="726162"/>
            <a:ext cx="2935224" cy="5909310"/>
          </a:xfrm>
          <a:prstGeom prst="rect">
            <a:avLst/>
          </a:prstGeom>
          <a:noFill/>
        </p:spPr>
        <p:txBody>
          <a:bodyPr wrap="square" rtlCol="0">
            <a:spAutoFit/>
          </a:bodyPr>
          <a:lstStyle/>
          <a:p>
            <a:r>
              <a:rPr lang="en-US" sz="3600" dirty="0" smtClean="0"/>
              <a:t>SECONDARY</a:t>
            </a:r>
          </a:p>
          <a:p>
            <a:endParaRPr lang="en-US" sz="3600" dirty="0"/>
          </a:p>
          <a:p>
            <a:r>
              <a:rPr lang="en-US" sz="3600" i="1" dirty="0"/>
              <a:t>CAN A PERSON AVOID HEREDITARY DIABETES WITH A HEALTHY LIFESTYLE?</a:t>
            </a:r>
          </a:p>
          <a:p>
            <a:endParaRPr lang="en-US" dirty="0"/>
          </a:p>
        </p:txBody>
      </p:sp>
    </p:spTree>
    <p:extLst>
      <p:ext uri="{BB962C8B-B14F-4D97-AF65-F5344CB8AC3E}">
        <p14:creationId xmlns:p14="http://schemas.microsoft.com/office/powerpoint/2010/main" val="2499978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 y="168799"/>
            <a:ext cx="4782312" cy="6764336"/>
          </a:xfrm>
          <a:prstGeom prst="rect">
            <a:avLst/>
          </a:prstGeom>
        </p:spPr>
      </p:pic>
      <p:sp>
        <p:nvSpPr>
          <p:cNvPr id="4" name="TextBox 3"/>
          <p:cNvSpPr txBox="1"/>
          <p:nvPr/>
        </p:nvSpPr>
        <p:spPr>
          <a:xfrm>
            <a:off x="2139696" y="2103120"/>
            <a:ext cx="1929384" cy="1754326"/>
          </a:xfrm>
          <a:prstGeom prst="rect">
            <a:avLst/>
          </a:prstGeom>
          <a:noFill/>
        </p:spPr>
        <p:txBody>
          <a:bodyPr wrap="square" rtlCol="0">
            <a:spAutoFit/>
          </a:bodyPr>
          <a:lstStyle/>
          <a:p>
            <a:r>
              <a:rPr lang="en-US" dirty="0" smtClean="0"/>
              <a:t>Surveys</a:t>
            </a:r>
          </a:p>
          <a:p>
            <a:endParaRPr lang="en-US" dirty="0"/>
          </a:p>
          <a:p>
            <a:endParaRPr lang="en-US" dirty="0" smtClean="0"/>
          </a:p>
          <a:p>
            <a:endParaRPr lang="en-US" dirty="0"/>
          </a:p>
          <a:p>
            <a:endParaRPr lang="en-US" dirty="0"/>
          </a:p>
          <a:p>
            <a:endParaRPr lang="en-US" dirty="0" smtClean="0"/>
          </a:p>
        </p:txBody>
      </p:sp>
      <p:sp>
        <p:nvSpPr>
          <p:cNvPr id="5" name="TextBox 4"/>
          <p:cNvSpPr txBox="1"/>
          <p:nvPr/>
        </p:nvSpPr>
        <p:spPr>
          <a:xfrm>
            <a:off x="2185416" y="3127248"/>
            <a:ext cx="1965960" cy="369332"/>
          </a:xfrm>
          <a:prstGeom prst="rect">
            <a:avLst/>
          </a:prstGeom>
          <a:noFill/>
        </p:spPr>
        <p:txBody>
          <a:bodyPr wrap="square" rtlCol="0">
            <a:spAutoFit/>
          </a:bodyPr>
          <a:lstStyle/>
          <a:p>
            <a:r>
              <a:rPr lang="en-US" dirty="0" smtClean="0"/>
              <a:t>Letters to Experts</a:t>
            </a:r>
            <a:endParaRPr lang="en-US" dirty="0"/>
          </a:p>
        </p:txBody>
      </p:sp>
      <p:sp>
        <p:nvSpPr>
          <p:cNvPr id="6" name="TextBox 5"/>
          <p:cNvSpPr txBox="1"/>
          <p:nvPr/>
        </p:nvSpPr>
        <p:spPr>
          <a:xfrm>
            <a:off x="2139696" y="4087368"/>
            <a:ext cx="2011680" cy="369332"/>
          </a:xfrm>
          <a:prstGeom prst="rect">
            <a:avLst/>
          </a:prstGeom>
          <a:noFill/>
        </p:spPr>
        <p:txBody>
          <a:bodyPr wrap="square" rtlCol="0">
            <a:spAutoFit/>
          </a:bodyPr>
          <a:lstStyle/>
          <a:p>
            <a:r>
              <a:rPr lang="en-US" dirty="0" smtClean="0"/>
              <a:t>Literature Reviews</a:t>
            </a:r>
            <a:endParaRPr lang="en-US" dirty="0"/>
          </a:p>
        </p:txBody>
      </p:sp>
      <p:sp>
        <p:nvSpPr>
          <p:cNvPr id="7" name="TextBox 6"/>
          <p:cNvSpPr txBox="1"/>
          <p:nvPr/>
        </p:nvSpPr>
        <p:spPr>
          <a:xfrm>
            <a:off x="2185416" y="5029200"/>
            <a:ext cx="1801368" cy="369332"/>
          </a:xfrm>
          <a:prstGeom prst="rect">
            <a:avLst/>
          </a:prstGeom>
          <a:noFill/>
        </p:spPr>
        <p:txBody>
          <a:bodyPr wrap="square" rtlCol="0">
            <a:spAutoFit/>
          </a:bodyPr>
          <a:lstStyle/>
          <a:p>
            <a:r>
              <a:rPr lang="en-US" dirty="0" smtClean="0"/>
              <a:t>Observations</a:t>
            </a:r>
            <a:endParaRPr lang="en-US" dirty="0"/>
          </a:p>
        </p:txBody>
      </p:sp>
      <p:sp>
        <p:nvSpPr>
          <p:cNvPr id="8" name="TextBox 7"/>
          <p:cNvSpPr txBox="1"/>
          <p:nvPr/>
        </p:nvSpPr>
        <p:spPr>
          <a:xfrm>
            <a:off x="3086100" y="82296"/>
            <a:ext cx="5230368" cy="1015663"/>
          </a:xfrm>
          <a:prstGeom prst="rect">
            <a:avLst/>
          </a:prstGeom>
          <a:noFill/>
        </p:spPr>
        <p:txBody>
          <a:bodyPr wrap="square" rtlCol="0">
            <a:spAutoFit/>
          </a:bodyPr>
          <a:lstStyle/>
          <a:p>
            <a:r>
              <a:rPr lang="en-US" sz="6000" dirty="0" smtClean="0"/>
              <a:t>What was done</a:t>
            </a:r>
            <a:endParaRPr lang="en-US" sz="6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1723" y="0"/>
            <a:ext cx="2862072" cy="214655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89609288"/>
              </p:ext>
            </p:extLst>
          </p:nvPr>
        </p:nvGraphicFramePr>
        <p:xfrm>
          <a:off x="5923787" y="2216426"/>
          <a:ext cx="6051807" cy="2612441"/>
        </p:xfrm>
        <a:graphic>
          <a:graphicData uri="http://schemas.openxmlformats.org/drawingml/2006/table">
            <a:tbl>
              <a:tblPr firstRow="1" firstCol="1" bandRow="1">
                <a:tableStyleId>{5C22544A-7EE6-4342-B048-85BDC9FD1C3A}</a:tableStyleId>
              </a:tblPr>
              <a:tblGrid>
                <a:gridCol w="885441">
                  <a:extLst>
                    <a:ext uri="{9D8B030D-6E8A-4147-A177-3AD203B41FA5}">
                      <a16:colId xmlns:a16="http://schemas.microsoft.com/office/drawing/2014/main" val="1616476162"/>
                    </a:ext>
                  </a:extLst>
                </a:gridCol>
                <a:gridCol w="652001">
                  <a:extLst>
                    <a:ext uri="{9D8B030D-6E8A-4147-A177-3AD203B41FA5}">
                      <a16:colId xmlns:a16="http://schemas.microsoft.com/office/drawing/2014/main" val="3952631511"/>
                    </a:ext>
                  </a:extLst>
                </a:gridCol>
                <a:gridCol w="979074">
                  <a:extLst>
                    <a:ext uri="{9D8B030D-6E8A-4147-A177-3AD203B41FA5}">
                      <a16:colId xmlns:a16="http://schemas.microsoft.com/office/drawing/2014/main" val="105106075"/>
                    </a:ext>
                  </a:extLst>
                </a:gridCol>
                <a:gridCol w="942898">
                  <a:extLst>
                    <a:ext uri="{9D8B030D-6E8A-4147-A177-3AD203B41FA5}">
                      <a16:colId xmlns:a16="http://schemas.microsoft.com/office/drawing/2014/main" val="263022009"/>
                    </a:ext>
                  </a:extLst>
                </a:gridCol>
                <a:gridCol w="936383">
                  <a:extLst>
                    <a:ext uri="{9D8B030D-6E8A-4147-A177-3AD203B41FA5}">
                      <a16:colId xmlns:a16="http://schemas.microsoft.com/office/drawing/2014/main" val="855908587"/>
                    </a:ext>
                  </a:extLst>
                </a:gridCol>
                <a:gridCol w="717382">
                  <a:extLst>
                    <a:ext uri="{9D8B030D-6E8A-4147-A177-3AD203B41FA5}">
                      <a16:colId xmlns:a16="http://schemas.microsoft.com/office/drawing/2014/main" val="162643784"/>
                    </a:ext>
                  </a:extLst>
                </a:gridCol>
                <a:gridCol w="938628">
                  <a:extLst>
                    <a:ext uri="{9D8B030D-6E8A-4147-A177-3AD203B41FA5}">
                      <a16:colId xmlns:a16="http://schemas.microsoft.com/office/drawing/2014/main" val="1560963389"/>
                    </a:ext>
                  </a:extLst>
                </a:gridCol>
              </a:tblGrid>
              <a:tr h="249631">
                <a:tc gridSpan="7">
                  <a:txBody>
                    <a:bodyPr/>
                    <a:lstStyle/>
                    <a:p>
                      <a:pPr marL="0" marR="0" algn="ctr">
                        <a:lnSpc>
                          <a:spcPct val="200000"/>
                        </a:lnSpc>
                        <a:spcBef>
                          <a:spcPts val="0"/>
                        </a:spcBef>
                        <a:spcAft>
                          <a:spcPts val="0"/>
                        </a:spcAft>
                      </a:pPr>
                      <a:r>
                        <a:rPr lang="en-US" sz="1200" dirty="0" smtClean="0">
                          <a:effectLst/>
                          <a:latin typeface="+mn-lt"/>
                          <a:ea typeface="+mn-ea"/>
                        </a:rPr>
                        <a:t>Literature</a:t>
                      </a:r>
                      <a:r>
                        <a:rPr lang="en-US" sz="1200" baseline="0" dirty="0" smtClean="0">
                          <a:effectLst/>
                          <a:latin typeface="+mn-lt"/>
                          <a:ea typeface="+mn-ea"/>
                        </a:rPr>
                        <a:t> and Primary Data </a:t>
                      </a:r>
                      <a:endParaRPr lang="en-US" sz="12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8437829"/>
                  </a:ext>
                </a:extLst>
              </a:tr>
              <a:tr h="2246681">
                <a:tc>
                  <a:txBody>
                    <a:bodyPr/>
                    <a:lstStyle/>
                    <a:p>
                      <a:pPr marL="0" marR="0" algn="ctr">
                        <a:lnSpc>
                          <a:spcPct val="200000"/>
                        </a:lnSpc>
                        <a:spcBef>
                          <a:spcPts val="0"/>
                        </a:spcBef>
                        <a:spcAft>
                          <a:spcPts val="0"/>
                        </a:spcAft>
                      </a:pPr>
                      <a:r>
                        <a:rPr lang="en-US" sz="900" dirty="0" smtClean="0">
                          <a:effectLst/>
                        </a:rPr>
                        <a:t>Monday</a:t>
                      </a:r>
                    </a:p>
                    <a:p>
                      <a:pPr marL="0" marR="0" algn="ctr">
                        <a:lnSpc>
                          <a:spcPct val="200000"/>
                        </a:lnSpc>
                        <a:spcBef>
                          <a:spcPts val="0"/>
                        </a:spcBef>
                        <a:spcAft>
                          <a:spcPts val="0"/>
                        </a:spcAft>
                      </a:pPr>
                      <a:r>
                        <a:rPr lang="en-US" sz="900" dirty="0" smtClean="0">
                          <a:effectLst/>
                        </a:rPr>
                        <a:t>Observatio</a:t>
                      </a:r>
                      <a:r>
                        <a:rPr lang="en-US" sz="900" baseline="0" dirty="0" smtClean="0">
                          <a:effectLst/>
                        </a:rPr>
                        <a:t>n and survey</a:t>
                      </a:r>
                      <a:endParaRPr lang="en-US" sz="900" dirty="0">
                        <a:effectLst/>
                      </a:endParaRPr>
                    </a:p>
                  </a:txBody>
                  <a:tcPr marL="68580" marR="68580" marT="0" marB="0"/>
                </a:tc>
                <a:tc>
                  <a:txBody>
                    <a:bodyPr/>
                    <a:lstStyle/>
                    <a:p>
                      <a:pPr marL="0" marR="0" algn="ctr">
                        <a:lnSpc>
                          <a:spcPct val="200000"/>
                        </a:lnSpc>
                        <a:spcBef>
                          <a:spcPts val="0"/>
                        </a:spcBef>
                        <a:spcAft>
                          <a:spcPts val="0"/>
                        </a:spcAft>
                      </a:pPr>
                      <a:r>
                        <a:rPr lang="en-US" sz="900" dirty="0">
                          <a:effectLst/>
                        </a:rPr>
                        <a:t>Tuesday</a:t>
                      </a:r>
                      <a:endParaRPr lang="en-US" sz="9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200000"/>
                        </a:lnSpc>
                        <a:spcBef>
                          <a:spcPts val="0"/>
                        </a:spcBef>
                        <a:spcAft>
                          <a:spcPts val="0"/>
                        </a:spcAft>
                      </a:pPr>
                      <a:r>
                        <a:rPr lang="en-US" sz="900" dirty="0" smtClean="0">
                          <a:effectLst/>
                        </a:rPr>
                        <a:t>Wednesday</a:t>
                      </a:r>
                    </a:p>
                    <a:p>
                      <a:pPr marL="0" marR="0" algn="ctr">
                        <a:lnSpc>
                          <a:spcPct val="200000"/>
                        </a:lnSpc>
                        <a:spcBef>
                          <a:spcPts val="0"/>
                        </a:spcBef>
                        <a:spcAft>
                          <a:spcPts val="0"/>
                        </a:spcAft>
                      </a:pPr>
                      <a:r>
                        <a:rPr lang="en-US" sz="900" dirty="0" smtClean="0">
                          <a:effectLst/>
                        </a:rPr>
                        <a:t>Literature review</a:t>
                      </a:r>
                    </a:p>
                    <a:p>
                      <a:pPr marL="0" marR="0" algn="ctr">
                        <a:lnSpc>
                          <a:spcPct val="200000"/>
                        </a:lnSpc>
                        <a:spcBef>
                          <a:spcPts val="0"/>
                        </a:spcBef>
                        <a:spcAft>
                          <a:spcPts val="0"/>
                        </a:spcAft>
                      </a:pPr>
                      <a:r>
                        <a:rPr lang="en-US" sz="900" dirty="0" smtClean="0">
                          <a:effectLst/>
                        </a:rPr>
                        <a:t>Data collection</a:t>
                      </a:r>
                    </a:p>
                    <a:p>
                      <a:pPr marL="0" marR="0" algn="ctr">
                        <a:lnSpc>
                          <a:spcPct val="200000"/>
                        </a:lnSpc>
                        <a:spcBef>
                          <a:spcPts val="0"/>
                        </a:spcBef>
                        <a:spcAft>
                          <a:spcPts val="0"/>
                        </a:spcAft>
                      </a:pPr>
                      <a:endParaRPr lang="en-US" sz="900" dirty="0">
                        <a:effectLst/>
                      </a:endParaRPr>
                    </a:p>
                  </a:txBody>
                  <a:tcPr marL="68580" marR="68580" marT="0" marB="0"/>
                </a:tc>
                <a:tc>
                  <a:txBody>
                    <a:bodyPr/>
                    <a:lstStyle/>
                    <a:p>
                      <a:pPr marL="0" marR="0" algn="ctr">
                        <a:lnSpc>
                          <a:spcPct val="200000"/>
                        </a:lnSpc>
                        <a:spcBef>
                          <a:spcPts val="0"/>
                        </a:spcBef>
                        <a:spcAft>
                          <a:spcPts val="0"/>
                        </a:spcAft>
                      </a:pPr>
                      <a:r>
                        <a:rPr lang="en-US" sz="900" dirty="0" smtClean="0">
                          <a:effectLst/>
                        </a:rPr>
                        <a:t>Thursday</a:t>
                      </a:r>
                    </a:p>
                  </a:txBody>
                  <a:tcPr marL="68580" marR="68580" marT="0" marB="0"/>
                </a:tc>
                <a:tc>
                  <a:txBody>
                    <a:bodyPr/>
                    <a:lstStyle/>
                    <a:p>
                      <a:pPr marL="0" marR="0" algn="ctr">
                        <a:lnSpc>
                          <a:spcPct val="200000"/>
                        </a:lnSpc>
                        <a:spcBef>
                          <a:spcPts val="0"/>
                        </a:spcBef>
                        <a:spcAft>
                          <a:spcPts val="0"/>
                        </a:spcAft>
                      </a:pPr>
                      <a:r>
                        <a:rPr lang="en-US" sz="900" dirty="0" smtClean="0">
                          <a:effectLst/>
                        </a:rPr>
                        <a:t>Friday</a:t>
                      </a:r>
                    </a:p>
                    <a:p>
                      <a:pPr marL="0" marR="0" algn="ctr">
                        <a:lnSpc>
                          <a:spcPct val="200000"/>
                        </a:lnSpc>
                        <a:spcBef>
                          <a:spcPts val="0"/>
                        </a:spcBef>
                        <a:spcAft>
                          <a:spcPts val="0"/>
                        </a:spcAft>
                      </a:pPr>
                      <a:r>
                        <a:rPr lang="en-US" sz="900" dirty="0" smtClean="0">
                          <a:effectLst/>
                        </a:rPr>
                        <a:t>Letters to experts</a:t>
                      </a:r>
                    </a:p>
                    <a:p>
                      <a:pPr marL="0" marR="0" algn="ctr">
                        <a:lnSpc>
                          <a:spcPct val="200000"/>
                        </a:lnSpc>
                        <a:spcBef>
                          <a:spcPts val="0"/>
                        </a:spcBef>
                        <a:spcAft>
                          <a:spcPts val="0"/>
                        </a:spcAft>
                      </a:pPr>
                      <a:r>
                        <a:rPr lang="en-US" sz="900" dirty="0" smtClean="0">
                          <a:effectLst/>
                        </a:rPr>
                        <a:t>More observations</a:t>
                      </a:r>
                    </a:p>
                    <a:p>
                      <a:pPr marL="0" marR="0" algn="ctr">
                        <a:lnSpc>
                          <a:spcPct val="200000"/>
                        </a:lnSpc>
                        <a:spcBef>
                          <a:spcPts val="0"/>
                        </a:spcBef>
                        <a:spcAft>
                          <a:spcPts val="0"/>
                        </a:spcAft>
                      </a:pPr>
                      <a:endParaRPr lang="en-US" sz="900" dirty="0">
                        <a:effectLst/>
                      </a:endParaRPr>
                    </a:p>
                  </a:txBody>
                  <a:tcPr marL="68580" marR="68580" marT="0" marB="0"/>
                </a:tc>
                <a:tc>
                  <a:txBody>
                    <a:bodyPr/>
                    <a:lstStyle/>
                    <a:p>
                      <a:pPr marL="0" marR="0" algn="ctr">
                        <a:lnSpc>
                          <a:spcPct val="200000"/>
                        </a:lnSpc>
                        <a:spcBef>
                          <a:spcPts val="0"/>
                        </a:spcBef>
                        <a:spcAft>
                          <a:spcPts val="0"/>
                        </a:spcAft>
                      </a:pPr>
                      <a:r>
                        <a:rPr lang="en-US" sz="900" dirty="0" smtClean="0">
                          <a:effectLst/>
                        </a:rPr>
                        <a:t>Saturday</a:t>
                      </a:r>
                    </a:p>
                    <a:p>
                      <a:pPr marL="0" marR="0" algn="ctr">
                        <a:lnSpc>
                          <a:spcPct val="200000"/>
                        </a:lnSpc>
                        <a:spcBef>
                          <a:spcPts val="0"/>
                        </a:spcBef>
                        <a:spcAft>
                          <a:spcPts val="0"/>
                        </a:spcAft>
                      </a:pPr>
                      <a:r>
                        <a:rPr lang="en-US" sz="900" dirty="0" smtClean="0">
                          <a:effectLst/>
                        </a:rPr>
                        <a:t>Letters to experts</a:t>
                      </a:r>
                    </a:p>
                    <a:p>
                      <a:pPr marL="0" marR="0" algn="ctr">
                        <a:lnSpc>
                          <a:spcPct val="200000"/>
                        </a:lnSpc>
                        <a:spcBef>
                          <a:spcPts val="0"/>
                        </a:spcBef>
                        <a:spcAft>
                          <a:spcPts val="0"/>
                        </a:spcAft>
                      </a:pPr>
                      <a:r>
                        <a:rPr lang="en-US" sz="900" dirty="0" smtClean="0">
                          <a:effectLst/>
                        </a:rPr>
                        <a:t>More observations</a:t>
                      </a:r>
                    </a:p>
                    <a:p>
                      <a:pPr marL="0" marR="0" algn="ctr">
                        <a:lnSpc>
                          <a:spcPct val="200000"/>
                        </a:lnSpc>
                        <a:spcBef>
                          <a:spcPts val="0"/>
                        </a:spcBef>
                        <a:spcAft>
                          <a:spcPts val="0"/>
                        </a:spcAft>
                      </a:pPr>
                      <a:endParaRPr lang="en-US" sz="900" dirty="0" smtClean="0">
                        <a:effectLst/>
                      </a:endParaRPr>
                    </a:p>
                    <a:p>
                      <a:pPr marL="0" marR="0" algn="ctr">
                        <a:lnSpc>
                          <a:spcPct val="200000"/>
                        </a:lnSpc>
                        <a:spcBef>
                          <a:spcPts val="0"/>
                        </a:spcBef>
                        <a:spcAft>
                          <a:spcPts val="0"/>
                        </a:spcAft>
                      </a:pPr>
                      <a:endParaRPr lang="en-US" sz="900" dirty="0">
                        <a:effectLst/>
                      </a:endParaRPr>
                    </a:p>
                  </a:txBody>
                  <a:tcPr marL="68580" marR="68580" marT="0" marB="0"/>
                </a:tc>
                <a:tc>
                  <a:txBody>
                    <a:bodyPr/>
                    <a:lstStyle/>
                    <a:p>
                      <a:pPr marL="0" marR="0" algn="ctr">
                        <a:lnSpc>
                          <a:spcPct val="200000"/>
                        </a:lnSpc>
                        <a:spcBef>
                          <a:spcPts val="0"/>
                        </a:spcBef>
                        <a:spcAft>
                          <a:spcPts val="0"/>
                        </a:spcAft>
                      </a:pPr>
                      <a:r>
                        <a:rPr lang="en-US" sz="900" dirty="0" smtClean="0">
                          <a:effectLst/>
                        </a:rPr>
                        <a:t>Sunday</a:t>
                      </a:r>
                    </a:p>
                    <a:p>
                      <a:pPr marL="0" marR="0" algn="ctr">
                        <a:lnSpc>
                          <a:spcPct val="200000"/>
                        </a:lnSpc>
                        <a:spcBef>
                          <a:spcPts val="0"/>
                        </a:spcBef>
                        <a:spcAft>
                          <a:spcPts val="0"/>
                        </a:spcAft>
                      </a:pPr>
                      <a:r>
                        <a:rPr lang="en-US" sz="900" dirty="0" smtClean="0">
                          <a:effectLst/>
                          <a:latin typeface="+mn-lt"/>
                          <a:ea typeface="Calibri" panose="020F0502020204030204" pitchFamily="34" charset="0"/>
                        </a:rPr>
                        <a:t>Observations</a:t>
                      </a:r>
                      <a:endParaRPr lang="en-US" sz="9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42493691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87347465"/>
              </p:ext>
            </p:extLst>
          </p:nvPr>
        </p:nvGraphicFramePr>
        <p:xfrm>
          <a:off x="5923786" y="4913906"/>
          <a:ext cx="6160009" cy="1805202"/>
        </p:xfrm>
        <a:graphic>
          <a:graphicData uri="http://schemas.openxmlformats.org/drawingml/2006/table">
            <a:tbl>
              <a:tblPr firstRow="1" firstCol="1" bandRow="1">
                <a:tableStyleId>{5C22544A-7EE6-4342-B048-85BDC9FD1C3A}</a:tableStyleId>
              </a:tblPr>
              <a:tblGrid>
                <a:gridCol w="901273">
                  <a:extLst>
                    <a:ext uri="{9D8B030D-6E8A-4147-A177-3AD203B41FA5}">
                      <a16:colId xmlns:a16="http://schemas.microsoft.com/office/drawing/2014/main" val="357551291"/>
                    </a:ext>
                  </a:extLst>
                </a:gridCol>
                <a:gridCol w="673451">
                  <a:extLst>
                    <a:ext uri="{9D8B030D-6E8A-4147-A177-3AD203B41FA5}">
                      <a16:colId xmlns:a16="http://schemas.microsoft.com/office/drawing/2014/main" val="3842422147"/>
                    </a:ext>
                  </a:extLst>
                </a:gridCol>
                <a:gridCol w="986787">
                  <a:extLst>
                    <a:ext uri="{9D8B030D-6E8A-4147-A177-3AD203B41FA5}">
                      <a16:colId xmlns:a16="http://schemas.microsoft.com/office/drawing/2014/main" val="4180400828"/>
                    </a:ext>
                  </a:extLst>
                </a:gridCol>
                <a:gridCol w="814307">
                  <a:extLst>
                    <a:ext uri="{9D8B030D-6E8A-4147-A177-3AD203B41FA5}">
                      <a16:colId xmlns:a16="http://schemas.microsoft.com/office/drawing/2014/main" val="2681429409"/>
                    </a:ext>
                  </a:extLst>
                </a:gridCol>
                <a:gridCol w="864773">
                  <a:extLst>
                    <a:ext uri="{9D8B030D-6E8A-4147-A177-3AD203B41FA5}">
                      <a16:colId xmlns:a16="http://schemas.microsoft.com/office/drawing/2014/main" val="1193546219"/>
                    </a:ext>
                  </a:extLst>
                </a:gridCol>
                <a:gridCol w="1072038">
                  <a:extLst>
                    <a:ext uri="{9D8B030D-6E8A-4147-A177-3AD203B41FA5}">
                      <a16:colId xmlns:a16="http://schemas.microsoft.com/office/drawing/2014/main" val="2785809785"/>
                    </a:ext>
                  </a:extLst>
                </a:gridCol>
                <a:gridCol w="847380">
                  <a:extLst>
                    <a:ext uri="{9D8B030D-6E8A-4147-A177-3AD203B41FA5}">
                      <a16:colId xmlns:a16="http://schemas.microsoft.com/office/drawing/2014/main" val="2493859079"/>
                    </a:ext>
                  </a:extLst>
                </a:gridCol>
              </a:tblGrid>
              <a:tr h="0">
                <a:tc gridSpan="7">
                  <a:txBody>
                    <a:bodyPr/>
                    <a:lstStyle/>
                    <a:p>
                      <a:pPr marL="0" marR="0" algn="ctr">
                        <a:lnSpc>
                          <a:spcPct val="200000"/>
                        </a:lnSpc>
                        <a:spcBef>
                          <a:spcPts val="0"/>
                        </a:spcBef>
                        <a:spcAft>
                          <a:spcPts val="0"/>
                        </a:spcAft>
                      </a:pPr>
                      <a:r>
                        <a:rPr lang="en-US" sz="1200" dirty="0">
                          <a:effectLst/>
                        </a:rPr>
                        <a:t>Writing Schedule</a:t>
                      </a:r>
                      <a:endParaRPr lang="en-US" sz="12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1128159"/>
                  </a:ext>
                </a:extLst>
              </a:tr>
              <a:tr h="1439442">
                <a:tc>
                  <a:txBody>
                    <a:bodyPr/>
                    <a:lstStyle/>
                    <a:p>
                      <a:pPr marL="0" marR="0" algn="ctr">
                        <a:lnSpc>
                          <a:spcPct val="200000"/>
                        </a:lnSpc>
                        <a:spcBef>
                          <a:spcPts val="0"/>
                        </a:spcBef>
                        <a:spcAft>
                          <a:spcPts val="0"/>
                        </a:spcAft>
                      </a:pPr>
                      <a:r>
                        <a:rPr lang="en-US" sz="1200" dirty="0">
                          <a:effectLst/>
                        </a:rPr>
                        <a:t>Monday</a:t>
                      </a:r>
                    </a:p>
                    <a:p>
                      <a:pPr marL="0" marR="0">
                        <a:lnSpc>
                          <a:spcPct val="200000"/>
                        </a:lnSpc>
                        <a:spcBef>
                          <a:spcPts val="0"/>
                        </a:spcBef>
                        <a:spcAft>
                          <a:spcPts val="0"/>
                        </a:spcAft>
                      </a:pPr>
                      <a:r>
                        <a:rPr lang="en-US" sz="1200" dirty="0">
                          <a:effectLst/>
                        </a:rPr>
                        <a:t>Essay writing </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200000"/>
                        </a:lnSpc>
                        <a:spcBef>
                          <a:spcPts val="0"/>
                        </a:spcBef>
                        <a:spcAft>
                          <a:spcPts val="0"/>
                        </a:spcAft>
                      </a:pPr>
                      <a:r>
                        <a:rPr lang="en-US" sz="1200" dirty="0">
                          <a:effectLst/>
                        </a:rPr>
                        <a:t>Tuesday</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200000"/>
                        </a:lnSpc>
                        <a:spcBef>
                          <a:spcPts val="0"/>
                        </a:spcBef>
                        <a:spcAft>
                          <a:spcPts val="0"/>
                        </a:spcAft>
                      </a:pPr>
                      <a:r>
                        <a:rPr lang="en-US" sz="1200" dirty="0" smtClean="0">
                          <a:effectLst/>
                        </a:rPr>
                        <a:t>Wednesday</a:t>
                      </a:r>
                      <a:endParaRPr lang="en-US" sz="1200" dirty="0">
                        <a:effectLst/>
                      </a:endParaRPr>
                    </a:p>
                    <a:p>
                      <a:pPr marL="0" marR="0" algn="ctr">
                        <a:lnSpc>
                          <a:spcPct val="200000"/>
                        </a:lnSpc>
                        <a:spcBef>
                          <a:spcPts val="0"/>
                        </a:spcBef>
                        <a:spcAft>
                          <a:spcPts val="0"/>
                        </a:spcAft>
                      </a:pPr>
                      <a:r>
                        <a:rPr lang="en-US" sz="1200" dirty="0">
                          <a:effectLst/>
                        </a:rPr>
                        <a:t>Essay writing</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200000"/>
                        </a:lnSpc>
                        <a:spcBef>
                          <a:spcPts val="0"/>
                        </a:spcBef>
                        <a:spcAft>
                          <a:spcPts val="0"/>
                        </a:spcAft>
                      </a:pPr>
                      <a:r>
                        <a:rPr lang="en-US" sz="1200" dirty="0">
                          <a:effectLst/>
                        </a:rPr>
                        <a:t>Thursday</a:t>
                      </a:r>
                    </a:p>
                    <a:p>
                      <a:pPr marL="0" marR="0" algn="ctr">
                        <a:lnSpc>
                          <a:spcPct val="200000"/>
                        </a:lnSpc>
                        <a:spcBef>
                          <a:spcPts val="0"/>
                        </a:spcBef>
                        <a:spcAft>
                          <a:spcPts val="0"/>
                        </a:spcAft>
                      </a:pPr>
                      <a:r>
                        <a:rPr lang="en-US" sz="1200" dirty="0">
                          <a:effectLst/>
                        </a:rPr>
                        <a:t>Essay writing</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200000"/>
                        </a:lnSpc>
                        <a:spcBef>
                          <a:spcPts val="0"/>
                        </a:spcBef>
                        <a:spcAft>
                          <a:spcPts val="0"/>
                        </a:spcAft>
                      </a:pPr>
                      <a:r>
                        <a:rPr lang="en-US" sz="1200" dirty="0">
                          <a:effectLst/>
                        </a:rPr>
                        <a:t>Friday</a:t>
                      </a:r>
                    </a:p>
                    <a:p>
                      <a:pPr marL="0" marR="0" algn="ctr">
                        <a:lnSpc>
                          <a:spcPct val="200000"/>
                        </a:lnSpc>
                        <a:spcBef>
                          <a:spcPts val="0"/>
                        </a:spcBef>
                        <a:spcAft>
                          <a:spcPts val="0"/>
                        </a:spcAft>
                      </a:pPr>
                      <a:r>
                        <a:rPr lang="en-US" sz="1200" dirty="0">
                          <a:effectLst/>
                        </a:rPr>
                        <a:t>Essay writing</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200000"/>
                        </a:lnSpc>
                        <a:spcBef>
                          <a:spcPts val="0"/>
                        </a:spcBef>
                        <a:spcAft>
                          <a:spcPts val="0"/>
                        </a:spcAft>
                      </a:pPr>
                      <a:r>
                        <a:rPr lang="en-US" sz="1200" dirty="0">
                          <a:effectLst/>
                        </a:rPr>
                        <a:t>Saturday</a:t>
                      </a:r>
                    </a:p>
                    <a:p>
                      <a:pPr marL="0" marR="0" algn="ctr">
                        <a:lnSpc>
                          <a:spcPct val="200000"/>
                        </a:lnSpc>
                        <a:spcBef>
                          <a:spcPts val="0"/>
                        </a:spcBef>
                        <a:spcAft>
                          <a:spcPts val="0"/>
                        </a:spcAft>
                      </a:pPr>
                      <a:r>
                        <a:rPr lang="en-US" sz="1200" dirty="0">
                          <a:effectLst/>
                        </a:rPr>
                        <a:t>Essay writing</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200000"/>
                        </a:lnSpc>
                        <a:spcBef>
                          <a:spcPts val="0"/>
                        </a:spcBef>
                        <a:spcAft>
                          <a:spcPts val="0"/>
                        </a:spcAft>
                      </a:pPr>
                      <a:r>
                        <a:rPr lang="en-US" sz="1200" dirty="0">
                          <a:effectLst/>
                        </a:rPr>
                        <a:t>Sunday</a:t>
                      </a:r>
                      <a:endParaRPr lang="en-US"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61439768"/>
                  </a:ext>
                </a:extLst>
              </a:tr>
            </a:tbl>
          </a:graphicData>
        </a:graphic>
      </p:graphicFrame>
    </p:spTree>
    <p:extLst>
      <p:ext uri="{BB962C8B-B14F-4D97-AF65-F5344CB8AC3E}">
        <p14:creationId xmlns:p14="http://schemas.microsoft.com/office/powerpoint/2010/main" val="507372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5004054"/>
            <a:ext cx="3048000" cy="18539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114" y="3657600"/>
            <a:ext cx="7583886" cy="3200400"/>
          </a:xfrm>
          <a:prstGeom prst="rect">
            <a:avLst/>
          </a:prstGeom>
        </p:spPr>
      </p:pic>
      <p:sp>
        <p:nvSpPr>
          <p:cNvPr id="4" name="TextBox 3"/>
          <p:cNvSpPr txBox="1"/>
          <p:nvPr/>
        </p:nvSpPr>
        <p:spPr>
          <a:xfrm>
            <a:off x="347472" y="402336"/>
            <a:ext cx="11356848" cy="2031325"/>
          </a:xfrm>
          <a:prstGeom prst="rect">
            <a:avLst/>
          </a:prstGeom>
          <a:noFill/>
        </p:spPr>
        <p:txBody>
          <a:bodyPr wrap="square" rtlCol="0">
            <a:spAutoFit/>
          </a:bodyPr>
          <a:lstStyle/>
          <a:p>
            <a:r>
              <a:rPr lang="en-US" dirty="0" smtClean="0"/>
              <a:t>An online survey was made on SurveyMonkey.com., shared to Northern </a:t>
            </a:r>
            <a:r>
              <a:rPr lang="en-US" dirty="0"/>
              <a:t>Marianas College students through Google Docs. The researcher included demographic questions such as age, gender, and race. Further into the survey, the student </a:t>
            </a:r>
            <a:r>
              <a:rPr lang="en-US" dirty="0" smtClean="0"/>
              <a:t>researcher included </a:t>
            </a:r>
            <a:r>
              <a:rPr lang="en-US" dirty="0"/>
              <a:t>short answer questions such as, what are their eating habits and exercise routines, what is the history with diabetes in their family and how many family members they have who are currently diabetic. The </a:t>
            </a:r>
            <a:r>
              <a:rPr lang="en-US" dirty="0" smtClean="0"/>
              <a:t>researcher </a:t>
            </a:r>
            <a:r>
              <a:rPr lang="en-US" dirty="0"/>
              <a:t>to </a:t>
            </a:r>
            <a:r>
              <a:rPr lang="en-US" dirty="0" smtClean="0"/>
              <a:t>gathered </a:t>
            </a:r>
            <a:r>
              <a:rPr lang="en-US" dirty="0"/>
              <a:t>statistics </a:t>
            </a:r>
            <a:r>
              <a:rPr lang="en-US" dirty="0" smtClean="0"/>
              <a:t>that help provide </a:t>
            </a:r>
            <a:r>
              <a:rPr lang="en-US" dirty="0"/>
              <a:t>information on the people of a specific region. The student </a:t>
            </a:r>
            <a:r>
              <a:rPr lang="en-US" dirty="0" smtClean="0"/>
              <a:t>researcher allowed </a:t>
            </a:r>
            <a:r>
              <a:rPr lang="en-US" dirty="0"/>
              <a:t>surveyors to give feedback and suggest ideas to improve the survey. After a few days of revision, the student researcher </a:t>
            </a:r>
            <a:r>
              <a:rPr lang="en-US" dirty="0" smtClean="0"/>
              <a:t>uploaded </a:t>
            </a:r>
            <a:r>
              <a:rPr lang="en-US" dirty="0"/>
              <a:t>a new survey including the feedback and </a:t>
            </a:r>
            <a:r>
              <a:rPr lang="en-US" dirty="0" smtClean="0"/>
              <a:t>suggestions.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248" y="2047369"/>
            <a:ext cx="3022092" cy="3022092"/>
          </a:xfrm>
          <a:prstGeom prst="rect">
            <a:avLst/>
          </a:prstGeom>
        </p:spPr>
      </p:pic>
      <p:sp>
        <p:nvSpPr>
          <p:cNvPr id="6" name="Rectangle 5"/>
          <p:cNvSpPr/>
          <p:nvPr/>
        </p:nvSpPr>
        <p:spPr>
          <a:xfrm>
            <a:off x="347472" y="2681252"/>
            <a:ext cx="6096000" cy="2308324"/>
          </a:xfrm>
          <a:prstGeom prst="rect">
            <a:avLst/>
          </a:prstGeom>
        </p:spPr>
        <p:txBody>
          <a:bodyPr>
            <a:spAutoFit/>
          </a:bodyPr>
          <a:lstStyle/>
          <a:p>
            <a:r>
              <a:rPr lang="en-US" dirty="0" smtClean="0">
                <a:latin typeface="Cambria Math" pitchFamily="18" charset="0"/>
                <a:ea typeface="Cambria Math" pitchFamily="18" charset="0"/>
              </a:rPr>
              <a:t>Question Types:</a:t>
            </a:r>
          </a:p>
          <a:p>
            <a:endParaRPr lang="en-US" dirty="0">
              <a:latin typeface="Cambria Math" pitchFamily="18" charset="0"/>
              <a:ea typeface="Cambria Math" pitchFamily="18" charset="0"/>
            </a:endParaRPr>
          </a:p>
          <a:p>
            <a:pPr marL="285750" indent="-285750">
              <a:buFont typeface="Arial" panose="020B0604020202020204" pitchFamily="34" charset="0"/>
              <a:buChar char="•"/>
            </a:pPr>
            <a:r>
              <a:rPr lang="en-US" dirty="0" smtClean="0">
                <a:latin typeface="Cambria Math" pitchFamily="18" charset="0"/>
                <a:ea typeface="Cambria Math" pitchFamily="18" charset="0"/>
              </a:rPr>
              <a:t>Demographics</a:t>
            </a:r>
            <a:endParaRPr lang="en-US" dirty="0">
              <a:latin typeface="Cambria Math" pitchFamily="18" charset="0"/>
              <a:ea typeface="Cambria Math" pitchFamily="18" charset="0"/>
            </a:endParaRPr>
          </a:p>
          <a:p>
            <a:pPr marL="285750" indent="-285750">
              <a:buFont typeface="Arial" panose="020B0604020202020204" pitchFamily="34" charset="0"/>
              <a:buChar char="•"/>
            </a:pPr>
            <a:r>
              <a:rPr lang="en-US" dirty="0">
                <a:latin typeface="Cambria Math" pitchFamily="18" charset="0"/>
                <a:ea typeface="Cambria Math" pitchFamily="18" charset="0"/>
              </a:rPr>
              <a:t>Multiple Choice</a:t>
            </a:r>
          </a:p>
          <a:p>
            <a:pPr marL="285750" indent="-285750">
              <a:buFont typeface="Arial" panose="020B0604020202020204" pitchFamily="34" charset="0"/>
              <a:buChar char="•"/>
            </a:pPr>
            <a:r>
              <a:rPr lang="en-US" dirty="0">
                <a:latin typeface="Cambria Math" pitchFamily="18" charset="0"/>
                <a:ea typeface="Cambria Math" pitchFamily="18" charset="0"/>
              </a:rPr>
              <a:t>Text </a:t>
            </a:r>
            <a:r>
              <a:rPr lang="en-US" dirty="0" smtClean="0">
                <a:latin typeface="Cambria Math" pitchFamily="18" charset="0"/>
                <a:ea typeface="Cambria Math" pitchFamily="18" charset="0"/>
              </a:rPr>
              <a:t>Slider</a:t>
            </a:r>
            <a:endParaRPr lang="en-US" dirty="0">
              <a:latin typeface="Cambria Math" pitchFamily="18" charset="0"/>
              <a:ea typeface="Cambria Math" pitchFamily="18" charset="0"/>
            </a:endParaRPr>
          </a:p>
          <a:p>
            <a:pPr marL="285750" indent="-285750">
              <a:buFont typeface="Arial" panose="020B0604020202020204" pitchFamily="34" charset="0"/>
              <a:buChar char="•"/>
            </a:pPr>
            <a:r>
              <a:rPr lang="en-US" dirty="0">
                <a:latin typeface="Cambria Math" pitchFamily="18" charset="0"/>
                <a:ea typeface="Cambria Math" pitchFamily="18" charset="0"/>
              </a:rPr>
              <a:t>Likert Scale </a:t>
            </a:r>
          </a:p>
          <a:p>
            <a:pPr marL="285750" indent="-285750">
              <a:buFont typeface="Arial" panose="020B0604020202020204" pitchFamily="34" charset="0"/>
              <a:buChar char="•"/>
            </a:pPr>
            <a:r>
              <a:rPr lang="en-US" dirty="0">
                <a:latin typeface="Cambria Math" pitchFamily="18" charset="0"/>
                <a:ea typeface="Cambria Math" pitchFamily="18" charset="0"/>
              </a:rPr>
              <a:t>Constant Sum</a:t>
            </a:r>
          </a:p>
          <a:p>
            <a:pPr marL="285750" indent="-285750">
              <a:buFont typeface="Arial" panose="020B0604020202020204" pitchFamily="34" charset="0"/>
              <a:buChar char="•"/>
            </a:pPr>
            <a:r>
              <a:rPr lang="en-US" dirty="0">
                <a:latin typeface="Cambria Math" pitchFamily="18" charset="0"/>
                <a:ea typeface="Cambria Math" pitchFamily="18" charset="0"/>
              </a:rPr>
              <a:t>Comment Box Open Ended</a:t>
            </a:r>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val="2507860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0" y="3214518"/>
            <a:ext cx="3392805" cy="33928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01" y="-1"/>
            <a:ext cx="3392805" cy="3392805"/>
          </a:xfrm>
          <a:prstGeom prst="rect">
            <a:avLst/>
          </a:prstGeom>
        </p:spPr>
      </p:pic>
      <p:sp>
        <p:nvSpPr>
          <p:cNvPr id="4" name="TextBox 3"/>
          <p:cNvSpPr txBox="1"/>
          <p:nvPr/>
        </p:nvSpPr>
        <p:spPr>
          <a:xfrm>
            <a:off x="3409854" y="182880"/>
            <a:ext cx="4961002" cy="707886"/>
          </a:xfrm>
          <a:prstGeom prst="rect">
            <a:avLst/>
          </a:prstGeom>
          <a:noFill/>
        </p:spPr>
        <p:txBody>
          <a:bodyPr wrap="square" rtlCol="0">
            <a:spAutoFit/>
          </a:bodyPr>
          <a:lstStyle/>
          <a:p>
            <a:pPr algn="ctr"/>
            <a:r>
              <a:rPr lang="en-US" sz="4000" u="sng" dirty="0" smtClean="0"/>
              <a:t>LETTERS TO EXPERTS</a:t>
            </a:r>
            <a:endParaRPr lang="en-US" sz="4000" u="sng"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7198" y="1210806"/>
            <a:ext cx="4677538" cy="5396517"/>
          </a:xfrm>
          <a:prstGeom prst="rect">
            <a:avLst/>
          </a:prstGeom>
        </p:spPr>
      </p:pic>
      <p:sp>
        <p:nvSpPr>
          <p:cNvPr id="7" name="Rectangle 6"/>
          <p:cNvSpPr/>
          <p:nvPr/>
        </p:nvSpPr>
        <p:spPr>
          <a:xfrm>
            <a:off x="4080319" y="1581912"/>
            <a:ext cx="3922776" cy="4925387"/>
          </a:xfrm>
          <a:prstGeom prst="rect">
            <a:avLst/>
          </a:prstGeom>
        </p:spPr>
        <p:txBody>
          <a:bodyPr wrap="square">
            <a:spAutoFit/>
          </a:bodyPr>
          <a:lstStyle/>
          <a:p>
            <a:pPr>
              <a:lnSpc>
                <a:spcPct val="107000"/>
              </a:lnSpc>
              <a:spcAft>
                <a:spcPts val="800"/>
              </a:spcAft>
            </a:pPr>
            <a:r>
              <a:rPr lang="en-US" sz="900" dirty="0" err="1">
                <a:latin typeface="Times New Roman" panose="02020603050405020304" pitchFamily="18" charset="0"/>
                <a:ea typeface="Calibri" panose="020F0502020204030204" pitchFamily="34" charset="0"/>
              </a:rPr>
              <a:t>Paresh</a:t>
            </a:r>
            <a:r>
              <a:rPr lang="en-US" sz="900" dirty="0">
                <a:latin typeface="Times New Roman" panose="02020603050405020304" pitchFamily="18" charset="0"/>
                <a:ea typeface="Calibri" panose="020F0502020204030204" pitchFamily="34" charset="0"/>
              </a:rPr>
              <a:t> </a:t>
            </a:r>
            <a:r>
              <a:rPr lang="en-US" sz="900" dirty="0" err="1">
                <a:latin typeface="Times New Roman" panose="02020603050405020304" pitchFamily="18" charset="0"/>
                <a:ea typeface="Calibri" panose="020F0502020204030204" pitchFamily="34" charset="0"/>
              </a:rPr>
              <a:t>Dandona</a:t>
            </a:r>
            <a:r>
              <a:rPr lang="en-US" sz="900" dirty="0">
                <a:latin typeface="Times New Roman" panose="02020603050405020304" pitchFamily="18" charset="0"/>
                <a:ea typeface="Calibri" panose="020F0502020204030204" pitchFamily="34" charset="0"/>
              </a:rPr>
              <a:t>, </a:t>
            </a:r>
            <a:r>
              <a:rPr lang="en-US" sz="900" dirty="0" err="1">
                <a:latin typeface="Times New Roman" panose="02020603050405020304" pitchFamily="18" charset="0"/>
                <a:ea typeface="Calibri" panose="020F0502020204030204" pitchFamily="34" charset="0"/>
              </a:rPr>
              <a:t>Univeristy</a:t>
            </a:r>
            <a:r>
              <a:rPr lang="en-US" sz="900" dirty="0">
                <a:latin typeface="Times New Roman" panose="02020603050405020304" pitchFamily="18" charset="0"/>
                <a:ea typeface="Calibri" panose="020F0502020204030204" pitchFamily="34" charset="0"/>
              </a:rPr>
              <a:t> at Buffalo</a:t>
            </a:r>
          </a:p>
          <a:p>
            <a:pPr>
              <a:lnSpc>
                <a:spcPct val="107000"/>
              </a:lnSpc>
              <a:spcAft>
                <a:spcPts val="800"/>
              </a:spcAft>
            </a:pPr>
            <a:r>
              <a:rPr lang="en-US" sz="900" dirty="0">
                <a:latin typeface="Times New Roman" panose="02020603050405020304" pitchFamily="18" charset="0"/>
                <a:ea typeface="Calibri" panose="020F0502020204030204" pitchFamily="34" charset="0"/>
              </a:rPr>
              <a:t>Chief of the Division of Endocrinology</a:t>
            </a:r>
          </a:p>
          <a:p>
            <a:pPr>
              <a:lnSpc>
                <a:spcPct val="107000"/>
              </a:lnSpc>
              <a:spcAft>
                <a:spcPts val="800"/>
              </a:spcAft>
            </a:pPr>
            <a:r>
              <a:rPr lang="en-US" sz="900" dirty="0">
                <a:latin typeface="Times New Roman" panose="02020603050405020304" pitchFamily="18" charset="0"/>
                <a:ea typeface="Calibri" panose="020F0502020204030204" pitchFamily="34" charset="0"/>
              </a:rPr>
              <a:t>716-645-4605 </a:t>
            </a:r>
          </a:p>
          <a:p>
            <a:pPr>
              <a:lnSpc>
                <a:spcPct val="107000"/>
              </a:lnSpc>
              <a:spcAft>
                <a:spcPts val="800"/>
              </a:spcAft>
            </a:pPr>
            <a:r>
              <a:rPr lang="en-US" sz="900" dirty="0">
                <a:latin typeface="Times New Roman" panose="02020603050405020304" pitchFamily="18" charset="0"/>
                <a:ea typeface="Calibri" panose="020F0502020204030204" pitchFamily="34" charset="0"/>
              </a:rPr>
              <a:t>dandona.diabetes@gmail.com</a:t>
            </a:r>
          </a:p>
          <a:p>
            <a:pPr>
              <a:lnSpc>
                <a:spcPct val="107000"/>
              </a:lnSpc>
              <a:spcAft>
                <a:spcPts val="800"/>
              </a:spcAft>
            </a:pPr>
            <a:r>
              <a:rPr lang="en-US" sz="900" dirty="0">
                <a:latin typeface="Times New Roman" panose="02020603050405020304" pitchFamily="18" charset="0"/>
                <a:ea typeface="Calibri" panose="020F0502020204030204" pitchFamily="34" charset="0"/>
              </a:rPr>
              <a:t>October 17, 2019</a:t>
            </a:r>
          </a:p>
          <a:p>
            <a:pPr>
              <a:lnSpc>
                <a:spcPct val="107000"/>
              </a:lnSpc>
              <a:spcAft>
                <a:spcPts val="800"/>
              </a:spcAft>
            </a:pPr>
            <a:r>
              <a:rPr lang="en-US" sz="900" dirty="0">
                <a:latin typeface="Times New Roman" panose="02020603050405020304" pitchFamily="18" charset="0"/>
                <a:ea typeface="Calibri" panose="020F0502020204030204" pitchFamily="34" charset="0"/>
              </a:rPr>
              <a:t> </a:t>
            </a:r>
            <a:r>
              <a:rPr lang="en-US" sz="900" dirty="0" smtClean="0">
                <a:latin typeface="Times New Roman" panose="02020603050405020304" pitchFamily="18" charset="0"/>
                <a:ea typeface="Calibri" panose="020F0502020204030204" pitchFamily="34" charset="0"/>
              </a:rPr>
              <a:t>Dear</a:t>
            </a:r>
            <a:r>
              <a:rPr lang="en-US" sz="900" dirty="0">
                <a:latin typeface="Times New Roman" panose="02020603050405020304" pitchFamily="18" charset="0"/>
                <a:ea typeface="Calibri" panose="020F0502020204030204" pitchFamily="34" charset="0"/>
              </a:rPr>
              <a:t>, Mr. </a:t>
            </a:r>
            <a:r>
              <a:rPr lang="en-US" sz="900" dirty="0" err="1">
                <a:latin typeface="Times New Roman" panose="02020603050405020304" pitchFamily="18" charset="0"/>
                <a:ea typeface="Calibri" panose="020F0502020204030204" pitchFamily="34" charset="0"/>
              </a:rPr>
              <a:t>Dandona</a:t>
            </a:r>
            <a:r>
              <a:rPr lang="en-US" sz="900" dirty="0">
                <a:latin typeface="Times New Roman" panose="02020603050405020304" pitchFamily="18" charset="0"/>
                <a:ea typeface="Calibri" panose="020F0502020204030204" pitchFamily="34" charset="0"/>
              </a:rPr>
              <a:t>,</a:t>
            </a:r>
          </a:p>
          <a:p>
            <a:pPr>
              <a:lnSpc>
                <a:spcPct val="107000"/>
              </a:lnSpc>
              <a:spcAft>
                <a:spcPts val="800"/>
              </a:spcAft>
            </a:pPr>
            <a:r>
              <a:rPr lang="en-US" sz="900" dirty="0">
                <a:latin typeface="Times New Roman" panose="02020603050405020304" pitchFamily="18" charset="0"/>
                <a:ea typeface="Calibri" panose="020F0502020204030204" pitchFamily="34" charset="0"/>
              </a:rPr>
              <a:t> </a:t>
            </a:r>
            <a:r>
              <a:rPr lang="en-US" sz="900" dirty="0" smtClean="0">
                <a:latin typeface="Times New Roman" panose="02020603050405020304" pitchFamily="18" charset="0"/>
                <a:ea typeface="Calibri" panose="020F0502020204030204" pitchFamily="34" charset="0"/>
              </a:rPr>
              <a:t>My </a:t>
            </a:r>
            <a:r>
              <a:rPr lang="en-US" sz="900" dirty="0">
                <a:latin typeface="Times New Roman" panose="02020603050405020304" pitchFamily="18" charset="0"/>
                <a:ea typeface="Calibri" panose="020F0502020204030204" pitchFamily="34" charset="0"/>
              </a:rPr>
              <a:t>name is Catherine Diaz. I am a student at Northern Marianas College of the Commonwealth of the Northern Marianas Islands, USA. I am currently working towards an Associate’s degree in Liberal Arts. I am writing this letter for my research project in my English composition class, requesting an interview with you about the diabetes epidemic. I would like to gather information about the relationship of diabetes with healthy habits such as exercise and good food habits. This should only take a few minutes out of your day. I understand that this may be a challenge due to your busy schedule. I’d be more than happy to attach a brief questionnaire in supplement for the interview for your convenience. I would like to thank you in advance for any time you put in efforts to help my research project. I look forward to hearing from you and for the valuable information that you could provide.</a:t>
            </a:r>
          </a:p>
          <a:p>
            <a:pPr>
              <a:lnSpc>
                <a:spcPct val="107000"/>
              </a:lnSpc>
              <a:spcAft>
                <a:spcPts val="800"/>
              </a:spcAft>
            </a:pPr>
            <a:r>
              <a:rPr lang="en-US" sz="900" dirty="0">
                <a:latin typeface="Times New Roman" panose="02020603050405020304" pitchFamily="18" charset="0"/>
                <a:ea typeface="Calibri" panose="020F0502020204030204" pitchFamily="34" charset="0"/>
              </a:rPr>
              <a:t> </a:t>
            </a:r>
          </a:p>
          <a:p>
            <a:pPr>
              <a:lnSpc>
                <a:spcPct val="107000"/>
              </a:lnSpc>
              <a:spcAft>
                <a:spcPts val="800"/>
              </a:spcAft>
            </a:pPr>
            <a:r>
              <a:rPr lang="en-US" sz="900" dirty="0">
                <a:latin typeface="Times New Roman" panose="02020603050405020304" pitchFamily="18" charset="0"/>
                <a:ea typeface="Calibri" panose="020F0502020204030204" pitchFamily="34" charset="0"/>
              </a:rPr>
              <a:t>Warm Regards,</a:t>
            </a:r>
          </a:p>
          <a:p>
            <a:pPr>
              <a:lnSpc>
                <a:spcPct val="107000"/>
              </a:lnSpc>
              <a:spcAft>
                <a:spcPts val="800"/>
              </a:spcAft>
            </a:pPr>
            <a:r>
              <a:rPr lang="en-US" sz="900" dirty="0">
                <a:latin typeface="Times New Roman" panose="02020603050405020304" pitchFamily="18" charset="0"/>
                <a:ea typeface="Calibri" panose="020F0502020204030204" pitchFamily="34" charset="0"/>
              </a:rPr>
              <a:t>Catherine Diaz</a:t>
            </a:r>
          </a:p>
          <a:p>
            <a:pPr>
              <a:lnSpc>
                <a:spcPct val="107000"/>
              </a:lnSpc>
              <a:spcAft>
                <a:spcPts val="800"/>
              </a:spcAft>
            </a:pPr>
            <a:r>
              <a:rPr lang="en-US" sz="900" u="sng" dirty="0" smtClean="0">
                <a:solidFill>
                  <a:srgbClr val="0563C1"/>
                </a:solidFill>
                <a:latin typeface="Times New Roman" panose="02020603050405020304" pitchFamily="18" charset="0"/>
                <a:ea typeface="Calibri" panose="020F0502020204030204" pitchFamily="34" charset="0"/>
              </a:rPr>
              <a:t>catherine.diaz@my.marianas.edu</a:t>
            </a:r>
            <a:r>
              <a:rPr lang="en-US" dirty="0">
                <a:latin typeface="Times New Roman" panose="02020603050405020304" pitchFamily="18" charset="0"/>
                <a:ea typeface="Calibri" panose="020F0502020204030204" pitchFamily="34" charset="0"/>
              </a:rPr>
              <a:t> </a:t>
            </a:r>
          </a:p>
          <a:p>
            <a:pPr>
              <a:lnSpc>
                <a:spcPct val="107000"/>
              </a:lnSpc>
              <a:spcAft>
                <a:spcPts val="800"/>
              </a:spcAft>
            </a:pPr>
            <a:r>
              <a:rPr lang="en-US" dirty="0">
                <a:latin typeface="Times New Roman" panose="02020603050405020304" pitchFamily="18" charset="0"/>
                <a:ea typeface="Calibri" panose="020F0502020204030204" pitchFamily="34"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503" y="1210805"/>
            <a:ext cx="3942970" cy="5396517"/>
          </a:xfrm>
          <a:prstGeom prst="rect">
            <a:avLst/>
          </a:prstGeom>
        </p:spPr>
      </p:pic>
      <p:sp>
        <p:nvSpPr>
          <p:cNvPr id="9" name="Rectangle 8"/>
          <p:cNvSpPr/>
          <p:nvPr/>
        </p:nvSpPr>
        <p:spPr>
          <a:xfrm>
            <a:off x="8757857" y="1581912"/>
            <a:ext cx="3497198" cy="3555204"/>
          </a:xfrm>
          <a:prstGeom prst="rect">
            <a:avLst/>
          </a:prstGeom>
        </p:spPr>
        <p:txBody>
          <a:bodyPr wrap="square">
            <a:spAutoFit/>
          </a:bodyPr>
          <a:lstStyle/>
          <a:p>
            <a:pPr>
              <a:lnSpc>
                <a:spcPct val="107000"/>
              </a:lnSpc>
              <a:spcAft>
                <a:spcPts val="800"/>
              </a:spcAft>
            </a:pPr>
            <a:r>
              <a:rPr lang="en-US" sz="1000" u="sng" dirty="0">
                <a:latin typeface="Times New Roman" panose="02020603050405020304" pitchFamily="18" charset="0"/>
                <a:ea typeface="Calibri" panose="020F0502020204030204" pitchFamily="34" charset="0"/>
              </a:rPr>
              <a:t>Questionnaire</a:t>
            </a:r>
            <a:endParaRPr lang="en-US" sz="1000" dirty="0">
              <a:latin typeface="Times New Roman" panose="02020603050405020304" pitchFamily="18" charset="0"/>
              <a:ea typeface="Calibri" panose="020F0502020204030204" pitchFamily="34" charset="0"/>
            </a:endParaRPr>
          </a:p>
          <a:p>
            <a:pPr>
              <a:lnSpc>
                <a:spcPct val="107000"/>
              </a:lnSpc>
              <a:spcAft>
                <a:spcPts val="800"/>
              </a:spcAft>
            </a:pPr>
            <a:r>
              <a:rPr lang="en-US" sz="1000" dirty="0" smtClean="0">
                <a:latin typeface="Times New Roman" panose="02020603050405020304" pitchFamily="18" charset="0"/>
                <a:ea typeface="Calibri" panose="020F0502020204030204" pitchFamily="34" charset="0"/>
              </a:rPr>
              <a:t>1. Could diabetes </a:t>
            </a:r>
            <a:r>
              <a:rPr lang="en-US" sz="1000" dirty="0">
                <a:latin typeface="Times New Roman" panose="02020603050405020304" pitchFamily="18" charset="0"/>
                <a:ea typeface="Calibri" panose="020F0502020204030204" pitchFamily="34" charset="0"/>
              </a:rPr>
              <a:t>be reversed?</a:t>
            </a:r>
          </a:p>
          <a:p>
            <a:pPr>
              <a:lnSpc>
                <a:spcPct val="107000"/>
              </a:lnSpc>
              <a:spcAft>
                <a:spcPts val="800"/>
              </a:spcAft>
            </a:pPr>
            <a:r>
              <a:rPr lang="en-US" sz="1000" dirty="0" smtClean="0">
                <a:latin typeface="Times New Roman" panose="02020603050405020304" pitchFamily="18" charset="0"/>
                <a:ea typeface="Calibri" panose="020F0502020204030204" pitchFamily="34" charset="0"/>
              </a:rPr>
              <a:t>2. Why </a:t>
            </a:r>
            <a:r>
              <a:rPr lang="en-US" sz="1000" dirty="0">
                <a:latin typeface="Times New Roman" panose="02020603050405020304" pitchFamily="18" charset="0"/>
                <a:ea typeface="Calibri" panose="020F0502020204030204" pitchFamily="34" charset="0"/>
              </a:rPr>
              <a:t>is weight loss so important? What's the best way for a person with type 2 to lose weight?</a:t>
            </a:r>
          </a:p>
          <a:p>
            <a:pPr>
              <a:lnSpc>
                <a:spcPct val="107000"/>
              </a:lnSpc>
              <a:spcAft>
                <a:spcPts val="800"/>
              </a:spcAft>
            </a:pPr>
            <a:r>
              <a:rPr lang="en-US" sz="1000" dirty="0" smtClean="0">
                <a:latin typeface="Times New Roman" panose="02020603050405020304" pitchFamily="18" charset="0"/>
                <a:ea typeface="Calibri" panose="020F0502020204030204" pitchFamily="34" charset="0"/>
              </a:rPr>
              <a:t>3. What </a:t>
            </a:r>
            <a:r>
              <a:rPr lang="en-US" sz="1000" dirty="0">
                <a:latin typeface="Times New Roman" panose="02020603050405020304" pitchFamily="18" charset="0"/>
                <a:ea typeface="Calibri" panose="020F0502020204030204" pitchFamily="34" charset="0"/>
              </a:rPr>
              <a:t>are the best foods to eat before and after exercising?</a:t>
            </a:r>
          </a:p>
          <a:p>
            <a:pPr>
              <a:lnSpc>
                <a:spcPct val="107000"/>
              </a:lnSpc>
              <a:spcAft>
                <a:spcPts val="800"/>
              </a:spcAft>
            </a:pPr>
            <a:r>
              <a:rPr lang="en-US" sz="1000" dirty="0" smtClean="0">
                <a:latin typeface="Times New Roman" panose="02020603050405020304" pitchFamily="18" charset="0"/>
                <a:ea typeface="Calibri" panose="020F0502020204030204" pitchFamily="34" charset="0"/>
              </a:rPr>
              <a:t>4. Does </a:t>
            </a:r>
            <a:r>
              <a:rPr lang="en-US" sz="1000" dirty="0">
                <a:latin typeface="Times New Roman" panose="02020603050405020304" pitchFamily="18" charset="0"/>
                <a:ea typeface="Calibri" panose="020F0502020204030204" pitchFamily="34" charset="0"/>
              </a:rPr>
              <a:t>exercise and healthy eating habits help reduce risk of diabetes?</a:t>
            </a:r>
          </a:p>
          <a:p>
            <a:pPr>
              <a:lnSpc>
                <a:spcPct val="107000"/>
              </a:lnSpc>
              <a:spcAft>
                <a:spcPts val="800"/>
              </a:spcAft>
            </a:pPr>
            <a:r>
              <a:rPr lang="en-US" sz="1000" dirty="0" smtClean="0">
                <a:latin typeface="Times New Roman" panose="02020603050405020304" pitchFamily="18" charset="0"/>
                <a:ea typeface="Calibri" panose="020F0502020204030204" pitchFamily="34" charset="0"/>
              </a:rPr>
              <a:t>5. What </a:t>
            </a:r>
            <a:r>
              <a:rPr lang="en-US" sz="1000" dirty="0">
                <a:latin typeface="Times New Roman" panose="02020603050405020304" pitchFamily="18" charset="0"/>
                <a:ea typeface="Calibri" panose="020F0502020204030204" pitchFamily="34" charset="0"/>
              </a:rPr>
              <a:t>are some facts that people misinterpret about diabetes?</a:t>
            </a:r>
          </a:p>
          <a:p>
            <a:pPr>
              <a:lnSpc>
                <a:spcPct val="107000"/>
              </a:lnSpc>
              <a:spcAft>
                <a:spcPts val="800"/>
              </a:spcAft>
            </a:pPr>
            <a:r>
              <a:rPr lang="en-US" sz="1000" dirty="0" smtClean="0">
                <a:latin typeface="Times New Roman" panose="02020603050405020304" pitchFamily="18" charset="0"/>
                <a:ea typeface="Calibri" panose="020F0502020204030204" pitchFamily="34" charset="0"/>
              </a:rPr>
              <a:t>6. Is </a:t>
            </a:r>
            <a:r>
              <a:rPr lang="en-US" sz="1000" dirty="0">
                <a:latin typeface="Times New Roman" panose="02020603050405020304" pitchFamily="18" charset="0"/>
                <a:ea typeface="Calibri" panose="020F0502020204030204" pitchFamily="34" charset="0"/>
              </a:rPr>
              <a:t>there a cure for diabetes? If not, is it possible to create?</a:t>
            </a:r>
          </a:p>
          <a:p>
            <a:pPr>
              <a:lnSpc>
                <a:spcPct val="107000"/>
              </a:lnSpc>
              <a:spcAft>
                <a:spcPts val="800"/>
              </a:spcAft>
            </a:pPr>
            <a:r>
              <a:rPr lang="en-US" sz="1000" dirty="0" smtClean="0">
                <a:latin typeface="Times New Roman" panose="02020603050405020304" pitchFamily="18" charset="0"/>
                <a:ea typeface="Calibri" panose="020F0502020204030204" pitchFamily="34" charset="0"/>
              </a:rPr>
              <a:t>7. What </a:t>
            </a:r>
            <a:r>
              <a:rPr lang="en-US" sz="1000" dirty="0">
                <a:latin typeface="Times New Roman" panose="02020603050405020304" pitchFamily="18" charset="0"/>
                <a:ea typeface="Calibri" panose="020F0502020204030204" pitchFamily="34" charset="0"/>
              </a:rPr>
              <a:t>are the types of treatments?</a:t>
            </a:r>
          </a:p>
          <a:p>
            <a:pPr>
              <a:lnSpc>
                <a:spcPct val="107000"/>
              </a:lnSpc>
              <a:spcAft>
                <a:spcPts val="800"/>
              </a:spcAft>
            </a:pPr>
            <a:r>
              <a:rPr lang="en-US" sz="1000" dirty="0" smtClean="0">
                <a:latin typeface="Times New Roman" panose="02020603050405020304" pitchFamily="18" charset="0"/>
                <a:ea typeface="Calibri" panose="020F0502020204030204" pitchFamily="34" charset="0"/>
              </a:rPr>
              <a:t>8. Does </a:t>
            </a:r>
            <a:r>
              <a:rPr lang="en-US" sz="1000" dirty="0">
                <a:latin typeface="Times New Roman" panose="02020603050405020304" pitchFamily="18" charset="0"/>
                <a:ea typeface="Calibri" panose="020F0502020204030204" pitchFamily="34" charset="0"/>
              </a:rPr>
              <a:t>genetics play a greater role in the manifestation of diabetes?</a:t>
            </a:r>
          </a:p>
          <a:p>
            <a:pPr>
              <a:lnSpc>
                <a:spcPct val="107000"/>
              </a:lnSpc>
              <a:spcAft>
                <a:spcPts val="800"/>
              </a:spcAft>
            </a:pPr>
            <a:r>
              <a:rPr lang="en-US" sz="1000" dirty="0" smtClean="0">
                <a:latin typeface="Times New Roman" panose="02020603050405020304" pitchFamily="18" charset="0"/>
                <a:ea typeface="Calibri" panose="020F0502020204030204" pitchFamily="34" charset="0"/>
              </a:rPr>
              <a:t>9. What </a:t>
            </a:r>
            <a:r>
              <a:rPr lang="en-US" sz="1000" dirty="0">
                <a:latin typeface="Times New Roman" panose="02020603050405020304" pitchFamily="18" charset="0"/>
                <a:ea typeface="Calibri" panose="020F0502020204030204" pitchFamily="34" charset="0"/>
              </a:rPr>
              <a:t>is the best dietary plan for diabetes?</a:t>
            </a:r>
          </a:p>
          <a:p>
            <a:pPr>
              <a:lnSpc>
                <a:spcPct val="107000"/>
              </a:lnSpc>
              <a:spcAft>
                <a:spcPts val="800"/>
              </a:spcAft>
            </a:pPr>
            <a:r>
              <a:rPr lang="en-US" sz="1000" dirty="0" smtClean="0">
                <a:latin typeface="Times New Roman" panose="02020603050405020304" pitchFamily="18" charset="0"/>
                <a:ea typeface="Calibri" panose="020F0502020204030204" pitchFamily="34" charset="0"/>
              </a:rPr>
              <a:t>10.What </a:t>
            </a:r>
            <a:r>
              <a:rPr lang="en-US" sz="1000" dirty="0">
                <a:latin typeface="Times New Roman" panose="02020603050405020304" pitchFamily="18" charset="0"/>
                <a:ea typeface="Calibri" panose="020F0502020204030204" pitchFamily="34" charset="0"/>
              </a:rPr>
              <a:t>is the best physical activity plan</a:t>
            </a:r>
            <a:r>
              <a:rPr lang="en-US"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2558796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86384" y="182880"/>
            <a:ext cx="10113264" cy="1107996"/>
          </a:xfrm>
          <a:prstGeom prst="rect">
            <a:avLst/>
          </a:prstGeom>
          <a:noFill/>
        </p:spPr>
        <p:txBody>
          <a:bodyPr wrap="square" rtlCol="0">
            <a:spAutoFit/>
          </a:bodyPr>
          <a:lstStyle/>
          <a:p>
            <a:pPr algn="ctr"/>
            <a:r>
              <a:rPr lang="en-US" sz="6600" dirty="0" smtClean="0"/>
              <a:t>Significant Findings</a:t>
            </a:r>
            <a:endParaRPr lang="en-US" sz="6600" dirty="0"/>
          </a:p>
        </p:txBody>
      </p:sp>
    </p:spTree>
    <p:extLst>
      <p:ext uri="{BB962C8B-B14F-4D97-AF65-F5344CB8AC3E}">
        <p14:creationId xmlns:p14="http://schemas.microsoft.com/office/powerpoint/2010/main" val="104168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B8CE"/>
        </a:solidFill>
        <a:effectLst/>
      </p:bgPr>
    </p:bg>
    <p:spTree>
      <p:nvGrpSpPr>
        <p:cNvPr id="1" name=""/>
        <p:cNvGrpSpPr/>
        <p:nvPr/>
      </p:nvGrpSpPr>
      <p:grpSpPr>
        <a:xfrm>
          <a:off x="0" y="0"/>
          <a:ext cx="0" cy="0"/>
          <a:chOff x="0" y="0"/>
          <a:chExt cx="0" cy="0"/>
        </a:xfrm>
      </p:grpSpPr>
      <p:sp>
        <p:nvSpPr>
          <p:cNvPr id="3" name="Rectangle 2"/>
          <p:cNvSpPr/>
          <p:nvPr/>
        </p:nvSpPr>
        <p:spPr>
          <a:xfrm>
            <a:off x="521110" y="625386"/>
            <a:ext cx="6096000" cy="340734"/>
          </a:xfrm>
          <a:prstGeom prst="rect">
            <a:avLst/>
          </a:prstGeom>
        </p:spPr>
        <p:txBody>
          <a:bodyPr>
            <a:spAutoFit/>
          </a:bodyPr>
          <a:lstStyle/>
          <a:p>
            <a:pPr>
              <a:lnSpc>
                <a:spcPct val="150000"/>
              </a:lnSpc>
              <a:spcAft>
                <a:spcPts val="800"/>
              </a:spcAft>
            </a:pPr>
            <a:endParaRPr lang="en-US" sz="1200" dirty="0">
              <a:latin typeface="+mj-lt"/>
              <a:ea typeface="Calibri" panose="020F0502020204030204" pitchFamily="34" charset="0"/>
            </a:endParaRPr>
          </a:p>
        </p:txBody>
      </p:sp>
      <p:sp>
        <p:nvSpPr>
          <p:cNvPr id="4" name="Rectangle 3"/>
          <p:cNvSpPr/>
          <p:nvPr/>
        </p:nvSpPr>
        <p:spPr>
          <a:xfrm>
            <a:off x="172064" y="245503"/>
            <a:ext cx="6096000" cy="3139321"/>
          </a:xfrm>
          <a:prstGeom prst="rect">
            <a:avLst/>
          </a:prstGeom>
        </p:spPr>
        <p:txBody>
          <a:bodyPr>
            <a:spAutoFit/>
          </a:bodyPr>
          <a:lstStyle/>
          <a:p>
            <a:r>
              <a:rPr lang="en-US" dirty="0"/>
              <a:t>Exercise plays an important role in the maintenance of body weight and blood sugar levels and in reducing pre-diabetes symptoms. Health benefits associated with physical activity are rapidly being identified. For example, exercise improves blood circulation, reduces the risk of heart disease, reduces the risk of stroke, improves self-esteem, and improves whole-body blood glucose </a:t>
            </a:r>
            <a:r>
              <a:rPr lang="en-US" dirty="0" smtClean="0"/>
              <a:t>levels. Some </a:t>
            </a:r>
            <a:r>
              <a:rPr lang="en-US" dirty="0"/>
              <a:t>exercises may also improve changes in skeletal muscle since skeletal muscle is responsible for the disposal of glucose from the blood. In addition, white adipose tissue shows beneficial effects with physical activity and </a:t>
            </a:r>
            <a:r>
              <a:rPr lang="en-US" dirty="0" smtClean="0"/>
              <a:t>exercise.</a:t>
            </a:r>
            <a:endParaRPr lang="en-US" dirty="0"/>
          </a:p>
        </p:txBody>
      </p:sp>
      <p:sp>
        <p:nvSpPr>
          <p:cNvPr id="5" name="Rectangle 4"/>
          <p:cNvSpPr/>
          <p:nvPr/>
        </p:nvSpPr>
        <p:spPr>
          <a:xfrm>
            <a:off x="6164826" y="245503"/>
            <a:ext cx="6096000" cy="2862322"/>
          </a:xfrm>
          <a:prstGeom prst="rect">
            <a:avLst/>
          </a:prstGeom>
        </p:spPr>
        <p:txBody>
          <a:bodyPr>
            <a:spAutoFit/>
          </a:bodyPr>
          <a:lstStyle/>
          <a:p>
            <a:r>
              <a:rPr lang="en-US" dirty="0"/>
              <a:t>Diet plays a significant role in the maintenance of blood sugar levels in in persons who are obese or who have pre-diabetes and diabetes symptoms. Mounting evidence suggests that nutritional therapy is useful for improving glycemic control and metabolism. Recent research into diabetes also suggests the importance of using evidence-based, rather than anecdotal-based, nutritional therapy that is based on a patient’s level of </a:t>
            </a:r>
            <a:r>
              <a:rPr lang="en-US" dirty="0" smtClean="0"/>
              <a:t>insulin. Nutritional </a:t>
            </a:r>
            <a:r>
              <a:rPr lang="en-US" dirty="0"/>
              <a:t>education in diabetes self-management programs is a critical component of a therapeutic plan for persons with diabetes.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2632"/>
            <a:ext cx="12192000" cy="3495368"/>
          </a:xfrm>
          <a:prstGeom prst="rect">
            <a:avLst/>
          </a:prstGeom>
        </p:spPr>
      </p:pic>
    </p:spTree>
    <p:extLst>
      <p:ext uri="{BB962C8B-B14F-4D97-AF65-F5344CB8AC3E}">
        <p14:creationId xmlns:p14="http://schemas.microsoft.com/office/powerpoint/2010/main" val="360237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7897" y="343816"/>
            <a:ext cx="7905135" cy="1446550"/>
          </a:xfrm>
          <a:prstGeom prst="rect">
            <a:avLst/>
          </a:prstGeom>
        </p:spPr>
        <p:txBody>
          <a:bodyPr wrap="square">
            <a:spAutoFit/>
          </a:bodyPr>
          <a:lstStyle/>
          <a:p>
            <a:r>
              <a:rPr lang="en-US" sz="4400" dirty="0"/>
              <a:t>What I would do </a:t>
            </a:r>
            <a:r>
              <a:rPr lang="en-US" sz="4400" dirty="0" smtClean="0"/>
              <a:t>differently?</a:t>
            </a:r>
          </a:p>
          <a:p>
            <a:pPr marL="571500" indent="-571500">
              <a:buFont typeface="Arial" panose="020B0604020202020204" pitchFamily="34" charset="0"/>
              <a:buChar char="•"/>
            </a:pPr>
            <a:endParaRPr lang="en-US" sz="4400" dirty="0"/>
          </a:p>
        </p:txBody>
      </p:sp>
      <p:sp>
        <p:nvSpPr>
          <p:cNvPr id="3" name="Rectangle 2"/>
          <p:cNvSpPr/>
          <p:nvPr/>
        </p:nvSpPr>
        <p:spPr>
          <a:xfrm>
            <a:off x="1160207" y="2879692"/>
            <a:ext cx="9802760" cy="1569660"/>
          </a:xfrm>
          <a:prstGeom prst="rect">
            <a:avLst/>
          </a:prstGeom>
        </p:spPr>
        <p:txBody>
          <a:bodyPr wrap="square">
            <a:spAutoFit/>
          </a:bodyPr>
          <a:lstStyle/>
          <a:p>
            <a:pPr algn="ctr"/>
            <a:r>
              <a:rPr lang="en-US" sz="4800" dirty="0"/>
              <a:t>I would most definitely conduct more interviews and observations</a:t>
            </a:r>
          </a:p>
        </p:txBody>
      </p:sp>
    </p:spTree>
    <p:extLst>
      <p:ext uri="{BB962C8B-B14F-4D97-AF65-F5344CB8AC3E}">
        <p14:creationId xmlns:p14="http://schemas.microsoft.com/office/powerpoint/2010/main" val="736055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85784" y="0"/>
            <a:ext cx="9287249" cy="6189383"/>
          </a:xfrm>
          <a:prstGeom prst="rect">
            <a:avLst/>
          </a:prstGeom>
        </p:spPr>
      </p:pic>
      <p:sp>
        <p:nvSpPr>
          <p:cNvPr id="8" name="Rectangle 7"/>
          <p:cNvSpPr/>
          <p:nvPr/>
        </p:nvSpPr>
        <p:spPr>
          <a:xfrm>
            <a:off x="6451717" y="716792"/>
            <a:ext cx="2192590" cy="2031325"/>
          </a:xfrm>
          <a:prstGeom prst="rect">
            <a:avLst/>
          </a:prstGeom>
        </p:spPr>
        <p:txBody>
          <a:bodyPr wrap="square">
            <a:spAutoFit/>
          </a:bodyPr>
          <a:lstStyle/>
          <a:p>
            <a:r>
              <a:rPr lang="en-US" dirty="0">
                <a:latin typeface="Cambria Math" pitchFamily="18" charset="0"/>
                <a:ea typeface="Cambria Math" pitchFamily="18" charset="0"/>
              </a:rPr>
              <a:t>Find exports who are more actively posting on website, social media, forums, etc. to get a better chance of receiving responses.</a:t>
            </a:r>
            <a:endParaRPr lang="en-US" dirty="0">
              <a:latin typeface="Cambria Math" pitchFamily="18" charset="0"/>
              <a:ea typeface="Cambria Math" pitchFamily="18" charset="0"/>
            </a:endParaRPr>
          </a:p>
        </p:txBody>
      </p:sp>
      <p:sp>
        <p:nvSpPr>
          <p:cNvPr id="9" name="Rectangle 8"/>
          <p:cNvSpPr/>
          <p:nvPr/>
        </p:nvSpPr>
        <p:spPr>
          <a:xfrm>
            <a:off x="2045108" y="1047788"/>
            <a:ext cx="2805703" cy="369332"/>
          </a:xfrm>
          <a:prstGeom prst="rect">
            <a:avLst/>
          </a:prstGeom>
        </p:spPr>
        <p:txBody>
          <a:bodyPr wrap="none">
            <a:spAutoFit/>
          </a:bodyPr>
          <a:lstStyle/>
          <a:p>
            <a:pPr algn="ctr"/>
            <a:r>
              <a:rPr lang="en-US" dirty="0">
                <a:latin typeface="Cambria Math" pitchFamily="18" charset="0"/>
                <a:ea typeface="Cambria Math" pitchFamily="18" charset="0"/>
              </a:rPr>
              <a:t>DO NOT PROCRASTINATE!</a:t>
            </a:r>
            <a:endParaRPr lang="en-US" dirty="0">
              <a:latin typeface="Cambria Math" pitchFamily="18" charset="0"/>
              <a:ea typeface="Cambria Math" pitchFamily="18" charset="0"/>
            </a:endParaRPr>
          </a:p>
        </p:txBody>
      </p:sp>
      <p:sp>
        <p:nvSpPr>
          <p:cNvPr id="10" name="Rectangle 9"/>
          <p:cNvSpPr/>
          <p:nvPr/>
        </p:nvSpPr>
        <p:spPr>
          <a:xfrm rot="10800000" flipV="1">
            <a:off x="6735097" y="3742333"/>
            <a:ext cx="2212258" cy="2031325"/>
          </a:xfrm>
          <a:prstGeom prst="rect">
            <a:avLst/>
          </a:prstGeom>
        </p:spPr>
        <p:txBody>
          <a:bodyPr wrap="square">
            <a:spAutoFit/>
          </a:bodyPr>
          <a:lstStyle/>
          <a:p>
            <a:r>
              <a:rPr lang="en-US" dirty="0"/>
              <a:t>Find an interesting topic. If you are interested in learning more about it, you’ll have fun and do better in the research!</a:t>
            </a:r>
          </a:p>
        </p:txBody>
      </p:sp>
      <p:sp>
        <p:nvSpPr>
          <p:cNvPr id="11" name="Rectangle 10"/>
          <p:cNvSpPr/>
          <p:nvPr/>
        </p:nvSpPr>
        <p:spPr>
          <a:xfrm>
            <a:off x="2094272" y="3620589"/>
            <a:ext cx="3283973" cy="1754326"/>
          </a:xfrm>
          <a:prstGeom prst="rect">
            <a:avLst/>
          </a:prstGeom>
        </p:spPr>
        <p:txBody>
          <a:bodyPr wrap="square">
            <a:spAutoFit/>
          </a:bodyPr>
          <a:lstStyle/>
          <a:p>
            <a:r>
              <a:rPr lang="en-US" dirty="0"/>
              <a:t>Make majority of your questions  in your survey fit well with your research questions. Don’t include any unnecessary questions because it will affect your data collection.</a:t>
            </a:r>
          </a:p>
        </p:txBody>
      </p:sp>
      <p:sp>
        <p:nvSpPr>
          <p:cNvPr id="12" name="TextBox 11"/>
          <p:cNvSpPr txBox="1"/>
          <p:nvPr/>
        </p:nvSpPr>
        <p:spPr>
          <a:xfrm>
            <a:off x="540774" y="5936878"/>
            <a:ext cx="11346426" cy="830997"/>
          </a:xfrm>
          <a:prstGeom prst="rect">
            <a:avLst/>
          </a:prstGeom>
          <a:noFill/>
        </p:spPr>
        <p:txBody>
          <a:bodyPr wrap="square" rtlCol="0">
            <a:spAutoFit/>
          </a:bodyPr>
          <a:lstStyle/>
          <a:p>
            <a:pPr algn="ctr"/>
            <a:r>
              <a:rPr lang="en-US" sz="4800" dirty="0" smtClean="0"/>
              <a:t>SUGGESTIONS</a:t>
            </a:r>
            <a:endParaRPr lang="en-US" sz="4800" dirty="0"/>
          </a:p>
        </p:txBody>
      </p:sp>
    </p:spTree>
    <p:extLst>
      <p:ext uri="{BB962C8B-B14F-4D97-AF65-F5344CB8AC3E}">
        <p14:creationId xmlns:p14="http://schemas.microsoft.com/office/powerpoint/2010/main" val="1665611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787</Words>
  <Application>Microsoft Office PowerPoint</Application>
  <PresentationFormat>Widescreen</PresentationFormat>
  <Paragraphs>113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Diaz</dc:creator>
  <cp:lastModifiedBy>Catherine Diaz</cp:lastModifiedBy>
  <cp:revision>18</cp:revision>
  <dcterms:created xsi:type="dcterms:W3CDTF">2019-12-03T02:16:48Z</dcterms:created>
  <dcterms:modified xsi:type="dcterms:W3CDTF">2019-12-04T05:35:51Z</dcterms:modified>
</cp:coreProperties>
</file>