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61" r:id="rId6"/>
    <p:sldId id="264" r:id="rId7"/>
    <p:sldId id="265" r:id="rId8"/>
    <p:sldId id="266" r:id="rId9"/>
    <p:sldId id="267" r:id="rId10"/>
    <p:sldId id="259" r:id="rId11"/>
    <p:sldId id="268" r:id="rId12"/>
    <p:sldId id="269"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39" d="100"/>
          <a:sy n="39" d="100"/>
        </p:scale>
        <p:origin x="24" y="6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3/18/2019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3/18/2019</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2ED29-E198-4E5A-AED1-6C01B214E30B}"/>
              </a:ext>
            </a:extLst>
          </p:cNvPr>
          <p:cNvSpPr>
            <a:spLocks noGrp="1"/>
          </p:cNvSpPr>
          <p:nvPr>
            <p:ph type="ctrTitle"/>
          </p:nvPr>
        </p:nvSpPr>
        <p:spPr/>
        <p:txBody>
          <a:bodyPr/>
          <a:lstStyle/>
          <a:p>
            <a:r>
              <a:rPr lang="en-US" dirty="0"/>
              <a:t>Final results</a:t>
            </a:r>
          </a:p>
        </p:txBody>
      </p:sp>
      <p:sp>
        <p:nvSpPr>
          <p:cNvPr id="3" name="Subtitle 2">
            <a:extLst>
              <a:ext uri="{FF2B5EF4-FFF2-40B4-BE49-F238E27FC236}">
                <a16:creationId xmlns:a16="http://schemas.microsoft.com/office/drawing/2014/main" id="{F284F571-F9B7-4FF2-9D84-DFD9F2B7A956}"/>
              </a:ext>
            </a:extLst>
          </p:cNvPr>
          <p:cNvSpPr>
            <a:spLocks noGrp="1"/>
          </p:cNvSpPr>
          <p:nvPr>
            <p:ph type="subTitle" idx="1"/>
          </p:nvPr>
        </p:nvSpPr>
        <p:spPr/>
        <p:txBody>
          <a:bodyPr/>
          <a:lstStyle/>
          <a:p>
            <a:r>
              <a:rPr lang="en-US" dirty="0"/>
              <a:t>Mae Indalecio</a:t>
            </a:r>
          </a:p>
          <a:p>
            <a:r>
              <a:rPr lang="en-US" dirty="0"/>
              <a:t>En202-01</a:t>
            </a:r>
          </a:p>
        </p:txBody>
      </p:sp>
    </p:spTree>
    <p:extLst>
      <p:ext uri="{BB962C8B-B14F-4D97-AF65-F5344CB8AC3E}">
        <p14:creationId xmlns:p14="http://schemas.microsoft.com/office/powerpoint/2010/main" val="3285917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B24C3-D19A-4F90-AFE3-A73078194188}"/>
              </a:ext>
            </a:extLst>
          </p:cNvPr>
          <p:cNvSpPr>
            <a:spLocks noGrp="1"/>
          </p:cNvSpPr>
          <p:nvPr>
            <p:ph type="title"/>
          </p:nvPr>
        </p:nvSpPr>
        <p:spPr>
          <a:xfrm>
            <a:off x="1450392" y="396305"/>
            <a:ext cx="9291215" cy="1049235"/>
          </a:xfrm>
        </p:spPr>
        <p:txBody>
          <a:bodyPr/>
          <a:lstStyle/>
          <a:p>
            <a:r>
              <a:rPr lang="en-US" dirty="0"/>
              <a:t>Survey Questions</a:t>
            </a:r>
          </a:p>
        </p:txBody>
      </p:sp>
      <p:sp>
        <p:nvSpPr>
          <p:cNvPr id="3" name="Content Placeholder 2">
            <a:extLst>
              <a:ext uri="{FF2B5EF4-FFF2-40B4-BE49-F238E27FC236}">
                <a16:creationId xmlns:a16="http://schemas.microsoft.com/office/drawing/2014/main" id="{3513DF86-B083-46BA-9BE1-73239EB53375}"/>
              </a:ext>
            </a:extLst>
          </p:cNvPr>
          <p:cNvSpPr>
            <a:spLocks noGrp="1"/>
          </p:cNvSpPr>
          <p:nvPr>
            <p:ph idx="1"/>
          </p:nvPr>
        </p:nvSpPr>
        <p:spPr>
          <a:xfrm>
            <a:off x="1451579" y="1445541"/>
            <a:ext cx="9291215" cy="4808302"/>
          </a:xfrm>
        </p:spPr>
        <p:txBody>
          <a:bodyPr>
            <a:normAutofit fontScale="92500" lnSpcReduction="10000"/>
          </a:bodyPr>
          <a:lstStyle/>
          <a:p>
            <a:pPr lvl="0"/>
            <a:r>
              <a:rPr lang="en-US" dirty="0"/>
              <a:t>Demographics: ethnicity, age, degree, class level, financial aid status, employment status, student status, and citizenship</a:t>
            </a:r>
          </a:p>
          <a:p>
            <a:pPr lvl="0"/>
            <a:r>
              <a:rPr lang="en-US" dirty="0"/>
              <a:t>Is your current major your first choice?</a:t>
            </a:r>
          </a:p>
          <a:p>
            <a:pPr lvl="0"/>
            <a:r>
              <a:rPr lang="en-US" dirty="0"/>
              <a:t>What made you choose your major?</a:t>
            </a:r>
          </a:p>
          <a:p>
            <a:pPr lvl="0"/>
            <a:r>
              <a:rPr lang="en-US" dirty="0"/>
              <a:t>What are some challenges about your major?</a:t>
            </a:r>
          </a:p>
          <a:p>
            <a:pPr lvl="0"/>
            <a:r>
              <a:rPr lang="en-US" dirty="0"/>
              <a:t>Why do you think students change their majors?</a:t>
            </a:r>
          </a:p>
          <a:p>
            <a:pPr lvl="0"/>
            <a:r>
              <a:rPr lang="en-US" dirty="0"/>
              <a:t>On a scale from 1-10 how difficult is your major?</a:t>
            </a:r>
          </a:p>
          <a:p>
            <a:pPr lvl="0"/>
            <a:r>
              <a:rPr lang="en-US" dirty="0"/>
              <a:t>Have you ever thought about changing you major?</a:t>
            </a:r>
          </a:p>
          <a:p>
            <a:pPr lvl="0"/>
            <a:r>
              <a:rPr lang="en-US" dirty="0"/>
              <a:t>On a scale from 1-10 ho difficult do you think the nursing major is?</a:t>
            </a:r>
          </a:p>
          <a:p>
            <a:pPr lvl="0"/>
            <a:r>
              <a:rPr lang="en-US" dirty="0"/>
              <a:t>What do you think is most difficult about majoring in nursing?</a:t>
            </a:r>
          </a:p>
          <a:p>
            <a:pPr lvl="0"/>
            <a:r>
              <a:rPr lang="en-US" dirty="0"/>
              <a:t> Does the nursing program at NMC benefit the CNMI?</a:t>
            </a:r>
          </a:p>
          <a:p>
            <a:endParaRPr lang="en-US" dirty="0"/>
          </a:p>
        </p:txBody>
      </p:sp>
    </p:spTree>
    <p:extLst>
      <p:ext uri="{BB962C8B-B14F-4D97-AF65-F5344CB8AC3E}">
        <p14:creationId xmlns:p14="http://schemas.microsoft.com/office/powerpoint/2010/main" val="4089239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FA3C6-13E7-42F9-9B34-9F61C91219FA}"/>
              </a:ext>
            </a:extLst>
          </p:cNvPr>
          <p:cNvSpPr>
            <a:spLocks noGrp="1"/>
          </p:cNvSpPr>
          <p:nvPr>
            <p:ph type="title"/>
          </p:nvPr>
        </p:nvSpPr>
        <p:spPr/>
        <p:txBody>
          <a:bodyPr/>
          <a:lstStyle/>
          <a:p>
            <a:r>
              <a:rPr lang="en-US" dirty="0"/>
              <a:t>Survey was successful</a:t>
            </a:r>
          </a:p>
        </p:txBody>
      </p:sp>
      <p:sp>
        <p:nvSpPr>
          <p:cNvPr id="3" name="Content Placeholder 2">
            <a:extLst>
              <a:ext uri="{FF2B5EF4-FFF2-40B4-BE49-F238E27FC236}">
                <a16:creationId xmlns:a16="http://schemas.microsoft.com/office/drawing/2014/main" id="{7CD1C598-3135-4999-82FE-6E8C8125750C}"/>
              </a:ext>
            </a:extLst>
          </p:cNvPr>
          <p:cNvSpPr>
            <a:spLocks noGrp="1"/>
          </p:cNvSpPr>
          <p:nvPr>
            <p:ph idx="1"/>
          </p:nvPr>
        </p:nvSpPr>
        <p:spPr/>
        <p:txBody>
          <a:bodyPr/>
          <a:lstStyle/>
          <a:p>
            <a:r>
              <a:rPr lang="en-US" dirty="0"/>
              <a:t>Through the survey the student researcher was able to confirm that on of the reason students may abandon their first choice of major is due to the difficulty of the classes.</a:t>
            </a:r>
          </a:p>
          <a:p>
            <a:endParaRPr lang="en-US" dirty="0"/>
          </a:p>
          <a:p>
            <a:r>
              <a:rPr lang="en-US" dirty="0"/>
              <a:t>Through this survey the student researcher was able to learn more about what student thought of the nursing major. But, due to the lack of responses it is difficult to detect any other pattern other than the one stated above.</a:t>
            </a:r>
          </a:p>
        </p:txBody>
      </p:sp>
    </p:spTree>
    <p:extLst>
      <p:ext uri="{BB962C8B-B14F-4D97-AF65-F5344CB8AC3E}">
        <p14:creationId xmlns:p14="http://schemas.microsoft.com/office/powerpoint/2010/main" val="3780725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4D0A0-816C-4923-8758-B2AA45BF60CE}"/>
              </a:ext>
            </a:extLst>
          </p:cNvPr>
          <p:cNvSpPr>
            <a:spLocks noGrp="1"/>
          </p:cNvSpPr>
          <p:nvPr>
            <p:ph type="title"/>
          </p:nvPr>
        </p:nvSpPr>
        <p:spPr/>
        <p:txBody>
          <a:bodyPr/>
          <a:lstStyle/>
          <a:p>
            <a:r>
              <a:rPr lang="en-US" dirty="0"/>
              <a:t>Literature Review</a:t>
            </a:r>
          </a:p>
        </p:txBody>
      </p:sp>
      <p:sp>
        <p:nvSpPr>
          <p:cNvPr id="3" name="Content Placeholder 2">
            <a:extLst>
              <a:ext uri="{FF2B5EF4-FFF2-40B4-BE49-F238E27FC236}">
                <a16:creationId xmlns:a16="http://schemas.microsoft.com/office/drawing/2014/main" id="{C89387EA-4131-469E-9019-5E7EBBBEE43D}"/>
              </a:ext>
            </a:extLst>
          </p:cNvPr>
          <p:cNvSpPr>
            <a:spLocks noGrp="1"/>
          </p:cNvSpPr>
          <p:nvPr>
            <p:ph idx="1"/>
          </p:nvPr>
        </p:nvSpPr>
        <p:spPr/>
        <p:txBody>
          <a:bodyPr>
            <a:normAutofit fontScale="92500" lnSpcReduction="20000"/>
          </a:bodyPr>
          <a:lstStyle/>
          <a:p>
            <a:r>
              <a:rPr lang="en-US" dirty="0"/>
              <a:t>Searched for literary sources that related to nursing degrees, nursing programs in the United States, and completion of the nursing programs.</a:t>
            </a:r>
          </a:p>
          <a:p>
            <a:r>
              <a:rPr lang="en-US" dirty="0"/>
              <a:t>Used sites such as: EBSCO, Google Scholar, &amp; Saipan Tribune.</a:t>
            </a:r>
          </a:p>
          <a:p>
            <a:endParaRPr lang="en-US" dirty="0"/>
          </a:p>
          <a:p>
            <a:r>
              <a:rPr lang="en-US" dirty="0"/>
              <a:t>Through the literature read for this project the student research was able to learn about the decreasing number of nurses in the states too.</a:t>
            </a:r>
          </a:p>
          <a:p>
            <a:r>
              <a:rPr lang="en-US" dirty="0"/>
              <a:t>Also that if given money support for their education most students would jump at the chance.</a:t>
            </a:r>
          </a:p>
          <a:p>
            <a:r>
              <a:rPr lang="en-US" dirty="0"/>
              <a:t>Most student just go for the education they can afford.</a:t>
            </a:r>
          </a:p>
          <a:p>
            <a:endParaRPr lang="en-US" dirty="0"/>
          </a:p>
        </p:txBody>
      </p:sp>
    </p:spTree>
    <p:extLst>
      <p:ext uri="{BB962C8B-B14F-4D97-AF65-F5344CB8AC3E}">
        <p14:creationId xmlns:p14="http://schemas.microsoft.com/office/powerpoint/2010/main" val="2600838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F768AF-969E-4854-AD85-3D93EB617C11}"/>
              </a:ext>
            </a:extLst>
          </p:cNvPr>
          <p:cNvSpPr>
            <a:spLocks noGrp="1"/>
          </p:cNvSpPr>
          <p:nvPr>
            <p:ph type="title"/>
          </p:nvPr>
        </p:nvSpPr>
        <p:spPr/>
        <p:txBody>
          <a:bodyPr/>
          <a:lstStyle/>
          <a:p>
            <a:r>
              <a:rPr lang="en-US" dirty="0"/>
              <a:t>Strengths          &amp;         Weaknesses</a:t>
            </a:r>
          </a:p>
        </p:txBody>
      </p:sp>
      <p:sp>
        <p:nvSpPr>
          <p:cNvPr id="5" name="Content Placeholder 4">
            <a:extLst>
              <a:ext uri="{FF2B5EF4-FFF2-40B4-BE49-F238E27FC236}">
                <a16:creationId xmlns:a16="http://schemas.microsoft.com/office/drawing/2014/main" id="{94E72A16-01F4-4B30-9366-6F42B86155B5}"/>
              </a:ext>
            </a:extLst>
          </p:cNvPr>
          <p:cNvSpPr>
            <a:spLocks noGrp="1"/>
          </p:cNvSpPr>
          <p:nvPr>
            <p:ph sz="half" idx="1"/>
          </p:nvPr>
        </p:nvSpPr>
        <p:spPr/>
        <p:txBody>
          <a:bodyPr/>
          <a:lstStyle/>
          <a:p>
            <a:r>
              <a:rPr lang="en-US" dirty="0"/>
              <a:t>Good planning</a:t>
            </a:r>
          </a:p>
          <a:p>
            <a:r>
              <a:rPr lang="en-US" dirty="0"/>
              <a:t>Enough information </a:t>
            </a:r>
          </a:p>
          <a:p>
            <a:r>
              <a:rPr lang="en-US" dirty="0"/>
              <a:t>Useful information</a:t>
            </a:r>
          </a:p>
          <a:p>
            <a:endParaRPr lang="en-US" dirty="0"/>
          </a:p>
        </p:txBody>
      </p:sp>
      <p:sp>
        <p:nvSpPr>
          <p:cNvPr id="6" name="Content Placeholder 5">
            <a:extLst>
              <a:ext uri="{FF2B5EF4-FFF2-40B4-BE49-F238E27FC236}">
                <a16:creationId xmlns:a16="http://schemas.microsoft.com/office/drawing/2014/main" id="{C9019FCC-0F8D-44FE-99AC-4E3F6BCA794C}"/>
              </a:ext>
            </a:extLst>
          </p:cNvPr>
          <p:cNvSpPr>
            <a:spLocks noGrp="1"/>
          </p:cNvSpPr>
          <p:nvPr>
            <p:ph sz="half" idx="2"/>
          </p:nvPr>
        </p:nvSpPr>
        <p:spPr/>
        <p:txBody>
          <a:bodyPr/>
          <a:lstStyle/>
          <a:p>
            <a:r>
              <a:rPr lang="en-US" dirty="0"/>
              <a:t>No great passion for the topic (not interested enough)</a:t>
            </a:r>
          </a:p>
          <a:p>
            <a:r>
              <a:rPr lang="en-US" dirty="0"/>
              <a:t>Unorganized</a:t>
            </a:r>
          </a:p>
          <a:p>
            <a:r>
              <a:rPr lang="en-US" dirty="0"/>
              <a:t>Procrastination</a:t>
            </a:r>
          </a:p>
          <a:p>
            <a:endParaRPr lang="en-US" dirty="0"/>
          </a:p>
        </p:txBody>
      </p:sp>
    </p:spTree>
    <p:extLst>
      <p:ext uri="{BB962C8B-B14F-4D97-AF65-F5344CB8AC3E}">
        <p14:creationId xmlns:p14="http://schemas.microsoft.com/office/powerpoint/2010/main" val="1182545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CB8FE1B-3946-4DA1-A24F-DA2B8218B6C5}"/>
              </a:ext>
            </a:extLst>
          </p:cNvPr>
          <p:cNvSpPr>
            <a:spLocks noGrp="1"/>
          </p:cNvSpPr>
          <p:nvPr>
            <p:ph type="title"/>
          </p:nvPr>
        </p:nvSpPr>
        <p:spPr/>
        <p:txBody>
          <a:bodyPr/>
          <a:lstStyle/>
          <a:p>
            <a:r>
              <a:rPr lang="en-US" dirty="0"/>
              <a:t>Suggestions to improve the project?</a:t>
            </a:r>
          </a:p>
        </p:txBody>
      </p:sp>
      <p:sp>
        <p:nvSpPr>
          <p:cNvPr id="6" name="Content Placeholder 5">
            <a:extLst>
              <a:ext uri="{FF2B5EF4-FFF2-40B4-BE49-F238E27FC236}">
                <a16:creationId xmlns:a16="http://schemas.microsoft.com/office/drawing/2014/main" id="{EC863CD2-17CB-4561-8B58-D52E91CFC470}"/>
              </a:ext>
            </a:extLst>
          </p:cNvPr>
          <p:cNvSpPr>
            <a:spLocks noGrp="1"/>
          </p:cNvSpPr>
          <p:nvPr>
            <p:ph idx="1"/>
          </p:nvPr>
        </p:nvSpPr>
        <p:spPr/>
        <p:txBody>
          <a:bodyPr>
            <a:normAutofit fontScale="92500" lnSpcReduction="10000"/>
          </a:bodyPr>
          <a:lstStyle/>
          <a:p>
            <a:r>
              <a:rPr lang="en-US" dirty="0"/>
              <a:t>Interview more people like clinic staff or long time nurses.</a:t>
            </a:r>
          </a:p>
          <a:p>
            <a:r>
              <a:rPr lang="en-US" dirty="0"/>
              <a:t>Compare the past to the present of what nursing students go through.</a:t>
            </a:r>
          </a:p>
          <a:p>
            <a:r>
              <a:rPr lang="en-US" dirty="0"/>
              <a:t>Read more literature</a:t>
            </a:r>
          </a:p>
          <a:p>
            <a:r>
              <a:rPr lang="en-US" dirty="0"/>
              <a:t>Create better survey questions</a:t>
            </a:r>
          </a:p>
          <a:p>
            <a:r>
              <a:rPr lang="en-US" dirty="0"/>
              <a:t>Be more organized</a:t>
            </a:r>
          </a:p>
          <a:p>
            <a:r>
              <a:rPr lang="en-US" dirty="0"/>
              <a:t>Be more prepared</a:t>
            </a:r>
          </a:p>
          <a:p>
            <a:r>
              <a:rPr lang="en-US" dirty="0"/>
              <a:t>Improve academic writing skills: tense format, word usage, how not grab attention</a:t>
            </a:r>
          </a:p>
          <a:p>
            <a:endParaRPr lang="en-US" dirty="0"/>
          </a:p>
          <a:p>
            <a:endParaRPr lang="en-US" dirty="0"/>
          </a:p>
        </p:txBody>
      </p:sp>
    </p:spTree>
    <p:extLst>
      <p:ext uri="{BB962C8B-B14F-4D97-AF65-F5344CB8AC3E}">
        <p14:creationId xmlns:p14="http://schemas.microsoft.com/office/powerpoint/2010/main" val="641944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61D0A-D426-45E9-8366-73927392A5AE}"/>
              </a:ext>
            </a:extLst>
          </p:cNvPr>
          <p:cNvSpPr>
            <a:spLocks noGrp="1"/>
          </p:cNvSpPr>
          <p:nvPr>
            <p:ph type="title"/>
          </p:nvPr>
        </p:nvSpPr>
        <p:spPr/>
        <p:txBody>
          <a:bodyPr/>
          <a:lstStyle/>
          <a:p>
            <a:r>
              <a:rPr lang="en-US" dirty="0"/>
              <a:t>My feelings about this project?</a:t>
            </a:r>
          </a:p>
        </p:txBody>
      </p:sp>
      <p:sp>
        <p:nvSpPr>
          <p:cNvPr id="3" name="Content Placeholder 2">
            <a:extLst>
              <a:ext uri="{FF2B5EF4-FFF2-40B4-BE49-F238E27FC236}">
                <a16:creationId xmlns:a16="http://schemas.microsoft.com/office/drawing/2014/main" id="{003EC568-0778-4AF3-942A-A30D67A33ABC}"/>
              </a:ext>
            </a:extLst>
          </p:cNvPr>
          <p:cNvSpPr>
            <a:spLocks noGrp="1"/>
          </p:cNvSpPr>
          <p:nvPr>
            <p:ph idx="1"/>
          </p:nvPr>
        </p:nvSpPr>
        <p:spPr>
          <a:xfrm>
            <a:off x="1451579" y="1853754"/>
            <a:ext cx="9291215" cy="3612591"/>
          </a:xfrm>
        </p:spPr>
        <p:txBody>
          <a:bodyPr>
            <a:normAutofit fontScale="92500" lnSpcReduction="20000"/>
          </a:bodyPr>
          <a:lstStyle/>
          <a:p>
            <a:pPr marL="0" indent="0">
              <a:buNone/>
            </a:pPr>
            <a:r>
              <a:rPr lang="en-US" dirty="0"/>
              <a:t>My honest thought about this project is that I know I could’ve done better.  Because of the typhoon messing up our original schedule for this project I was also thrown off too. I have tried to organized the report to my best of my abilities. This report is not my best report, there are so many things I would want to do differently. Like learning to choose a topic and research question carefully or learning how to be organized with all the information.  Under this topic I would actually like to learn more about the schooling system in the states because it is different than NMC’s own, but then again NMC’s tuition is cheaper too. In my most honest opinion I do not wish to continue this research project. I feel like the results are too oblivious/broad and I just lost interest in this topic in general.  I do hope someone would do a research project about the nursing program here at NMC and how it benefits the CNMI. I wouldn't mind reading that report. </a:t>
            </a:r>
          </a:p>
        </p:txBody>
      </p:sp>
    </p:spTree>
    <p:extLst>
      <p:ext uri="{BB962C8B-B14F-4D97-AF65-F5344CB8AC3E}">
        <p14:creationId xmlns:p14="http://schemas.microsoft.com/office/powerpoint/2010/main" val="171337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EF27B-18E5-4D30-8DA0-7CAA09199BCB}"/>
              </a:ext>
            </a:extLst>
          </p:cNvPr>
          <p:cNvSpPr>
            <a:spLocks noGrp="1"/>
          </p:cNvSpPr>
          <p:nvPr>
            <p:ph type="title"/>
          </p:nvPr>
        </p:nvSpPr>
        <p:spPr/>
        <p:txBody>
          <a:bodyPr/>
          <a:lstStyle/>
          <a:p>
            <a:r>
              <a:rPr lang="en-US" dirty="0"/>
              <a:t>Research Question</a:t>
            </a:r>
          </a:p>
        </p:txBody>
      </p:sp>
      <p:sp>
        <p:nvSpPr>
          <p:cNvPr id="3" name="Content Placeholder 2">
            <a:extLst>
              <a:ext uri="{FF2B5EF4-FFF2-40B4-BE49-F238E27FC236}">
                <a16:creationId xmlns:a16="http://schemas.microsoft.com/office/drawing/2014/main" id="{D9A461DB-D5DB-424F-A2E5-31C5302FCC11}"/>
              </a:ext>
            </a:extLst>
          </p:cNvPr>
          <p:cNvSpPr>
            <a:spLocks noGrp="1"/>
          </p:cNvSpPr>
          <p:nvPr>
            <p:ph idx="1"/>
          </p:nvPr>
        </p:nvSpPr>
        <p:spPr>
          <a:xfrm>
            <a:off x="1614864" y="2836666"/>
            <a:ext cx="9291215" cy="1184668"/>
          </a:xfrm>
        </p:spPr>
        <p:txBody>
          <a:bodyPr>
            <a:normAutofit/>
          </a:bodyPr>
          <a:lstStyle/>
          <a:p>
            <a:pPr marL="0" indent="0" algn="ctr">
              <a:buNone/>
            </a:pPr>
            <a:r>
              <a:rPr lang="en-US" sz="2800" dirty="0"/>
              <a:t>WHY WOULD NMC PRE-NURSING STUDENT CHANGE THEIR MINDS ABOUT THEIR MAJOR?</a:t>
            </a:r>
          </a:p>
        </p:txBody>
      </p:sp>
    </p:spTree>
    <p:extLst>
      <p:ext uri="{BB962C8B-B14F-4D97-AF65-F5344CB8AC3E}">
        <p14:creationId xmlns:p14="http://schemas.microsoft.com/office/powerpoint/2010/main" val="3632170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5D80D-1861-472F-AADB-4B6DCEA690B2}"/>
              </a:ext>
            </a:extLst>
          </p:cNvPr>
          <p:cNvSpPr>
            <a:spLocks noGrp="1"/>
          </p:cNvSpPr>
          <p:nvPr>
            <p:ph type="title"/>
          </p:nvPr>
        </p:nvSpPr>
        <p:spPr/>
        <p:txBody>
          <a:bodyPr/>
          <a:lstStyle/>
          <a:p>
            <a:r>
              <a:rPr lang="en-US" dirty="0"/>
              <a:t>Interviews</a:t>
            </a:r>
          </a:p>
        </p:txBody>
      </p:sp>
      <p:sp>
        <p:nvSpPr>
          <p:cNvPr id="3" name="Content Placeholder 2">
            <a:extLst>
              <a:ext uri="{FF2B5EF4-FFF2-40B4-BE49-F238E27FC236}">
                <a16:creationId xmlns:a16="http://schemas.microsoft.com/office/drawing/2014/main" id="{5CE51E8E-EF87-48E8-85B0-955B0C8A1CA6}"/>
              </a:ext>
            </a:extLst>
          </p:cNvPr>
          <p:cNvSpPr>
            <a:spLocks noGrp="1"/>
          </p:cNvSpPr>
          <p:nvPr>
            <p:ph idx="1"/>
          </p:nvPr>
        </p:nvSpPr>
        <p:spPr/>
        <p:txBody>
          <a:bodyPr/>
          <a:lstStyle/>
          <a:p>
            <a:r>
              <a:rPr lang="en-US" dirty="0"/>
              <a:t>CHCC HR staff</a:t>
            </a:r>
          </a:p>
          <a:p>
            <a:r>
              <a:rPr lang="en-US" dirty="0"/>
              <a:t>NMC Nursing Advisor – Mrs. </a:t>
            </a:r>
            <a:r>
              <a:rPr lang="en-US" dirty="0" err="1"/>
              <a:t>Tudela</a:t>
            </a:r>
            <a:endParaRPr lang="en-US" dirty="0"/>
          </a:p>
          <a:p>
            <a:r>
              <a:rPr lang="en-US" dirty="0"/>
              <a:t>Group of nursing graduates (4 people)</a:t>
            </a:r>
          </a:p>
        </p:txBody>
      </p:sp>
    </p:spTree>
    <p:extLst>
      <p:ext uri="{BB962C8B-B14F-4D97-AF65-F5344CB8AC3E}">
        <p14:creationId xmlns:p14="http://schemas.microsoft.com/office/powerpoint/2010/main" val="430048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C6CE2-F911-46BA-82AD-BD610E71E4EA}"/>
              </a:ext>
            </a:extLst>
          </p:cNvPr>
          <p:cNvSpPr>
            <a:spLocks noGrp="1"/>
          </p:cNvSpPr>
          <p:nvPr>
            <p:ph type="title"/>
          </p:nvPr>
        </p:nvSpPr>
        <p:spPr/>
        <p:txBody>
          <a:bodyPr/>
          <a:lstStyle/>
          <a:p>
            <a:r>
              <a:rPr lang="en-US" dirty="0"/>
              <a:t> Informal interview: taken place through online message app (</a:t>
            </a:r>
            <a:r>
              <a:rPr lang="en-US" dirty="0" err="1"/>
              <a:t>Whatsapp</a:t>
            </a:r>
            <a:r>
              <a:rPr lang="en-US" dirty="0"/>
              <a:t>)</a:t>
            </a:r>
          </a:p>
        </p:txBody>
      </p:sp>
      <p:sp>
        <p:nvSpPr>
          <p:cNvPr id="3" name="Content Placeholder 2">
            <a:extLst>
              <a:ext uri="{FF2B5EF4-FFF2-40B4-BE49-F238E27FC236}">
                <a16:creationId xmlns:a16="http://schemas.microsoft.com/office/drawing/2014/main" id="{E0148AF6-13EC-43B3-BCB5-7EC9D5C1D4B9}"/>
              </a:ext>
            </a:extLst>
          </p:cNvPr>
          <p:cNvSpPr>
            <a:spLocks noGrp="1"/>
          </p:cNvSpPr>
          <p:nvPr>
            <p:ph idx="1"/>
          </p:nvPr>
        </p:nvSpPr>
        <p:spPr/>
        <p:txBody>
          <a:bodyPr>
            <a:normAutofit lnSpcReduction="10000"/>
          </a:bodyPr>
          <a:lstStyle/>
          <a:p>
            <a:r>
              <a:rPr lang="en-US" dirty="0"/>
              <a:t>Interviewee’s:  4 recently graduated nursing students from NMC </a:t>
            </a:r>
          </a:p>
          <a:p>
            <a:pPr marL="0" indent="0" algn="ctr">
              <a:buNone/>
            </a:pPr>
            <a:r>
              <a:rPr lang="en-US" dirty="0"/>
              <a:t>(wished to stay anonymous)</a:t>
            </a:r>
          </a:p>
          <a:p>
            <a:r>
              <a:rPr lang="en-US" dirty="0"/>
              <a:t>5 questions were asked</a:t>
            </a:r>
          </a:p>
          <a:p>
            <a:r>
              <a:rPr lang="en-US" dirty="0"/>
              <a:t>Answers were all mutually agreed upon</a:t>
            </a:r>
          </a:p>
          <a:p>
            <a:r>
              <a:rPr lang="en-US" dirty="0"/>
              <a:t>Interviewed for about 30 minutes</a:t>
            </a:r>
          </a:p>
          <a:p>
            <a:r>
              <a:rPr lang="en-US" dirty="0"/>
              <a:t>Reason for interviewing: They had first hand experience on what it’s like to be in the nursing program at NMC. And they finished the programs so they would’ve had a lot of advice on what to do and not to do.</a:t>
            </a:r>
          </a:p>
          <a:p>
            <a:endParaRPr lang="en-US" dirty="0"/>
          </a:p>
          <a:p>
            <a:endParaRPr lang="en-US" dirty="0"/>
          </a:p>
        </p:txBody>
      </p:sp>
    </p:spTree>
    <p:extLst>
      <p:ext uri="{BB962C8B-B14F-4D97-AF65-F5344CB8AC3E}">
        <p14:creationId xmlns:p14="http://schemas.microsoft.com/office/powerpoint/2010/main" val="1291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B4DDE-E314-43CF-A2C4-66F820FE8A5C}"/>
              </a:ext>
            </a:extLst>
          </p:cNvPr>
          <p:cNvSpPr>
            <a:spLocks noGrp="1"/>
          </p:cNvSpPr>
          <p:nvPr>
            <p:ph type="title"/>
          </p:nvPr>
        </p:nvSpPr>
        <p:spPr/>
        <p:txBody>
          <a:bodyPr/>
          <a:lstStyle/>
          <a:p>
            <a:r>
              <a:rPr lang="en-US" dirty="0"/>
              <a:t>Informal interview questions</a:t>
            </a:r>
          </a:p>
        </p:txBody>
      </p:sp>
      <p:sp>
        <p:nvSpPr>
          <p:cNvPr id="3" name="Content Placeholder 2">
            <a:extLst>
              <a:ext uri="{FF2B5EF4-FFF2-40B4-BE49-F238E27FC236}">
                <a16:creationId xmlns:a16="http://schemas.microsoft.com/office/drawing/2014/main" id="{D3A74015-44E5-4BF7-9D27-544E4ADC80BB}"/>
              </a:ext>
            </a:extLst>
          </p:cNvPr>
          <p:cNvSpPr>
            <a:spLocks noGrp="1"/>
          </p:cNvSpPr>
          <p:nvPr>
            <p:ph idx="1"/>
          </p:nvPr>
        </p:nvSpPr>
        <p:spPr/>
        <p:txBody>
          <a:bodyPr/>
          <a:lstStyle/>
          <a:p>
            <a:pPr marL="457200" lvl="0" indent="-457200">
              <a:buFont typeface="+mj-lt"/>
              <a:buAutoNum type="arabicPeriod"/>
            </a:pPr>
            <a:r>
              <a:rPr lang="en-US" dirty="0"/>
              <a:t>What is most difficult about the nursing program once you have entered?</a:t>
            </a:r>
          </a:p>
          <a:p>
            <a:pPr marL="457200" lvl="0" indent="-457200">
              <a:buFont typeface="+mj-lt"/>
              <a:buAutoNum type="arabicPeriod"/>
            </a:pPr>
            <a:r>
              <a:rPr lang="en-US" dirty="0"/>
              <a:t>How much money did you spend during the first year of the program?</a:t>
            </a:r>
          </a:p>
          <a:p>
            <a:pPr marL="457200" lvl="0" indent="-457200">
              <a:buFont typeface="+mj-lt"/>
              <a:buAutoNum type="arabicPeriod"/>
            </a:pPr>
            <a:r>
              <a:rPr lang="en-US" dirty="0"/>
              <a:t>Did you ever have thought of leaving the nursing program?</a:t>
            </a:r>
          </a:p>
          <a:p>
            <a:pPr marL="457200" lvl="0" indent="-457200">
              <a:buFont typeface="+mj-lt"/>
              <a:buAutoNum type="arabicPeriod"/>
            </a:pPr>
            <a:r>
              <a:rPr lang="en-US" dirty="0"/>
              <a:t>Do you plan on getting a higher nursing education level?</a:t>
            </a:r>
          </a:p>
          <a:p>
            <a:pPr marL="457200" lvl="0" indent="-457200">
              <a:buFont typeface="+mj-lt"/>
              <a:buAutoNum type="arabicPeriod"/>
            </a:pPr>
            <a:r>
              <a:rPr lang="en-US" dirty="0"/>
              <a:t>Any advice for the pre-nursing students?</a:t>
            </a:r>
          </a:p>
          <a:p>
            <a:pPr marL="457200" indent="-457200">
              <a:buFont typeface="+mj-lt"/>
              <a:buAutoNum type="arabicPeriod"/>
            </a:pPr>
            <a:endParaRPr lang="en-US" dirty="0"/>
          </a:p>
        </p:txBody>
      </p:sp>
    </p:spTree>
    <p:extLst>
      <p:ext uri="{BB962C8B-B14F-4D97-AF65-F5344CB8AC3E}">
        <p14:creationId xmlns:p14="http://schemas.microsoft.com/office/powerpoint/2010/main" val="1883953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A06C5-9EB1-4BE0-B23A-3E9CEBD34FC0}"/>
              </a:ext>
            </a:extLst>
          </p:cNvPr>
          <p:cNvSpPr>
            <a:spLocks noGrp="1"/>
          </p:cNvSpPr>
          <p:nvPr>
            <p:ph type="title"/>
          </p:nvPr>
        </p:nvSpPr>
        <p:spPr/>
        <p:txBody>
          <a:bodyPr/>
          <a:lstStyle/>
          <a:p>
            <a:r>
              <a:rPr lang="en-US" dirty="0"/>
              <a:t>Interview was successful</a:t>
            </a:r>
          </a:p>
        </p:txBody>
      </p:sp>
      <p:sp>
        <p:nvSpPr>
          <p:cNvPr id="3" name="Content Placeholder 2">
            <a:extLst>
              <a:ext uri="{FF2B5EF4-FFF2-40B4-BE49-F238E27FC236}">
                <a16:creationId xmlns:a16="http://schemas.microsoft.com/office/drawing/2014/main" id="{6A570D5C-FF49-409E-8707-D142665A6B51}"/>
              </a:ext>
            </a:extLst>
          </p:cNvPr>
          <p:cNvSpPr>
            <a:spLocks noGrp="1"/>
          </p:cNvSpPr>
          <p:nvPr>
            <p:ph idx="1"/>
          </p:nvPr>
        </p:nvSpPr>
        <p:spPr/>
        <p:txBody>
          <a:bodyPr/>
          <a:lstStyle/>
          <a:p>
            <a:pPr marL="0" indent="0">
              <a:buNone/>
            </a:pPr>
            <a:r>
              <a:rPr lang="en-US" dirty="0"/>
              <a:t>Through the interview the student researcher was able to figure out a factor to why a pre-nursing student may switch majors during the pre-nursing years. </a:t>
            </a:r>
          </a:p>
          <a:p>
            <a:pPr marL="0" indent="0">
              <a:buNone/>
            </a:pPr>
            <a:endParaRPr lang="en-US" dirty="0"/>
          </a:p>
          <a:p>
            <a:pPr marL="0" indent="0">
              <a:buNone/>
            </a:pPr>
            <a:r>
              <a:rPr lang="en-US" dirty="0"/>
              <a:t>According to this interview, the student researcher concluded that it was because of the cost, time, and difficulty.  </a:t>
            </a:r>
          </a:p>
          <a:p>
            <a:pPr marL="0" indent="0">
              <a:buNone/>
            </a:pPr>
            <a:endParaRPr lang="en-US" dirty="0"/>
          </a:p>
        </p:txBody>
      </p:sp>
    </p:spTree>
    <p:extLst>
      <p:ext uri="{BB962C8B-B14F-4D97-AF65-F5344CB8AC3E}">
        <p14:creationId xmlns:p14="http://schemas.microsoft.com/office/powerpoint/2010/main" val="1675860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626CB-C4E5-4C70-B9D6-BA7CCFB31B43}"/>
              </a:ext>
            </a:extLst>
          </p:cNvPr>
          <p:cNvSpPr>
            <a:spLocks noGrp="1"/>
          </p:cNvSpPr>
          <p:nvPr>
            <p:ph type="title"/>
          </p:nvPr>
        </p:nvSpPr>
        <p:spPr/>
        <p:txBody>
          <a:bodyPr/>
          <a:lstStyle/>
          <a:p>
            <a:r>
              <a:rPr lang="en-US" dirty="0"/>
              <a:t>Interview with </a:t>
            </a:r>
            <a:r>
              <a:rPr lang="en-US" dirty="0" err="1"/>
              <a:t>mrs.</a:t>
            </a:r>
            <a:r>
              <a:rPr lang="en-US" dirty="0"/>
              <a:t> </a:t>
            </a:r>
            <a:r>
              <a:rPr lang="en-US" dirty="0" err="1"/>
              <a:t>tudela</a:t>
            </a:r>
            <a:endParaRPr lang="en-US" dirty="0"/>
          </a:p>
        </p:txBody>
      </p:sp>
      <p:sp>
        <p:nvSpPr>
          <p:cNvPr id="3" name="Content Placeholder 2">
            <a:extLst>
              <a:ext uri="{FF2B5EF4-FFF2-40B4-BE49-F238E27FC236}">
                <a16:creationId xmlns:a16="http://schemas.microsoft.com/office/drawing/2014/main" id="{F514C113-7908-4D35-97AC-D75188561B73}"/>
              </a:ext>
            </a:extLst>
          </p:cNvPr>
          <p:cNvSpPr>
            <a:spLocks noGrp="1"/>
          </p:cNvSpPr>
          <p:nvPr>
            <p:ph idx="1"/>
          </p:nvPr>
        </p:nvSpPr>
        <p:spPr/>
        <p:txBody>
          <a:bodyPr/>
          <a:lstStyle/>
          <a:p>
            <a:r>
              <a:rPr lang="en-US" dirty="0"/>
              <a:t>Interviewee: Mrs. </a:t>
            </a:r>
            <a:r>
              <a:rPr lang="en-US" dirty="0" err="1"/>
              <a:t>Tudela</a:t>
            </a:r>
            <a:r>
              <a:rPr lang="en-US" dirty="0"/>
              <a:t> (NMC Nursing advisor)</a:t>
            </a:r>
          </a:p>
          <a:p>
            <a:r>
              <a:rPr lang="en-US" dirty="0"/>
              <a:t>Interview was canceled due to the typhoon, therefore interview was UNSUCCESSFUL </a:t>
            </a:r>
          </a:p>
          <a:p>
            <a:r>
              <a:rPr lang="en-US" dirty="0"/>
              <a:t>Drafted 7 questions</a:t>
            </a:r>
          </a:p>
          <a:p>
            <a:r>
              <a:rPr lang="en-US" dirty="0"/>
              <a:t>Reason for interviewing: Chosen for her knowledge on the nursing department at NMC, working at CHCC,  experience with nursing students, and guidance</a:t>
            </a:r>
          </a:p>
          <a:p>
            <a:endParaRPr lang="en-US" dirty="0"/>
          </a:p>
        </p:txBody>
      </p:sp>
    </p:spTree>
    <p:extLst>
      <p:ext uri="{BB962C8B-B14F-4D97-AF65-F5344CB8AC3E}">
        <p14:creationId xmlns:p14="http://schemas.microsoft.com/office/powerpoint/2010/main" val="2677128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FCA4A-56A9-4679-B8A1-0F6536862C3E}"/>
              </a:ext>
            </a:extLst>
          </p:cNvPr>
          <p:cNvSpPr>
            <a:spLocks noGrp="1"/>
          </p:cNvSpPr>
          <p:nvPr>
            <p:ph type="title"/>
          </p:nvPr>
        </p:nvSpPr>
        <p:spPr/>
        <p:txBody>
          <a:bodyPr/>
          <a:lstStyle/>
          <a:p>
            <a:r>
              <a:rPr lang="en-US" dirty="0"/>
              <a:t>Draft Interview questions</a:t>
            </a:r>
          </a:p>
        </p:txBody>
      </p:sp>
      <p:sp>
        <p:nvSpPr>
          <p:cNvPr id="3" name="Content Placeholder 2">
            <a:extLst>
              <a:ext uri="{FF2B5EF4-FFF2-40B4-BE49-F238E27FC236}">
                <a16:creationId xmlns:a16="http://schemas.microsoft.com/office/drawing/2014/main" id="{CF25AAC8-54DD-42A0-8B45-E5BCA6D23211}"/>
              </a:ext>
            </a:extLst>
          </p:cNvPr>
          <p:cNvSpPr>
            <a:spLocks noGrp="1"/>
          </p:cNvSpPr>
          <p:nvPr>
            <p:ph idx="1"/>
          </p:nvPr>
        </p:nvSpPr>
        <p:spPr/>
        <p:txBody>
          <a:bodyPr>
            <a:normAutofit fontScale="92500" lnSpcReduction="10000"/>
          </a:bodyPr>
          <a:lstStyle/>
          <a:p>
            <a:pPr lvl="0"/>
            <a:r>
              <a:rPr lang="en-US" dirty="0"/>
              <a:t>How long have you been working here at NMC in the nursing department?</a:t>
            </a:r>
          </a:p>
          <a:p>
            <a:pPr lvl="0"/>
            <a:r>
              <a:rPr lang="en-US" dirty="0"/>
              <a:t>What was the number of students at the start of the nursing program?</a:t>
            </a:r>
          </a:p>
          <a:p>
            <a:pPr lvl="0"/>
            <a:r>
              <a:rPr lang="en-US" dirty="0"/>
              <a:t>What is the current number of nursing students in the program this year?</a:t>
            </a:r>
          </a:p>
          <a:p>
            <a:pPr lvl="0"/>
            <a:r>
              <a:rPr lang="en-US" dirty="0"/>
              <a:t>Why do you think the CHCC is in great need of nurses?</a:t>
            </a:r>
          </a:p>
          <a:p>
            <a:pPr lvl="0"/>
            <a:r>
              <a:rPr lang="en-US" dirty="0"/>
              <a:t>Why do you think a pre-nursing student would discontinue the nursing major?</a:t>
            </a:r>
          </a:p>
          <a:p>
            <a:pPr lvl="0"/>
            <a:r>
              <a:rPr lang="en-US" dirty="0"/>
              <a:t>How do you plan to get more people to apply to the nursing major/program?</a:t>
            </a:r>
          </a:p>
          <a:p>
            <a:pPr lvl="0"/>
            <a:r>
              <a:rPr lang="en-US" dirty="0"/>
              <a:t>Do you think in the future the need of nurses would start to decrease or increase more?</a:t>
            </a:r>
          </a:p>
          <a:p>
            <a:endParaRPr lang="en-US" dirty="0"/>
          </a:p>
        </p:txBody>
      </p:sp>
    </p:spTree>
    <p:extLst>
      <p:ext uri="{BB962C8B-B14F-4D97-AF65-F5344CB8AC3E}">
        <p14:creationId xmlns:p14="http://schemas.microsoft.com/office/powerpoint/2010/main" val="3911668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CC951-3091-4317-98EB-D8D89F6A5B28}"/>
              </a:ext>
            </a:extLst>
          </p:cNvPr>
          <p:cNvSpPr>
            <a:spLocks noGrp="1"/>
          </p:cNvSpPr>
          <p:nvPr>
            <p:ph type="title"/>
          </p:nvPr>
        </p:nvSpPr>
        <p:spPr/>
        <p:txBody>
          <a:bodyPr/>
          <a:lstStyle/>
          <a:p>
            <a:r>
              <a:rPr lang="en-US" dirty="0"/>
              <a:t>Survey</a:t>
            </a:r>
          </a:p>
        </p:txBody>
      </p:sp>
      <p:sp>
        <p:nvSpPr>
          <p:cNvPr id="3" name="Content Placeholder 2">
            <a:extLst>
              <a:ext uri="{FF2B5EF4-FFF2-40B4-BE49-F238E27FC236}">
                <a16:creationId xmlns:a16="http://schemas.microsoft.com/office/drawing/2014/main" id="{035CB7AD-CE67-4256-9140-29883FFD38E1}"/>
              </a:ext>
            </a:extLst>
          </p:cNvPr>
          <p:cNvSpPr>
            <a:spLocks noGrp="1"/>
          </p:cNvSpPr>
          <p:nvPr>
            <p:ph idx="1"/>
          </p:nvPr>
        </p:nvSpPr>
        <p:spPr/>
        <p:txBody>
          <a:bodyPr/>
          <a:lstStyle/>
          <a:p>
            <a:r>
              <a:rPr lang="en-US" dirty="0"/>
              <a:t>10 question (or 18 questions if all demographic options are counted)</a:t>
            </a:r>
          </a:p>
          <a:p>
            <a:r>
              <a:rPr lang="en-US" dirty="0"/>
              <a:t>Total of 8 respondents</a:t>
            </a:r>
          </a:p>
          <a:p>
            <a:r>
              <a:rPr lang="en-US" dirty="0"/>
              <a:t>Contained 6 closed ended questions, 3 open ended questions</a:t>
            </a:r>
          </a:p>
          <a:p>
            <a:endParaRPr lang="en-US" dirty="0"/>
          </a:p>
          <a:p>
            <a:endParaRPr lang="en-US" dirty="0"/>
          </a:p>
        </p:txBody>
      </p:sp>
    </p:spTree>
    <p:extLst>
      <p:ext uri="{BB962C8B-B14F-4D97-AF65-F5344CB8AC3E}">
        <p14:creationId xmlns:p14="http://schemas.microsoft.com/office/powerpoint/2010/main" val="108111352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68</TotalTime>
  <Words>986</Words>
  <Application>Microsoft Office PowerPoint</Application>
  <PresentationFormat>Widescreen</PresentationFormat>
  <Paragraphs>82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Rockwell</vt:lpstr>
      <vt:lpstr>Gallery</vt:lpstr>
      <vt:lpstr>Final results</vt:lpstr>
      <vt:lpstr>Research Question</vt:lpstr>
      <vt:lpstr>Interviews</vt:lpstr>
      <vt:lpstr> Informal interview: taken place through online message app (Whatsapp)</vt:lpstr>
      <vt:lpstr>Informal interview questions</vt:lpstr>
      <vt:lpstr>Interview was successful</vt:lpstr>
      <vt:lpstr>Interview with mrs. tudela</vt:lpstr>
      <vt:lpstr>Draft Interview questions</vt:lpstr>
      <vt:lpstr>Survey</vt:lpstr>
      <vt:lpstr>Survey Questions</vt:lpstr>
      <vt:lpstr>Survey was successful</vt:lpstr>
      <vt:lpstr>Literature Review</vt:lpstr>
      <vt:lpstr>Strengths          &amp;         Weaknesses</vt:lpstr>
      <vt:lpstr>Suggestions to improve the project?</vt:lpstr>
      <vt:lpstr>My feelings about this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results</dc:title>
  <dc:creator>Mae Indalecio</dc:creator>
  <cp:lastModifiedBy>Mae Indalecio</cp:lastModifiedBy>
  <cp:revision>9</cp:revision>
  <dcterms:created xsi:type="dcterms:W3CDTF">2019-03-17T22:25:49Z</dcterms:created>
  <dcterms:modified xsi:type="dcterms:W3CDTF">2019-03-17T23:34:21Z</dcterms:modified>
</cp:coreProperties>
</file>