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1BFE0-EBF0-4E81-85E3-52A7CDA67F0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0CFB9-7E7B-4C2B-9502-BF8D064538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CFB9-7E7B-4C2B-9502-BF8D064538F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BAACF4-64CB-4495-BDD4-3DE6B76824D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65670A-D76A-48AB-94CE-0B0CF58407C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AC56B6-6D0B-4408-BA4E-EB964AC4323D}"/>
              </a:ext>
            </a:extLst>
          </p:cNvPr>
          <p:cNvSpPr txBox="1"/>
          <p:nvPr/>
        </p:nvSpPr>
        <p:spPr>
          <a:xfrm>
            <a:off x="1600200" y="1143000"/>
            <a:ext cx="65383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Poppins" panose="02000000000000000000" pitchFamily="2" charset="0"/>
              </a:rPr>
              <a:t>Attraction and its factors</a:t>
            </a:r>
            <a:endParaRPr lang="id-ID" sz="4400" dirty="0"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Poppins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06323-278A-4741-9199-9131E0F6DFE8}"/>
              </a:ext>
            </a:extLst>
          </p:cNvPr>
          <p:cNvSpPr/>
          <p:nvPr/>
        </p:nvSpPr>
        <p:spPr>
          <a:xfrm>
            <a:off x="2209800" y="3352800"/>
            <a:ext cx="5016295" cy="1769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spc="450" dirty="0">
                <a:ea typeface="Open Sans Light" panose="020B0306030504020204" pitchFamily="34" charset="0"/>
                <a:cs typeface="Open Sans Light" panose="020B0306030504020204" pitchFamily="34" charset="0"/>
              </a:rPr>
              <a:t>Russ Dequito</a:t>
            </a:r>
          </a:p>
          <a:p>
            <a:pPr algn="ctr">
              <a:lnSpc>
                <a:spcPct val="150000"/>
              </a:lnSpc>
            </a:pPr>
            <a:r>
              <a:rPr lang="en-US" sz="2000" spc="450" dirty="0">
                <a:ea typeface="Open Sans Light" panose="020B0306030504020204" pitchFamily="34" charset="0"/>
                <a:cs typeface="Open Sans Light" panose="020B0306030504020204" pitchFamily="34" charset="0"/>
              </a:rPr>
              <a:t>EN202-02</a:t>
            </a:r>
          </a:p>
          <a:p>
            <a:pPr algn="ctr">
              <a:lnSpc>
                <a:spcPct val="150000"/>
              </a:lnSpc>
            </a:pPr>
            <a:r>
              <a:rPr lang="en-US" sz="2000" spc="45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Dr.Kimberly</a:t>
            </a:r>
            <a:r>
              <a:rPr lang="en-US" sz="2000" spc="450" dirty="0">
                <a:ea typeface="Open Sans Light" panose="020B0306030504020204" pitchFamily="34" charset="0"/>
                <a:cs typeface="Open Sans Light" panose="020B0306030504020204" pitchFamily="34" charset="0"/>
              </a:rPr>
              <a:t> Bunts-Anderson</a:t>
            </a:r>
          </a:p>
          <a:p>
            <a:pPr algn="ctr">
              <a:lnSpc>
                <a:spcPct val="150000"/>
              </a:lnSpc>
            </a:pPr>
            <a:endParaRPr lang="id-ID" sz="1500" spc="45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C756B34-C77E-4222-8385-E91726D4AEFE}"/>
              </a:ext>
            </a:extLst>
          </p:cNvPr>
          <p:cNvSpPr>
            <a:spLocks noEditPoints="1"/>
          </p:cNvSpPr>
          <p:nvPr/>
        </p:nvSpPr>
        <p:spPr bwMode="auto">
          <a:xfrm>
            <a:off x="3917848" y="2063489"/>
            <a:ext cx="1257299" cy="1162312"/>
          </a:xfrm>
          <a:custGeom>
            <a:avLst/>
            <a:gdLst>
              <a:gd name="T0" fmla="*/ 28 w 292"/>
              <a:gd name="T1" fmla="*/ 82 h 259"/>
              <a:gd name="T2" fmla="*/ 138 w 292"/>
              <a:gd name="T3" fmla="*/ 73 h 259"/>
              <a:gd name="T4" fmla="*/ 210 w 292"/>
              <a:gd name="T5" fmla="*/ 95 h 259"/>
              <a:gd name="T6" fmla="*/ 284 w 292"/>
              <a:gd name="T7" fmla="*/ 60 h 259"/>
              <a:gd name="T8" fmla="*/ 286 w 292"/>
              <a:gd name="T9" fmla="*/ 37 h 259"/>
              <a:gd name="T10" fmla="*/ 264 w 292"/>
              <a:gd name="T11" fmla="*/ 35 h 259"/>
              <a:gd name="T12" fmla="*/ 154 w 292"/>
              <a:gd name="T13" fmla="*/ 44 h 259"/>
              <a:gd name="T14" fmla="*/ 8 w 292"/>
              <a:gd name="T15" fmla="*/ 57 h 259"/>
              <a:gd name="T16" fmla="*/ 6 w 292"/>
              <a:gd name="T17" fmla="*/ 80 h 259"/>
              <a:gd name="T18" fmla="*/ 28 w 292"/>
              <a:gd name="T19" fmla="*/ 82 h 259"/>
              <a:gd name="T20" fmla="*/ 264 w 292"/>
              <a:gd name="T21" fmla="*/ 117 h 259"/>
              <a:gd name="T22" fmla="*/ 154 w 292"/>
              <a:gd name="T23" fmla="*/ 126 h 259"/>
              <a:gd name="T24" fmla="*/ 8 w 292"/>
              <a:gd name="T25" fmla="*/ 139 h 259"/>
              <a:gd name="T26" fmla="*/ 6 w 292"/>
              <a:gd name="T27" fmla="*/ 162 h 259"/>
              <a:gd name="T28" fmla="*/ 28 w 292"/>
              <a:gd name="T29" fmla="*/ 164 h 259"/>
              <a:gd name="T30" fmla="*/ 138 w 292"/>
              <a:gd name="T31" fmla="*/ 155 h 259"/>
              <a:gd name="T32" fmla="*/ 210 w 292"/>
              <a:gd name="T33" fmla="*/ 177 h 259"/>
              <a:gd name="T34" fmla="*/ 284 w 292"/>
              <a:gd name="T35" fmla="*/ 142 h 259"/>
              <a:gd name="T36" fmla="*/ 286 w 292"/>
              <a:gd name="T37" fmla="*/ 119 h 259"/>
              <a:gd name="T38" fmla="*/ 264 w 292"/>
              <a:gd name="T39" fmla="*/ 117 h 259"/>
              <a:gd name="T40" fmla="*/ 264 w 292"/>
              <a:gd name="T41" fmla="*/ 199 h 259"/>
              <a:gd name="T42" fmla="*/ 154 w 292"/>
              <a:gd name="T43" fmla="*/ 208 h 259"/>
              <a:gd name="T44" fmla="*/ 8 w 292"/>
              <a:gd name="T45" fmla="*/ 221 h 259"/>
              <a:gd name="T46" fmla="*/ 6 w 292"/>
              <a:gd name="T47" fmla="*/ 244 h 259"/>
              <a:gd name="T48" fmla="*/ 28 w 292"/>
              <a:gd name="T49" fmla="*/ 246 h 259"/>
              <a:gd name="T50" fmla="*/ 138 w 292"/>
              <a:gd name="T51" fmla="*/ 236 h 259"/>
              <a:gd name="T52" fmla="*/ 210 w 292"/>
              <a:gd name="T53" fmla="*/ 259 h 259"/>
              <a:gd name="T54" fmla="*/ 284 w 292"/>
              <a:gd name="T55" fmla="*/ 224 h 259"/>
              <a:gd name="T56" fmla="*/ 286 w 292"/>
              <a:gd name="T57" fmla="*/ 201 h 259"/>
              <a:gd name="T58" fmla="*/ 264 w 292"/>
              <a:gd name="T59" fmla="*/ 199 h 259"/>
              <a:gd name="T60" fmla="*/ 264 w 292"/>
              <a:gd name="T61" fmla="*/ 199 h 259"/>
              <a:gd name="T62" fmla="*/ 264 w 292"/>
              <a:gd name="T63" fmla="*/ 199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2" h="259">
                <a:moveTo>
                  <a:pt x="28" y="82"/>
                </a:moveTo>
                <a:cubicBezTo>
                  <a:pt x="56" y="58"/>
                  <a:pt x="78" y="39"/>
                  <a:pt x="138" y="73"/>
                </a:cubicBezTo>
                <a:cubicBezTo>
                  <a:pt x="167" y="89"/>
                  <a:pt x="190" y="95"/>
                  <a:pt x="210" y="95"/>
                </a:cubicBezTo>
                <a:cubicBezTo>
                  <a:pt x="243" y="95"/>
                  <a:pt x="265" y="77"/>
                  <a:pt x="284" y="60"/>
                </a:cubicBezTo>
                <a:cubicBezTo>
                  <a:pt x="291" y="54"/>
                  <a:pt x="292" y="44"/>
                  <a:pt x="286" y="37"/>
                </a:cubicBezTo>
                <a:cubicBezTo>
                  <a:pt x="281" y="30"/>
                  <a:pt x="270" y="29"/>
                  <a:pt x="264" y="35"/>
                </a:cubicBezTo>
                <a:cubicBezTo>
                  <a:pt x="236" y="59"/>
                  <a:pt x="214" y="78"/>
                  <a:pt x="154" y="44"/>
                </a:cubicBezTo>
                <a:cubicBezTo>
                  <a:pt x="75" y="0"/>
                  <a:pt x="37" y="32"/>
                  <a:pt x="8" y="57"/>
                </a:cubicBezTo>
                <a:cubicBezTo>
                  <a:pt x="1" y="63"/>
                  <a:pt x="0" y="73"/>
                  <a:pt x="6" y="80"/>
                </a:cubicBezTo>
                <a:cubicBezTo>
                  <a:pt x="11" y="87"/>
                  <a:pt x="22" y="88"/>
                  <a:pt x="28" y="82"/>
                </a:cubicBezTo>
                <a:close/>
                <a:moveTo>
                  <a:pt x="264" y="117"/>
                </a:moveTo>
                <a:cubicBezTo>
                  <a:pt x="236" y="141"/>
                  <a:pt x="214" y="160"/>
                  <a:pt x="154" y="126"/>
                </a:cubicBezTo>
                <a:cubicBezTo>
                  <a:pt x="75" y="81"/>
                  <a:pt x="37" y="113"/>
                  <a:pt x="8" y="139"/>
                </a:cubicBezTo>
                <a:cubicBezTo>
                  <a:pt x="1" y="145"/>
                  <a:pt x="0" y="155"/>
                  <a:pt x="6" y="162"/>
                </a:cubicBezTo>
                <a:cubicBezTo>
                  <a:pt x="11" y="169"/>
                  <a:pt x="22" y="170"/>
                  <a:pt x="28" y="164"/>
                </a:cubicBezTo>
                <a:cubicBezTo>
                  <a:pt x="56" y="140"/>
                  <a:pt x="78" y="121"/>
                  <a:pt x="138" y="155"/>
                </a:cubicBezTo>
                <a:cubicBezTo>
                  <a:pt x="167" y="171"/>
                  <a:pt x="190" y="177"/>
                  <a:pt x="210" y="177"/>
                </a:cubicBezTo>
                <a:cubicBezTo>
                  <a:pt x="243" y="177"/>
                  <a:pt x="265" y="158"/>
                  <a:pt x="284" y="142"/>
                </a:cubicBezTo>
                <a:cubicBezTo>
                  <a:pt x="291" y="136"/>
                  <a:pt x="292" y="126"/>
                  <a:pt x="286" y="119"/>
                </a:cubicBezTo>
                <a:cubicBezTo>
                  <a:pt x="281" y="112"/>
                  <a:pt x="270" y="111"/>
                  <a:pt x="264" y="117"/>
                </a:cubicBezTo>
                <a:close/>
                <a:moveTo>
                  <a:pt x="264" y="199"/>
                </a:moveTo>
                <a:cubicBezTo>
                  <a:pt x="236" y="223"/>
                  <a:pt x="214" y="242"/>
                  <a:pt x="154" y="208"/>
                </a:cubicBezTo>
                <a:cubicBezTo>
                  <a:pt x="75" y="163"/>
                  <a:pt x="37" y="195"/>
                  <a:pt x="8" y="221"/>
                </a:cubicBezTo>
                <a:cubicBezTo>
                  <a:pt x="1" y="226"/>
                  <a:pt x="0" y="237"/>
                  <a:pt x="6" y="244"/>
                </a:cubicBezTo>
                <a:cubicBezTo>
                  <a:pt x="11" y="250"/>
                  <a:pt x="22" y="251"/>
                  <a:pt x="28" y="246"/>
                </a:cubicBezTo>
                <a:cubicBezTo>
                  <a:pt x="56" y="222"/>
                  <a:pt x="78" y="203"/>
                  <a:pt x="138" y="236"/>
                </a:cubicBezTo>
                <a:cubicBezTo>
                  <a:pt x="167" y="253"/>
                  <a:pt x="190" y="259"/>
                  <a:pt x="210" y="259"/>
                </a:cubicBezTo>
                <a:cubicBezTo>
                  <a:pt x="243" y="259"/>
                  <a:pt x="265" y="240"/>
                  <a:pt x="284" y="224"/>
                </a:cubicBezTo>
                <a:cubicBezTo>
                  <a:pt x="291" y="218"/>
                  <a:pt x="292" y="208"/>
                  <a:pt x="286" y="201"/>
                </a:cubicBezTo>
                <a:cubicBezTo>
                  <a:pt x="281" y="194"/>
                  <a:pt x="270" y="193"/>
                  <a:pt x="264" y="199"/>
                </a:cubicBezTo>
                <a:close/>
                <a:moveTo>
                  <a:pt x="264" y="199"/>
                </a:moveTo>
                <a:cubicBezTo>
                  <a:pt x="264" y="199"/>
                  <a:pt x="264" y="199"/>
                  <a:pt x="264" y="199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D"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1.Why do some people find it difficult to talk to someone they find attractive?</a:t>
            </a:r>
          </a:p>
          <a:p>
            <a:endParaRPr lang="en-US" dirty="0"/>
          </a:p>
          <a:p>
            <a:r>
              <a:rPr lang="en-US" dirty="0"/>
              <a:t>2.What factors affect attraction and how do these factors affect a person?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Surveys               </a:t>
            </a:r>
          </a:p>
          <a:p>
            <a:pPr>
              <a:buNone/>
            </a:pPr>
            <a:r>
              <a:rPr lang="en-US" dirty="0"/>
              <a:t>-Pilot </a:t>
            </a:r>
          </a:p>
          <a:p>
            <a:pPr>
              <a:buNone/>
            </a:pPr>
            <a:r>
              <a:rPr lang="en-US" dirty="0"/>
              <a:t>-Final</a:t>
            </a:r>
          </a:p>
          <a:p>
            <a:r>
              <a:rPr lang="en-US" dirty="0"/>
              <a:t>Interviews</a:t>
            </a:r>
          </a:p>
          <a:p>
            <a:pPr>
              <a:buNone/>
            </a:pPr>
            <a:r>
              <a:rPr lang="en-US" dirty="0"/>
              <a:t>-4 individuals</a:t>
            </a:r>
          </a:p>
          <a:p>
            <a:r>
              <a:rPr lang="en-US" dirty="0"/>
              <a:t>Letters to Experts</a:t>
            </a:r>
          </a:p>
          <a:p>
            <a:pPr>
              <a:buNone/>
            </a:pPr>
            <a:r>
              <a:rPr lang="en-US" dirty="0"/>
              <a:t>-No responses </a:t>
            </a:r>
          </a:p>
          <a:p>
            <a:endParaRPr lang="en-US" dirty="0"/>
          </a:p>
        </p:txBody>
      </p:sp>
      <p:pic>
        <p:nvPicPr>
          <p:cNvPr id="4" name="그림 개체 틀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5105400" y="1600200"/>
            <a:ext cx="3178562" cy="31785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Factors: Proximity, Familiarity, Propinquity</a:t>
            </a:r>
          </a:p>
          <a:p>
            <a:endParaRPr lang="en-US" dirty="0"/>
          </a:p>
          <a:p>
            <a:r>
              <a:rPr lang="en-US" dirty="0"/>
              <a:t>More Factors:  Physical, Psychological, Behavioral </a:t>
            </a:r>
          </a:p>
          <a:p>
            <a:endParaRPr lang="en-US" dirty="0"/>
          </a:p>
          <a:p>
            <a:r>
              <a:rPr lang="en-US" dirty="0"/>
              <a:t>Personal Factors: Shyness, Cultural Background, Age, Past or present relationships, experiences.</a:t>
            </a:r>
          </a:p>
          <a:p>
            <a:endParaRPr lang="en-US" dirty="0"/>
          </a:p>
        </p:txBody>
      </p:sp>
      <p:pic>
        <p:nvPicPr>
          <p:cNvPr id="4" name="Picture Placeholder 5" descr="reflection asfss.jpg"/>
          <p:cNvPicPr>
            <a:picLocks noChangeAspect="1"/>
          </p:cNvPicPr>
          <p:nvPr/>
        </p:nvPicPr>
        <p:blipFill>
          <a:blip r:embed="rId2" cstate="print"/>
          <a:srcRect l="18750" r="18750"/>
          <a:stretch>
            <a:fillRect/>
          </a:stretch>
        </p:blipFill>
        <p:spPr>
          <a:xfrm>
            <a:off x="7076660" y="4790660"/>
            <a:ext cx="2067340" cy="2067340"/>
          </a:xfrm>
          <a:prstGeom prst="diamond">
            <a:avLst/>
          </a:prstGeom>
        </p:spPr>
      </p:pic>
      <p:sp>
        <p:nvSpPr>
          <p:cNvPr id="5" name="Diamond 4">
            <a:extLst>
              <a:ext uri="{FF2B5EF4-FFF2-40B4-BE49-F238E27FC236}">
                <a16:creationId xmlns:a16="http://schemas.microsoft.com/office/drawing/2014/main" id="{A7268E39-9F7E-4A74-B156-101F98C59F0D}"/>
              </a:ext>
            </a:extLst>
          </p:cNvPr>
          <p:cNvSpPr/>
          <p:nvPr/>
        </p:nvSpPr>
        <p:spPr>
          <a:xfrm>
            <a:off x="6553200" y="5334000"/>
            <a:ext cx="962439" cy="975051"/>
          </a:xfrm>
          <a:prstGeom prst="diamond">
            <a:avLst/>
          </a:prstGeom>
          <a:noFill/>
          <a:ln w="952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3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84D2-A53F-4D7D-9248-00069456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Findings </a:t>
            </a:r>
            <a:r>
              <a:rPr lang="en-US" altLang="ko-KR" dirty="0" err="1"/>
              <a:t>Cont</a:t>
            </a:r>
            <a:endParaRPr lang="ko-KR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72FA886-74D3-4124-8DA0-195FBE8D0F3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 l="21302" t="13103" r="2850" b="13104"/>
          <a:stretch>
            <a:fillRect/>
          </a:stretch>
        </p:blipFill>
        <p:spPr bwMode="auto">
          <a:xfrm>
            <a:off x="1435100" y="1788006"/>
            <a:ext cx="7499350" cy="41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562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2167-795B-415F-B04E-0E3F9EB6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Findings</a:t>
            </a:r>
            <a:r>
              <a:rPr lang="ko-KR" altLang="en-US" dirty="0"/>
              <a:t> </a:t>
            </a:r>
            <a:r>
              <a:rPr lang="en-US" altLang="ko-KR" dirty="0" err="1"/>
              <a:t>Cont</a:t>
            </a:r>
            <a:endParaRPr lang="ko-KR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F56D91-724B-459E-A4BB-9E634E0094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 l="21886" r="5155"/>
          <a:stretch>
            <a:fillRect/>
          </a:stretch>
        </p:blipFill>
        <p:spPr bwMode="auto">
          <a:xfrm>
            <a:off x="2083630" y="1447800"/>
            <a:ext cx="620229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09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39BE-CD68-4BE4-B542-42A6B484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Interview Findings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F4B9-403C-418E-A0BC-F5AF03EF1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Important Notes</a:t>
            </a:r>
          </a:p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Interviewee</a:t>
            </a:r>
          </a:p>
          <a:p>
            <a:pPr marL="82296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556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74FF43DD-92EB-46FD-A477-6CC0463BD7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ID" sz="2400" dirty="0">
                <a:solidFill>
                  <a:schemeClr val="accent4"/>
                </a:solidFill>
                <a:latin typeface="+mn-ea"/>
              </a:rPr>
              <a:t>Attraction and factors of difficulty all vary from person to person.</a:t>
            </a:r>
          </a:p>
          <a:p>
            <a:pPr marL="0" indent="0"/>
            <a:r>
              <a:rPr lang="en-ID" sz="2400" dirty="0">
                <a:solidFill>
                  <a:schemeClr val="accent4"/>
                </a:solidFill>
                <a:latin typeface="+mn-ea"/>
              </a:rPr>
              <a:t>It can easily be observed or seen when doing interviews with people or giving out surveys and gathering </a:t>
            </a:r>
            <a:r>
              <a:rPr lang="en-ID" sz="2400">
                <a:solidFill>
                  <a:schemeClr val="accent4"/>
                </a:solidFill>
                <a:latin typeface="+mn-ea"/>
              </a:rPr>
              <a:t>the results.</a:t>
            </a:r>
            <a:endParaRPr lang="en-ID" sz="2400" dirty="0">
              <a:solidFill>
                <a:schemeClr val="accent4"/>
              </a:solidFill>
              <a:latin typeface="+mn-ea"/>
            </a:endParaRPr>
          </a:p>
          <a:p>
            <a:pPr marL="0" indent="0" algn="ctr">
              <a:buNone/>
            </a:pPr>
            <a:endParaRPr lang="en-ID" sz="2400" dirty="0">
              <a:solidFill>
                <a:schemeClr val="accent4"/>
              </a:solidFill>
              <a:latin typeface="+mn-ea"/>
            </a:endParaRPr>
          </a:p>
        </p:txBody>
      </p:sp>
      <p:pic>
        <p:nvPicPr>
          <p:cNvPr id="7" name="Picture 6" descr="fq72joLGuu_14089493272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505200"/>
            <a:ext cx="75438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read my report for more information</a:t>
            </a:r>
          </a:p>
        </p:txBody>
      </p:sp>
      <p:pic>
        <p:nvPicPr>
          <p:cNvPr id="4" name="Content Placeholder 3" descr="paper-thank-you-confetti-sign-white-over-background-vector-holiday-illustration-575299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7086600" cy="284888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146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Gill Sans MT</vt:lpstr>
      <vt:lpstr>HY엽서L</vt:lpstr>
      <vt:lpstr>휴먼매직체</vt:lpstr>
      <vt:lpstr>Open Sans Light</vt:lpstr>
      <vt:lpstr>Poppins</vt:lpstr>
      <vt:lpstr>Verdana</vt:lpstr>
      <vt:lpstr>Wingdings 2</vt:lpstr>
      <vt:lpstr>배달의민족 한나는 열한살</vt:lpstr>
      <vt:lpstr>Solstice</vt:lpstr>
      <vt:lpstr>PowerPoint Presentation</vt:lpstr>
      <vt:lpstr>Research Questions</vt:lpstr>
      <vt:lpstr>Methodology</vt:lpstr>
      <vt:lpstr>Findings</vt:lpstr>
      <vt:lpstr>Findings Cont</vt:lpstr>
      <vt:lpstr>Findings Cont</vt:lpstr>
      <vt:lpstr>Interview Findings</vt:lpstr>
      <vt:lpstr>Conclusion</vt:lpstr>
      <vt:lpstr>Please read my report for more information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pds_spare</dc:creator>
  <cp:lastModifiedBy>Student</cp:lastModifiedBy>
  <cp:revision>4</cp:revision>
  <dcterms:created xsi:type="dcterms:W3CDTF">2018-05-06T20:44:30Z</dcterms:created>
  <dcterms:modified xsi:type="dcterms:W3CDTF">2018-05-08T01:51:28Z</dcterms:modified>
</cp:coreProperties>
</file>