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61" r:id="rId3"/>
    <p:sldId id="262" r:id="rId4"/>
    <p:sldId id="258" r:id="rId5"/>
    <p:sldId id="265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0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00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02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0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9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1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0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5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9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7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2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B579-41CA-4215-817F-B28B5447D60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2683-3CF4-467A-86BC-2D5200E73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17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4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pos="5400" userDrawn="1">
          <p15:clr>
            <a:srgbClr val="F26B43"/>
          </p15:clr>
        </p15:guide>
        <p15:guide id="5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246" y="2036912"/>
            <a:ext cx="7496042" cy="16622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Island life</a:t>
            </a:r>
            <a:br>
              <a:rPr lang="en-US" dirty="0" smtClean="0"/>
            </a:br>
            <a:r>
              <a:rPr lang="en-US" dirty="0" smtClean="0"/>
              <a:t>“Saipan”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1267" y="7760363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2734" y="4344768"/>
            <a:ext cx="2594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Trinny</a:t>
            </a:r>
            <a:r>
              <a:rPr lang="en-US" dirty="0" smtClean="0"/>
              <a:t> </a:t>
            </a:r>
            <a:r>
              <a:rPr lang="en-US" dirty="0" smtClean="0"/>
              <a:t>Santos</a:t>
            </a:r>
            <a:endParaRPr lang="en-US" dirty="0" smtClean="0"/>
          </a:p>
          <a:p>
            <a:r>
              <a:rPr lang="en-US" dirty="0" smtClean="0"/>
              <a:t>EN 101 – </a:t>
            </a:r>
            <a:r>
              <a:rPr lang="en-US" dirty="0" smtClean="0"/>
              <a:t>ON01</a:t>
            </a:r>
          </a:p>
          <a:p>
            <a:r>
              <a:rPr lang="en-US" dirty="0" smtClean="0"/>
              <a:t>Spring 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1386131" y="2795102"/>
            <a:ext cx="6388575" cy="1931445"/>
          </a:xfrm>
          <a:prstGeom prst="bevel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Secondary Research Questions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500" dirty="0"/>
              <a:t>What are the advantages and disadvantages of living on Saipan?</a:t>
            </a:r>
            <a:br>
              <a:rPr lang="en-US" sz="1500" dirty="0"/>
            </a:br>
            <a:r>
              <a:rPr lang="en-US" sz="1500" dirty="0"/>
              <a:t>What are the local people like?</a:t>
            </a:r>
            <a:br>
              <a:rPr lang="en-US" sz="1500" dirty="0"/>
            </a:br>
            <a:r>
              <a:rPr lang="en-US" sz="1500" dirty="0"/>
              <a:t>What can people do on the island for fun?</a:t>
            </a:r>
            <a:br>
              <a:rPr lang="en-US" sz="1500" dirty="0"/>
            </a:br>
            <a:endParaRPr lang="en-US" sz="1500" dirty="0"/>
          </a:p>
        </p:txBody>
      </p:sp>
      <p:sp>
        <p:nvSpPr>
          <p:cNvPr id="3" name="Bevel 2"/>
          <p:cNvSpPr/>
          <p:nvPr/>
        </p:nvSpPr>
        <p:spPr>
          <a:xfrm>
            <a:off x="1996225" y="1223493"/>
            <a:ext cx="5061397" cy="1043189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Primary </a:t>
            </a:r>
            <a:r>
              <a:rPr lang="en-US" sz="2400" b="1" dirty="0"/>
              <a:t>Research Question</a:t>
            </a:r>
            <a:br>
              <a:rPr lang="en-US" sz="2400" b="1" dirty="0"/>
            </a:br>
            <a:r>
              <a:rPr lang="en-US" sz="1500" dirty="0"/>
              <a:t>What is it like to live on the island of Saipan?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73634" y="236533"/>
            <a:ext cx="6301072" cy="81915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sz="3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8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107551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3031" y="926870"/>
            <a:ext cx="8822027" cy="593113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19 :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Locating resources for proposal plan on PowerPoint.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– 28 :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survey for research questions and piloting out to peers for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feedback. Watch APA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Giving Feedback to peers.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29 – March 6: Turn in First Draft for Cause and Effect Essay. Applying Feedback from Peers and Instructor.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7 – 13: Final Draft of Cause and Effect Essay. Fill out reading notes on class readings.  Upload Final Survey for First Data Collection for Research Report.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14 – 20: Start pre-writing on Process Essay.  Reviewing Feedback from peers.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28 – April 3: Finalizing Process Essay. Watch more APA videos.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18 – 25: Preparing for Final Essay, Final Report (Outlining and Drafting).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26 – May 1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Working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research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proposal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 and reading sources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1 – 7: Writing Summary and Reflection for Report. Submission of Final Assignments.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8 – 10 : Finalizing Final Report.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61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898124" y="2255505"/>
            <a:ext cx="2261752" cy="74600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Online survey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009482" y="1348894"/>
            <a:ext cx="6300788" cy="43902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 Data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2513" y="2229504"/>
            <a:ext cx="2261752" cy="74600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Online </a:t>
            </a:r>
            <a:r>
              <a:rPr lang="en-US" dirty="0" smtClean="0"/>
              <a:t>Research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880315" y="3075300"/>
            <a:ext cx="901522" cy="8242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81859" y="3061227"/>
            <a:ext cx="760172" cy="8523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 Diagonal Corner Rectangle 14"/>
          <p:cNvSpPr/>
          <p:nvPr/>
        </p:nvSpPr>
        <p:spPr>
          <a:xfrm>
            <a:off x="502276" y="3993039"/>
            <a:ext cx="3657600" cy="2600944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respondents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NMC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females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6 were 18 – 20 years of 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 was 21- 29 years of 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 was 40 – 49 years of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4803820" y="3977427"/>
            <a:ext cx="3786388" cy="2616556"/>
          </a:xfrm>
          <a:prstGeom prst="round2Diag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SaipanLiving.com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Saipanexplorer.com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Welovesaipan.com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1081" y="1698869"/>
            <a:ext cx="2582558" cy="630942"/>
          </a:xfrm>
          <a:prstGeom prst="rect">
            <a:avLst/>
          </a:prstGeom>
        </p:spPr>
        <p:txBody>
          <a:bodyPr wrap="square">
            <a:prstTxWarp prst="textWave2">
              <a:avLst/>
            </a:prstTxWarp>
            <a:spAutoFit/>
          </a:bodyPr>
          <a:lstStyle/>
          <a:p>
            <a:pPr algn="ctr"/>
            <a:r>
              <a:rPr lang="en-US" sz="35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427" y="2921950"/>
            <a:ext cx="83068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Online Research: </a:t>
            </a:r>
            <a:r>
              <a:rPr lang="en-US" dirty="0">
                <a:solidFill>
                  <a:srgbClr val="00B0F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Not much information found online relating to the topic. All the sites had the same information about the island</a:t>
            </a:r>
          </a:p>
          <a:p>
            <a:endParaRPr lang="en-US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Online Survey :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A total of 8 students from the same course completed the survey. They gave their personal opinions about the island way of living. </a:t>
            </a:r>
          </a:p>
        </p:txBody>
      </p:sp>
    </p:spTree>
    <p:extLst>
      <p:ext uri="{BB962C8B-B14F-4D97-AF65-F5344CB8AC3E}">
        <p14:creationId xmlns:p14="http://schemas.microsoft.com/office/powerpoint/2010/main" val="183663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8815" y="815888"/>
            <a:ext cx="6377940" cy="129302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algn="ctr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4737" y="2108916"/>
            <a:ext cx="53060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There were a few online academic resources that relate to the topic.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50% of the individuals say they do not plan on relocating elsewhere.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Because Saipan is a small net community, the only reason for one to relocate would be because there are more opportunities out there or to further their education.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Others say they will remain on island because family and friends are here.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The sunset, slow-paced environment and being home sick is the reason they remain living on island.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The island causes people to be more relaxed and stress free.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1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65" y="1150739"/>
            <a:ext cx="7982970" cy="729576"/>
          </a:xfrm>
        </p:spPr>
        <p:txBody>
          <a:bodyPr>
            <a:normAutofit fontScale="90000"/>
            <a:scene3d>
              <a:camera prst="perspectiveRelaxed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for improvement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78060" y="2176530"/>
            <a:ext cx="2846231" cy="41985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Time Management:</a:t>
            </a:r>
          </a:p>
          <a:p>
            <a:pPr algn="ctr"/>
            <a:endParaRPr lang="en-US" b="1" u="sng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dirty="0"/>
              <a:t>No procrastination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dirty="0"/>
              <a:t>Find more time to research, write and read.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0288" y="2061694"/>
            <a:ext cx="2846231" cy="43133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More Data </a:t>
            </a:r>
          </a:p>
          <a:p>
            <a:pPr algn="ctr"/>
            <a:r>
              <a:rPr lang="en-US" b="1" u="sng" dirty="0" smtClean="0"/>
              <a:t>Collection Process:</a:t>
            </a:r>
          </a:p>
          <a:p>
            <a:pPr algn="ctr"/>
            <a:endParaRPr lang="en-US" b="1" u="sng" dirty="0" smtClean="0"/>
          </a:p>
          <a:p>
            <a:pPr algn="ctr"/>
            <a:r>
              <a:rPr lang="en-US" dirty="0" smtClean="0"/>
              <a:t>Find more ways to gather data such as interviews, surveys and observations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5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303" y="5452282"/>
            <a:ext cx="6377940" cy="1293028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pPr algn="ctr"/>
            <a:r>
              <a:rPr lang="en-US" sz="11100" cap="none" dirty="0" smtClean="0">
                <a:ln w="0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eestyle Script" panose="030804020302050B0404" pitchFamily="66" charset="0"/>
              </a:rPr>
              <a:t>Thank You !!</a:t>
            </a:r>
            <a:r>
              <a:rPr lang="en-US" sz="7500" cap="none" dirty="0" smtClean="0">
                <a:ln w="0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sz="7500" cap="none" dirty="0" smtClean="0">
                <a:ln w="0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7500" cap="none" dirty="0">
                <a:ln w="0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sz="7500" cap="none" dirty="0">
                <a:ln w="0">
                  <a:solidFill>
                    <a:schemeClr val="tx2">
                      <a:lumMod val="9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7500" dirty="0" smtClean="0"/>
              <a:t/>
            </a:r>
            <a:br>
              <a:rPr lang="en-US" sz="7500" dirty="0" smtClean="0"/>
            </a:br>
            <a:r>
              <a:rPr lang="en-US" sz="2800" dirty="0" smtClean="0"/>
              <a:t>Have a wonderful summer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92404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3521</TotalTime>
  <Words>360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Century Gothic</vt:lpstr>
      <vt:lpstr>Freestyle Script</vt:lpstr>
      <vt:lpstr>Times New Roman</vt:lpstr>
      <vt:lpstr>Wingdings</vt:lpstr>
      <vt:lpstr>Vapor Trail</vt:lpstr>
      <vt:lpstr>Island life “Saipan”</vt:lpstr>
      <vt:lpstr>PowerPoint Presentation</vt:lpstr>
      <vt:lpstr>Schedule</vt:lpstr>
      <vt:lpstr>PowerPoint Presentation</vt:lpstr>
      <vt:lpstr>PowerPoint Presentation</vt:lpstr>
      <vt:lpstr>Learning outcome</vt:lpstr>
      <vt:lpstr> Suggestions for improvement </vt:lpstr>
      <vt:lpstr>Thank You !!   Have a wonderful summer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101</cp:revision>
  <dcterms:created xsi:type="dcterms:W3CDTF">2016-02-12T04:17:50Z</dcterms:created>
  <dcterms:modified xsi:type="dcterms:W3CDTF">2016-05-08T23:20:42Z</dcterms:modified>
</cp:coreProperties>
</file>