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1" r:id="rId2"/>
    <p:sldId id="263" r:id="rId3"/>
    <p:sldId id="264" r:id="rId4"/>
    <p:sldId id="259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7F2B7-2392-4FC9-AC6D-A7CC451674F0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279459-0E74-49EF-AA87-0D775BDEBD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CMANU\Documents\EN%20202\Dodo.wa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2667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Marie Doris Rioux- Materne</a:t>
            </a:r>
            <a:br>
              <a:rPr lang="en-US" sz="3200" dirty="0" smtClean="0"/>
            </a:br>
            <a:r>
              <a:rPr lang="en-US" sz="3200" dirty="0" smtClean="0"/>
              <a:t> Northern Marianas College</a:t>
            </a:r>
            <a:br>
              <a:rPr lang="en-US" sz="3200" dirty="0" smtClean="0"/>
            </a:br>
            <a:r>
              <a:rPr lang="en-US" sz="3200" dirty="0" smtClean="0"/>
              <a:t> EN 202-01</a:t>
            </a:r>
            <a:br>
              <a:rPr lang="en-US" sz="3200" dirty="0" smtClean="0"/>
            </a:br>
            <a:r>
              <a:rPr lang="en-US" sz="3200" dirty="0" smtClean="0"/>
              <a:t>Dr. Kimberly Bunts-Anderson </a:t>
            </a:r>
            <a:br>
              <a:rPr lang="en-US" sz="3200" dirty="0" smtClean="0"/>
            </a:br>
            <a:r>
              <a:rPr lang="en-US" sz="3200" dirty="0" smtClean="0"/>
              <a:t>Final course presentation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54696" cy="790136"/>
          </a:xfrm>
        </p:spPr>
        <p:txBody>
          <a:bodyPr/>
          <a:lstStyle/>
          <a:p>
            <a:pPr algn="l"/>
            <a:r>
              <a:rPr lang="en-US" dirty="0" smtClean="0"/>
              <a:t>March 16, 2019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Dodo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543800" cy="990600"/>
          </a:xfrm>
        </p:spPr>
        <p:txBody>
          <a:bodyPr/>
          <a:lstStyle/>
          <a:p>
            <a:r>
              <a:rPr sz="3200" smtClean="0"/>
              <a:t>NMC and WORKFORCE Study was conducted between August 2018 and March 2019.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352800"/>
            <a:ext cx="7699248" cy="2438400"/>
          </a:xfrm>
        </p:spPr>
        <p:txBody>
          <a:bodyPr/>
          <a:lstStyle/>
          <a:p>
            <a:r>
              <a:rPr lang="en-US" dirty="0" smtClean="0"/>
              <a:t>Research question:</a:t>
            </a:r>
          </a:p>
          <a:p>
            <a:r>
              <a:rPr lang="en-US" dirty="0" smtClean="0"/>
              <a:t>Has the opening of the NMC’s School of Business Impacted the Local Workforce of the CNMI?</a:t>
            </a:r>
            <a:endParaRPr lang="en-US" dirty="0"/>
          </a:p>
        </p:txBody>
      </p:sp>
    </p:spTree>
  </p:cSld>
  <p:clrMapOvr>
    <a:masterClrMapping/>
  </p:clrMapOvr>
  <p:transition advTm="2736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7772400" cy="914400"/>
          </a:xfrm>
        </p:spPr>
        <p:txBody>
          <a:bodyPr/>
          <a:lstStyle/>
          <a:p>
            <a:r>
              <a:rPr sz="3200" smtClean="0"/>
              <a:t>Method to answer the research question: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09800"/>
            <a:ext cx="7772400" cy="2590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 smtClean="0"/>
              <a:t> Finding literature review (academic and non-academic)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 smtClean="0"/>
              <a:t>A pilot survey of ten multiple choice questions was randomly distributed to 35 NMC students . Out of those, 8 men and 15 women replied.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 smtClean="0"/>
              <a:t> Letters  on the topic were sent to three different experts off island (out of three, only one responded)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 smtClean="0"/>
              <a:t> An interview was conducted with a student majoring in Business Management at NMC</a:t>
            </a:r>
          </a:p>
          <a:p>
            <a:pPr>
              <a:buFont typeface="Courier New" pitchFamily="49" charset="0"/>
              <a:buChar char="o"/>
            </a:pPr>
            <a:endParaRPr lang="en-US" sz="1800" dirty="0"/>
          </a:p>
        </p:txBody>
      </p:sp>
    </p:spTree>
  </p:cSld>
  <p:clrMapOvr>
    <a:masterClrMapping/>
  </p:clrMapOvr>
  <p:transition advTm="2704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with expert off island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743200"/>
            <a:ext cx="2743200" cy="22649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Daniel Bocash</a:t>
            </a:r>
          </a:p>
          <a:p>
            <a:r>
              <a:rPr lang="en-US" dirty="0" smtClean="0"/>
              <a:t>Occupation: Senior Vice President</a:t>
            </a:r>
          </a:p>
          <a:p>
            <a:r>
              <a:rPr lang="en-US" dirty="0" smtClean="0"/>
              <a:t>Ascentium Capital</a:t>
            </a:r>
          </a:p>
          <a:p>
            <a:r>
              <a:rPr lang="en-US" dirty="0" smtClean="0"/>
              <a:t>Texas</a:t>
            </a:r>
          </a:p>
          <a:p>
            <a:r>
              <a:rPr lang="en-US" dirty="0" smtClean="0"/>
              <a:t>Method of Interview: via Email</a:t>
            </a:r>
          </a:p>
          <a:p>
            <a:r>
              <a:rPr lang="en-US" dirty="0" smtClean="0"/>
              <a:t>Number of Questions Asked: 6</a:t>
            </a:r>
          </a:p>
          <a:p>
            <a:r>
              <a:rPr lang="en-US" dirty="0" smtClean="0"/>
              <a:t>Types of Questions Asked: open-ended</a:t>
            </a:r>
          </a:p>
          <a:p>
            <a:r>
              <a:rPr lang="en-US" dirty="0" smtClean="0"/>
              <a:t>Response Time: Email was sent on October 2018.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Placeholder 4" descr="daniel bocash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781" t="8711" r="1764" b="36588"/>
          <a:stretch>
            <a:fillRect/>
          </a:stretch>
        </p:blipFill>
        <p:spPr>
          <a:xfrm rot="420000">
            <a:off x="3868358" y="1622082"/>
            <a:ext cx="4261691" cy="2468880"/>
          </a:xfrm>
        </p:spPr>
      </p:pic>
    </p:spTree>
  </p:cSld>
  <p:clrMapOvr>
    <a:masterClrMapping/>
  </p:clrMapOvr>
  <p:transition advTm="373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was not successful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had difficulties reaching experts on island due to the impact of Typhoon Yutu on Saipan.</a:t>
            </a:r>
            <a:endParaRPr lang="en-US" dirty="0"/>
          </a:p>
        </p:txBody>
      </p:sp>
    </p:spTree>
  </p:cSld>
  <p:clrMapOvr>
    <a:masterClrMapping/>
  </p:clrMapOvr>
  <p:transition advTm="2265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FROM THE PILOT SURVEY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>
                <a:latin typeface="+mj-lt"/>
              </a:rPr>
              <a:t> Out of the 23 participants:</a:t>
            </a:r>
          </a:p>
          <a:p>
            <a:pPr>
              <a:buFontTx/>
              <a:buChar char="-"/>
            </a:pPr>
            <a:r>
              <a:rPr lang="en-US" sz="1400" dirty="0" smtClean="0">
                <a:latin typeface="+mj-lt"/>
              </a:rPr>
              <a:t>5 were majoring in business studies</a:t>
            </a:r>
          </a:p>
          <a:p>
            <a:pPr>
              <a:buFontTx/>
              <a:buChar char="-"/>
            </a:pPr>
            <a:r>
              <a:rPr lang="en-US" sz="1400" dirty="0" smtClean="0">
                <a:latin typeface="+mj-lt"/>
              </a:rPr>
              <a:t>-6 in education</a:t>
            </a:r>
            <a:endParaRPr lang="en-US" sz="14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+mj-lt"/>
                <a:cs typeface="Aharoni" pitchFamily="2" charset="-79"/>
              </a:rPr>
              <a:t> 82 % of the participants not heard of the NMC Business Department Apprenticeship program</a:t>
            </a:r>
            <a:endParaRPr lang="en-US" sz="1400" dirty="0">
              <a:latin typeface="+mj-lt"/>
              <a:cs typeface="Aharoni" pitchFamily="2" charset="-79"/>
            </a:endParaRPr>
          </a:p>
        </p:txBody>
      </p:sp>
      <p:pic>
        <p:nvPicPr>
          <p:cNvPr id="7" name="Content Placeholder 6" descr="Untitled.pnm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l="27647" t="9102" b="30357"/>
          <a:stretch>
            <a:fillRect/>
          </a:stretch>
        </p:blipFill>
        <p:spPr>
          <a:xfrm>
            <a:off x="685799" y="3048000"/>
            <a:ext cx="3749040" cy="2975358"/>
          </a:xfrm>
        </p:spPr>
      </p:pic>
      <p:pic>
        <p:nvPicPr>
          <p:cNvPr id="8" name="Content Placeholder 7" descr="Untitled.pnk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24509" b="30518"/>
          <a:stretch>
            <a:fillRect/>
          </a:stretch>
        </p:blipFill>
        <p:spPr>
          <a:xfrm>
            <a:off x="4876800" y="3048000"/>
            <a:ext cx="3931920" cy="3044066"/>
          </a:xfrm>
        </p:spPr>
      </p:pic>
    </p:spTree>
  </p:cSld>
  <p:clrMapOvr>
    <a:masterClrMapping/>
  </p:clrMapOvr>
  <p:transition advTm="1093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Interestingly, only the six education majors expressed an intention of  staying on Saipan to work in the future.</a:t>
            </a:r>
          </a:p>
          <a:p>
            <a:r>
              <a:rPr lang="en-US" dirty="0" smtClean="0"/>
              <a:t>The School of Business is fairy new and still has room to grow and to improve.</a:t>
            </a:r>
          </a:p>
          <a:p>
            <a:r>
              <a:rPr lang="en-US" dirty="0" smtClean="0"/>
              <a:t> Most people lose their jobs not because of what they don’t know or did wrong -It’s how they get along with peers and managers.</a:t>
            </a:r>
            <a:endParaRPr lang="en-US" dirty="0"/>
          </a:p>
        </p:txBody>
      </p:sp>
    </p:spTree>
  </p:cSld>
  <p:clrMapOvr>
    <a:masterClrMapping/>
  </p:clrMapOvr>
  <p:transition advTm="4632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</TotalTime>
  <Words>286</Words>
  <Application>Microsoft Office PowerPoint</Application>
  <PresentationFormat>On-screen Show (4:3)</PresentationFormat>
  <Paragraphs>31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Marie Doris Rioux- Materne  Northern Marianas College  EN 202-01 Dr. Kimberly Bunts-Anderson  Final course presentation </vt:lpstr>
      <vt:lpstr>NMC and WORKFORCE Study was conducted between August 2018 and March 2019.</vt:lpstr>
      <vt:lpstr>Method to answer the research question:</vt:lpstr>
      <vt:lpstr>Interview with expert off island</vt:lpstr>
      <vt:lpstr>What was not successful</vt:lpstr>
      <vt:lpstr>DATA FROM THE PILOT SURVEY</vt:lpstr>
      <vt:lpstr>Findings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PCMANU</dc:creator>
  <cp:lastModifiedBy>PCMANU</cp:lastModifiedBy>
  <cp:revision>33</cp:revision>
  <dcterms:created xsi:type="dcterms:W3CDTF">2019-03-15T21:46:02Z</dcterms:created>
  <dcterms:modified xsi:type="dcterms:W3CDTF">2019-03-17T10:52:19Z</dcterms:modified>
</cp:coreProperties>
</file>