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80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34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48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0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5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36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93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75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2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42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67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E72C-046D-4953-B261-C3EADC40D28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D839BDC-1DA9-4CC3-9F44-51EB28F82A6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66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8ACC-A7DA-4DDA-916F-514CF039D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EN 202 – ON01</a:t>
            </a:r>
            <a:br>
              <a:rPr lang="en-US" dirty="0"/>
            </a:br>
            <a:r>
              <a:rPr lang="en-US" dirty="0"/>
              <a:t>Presentation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E74F6-2919-4BC8-AE11-C146632CF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5"/>
            <a:ext cx="8637072" cy="550466"/>
          </a:xfrm>
        </p:spPr>
        <p:txBody>
          <a:bodyPr>
            <a:normAutofit/>
          </a:bodyPr>
          <a:lstStyle/>
          <a:p>
            <a:r>
              <a:rPr lang="en-US" dirty="0"/>
              <a:t>Immaculada Litulumar			Northern Marianas College</a:t>
            </a:r>
          </a:p>
        </p:txBody>
      </p:sp>
    </p:spTree>
    <p:extLst>
      <p:ext uri="{BB962C8B-B14F-4D97-AF65-F5344CB8AC3E}">
        <p14:creationId xmlns:p14="http://schemas.microsoft.com/office/powerpoint/2010/main" val="184498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16C6-1044-47FF-B8E4-AECCC60F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learned about the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C0D54-BCF5-4840-AF7D-2680094A8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did not come across anyone who said they are against military recruitment in high schools. People are either for it, or have no opinion on it.</a:t>
            </a:r>
          </a:p>
          <a:p>
            <a:r>
              <a:rPr lang="en-US" dirty="0"/>
              <a:t>I learned that if someone is not interested in the military, they have at least a family member, friend, or relatives in the military.</a:t>
            </a:r>
          </a:p>
        </p:txBody>
      </p:sp>
    </p:spTree>
    <p:extLst>
      <p:ext uri="{BB962C8B-B14F-4D97-AF65-F5344CB8AC3E}">
        <p14:creationId xmlns:p14="http://schemas.microsoft.com/office/powerpoint/2010/main" val="353272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270F-C93E-4E75-8F56-BD29B77A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D8B7-49A4-4259-91D5-1C24FB7B5E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Primary Question: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Should military recruitment in high schools continue?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6EBAC-B248-47DE-AF22-1532531FBD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Secondary Questions: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Benefits?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Readiness?</a:t>
            </a:r>
          </a:p>
        </p:txBody>
      </p:sp>
    </p:spTree>
    <p:extLst>
      <p:ext uri="{BB962C8B-B14F-4D97-AF65-F5344CB8AC3E}">
        <p14:creationId xmlns:p14="http://schemas.microsoft.com/office/powerpoint/2010/main" val="239521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6771-0893-4864-8D3A-FAD290655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20049-3083-4DF1-80ED-67E7319B0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6" y="2020356"/>
            <a:ext cx="9605635" cy="344859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1. </a:t>
            </a:r>
            <a:r>
              <a:rPr lang="en-US" dirty="0"/>
              <a:t>Survey (Survey Monkey):</a:t>
            </a:r>
          </a:p>
          <a:p>
            <a:pPr marL="0" indent="0">
              <a:buNone/>
            </a:pPr>
            <a:r>
              <a:rPr lang="en-US" dirty="0"/>
              <a:t>Asked questions to approximately 38 English 202 NMC students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2. </a:t>
            </a:r>
            <a:r>
              <a:rPr lang="en-US" dirty="0"/>
              <a:t>Letters to 10 Experts:</a:t>
            </a:r>
          </a:p>
          <a:p>
            <a:pPr marL="0" indent="0">
              <a:buNone/>
            </a:pPr>
            <a:r>
              <a:rPr lang="en-US" dirty="0"/>
              <a:t>Sent letters to 2 recruiters, 4 high school counselors, and 4 recently recruited members out of high school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3. </a:t>
            </a:r>
            <a:r>
              <a:rPr lang="en-US" dirty="0"/>
              <a:t>Interview with an Expert:</a:t>
            </a:r>
          </a:p>
          <a:p>
            <a:pPr marL="0" indent="0">
              <a:buNone/>
            </a:pPr>
            <a:r>
              <a:rPr lang="en-US" dirty="0"/>
              <a:t>Ignacio </a:t>
            </a:r>
            <a:r>
              <a:rPr lang="en-US" dirty="0" err="1"/>
              <a:t>Yiftheg</a:t>
            </a:r>
            <a:r>
              <a:rPr lang="en-US" dirty="0"/>
              <a:t>, United States Coast Guard Recruiter</a:t>
            </a:r>
          </a:p>
        </p:txBody>
      </p:sp>
    </p:spTree>
    <p:extLst>
      <p:ext uri="{BB962C8B-B14F-4D97-AF65-F5344CB8AC3E}">
        <p14:creationId xmlns:p14="http://schemas.microsoft.com/office/powerpoint/2010/main" val="187365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733B-4E3F-4961-9F71-D6080EA6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via survey monkey</a:t>
            </a:r>
            <a:br>
              <a:rPr lang="en-US" dirty="0"/>
            </a:br>
            <a:r>
              <a:rPr lang="en-US" sz="1800" dirty="0"/>
              <a:t>Total of 9 responses; 3 from interested and 6 from not interested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1F5D-B2D6-46F2-969C-E19B398E9F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Important questions asked for those who are interested in the military: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are you considering joining the military?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military branch are you interested in?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influenced your interest in that specific branch?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your opinion on military recruitment being done in high school?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403D6-9BA3-4DE2-85C0-201475AB6C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Important questions asked for those who are not interested, but have family members, relatives, or friends in the military: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are you not interested in joining the military?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military branch is your family member or friend serving in? Who are they?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When did they enlist?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your opinion on military recruitment being done in high school?</a:t>
            </a:r>
          </a:p>
        </p:txBody>
      </p:sp>
    </p:spTree>
    <p:extLst>
      <p:ext uri="{BB962C8B-B14F-4D97-AF65-F5344CB8AC3E}">
        <p14:creationId xmlns:p14="http://schemas.microsoft.com/office/powerpoint/2010/main" val="203097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AE3CE-9FE6-4136-9CDB-DA900257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Letters to experts</a:t>
            </a:r>
            <a:br>
              <a:rPr lang="en-US" dirty="0"/>
            </a:br>
            <a:r>
              <a:rPr lang="en-US" sz="1800" dirty="0"/>
              <a:t>total of 7 responses; 4 counselors, 2 recruiters, &amp; 2 recently enlisted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66970-3C72-4F70-88CB-53CF4737B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605635" cy="38730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Important questions asked in letters to recruiters: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do you offer to students that are beneficial for them?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believe there is a noticeable difference in military readiness when people are recruited in high school or later? Please explain</a:t>
            </a:r>
          </a:p>
          <a:p>
            <a:r>
              <a:rPr lang="en-US" dirty="0"/>
              <a:t>Important questions asked in letters to counselors: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 a counselor, in what ways have you helped provide information or advised students who have expressed interest in the military?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There are people who are actually against military recruitment in high schools. In your opinion, do you believe it is beneficial for high school students? Why or why not?</a:t>
            </a:r>
          </a:p>
          <a:p>
            <a:r>
              <a:rPr lang="en-US" dirty="0"/>
              <a:t>Important questions asked in letters to recently enlisted: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did you join your respective branch?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Was military recruitment in high school an influence in your decision to join?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5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5603-EC8E-45C8-9567-22D7E85B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</a:t>
            </a:r>
            <a:br>
              <a:rPr lang="en-US" dirty="0"/>
            </a:br>
            <a:r>
              <a:rPr lang="en-US" sz="1800" dirty="0"/>
              <a:t>Personal interview with Ignacio </a:t>
            </a:r>
            <a:r>
              <a:rPr lang="en-US" sz="1800" dirty="0" err="1"/>
              <a:t>Yiftheg</a:t>
            </a:r>
            <a:r>
              <a:rPr lang="en-US" sz="1800" dirty="0"/>
              <a:t>, USCG recruiter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1E96C-251E-4B9E-846B-D682DFC8E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questions asked for respondent: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influenced your decision to join your respective branch?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long have you been in the military?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do you plan on doing after you retire from the coast guard?</a:t>
            </a:r>
          </a:p>
        </p:txBody>
      </p:sp>
    </p:spTree>
    <p:extLst>
      <p:ext uri="{BB962C8B-B14F-4D97-AF65-F5344CB8AC3E}">
        <p14:creationId xmlns:p14="http://schemas.microsoft.com/office/powerpoint/2010/main" val="66841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55DCD-A867-4669-B0CB-15A4C955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successful or not?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9A31-2F65-4174-BE42-2E86BEB6B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Survey Monkey</a:t>
            </a:r>
          </a:p>
          <a:p>
            <a:pPr marL="0" indent="0">
              <a:buNone/>
            </a:pPr>
            <a:r>
              <a:rPr lang="en-US" dirty="0"/>
              <a:t>No, I was hoping to get more responses from those who are interested in the military but I only received 3.</a:t>
            </a:r>
          </a:p>
          <a:p>
            <a:r>
              <a:rPr lang="en-US" dirty="0"/>
              <a:t>Letters to Experts</a:t>
            </a:r>
          </a:p>
          <a:p>
            <a:pPr marL="0" indent="0">
              <a:buNone/>
            </a:pPr>
            <a:r>
              <a:rPr lang="en-US" dirty="0"/>
              <a:t>Yes, I was able to understand a different point of view towards military recruitment.</a:t>
            </a:r>
          </a:p>
          <a:p>
            <a:r>
              <a:rPr lang="en-US" dirty="0"/>
              <a:t>Interview with Expert</a:t>
            </a:r>
          </a:p>
          <a:p>
            <a:pPr marL="0" indent="0">
              <a:buNone/>
            </a:pPr>
            <a:r>
              <a:rPr lang="en-US" dirty="0"/>
              <a:t>Yes, I was able to learn about many things that I was not aware of (policies, recruitment process, why they do what they do, etc.).</a:t>
            </a:r>
          </a:p>
        </p:txBody>
      </p:sp>
    </p:spTree>
    <p:extLst>
      <p:ext uri="{BB962C8B-B14F-4D97-AF65-F5344CB8AC3E}">
        <p14:creationId xmlns:p14="http://schemas.microsoft.com/office/powerpoint/2010/main" val="119327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FDAC2-AB19-42E3-A596-CCDB8AAE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5AD25-CB92-4CA4-9E3C-12F7C67029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Preparing methodologies</a:t>
            </a:r>
          </a:p>
          <a:p>
            <a:pPr lvl="1"/>
            <a:r>
              <a:rPr lang="en-US" dirty="0"/>
              <a:t>Sending out letters to experts in a timely manner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338CB-80F6-4F94-9F47-AA38C25302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Weaknesses:</a:t>
            </a:r>
          </a:p>
          <a:p>
            <a:pPr lvl="1"/>
            <a:r>
              <a:rPr lang="en-US" dirty="0"/>
              <a:t>Preparing appropriate questions that should answer primary/secondary questions</a:t>
            </a:r>
          </a:p>
          <a:p>
            <a:pPr lvl="1"/>
            <a:r>
              <a:rPr lang="en-US" dirty="0"/>
              <a:t>Interviewing expert off-island due to different time zone</a:t>
            </a:r>
          </a:p>
        </p:txBody>
      </p:sp>
    </p:spTree>
    <p:extLst>
      <p:ext uri="{BB962C8B-B14F-4D97-AF65-F5344CB8AC3E}">
        <p14:creationId xmlns:p14="http://schemas.microsoft.com/office/powerpoint/2010/main" val="1611046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78A0-90C0-4E28-892E-5F837C33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on improving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3624D-011F-43D9-9955-A8CDD9F93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more objective and less subjective (e.g. add more literatures that expresses the opposing side).</a:t>
            </a:r>
          </a:p>
          <a:p>
            <a:r>
              <a:rPr lang="en-US" dirty="0"/>
              <a:t>Learn to analyze data properly</a:t>
            </a:r>
          </a:p>
          <a:p>
            <a:r>
              <a:rPr lang="en-US" dirty="0"/>
              <a:t>Be more diverse in terms of experts to send letters to (majority of experts are from one specific military branch)</a:t>
            </a:r>
          </a:p>
          <a:p>
            <a:r>
              <a:rPr lang="en-US" dirty="0"/>
              <a:t>Ask appropriate questions on surveys to get quality answers</a:t>
            </a:r>
          </a:p>
        </p:txBody>
      </p:sp>
    </p:spTree>
    <p:extLst>
      <p:ext uri="{BB962C8B-B14F-4D97-AF65-F5344CB8AC3E}">
        <p14:creationId xmlns:p14="http://schemas.microsoft.com/office/powerpoint/2010/main" val="6988199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95</TotalTime>
  <Words>631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EN 202 – ON01 Presentation 11</vt:lpstr>
      <vt:lpstr>Research questions</vt:lpstr>
      <vt:lpstr>methodology</vt:lpstr>
      <vt:lpstr>Survey via survey monkey Total of 9 responses; 3 from interested and 6 from not interested</vt:lpstr>
      <vt:lpstr>Letters to experts total of 7 responses; 4 counselors, 2 recruiters, &amp; 2 recently enlisted</vt:lpstr>
      <vt:lpstr>Interview Personal interview with Ignacio Yiftheg, USCG recruiter</vt:lpstr>
      <vt:lpstr>Methodology: successful or not?</vt:lpstr>
      <vt:lpstr>Strengths and weaknesses</vt:lpstr>
      <vt:lpstr>Recommendations on improving project</vt:lpstr>
      <vt:lpstr>What I learned about the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202 – ON01 Presentation 11</dc:title>
  <dc:creator>Immaculada Litulumar</dc:creator>
  <cp:lastModifiedBy>Immaculada Litulumar</cp:lastModifiedBy>
  <cp:revision>9</cp:revision>
  <dcterms:created xsi:type="dcterms:W3CDTF">2019-06-19T07:18:40Z</dcterms:created>
  <dcterms:modified xsi:type="dcterms:W3CDTF">2019-06-19T11:34:28Z</dcterms:modified>
</cp:coreProperties>
</file>