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583D3-59DE-405B-AF9F-DC430FE78759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FB2F4-31B5-4445-BF8A-47E770315137}">
      <dgm:prSet phldrT="[Text]"/>
      <dgm:spPr/>
      <dgm:t>
        <a:bodyPr/>
        <a:lstStyle/>
        <a:p>
          <a:r>
            <a:rPr lang="en-US" dirty="0" smtClean="0"/>
            <a:t>3 topics choices</a:t>
          </a:r>
          <a:endParaRPr lang="en-US" dirty="0"/>
        </a:p>
      </dgm:t>
    </dgm:pt>
    <dgm:pt modelId="{748BCC6F-021D-404A-A678-D0577DE5BD67}" type="parTrans" cxnId="{C9CABACF-79A0-4AC0-9FCC-7868779B7B43}">
      <dgm:prSet/>
      <dgm:spPr/>
      <dgm:t>
        <a:bodyPr/>
        <a:lstStyle/>
        <a:p>
          <a:endParaRPr lang="en-US"/>
        </a:p>
      </dgm:t>
    </dgm:pt>
    <dgm:pt modelId="{46184F39-A96D-4E53-96F7-CAF945FB4DEA}" type="sibTrans" cxnId="{C9CABACF-79A0-4AC0-9FCC-7868779B7B43}">
      <dgm:prSet/>
      <dgm:spPr/>
      <dgm:t>
        <a:bodyPr/>
        <a:lstStyle/>
        <a:p>
          <a:endParaRPr lang="en-US"/>
        </a:p>
      </dgm:t>
    </dgm:pt>
    <dgm:pt modelId="{988BF09F-CCFC-4AD9-9C3E-1CA6AA3FB0E0}">
      <dgm:prSet phldrT="[Text]"/>
      <dgm:spPr/>
      <dgm:t>
        <a:bodyPr/>
        <a:lstStyle/>
        <a:p>
          <a:r>
            <a:rPr lang="en-US" dirty="0" smtClean="0"/>
            <a:t>Are there sources available online and outside help?</a:t>
          </a:r>
          <a:endParaRPr lang="en-US" dirty="0"/>
        </a:p>
      </dgm:t>
    </dgm:pt>
    <dgm:pt modelId="{1AE3C2EE-3755-4A69-982C-658EB46B3E61}" type="parTrans" cxnId="{F69C0ECE-73A0-42AF-BFD6-C8B8631B13B0}">
      <dgm:prSet/>
      <dgm:spPr/>
      <dgm:t>
        <a:bodyPr/>
        <a:lstStyle/>
        <a:p>
          <a:endParaRPr lang="en-US"/>
        </a:p>
      </dgm:t>
    </dgm:pt>
    <dgm:pt modelId="{8CF64E14-380A-4A05-905D-BF5358BA93EB}" type="sibTrans" cxnId="{F69C0ECE-73A0-42AF-BFD6-C8B8631B13B0}">
      <dgm:prSet/>
      <dgm:spPr/>
      <dgm:t>
        <a:bodyPr/>
        <a:lstStyle/>
        <a:p>
          <a:endParaRPr lang="en-US"/>
        </a:p>
      </dgm:t>
    </dgm:pt>
    <dgm:pt modelId="{12B4429C-929C-4CB3-A430-BE85576FC8D8}">
      <dgm:prSet phldrT="[Text]"/>
      <dgm:spPr/>
      <dgm:t>
        <a:bodyPr/>
        <a:lstStyle/>
        <a:p>
          <a:r>
            <a:rPr lang="en-US" dirty="0" smtClean="0"/>
            <a:t>Is there any existing studies?</a:t>
          </a:r>
          <a:endParaRPr lang="en-US" dirty="0"/>
        </a:p>
      </dgm:t>
    </dgm:pt>
    <dgm:pt modelId="{17B66D21-197A-4E6D-AFF8-D069F34255CD}" type="parTrans" cxnId="{134DEF75-2FB9-4286-9F97-B1D6C0770FD0}">
      <dgm:prSet/>
      <dgm:spPr/>
      <dgm:t>
        <a:bodyPr/>
        <a:lstStyle/>
        <a:p>
          <a:endParaRPr lang="en-US"/>
        </a:p>
      </dgm:t>
    </dgm:pt>
    <dgm:pt modelId="{6DCA4449-3691-4AF5-BE60-95AC5299F217}" type="sibTrans" cxnId="{134DEF75-2FB9-4286-9F97-B1D6C0770FD0}">
      <dgm:prSet/>
      <dgm:spPr/>
      <dgm:t>
        <a:bodyPr/>
        <a:lstStyle/>
        <a:p>
          <a:endParaRPr lang="en-US"/>
        </a:p>
      </dgm:t>
    </dgm:pt>
    <dgm:pt modelId="{D8E3774B-AF93-4A88-8F36-A7DE92A58572}">
      <dgm:prSet phldrT="[Text]"/>
      <dgm:spPr/>
      <dgm:t>
        <a:bodyPr/>
        <a:lstStyle/>
        <a:p>
          <a:r>
            <a:rPr lang="en-US" dirty="0" smtClean="0"/>
            <a:t>Is it possible to be completed at a given time?</a:t>
          </a:r>
          <a:endParaRPr lang="en-US" dirty="0"/>
        </a:p>
      </dgm:t>
    </dgm:pt>
    <dgm:pt modelId="{C772E10E-CC33-4091-A7FB-4B5704F2F1D0}" type="parTrans" cxnId="{55D66671-965C-46EC-B5D2-9E8130BFF4BF}">
      <dgm:prSet/>
      <dgm:spPr/>
      <dgm:t>
        <a:bodyPr/>
        <a:lstStyle/>
        <a:p>
          <a:endParaRPr lang="en-US"/>
        </a:p>
      </dgm:t>
    </dgm:pt>
    <dgm:pt modelId="{37DD35AE-977A-401E-A4E3-F8F655DB5B3F}" type="sibTrans" cxnId="{55D66671-965C-46EC-B5D2-9E8130BFF4BF}">
      <dgm:prSet/>
      <dgm:spPr/>
      <dgm:t>
        <a:bodyPr/>
        <a:lstStyle/>
        <a:p>
          <a:endParaRPr lang="en-US"/>
        </a:p>
      </dgm:t>
    </dgm:pt>
    <dgm:pt modelId="{75551912-A129-42E5-A433-462EEFEA685B}" type="pres">
      <dgm:prSet presAssocID="{62F583D3-59DE-405B-AF9F-DC430FE787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E89B7C-6CF3-40F4-8CD7-A792F72249B2}" type="pres">
      <dgm:prSet presAssocID="{C73FB2F4-31B5-4445-BF8A-47E770315137}" presName="centerShape" presStyleLbl="node0" presStyleIdx="0" presStyleCnt="1"/>
      <dgm:spPr/>
      <dgm:t>
        <a:bodyPr/>
        <a:lstStyle/>
        <a:p>
          <a:endParaRPr lang="en-US"/>
        </a:p>
      </dgm:t>
    </dgm:pt>
    <dgm:pt modelId="{1797C600-5FC8-4B92-BBE0-4A6C9E249595}" type="pres">
      <dgm:prSet presAssocID="{1AE3C2EE-3755-4A69-982C-658EB46B3E61}" presName="parTrans" presStyleLbl="bgSibTrans2D1" presStyleIdx="0" presStyleCnt="3"/>
      <dgm:spPr/>
    </dgm:pt>
    <dgm:pt modelId="{39977159-A1FB-4E86-B66E-7A8A6403C208}" type="pres">
      <dgm:prSet presAssocID="{988BF09F-CCFC-4AD9-9C3E-1CA6AA3FB0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8FE9B-F50E-4164-8880-8EE4F4CB1BE9}" type="pres">
      <dgm:prSet presAssocID="{17B66D21-197A-4E6D-AFF8-D069F34255CD}" presName="parTrans" presStyleLbl="bgSibTrans2D1" presStyleIdx="1" presStyleCnt="3"/>
      <dgm:spPr/>
    </dgm:pt>
    <dgm:pt modelId="{6F9F8CA6-4A13-47C7-8A96-7760BB6159AA}" type="pres">
      <dgm:prSet presAssocID="{12B4429C-929C-4CB3-A430-BE85576FC8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4671C-42EE-4D84-9565-722D6CB0E5AE}" type="pres">
      <dgm:prSet presAssocID="{C772E10E-CC33-4091-A7FB-4B5704F2F1D0}" presName="parTrans" presStyleLbl="bgSibTrans2D1" presStyleIdx="2" presStyleCnt="3"/>
      <dgm:spPr/>
    </dgm:pt>
    <dgm:pt modelId="{25F849CD-60F9-4D34-A616-39F6A2CDD2CE}" type="pres">
      <dgm:prSet presAssocID="{D8E3774B-AF93-4A88-8F36-A7DE92A585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1C1A9-51FB-400E-8C41-D3BB666257ED}" type="presOf" srcId="{D8E3774B-AF93-4A88-8F36-A7DE92A58572}" destId="{25F849CD-60F9-4D34-A616-39F6A2CDD2CE}" srcOrd="0" destOrd="0" presId="urn:microsoft.com/office/officeart/2005/8/layout/radial4"/>
    <dgm:cxn modelId="{75D94B5D-A6E8-49A5-A8B7-F84FC6CA57F3}" type="presOf" srcId="{1AE3C2EE-3755-4A69-982C-658EB46B3E61}" destId="{1797C600-5FC8-4B92-BBE0-4A6C9E249595}" srcOrd="0" destOrd="0" presId="urn:microsoft.com/office/officeart/2005/8/layout/radial4"/>
    <dgm:cxn modelId="{897A7604-A2C6-4505-8E78-A657E8E6238E}" type="presOf" srcId="{17B66D21-197A-4E6D-AFF8-D069F34255CD}" destId="{AF78FE9B-F50E-4164-8880-8EE4F4CB1BE9}" srcOrd="0" destOrd="0" presId="urn:microsoft.com/office/officeart/2005/8/layout/radial4"/>
    <dgm:cxn modelId="{8DF77C9C-B4F4-405F-9C75-6CC1751F0561}" type="presOf" srcId="{C772E10E-CC33-4091-A7FB-4B5704F2F1D0}" destId="{6334671C-42EE-4D84-9565-722D6CB0E5AE}" srcOrd="0" destOrd="0" presId="urn:microsoft.com/office/officeart/2005/8/layout/radial4"/>
    <dgm:cxn modelId="{C9CABACF-79A0-4AC0-9FCC-7868779B7B43}" srcId="{62F583D3-59DE-405B-AF9F-DC430FE78759}" destId="{C73FB2F4-31B5-4445-BF8A-47E770315137}" srcOrd="0" destOrd="0" parTransId="{748BCC6F-021D-404A-A678-D0577DE5BD67}" sibTransId="{46184F39-A96D-4E53-96F7-CAF945FB4DEA}"/>
    <dgm:cxn modelId="{74AF9FCF-D2F3-44EE-B24A-E2B91A7B6F55}" type="presOf" srcId="{988BF09F-CCFC-4AD9-9C3E-1CA6AA3FB0E0}" destId="{39977159-A1FB-4E86-B66E-7A8A6403C208}" srcOrd="0" destOrd="0" presId="urn:microsoft.com/office/officeart/2005/8/layout/radial4"/>
    <dgm:cxn modelId="{40A08F18-0B60-4DDD-A917-D0DB6B118DC7}" type="presOf" srcId="{C73FB2F4-31B5-4445-BF8A-47E770315137}" destId="{5CE89B7C-6CF3-40F4-8CD7-A792F72249B2}" srcOrd="0" destOrd="0" presId="urn:microsoft.com/office/officeart/2005/8/layout/radial4"/>
    <dgm:cxn modelId="{9EC2F6E7-A9D9-4820-AF69-2A8AC5DD3B25}" type="presOf" srcId="{12B4429C-929C-4CB3-A430-BE85576FC8D8}" destId="{6F9F8CA6-4A13-47C7-8A96-7760BB6159AA}" srcOrd="0" destOrd="0" presId="urn:microsoft.com/office/officeart/2005/8/layout/radial4"/>
    <dgm:cxn modelId="{F69C0ECE-73A0-42AF-BFD6-C8B8631B13B0}" srcId="{C73FB2F4-31B5-4445-BF8A-47E770315137}" destId="{988BF09F-CCFC-4AD9-9C3E-1CA6AA3FB0E0}" srcOrd="0" destOrd="0" parTransId="{1AE3C2EE-3755-4A69-982C-658EB46B3E61}" sibTransId="{8CF64E14-380A-4A05-905D-BF5358BA93EB}"/>
    <dgm:cxn modelId="{134DEF75-2FB9-4286-9F97-B1D6C0770FD0}" srcId="{C73FB2F4-31B5-4445-BF8A-47E770315137}" destId="{12B4429C-929C-4CB3-A430-BE85576FC8D8}" srcOrd="1" destOrd="0" parTransId="{17B66D21-197A-4E6D-AFF8-D069F34255CD}" sibTransId="{6DCA4449-3691-4AF5-BE60-95AC5299F217}"/>
    <dgm:cxn modelId="{FD36F43F-E0CA-4B03-BD4A-8EC68090E9E5}" type="presOf" srcId="{62F583D3-59DE-405B-AF9F-DC430FE78759}" destId="{75551912-A129-42E5-A433-462EEFEA685B}" srcOrd="0" destOrd="0" presId="urn:microsoft.com/office/officeart/2005/8/layout/radial4"/>
    <dgm:cxn modelId="{55D66671-965C-46EC-B5D2-9E8130BFF4BF}" srcId="{C73FB2F4-31B5-4445-BF8A-47E770315137}" destId="{D8E3774B-AF93-4A88-8F36-A7DE92A58572}" srcOrd="2" destOrd="0" parTransId="{C772E10E-CC33-4091-A7FB-4B5704F2F1D0}" sibTransId="{37DD35AE-977A-401E-A4E3-F8F655DB5B3F}"/>
    <dgm:cxn modelId="{07C320AA-CE66-498B-90CC-75E1E7E75232}" type="presParOf" srcId="{75551912-A129-42E5-A433-462EEFEA685B}" destId="{5CE89B7C-6CF3-40F4-8CD7-A792F72249B2}" srcOrd="0" destOrd="0" presId="urn:microsoft.com/office/officeart/2005/8/layout/radial4"/>
    <dgm:cxn modelId="{8968935E-1493-4D3D-A4E0-09E397A01ABD}" type="presParOf" srcId="{75551912-A129-42E5-A433-462EEFEA685B}" destId="{1797C600-5FC8-4B92-BBE0-4A6C9E249595}" srcOrd="1" destOrd="0" presId="urn:microsoft.com/office/officeart/2005/8/layout/radial4"/>
    <dgm:cxn modelId="{8364A806-BA50-4DF4-A44F-8D987A33BDCB}" type="presParOf" srcId="{75551912-A129-42E5-A433-462EEFEA685B}" destId="{39977159-A1FB-4E86-B66E-7A8A6403C208}" srcOrd="2" destOrd="0" presId="urn:microsoft.com/office/officeart/2005/8/layout/radial4"/>
    <dgm:cxn modelId="{1D818E5B-A5C5-42BC-978E-1E14B7AE1009}" type="presParOf" srcId="{75551912-A129-42E5-A433-462EEFEA685B}" destId="{AF78FE9B-F50E-4164-8880-8EE4F4CB1BE9}" srcOrd="3" destOrd="0" presId="urn:microsoft.com/office/officeart/2005/8/layout/radial4"/>
    <dgm:cxn modelId="{F0FB800D-1B4C-4024-9014-DB8797243295}" type="presParOf" srcId="{75551912-A129-42E5-A433-462EEFEA685B}" destId="{6F9F8CA6-4A13-47C7-8A96-7760BB6159AA}" srcOrd="4" destOrd="0" presId="urn:microsoft.com/office/officeart/2005/8/layout/radial4"/>
    <dgm:cxn modelId="{E1081AC4-589C-4BD6-87CB-1F9AB73B3CF7}" type="presParOf" srcId="{75551912-A129-42E5-A433-462EEFEA685B}" destId="{6334671C-42EE-4D84-9565-722D6CB0E5AE}" srcOrd="5" destOrd="0" presId="urn:microsoft.com/office/officeart/2005/8/layout/radial4"/>
    <dgm:cxn modelId="{E9B375E3-DE1A-4EA3-8CE8-CCC4479F8FCA}" type="presParOf" srcId="{75551912-A129-42E5-A433-462EEFEA685B}" destId="{25F849CD-60F9-4D34-A616-39F6A2CDD2C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E89B7C-6CF3-40F4-8CD7-A792F72249B2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 topics choices</a:t>
          </a:r>
          <a:endParaRPr lang="en-US" sz="3000" kern="1200" dirty="0"/>
        </a:p>
      </dsp:txBody>
      <dsp:txXfrm>
        <a:off x="2155507" y="2277603"/>
        <a:ext cx="1784985" cy="1784985"/>
      </dsp:txXfrm>
    </dsp:sp>
    <dsp:sp modelId="{1797C600-5FC8-4B92-BBE0-4A6C9E249595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977159-A1FB-4E86-B66E-7A8A6403C208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Are there sources available online and outside help?</a:t>
          </a:r>
          <a:endParaRPr lang="en-US" sz="1700" kern="1200" dirty="0"/>
        </a:p>
      </dsp:txBody>
      <dsp:txXfrm>
        <a:off x="160123" y="1063372"/>
        <a:ext cx="1695735" cy="1356588"/>
      </dsp:txXfrm>
    </dsp:sp>
    <dsp:sp modelId="{AF78FE9B-F50E-4164-8880-8EE4F4CB1BE9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9F8CA6-4A13-47C7-8A96-7760BB6159AA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Is there any existing studies?</a:t>
          </a:r>
          <a:endParaRPr lang="en-US" sz="1700" kern="1200" dirty="0"/>
        </a:p>
      </dsp:txBody>
      <dsp:txXfrm>
        <a:off x="2200132" y="1411"/>
        <a:ext cx="1695735" cy="1356588"/>
      </dsp:txXfrm>
    </dsp:sp>
    <dsp:sp modelId="{6334671C-42EE-4D84-9565-722D6CB0E5AE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F849CD-60F9-4D34-A616-39F6A2CDD2CE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Is it possible to be completed at a given time?</a:t>
          </a:r>
          <a:endParaRPr lang="en-US" sz="1700" kern="1200" dirty="0"/>
        </a:p>
      </dsp:txBody>
      <dsp:txXfrm>
        <a:off x="4240140" y="1063372"/>
        <a:ext cx="1695735" cy="1356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71461A-FEA1-49D0-9286-8176F667F15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94D9470-4E78-414C-BE18-5E9E32EAB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667000"/>
            <a:ext cx="6553200" cy="838201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Social Networking Addiction</a:t>
            </a:r>
            <a:endParaRPr lang="en-US" sz="3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5257800" cy="137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Joanna Bea</a:t>
            </a:r>
          </a:p>
          <a:p>
            <a:r>
              <a:rPr lang="en-US" sz="2800" dirty="0" smtClean="0"/>
              <a:t>Northern Marianas College</a:t>
            </a:r>
            <a:endParaRPr lang="en-US" sz="2800" dirty="0" smtClean="0"/>
          </a:p>
          <a:p>
            <a:r>
              <a:rPr lang="en-US" sz="2800" dirty="0" smtClean="0"/>
              <a:t>EN 202-02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838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My English Research Portfolio</a:t>
            </a:r>
            <a:endParaRPr lang="en-US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Intro, Background, Literature Review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293779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294022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752600"/>
            <a:ext cx="286330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Questions, Methodology, Findings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828800"/>
            <a:ext cx="28790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287357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28800"/>
            <a:ext cx="2895600" cy="375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Discussion, Conclusion, Reference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28704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287833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752600"/>
            <a:ext cx="287595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Reference, Appendices(Cover Page), Appendix A</a:t>
            </a:r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2855894" cy="37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2861324" cy="37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28800"/>
            <a:ext cx="2856598" cy="370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 &amp; B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288759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2876203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28800"/>
            <a:ext cx="287833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 &amp; C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2854170" cy="370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05000"/>
            <a:ext cx="2870134" cy="370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05000"/>
            <a:ext cx="2847801" cy="37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D &amp; 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2932733" cy="382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76400"/>
            <a:ext cx="2927853" cy="382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Project: Social Networking Addiction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Section One</a:t>
            </a:r>
          </a:p>
          <a:p>
            <a:pPr lvl="1"/>
            <a:r>
              <a:rPr lang="en-US" dirty="0" smtClean="0"/>
              <a:t>Preparation Documents</a:t>
            </a:r>
          </a:p>
          <a:p>
            <a:pPr lvl="2"/>
            <a:r>
              <a:rPr lang="en-US" dirty="0" smtClean="0"/>
              <a:t>Brainstorm</a:t>
            </a:r>
          </a:p>
          <a:p>
            <a:pPr lvl="2"/>
            <a:r>
              <a:rPr lang="en-US" dirty="0" smtClean="0"/>
              <a:t>Proposal</a:t>
            </a:r>
          </a:p>
          <a:p>
            <a:pPr lvl="2"/>
            <a:r>
              <a:rPr lang="en-US" dirty="0" smtClean="0"/>
              <a:t>Outline</a:t>
            </a:r>
            <a:endParaRPr lang="en-US" dirty="0"/>
          </a:p>
          <a:p>
            <a:pPr lvl="2"/>
            <a:r>
              <a:rPr lang="en-US" dirty="0" smtClean="0"/>
              <a:t>Research Paper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pic>
        <p:nvPicPr>
          <p:cNvPr id="4" name="Content Placeholder 3" descr="IMAG15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905000"/>
            <a:ext cx="4038600" cy="302895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5800" y="1524000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en-US" sz="3000" b="1" dirty="0" smtClean="0"/>
              <a:t>Three  Research Topics/Questions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000" b="1" dirty="0" smtClean="0"/>
              <a:t>“Why does young people get affected so much by social media?”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000" b="1" dirty="0" smtClean="0"/>
              <a:t>“How can social media be an escape from the real world?”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000" b="1" dirty="0" smtClean="0"/>
              <a:t>“Is there really something happening to your heart when you’re ‘heart-broken’?”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752600"/>
            <a:ext cx="3505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a Topic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Politics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Chosen Research topic:</a:t>
            </a:r>
          </a:p>
          <a:p>
            <a:pPr lvl="1"/>
            <a:r>
              <a:rPr lang="en-US" dirty="0" smtClean="0"/>
              <a:t>Social Networking Addiction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Primary Research Question</a:t>
            </a:r>
          </a:p>
          <a:p>
            <a:pPr lvl="1"/>
            <a:r>
              <a:rPr lang="en-US" dirty="0" smtClean="0"/>
              <a:t>“When social networking becomes an addiction?”</a:t>
            </a:r>
            <a:endParaRPr lang="en-US" dirty="0" smtClean="0"/>
          </a:p>
          <a:p>
            <a:r>
              <a:rPr lang="en-US" dirty="0" smtClean="0"/>
              <a:t>Secondary Research Question</a:t>
            </a:r>
          </a:p>
          <a:p>
            <a:pPr lvl="1"/>
            <a:r>
              <a:rPr lang="en-US" sz="2800" dirty="0" smtClean="0"/>
              <a:t>What are the reasons or motivations for Social Networking Sites usage?</a:t>
            </a:r>
          </a:p>
          <a:p>
            <a:pPr lvl="1"/>
            <a:r>
              <a:rPr lang="en-US" sz="2800" dirty="0" smtClean="0"/>
              <a:t>Does Saipan have a lower or higher risk of social networking addiction?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My Research Proposal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Research Question</a:t>
            </a:r>
          </a:p>
          <a:p>
            <a:pPr lvl="1"/>
            <a:r>
              <a:rPr lang="en-US" dirty="0" smtClean="0"/>
              <a:t>Literature Review</a:t>
            </a:r>
          </a:p>
          <a:p>
            <a:pPr lvl="1"/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Research Methodology</a:t>
            </a:r>
          </a:p>
          <a:p>
            <a:pPr lvl="1"/>
            <a:r>
              <a:rPr lang="en-US" dirty="0" smtClean="0"/>
              <a:t>Tentative Schedule</a:t>
            </a:r>
          </a:p>
          <a:p>
            <a:pPr lvl="1"/>
            <a:r>
              <a:rPr lang="en-US" dirty="0" smtClean="0"/>
              <a:t>Conclusion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454" y="1770063"/>
            <a:ext cx="34959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Outline &amp; Literature Sources</a:t>
            </a:r>
            <a:endParaRPr lang="en-US" dirty="0"/>
          </a:p>
        </p:txBody>
      </p:sp>
      <p:pic>
        <p:nvPicPr>
          <p:cNvPr id="5" name="Content Placeholder 4" descr="IMAG1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991100" y="1714500"/>
            <a:ext cx="3429000" cy="4572000"/>
          </a:xfrm>
        </p:spPr>
      </p:pic>
      <p:pic>
        <p:nvPicPr>
          <p:cNvPr id="2050" name="Picture 2" descr="H:\EN202 Folder\IMAG1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352800" cy="447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English Research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Topic: Social Networking Addiction</a:t>
            </a:r>
          </a:p>
          <a:p>
            <a:pPr lvl="1"/>
            <a:r>
              <a:rPr lang="en-US" dirty="0" smtClean="0"/>
              <a:t>Research Portfolio</a:t>
            </a:r>
          </a:p>
          <a:p>
            <a:pPr lvl="2"/>
            <a:r>
              <a:rPr lang="en-US" dirty="0" smtClean="0"/>
              <a:t>Abstract		3</a:t>
            </a:r>
          </a:p>
          <a:p>
            <a:pPr lvl="2"/>
            <a:r>
              <a:rPr lang="en-US" dirty="0" smtClean="0"/>
              <a:t>Introduction	4</a:t>
            </a:r>
          </a:p>
          <a:p>
            <a:pPr lvl="2"/>
            <a:r>
              <a:rPr lang="en-US" dirty="0" smtClean="0"/>
              <a:t>Background	4</a:t>
            </a:r>
          </a:p>
          <a:p>
            <a:pPr lvl="2"/>
            <a:r>
              <a:rPr lang="en-US" dirty="0" smtClean="0"/>
              <a:t>Literature Review	6</a:t>
            </a:r>
          </a:p>
          <a:p>
            <a:pPr lvl="2"/>
            <a:r>
              <a:rPr lang="en-US" dirty="0" smtClean="0"/>
              <a:t>Research Questions	7</a:t>
            </a:r>
          </a:p>
          <a:p>
            <a:pPr lvl="2"/>
            <a:r>
              <a:rPr lang="en-US" dirty="0" smtClean="0"/>
              <a:t>Primary Research Question	7</a:t>
            </a:r>
          </a:p>
          <a:p>
            <a:pPr lvl="2"/>
            <a:r>
              <a:rPr lang="en-US" dirty="0" smtClean="0"/>
              <a:t>Secondary Research Questions	7</a:t>
            </a:r>
          </a:p>
          <a:p>
            <a:pPr lvl="2"/>
            <a:r>
              <a:rPr lang="en-US" dirty="0" smtClean="0"/>
              <a:t>Methodology	7</a:t>
            </a:r>
          </a:p>
          <a:p>
            <a:pPr lvl="2"/>
            <a:r>
              <a:rPr lang="en-US" dirty="0" smtClean="0"/>
              <a:t>Pilot Study	7</a:t>
            </a:r>
          </a:p>
          <a:p>
            <a:pPr lvl="2"/>
            <a:r>
              <a:rPr lang="en-US" dirty="0" smtClean="0"/>
              <a:t>Second Pilot Study	7</a:t>
            </a:r>
          </a:p>
          <a:p>
            <a:pPr lvl="2"/>
            <a:r>
              <a:rPr lang="en-US" dirty="0" smtClean="0"/>
              <a:t>Interview and Questionnaire	8</a:t>
            </a:r>
          </a:p>
          <a:p>
            <a:pPr lvl="2"/>
            <a:r>
              <a:rPr lang="en-US" dirty="0" smtClean="0"/>
              <a:t>Findings	9</a:t>
            </a:r>
          </a:p>
          <a:p>
            <a:pPr lvl="2"/>
            <a:r>
              <a:rPr lang="en-US" dirty="0" smtClean="0"/>
              <a:t>Discussion	10</a:t>
            </a:r>
          </a:p>
          <a:p>
            <a:pPr lvl="2"/>
            <a:r>
              <a:rPr lang="en-US" dirty="0" smtClean="0"/>
              <a:t>Conclusion	11</a:t>
            </a:r>
          </a:p>
          <a:p>
            <a:pPr lvl="2"/>
            <a:r>
              <a:rPr lang="en-US" dirty="0" smtClean="0"/>
              <a:t>References	12</a:t>
            </a:r>
          </a:p>
          <a:p>
            <a:pPr lvl="2"/>
            <a:r>
              <a:rPr lang="en-US" dirty="0" smtClean="0"/>
              <a:t>Appendices	15-24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Page, Table of Contents, Abstract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1"/>
            <a:ext cx="2895599" cy="37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1" y="1828800"/>
            <a:ext cx="2895600" cy="375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28800"/>
            <a:ext cx="288212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173</TotalTime>
  <Words>235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Social Networking Addiction</vt:lpstr>
      <vt:lpstr>Project: Social Networking Addiction</vt:lpstr>
      <vt:lpstr>Brainstorm</vt:lpstr>
      <vt:lpstr>Brainstorm</vt:lpstr>
      <vt:lpstr>Brainstorm</vt:lpstr>
      <vt:lpstr>Research Proposal</vt:lpstr>
      <vt:lpstr>Portfolio Outline &amp; Literature Sources</vt:lpstr>
      <vt:lpstr>My English Research Portfolio</vt:lpstr>
      <vt:lpstr>Cover Page, Table of Contents, Abstract</vt:lpstr>
      <vt:lpstr>Intro, Background, Literature Review</vt:lpstr>
      <vt:lpstr>Research Questions, Methodology, Findings</vt:lpstr>
      <vt:lpstr>Discussion, Conclusion, Reference</vt:lpstr>
      <vt:lpstr>Reference, Appendices(Cover Page), Appendix A</vt:lpstr>
      <vt:lpstr>Appendix A &amp; B</vt:lpstr>
      <vt:lpstr>Appendix B &amp; C</vt:lpstr>
      <vt:lpstr>Appendix D &amp; 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Networking Addiction</dc:title>
  <dc:creator>Joanna Bea</dc:creator>
  <cp:lastModifiedBy>Joanna Bea</cp:lastModifiedBy>
  <cp:revision>30</cp:revision>
  <dcterms:created xsi:type="dcterms:W3CDTF">2014-05-13T16:27:11Z</dcterms:created>
  <dcterms:modified xsi:type="dcterms:W3CDTF">2014-05-14T03:03:31Z</dcterms:modified>
</cp:coreProperties>
</file>