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0" r:id="rId1"/>
  </p:sldMasterIdLst>
  <p:sldIdLst>
    <p:sldId id="256" r:id="rId2"/>
    <p:sldId id="257" r:id="rId3"/>
    <p:sldId id="263" r:id="rId4"/>
    <p:sldId id="258" r:id="rId5"/>
    <p:sldId id="259" r:id="rId6"/>
    <p:sldId id="262" r:id="rId7"/>
    <p:sldId id="264" r:id="rId8"/>
    <p:sldId id="265" r:id="rId9"/>
    <p:sldId id="268" r:id="rId10"/>
    <p:sldId id="266" r:id="rId11"/>
    <p:sldId id="26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4" autoAdjust="0"/>
    <p:restoredTop sz="94660"/>
  </p:normalViewPr>
  <p:slideViewPr>
    <p:cSldViewPr snapToGrid="0">
      <p:cViewPr varScale="1">
        <p:scale>
          <a:sx n="82" d="100"/>
          <a:sy n="82" d="100"/>
        </p:scale>
        <p:origin x="45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60CA437-6423-4B70-9C15-66FEDCDB6F2D}" type="slidenum">
              <a:rPr lang="en-US" smtClean="0"/>
              <a:t>‹#›</a:t>
            </a:fld>
            <a:endParaRPr lang="en-US"/>
          </a:p>
        </p:txBody>
      </p:sp>
    </p:spTree>
    <p:extLst>
      <p:ext uri="{BB962C8B-B14F-4D97-AF65-F5344CB8AC3E}">
        <p14:creationId xmlns:p14="http://schemas.microsoft.com/office/powerpoint/2010/main" val="12285672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426580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97018443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7CD0E2-719D-4439-AFEE-BD1E23BDF2C6}"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88938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F7CD0E2-719D-4439-AFEE-BD1E23BDF2C6}" type="datetimeFigureOut">
              <a:rPr lang="en-US" smtClean="0"/>
              <a:t>5/9/2017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60CA437-6423-4B70-9C15-66FEDCDB6F2D}" type="slidenum">
              <a:rPr lang="en-US" smtClean="0"/>
              <a:t>‹#›</a:t>
            </a:fld>
            <a:endParaRPr lang="en-US"/>
          </a:p>
        </p:txBody>
      </p:sp>
    </p:spTree>
    <p:extLst>
      <p:ext uri="{BB962C8B-B14F-4D97-AF65-F5344CB8AC3E}">
        <p14:creationId xmlns:p14="http://schemas.microsoft.com/office/powerpoint/2010/main" val="238694421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7CD0E2-719D-4439-AFEE-BD1E23BDF2C6}"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5638015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CD0E2-719D-4439-AFEE-BD1E23BDF2C6}"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19343514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7CD0E2-719D-4439-AFEE-BD1E23BDF2C6}"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255816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CD0E2-719D-4439-AFEE-BD1E23BDF2C6}"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421348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7CD0E2-719D-4439-AFEE-BD1E23BDF2C6}"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56618168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F7CD0E2-719D-4439-AFEE-BD1E23BDF2C6}" type="datetimeFigureOut">
              <a:rPr lang="en-US" smtClean="0"/>
              <a:t>5/9/2017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60CA437-6423-4B70-9C15-66FEDCDB6F2D}" type="slidenum">
              <a:rPr lang="en-US" smtClean="0"/>
              <a:t>‹#›</a:t>
            </a:fld>
            <a:endParaRPr lang="en-US"/>
          </a:p>
        </p:txBody>
      </p:sp>
    </p:spTree>
    <p:extLst>
      <p:ext uri="{BB962C8B-B14F-4D97-AF65-F5344CB8AC3E}">
        <p14:creationId xmlns:p14="http://schemas.microsoft.com/office/powerpoint/2010/main" val="336266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F7CD0E2-719D-4439-AFEE-BD1E23BDF2C6}" type="datetimeFigureOut">
              <a:rPr lang="en-US" smtClean="0"/>
              <a:t>5/9/2017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60CA437-6423-4B70-9C15-66FEDCDB6F2D}" type="slidenum">
              <a:rPr lang="en-US" smtClean="0"/>
              <a:t>‹#›</a:t>
            </a:fld>
            <a:endParaRPr lang="en-US"/>
          </a:p>
        </p:txBody>
      </p:sp>
    </p:spTree>
    <p:extLst>
      <p:ext uri="{BB962C8B-B14F-4D97-AF65-F5344CB8AC3E}">
        <p14:creationId xmlns:p14="http://schemas.microsoft.com/office/powerpoint/2010/main" val="1116975672"/>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rugfreeworld.org/drugfacts/drugs/why-do-people-take-drug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7406" y="967153"/>
            <a:ext cx="9966960" cy="4044461"/>
          </a:xfrm>
        </p:spPr>
        <p:txBody>
          <a:bodyPr/>
          <a:lstStyle/>
          <a:p>
            <a:br>
              <a:rPr lang="en-US" dirty="0"/>
            </a:br>
            <a:r>
              <a:rPr lang="en-US" dirty="0"/>
              <a:t>what are the effects of drugs in the CNMI</a:t>
            </a:r>
            <a:br>
              <a:rPr lang="en-US" dirty="0"/>
            </a:br>
            <a:endParaRPr lang="en-US" dirty="0"/>
          </a:p>
        </p:txBody>
      </p:sp>
      <p:sp>
        <p:nvSpPr>
          <p:cNvPr id="3" name="Subtitle 2"/>
          <p:cNvSpPr>
            <a:spLocks noGrp="1"/>
          </p:cNvSpPr>
          <p:nvPr>
            <p:ph type="subTitle" idx="1"/>
          </p:nvPr>
        </p:nvSpPr>
        <p:spPr>
          <a:xfrm>
            <a:off x="1069848" y="4476690"/>
            <a:ext cx="7891272" cy="1069848"/>
          </a:xfrm>
        </p:spPr>
        <p:txBody>
          <a:bodyPr/>
          <a:lstStyle/>
          <a:p>
            <a:r>
              <a:rPr lang="en-US" dirty="0"/>
              <a:t>Shannon </a:t>
            </a:r>
            <a:r>
              <a:rPr lang="en-US" dirty="0" err="1"/>
              <a:t>Dela</a:t>
            </a:r>
            <a:r>
              <a:rPr lang="en-US" dirty="0"/>
              <a:t> Cruz</a:t>
            </a:r>
          </a:p>
          <a:p>
            <a:r>
              <a:rPr lang="en-US" dirty="0"/>
              <a:t>En101 Research Proposal Power Point </a:t>
            </a:r>
          </a:p>
        </p:txBody>
      </p:sp>
    </p:spTree>
    <p:extLst>
      <p:ext uri="{BB962C8B-B14F-4D97-AF65-F5344CB8AC3E}">
        <p14:creationId xmlns:p14="http://schemas.microsoft.com/office/powerpoint/2010/main" val="199929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34108"/>
            <a:ext cx="10058400" cy="5838092"/>
          </a:xfrm>
        </p:spPr>
        <p:txBody>
          <a:bodyPr>
            <a:normAutofit lnSpcReduction="10000"/>
          </a:bodyPr>
          <a:lstStyle/>
          <a:p>
            <a:pPr>
              <a:lnSpc>
                <a:spcPct val="200000"/>
              </a:lnSpc>
            </a:pPr>
            <a:r>
              <a:rPr lang="en-US" sz="3200" dirty="0">
                <a:latin typeface="Times New Roman" panose="02020603050405020304" pitchFamily="18" charset="0"/>
                <a:cs typeface="Times New Roman" panose="02020603050405020304" pitchFamily="18" charset="0"/>
              </a:rPr>
              <a:t>Overall the three steps to finding out the negative effects of drugs in the CNMI is to analyze the demographics of the people who the survey was conducted, Administer the survey to the population and tally the result to further help with the research analysis. Solving the negative effects of drugs in the CNMI.</a:t>
            </a:r>
          </a:p>
          <a:p>
            <a:endParaRPr lang="en-US" dirty="0"/>
          </a:p>
        </p:txBody>
      </p:sp>
    </p:spTree>
    <p:extLst>
      <p:ext uri="{BB962C8B-B14F-4D97-AF65-F5344CB8AC3E}">
        <p14:creationId xmlns:p14="http://schemas.microsoft.com/office/powerpoint/2010/main" val="304215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554" y="492369"/>
            <a:ext cx="10389694" cy="5679831"/>
          </a:xfrm>
        </p:spPr>
        <p:txBody>
          <a:bodyPr>
            <a:normAutofit/>
          </a:bodyPr>
          <a:lstStyle/>
          <a:p>
            <a:r>
              <a:rPr lang="en-US" sz="4800" dirty="0">
                <a:latin typeface="Times New Roman" panose="02020603050405020304" pitchFamily="18" charset="0"/>
                <a:cs typeface="Times New Roman" panose="02020603050405020304" pitchFamily="18" charset="0"/>
              </a:rPr>
              <a:t>People take drugs to escape reality for a while also because they want to change something about their life.</a:t>
            </a:r>
          </a:p>
          <a:p>
            <a:r>
              <a:rPr lang="en-US" sz="4800" dirty="0">
                <a:latin typeface="Times New Roman" panose="02020603050405020304" pitchFamily="18" charset="0"/>
                <a:cs typeface="Times New Roman" panose="02020603050405020304" pitchFamily="18" charset="0"/>
              </a:rPr>
              <a:t>Drugs block off all sensations, the desirable ones with the unwanted.</a:t>
            </a:r>
          </a:p>
        </p:txBody>
      </p:sp>
    </p:spTree>
    <p:extLst>
      <p:ext uri="{BB962C8B-B14F-4D97-AF65-F5344CB8AC3E}">
        <p14:creationId xmlns:p14="http://schemas.microsoft.com/office/powerpoint/2010/main" val="3028004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sources</a:t>
            </a:r>
          </a:p>
        </p:txBody>
      </p:sp>
      <p:sp>
        <p:nvSpPr>
          <p:cNvPr id="3" name="Content Placeholder 2"/>
          <p:cNvSpPr>
            <a:spLocks noGrp="1"/>
          </p:cNvSpPr>
          <p:nvPr>
            <p:ph idx="1"/>
          </p:nvPr>
        </p:nvSpPr>
        <p:spPr/>
        <p:txBody>
          <a:bodyPr/>
          <a:lstStyle/>
          <a:p>
            <a:r>
              <a:rPr lang="en-US" dirty="0">
                <a:hlinkClick r:id="rId2"/>
              </a:rPr>
              <a:t>http://www.drugfreeworld.org/drugfacts/drugs/why-do-people-take-drugs.html</a:t>
            </a:r>
            <a:endParaRPr lang="en-US" dirty="0"/>
          </a:p>
          <a:p>
            <a:endParaRPr lang="en-US" dirty="0"/>
          </a:p>
          <a:p>
            <a:endParaRPr lang="en-US" dirty="0"/>
          </a:p>
        </p:txBody>
      </p:sp>
    </p:spTree>
    <p:extLst>
      <p:ext uri="{BB962C8B-B14F-4D97-AF65-F5344CB8AC3E}">
        <p14:creationId xmlns:p14="http://schemas.microsoft.com/office/powerpoint/2010/main" val="247233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Primary research question</a:t>
            </a:r>
          </a:p>
        </p:txBody>
      </p:sp>
      <p:sp>
        <p:nvSpPr>
          <p:cNvPr id="3" name="Subtitle 2"/>
          <p:cNvSpPr>
            <a:spLocks noGrp="1"/>
          </p:cNvSpPr>
          <p:nvPr>
            <p:ph type="subTitle" idx="1"/>
          </p:nvPr>
        </p:nvSpPr>
        <p:spPr>
          <a:xfrm>
            <a:off x="1088914" y="4237893"/>
            <a:ext cx="7034362" cy="2006388"/>
          </a:xfrm>
        </p:spPr>
        <p:txBody>
          <a:bodyPr>
            <a:normAutofit fontScale="92500"/>
          </a:bodyPr>
          <a:lstStyle/>
          <a:p>
            <a:r>
              <a:rPr lang="en-US" sz="6000" dirty="0">
                <a:latin typeface="Times New Roman" panose="02020603050405020304" pitchFamily="18" charset="0"/>
                <a:cs typeface="Times New Roman" panose="02020603050405020304" pitchFamily="18" charset="0"/>
              </a:rPr>
              <a:t>What are the Effects of Drugs in the CNMI?</a:t>
            </a:r>
          </a:p>
        </p:txBody>
      </p:sp>
    </p:spTree>
    <p:extLst>
      <p:ext uri="{BB962C8B-B14F-4D97-AF65-F5344CB8AC3E}">
        <p14:creationId xmlns:p14="http://schemas.microsoft.com/office/powerpoint/2010/main" val="160889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materials:</a:t>
            </a:r>
          </a:p>
        </p:txBody>
      </p:sp>
      <p:sp>
        <p:nvSpPr>
          <p:cNvPr id="3" name="Content Placeholder 2"/>
          <p:cNvSpPr>
            <a:spLocks noGrp="1"/>
          </p:cNvSpPr>
          <p:nvPr>
            <p:ph idx="1"/>
          </p:nvPr>
        </p:nvSpPr>
        <p:spPr>
          <a:xfrm>
            <a:off x="1069848" y="2093976"/>
            <a:ext cx="10058400" cy="4050792"/>
          </a:xfrm>
        </p:spPr>
        <p:txBody>
          <a:bodyPr/>
          <a:lstStyle/>
          <a:p>
            <a:r>
              <a:rPr lang="en-US" dirty="0"/>
              <a:t>Newspaper Articles </a:t>
            </a:r>
          </a:p>
          <a:p>
            <a:r>
              <a:rPr lang="en-US" dirty="0"/>
              <a:t>Academic Resources Online</a:t>
            </a:r>
          </a:p>
          <a:p>
            <a:r>
              <a:rPr lang="en-US" dirty="0"/>
              <a:t>Survey Monkey</a:t>
            </a:r>
          </a:p>
          <a:p>
            <a:pPr marL="0" indent="0">
              <a:buNone/>
            </a:pPr>
            <a:endParaRPr lang="en-US" dirty="0"/>
          </a:p>
        </p:txBody>
      </p:sp>
    </p:spTree>
    <p:extLst>
      <p:ext uri="{BB962C8B-B14F-4D97-AF65-F5344CB8AC3E}">
        <p14:creationId xmlns:p14="http://schemas.microsoft.com/office/powerpoint/2010/main" val="1632009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 ground</a:t>
            </a:r>
          </a:p>
        </p:txBody>
      </p:sp>
      <p:sp>
        <p:nvSpPr>
          <p:cNvPr id="3" name="Content Placeholder 2"/>
          <p:cNvSpPr>
            <a:spLocks noGrp="1"/>
          </p:cNvSpPr>
          <p:nvPr>
            <p:ph idx="1"/>
          </p:nvPr>
        </p:nvSpPr>
        <p:spPr>
          <a:xfrm>
            <a:off x="1069848" y="1670538"/>
            <a:ext cx="10058400" cy="4501662"/>
          </a:xfrm>
        </p:spPr>
        <p:txBody>
          <a:bodyPr>
            <a:normAutofit lnSpcReduction="10000"/>
          </a:bodyPr>
          <a:lstStyle/>
          <a:p>
            <a:pPr>
              <a:lnSpc>
                <a:spcPct val="100000"/>
              </a:lnSpc>
            </a:pPr>
            <a:r>
              <a:rPr lang="en-US" sz="2800" dirty="0">
                <a:latin typeface="Times New Roman" panose="02020603050405020304" pitchFamily="18" charset="0"/>
                <a:cs typeface="Times New Roman" panose="02020603050405020304" pitchFamily="18" charset="0"/>
              </a:rPr>
              <a:t>Crystal methamphetamine also commonly known as “ice” is a drug similar to cocaine. It can be smoked through a glass pipe, snorted through a straw, or eaten. It has been a problem in the CNMI since the 1990’s. The primary users and distributors would be ethnic groups such as the </a:t>
            </a:r>
            <a:r>
              <a:rPr lang="en-US" sz="2800" dirty="0" err="1">
                <a:latin typeface="Times New Roman" panose="02020603050405020304" pitchFamily="18" charset="0"/>
                <a:cs typeface="Times New Roman" panose="02020603050405020304" pitchFamily="18" charset="0"/>
              </a:rPr>
              <a:t>Chamorros</a:t>
            </a:r>
            <a:r>
              <a:rPr lang="en-US" sz="2800" dirty="0">
                <a:latin typeface="Times New Roman" panose="02020603050405020304" pitchFamily="18" charset="0"/>
                <a:cs typeface="Times New Roman" panose="02020603050405020304" pitchFamily="18" charset="0"/>
              </a:rPr>
              <a:t>, Carolinians, Filipinos, Chinese and Japanese. This illicit drug is solely smuggled into the CNMI for local distribution. Crystal methamphetamine is transported into the CNMI from Asian countries such as Japan, China and Taiwan, often transiting the Philippines and Guam through couriers on commercial aircraft, package delivery services, and commercial maritime vessels.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74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lstStyle/>
          <a:p>
            <a:r>
              <a:rPr lang="en-US" sz="4800" dirty="0">
                <a:latin typeface="Times New Roman" panose="02020603050405020304" pitchFamily="18" charset="0"/>
                <a:cs typeface="Times New Roman" panose="02020603050405020304" pitchFamily="18" charset="0"/>
              </a:rPr>
              <a:t>Why do people use drugs?</a:t>
            </a:r>
          </a:p>
          <a:p>
            <a:r>
              <a:rPr lang="en-US" sz="4800" dirty="0">
                <a:latin typeface="Times New Roman" panose="02020603050405020304" pitchFamily="18" charset="0"/>
                <a:cs typeface="Times New Roman" panose="02020603050405020304" pitchFamily="18" charset="0"/>
              </a:rPr>
              <a:t>Do drugs really destroy a person's life?</a:t>
            </a:r>
          </a:p>
          <a:p>
            <a:r>
              <a:rPr lang="en-US" sz="4800" dirty="0">
                <a:latin typeface="Times New Roman" panose="02020603050405020304" pitchFamily="18" charset="0"/>
                <a:cs typeface="Times New Roman" panose="02020603050405020304" pitchFamily="18" charset="0"/>
              </a:rPr>
              <a:t>What do drug users benefit from doing drugs?</a:t>
            </a:r>
          </a:p>
          <a:p>
            <a:endParaRPr lang="en-US" dirty="0"/>
          </a:p>
        </p:txBody>
      </p:sp>
    </p:spTree>
    <p:extLst>
      <p:ext uri="{BB962C8B-B14F-4D97-AF65-F5344CB8AC3E}">
        <p14:creationId xmlns:p14="http://schemas.microsoft.com/office/powerpoint/2010/main" val="3078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a:t>
            </a:r>
          </a:p>
        </p:txBody>
      </p:sp>
      <p:sp>
        <p:nvSpPr>
          <p:cNvPr id="3" name="Content Placeholder 2"/>
          <p:cNvSpPr>
            <a:spLocks noGrp="1"/>
          </p:cNvSpPr>
          <p:nvPr>
            <p:ph idx="1"/>
          </p:nvPr>
        </p:nvSpPr>
        <p:spPr/>
        <p:txBody>
          <a:bodyPr>
            <a:normAutofit lnSpcReduction="10000"/>
          </a:bodyPr>
          <a:lstStyle/>
          <a:p>
            <a:r>
              <a:rPr lang="en-US" dirty="0"/>
              <a:t>(1)Are you Male or Female, </a:t>
            </a:r>
          </a:p>
          <a:p>
            <a:r>
              <a:rPr lang="en-US" dirty="0"/>
              <a:t>(2) What is your age?</a:t>
            </a:r>
          </a:p>
          <a:p>
            <a:r>
              <a:rPr lang="en-US" dirty="0"/>
              <a:t> (3) What is your race?</a:t>
            </a:r>
          </a:p>
          <a:p>
            <a:r>
              <a:rPr lang="en-US" dirty="0"/>
              <a:t> (4) Which of the following drugs have you heard of?</a:t>
            </a:r>
          </a:p>
          <a:p>
            <a:r>
              <a:rPr lang="en-US" dirty="0"/>
              <a:t> (5) Which of the following are a significant part of your community?</a:t>
            </a:r>
          </a:p>
          <a:p>
            <a:r>
              <a:rPr lang="en-US" dirty="0"/>
              <a:t>(6) Which drug creates the  most problems in your community?</a:t>
            </a:r>
          </a:p>
          <a:p>
            <a:r>
              <a:rPr lang="en-US" dirty="0"/>
              <a:t>(7) Have you ever used crystal meth?</a:t>
            </a:r>
          </a:p>
          <a:p>
            <a:r>
              <a:rPr lang="en-US" dirty="0"/>
              <a:t>(8) If yes to question, Have you used the drug in the past 6 months, and lastly</a:t>
            </a:r>
          </a:p>
          <a:p>
            <a:r>
              <a:rPr lang="en-US" dirty="0"/>
              <a:t> (9) How likely are you to use crystal meth in the future?</a:t>
            </a:r>
          </a:p>
          <a:p>
            <a:r>
              <a:rPr lang="en-US" dirty="0"/>
              <a:t>(10) Does doing drugs make you escape reality for a while?</a:t>
            </a:r>
          </a:p>
        </p:txBody>
      </p:sp>
    </p:spTree>
    <p:extLst>
      <p:ext uri="{BB962C8B-B14F-4D97-AF65-F5344CB8AC3E}">
        <p14:creationId xmlns:p14="http://schemas.microsoft.com/office/powerpoint/2010/main" val="86903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538" y="334108"/>
            <a:ext cx="11201400" cy="6365630"/>
          </a:xfrm>
        </p:spPr>
        <p:txBody>
          <a:bodyPr>
            <a:normAutofit/>
          </a:bodyPr>
          <a:lstStyle/>
          <a:p>
            <a:r>
              <a:rPr lang="en-US" sz="4000" dirty="0">
                <a:latin typeface="Times New Roman" panose="02020603050405020304" pitchFamily="18" charset="0"/>
                <a:cs typeface="Times New Roman" panose="02020603050405020304" pitchFamily="18" charset="0"/>
              </a:rPr>
              <a:t>I tallied all the results from the above questions. For question one about sixty percent of the population was male and forty percent were female.  The results of question two came to be twenty percent of the population were between the ages of 30-39, while eighty percent of the population were between the ages of 18-29. The result of question three was sixty percent were born and raised on Saipan, twenty percent were born elsewhere but raised on island, and twenty percent recently located to the CNMI. </a:t>
            </a:r>
          </a:p>
        </p:txBody>
      </p:sp>
    </p:spTree>
    <p:extLst>
      <p:ext uri="{BB962C8B-B14F-4D97-AF65-F5344CB8AC3E}">
        <p14:creationId xmlns:p14="http://schemas.microsoft.com/office/powerpoint/2010/main" val="356980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69277"/>
            <a:ext cx="10058400" cy="5802923"/>
          </a:xfrm>
        </p:spPr>
        <p:txBody>
          <a:bodyPr>
            <a:normAutofit/>
          </a:bodyPr>
          <a:lstStyle/>
          <a:p>
            <a:pPr>
              <a:lnSpc>
                <a:spcPct val="100000"/>
              </a:lnSpc>
            </a:pPr>
            <a:r>
              <a:rPr lang="en-US" sz="3600" dirty="0">
                <a:latin typeface="Times New Roman" panose="02020603050405020304" pitchFamily="18" charset="0"/>
                <a:cs typeface="Times New Roman" panose="02020603050405020304" pitchFamily="18" charset="0"/>
              </a:rPr>
              <a:t>The result of question four is a hundred percent of the population knew about crystal methamphetamine, marijuana and cocaine. In questions five and six eighty percent said crystal methamphetamine was a problem in their community while twenty percent said marijuana was a problem in their community. For question seven only twelve percent of the population admitted to doing crystal methamphetamine while eighty-eight percent did not use crystal methamphetamine</a:t>
            </a:r>
            <a:endParaRPr lang="en-US" sz="3600" dirty="0"/>
          </a:p>
        </p:txBody>
      </p:sp>
    </p:spTree>
    <p:extLst>
      <p:ext uri="{BB962C8B-B14F-4D97-AF65-F5344CB8AC3E}">
        <p14:creationId xmlns:p14="http://schemas.microsoft.com/office/powerpoint/2010/main" val="923311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5123"/>
            <a:ext cx="10058400" cy="5627077"/>
          </a:xfrm>
        </p:spPr>
        <p:txBody>
          <a:bodyPr>
            <a:normAutofit fontScale="77500" lnSpcReduction="20000"/>
          </a:bodyPr>
          <a:lstStyle/>
          <a:p>
            <a:pPr>
              <a:lnSpc>
                <a:spcPct val="150000"/>
              </a:lnSpc>
            </a:pPr>
            <a:r>
              <a:rPr lang="en-US" sz="4000" dirty="0">
                <a:latin typeface="Times New Roman" panose="02020603050405020304" pitchFamily="18" charset="0"/>
                <a:cs typeface="Times New Roman" panose="02020603050405020304" pitchFamily="18" charset="0"/>
              </a:rPr>
              <a:t>. For question eight the twelve percent of the population all answered no to using crystal methamphetamine in the past six months. For the Last question, which is question nine? the same eighty percent said they are not likely to use methamphetamine in the future while the twelve percent were unsure if they were going to use methamphetamine in the future. </a:t>
            </a:r>
          </a:p>
          <a:p>
            <a:pPr marL="0" indent="0">
              <a:lnSpc>
                <a:spcPct val="150000"/>
              </a:lnSpc>
              <a:buNone/>
            </a:pPr>
            <a:r>
              <a:rPr lang="en-US" sz="4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2814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66</TotalTime>
  <Words>644</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Rockwell</vt:lpstr>
      <vt:lpstr>Rockwell Condensed</vt:lpstr>
      <vt:lpstr>Times New Roman</vt:lpstr>
      <vt:lpstr>Wingdings</vt:lpstr>
      <vt:lpstr>Wood Type</vt:lpstr>
      <vt:lpstr> what are the effects of drugs in the CNMI </vt:lpstr>
      <vt:lpstr>Primary research question</vt:lpstr>
      <vt:lpstr>Research materials:</vt:lpstr>
      <vt:lpstr>Back ground</vt:lpstr>
      <vt:lpstr>Research questions</vt:lpstr>
      <vt:lpstr>survey</vt:lpstr>
      <vt:lpstr>PowerPoint Presentation</vt:lpstr>
      <vt:lpstr>PowerPoint Presentation</vt:lpstr>
      <vt:lpstr>PowerPoint Presentation</vt:lpstr>
      <vt:lpstr>PowerPoint Presentation</vt:lpstr>
      <vt:lpstr>PowerPoint Presentation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us in the CNMI</dc:title>
  <dc:creator>Trixie Achas</dc:creator>
  <cp:lastModifiedBy>Trixie Achas</cp:lastModifiedBy>
  <cp:revision>12</cp:revision>
  <dcterms:created xsi:type="dcterms:W3CDTF">2017-03-26T14:31:49Z</dcterms:created>
  <dcterms:modified xsi:type="dcterms:W3CDTF">2017-05-08T14:13:24Z</dcterms:modified>
</cp:coreProperties>
</file>