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4" d="100"/>
          <a:sy n="44" d="100"/>
        </p:scale>
        <p:origin x="86" y="3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60CA437-6423-4B70-9C15-66FEDCDB6F2D}" type="slidenum">
              <a:rPr lang="en-US" smtClean="0"/>
              <a:t>‹#›</a:t>
            </a:fld>
            <a:endParaRPr lang="en-US"/>
          </a:p>
        </p:txBody>
      </p:sp>
    </p:spTree>
    <p:extLst>
      <p:ext uri="{BB962C8B-B14F-4D97-AF65-F5344CB8AC3E}">
        <p14:creationId xmlns:p14="http://schemas.microsoft.com/office/powerpoint/2010/main" val="12285672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426580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97018443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88938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7CD0E2-719D-4439-AFEE-BD1E23BDF2C6}" type="datetimeFigureOut">
              <a:rPr lang="en-US" smtClean="0"/>
              <a:t>5/8/2017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60CA437-6423-4B70-9C15-66FEDCDB6F2D}" type="slidenum">
              <a:rPr lang="en-US" smtClean="0"/>
              <a:t>‹#›</a:t>
            </a:fld>
            <a:endParaRPr lang="en-US"/>
          </a:p>
        </p:txBody>
      </p:sp>
    </p:spTree>
    <p:extLst>
      <p:ext uri="{BB962C8B-B14F-4D97-AF65-F5344CB8AC3E}">
        <p14:creationId xmlns:p14="http://schemas.microsoft.com/office/powerpoint/2010/main" val="238694421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7CD0E2-719D-4439-AFEE-BD1E23BDF2C6}"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5638015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CD0E2-719D-4439-AFEE-BD1E23BDF2C6}"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19343514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7CD0E2-719D-4439-AFEE-BD1E23BDF2C6}"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255816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CD0E2-719D-4439-AFEE-BD1E23BDF2C6}"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421348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7CD0E2-719D-4439-AFEE-BD1E23BDF2C6}"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56618168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7CD0E2-719D-4439-AFEE-BD1E23BDF2C6}" type="datetimeFigureOut">
              <a:rPr lang="en-US" smtClean="0"/>
              <a:t>5/8/2017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36266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F7CD0E2-719D-4439-AFEE-BD1E23BDF2C6}" type="datetimeFigureOut">
              <a:rPr lang="en-US" smtClean="0"/>
              <a:t>5/8/2017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60CA437-6423-4B70-9C15-66FEDCDB6F2D}" type="slidenum">
              <a:rPr lang="en-US" smtClean="0"/>
              <a:t>‹#›</a:t>
            </a:fld>
            <a:endParaRPr lang="en-US"/>
          </a:p>
        </p:txBody>
      </p:sp>
    </p:spTree>
    <p:extLst>
      <p:ext uri="{BB962C8B-B14F-4D97-AF65-F5344CB8AC3E}">
        <p14:creationId xmlns:p14="http://schemas.microsoft.com/office/powerpoint/2010/main" val="1116975672"/>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rugfreeworld.org/drugfacts/drugs/why-do-people-take-drug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Drug use in the CNMI</a:t>
            </a:r>
          </a:p>
        </p:txBody>
      </p:sp>
      <p:sp>
        <p:nvSpPr>
          <p:cNvPr id="3" name="Subtitle 2"/>
          <p:cNvSpPr>
            <a:spLocks noGrp="1"/>
          </p:cNvSpPr>
          <p:nvPr>
            <p:ph type="subTitle" idx="1"/>
          </p:nvPr>
        </p:nvSpPr>
        <p:spPr/>
        <p:txBody>
          <a:bodyPr/>
          <a:lstStyle/>
          <a:p>
            <a:r>
              <a:rPr lang="en-US" dirty="0"/>
              <a:t>Shannon </a:t>
            </a:r>
            <a:r>
              <a:rPr lang="en-US" dirty="0" err="1"/>
              <a:t>Dela</a:t>
            </a:r>
            <a:r>
              <a:rPr lang="en-US" dirty="0"/>
              <a:t> Cruz</a:t>
            </a:r>
          </a:p>
          <a:p>
            <a:r>
              <a:rPr lang="en-US" dirty="0"/>
              <a:t>En101 Research Proposal Power Point </a:t>
            </a:r>
          </a:p>
        </p:txBody>
      </p:sp>
    </p:spTree>
    <p:extLst>
      <p:ext uri="{BB962C8B-B14F-4D97-AF65-F5344CB8AC3E}">
        <p14:creationId xmlns:p14="http://schemas.microsoft.com/office/powerpoint/2010/main" val="199929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Primary research question</a:t>
            </a:r>
          </a:p>
        </p:txBody>
      </p:sp>
      <p:sp>
        <p:nvSpPr>
          <p:cNvPr id="3" name="Subtitle 2"/>
          <p:cNvSpPr>
            <a:spLocks noGrp="1"/>
          </p:cNvSpPr>
          <p:nvPr>
            <p:ph type="subTitle" idx="1"/>
          </p:nvPr>
        </p:nvSpPr>
        <p:spPr>
          <a:xfrm>
            <a:off x="1088914" y="4237893"/>
            <a:ext cx="7034362" cy="2006388"/>
          </a:xfrm>
        </p:spPr>
        <p:txBody>
          <a:bodyPr>
            <a:normAutofit/>
          </a:bodyPr>
          <a:lstStyle/>
          <a:p>
            <a:r>
              <a:rPr lang="en-US" sz="5400" dirty="0">
                <a:latin typeface="Times New Roman" panose="02020603050405020304" pitchFamily="18" charset="0"/>
                <a:cs typeface="Times New Roman" panose="02020603050405020304" pitchFamily="18" charset="0"/>
              </a:rPr>
              <a:t>Drug use in the CNMI</a:t>
            </a:r>
          </a:p>
        </p:txBody>
      </p:sp>
    </p:spTree>
    <p:extLst>
      <p:ext uri="{BB962C8B-B14F-4D97-AF65-F5344CB8AC3E}">
        <p14:creationId xmlns:p14="http://schemas.microsoft.com/office/powerpoint/2010/main" val="160889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 ground</a:t>
            </a:r>
          </a:p>
        </p:txBody>
      </p:sp>
      <p:sp>
        <p:nvSpPr>
          <p:cNvPr id="3" name="Content Placeholder 2"/>
          <p:cNvSpPr>
            <a:spLocks noGrp="1"/>
          </p:cNvSpPr>
          <p:nvPr>
            <p:ph idx="1"/>
          </p:nvPr>
        </p:nvSpPr>
        <p:spPr>
          <a:xfrm>
            <a:off x="1069848" y="1670538"/>
            <a:ext cx="10058400" cy="4501662"/>
          </a:xfrm>
        </p:spPr>
        <p:txBody>
          <a:bodyPr>
            <a:normAutofit lnSpcReduction="10000"/>
          </a:bodyPr>
          <a:lstStyle/>
          <a:p>
            <a:pPr>
              <a:lnSpc>
                <a:spcPct val="100000"/>
              </a:lnSpc>
            </a:pPr>
            <a:r>
              <a:rPr lang="en-US" sz="2800" dirty="0">
                <a:latin typeface="Times New Roman" panose="02020603050405020304" pitchFamily="18" charset="0"/>
                <a:cs typeface="Times New Roman" panose="02020603050405020304" pitchFamily="18" charset="0"/>
              </a:rPr>
              <a:t>Crystal methamphetamine also commonly known as “ice” is a drug similar to cocaine. It can be smoked through a glass pipe, snorted through a straw, or eaten. It has been a problem in the CNMI since the 1990’s. The primary users and distributors would be ethnic groups such as the </a:t>
            </a:r>
            <a:r>
              <a:rPr lang="en-US" sz="2800" dirty="0" err="1">
                <a:latin typeface="Times New Roman" panose="02020603050405020304" pitchFamily="18" charset="0"/>
                <a:cs typeface="Times New Roman" panose="02020603050405020304" pitchFamily="18" charset="0"/>
              </a:rPr>
              <a:t>Chamorros</a:t>
            </a:r>
            <a:r>
              <a:rPr lang="en-US" sz="2800" dirty="0">
                <a:latin typeface="Times New Roman" panose="02020603050405020304" pitchFamily="18" charset="0"/>
                <a:cs typeface="Times New Roman" panose="02020603050405020304" pitchFamily="18" charset="0"/>
              </a:rPr>
              <a:t>, Carolinians, Filipinos, Chinese and Japanese. This illicit drug is solely smuggled into the CNMI for local distribution. Crystal methamphetamine is transported into the CNMI from Asian countries such as Japan, China and Taiwan, often transiting the Philippines and Guam through couriers on commercial aircraft, package delivery services, and commercial maritime vessels.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74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r>
              <a:rPr lang="en-US" sz="4800" dirty="0">
                <a:latin typeface="Times New Roman" panose="02020603050405020304" pitchFamily="18" charset="0"/>
                <a:cs typeface="Times New Roman" panose="02020603050405020304" pitchFamily="18" charset="0"/>
              </a:rPr>
              <a:t>Why do people use drugs?</a:t>
            </a:r>
          </a:p>
          <a:p>
            <a:r>
              <a:rPr lang="en-US" sz="4800" dirty="0">
                <a:latin typeface="Times New Roman" panose="02020603050405020304" pitchFamily="18" charset="0"/>
                <a:cs typeface="Times New Roman" panose="02020603050405020304" pitchFamily="18" charset="0"/>
              </a:rPr>
              <a:t>Does drugs really destroy a person's life?</a:t>
            </a:r>
          </a:p>
          <a:p>
            <a:r>
              <a:rPr lang="en-US" sz="4800" dirty="0">
                <a:latin typeface="Times New Roman" panose="02020603050405020304" pitchFamily="18" charset="0"/>
                <a:cs typeface="Times New Roman" panose="02020603050405020304" pitchFamily="18" charset="0"/>
              </a:rPr>
              <a:t>What do drug users benefit from doing drugs?</a:t>
            </a:r>
          </a:p>
          <a:p>
            <a:endParaRPr lang="en-US" dirty="0"/>
          </a:p>
        </p:txBody>
      </p:sp>
    </p:spTree>
    <p:extLst>
      <p:ext uri="{BB962C8B-B14F-4D97-AF65-F5344CB8AC3E}">
        <p14:creationId xmlns:p14="http://schemas.microsoft.com/office/powerpoint/2010/main" val="307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554" y="492369"/>
            <a:ext cx="10389694" cy="5679831"/>
          </a:xfrm>
        </p:spPr>
        <p:txBody>
          <a:bodyPr>
            <a:normAutofit/>
          </a:bodyPr>
          <a:lstStyle/>
          <a:p>
            <a:r>
              <a:rPr lang="en-US" sz="4800" dirty="0">
                <a:latin typeface="Times New Roman" panose="02020603050405020304" pitchFamily="18" charset="0"/>
                <a:cs typeface="Times New Roman" panose="02020603050405020304" pitchFamily="18" charset="0"/>
              </a:rPr>
              <a:t>People take drugs to escape reality for a while also because they want to change something about their life.</a:t>
            </a:r>
          </a:p>
          <a:p>
            <a:r>
              <a:rPr lang="en-US" sz="4800" dirty="0">
                <a:latin typeface="Times New Roman" panose="02020603050405020304" pitchFamily="18" charset="0"/>
                <a:cs typeface="Times New Roman" panose="02020603050405020304" pitchFamily="18" charset="0"/>
              </a:rPr>
              <a:t>Drugs block off all sensations, the desirable ones with the unwanted.</a:t>
            </a:r>
          </a:p>
        </p:txBody>
      </p:sp>
    </p:spTree>
    <p:extLst>
      <p:ext uri="{BB962C8B-B14F-4D97-AF65-F5344CB8AC3E}">
        <p14:creationId xmlns:p14="http://schemas.microsoft.com/office/powerpoint/2010/main" val="3028004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sources</a:t>
            </a:r>
          </a:p>
        </p:txBody>
      </p:sp>
      <p:sp>
        <p:nvSpPr>
          <p:cNvPr id="3" name="Content Placeholder 2"/>
          <p:cNvSpPr>
            <a:spLocks noGrp="1"/>
          </p:cNvSpPr>
          <p:nvPr>
            <p:ph idx="1"/>
          </p:nvPr>
        </p:nvSpPr>
        <p:spPr/>
        <p:txBody>
          <a:bodyPr/>
          <a:lstStyle/>
          <a:p>
            <a:r>
              <a:rPr lang="en-US" dirty="0">
                <a:hlinkClick r:id="rId2"/>
              </a:rPr>
              <a:t>http://www.drugfreeworld.org/drugfacts/drugs/why-do-people-take-drugs.html</a:t>
            </a:r>
            <a:endParaRPr lang="en-US" dirty="0"/>
          </a:p>
          <a:p>
            <a:endParaRPr lang="en-US" dirty="0"/>
          </a:p>
          <a:p>
            <a:endParaRPr lang="en-US" dirty="0"/>
          </a:p>
        </p:txBody>
      </p:sp>
    </p:spTree>
    <p:extLst>
      <p:ext uri="{BB962C8B-B14F-4D97-AF65-F5344CB8AC3E}">
        <p14:creationId xmlns:p14="http://schemas.microsoft.com/office/powerpoint/2010/main" val="2472334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39</TotalTime>
  <Words>216</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Rockwell</vt:lpstr>
      <vt:lpstr>Rockwell Condensed</vt:lpstr>
      <vt:lpstr>Times New Roman</vt:lpstr>
      <vt:lpstr>Wingdings</vt:lpstr>
      <vt:lpstr>Wood Type</vt:lpstr>
      <vt:lpstr>Drug use in the CNMI</vt:lpstr>
      <vt:lpstr>Primary research question</vt:lpstr>
      <vt:lpstr>Back ground</vt:lpstr>
      <vt:lpstr>Research questions</vt:lpstr>
      <vt:lpstr>PowerPoint Presentation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us in the CNMI</dc:title>
  <dc:creator>Trixie Achas</dc:creator>
  <cp:lastModifiedBy>Trixie Achas</cp:lastModifiedBy>
  <cp:revision>5</cp:revision>
  <dcterms:created xsi:type="dcterms:W3CDTF">2017-03-26T14:31:49Z</dcterms:created>
  <dcterms:modified xsi:type="dcterms:W3CDTF">2017-05-08T09:51:31Z</dcterms:modified>
</cp:coreProperties>
</file>