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xt" ContentType="application/tx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581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media/image2.txt>GIF89a&#65533;&#65533;&#65533;&#65533; 000111222333444555666777888999:::;;;<<<===>>>???@@@AAABBBCCCDDDEEEFFFGGGHHHIIIJJJKKKLLLMMMNNNOOOPPPQQQRRRSSSTTTUUUVVVWWWXXXYYYZZZ[[[\\\]]]^^^___```aaabbbcccdddeeefffggghhhiiijjjkkklllmmmnnnooopppqqqrrrssstttuuuvvvwwwxxxyyyzzz{{{|||}}}~~~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                                                                                                                                                !&#65533;	 &#65533; !&#65533;NETSCAPE2.0   ,    &#65533;&#65533; &#65533; &#65533;	H&#65533;&#65533;&#65533;&#65533;*\&#560;&#65533;&#199;#J&#65533;H&#65533;&#65533;&#331;3j&#65533;&#561;&#65533;&#463; C&#65533;I&#65533;&#65533;&#595;(S&#65533;\&#626;&#65533;&#727;0c&#668;I&#65533;&#65533;&#859;8s&#65533;&#65533;&#627;&#65533;&#991;@&#65533;
J&#65533;&#65533;&#1123;H&#65533;*]&#692;&#65533;&#1255;P&#65533;J&#65533;J&#65533;&#65533;&#1387;X&#65533;j&#65533;&#693;&#65533;&#1519;`&#202;K&#65533;&#65533;&#1651;h&#1258;]&#758;&#65533;&#1783;p&#65533;&#669;K&#65533;&#65533;&#1915;x&#65533;&#65533;&#65533;&#759;&#65533;&#2047;&#65533;L&#65533;&#65533;&#65533;&#200;+^&#824;&#65533;&#65533;&#464;#K&#65533;L&#65533;&#65533;&#65533;&#728;3k&#65533;&#825;&#65533;&#65533;&#992;C&#65533;M&#65533;&#65533;&#65533;&#1256;S&#65533;^&#890;&#65533;&#65533;&#1520;c&#734;M&#65533;&#65533;&#65533;&#1784;s&#65533;&#65533;&#891;&#65533;&#65533;&#65533;&#65533;&#65533;N&#65533;&#65533;&#65533;&#65533;&#531;&#65533;0&#65533; &#65533;&#65533;c
&#65533;&#65533;&#65533;9&#65533;&#65533;&#1393;k&#65533;>&#65533;&#65533;v&#65533;&#65533;&#65533;G&#65533;P s&#65533;&#1895;&#65533;&#65533;&#65533;;{&#65533;&#65533;&#65533;&#65533;wN&#65533;&#65533;&#65533;&#65533;&#18663;&#1486;&#65533;&#65533;u&#65533;&#65533;u&#1500;&#65533;&#65533;&#65533;W&#65533;|&#65533;&#65533;p&#65533;	P &#65533;q&#65533;_&#65533;&#65533;g&#65533;t VH&#65533;z&#65533;`u&#65533;}&#65533;&#65533;&#65533;&#65533;u&#1961;g&#65533;{#f&#65533;]&#65533;&#65533;&#65533;&#65533;{-&#65533;&#1992;&#65533;x&#65533;&#65533;*X&#65533;&#65533;&#65533;cj&#65533;MX &#65533;j&#65533;&#65533;92&#65533;&#65533;&#65533; 8dhK&#65533;d&#65533;X&#65533;&#65533;&#65533;&#65533;&#65533;&#65533;&#65533; Sf&#65533;] "y&#65533;v&#65533;m9&#65533;i&#65533;&#65533;b&#65533;!6i] &#873;&#65533;dj&#65533;&#65533;&#1994;Gh&#65533;&#65533;&#65533;"&#65533;
&#65533;yX&#65533;&#65533;G&#65533;&#65533;|fY&#65533;&#65533;'&#65533;s&#65533;&&#65533;c&#65533;&#65533;&#65533;&#65533;&#65533;&#65533;&#31200;&#65533;H&#65533;&#65533;.j&#65533;i_&#65533;&#65533;&#65533;&#43692;&#65533;w&#65533;]&#65533;&#65533;&#65533;*&#65533;X&#65533;W&#65533;&#65533;&#65533;&#65533;&#65533;9g&#65533;Z&#65533;&#65533;&#65533;&#65533;&#65533;	&#65533;&#65533;&#65533;u&#65533;&#65533;6&#65533;&#65533;&#65533;&#65533;lXqb&#65533;&#65533;&#65533;f&#65533;\@&#65533;&#1844;]e&#65533;&#65533;&#65533;&#65533;[&#65533;&#65533;&#65533;&#65533;K&#65533; d&#65533;&#65533;y&#748;&#65533;&#65533;&#65533;[&#65533;&#65533;F&#65533;b&#65533;&#65533;&#65533;&#65533;&#65533;&#65533;&#65533;T{&#65533;
 &#65533;<&#65533;&#65533;&#65533;&#172;&#65533;8`|&#65533;
l&#65533;&#65533;;/&#65533;&#746;(&#65533;J&#65533;&#830;&#65533;.&#65533;gl&#65533;&#65533;Wk"}&#65533;&#65533;&#65533;&#65533;&#65533;&#65533;,&#999234;&#65533;n&#65533;&#65533;lSx&#65533;&#65533;&#65533;3&#65533;&#65533;Y&#65533;d&#65533;&#65533;&#65533;&#65533;H&#65533;&#65533;&#65533;|F&#65533;&#65533;&#65533;&[&#65533;b&#65533;,%	&#65533;&#65533;&#65533;^&#65533;o&#65533;T&#65533;t.&#65533;`;;.&#65533;&#65533;u-&#65533;&#65533;a&#65533;-3wf{&#65533;p&#65533;j&#477;&#65533;&#65533;mkd&#65533;&#65533;r&#65533;]&#65533;&#65533;&#65533;&#65533;]&#65533;&#65533;R&#65533;-&#65533;&#65533;^&#65533;&#65533;CV8&#65533;&#65533;&#65533;Rw8&#65533;&#65533;&#65533;&#65533;&#22663;0s&#65533;/D&#65533;&#65533;&#728;9B&#65533;&#65533;&#65533;&#65533;@O&#65533;u&#65533;p&#65533;&#65533;&#65533;&#1490;&#65533;z&#65533;&#1841;&#65533;9&#65533;6*&#65533;&#65533;&#65533;&#65533;&#65533;&#65533;8&#65533;&#65533;&#65533;&#65533;{&#65533;&#65533;&#65533;&#65533;&#65533;&#1106;_&#65533;&#65533;&#65533;&#65533;&#65533;.&#65533;&#65533;f&#65533;w|&#65533;&#65533;G&#65533;r&#65533;&#65533;u"&#595;&#648;&#65533;&#65533;&#65533;/_&#65533;w/>&#65533;E&#65533;&#65533;q&#65533;8&#65533;&#65533;&#65533;&#65533;&#743;n&#65533;q&#65533;/?&#65533;&#65533;G^&#65533;&#65533;&#65533;o?&#65533;&#65533;	f&#65533;^&#65533;}&#65533;&#65533;G&#65533;T9&#65533;T&#65533;rO&#65533;
&#65533;&#65533;OE)D&#65533;ZV&#65533;&#65533;&#65533;&#65533;
z&#65533;f&#65533;&#65533;&#65533;&#65533;&#65533;'@z&#65533;K&#65533;&#65533; &#65533;&#65533;&#65533;&#65533;&#65533;&#65533;(|~:$)v&#65533;)&#65533;0&#65533;P&#65533;8&#65533; &#65533;I1&#65533;&#65533;&#65533;&#65533;&#65533;.&#65533;&#65533;@&#65533;&#65533;&#65533;&#803;!&#65533;>&#65533;]&#65533;&#65533;&#65533;&~
9&#161;&#65533;&#65533; &#65533;0JT&#802;&#65533;h( 8&#65533;;?&#65533;b&#65533;&#65533;&#65533;a.8&#65533;r['F &#65533;QB&#65533;N&#65533;&#65533;$&#65533;&#65533;&|t&#65533;#	7&#65533;B&#65533;x&#65533;ja&#1315;gx&#65533;&#1860;&#65533;l&#65533;t&#65533;&#65533;x&#65533;&#65533;0&#65533;&#65533;DQ&#65533;f&#65533;%>&#65533;&#65533;N&#65533;d&#65533;h&#65533;3KbR&#65533;&#65533;&#65533;S&#65533;`&#1244;&#65533;I&#65533;YtN &#65533;&#65533;P/=&#65533;De&#65533;&#65533;o&#65533;&#65533;<^d&#65533;,&#65533;(:&#65533;&#65533;J&#65533;&#65533;%/=&#65533;-J&#65533;&#65533;&#65533;kN&#65533;&#65533;f*5&#65533;&#65533;&#65533;&#65533;&#65533;L&#1280;&#65533;]&#65533;&#65533;&#65533;&#65533;&#65533;#~&#65533;K&#65533;&#65533;&#65533;IGnn&#65533;43*&#65533;4&#65533;9&#65533;* &#65533;&#65533;&#65533;:&#65533;&#65533;&#65533;&#65533;&#65533;&#65533;&#65533;&#65533;&#65533;L&#65533;&#65533;&#65533;3_&#65533;?&#65533;5nfd&#65533;&#65533;@Q&#65533;&#65533;YfD&#65533;\(A&#65533;9J&#65533;dS&#65533;&#940;&#65533;e0&#65533;Q	j&#65533;2&#65533;&#65533;&#65533;0&#1040;R3&#65533;&#65533;	ZDM&#65533;&#582;Z&#65533;,&#65533;&#65533;$'s&#664;6S2&#65533;iG%&#65533;H&#65533;&#65533;s&#65533;&#65533;&#65533;&#65533;}&#65533;&#65533;F9&#65533;D&#65533;cV&#65533;&#65533;D&#65533;&#603;&#65533;&#65533;eS&#65533;&#65533;;&#65533;Hu&#65533;&#65533;*b&#65533;
&#65533;&#65533;&#65533;N&#65533;&#65533;&#1004;&#65533;U&#65533;
&#65533;J&#65533;&#65533;y&#65533;&#65533;&#65533;&#65533;&#65533;_
<&#65533;&#65533;B&#65533;&#1213;&#65533;0o&#65533;&#65533;S&#65533;:&#65533;i&#65533;&#65533;&#65533;L^}&#65533;U&#65533;&#65533;&#65533;]&#1627;U&#65533;&#65533;&#663;&#65533;bl^|&#65533;&#65533;&#65533;@&#65533;S&#65533;&#65533;&#65533;&#65533;&#65533;&#65533;&#65533;&#65533;B+~d&#65533;1-&#1765;&#65533;&#65533;%&#65533;&#65533;bE7x&#65533;&#65533;b)v&#65533;4&#65533;&#65533;&#65533;&#65533;&#65533;>&#65533;&#65533;&#65533;&#65533;5l&#65533;&#65533;&&#337;&#65533;z+s^ou&#65533;0&#65533;&#65533;*&#65533;'&#65533;&#65533; &#65533;&#65533;y6w&#65533;r%L&#65533;ql&#65533;b&#355;e&#65533;&#65533;-&#65533;VH&#65533;&#65533;.&#65533;&#65533;y&#1116;6&#65533;W*&#65533;&#65533;&#65533;&#65533;&#65533;U&#1970;Nx&#379;%am&#65533;G&#65533;m&#65533;\&#65533;&#65533;'&#65533;&#65533;z&#65533;}A&#65533;&#65533;UM&#565;p* &#65533;`' &#65533;hc5Z_&#65533;e&#65533;&#65533;S/&#65533;|V&#65533;0E&#65533;&#1890;9I&#65533;&#65533;&#65533; 
T&#65533;&#65533;&#65533; H&#65533;&#65533;&#65533;I&#65533;&#65533;&#65533;&#65533;t&#65533;;&#65533;&#65533;"W&#65533;&#65533;
X&#289;+^&#65533;&#65533;&#65533;`&#65533;@p&#65533;&#65533;&#65533;&#65533;&#65533;&#65533;Q&#65533;&`&#65533;&#65533;&#65533;=&#65533;&#65533;&#65533;&#65533;&#65533;@"&#65533;@"&#65533; p{&#65533;&#65533;&#65533;<&#65533;&#65533;S&#65533;]&#65533;O&#65533;&#65533;&#65533;4&#65533;IA9&#65533;&#65533;&#65533;&#65533;g#&#65533; &#65533;a&#65533;&#65533;&#65533;&#65533;@&#65533;&#65533;h&#65533;&#65533;&#5534;&#65533;K 8 0&#65533;A&#65533;&#1029;/&#65533;Ac &#65533; /d&#65533;
B&#65533;&#65533;(&#65533; &#XM&#65533;K&#65533;&#65533;&#65533;&#65533;=&#377;&#65533;svo&#65533;&#65533;&#65533;_&#65533;&#65533;&#65533;&#65533;&#65533;S/&#1026;(L&#65533;&#65533;%&#65533;$&#65533;@&#65533;e&#65533;&#65533;a&#65533;'<&#65533;&#65533; T$A
\&#65533;&#65533;&#65533;4&#65533;a&#65533;&#65533;>&#65533;&#65533;&#65533;&#65533;&#65533;%&#65533;&#65533;"&#65533;+&#65533;&#65533;&#65533;S+&#65533;`&#65533;86&#65533;u&#65533;&&#65533;&#65533;P&#65533;9&#65533;&#65533;&#65533;8 &#65533;&#65533;YIT&#65533;N  &#65533;#~&#65533;&#65533;e$&#65533;&#65533;&#65533;'&#65533;`&#65533;&#65533;&#1647;&#65533;$ D&#65533; &#65533;	T&#65533;v&#65533;&#65533;P&#65533;oo[&#65533;V&#697;&#65533;r3&#65533;|a&#65533;&#65533;@&#65533;&#65533;&#65533;U^|L&#65533;&#65533;<g&#65533;k&#65533;H&#65533;<4&#65533;&#65533;&#65533;F&#65533;&#65533;>&#65533;&#65533;L&#65533;&#65533;hd&#65533;P_&#512;#`&#65533;&#65533;W&#65533;&#65533;{o&#65533;  &#65533;&#65533;p&#65533;3&#65533;&#65533;f&#65533;&#65533;1&#65533;@8	&#65533;? '&#65533;A&#65533;&#65533;-tAfH&#65533;&#699;&#65533;&#65533;o&#65533;|&#65533;&#65533;V&#65533;&#65533;PQG &#65533;&#65533;&#65533;k&#65533;W&#65533;&#65533;r.&#65533;$6&#65533;?J&#65533;I&#65533;I&#65533;&#65533;*I&#65533;G.&#65533;&#65533; &#1537;) nc &#65533;&#65533; D &#1069;U]Gk:,`&#65533;R8&#65533;&#65533;c&#65533;3&#65533;&#65533;&#65533;$&#65533; &#65533; &#65533;&#18013;c x&#65533;I&#65533;&#65533;&#65533;&#65533;|4&#65533;|k`&#65533;&#65533;&#65533;&#65533;w&#65533;&#65533;\~G&#65533;&#65533;&#65533;&#65533;`,&#65533;&#65533;;S]V&#893;6&#65533;O.&#65533;&#65533;&#65533;.&#65533;&#65533;z&#65533;;O&#65533;	&#65533;&#65533;?&#65533;&#65533;&#65533;+&#65533;p8^@&#65533;s 8P&#65533;@v&#864;{cS&#65533;L&#65533;MZ&#65533;'&:&#65533;S&#65533;e&#65533;w&#65533;fr|x&#65533;&#65533;n&#65533;6uWp%P&#65533;~&#65533;1&#65533;a&#65533;<&#65533;&#65533;d"MG&#65533;zaey;&#65533;&#65533;by&#1669;q&#65533;&#65533;XP&#65533;&#65533;'v&#65533;P&#65533;&#65533;` &#65533;b3&#65533;&#65533;&#65533;~&#65533;&#65533;&#65533;&#65533; X&#65533;`-&#65533;tp&#65533;&#65533; &#65533;X g&#65533;w&#65533;&#65533;&#65533;d&#65533;f&#65533;|d0jc@aX}!&#65533;}^&#65533;&&#65533; HH+&#65533;&#65533;&#65533;&#65533;&#65533; &#65533;z&#65533;&#65533;l&#65533;B&&#65533;&#65533;!*&#65533;z&#65533;C&#65533;(	&#65533;S &#65533;&#65533;{&#65533;'&#65533;&#65533;4&#65533;&#65533;T&#1233; G&#65533;&#65533;&#65533;&#65533;G_0`-&#65533;v 0VPrb&#65533;mq&#65533;r~wa&#65533;X&#65533;C A&#65533;E&#65533;]&#65533;&#65533;x]&#65533;{Pk&#65533;6z&#514;K='s:rb3&#65533;x.&#65533;e 0&#65533; &#65533;&#65533;'&#65533;%&#65533;203  @w&#65533;%dr @&#65533;&#65533;&#65533;{&#65533;&#65533;
_@VF\&#65533;Z&#65533; O0&#65533;&#65533;&#65533;dU&#65533;&#65533;&#65533;z&#65533;u &#65533;V&#522;&#65533;e&#65533;Y`P&#65533;E 1&#65533;*&#65533;'&#65533;5`T&#65533;c &#65533;&#65533;Z&#65533;"&#65533; &#65533;{&#65533;t+@&#65533;>&#65533;cJ&#65533;(&#65533;&#65533;&#65533;&#65533; "&#65533;b<&#65533;2vB?%&#65533;b &#65533;&#65533;
&#65533; &#65533;&#65533;A!L&#65533; %P&#65533;&#65533;d&#65533;{&#65533;0&#65533;P	&#65533;_&#65533;B &#65533;&#65533;@&#65533;&#65533;&#65533;&#65533;&#65533;p&#65533; &{&#65533;7&#65533;nxr&#65533;&#458;&#65533;'X050&#65533;  &#65533;`&#65533;  @0f`}l&#65533;me&#65533;=P
&#65533;*&#65533;`n&#65533;E&#65533;a&#65533; P&#65533; &#65533;&#1554;&#65533;&#65533;0 `C0d&#65533;&#65533;&#65533;	i&#65533;j&#65533;&#65533; 0g0	&#65533;0&#65533;0v&#65533;@? I&#65533;sd&#65533;b	&#65533;&#65533;&#65533;&#65533;&#65533;&#65533;&#65533; y&#65533;` &#65533;&#65533;&#65533;_&#65533;{&#65533; 
+&#65533; &#65533;k&#65533; &#65533;\ nc&#65533;h}gPY&#65533;B&#65533;(&#65533;1VJ&#65533; P5&#65533;Z&#65533;ml&#65533;&#65533;e&#65533;+@&#65533;&#65533;du&#65533;&#65533;~&#65533;EA2c @, )&#65533;ps&#65533;^	 RP&#65533;&#65533;&#65533;@&#65533;@&#65533;`p~&#65533;"/&#65533;&#65533;`&#65533;p&#65533;c&#65533;f &#65533;&#65533;xK&#65533; 3P&#65533;&#65533;&#65533;d&#65533;&#65533;  '&#65533;&#65533;&#65533;a&#65533;&#65533;&#65533;Ah&#65533;&#65533;&#65533;&#65533;&#65533;&#65533;^&#65533;a &#65533;\p&#1782;(7&#65533;iP&#65533;A&#65533;&#65533;&#65533; P<xVF&#65533;v?&#1041;'&#65533;w(&#65533;J &#65533;&#65533;^ 4!o&#65533;v&#65533;R&#65533;&#65533;)|H+@PP}G@&#65533;sHGg@	&#65533;&#65533;6:v&#65533;&#65533;&#65533;`&#65533;|p &#65533;( &#65533;&#65533;&#65533;&#65533;&#65533;P&#65533;i)&#65533;&#65533; &#65533;&#65533;&#65533;&#65533;&#65533;&#65533;&#65533;&#65533;6&#65533;&#65533;"&#65533;9p	Q)&#65533;&#896;&#65533;`@Wl&#65533; * c&#65533;r&#65533;we&#65533;H0!@P!&#65533;JPH&#65533;g&#65533;&#65533;&#65533;d&#65533;1&#65533;n&#65533;&#65533;u&#65533;&#65533;g@e&#65533;(&#65533;h2p&#65533;&#65533;w&#65533;&#65533;H&#65533;&#65533;&#65533;&#65533;% @	&#736;&#65533;&#65533;&#65533;p
"*\c&#65533;rP&#65533;&#65533;8&#65533;0&#65533;P&#65533;&#65533;Bh&#880;&#65533;&#65533;&#65533; CB&#65533;X0
&#65533;&#65533;&#65533;&#65533;] &#65533;) &#65533;U&#65533;&#65533;'&#65533;j J&#65533;&#150597;&#65533;-&#65533;(u&#65533;f&#65533;&#65533;&#65533;&#65533;U&#65533;&#65533;&#65533;&#65533;&#65533;&#65533;hp&#65533;
e&#65533;&#65533;/&&D@	&#65533; &#65533;|:&#65533;` &#65533;+H&#65533;0	a&#65533;&#65533;&#65533;
B&#65533;'8# &#65533;&#65533;	&#65533;&#65533;PTP&#65533;&#65533;J#&#65533;&#65533;&#65533;&#65533;&#65533;&#65533;&#65533;p c9UR&#65533;&#65533; >&#65533;&#65533;*&#65533;&#65533;i5&#65533; &#1517;&#65533; &#65533;c@&#65533;H&#65533;rk0& &#65533;FT! 3&#65533;d&#65533;m&#951;rh 90&#65533;W&#65533;	&#65533;&#661;&#65533;f&#65533;f&#65533;w&#65533;&#65533;&#65533;7	Pc _&#65533;&#65533;0! c8&#242;&#65533;&#65533;0&#65533;&#65533;z&#65533;&#65533;%@&#65533;&#133;&#65533;&#65533;QK&#65533;&#65533;&#65533;&#65533;!tbE&#65533;&#416;&#65533;cg| &#65533;'&#65533;&#65533;3&#65533;&#65533;&#65533;&#65533;&#65533;g&#912;M&#65533;XF&#1874;y&#65533;0&p&#65533;&#65533;XG k#&#65533;u%2BN&#65533;&#1721;w]&#65533;@ 1&#65533;+&#65533;&#65533;Q&#65533;8=&#65533; @ &#65533;&#65533;&#65533;R&#65533;Z&#65533;&#65533;&#65533;W &#65533;&#65533;@&#65533;_	N&#65533;&#65533;&#65533;&#65533;&#65533;+
&#65533;&#1788;bw&#65533;&#65533;pk&#65533;v &#65533;&#65533;`z{b&#65533;&#65533;0$&#65533;&#65533;&#65533;t
&#65533;&#65533;&#65533;&#65533;;v&#65533;0&#65533;`
@p&#65533;&#65533;&#65533;&#65533;>(&#65533;W&#65533;a&#65533;/&#65533; &#65533;&#65533;Tt&#65533;&#65533;O&#65533;&#65533;gr&#65533;&#65533;%&#65533; &#184;&#65533;$J&#65533;&#65533;&#1379;&#65533;k@34 @xp&#65533;&#65533;&#65533; Bo&#65533;h0&#65533;p*&#65533;\&#1227;.p&#65533;&#65533;&#65533;'&#65533;&#976;&#65533;&#65533; t&#1971;&#65533;&#65533;*&#65533;&#65533;&#65533;&#65533;&#65533;&#65533;&#65533;
&#65533;wy&#65533;j&#65533;l0&#65533;&#65533;&#65533;eg&#65533;&#65533;5cS PZ&#65533;w&#65533;h}\@@&#65533;&#65533;u-&#65533;&#65533; @d&#65533;|H&#65533;mb0W'&#65533;&#65533;y&#65533;`&#65533;&#65533;&#65533;]'2&#65533;K,&#65533;&#65533;o&#1249; B`&#65533;&#65533;&#65533;&#592;
z&#65533;&#65533;#a&#65533;Al 
&#65533;&#65533;&#65533;&#65533;&#65533;
O`m&#65533;&#65533;&#65533;&#334;&#65533;~&#65533;:&#65533;&&#65533;l
&#65533;j&#65533;&#256;
?`"&#65533;E(&#65533;;0&#65533;&#65533;&#1008;&#65533;0!&#65533;&#65533;&#65533;&#65533;F &#65533;D&#65533;&#65533;rf8@&#65533;&#65533;&#65533;[&#65533;k6&#65533;&#65533;&#65533;w&&#65533;>&#65533;&#65533;&#65533;cZ&#65533;A &#65533;H&#65533;`6&#65533;6 &&#65533;P&#65533;Y&#65533;<&#65533;&#766;&#809;&#65533;&#65533;&#65533;&#65533;r&#65533; &#65533;0s<&#65533;&#65533;&#65533;&#65533;&#65533; 	&#65533;&#65533;&#65533;&#65533;d&#65533;&#65533;` &#65533;&#65533;[R p&#65533;vR&#65533;&#65533;pY&#65533;b&#65533;&#65533;&#65533;9 @&#65533;`&#65533;\&#65533;&#65533;`R&#65533;ReJ&#65533;s .&#65533;`@&#65533;}&#65533;I3&#65533;aO&#65533;&#65533;*&#65533;&#65533;&#65533;&#65533;g&#65533;G&#65533;:i`&#65533;&#65533;U&#65533;)]&#65533;&#65533;&#65533;z ? &#65533;V&#1503;u&#65533;&#65533; Cp&#65533;&#65533;&#163;&#65533;
{&#65533;&#65533;&#65533;~ R )&#65533;&#65533;j&#65533;&#65533;&#65533;w~ _&#65533;
&#65533;&#1647;&#65533;0&#65533;&#65533;@&#65533;  &#65533;P&#65533;&#65533;8~&#65533;&#65533;o~&#65533;2+&#65533;&#65533;&#65533;{:v&#464;*@&#65533;&#65533;&#65533;4&#65533;r 3 c@&#65533;&#65533;&#65533;}U&#65533; /&#65533;V*&#65533;&#65533;" X x'&#65533;&#65533;V&#65533;&#65533;B&#65533;&#65533;&#65533;&#65533;&#65533;B&#65533;&#65533;@&#65533;&#65533;
&#65533;@Up&#65533;4`&#65533;v&#65533;&#65533;7Z&#489;&#65533;&#65533;\<C @&#65533;P&#65533;Bx{k<&#65533;&#65533;5&#65533;' &#65533;&#65533;&#65533;,L&#65533;&&#65533;&#65533;&#65533;Y &#65533;&#65533;	P&#65533;uL
z &#65533;>&#65533;&#65533;&#1730;&#65533;0{&#65533;&#65533;&#672;T0Wx.&#65533;2&#65533;;&#65533;y&#65533;fp&#65533;&#65533;]5&#65533;&#65533;C S &#65533;b&#65533;$&#65533;&#65533;&#65533;M1&#65533;&#65533;"&#65533;+y&#65533;&#65533; <@&#65533;&#65533;&#65533;&#65533;&#65533;&#65533;&#65533;@/&#65533;&#65533;7&#65533;&#65533;&#65533;&#65533;&#65533;{&#65533;,&#65533;&#65533;l#p&#65533;&#65533;&#65533;s&#65533;&#65533;&#65533;JA&#65533;q !p&#65533;&#65533;&#65533;
(@&#1711;%Z&#65533; :&#65533;&#65533;&#65533;&#65533;z{&#65533; 
7 &#65533;.h&#65533;&#65533;q E&#65533;
&#65533;&#65533; &#65533;&#65533; &#65533;0&#65533;&#65533;H&#769; B&#65533;&#65533;YV )&#65533;@&#33578;&#65533;&#65533;0M&#65533;&#65533;W&#65533;0&#65533;&#1387;+9[&#65533;&#65533;^&#65533;&#65533;&#65533;&#65533;&#65533;&#65533;&#65533;&#65533;8&#65533;&#65533;&#65533;"!
p&#1545;&#65533;&#65533;b&#781;-&#65533;G&#65533;&#65533;&#65533; &#65533;_Yc`&#65533;&#65533;-&#65533;&#65533;9&#65533;	&#65533;&#65533;{&#65533;&#65533;f&#65533;> F@&#65533;&#65533;+v&#65533;Pb@n&#65533;&#65533; &#65533;&#65533; &#65533;&#65533;&#65533;{&#65533;&#65533;5[&#65533;&#65533; &#65533;N&#65533;&#65533;nX&#65533;m&#65533;"&#65533;&#65533;X&#65533;&#65533;m_&#65533;%&#65533;&#65533;1[&#65533;&#65533;S\_+&#65533; p&#65533;&#65533;_y&#65533;&#65533;&#65533;b&#65533;&#65533;
p|`&#65533;t&#65533;zp&#65533;r&#65533;,&#65533;&#65533;&#65533;&#61240;B&#65533;&#65533;&#65533;&#65533;A&#65533;&#65533;P&#65533;&#65533;&#65533;
6P&#65533;&#65533;&#8475;&#65533;9&#65533;&#65533;&#65533;&#65533;&#65533;&#65533;`&#65533;d{&#65533;&#65533; .&#65533;h&#65533;&#65533;R	
j&#65533;b &#65533;$&#65533;&#65533; C &#65533;&#65533;n&#65533;&#65533;&#65533;&#65533;&#65533;_|"&#65533;&#65533; 2&#65533;&#65533;&#65533;&#65533;apV"uM&#65533;,6&#65533;&#65533;"&#65533;&#65533;&#65533;&#65533;.v&#65533;&#65533;f&#65533;&#65533;I8E&#65533;&#65533;&#65533;&#65533;&#65533;7:&#65533;%&#65533;/%&#65533;;)`&#65533;z{&#65533;&#65533;M&#65533;B&#65533;&#65533;&#65533;&#955;J &#65533;ZR&#65533;&#65533;&#65533;q &#65533;&#65533;@&#41960;&#65533; &#65533;&#65533;,"p&#65533;@&#65533;&#65533;&#65533;&#65533;&#65533;`t70$&#65533;&#65533;&#65533;fP&#65533;s&#65533;&#65533;&#65533;D&#65533;?&#65533;&#65533;}7Qp>oI&#65533;k6~H&#65533;6&#65533;0e?v&#65533;P?&#65533;&#65533;4&#65533;k"0&#65533;&#65533;&#65533;s&#65533;&#65533;p&#65533;&#65533;	&#65533;&#65533;&#65533;}&#65533;&#65533;&#65533;O0&#65533;TK&#65533;&#65533;&#1052;&#65533;7\&#65533;&#65533;&#65533;~X&#65533; N P&#65533;&#65533;&#352;	5pk&#65533;)"P&#65533;@&#65533; &#65533;L&#65533;@g&#65533;&#65533;&#65533;h `&#65533; &#65533;P(&#65533;&#65533;CA&#928;&#65533;&#65533;&M&#65533;f&#65533;&#65533;X0&#65533;&#65533;BE.D&#65533;R&#65533;J&#65533;@&#65533;&#65533;Q&#65533;F3Z|((I&#65533;&#65533;N&#65533;)GJ0 &#65533;P&#65533;E&#65533;E&#65533;T&#65533;R&#65533;M&#65533;*%9&#65533;&#286;U*\&#65533;p&#65533;&#65533;&&#65533;r9&#35609;3b&#65533;&#65533;X:&#65533;&#65533;Z&#65533;*&#65533;&#65533;	a&#808;a&#988;&#65533;%h&#65533;'E:&#65533;Ju ,&#65533;&#65533;&#65533;K&#65533;&#65533;&#65533;(&#65533;&#65533;b&#65533;wgE1q&#65533;&#65533;&#1309;Z&#65533;&#65533;&#65533;&#65533;&#65533;&#1584;bc&#65533;&#1121;%&#274;&#65533;E&#65533;&#548;&#65533;Y&#65533;&#65533;p&#65533;YPRpC&#65533;&#65533;&#65533;&#65533;&#65533;3&#65533;I&#65533; e&#65533;m}&#65533;&#65533;bG&#65533;&#65533;&#1116;Q&#1152;&#65533;s&#65533;X>^&#65533;x&#65533;Q&#65533;{&#65533;&#65533;&#65533;@&#65533;F|&#65533;&#1572;1&#65533;fM&#65533;&#65533;&#65533;z&#65533;&#528;&#65533;&#48048;&#65533;&#65533;&#65533;&#65533;&#65533;K&#65533;&#65533;p&#65533;_&#65533;&#65533;&#750;]&#65533;X&#65533;1&#65533;v@&#65533;E&#65533;i&>&#65533;jc&#65533;6&#65533;I&#65533;,&#65533;&#65533;b&#65533;&#65533;&#65533;.gxID&#65533;&#65533;&#65533;&#65533;&#65533;!&#65533;bt&#65533;_@&#65533;&#65533; &#65533;0&#817;&#65533;&#65533;&#65533;&#65533;f&#65533;&#65533;&#65533;<&#65533;&#65533;@&#65533;&#37531;I'"0&#65533;9&#65533;:;I &#65533;&#65533;$&#65533;L&#65533;*'
 &#65533; &#65533;H&#65533;2&#65533;&#65533;&#65533;&#65533;$&#65533;&#65533;&#65533;t&#65533;5 &#65533;a(&#65533;+&#65533;B&#65533;&#65533; &#1003;&#65533;&#1805;&#65533;|`&#65533;&#65533;&#65533;"|&#65533;A&#65533;`&#65533;&#65533;&#65533;@Y&#65533;&#65533;]&#65533;@b&#65533;<&#65533;s&#65533;&#65533;Z&#65533;V&#65533;&#65533;+Vc^q&#65533;&#65533;MYC)&#65533;&#65533;&#65533;&#65533;&#65533;&#65533;:&#65533;&#65533; 
`&#65533;MB 2.&#65533;	&#65533;1&#65533;X!7&#65533;t,&#65533;&#65533;&#65533;|&#65533;J.&#65533;TC&#65533;&#65533;&#1416;&#65533;&#65533;&#65533;tM&#65533;M&#65533;D7]u&#65533;&#1139;'&#65533;&#65533;&#65533;&#65533;&#65533;&#65533;&#65533;g&#65533;&#65533;&#65533;&#65533;&#65533;mM/x&#4090;*&#65533;K&#65533;K5&#65533;9&#65533;P&#65533;&#65533;[ &#65533;&#1049;`$&#65533;B;&#65533;X&#65533;&#65533;V&#65533;)M,^&#65533;X"SwS&#65533;r%*&#65533;&#65533;b<&#65533;&#65533;@<Y-&#65533; &#65533;`&#162;m+T(&#65533;&#65533;c&#65533;@ 34&#65533;K2&#65533;`A&#65533;i{v&#65533;&#65533;W&#65533;&#65533;4&#65533;UC&#65533;&#1043;i&#65533;&#65533;\&#65533;k&#65533;&#65533;&#65533;D&#65533;0&#65533;&#65533;4&#65533;o,g&#65533;El&#65533;&#65533;&#65533;"&#65533;+&#212;&#65533;-X)&&#65533;&#65533;2 &#65533;&#65533;&#65533;&#65533;Z5'
&#65533;H&#65533;c&#65533;&#65533;&#65533;&#152;&#1634;&#65533;Z&#65533;|k 5~i&#65533;e"&#65533;&#65533;@&#65533;&#65533;Z&#65533; &#680;&#65533;&#65533;#&#65533;d&#65533;z&#65533;|&#65533;&#65533;&#65533;-zj5&#65533;^!&#65533;&#65533;~:&#65533;&#65533;4&#65533;v&#65533;&#65533;&#65533;&#1820;&#65533;&#65533;:y&#65533;&#65533;&#65533;	X&#65533;&#65533;G&#65533;!bfZ&#65533;ah,&#65533;y&#65533;S&#65533;`\@&#65533;&#65533;P&#65533;&#65533;&#399;&#65533;:@Bp&#65533;2&&#65533;8&#65533;&#65533;%
&#65533;@E&#65533;&#65533;&#65533;aD&#65533;&#65533;&#65533;W&#65533;O8&#65533;&#65533;&#65533;  Hx&#65533;1&#65533;:1&#65533;&#65533;7&#65533;N&#65533;C&#65533;B.B&#65533;2&#65533;1&#65533;&#65533;&#65533;*Z&#65533;B &#65533;&#65533;d#d&#65533;VHb&#65533;%&#65533;@[&#65533;2&#65533;&#65533;vV&#65533;&#65533;x&#65533;\bZ^&#65533;&#1468;&#65533;Mk;?&#65533;!&#65533;e&#65533;&#65533;&#65533;p&#65533;&#65533;=&#65533;i&#65533;?	@&#65533;P&#65533;&#1620;&#65533;&#65533;&#65533;C" x&#65533; `B-V&#65533;d&#65533;&#65533;&#65533;Hp&#65533;&#65533;&#65533;&#65533;&#65533;	*&#65533;&#65533;%&#65533;&#65533;{&#65533;&#65533;&#65533;d&#65533;	&#1600;&#65533;|&#65533;&#1540; &#65533;* &#65533;@&#65533;&#65533;(&#65533;Z&#769;Q&#65533;&#65533; /&#65533;mh2&#65533;&#65533;	&#65533;&#65533; &#65533;h&#65533;9-|ae&#514;&#65533;&#65533;&#65533;gn	t&#65533;&#65533;t5&#65533;H&#25738; $&#65533;&#65533;S&#65533;N@&#65533;Et&#65533;;&#65533;&#65533;D&#65533;&#65533;&#65533;&#65533;&#1291;3&#1280;&#65533;<&#65533;b&#65533;b @4&#65533;%&#65533;	&#65533;&#65533;&#65533;&#65533;&#65533;&#65533;X&#65533;&#65533;XL&#65533;L &#65533;z&#65533;&#65533;&#1093;`&#65533;Xb&#65533;&#1121;e&#65533;B'&#65533;&#65533;&#65533;PVP*B&#65533;H&#65533;<&#573;4&#65533;	+&#65533;.&#65533;&#65533;4&#65533;	&#666;&#65533;&#14711;P ]X&#65533;&#65533;&#65533;V*&#65533;&#65533;oil&#65533;'+D&#65533;&#65533;&#1187;&#24152;+&#65533;&#65533;.H&#65533;0&#65533;&#65533;&#65533;/&#65533;&#65533;&#65533;&#65533;/&#65533;&#65533;\\x#&#65533;A@&#65533;2&#65533;&#65533;&#65533;
&#65533;&#65533;&#65533;b&#65533; (&#65533;,&#65533;f\B&#65533; 2&#65533;&#65533;@&#65533;&#65533;&#65533;2&#65533;&#65533;>&#65533;&#65533;&#65533;5(&#65533;7&#65533;@&#65533;&#2027;&#65533;D&#65533;b&#65533;$&#65533;&#65533;Z&#65533;@&#65533;&#65533;#l@-#Y &#65533;`{	&#65533;i&#65533;A%&#65533;&#65533;&#65533;Ie&#65533;)@&#65533; &#65533;&#65533;&#65533;&#65533;=&#65533;LB#&#65533;&#65533;&#65533;&#65533; &#65533;&#65533;D&#65533;&#65533;*&#65533; $&#65533;a&#65533;&#1027;&#65533;&#65533;v&#65533;)oQX&#1550;&#65533;&#65533;4 	y&#1541;M&#65533;B 1l1&#65533;0&#65533;g$2&#65533;&#65533;&#1970;z8U&#65533;*GN&#65533;" &#65533;&#65533;&#65533;&#65533;bQ2d&#453;X&#65533; `!d&#65533;0&#65533;&#65533;@_&#65533;&#65533;&#65533;&#65533;bY&#65533;x&#65533;&#65533; _&#65533;&#65533;&#65533;&#65533;Vy&#65533;&#65533;&#65533;&#65533;&#65533;f5&#65533;&#65533;X&#65533;60&#65533;&#65533;&#65533;!!@@3&#65533;D&#65533;\pB
*&#65533;&#65533;l-&#65533;&#65533;U&#65533;&#65533;p
$&#65533;&#65533;&#65533;x_&#65533;x&#65533;&#65533;M&#65533;k&#65533;&#65533;&#65533;&#65533;- gx&#65533;&#65533;&#65533;&#65533;:L &#65533;0eIlS&#65533;  B&#65533;x&#65533;&#65533;&#65533;&#65533;&#65533;&#65533;&#1424; )&#65533;&#65533;0&#65533;y&#65533;_|&#65533;&#65533;PD&#65533;	&#65533;&#65533;a&#65533;&#65533;&#65533;-&#65533;G]95&#65533;(&#65533;v&#65533;&#65533;@`	&#65533;xJ&#65533;&#1163;O!l&#65533;
6`&#65533;Y &#202;b9'V&#65533;&#65533;&#65533;&#65533;V&#65533;P f@&#65533;(L
L0d&#65533;&#65533;l&#65533;vbN&#773;&#65533;0
&#65533;&#65533;&#65533;&&#65533;7:)5&#65533;&#23168;&#65533;)&#65533;&#509;D&#65533;#.&#65533;n&#65533;?+&#65533;&#65533;#Q&#65533;&#65533;&#65533;b)&#65533;&#65533;%}&#65533;@&#65533;&#33839;&#65533;&#65533;&#65533;c&#65533;&#65533; &#65533;0&#65533;&#65533;&#65533;a&#65533;&#488;b&#65533;&#65533;LD!&#65533;b&#65533;a&#65533;!&#65533;&#65533; &#65533;&#65533;h&#65533;x&#1292;]\&#65533;u\V&#65533;&#65533;"&#65533;m&#65533;&#65533;0&#65533;V&#65533;&#65533;&#65533;&#65533;/H&#65533;T&#65533;&#65533;&#65533;d&#65533;H&#65533;&#65533;&#275;S
&#65533;i.L&#65533;2"&#65533;&#65533;&#65533;	&#65533;7&#65533;&#65533;tC&#65533;8&#65533;&#65533;EAq&#65533;Rr"&#65533;&#65533;c&#65533;D&#65533;%N&#65533;&#65533;&#65533;&#65533;_&#65533;&#384;(A(&#65533;&#65533;b
!&#65533;&#65533;&#1448;l&#65533;G&#1538;E&#65533;&#65533;M&#65533;$^a&#65533;&#65533;&#65533;&#65533;k&#65533;&#65533;&#65533;@T&#65533;&#270;2&#65533;:&#65533;`&#65533;"9@
&#65533;0
&#65533;;&#65533;&#65533;8&#65533;8*%r&#65533;&#65533;&#65533;&#65533;&#65533;@ &#65533;O&#65533;&#65533;&#65533;&#65533;-&#65533;&#65533;oQ&#65533;&#65533;	&#65533;"Y&#1596;tp&#65533;;&&#65533;<1 
J&#1122;u&#65533;S:&#65533;&#65533;&#65533;&#926;&l &#65533;&#65533;@p&#65533;&#65533;x5R 
`F&#802;&#65533;C&#65533;&#65533;&#65533;Y&#65533;&#65533;v&#65533;a&#65533;7&#65533;&#65533;&w&#65533;&#65533;&#65533;(&#65533;C:I&#65533;cHbn&#65533;&#65533;P1&#65533;&#65533;&#65533;&#65533;&#65533;C&#65533;&#65533;&#583;&#65533;&#65533;&#65533;,&#65533;&#65533;&#65533;Z]&#65533;*&#65533;T&#65533;t2&#65533;&#65533;L2&#65533;&#65533;>&#1328;&#65533;;&#65533;7&#65533;&#65533;s&#65533;RB&#65533;&#65533;]&#65533;G&#65533;&#65533;B&#65533;&#65533;&#65533;q&#65533;M!&#65533; 2&#65533;&#65533;g(&#65533;<H&#65533;I&#65533;#&#65533;&#65533;z&#65533;&#65533; &#65533;&#697;O&#65533;&#1779;z8&#65533;&#65533;&#65533;%3XVE*&#65533;&#65533;b&#65533;&#65533;&#65533;hs&#65533;(  	&#65533;&#65533;U&#65533;&#65533;&#65533;)&#65533;}&#65533;3z&#65533;&#1448;&#65533;&#65533;c!&#65533;&#65533;7B&#65533;$Z'&#65533;=EK&#65533;&#65533;0&#65533;&#1743;&#65533;&#65533;>P&#65533;&#65533;&#65533;YP&#65533;;I&#65533;&#65533;v&#65533;(&#65533;&#65533;CU&#65533;&#65533;&#65533;&#1684;
&#65533;-X&#65533;I&#65533;&#65533;seP&#65533;d&#65533;&#65533;c0&#65533;1&#65533;T&#65533;&#65533; &#65533;&#65533;,= &#65533;L&#65533;&#65533;a&#65533;&#65533;&#65533;8S&#65533;&#65533;( 8&#65533;t&#65533;&#65533;{&#65533;&#65533;&#65533;&#65533;b&#65533;j&#65533;~&#65533;&#65533;"&#65533;&#65533;&#65533;5h&#65533;&#65533;y)&#65533;
&#65533;0&#65533;&#65533;&#65533;G&#65533;%?&#65533;\&#65533;&#65533;$&#65533;#&#65533;&#209;&#65533;&#65533;x3(&#65533;&#65533;Y&#65533;&#65533;&#65533;j&#65533;&#65533;1&#65533;E0&#65533;&#65533;&#193;8&#65533;Z&#65533;U &#65533;K&#65533;&#65533;PX&#65533;&#65533;&#65533;#V&#65533;&#65533;&#65533;>&#65533;C h&#65533;[&#65533;f&#65533;-&#1065;&#65533;I&#65533; &#65533;f&#65533;&#65533;GP&#65533;&#65533;&#65533;O*&#65533;5&#1324;&#65533;)4&#65533;&#65533;::&#65533;&#65533;&#65533;I&#65533;&#207;&#65533;&#65533;C&#65533;&#65533;&&#32981;&#5243;&#65533;H&#65533;&#65533;&#65533;{&#65533;&#65533;&#65533;8PGLW&#65533;&#65533;&#65533;-&#65533;! K&#65533;DM\&#65533;b&#1541;WhV8R&#65533;L@A&#65533;&#65533;8H8&#65533; _&#65533;6&#65533;X&#65533;.&#65533;&#65533;&#65533;b:`N8&#65533;&#65533;&#65533;:0
&#65533;?Hi&#65533;O&#65533;&#65533;;Q&#65533;&#65533;c&#65533;I2&#65533;&#65533;i&#65533;)+&#65533;`&#65533;&#65533;&#65533;{&#65533;!&#65533;&#65533;&#65533;2&#65533;&"&#65533;&#65533;&#65533;3&#65533;B)VP(Q&#196;kb&#65533;&#65533;x&#65533;&#65533;<h&#65533;&#867;&#65533;Lx&#65533;q&#138;v&#65533;&#299;&#65533;a8&#65533;?x&#65533;&P&#65533; &#65533; &#1024;&#65533;&#65533;.x&#65533;&#65533;&#65533;f&#65533;# &#65533;&#65533;&#65533;( &#65533;&#65533;@&#65533;&#867;b&#65533;4H&#65533;+&#65533;&#65533;&#65533;&#65533;&#65533;@&#65533;B&#65533;&#65533;&#65533;KC&#65533;&#65533;4&#65533;3&#65533;p3&#65533;&#65533;0$&#1069;e&#65533;C&#65533;z&#65533;U&#65533;I&#1173;*HBi'<&#1054;&#65533;iE&#65533;a&#65533;&#65533;&#65533;) 0&#65533;Y&#65533;<|&#65533;PJ&#65533;&#65533;pG&#65533;&#65533;&#65533;]x&#65533;/@&#65533;&#65533;&#65533;51&#65533;)p&#65533;@f!)s&#65533;&#65533;&#65533; 5(&#65533;R&#65533;&#65533;d`@&#65533;&#65533;/&#1055;&#65533;&#65533;&#65533;a`&#65533;p&#65533;&#65533;&#65533;L&#265;&#65533;&#65533;L&#65533;8 &#65533;&#65533;&#65533;&#65533;&#65533;8&#65533;$&#65533;&#65533;&#42802;&#65533;&#65533;LV&#65533;&#65533;o&#65533;&#65533;&#65533;&#65533;&#65533;J&#65533;d0&#65533;=O&#65533;&#65533;Xb&&#65533;I&#65533;&#65533;e&#65533;&#65533;DPc&#65533; <+{&#65533;9 &#65533;@ H&#65533;"!&#65533;@&#65533;) &#65533;&#65533;&#65533;Mh&#159;&#65533;&#909;" `&#65533;?&#65533;{)N&#65533;0&#65533;&#65533;&#65533;\`&#65533;&#65533;CC&#51003;&#1619;&#65533;0 &#65533;&#65533;%&#1608;
a=&#65533;&#65533;;<&#65533;&#65533;&#65533;uA&#65533;&#65533;V&#65533;?&#65533;b&#65533;I&#65533;&#65533;O&#65533;&#65533;&#65533;P&#65533;( &#913;&#65533;d&#65533;:&#65533;&#65533;&#65533;&#65533;C&#1136;&#65533;<&#65533;&#65533;rA&#65533;&#65533;M&#65533;&#65533;f&#65533; &#65533; &#65533;sEP&#65533;&#65533;&#65533;"Qg&#65533;7He&#65533;&#65533;&#1184;&#65533;N&#65533;&#65533;&#65533;&#964;D%&#698;&#65533;&&#65533;fQ4&#65533;"&#65533;&#65533;&#65533;&#65533;&#65533;Q&#65533;
Hm&#65533;&#65533;&#65533;M&#65533;&#65533;=&#65533;f&#33048;C&#65533;&#65533;S&#201;X *P&#65533;&#65533;c&#65533;0&#65533; 73&#276;&#65533;&#65533;(&#65533;-%&#65533;[&#65533;$P&#65533;9 2&#65533;&#65533;k&#65533;+L&#65533;5-&#65533;&#65533;&#65533;&#65533;&#65533;8!&#65533;g &#65533;T&#65533;&#65533;X&#65533;fP&#65533;>&#65533;&#65533;&#65533;&&#65533;+&#65533;&#65533;)U6&#65533;x&#65533;&#65533;,(&#65533;fA58&#65533;,&#65533;&#65533;L&#65533;&#65533;&#65533;&#65533;=Y&#65533;IM&#65533;l&#1253;L&#65533;?8&#65533;KUp&#65533;&#65533;&#65533;l&#65533;&#65533;(&#65533;\&#65533;&#65533;L8I&#65533;&#65533;&#65533;&#65533;Y&#65533;&#65533;X&#65533;&#65533;BP&#65533;\&#65533;&#65533;&#65533;&&#65533;&#65533;&#65533;&#65533;M5mBt&#65533;8&#65533;D&#65533;&#65533;]&#65533;T&#1681;&#65533;ep&#65533;%&#65533;&#65533;7&#65533;&#65533;&#65533;&#65533;x&#65533;0&#65533;&#65533;$&#65533;/~&#65533;	18@ &#65533;w&#65533;W&#65533;i@ 5&#65533;&#65533;&#65533;A &#65533;z&#65533;v&#65533;P&#65533;&#65533;&#65533;&#65533;R?e &#65533;< &#65533;>&#65533;

&#65533; )&#65533;&#65533;&#65533;UB&#65533;Xm&#65533;(&#65533; &#65533;&#65533;&#65533;!&#65533;&#65533;v&#65533;&#65533;&#65533;!&#65533;xOpN=S_]&#65533;b&#65533;p&#65533;&#65533;&#65533;W&#65533;@&#308;&#65533;I&#65533;&#65533;&#276;	/&#513;&#65533;&#65533;I&#65533;&#65533;Y&#65533;q[&#65533;&#65533; & &#65533;&#65533;&#65533;&#65533;&#65533;L`!&#65533;=%M&#65533;&#65533;S&#65533;&#65533;"#&#65533;K &#65533;V}&#65533;&#65533;&#65533;+8&#65533;&#65533;&#65533;&g&#65533;>(&#65533;&#65533;'&#65533;` (&#65533;&#65533;k&#65533;RP&#65533;&#65533;'4%		&#65533;&#65533;?&#65533;&#65533;+&#65533;&#65533;H&#65533;[(&#65533;@K&#65533;&#1196;H3&#65533;&#65533;+&#65533;:5&#65533;&#65533; 0&#65533;&#65533;&#65533;&#65533;&#65533;x&#1838;&#65533;&#1151;u	&#65533;&#65533;:&#65533;&#65533;&#65533;u&#65533;aH+&#65533;6&#65533;&#65533;4&#65533;h&#65533;Q&#65533;2a;&#65533;E&#65533;&#65533;h&#65533;X&#65533;&#65533;*[E&#65533;U&#65533; I&#65533;S&#65533;&#1841;D&#65533;*`&#65533;Z&#65533;jZ&#65533;&#65533;&#65533;&#65533;&#65533;3&#65533;a&#65533;&#32546;OV&#65533;-&#65533;&#65533;!&#65533; &#65533;m%4&#65533;&#65533;I&#65533;&#65533;T&#65533;&#65533;]&#65533;6&#65533;W&#65533;H &#65533;&#65533;&#65533;&#65533;&#65533;&#65533;&#65533;}&#65533;KK&#65533;]&#65533;&#65533;&#65533;K<b&#65533; &#65533;&#65533;^B0&#65533;&#65533;&#65533;6(&#65533;=%&#65533;`&#65533;-PP&#65533;Y&#65533;&#65533;&#708;`8&#65533;i&#65533;WP&#65533;&#65533;)U1  &#65533;XH&#65533;u/ \&#65533;5&#65533;&#65533;W%_&#65533;k&#65533;&#65533;&#65533;&#65533;&#65533;&#65533;3&#65533;&&#65533;&#65533;"!&#65533;&#65533;&#65533;F6&#65533;&#65533;&#65533;^&#65533;&#65533;&#65533;&#65533; .&#65533;&#65533;[*9 &#65533;c
Z&#65533;&#250;&#65533;X /&#65533;=&#65533;Aaph&#65533;&#65533;&#65533;	&#65533;8hb_9&#65533;X0&#65533;&#65533;b&#65533;,J&#65533;&#65533;,&#65533;Xx&#65533;(&#65533;&#65533;&#52499;(&#65533;&#65533;&#65533;\h&#65533;MKO`&#65533;&#65533;6&#65533;&#65533;&#65533; &#65533;&#65533;&#65533;J	x&#65533;&#65533;&#65533;&#65533;=&#65533;c2&#65533;&#65533;6dBV&#65533;c&#65533;KD&#65533;$n&#65533;&#65533;W&&#65533;(&#65533;#L+&#65533;&#65533;-&#65533;&#65533;.&#65533;L&#65533;P&#65533;E&#65533;b&#65533;(&#65533; G&#65533;&#65533;&#65533; &#65533;X&#65533;&#65533;&#65533;q&#65533;CiJ#9&#65533;|e?&#65533;ZHP&#65533;&#65533;+4l&#65533;I&#65533;&#65533;&#65533;	@&`&#65533;L&#65533;&#65533;&#65533;$&#65533;&#65533;&#65533;&#65533;&#1796;&#65533;eF&#65533;&#65533;&#65533;$&#65533;&#65533;&#65533;&#65533;&#65533;H&#65533;&#65533;d&#65533;&#65533;* &#65533;&#65533;`9&#65533;&#65533;7&#65533;&#65533;Q&#65533;Z&#65533;&#65533;&#65533;&#65533; &#65533;&#65533;-}&#65533;{&#65533;7&#1053;&#65533;&#65533;&#65533;@Y&#65533;g&#65533;&#65533;B`&#65533;&#65533;f&#65533;s`AH?&#65533;s&#65533;&#65533;&#1347;&#65533;V^&#65533;&#65533;wA&#65533;&#65533;+ &#1923;!3H&#1038;&#65533;K&#724;&#65533;h3&#65533;h&#65533;&#65533;F&#65533;8&#65533;%x&#65533;a&#65533;&#65533;e&#65533;&#65533;5Hk&#65533;&#65533;i&#65533;&#581;p&#65533;&#65533;&#65533;*"&#65533;f=&#65533;0id{+&#65533;&#514;DhXI&#65533;&#65533;
jl&#65533;V&#65533;&#1516;
N&#65533;&#65533;}&#65533;A&#65533;&#65533;yk &#65533;Ht&#65533;EP(&#65533;&#65533;&#12582;&#65533;&#65533;&#65533;& S0 &#65533;&#65533;Z&#65533;&#65533;&#65533; l&#65533;&#65533;&#65533;&#65533;sYk&#65533;hjwU&#65533;&#65533;&#65533;&#65533;VV&#65533;Pcy&#65533;&#65533;v&#65533;	&#65533;&#65533;>&#1084;&#65533;&#65533;&#65533;I&#65533;&#65533;a&#65533;D		&#65533;:&#65533;&#65533;XY`&#65533;o&#65533;P&#65533;&#65533;NH&#65533;&#65533;D&#65533;XP&#65533;&#65533;}+W*&#65533;&#65533;\8+ &#65533;FF&#65533;&#65533;l&#65533;&#65533;$&#65533;&#65533;&#65533; &#65533;&#65533;&#65533;$1&#65533;&#65533;&#65533;&#65533;&#65533;&#65533;&#65533;&#143;&#65533;n&#65533;^	&#65533;nU&#1585;f&#65533;&#65533;I&#65533;&#65533;&#874;MBe&#65533;w)I&#65533;&#65533;vfx&#65533;A&#65533;&#65533;u&#65533;p3&#65533;F&#65533;r&#65533;d&#65533;&#65533;&#65533;&#1034;&#65533;1&#65533;&#65533;L9f&#65533;&#65533;8&#65533;)&#1958;9&#560;&#65533;0T&#65533;&#65533;&#65533;\&#65533;&#65533;%&#65533;&#65533;&#65533;=&#65533;&#65533;&#65533;&#65533;$("&#65533;&#1100;&#65533;&#65533;,0&#65533;x&#65533;E&#65533;k&#65533;d&#65533;&#65533;&#65533;"&#62844;,&#65533;&#65533;&#65533;K&#1081;2
&#65533;&#65533;&#65533;&#65533;&#65533;!&#65533;&#1026;IX&#65533;&#65533;6hNH &#65533;-&#65533;sq&#65533;&#403;&#65533;&#65533;B&#65533;&#1194;&#65533;9&#65533;&#65533;PsAU&#65533;&#65533;>@?z&#1184;E;(&#65533;&#65533;&#65533;N&#65533;&#65533;&#512;$&#65533;%yC5X&#65533;&#65533;8#H&#65533;x&#65533;?%&#65533;l&#65533;&#65533;r&#65533;Y&#65533;&#65533;&#65533;R&#65533; &#65533;E&#1081;g&#65533;&#65533;&&#65533;&#65533;hkF&#65533;8&#65533;4&#65533;&#65533;8e&#65533;-&#65533;&#65533;<&#65533;&#65533;&#65533;A9&#65533;g&#65533;s&#65533;&#65533;Y=h&#65533;9Xh&#65533;	X&#65533;D&#65533;&#480;&#65533;&#65533;K("&#65533;&#65533;tZpV&#65533;cTZ&#65533;C x&#65533;&#65533;.W&#65533;&#65533;&#65533; &#65533;&#65533;nIt&#1491;U&#65533;&#65533;&#65533;&#65533;&#65533;/&#65533;h&#65533;`&#65533;&#65533;&#65533;&#65533;&#65533;3&#65533;&#65533;P&#65533;.&#65533;P&#65533;E&#65533;+&#65533;&#65533;SjP$8&#65533;&#65533;C&#65533;_&#65533;&#65533;B	&#65533;5&#65533;&#65533;P &#65533;3&#65533;]&#65533;&#65533;&#65533;0&#65533;&#65533;&#65533;&#65533;a&#65533;1t&#65533;X&#65533;8 
&#65533;&#65533;&#65533;a&#65533;3r&#65533;/2&#65533;&#1036;&#65533;9&#65533;&#65533;&#65533;h|w
}wC&#65533;@&#65533; ; x&#65533;&#65533;&#65533;&#65533; 2x&#65533;&#65533;7q&#65533;fO&#65533;@X&#65533;&#65533;&#65533;x&#65533;1 	x&#65533;A&#65533;x&#65533;_nxq&#65533;@&#65533;&#65533;&#65533;&#65533;a82h&#65533;&#65533;&#65533;&#65533;&#65533;a&#65533;&#65533;+&#65533;&#65533;&#65533;&#65533;`&#65533;&#65533;0&#65533;yJ&#65533;l@&#65533;&#65533;$W&#65533;&#65533;=.8`P~&#803;Gz&#65533;&#65533;p&#65533;$_&#65533;x&#65533;8&#65533;["&#65533;&#65533;#&#65533;K&#65533;Xm&#65533;
61 &#65533;&#65533;g&#65533;Ad&#65533;&#65533;V\JP10N&#65533;J:X&#65533;&#65533;&#65533;x X&#65533;&#65533;&#65533;fP]&#65533;&#65533;&#65533;TmG&#65533;&#65533;/*N &#65533;K&#65533;4HL+-&#65533;&#65533;&#65533;`O&#65533;!(x&#65533;4&#65533;&#1755;&#65533;&#65533;&#65533;0&#65533;&#65533;&#65533;&#65533;	nX&#65533;&#65533;H&#65533;&#65533;&#65533;]&#65533;g*  &#65533;]hvd&#65533;&#65533;&#65533;lm&#65533;P&#65533; &#65533;-&#158;=s&#65533;&#65533;&#65533;du &#65533;!%*8&#65533;A&#65533;&#65533;[&#65533;0&#65533; &#65533;6,i&#65533;$&#649;"%BtP&#65533;+c&#65533;&#65533;K&#65533;&#65533;H&#65533;L&#65533;&#65533;'&#1056;&E&#65533;,`A&#65533;&#65533;3h&#1192;I&#65533;4&#65533;S3E2,8&#65533;&#65533;#K&#65533;Z&#65533;>&#65533;&#65533;Y2"&#65533;&#65533;b&#466;-k&#65533;,&#1716;j&#1498;&#65533;&#65533;2&#65533;&#1464;!Yz: &#65533;&#65533;`lf&#65533;g&#65533;F&#65533;&#65533;&#65533;7&#65533;H&#65533;r&#65533;&#65533;[&#65533;@V5DFh&#65533;&#65533;&#65533;&#65533;&#65533;&#65533;;&#65533;I0&#65533;&#65533;&&#65533;&#65533;`&#65533;D&#65533;t	L`&#65533;+&#65533;A&#65533;&#65533;&#65533;T&#65533;&#595;&#65533;&#65533;p	<&#65533;2hW&#844;3&#65533;m&#65533;&#65533;&#65533;C&#313;&#65533;&#65533;&#65533;(&#65533;#D'||&#65533;&#65533;&#65533;zT09&#65533;&#65533;&#58809;&#65533;&#65533;&&#1618;/o&#65533;|Z&#65533;&#65533;&#65533;=&#65533;&#65533;S4&#65533;
\s&#65533;,F$&#65533;e&#65533;3j`D.&#65533;[2&#65533;&#65533;@&#65533;&#65533;&#65533;&#65533;W
 Zp%&#65533; &#65533;Zr(@&#65533;k&#65533;&#65533;&#65533;!%@&#65533;&#65533;{&#65533;&#65533;&#65533;&#65533;I	&#65533;`,&#65533;&#65533;&#65533;&#65533;.&#65533;@&#65533;&#65533;b&#65533;&#65533;&#65533;RV"%P&#65533;Z&#65533;&#65533;&#65533;uO&#65533;qE&#65533;&#65533;&#65533;r;&#65533;7zQJ9eY&#65533;=&#65533;\t)&#65533;D$&#65533;&#65533;&#65533;3&#65533;l&#65533;B&#65533;X~&#65533;\b&#65533; &#65533;&#65533;TSB~&#65533;&#65533;&#65533;Ce&#65533;D&#65533;D&#65533;&#65533;&#65533;&#65533;&#65533;&#65533;&#65533;%&#65533;`@&#65533;(&#65533;2&#65533;&#65533;J)&#65533;U&#65533;c&#65533;5T@8&#65533;"#A&#65533;&#65533;B&#65533;p%&#65533;ff&#65533;c"P&#65533;&#65533;j,&#65533;&#65533;Rh&#65533;&#65533;p&#65533;&#65533;AQy+&#65533;&#65533;&#65533;&#65533;_&#65533;r&#1365;&#65533;{&#65533;&#65533;L3&#65533;&#1575;&#65533;*;&#522;&#65533;&#65533;: 	t&#65533;1&#65533;&#65533;&#65533;1r@`&#65533;&#65533;&#65533;>i&#65533;&#65533;"&#65533;$>0&#65533;&#65533;&#65533;&#65533;`1&#65533;)4h&#65533;&#65533;&#65533;&#65533;&#65533;P(t&#65533;&#795;p&#65533;2&#65533;4&#65533;+&#65533;{&#65533;`&#65533;	Bta&#65533;j&#65533;:F10&#65533;!&#65533;&#65533;&#65533;z1&#65533;fy[&#65533;V&#65533;&#65533;f&#65533;B&#65533;&#65533;&#65533;&#65533;r&#65533;v&#65533;&#65533;&#65533;u&#65533;'&#65533;Q&#65533;&#65533;4&#65533;wn&#65533;,J	&#65533;'l&#65533;,CI &#65533;[D;A&#65533;&#65533;1J*&#65533;+&#65533;&#65533;&#65533;N&#65533; LL&#65533;&#65533;&#65533;Rs&#65533;&#65533;U;&#65533;&#65533;V&#65533;&#65533;&#65533;S&#65533;&#65533;&#65533;h66s&#1757;q&#65533;&#65533;&#65533;z&#65533;{t &#65533;'
w&#65533;,w&#65533;;&#65533;&#65533;.&#65533;aL`&#65533;d&#65533;b&#65533;&#65533;&#65533;m&#65533;,&#65533;#;d&#65533;8&#65533;&#65533;&#65533;&#65533;oF&#65533;LD&#65533;$&#65533;b&#65533;&#65533;&#65533;&#65533; &#65533;&#1588;3&#65533;&#65533;&#65533;&#65533;&#65533;K&#65533;&#65533;)N&#65533;e&#65533;&#1108;S&#65533;75F$&#65533;2&#65533;B&#65533;&#65533;&#65533;<&#65533;+&#65533;&#65533;|&#65533;X&#65533;&#65533;&#65533;$cl&#65533;&#65533;&#65533;F&#65533;x&#65533;+I&#65533;s&#65533;&#65533;&#65533;&#65533;b&#65533;V&#65533;&#65533; P &#65533;d3&#1124;#7\&#65533;&#65533;&#762;U&#65533;&#65533;&#65533;{&#65533;&#65533;P&#65533;:&#65533;l+&#65533;&#65533;&#65533;&#65533;&#65533;d&#65533;&#65533; &#65533;H&#65533;&#65533;;&#65533;&#65533;j7="@ &#65533;`&#65533;)&#65533;C&#234;&#65533;0&#65533;&#65533;&#65533;z&#65533;&#65533;&#65533;4&#65533;&#65533;&#65533;="&#65533;X^2&#65533;^&#814;]&#65533; &#65533;`&#65533;&#65533;9&#65533;3&#65533;&#65533;o&#65533;&#65533;&#65533; &#65533;V&#65533;&#65533;&#65533;h%(&#65533;m&#65533;
&#65533;&#65533;`q&#65533;%&#65533;-&#65533;1&#65533;
-#MW&#65533;X&#65533;&#65533;l@&#65533;&#472;B&#65533;&#65533;	1&#65533;&#65533;^&#65533;s&#65533;(6&#65533;&#65533;&#576;dXU&#65533;&#65533;p&#65533;&#65533;&#65533;kX&#65533;2&#65533;&#65533;<&#65533;S&#65533;&#1362;S&#65533;	&#65533;4cF&#65533;Q	2D&#65533;&#65533;TSj4&#65533;&#65533;D(&#65533;>&#65533;&#65533;&#65533;&&#65533; E&#65533;&#65533;lW&#65533; h&#65533;8eh&#65533;&#65533;o&#65533;K&#65533;&#41411;R&#65533;b4&#65533;ZF%&#65533;&#65533;&#65533;&#65533;5&#65533;! &#65533;+(x g&#65533;h`&#65533;I&#65533;&#65533;&#65533;A&#65533;1x@
&#65533; <&#65533;YgX8&#65533;&#65533;&#65533;HH6&#65533;&#65533;k&#65533;&#65533;8&#65533;&#65533;&#65533;&#65533;D`&#65533;&#65533;&	r&#65533;R&#1057;eK&#65533;&#65533;&#65533;" hm&#65533;&#65533;(e&#65533;z&#65533;&#65533;)&#65533;&#65533;&#65533;&#65533;!	&#65533;&#65533;&#65533;&#65533;8&#65533;&#65533;WpY&#65533;&#768;&#65533;&#65533;&#539;&#1347;sE&#65533;y&#65533; !da &#65533;Ck&#65533;
&#65533;jh&#65533;&#65533;i 	Yx&#65533; &#65533;&#65533;&#65533;4h!	&#65533;&#65533;b&#809;&#1267;L&#65533;J&#65533;&#65533;&#65533;/]&#65533;&#65533; &#65533;&#65533;"0&#65533;O&#65533;&#65533;)t&#65533;B#&#65533;Q&#65533;	&#65533;Z&#65533;A&#65533;W &#65533;d&#65533;R&#65533;$&#65533;&#65533;&#65533;&#38756; 2&#65533;&#65533;,8#0q&#65533;
&P&#65533;&#65533;&#65533;X @&#65533;DB&#65533;&#65533;=4 &#65533;&#65533;&#65533;W&#65533;&#65533;l&#65533;(D!TPH"&#65533;@V>&#65533;&#65533;N#;&#65533;&#1380;&#65533;&#65533;&#65533;&#65533;~&#1030;[`&#65533;&#65533;&#65533;D&#65533;m&#65533;9&#65533;&#65533;#&#65533;&#65533;Vg&#65533;&#65533;?&#1036;&#65533;z:E&#65533;&#65533;&#65533;&#65533;&#65533;&#65533;&#65533;.H&#65533;=y:kZ&#65533;&#65533;g&#65533; &#65533;R&#65533;R&#65533;FP&#65533;a&#65533;u&#65533;5Q&#65533; &#65533;X&#65533;&#65533;&#65533;n&#65533;&#65533; &#65533;&#65533;!&#65533;Pa&#65533;&#65533;p*&#65533;.&#65533;,z{'P R&#65533;&#65533;,7
L@/&#65533;&#65533;&#65533;z&#1729;2LB&#65533;&#65533;&#65533;l&#65533;t@&#65533;&#65533;T&#65533;*y&#65533;&#65533;"^&#65533;Z0}&#65533;)P&#65533;x
&#65533;H&#546;kiF+&#65533;p&#65533;&#65533;&#65533;wG&#65533;@!f&#65533;/&#65533;=C&#65533;&#65533;&#65533;q&#65533;&#65533;&#65533;he 	[8v&#65533;*&#65533;`&#65533;zS&#65533;^&#65533;0&#380;&#65533;&#1319;2&#65533;V&#65533;&#65533;&#65533;(<p&#65533;Z&#65533;i!&#65533;4&#65533;&#65533;&#553;7&#65533;&#65533;&#65533;C&#65533;b&#65533;&#65533;EX&#65533;&#65533;&#65533;"F&#65533;&#65533;p&#65533;b!&#65533;&#781;y&#65533;e4pS &#65533;B&v&#65533;&#65533;&#65533;&#65533;ST@Y0b&#65533;&#65533;*3&#65533;&#65533; x&#65533;5s&#65533;&#65533;GV&#1097;&#65533;^V&#65533;&#65533;%&#65533;KWp&#65533;UE&#380;&#65533;@&#65533;`F&#1050;a&#65533;,&#65533; &#65533;&#65533;&#65533;&#65533;&#65533;&#778;&#65533;&#65533;-X&#65533;l&#65533;"&#65533;I&#65533;b&#65533;&#65533;&#65533;$&#65533;&#65533;&#65533; J&#65533;V&#65533;&#65533;&#65533;&Q&#65533;&#65533;d'I&#65533;|:&#65533;&#768;	b&#65533;&#65533;&#202;&#65533;&#65533;&&#65533;`&#65533;z&#65533;_&#65533;&#65533;
&#65533;&#223;&#65533;^ 8M&#215;ojF,&#65533;&#65533;&#65533;L&#65533;18&#65533;!\&#65533;6&#65533;UX&#65533;&#65533;&#65533;&#65533;T&#65533;h&#65533;,*&#65533; \&#65533;&#65533;lyq"Xa&#65533;
9C&#65533;0&#174;w@_&#65533;[X1&#65533;="B@s^>&#65533;j@"pa&#65533;&#65533;]&#65533;S&#65533;`x >r&#65533;"&#65533;m&#956;&#65533;&#65533;&#65533;@ \&#65533;C8&#65533;9IZ&#65533;&#65533;&#65533;&#65533;#&#65533; '@&#65533;&#65533;&#65533;|nRP&#65533;_] &#65533;&#65533;&#65533;P&#706;;&#65533;ZwVv&#65533;9|&#65533;&#65533;F&#65533;&#65533;.&#65533;&#65533;r&#65533;LT &#65533;0&#65533;f&#65533;x&#65533;&#65533;&#65533;&#65533;^&#65533;&#65533;&#65533;`0&#65533;&#65533;;&#188;!2&#65533;y&#65533;j&#65533;&#65533;&#65533;j &#65533;Pbl&#65533;h&#65533;-&#65533;&#65533;P&#65533;Brty;7S&#65533;&#65533;
&#65533;~j&#65533;a&#1928;-&#65533;&#65533;&#1349; $PC&&#65533;^T[,"c&#65533;5`&#65533;;\q&#65533;l/o&#65533;&#65533;t&#65533;!|a&#65533;&#65533;A&#65533;&#65533;&#65533;h(i&#65533;u&#65533;&#65533;&#65533;&#65533;&#65533;3&#65533;[&#65533;  9h8M\;&#65533;&#65533;&#65533;7&#65533;&#65533;'P,&#65533;!&#65533;f|	h&#65533;k&#65533;44`&#65533;&#65533;a.$!#.&#65533; "C%@}&#65533;f&#65533;&#65533;Wl&#65533;&#65533;B&#65533;l4&#65533;&#65533;&#65533;x&#65533;@&#65533;&#65533;&#65533;A&#65533;&#65533;&#65533;aml &#65533;&#65533;&#65533;A&#65533;]&#65533;%_m&#65533;I&#65533;&#65533;A&#65533;&#65533;&#65533;UA,C/&#65533;4&#65533;QG&#65533;Z&#65533;&#65533;
TB.&#65533;&#65533;&#65533;T&#130;&#65533;E&#65533;&#65533;E&#65533; X&#65533;&#65533;&#65533;R-0&#65533;46&#65533;&#65533;&#65533;]3T&#65533;0&#1998; &#65533;&#65533;&#65533;d8&#1528;&#65533;&#65533;&#65533;t&#65533;E&#65533;&#65533; &#65533;&#65533;p&#65533;p &#65533;&#65533;&#65533;&#65533;2&#65533;&#65533;&#65533;Q&#65533;E AL&#65533;Z)C d&#65533;&#65533;J&#65533;&#65533;'&#65533;	e82,&#65533;&#65533;&#65533;@	&#65533;A%&#65533;`&#65533;&#1538;b&#65533;h9&#65533;&#65533;%$a&#65533;0-$8&#65533;1O~U&#65533;&#341; 
M!8@&#65533;&#65533;&#65533;Vh@X&#65533;&#65533;P&#65533;A<&#65533;&#65533;&#65533;W,Si&#65533; &#65533;a-&#65533;&#1424;1@|&#65533;&#65533;24L&#65533;&#65533;&#65533;&#65533;&#65533;&#65533;&#65533;&#65533;&#1485;Q&#65533;3C+&#769;hF&#65533;&#65533;&#65533;TA#&#65533;lC*DA&#65533;&#65533;cl&#65533;'$!M4&#65533;%f"&#65533;&#65533;&#65533;JD&#65533;&#65533;&#65533;@$^&#65533;&#65533;&#65533;}`\p"&#2008; &#65533;A&#65533;D`&#65533;&#65533;&#65533;&#65533;&#65533;X&#65533;&#65533;&#65533;#&#65533;&#65533;"&#65533;&#65533;&#65533;ADx@&#1287;0V&#65533;&#65533;V&#65533;&#65533;@Gm&#65533;BM8c0x&#65533;,1&#65533;ch&#65533;&#65533;62&#65533;Bl&#65533;&#65533;hI &#65533;A)&#65533;`A&#65533;&#65533;&#65533;=&#65533;&#65533;@`<n\_5&#65533;|P:&#65533;&#65533;U&#65533;&#65533;&#65533;&#65533;A&#65533;Z&#65533;&#65533;&#65533;&#65533;7&#1953;-B&#65533;A&#1933;&#65533;&#1797;&#65533;]ID0 &#65533;&#155;(!'8A	 &#65533;&#65533;Xd{&#65533;&#65533;h$<:&#65533;/@&#65533;&#65533;! &#65533;Y=V &#65533;2|&#65533;&#65533;AC+Ty9YI&#65533;&#65533;#&#65533;n&#65533;D.HBh&#65533;&#65533;&#65533;&#65533;@&#65533;}&#65533;O&#65533;Gua&#65533;&#65533;| x&#65533;*R&#65533;@&#65533;&#65533;UBROU>aA~[C@&#65533;NO&#65533;(d&#65533;
&#65533;%&#65533;|@Z&#65533;L&#65533;&#65533;!H&#65533;&#65533;&#65533;&#65533;-&#65533;PL &#65533;2YK0&#65533;4 pF&#65533;Y&#65533;&#65533;`&#65533;/p&#65533;4&#29649;D&#65533;@&#65533;B&#65533; &#65533;&#65533;&#65533;&#65533; H ,&#65533;u&#65533;X&#65533;&#65533;&#65533;&#65533; )&#65533;&#65533;|&#65533;h6OiZe&#65533;e&#65533;9&#65533;&#65533;@'&#65533;&#65533;2p&#65533;L4&#65533;*&#65533;&#65533;PL&#65533;&#65533;f&#65533; &#65533;l&#65533;F.&#65533;h&#65533;dF&#65533;&#65533;&#65533;&#1792;&#65533;Z<1&#65533;.`&#65533;p&#65533;wDS&#65533;L-&#1060;3C,T&#65533;u&#65533;2&&#65533;c8@W
&#65533;F)~&#65533;&#65533;aoe:]8A&#65533;&#65533;&#1825;&#65533;&#65533;@xh&#65533;&#65533;g&#871;&#1888;&#65533;K&#65533;&#1510;&#65533;@#&#65533;&#65533;9&#65533;, r f4&#65533;o&#65533;@-&#65533;&#65533;-&#65533;A&#1548;
g &#65533;&#65533;&#65533;&#65533;&#65533;&#65533;'4&#65533;}&#65533;I@&#65533;*&#65533;&#65533;&#65533;fA&#65533;&#65533;G&r&#65533;&#65533;&#65533;&#65533;"d@&#65533;&#65533;}&#1101;v[&#65533;&#65533;&#65533;@&#65533;&#1732;&#65533;@A&#65533;&#65533;Tn &#65533;&#65533;J&#65533;=VH&#1937;	&#65533;)P<9/X&#65533;&#65533;T&#65533;j &#65533;0g&#65533;&#535;&#65533;N &#65533;_&#65533;&#65533;&#65533;Q@&#65533;&#65533;H}&#65533;&#65533; &#65533;,t&#65533;&#701;	&#65533;&#65533;%(&#65533;C`&#65533;&#65533;u&#65533;G&#65533;&#65533;@$&#65533;&#65533;T&#65533;&#65533;&#65533;4a&#65533;r t &#65533;&#65533;&#65533;&#65533;uTAd V&#65533;i&#65533;&#65533;&#293;b&#65533;d&#65533;,&#65533;W&#65533;@h&#188;U1&#65533;&#65533;&#1833;&#65533;4+&#65533;&#65533;&#65533;&#65533;B&#65533;&#65533;&#65533;&#65533;q&#65533;j&#65533;87RdQt ,&#65533;&#65533;1&#65533;0&#1396;R&#65533; &#65533;Pw
G%^&#65533;p&#65533;a&#65533;&#65533;t&#65533;N4&#65533;6&#673;&#65533;$&#65533;<&#65533;b&#1034;&#65533;d&#65533;b&#42160;&#65533;G&#65533;Dx@<&#65533;&#65533;&#65533;&#65533;wt&#65533;$&#65533;&#65533;yI&#65533;&#65533;&#65533;&#65533;L&#65533;\&#65533;)&#65533;&#65533;&#65533;B&t&#65533;d&#65533;'\&#65533;&#65533;&#65533;&#65533;f&#65533;1&#65533;&#65533;D&#65533;&#65533;&#65533;&#65533;&#65533;@,&#65533;f&#65533;]5'&#65533;_&#65533;0-&#65533;&#65533;WH `&#65533;A&#65533;&#65533;"&#665;&#65533; s&#65533;&#65533;4&#65533;&#65533;&#65533;&#65533;l&#65533;h&#65533;&#65533;Y&#65533;&#65533;&#65533;&#65533;&#65533;G1&#65533;&#65533;X&#65533;w &#65533;&#65533;l&#65533;&#65533;&#65533;&#65533;,&#65533;&#65533; &#65533; &#65533; &#65533;&#65533;&#65533;&#65533;+\&#65533;&#65533;&#65533;&#65533;CX@&#65533;r.&#65533;&#65533;H@&#65533;8&#65533;C@&#65533;F&#65533;&#65533;4C(P&#65533;&#65533;T&#65533;BF&#65533;C &#65533;H&#65533;&#65533;8&#65533;u&#65533;&#65533;&#65533; h%&#65533;&#65533;&#65533;&#65533;&#65533;.feC@&#65533;&#65533;A&#65533;F1&#65533;&#65533;&#65533;&#65533;<b&#65533;&#65533;N$@pp,,&#65533;&#65533;&#65533;lom&#65533;&#65533;&#65533;^K0&#65533;&#65533;&#65533;&#65533;^&#65533;A &#65533;.&#65533;&#65533;AP@x&#65533;	v&#65533;0A&#65533;&#65533;&#977;}&#65533;&#65533;&#65533;:&#65533;K~
&#65533;@8&#65533;L-&#1280;T&#65533;:&#65533;`&#65533;&#64368;&#65533; &#65533;&#65533; &#65533;L&#65533;&#65533;&#65533;C8&#65533;&#65533;^{&#65533;^O,@|A&#65533;
&#65533;&#65533;&#65533;@&#65533;0GoY&#65533;hm&#65533;9&#65533;.&#65533;&#65533;&#65533;&#65533;&#1124;d&#65533;&#65533;&#65533;f&#65533;10Bp R&#65533;a&#65533;EA
kD3&#65533;B&#65533; l&#65533;Y&#65533;e&#65533;&#65533;&#65533;&#65533;&#65533;&#65533;&#65533;At&#65533;OF0x&#65533;&#65533;P0&#65533;&#65533;&#65533;&#65533;O$&#65533;&#65533;cQ1&#65533;Ax
&#65533;&#65533;&#65533;pR&#65533;C`@&#65533;
&#65533;&#65533;D&#65533;0&#65533;T\&#65533;&#65533;>f.&#65533;AG&#65533;|D\&#65533; BD2P&#65533;&#65533;&#65533;D&#65533;&#65533;&#65533;&#65533;:A_X&#65533;&#65533;&#65533;UA1x&#65533;r&#65533;D4&#65533;&#1708;
&#1873;&#65533;&#65533;0&&#65533;S&#65533;&#65533;&#65533;lVrX\&#65533;&#65533;&#65533;1&#65533;
&#65533;b&#65533;&#65533;&#65533;$&#65533;&#65533;bdN&#65533;&#65533;F&#65533;8&#65533;+D
&#65533;&#65533;&#65533;&#65533;&#65533;2&#65533;0&#65533;	&#65533;&#65533;,j8&#65533;
&#65533;A2@Bx |6n&#65533;&#65533;&#65533;&#65533;2@&#65533;&#159;f&#65533;*&#65533;A&#65533;&#65533; 6&#65533;&#65533;&#65533;&#65533;&#65533;-pb&#65533;&#65533;&#65533;&#1182;+:&#65533;EH&#562;&#65533;&#65533;r&#65533;a4.<oe&#65533;` &#65533;F&#65533;&#65533;&#65533;&#65533;DD&#65533;&#65533;;&#65533;*&#65533;&#65533;co&#65533;&#65533;&#65533;1&#65533;8&#65533;&#65533;&#65533; @&#65533;&#65533;0&#65533;&#65533;T!&#65533;$T2|&#65533;&#65533;&#65533;)K&#65533;&#65533;&#65533;&#65533;&#65533;i&#65533;t&#65533;&#65533;P&#65533;&#65533;&#65533;&#65533;	T|&#65533;&#65533;&#65533;3tAG	&#65533;0)Q&#65533;dt&#65533;.P2H&#65533;0	&#65533;&#65533;&#65533;D  B&#65533;!&#65533;)&#65533; &#1559;&#65533;&#65533;tPH&#65533;&#65533;\&#65533;DI&#65533;&#65533;&#65533;4&#1660;&#65533;LA-&#65533;q`$C'&#65533;A	&#65533;&#65533;&#65533;6_&#65533;t&#65533;I&#65533; &#65533;6&#65533;+&#65533;&#65533;e&#65533;&#65533; (7&#65533;\&#65533;:&#65533;&#65533;GTKu&#65533;>V&#65533;&#65533;8B&#65533;&#65533;2tB&#65533;@g&#65533;-&#65533;uCD@&#65533;&#65533;2&#65533;&#65533;&#65533;&#65533;&#65533;*k<-&#65533;T&#65533;3&#65533;&#65533;@&#65533;s4@,4&#65533;-C+&#65533;&#65533;"6;w&#65533;b&#65533;&#65533;&#65533;&#65533;vb&#65533;K^|&#65533;h&#1780;&#65533;P&#65533;0g)&#65533;&#65533;H&#65533;g&#65533;&#65533;@&#1999;&#65533;L@ &#65533;*&#65533;R&#65533;&#65533;	*&#65533;&#65533;&#65533;v&#65533;5n$&#65533; D&#65533;&#65533;_XK3&#65533;&#65533;&#65533;h&#65533;l&#65533;&#65533;&#65533;*&#65533;&#65533;O`&#65533;h@m&#65533;&#65533;&#65533;xLM&#65533;&#65533;&#148;&#65533;0&#65533;B&#773;&#65533; &#65533;&#65533;4&#65533;&#65533;&#65533;D7&#65533; (uW4&#65533; &#65533;&#65533;&#65533;&#65533; |&#65533;&#65533;!50&#65533;&#65533;R&#65533;T&#65533;Z]&#65533;&#65533;y &#65533;9mC &#65533;)D'3&#65533;&#65533;$&#65533;&#65533;4&#65533;@&#65533;"D(&#65533; SM&#65533;V8&#65533;4&#65533;&#65533;0x&#65533;m&#65533;Ut8 &#65533;
N2&#65533;&#65533;&#65533;I&#65533;&#65533;&#65533;&#65533;&#65533;2m&#65533;;&#65533;&#65533;{&#65533;m&#65533;z&#65533;&#65533;&#65533;&#65533;e&#65533;&#65533;&#65533;,>v&#65533;2&#65533;&#65533;G&#65533;&#65533;^p>
&#65533;'&#65533; &#65533;p&#65533;&#2756;uM&#65533; L&#65533;`&#65533;&#65533;9C(&#1220;&&#65533;n&#65533;i:&#65533;/X&#65533;oI&&#65533;B&#65533;\K. B&#555267;&#65533; &#65533; &#65533;x&#65533;|&#65533;&#65533;&#65533;u&#65533;&#65533;0&#65533;&#65533;R&#65533;,&#65533;&#65533;&#65533;&#65533;+&#65533;@_}&#65533;4nz&#65533;&#65533;&#65533;&#65533;i(&#65533;#&#65533;&#65533;&#65533;0&#65533;-,&#65533;&#1338;&#65533;&#65533;&#65533;`&#65533;&#65533;B.&#65533;'(&#65533;&#65533;&#65533;n&#65533; g9e C,<&#65533;&#65533;&#65533;&#65533; &#65533;&#65533;D.2&#65533;wS&#65533;&#65533;&#65533;&#65533;h&#1081;&#65533;&#65533;hJ,@ b&#65533;"&#65533;&#65533;&#65533;@&#65533;&/>&#65533;;RyI&#65533;&#65533;&#65533;&#65533;h&#65533;P&#65533;@!`{&#65533;&#65533;&#65533;&#65533;&#65533;&#65533;Q\nHie@&#65533;&#65533;_&#65533;&#65533;'t &#65533;L&#65533;&#65533;E&#65533;k&#65533;8&#65533;&#65533;B&#65533;&#65533;&#65533;&#65533;zP&#65533;&#65533;&#65533;Zi&#65533;.&#65533;lvjXySM&#667;&#65533;;&#65533;s&#65533;&#65533;3r=&#65533;&#65533;&#65533;&#65533;&#65533;R&#65533;&#65533;s:&#65533;&#65533;&#65533;-V<y<&#65533;w6&#65533;9&#65533;/t&#65533; &#65533;+V3&#65533;k&#65533;&#65533;&#65533;&#65533;&#65533;u&#65533;3b9&#65533;J&#65533;&#65533;&#65533;\W&#65533;&#65533;&#65533;4&#65533;&#65533;S&#65533;&#65533;&#65533;A)&#65533;zl&#65533;p &#65533;Z&#65533;z_/&#65533; $&#65533;	:M*&#65533;4F&#1143;E&#65533;&#65533;&#65533;&#65533;rS&#65533;@&#65533;&&#65533;+R&#65533;>&#1555;&#65533;OeC&#65533;&#65533;&#65533;g0&#65533;A
,{&#1787;m&#65533;&#65533;p]&#65533;=&#65533;+&#65533;&#65533;&#65533;&#65533;#t &#922;&#65533; &#65533;&#65533;H7&#65533;P&#65533;&#65533;&#65533;&#65533;&#65533;&#65533;&#65533;((&#65533;A &#65533;4&#65533;&#65533;&#65533;&#65533;&|&#65533;B&#65533;&#65533;+&#65533;&#65533;&#65533;J&#65533;&#65533;(&#65533;&#65533;p&#65533;&#65533;ZGd&#65533;&#65533;&#65533;&#65533;s&#65533;\x&#65533;&#65533;&#344;a&#65533;&#65533;A&#65533;&#65533;/M&#65533; ,@ @&#65533;  0&#65533;`&#65533;&#65533;
H &#65533;U&#476;=&#65533;&#65533;&#65533;L+?

$hp&#65533;H&#65533;'E&#65533;,@&#65533;ea>fFC&#65533;&#65533;"E&#65533;&#1570;&#65533;f17&#65533;&#65533;BJ&#65533;G&#65533;&MZ &#65533;&#65533;V&#65533;4:&#65533;&#43801;.IK
&#65533;&#65533;&#65533;&#65533;&#584;%\H`E1h&#1324;I&#65533;v-%&#65533;&#65533;&#65533;:&#65533;n&#1891;M&#65533;&#65533;&#65533;o_&#65533;<&#65533;p&#65533;&#65533;L&#437;&#65533;&#65533;&#65533;&#65533;dr!&#65533;(U&#65533;0=C&8T|p&#65533;A&#65533;&#65533;I&#65533;&&#65533;&#65533;&#65533;-e&#65533;IM&#65533;J&#518;8As-p!H&#65533;e&#65533;&#65533;fl&#1419;&#774;&#65533;o&#65533;,&#65533;'&#43560;w=&#65533;`&#65533;u&#65533;&#396;&#65533;p$&#65533;gLg&#65533;)&#65533;&#65533;&#65533;&#65533;&#65533;@ #&#65533;4i&#1324;=&&#654;&#65533;r&#65533;v&#65533;_&#65533;&#65533;I&#65533;&#65533;&#65533;&#65533;&#65533;o&#65533;a&#65533;&#65533;&#65533;&#65533;&#65533;b&#65533;
Q&#65533;&#65533;5by&#130;&#65533;&#65533;#&#65533; t"&#65533;&#65533;8 .&#65533;&#65533;#i (1&#440;&#65533;&#65533;1 &#65533;&#65533;&#65533;*@&#65533;&#65533;@&#65533;&#65533;2J&#65533;&#65533;/2&#65533;&#65533;&#65533;0&#65533;&#65533;7J1&#65533;&#65533;p&#65533; &#65533;Jp.^&#65533;&#65533;5jF&#65533;5p&#65533;D&#65533;&#65533;&#65533;O&#65533;"&#65533;&#65533;&#65533;&#65533;B&#65533;2&#65533;@&#65533;&#65533;)&#65533;&#65533;&#65533;3&#65533;Di&#65533;5&#65533;ls&#65533;&#65533;&#65533;BS&#65533;&#65533;"&#65533;^~L&#65533;c&#65533;&#65533;5&#65533;`&#65533; T&#65533; +&#1043;<&#1572;&#65533;&#65533;42&#65533;4,&#65533;&#65533;?&#65533;(`'&#65533;&#698;`H&#65533;&#65533;&#65533;2&#65533;&#65533;P&#65533;l&#65533;]&#65533;&#65533; QC2&#65533;&#817;Z&#65533;&#65533;&#65533;rk&#65533;&#65533;7r(`&#65533;&#65533;dMj~&#1586;&#65533;&#65533;&#65533;&#65533;(c&#65533;&#65533;&#65533;&#65533;9&#65533;&#65533;&#65533;i&#65533;]SCE&#65533;P&#65533;% &#65533;&#65533;f~&#65533;&#665;c,9&#65533;&#65533;&#65533;":1&#65533; 
&#65533;@&#65533;+&#65533;	&#65533;&#65533;$&#65533;:&#65533;7U&#65533;1&#65533;
	&#65533;&#65533;Y8&#65533;&#65533; &#65533;E<&#65533;&#65533;&#65533;]09&#65533; &#65533;P2&#65533; &#65533;P%UC2&#65533;.&#65533;&#65533;Z&#65533;D\&#65533;u&#65533;fb&#65533;&#199;&#65533;&#65533;-&#65533;.t &#65533;&#65533;&#65533;2&#65533;4&#65533;&#65533;Y&#65533;&#65533;l&#65533;&#65533;+&#146;&#65533;-&#65533;&#65533;&#65533;&#65533;D&#65533;&#65533; &#65533;&#65533;X&#65533;&#65533;&#65533;dH&#65533;#&#65533;&#65533; &#65533;&#2325;SA&#65533;&#65533;&#65533;&#65533;I$@&#65533;&&#65533;~&#65533;&#65533;&#65533;Q&#65533;&#65533;&#1673;B&#65533;B&#65533;&#65533;'f&#65533;'&#65533;5kE	0&#65533;N&#65533;&#65533;&#599;1X&#65533;$&#65533;&#65533;k&#65533;:@&#65533;-&#65533;f&#65533;ni$&#65533;&#65533;Pd&#65533;L
lx&#65533;&#65533;&#65533;Dc&#65533;,R&#65533;p&#65533;&#65533;'&#65533;&#65533;&#65533;&#65533;Y&#65533;++&#65533;QW
&#65533;&#65533;X&#65533;g&#65533;&#65533;E&#65533;&#65533;,&#65533;;:?0b&#65533;E&#65533;|EH'&#65533;&#65533;&#65533;&#1637;&#65533;&#65533;9f&#65533;&#282;&#65533;-"&#65533;;*c^&#578;&#65533;&#65533;K&#65533;&#65533;&#65533;&#1568;&#65533;H2b&#65533;_&#1168;&#65533;z5&#65533;&#65533;L? c&#65533;&#65533;&&#65533;(&#65533;&#1244;&#1125;|&#65533;I&#65533;pd&#65533;&#65533;K^x&#65533;B#&#65533;&#65533;N>I&#65533;0&#65533;:
&#65533; )&#65533;&#65533;(n&#65533;`tb&#65533;g$+<&#65533;&#784;
.&#65533;`&#65533;W&#65533;%uHA(6&#65533;(&#65533;&#65533;&#65533;xX&#65533;&#65533;{&#65533;@ &#65533;&#65533;&#65533;-&#65533;&#65533;&#65533;z)yM}8&#65533;&#65533;&#65533;Ey0&#65533;B&#65533;:&#65533;&#65533; &#65533;!&#65533;&#1150;T&#65533;B &#65533;c`&#65533;&#65533;&#65533;&#65533;R &#241;r&#65533;!&#65533;&#65533; *&#65533;&#65533;&#281;&#65533;Zx&#65533;&#65533;F&#65533;P&#1806;&#65533;&#1540;
Lx?&#65533; ~H&#65533;&#65533;&#65533;	3T Q:&#65533;(@R&#65533;5&#65533;&#65533;|&#65533;!ve$&#65533;&#65533;&#65533;&#65533;'b&#65533;&#65533;c&#65533;&#65533;&#65533;&#65533;b&#65533;1&#65533; &#65533;0&#65533;,&#65533;h&#65533;&#65533;@&#65533;&#65533;<9&#65533;&#65533;&#131;`&#65533;&#65533;4"&#65533;!#&#65533;B@&#65533;,4H&#65533;p&#65533;&#65533;&#65533;&#65533;&#65533;&#33871;&#65533;d&#65533;&#65533;&#65533;x&#65533;&#65533;&#531;F&#65533;E&#65533;`y#AW&#65533;P
_&#65533;&#65533;h&#65533;,&#65533;&#65533;LAh  &#65533;R&#65533;&#65533;f5xb&#65533;0%&#65533;&#65533;&#65533;&#65533;P&#65533;&#65533;4&#65533;&#65533;8 "L&#65533;&#65533;&#65533; &#65533;A&#65533;&#65533;z1ak>q&#65533;yT^&#65533;&#65533;* &#65533;11+&#65533;&#65533;<{&#65533;4%j &#65533;:d&#65533;AgPB	&#65533;&#65533;2&#65533;&#65533;.&#65533;&#65533;&#65533;Q&#65533;1p&#65533; &#65533;&#65533;%$f&#65533;&#65533;(&#1052;&#65533;&#65533;&#65533;0&#65533;&#65533;C 2&#65533;"&#65533;90&#65533;@)&#65533;Y&#65533;  I"&#65533;Fr&#65533;&#65533;&#65533;:&#1815;L&#512;d31x&#65533;!&#65533;RFp&#65533;VpHr&B2&#65533;Q.&#128;L&#65533; &#65533;&#65533;&#65533;5&#65533;D&#65533;&#65533;$&#65533;#&#65533;.&#65533;D&#65533;B&#65533;i&#293;2&#65533; hD&#65533;f&#65533;&#65533;&#65533;&#65533;&#65533;&#65533;&#65533;0^&#65533;&#65533;&#65533;&#65533;B&#65533;D&#65533;H<O*:T+[&#65533;&#65533;&#65533;&#65533;&#65533;9&#65533;\&#65533;&#65533;i&#65533;&#65533;ad&#65533;a&#65533;&#65533;&#65533;&#65533;&#65533;&#65533;#D"&#65533;01&#65533;$&#65533;&#65533;g&#65533;&#65533; @*&#65533;&#65533;;(R)|&#65533;&#65533;&#65533;XO&#65533;43&#65533;&#65533;3&#65533;&#65533;R2&#65533;h&#65533;c>&#65533;X0]&#65533;h	`&#65533;A&#65533;EQS&#65533;&#65533;kA&#65533;&#65533; &#65533;&#65533;&#65533;&#65533;&#65533;>&#65533;R&#65533;&#65533;&#65533;&#65533;~&#17154;&#65533;&#65533;&#65533;JY&#65533;&#65533;@&#65533;&#65533;D_&#65533;&#65533;&#65533;`E&#65533;&#65533;`U2@A&#65533;(-&#65533;F:&#65533;&#65533;b&#65533;&#632;&#65533;g&#1550;&#65533;&#65533;&#65533;aK&#65533;<&#65533;&#65533;`&#65533;&#65533;&#65533;h$&#65533;&#65533;&#65533;&#65533;&#65533;V9)&#65533;C.Z&#65533;VZ&#65533;?&#65533;&#65533;Z&#65533;&#65533;Y&#65533;LU&#65533; &#65533;Z`:8!&#65533;&#987;&#65533;,:&#1335;2S1&#65533;&#65533;i&#65533;&#65533;7&#65533;3t&#65533;&#65533;&#65533;&#65533;I&#65533;"&#65533;&#65533;&#65533;&#65533;*&#65533;X&#65533;&#65533;&#65533;&#65533;&#65533;^I02&#65533;w&#65533;)F&#65533;&#65533;8&#65533;0@Br&#65533;&#65533;&#65533;&#65533;
/&#65533;&#65533;|&#65533;|$&#65533;d&#65533;&#65533;}&#65533;5)%&#65533;V&#65533;WUR&#65533;&#65533;B0&#194;@?PE1:zf&#65533;"P&#65533; t&#65533;&#65533;&#65533;1I+f&#65533;<&#65533;&#65533;&#65533;F	&#65533; ^&#65533;>b&#65533;Alp&#65533;X&#65533;j&#65533;&#65533;O&#65533;&#65533;&#65533;+a&#1885;&#65533;&#65533; &#65533;&#65533;1&#61073;c&#65533;&#65533;&#65533;3i&#65533;4&#65533;iP&#65533;&#65533;&#65533;&#65533;Z&#65533;%&*&#65533;j&#65533;[sE 8(&#65533;1Lg&#65533;&#65533;0 &#65533;`&#65533;+&#65533;"&#65533;\u&#65533;0&#41987;&#65533;#P&#65533;*&#65533;#Q&#65533;`&#65533;'Lf$&#65533;&#65533;&#65533;/&#65533;(&#65533;&#65533;C2s&#65533;&#65533;l%&#65533;p&#65533;2&#1847;W&#65533;&#65533;,&#65533;7&#65533;&#65533;&#65533; *&#65533;&#65533;&#65533;&#65533;8X l58p4&#1600;3&#65533;la&`&#65533;&#65533;&#65533;<q&#65533;$&#65533;V&#65533;p&#65533;F&#65533;(&#65533;&#65533;&#65533;&#65533;&#65533;R8&#65533;&#65533;&#65533;zL&#65533;Q5&#65533;K+$`&#65533;&#65533;T&#65533;Z<&#65533;&#65533;&#65533;qx&#65533;&#65533;&#65533;&#65533;OT&#65533; x,JC&#65533;I|&#65533;2r!&#65533; &#65533;r&#65533;J^21cm&#65533;A&#65533; j&#65533;$&#65533;&#65533;18&#65533;f&#334;3,&#65533;&#65533;&#65533;&#65533;&#1749;&#65533;&#65533;&#65533;&#65533;&#65533;wq &#65533;@r&#65533; &#65533;Sx&#65533;5p&#65533;7x&#65533;C&#65533;
a/:&#65533;	&#564; &#65533;G<j&#65533;&#65533;C&#65533;&#65533;&#65533;m&#65533;0&#65533;&#65533;&#65533;&#65533;&#65533;&#65533;&#65533;p&#65533;<&#65533;&#65533;&#65533;K x0&#65533;&#65533;&#65533;f&#65533;% &#65533;&#65533;fE&#65533;D< &#65533;&#65533;&#65533;an&#65533;l+[&#65533;&#65533;&#65533;&#65533;pf&#65533;&#65533;&#65533;
1~&#65533;&#65533;&#65533;B&#65533;&#65533;&#706;&#65533;`&#65533; pa_&#65533;+&#65533;&#65533;.4B`&#65533;&#65533;&#65533;n'&&#65533;&#65533;&#65533;`$&#65533;&#65533; &#65533;`"&#65533;&#65533;&#65533;H&#65533;&#65533;|&#65533;&#65533;&#65533;I&#65533;&#65533;
v&#65533; |1&#65533;&#65533; `ta&#65533;&#65533;&#65533;P&#65533;&#65533;*H3
b&#65533;&#65533;&#65533;
G#&#65533;&#65533;`&#783;+&#65533;h`	&#65533;@&#65533;T-&#65533;&#65533;& ]"F&#65533;&#65533;=POBl@h&#65533;S&#65533;4!&#65533;&#65533;A(&#65533;H&#65533;&#65533;&#65533;&#65533;&#65533;p&#65533;"A.&#65533;&#65533;rp&#65533;&#65533;&#65533;&#62398;&#65533;0&#65533; &#65533;F&#65533; :@
&#65533;&#65533;&#65533;1^&#1634;&#65533;[T!&#65533;-u&#65533;&#65533;1N&#65533; &#65533;`&#65533;&#867;&#65533;&#65533;&#65533;&#65533;b&#65533;  `&#65533;&#65533;&#65533;&#65533;&#65533;&#65533;	6&#65533;&#65533;&#65533;&#65533;&#65533;&#65533;P 
^&#65533;G&#65533; &#65533; Z&#65533;
`&#65533;&#65533; j2&#65533;hT`L&#65533;Da.&#65533;^&#65533;&#65533;.&#65533;e&#65533;&	8&#65533;&#65533;(&#65533;>@
&#65533;&#65533;Hb&#65533;@&#65533;&#65533;GP&#65533;IT&#65533;;&#65533;&#65533;?D#+&#65533;\!&#65533;z&#65533;&#65533;A&#65533;&#65533;&#65533;No&#65533;B&#65533;y&#65533;-&#1280;	"@&#924;Q)f&#65533;&#65533;c&#65533; :&#65533;X&#65533;:pG&#65533;&#65533;&#65533;&#65533;`&#65533;&#65533;&#65533;&#65533;&#65533;&#65533;W#
T&#65533;9@&#65533;&#65533;&#65533;H&#65533;&#65533;&#65533;t&#65533;}&#65533;a&#65533;&#65533;f&#65533;&#65533;&#65533;n&#65533;&#65533;x&#5926;&#65533;^&#65533;&#65533;xL!&#65533;&#65533;$ D&#65533;&#65533;-&#65533;`&#65533;~e&#65533;&#65533;d&#65533;`&#65533;&#65533;X&#1312;	& j&#65533;&#65533; &#65533;$&#65533;&#65533;&#65533;&#65533;x&#65533;9zO'"&#65533;<"?Z&#65533;&#65533;&#65533;8(g&#65533;&#65533;&#65533;&#65533;&#65533;R#&#65533;&#65533;r&#46507;!3!:&#65533;&#65533;&#1321;&#65533;&#65533;&#65533;Lb&#65533; J'&#65533;&#65533;n&#65533;&#65533;&#65533;F&#65533;&#65533;3B&#65533; v&#65533;haB(&#65533;
 1&#65533;#&#1866;&#65533;&#65533;&#65533; g&P&#65533;&#65533;&#65533;&#65533;&#65533;.&#65533;i&#65533;&#65533;/	l$	@V&#65533;b&#65533;<!&#65533; @&#65533;&#65533;&#65533;&v&#65533;&#65533; \1U&#65533;&#65533;&#65533;&#65533; &#65533;Rj4&#65533;J&#65533;.&#65533;
`D&#65533;da\ P&-%@&#65533;`&#65533;15b&#65533;: &#65533;P&#65533;(&#65533;G Ab&&#65533;!&#65533; $&#65533;&#65533;&#65533;&#65533;&#65533;&#65533;f&#65533;&#65533;	4&#65533;&#65533;M&#65533;&#65533;&#65533;3LK:Qk$&#65533;&#65533;"&#65533;}&#65533;Ah&#65533; T R#&#65533;&#65533;&#65533;L`&#65533;`&#65533;Erh&#65533;6 &#65533;&#65533;&#65533;o&#65533;pD&#65533;4&#65533;$&#65533;T&#65533;`a&#65533;lA``J&#65533;&#418; v &#65533;\p&#65533;&#65533;&#65533;&#65533;D&#65533;fq&#65533;&#65533;&#65533;G&#65533;&&#65533;&#65533;z@&&#65533;&#65533;,@&#302;#7&#65533;&#65533;(&#65533;A&#65533;/!OE&#65533;JE A:omL!< &#65533;&#65533;&#65533;&#65533;DN&#65533;J@&#65533; &#65533;&#65533;z&#65533;p&#65533;@2&#65533;&#21524;(y&#65533;&#65533; d &#65533;?&#65533;l C&#65533;|&#65533;c<&#65533;&#65533;vn&#65533;hA
L&#65533;U&#65533;&#65533;&#65533;$TI&#65533; p&#65533;#$A
&#65533;&#65533;&#65533;&#65533;&#65533;. &#65533;$&#65533;&#1184;	0&#65533;&#65533;&#65533;&#65533;D	@PSt$&#65533;!&#65533;3*P!	F@r`Z&#65533;b"&#65533;&#65533;@&#65533;&#65533;&#65533;&#65533;&#65533;:x&#65533;&#65533;&#65533;R&#65533;S&#65533;s&#65533;B&#65533;&#37762;&#65533;&#65533;&#65533;T&#65533;Db!0&#65533;&#65533;&#65533; V&#65533;
&#65533;sVk&#65533;&#65533;%4&#65533;s&#65533;x5GX BG%&#65533;&#65533;&#65533;&#65533;%Z&#65533;8&#65533;Nq/&#65533;&#65533;&#519;c&#65533;oZ&#65533;&#65533;&#65533;&#65533;&#65533;36&#65533;X&#65533;&#65533;&#65533;I&#65533; `
>aIZ/&#65533;"&#65533;g&#65533;NaB&#65533;5&#65533;&#65533;&#65533;h&#65533;'sj@aF&#65533;0$&#65533;&#65533;&#65533;&#65533;&#1568;G&#65533;}n&#65533;   &#65533;&#65533;&#65533;&#65533; D 	@("&#65533;BLo53&#65533;&#65533;R&#418;&#65533;&#65533;L&#65533;29&#65533;N&#65533;I&#65533;d%R&#65533;&#1186;#&#65533;b&#65533;&#65533;&#65533;&#65533;&#65533;O&#61988;Rv&#65533;V6&#1792;x&#65533;1&#65533;2&#65533;n&#65533;&#65533; &#65533;&#65533;&#65533;&#65533;b 8&#65533;	a&#65533;rc2&#65533;&#65533; )&#1056;&#65533;)y&#65533;&#65533;3 &#65533;&#65533;x&#65533;2p!&#65533;$4&#65533;&#65533;|&#65533;&#65533;&#65533;l&#65533;4&#65533;&#65533;&#65533;Z&#65533;-&#65533;&#65533;E&#65533;bJ&#65533;X u&#522;&#65533; =<g&#65533; 	
-&#65533;p&#65533;&#65533;V"Wp&#65533;P+*&#65533;
&#65533;x&#65533;&#65533;H&#65533;L &#65533; f&#65533;T&#65533;$"&#65533;+x!L&#65533;&#65533;jA&#65533;&#65533;	&#65533;&#65533;&#65533;&#65533;&#65533;&#65533;&#65533;BElQ"4e$&#65533;\&#65533;$&#65533;&#65533;g&#65533;&#65533;&#65533; &#65533;L&#65533;&#65533;VmU&#65533;&#65533;u.&#65533;IE&#65533;&#65533;x&#65533;&#65533;w&#65533;o>M&#65533;V&#65533;x&#65533;0=&#65533; &#65533;&#65533;&&&#65533;y&#65533;&#65533;D&#65533;&#65533;ZI&#65533;& 
 !&#65533;&#65533;[N	l&#65533;
&#65533;b&#65533;a&#65533; n&#65533; &#65533;&#65533;bv`a&#65533; b&#65533;\&#65533;@&#65533;8Q&#65533;&#65533;~&#65533;}<O#X&#65533;6&#65533;2%&#1248;&#65533;El
N@&#1586;&#65533;9'&#65533;&#65533;&#1222;gn uxx&#65533;`&#65533;&#65533;1=&#65533;`z@&#65533;e&#65533;,"NXe&#65533;&#65533;&#65533;&#65533;Nf&#65533; &#65533;&#65533;&#65533;&#65533;&#65533;&#65533;&#65533;	&#65533;&#65533;&#65533;U$!
&#65533;&#65533;$&#65533;&#65533;&#65533;:/7&#65533;a&#65533;a|$>A&#65533;6/8@W4z &#65533;W#z&#65533;J&#65533;z&#65533;6&#65533;b&#65533;;A&#65533;&#65533;&#440;hV&#65533;&#65533;g&#65533;L#b&#65533;&#65533;uax&#65533;y&#65533;&#65533; <v&#65533;=&#640;
p &#1688;&#65533;&#65533;&#65533;>&#65533;&#65533;&#65533;J&#65533;(&#65533;&#1056;@^&#65533;b&#65533;&#65533;&#65533;&#65533;jc&#65533; &#65533;8&#65533;Q
&#65533;qs&#65533;h#O_&#65533;Y-%&#65533;l&#65533;&#65533;pU&#65533;&#65533;&#65533;t&#65533;3&#65533;&#65533;&#65533;&#65533;8RE&#65533;&#65533;>bL&#65533;~&#65533;&#65533;&#65533;`&#65533;&#65533;h&#65533;&#65533;C@&#65533;&#65533;#7&#65533;&#65533;&#65533;&#65533;&#65533;U,&#65533;yPoM1L&#262;&#65533;&#65533;&#65533;&#65533;$5n&#65533; al&#65533;I&#65533;&#65533;<_s&#65533;&#65533;`~&#65533;&#65533;
&#65533;:&#65533;&#65533;2&#65533;P3&#65533;&#65533;&#65533;&#65533;X@&#65533;&#65533;P&#65533;&#65533;&#65533;g$&#65533;a&#65533; @&#65533;D&#65533;@&&#65533;&#65533;J&#65533;t&#65533;&#65533;&#65533;@|&#65533;Q&#65533; &#65533;&#996;  &#65533;"=&#1408;&#65533;&#65533;&#65533;&#65533;KvD&#65533;&#65533;!2&#65533;v&#65533;J8&#65533;	&#65533;2&#65533;z!:&#65533;v&#65533; &#65533;'
&#65533;%$&#35808;g&#65533;&#65533;z&#65533;B@5&#65533;#&#65533;2 &#65533;G#t&#65533;	|[&#65533;&#936;&#65533; &#65533;^&#65533;}A
&#65533;5&#65533;Y&#65533;&#65533;X `<&#65533;&#1494;&#65533;&#65533;@&#65533;&#65533;v&#65533;vE&#65533;&#65533;&#65533;&#65533;<&#65533;&#65533;^e&#65533;2&#65533;&#65533;5:&#65533;ce&#65533;@&#65533;@&#65533;&#65533;yNa&#65533;&#65533;J&#65533;h&#65533;&#65533;&#65533; 6&#65533;6A&#65533;Z/&#65533;{&#65533;N $&#65533;&#65533;&#65533;&#65533;9G4ev]R#~&#65533;&#65533;&#3257;&#65533;&#65533;&#65533; :&#65533;&#65533;&#65533;rZ!H;&#65533;&#65533;g!&#65533;xV;&#186;&#65533;K&#275;&#65533;&#65533;&#65533;&#65533;&#65533;&#65533;`8&#65533;&#65533; `J&#65533;&#65533;&#65533;&#65533;&#65533;&#65533;rc A&#65533;&%"&#65533;&#65533;&#65533;&#65533;&#65533;8&#65533;&#65533;&#65533;&#65533;&#65533; &#65533;`&#65533;5"&#65533;&#65533;&#65533;Pj  0!&#65533;&#65533;&#65533;
 &#65533;Z&#65533;H|R&#65533;IfaH&#65533;G&#65533;&#65533;#&#65533;&#65533;&#65533;&#65533;&#65533;&#1752;gH&#65533;TT&#65533;&#65533;&#65533;gTQ&#65533;W&#65533;V&#65533;&#65533;&#65533;p&#65533;>A&#65533;s&#1666;"&#65533;	&#65533;&#65533;&#65533;&#65533;G&#65533;&#65533;&#65533;&#65533;&#65533;&#65533; n&#65533;&#1502;a&#65533; `l&#65533;&#65533;&#65533; Zy&#65533;6"&#65533;`&#65533;^&#65533;1&#65533;`&#65533;&#65533;A&#65533; |&#65533;7'&#65533;n=R=X&#894;/&#65533;(&#65533;&#65533;3h&#65533;2&#65533;&#65533;
&#65533;:&#65533;&#65533;&#65533;&#65533;7U&#65533;&#65533;&#65533;n0d&#65533;J<&#65533;	lW&#65533;&#65533;&#65533;&#1681;&#65533;&#65533;1
&#65533;&#65533;&#65533;&#65533;&#65533;&#65533;&#65533;&#128;z&#65533;&#65533;pz"4`&#65533;<&#65533;6&#65533;&#65533;&#65533;&#635;H&#65533;&#65533;&#65533;&#65533;&#65533;`&#65533;&#65533;&#65533;!&#65533;Z&#65533;V&#65533;{&#65533;&#65533;d$&#65533;&#65533;&#65533;&#65533;&#65533;?&#65533;$&#65533;6c&#65533;&#65533;?&#65533;&#65533; HW&#65533;
&#65533;f&#65533;>}&#65533;9&#65533;21S,&#65533;C&#65533;!@d&#65533;&#65533;&#65533;&#65533;v&#65533;D&#65533;n 0&#65533;'&#65533;A&#65533;@&#65533;&#65533;t&#65533;&#65533;&#65533;]&#65533;v&#65533;&#65533;&#65533;4!v&#65533;&#65533;&#65533;&#65533;&#65533;&#65533;&#65533;	&#65533;&#65533;&#65533;&#65533;&#65533;=C&#65533;&#65533;UW@\!Qg5*ta&#65533; &#1697;0+&#65533;&#65533; B&#65533;4a&#65533;&#65533;&\a&#65533;&#65533;&#496;Z&#65533;&#65533;&#65533;&#65533;tA}&#65533;&#65533;b&#65533;&#65533;	&#65533;u&#65533;}h&#65533;&#65533;&#65533;&#65533;&#65533;&#65533;A&#65533;,&#65533;&#65533;&#65533;&#65533;&#65533;&#65533;b&#65533; &#65533;7B&#65533;7=w1&#65533;`&#416;&#65533;&#65533;&#65533;&#65533;&#65533;&#65533;&#65533;&#65533;&#65533;&#65533;e/&#65533;&#65533;x]&#65533;&#65533;U"D 8&#1050;&#65533;&#65533;]&#65533;
\`H.d&#65533;&#65533;&#65533; U&#65533;&#65533;`&#65533;&&#65533;o"&#65533;&#65533;&#65533;&#65533;G@&#65533;
*&#65533;5MTC, d&#65533;&#65533;&#65533;9&#65533;&#65533;&#65533;}&#65533;-&#65533; &#65533;&#65533;&#65533;l K&#65533;  r`&#65533; 
&#65533;&#65533;&#65533;&#65533;
&#65533; &#65533;IVTk&#65533;Jr&#65533;&#1630;&#65533;&#65533;&#65533;c:&#65533; a&#65533;&#65533;7&#65533;!&#65533;!&#65533;*&#65533;B&#65533;za&#65533;K-&#65533;&#65533;90p "&#65533;&#65533;&#65533;&#65533;a&#65533;$aF&#65533;&#65533;&#1046;&#65533;&#65533;&#65533;X/&#65533;,aA&#65533;&#65533;<&#65533;&#65533;.&#65533;&#65533;e&#65533;&#65533;&#65533;&#1541;|V$&#65533;<&#65533;Z&#65533;&#65533; 	&#65533;&#65533; &#65533; &#65533;p&#65533;&#133;
2|1&#65533;&#265;B&#65533;&#65533;1&#65533;&#397;;z&#65533;2&#65533;&#529;&&#65533;&#65533;2eD&#65533;	 &#65533;!&#65533;"e&#990;9sV3g&#65533;f&#65533;&#65533;8 &#65533;&#595;-4&#65533;&#65533;&#924;7&#65533;&#1882;&#65533;"&#65533;&#65533;&#65533;*&#65533;|8u&#65533;fX&#65533;&#65533;3'2Rx4 X&#65533;&#65533;&#65533;B&#65533;&#65533;2&#65533;T'&#65533;O94\U&#65533;&#65533;&#65533;&#1032;&#65533;0&#65533;Y&#65533;f3Y&#65533;l&#65533;=&#816;&#65533;D&#65533;`&#65533;&#132;
&#65533;-&#65533;&#65533;&#65533;&#65533;Iz&#65533;:&#65533;&#65533;//s&#1452;&#65533;&#65533;KL&#65533;&#65533;4&#65533;&#65533;Y&#65533;.H&#1867;&#1076;P&#65533;1 &#65533;
&#65533;&#65533;`&#65533;`Hu&#65533;&#65533;&#65533;&#60217;4&#65533;b&#65533;&#65533;&#65533;&#65533;V&#65533;&#65533; -&#65533;&#65533;%&#65533;&#65533;5&#65533;&#65533;f&#65533;&#65533;&#65533;&#65533;z&#65533;b&#65533;&#65533;&#65533;&#65533;kV&#65533;-K:&#1195;t&#65533;x&#1046;&#65533;&#65533;&#65533;&#65533;&#65533;&#65533;hH&#65533;&#65533;&#65533;&#65533; ^'&#65533;W&#65533;A&#65533;@G2&#65533;&#65533;7S&#65533;x&#65533;&#65533;&#65533;!&#65533;&#65533;/u&#65533;D#&#65533;&#65533;Lp&#348;2V&#65533;&#65533;@|&#65533;&#65533;3&#612;&#65533;&#65533;d&#65533;&#65533;]&#65533;I F%&#65533;&#65533;&+_&#65533;` w	B&#65533;`&#65533;rp&#65533;0SK%:u$C,eUZ&#65533;5X&#65533;fTFT`&#65533;b&#65533;&#65533;{]F&#65533;r&#65533;&#65533;&#65533;
k4&#65533;p&#65533;&#65533;&#65533;&#65533;`&#65533;^P&#65533;`&#65533;0&#65533;&#65533;&#65533;1&#65533;&#65533;&#65533;&#65533;DFb&#65533;&#65533;Ir&#65533;Sa-C&#65533;"  &#65533;&#65533;&#65533;@p&#65533;"&#65533;&#65533;&#65533;L3&#65533;\&#65533;Ag&#65533;@&#65533;&#34043;x&#65533;C&#65533;S&#65533;&#65533;&#65533;P&#65533;&#65533;VC&#65533;&#65533;&#65533;&#65533;UF&#65533;&#65533;k&#65533;f&#65533;kE&#65533;
&#65533; c&#65533;&#65533;&#65533;&#65533;&#930;&#65533;p)&#65533;A@&#65533;&#65533;,&#65533;8&#65533;&#65533;&#65533;1&#65533;&#65533;&#1185;&#65533;&#65533;'&#65533;R@&#65533;T`&#65533;&#65533;&#65533;[&#65533;[B&#65533;@&#65533;[3&#65533;!&#65533;ef&#65533;&#65533;S&#65533;&#65533;K&#65533;&#65533;&#1226;7nY&#65533;i&#65533;2&#1500;&#65533;T&#65533;&#65533;&#65533;&#65533;&#65533;"&#65533;&#65533;&#65533;_&#65533;&#65533;&#263;mh&#65533;Z d&#65533;&#65533;p2&#65533;&#65533;!&#65533; &#65533;&#1794;&#65533;M&#204;b&#65533;&#65533;(&#65533;&#430;V
&#65533;&#65533;F,&#65533;*CJ
&#65533;M&#65533;VL&#65533;A&#65533;t&#852;&#65533;D	.&#65533;&#65533;^8&#65533;&#65533;R7&#598;&#65533;&#65533;&#65533;&#65533;&#65533;&#65533;&#65533;Uu&#65533;i_6&#65533;&#65533;&#65533;&#65533;M&#65533;Gx~=&#65533;&#65533;C!1-O&#65533;2&#65533;&#65533;1&#65533;x &#65533;&#65533;&#65533;&#65533;&#65533;S&#65533;&#65533;&#65533;_v&#65533;ID&#65533;&#65533; B&#65533;p&#65533;*24&#65533;&#65533;S`&#65533;H&#65533;Kp&#65533;2&#65533;
%q&#65533;A)&#65533;$&#65533;T&#65533;&#65533;0Kt8*~S~@TV&#65533;&#65533;&#65533;
&#65533;&#65533;b&#65533;&#65533;;&#64291;}$&#65533;&#65533;v&#65533;&#65533;&#65533;&#65533;1&#65533;l&#65533;&#152;&#65533;T C`_X&#65533;XR&#65533;&#65533;)&#65533;&#65533;&#65533;&#65533;&#65533;&#65533;L+Cl j\'&#65533;&#65533;4&#65533;&#65533;h&#65533;&#65533;B&#65533;&#65533;C;&#65533;Z(&#65533;&#65533;&#65533;&#65533;a(aC&#65533;R&#65533;&&#65533;&#65533;&#65533;&#65533;&#65533;&#65533;l&#1397;&#65533;Y&#65533;&#65533;&#65533;&#65533;&#710;&#65533;.Ex&#48716;&#65533;&#65533;&#65533;e&#65533;&#65533;&&#65533;&#65533;  <5&#65533;&#65533;a&#65533;J&#65533;_&#65533;a&#65533;&#65533;&#65533;E+D&#65533;E*&#65533;C&#65533;&#65533;&#65533;&#65533;
&&#65533; &#65533;&#65533;&#65533;&#65533;F&#65533;\&#65533;@Z&#65533;&#65533;@&#65533;&#65533;J	&#65533;T&#65533;<&#65533;

 &#533;&#65533;X x&#65533;FP&#65533;J`&#65533;&#65533;M&#65533;J&#65533; ~v&#65533;8&#65533;m/&#65533;K&#65533;U&#65533;]$#F&#65533;H-&#65533;&#65533;"&#65533;L%)&#65533;&#65533;P&#65533;&5&#65533;&#65533; F)&#65533;0&#65533;$gX&#65533;&#65533;Z&#65533;&#65533;&#65533;.&#65533;&#65533;8&#65533;&#65533;&&#65533;,&#65533;ch&#65533;p&#65533;&#65533;f&#65533;bRP &#65533;n&#65533;*@iHEp&#65533;S&#65533;1&#65533;`4&#65533;&#65533;&#65533;&#65533; !^&#65533;&#65533;&#65533;Hn&#65533;l&#65533;&#65533;&#65533;M_&#65533;&#65533;M;&#65533;&#65533;@&#65533;&#65533;&#65533;l&#65533;&#65533;&#65533;&#65533;&#65533;&#65533;&#65533;8&#65533;
&#65533;&#65533;)&#65533;9&#65533;I&#65533;!|&#65533;J*yI&#65533;&#65533;WP&#65533;&#65533;&#65533;&#65533;T =&#65533;2&#65533;e&#65533;7&#65533;,&#65533;&#65533;3zQ&#65533;,&#65533;&#65533;b&#65533; &#65533;@&#65533;[:&#65533;l&#65533;&#65533;&#65533;&#65533;&#65533;//&#65533;3&#65533;B&#1024;5\&#65533;&#65533;&#154;&#65533;gFs&#65533;b&#65533;J&#65533;&#65533;&#65533;&#65533;3Xv&#65533;*/&#65533;&#65533;&#65533;&$!$x &#65533;&#65533;u&#65533;R&#65533;VJ@&#65533;0&#65533;N&#65533;&#65533;&#65533;D>` &#65533;&#65533;&#65533;;h@&#65533;9&#65533;'&#65533;&#65533;B&#65533;&#65533; Q)( &#65533;8&#6682;&#65533;1&#65533;&#65533;V&#65533;&#65533;&#65533;&#65533;.&#65533; )&#65533;BB&#65533;&#65533;4&#65533;&#65533;	-&#65533;&#65533;&#65533;&#65533;&#65533;+&#65533;&#33509;&#65533;-&#65533;K&#65533;&#65533;`&#65533;&#65533;E&#65533;&#65533;&#65533;3&#65533; &#65533;&#65533;!@(&#65533;&#65533;&#65533;6P@U&#65533;&#65533;F&#65533;,&#65533;V&#65533;;@&#65533;&#65533;
&#65533;6&#65533;&#65533;&#65533;&#65533;`W&#65533;!iA&#65533;&#65533;@&#65533;&#65533;c&#65533;"E$L&#65533;&#65533;&#65533;T&#65533;&#65533;@&#65533;1&#65533; &#65533;&#65533;6Xx@&#65533;`4&#65533;Ai(&#65533;x0"&&#65533;MsHc&#65533;; &#65533;&#65533;q&#65533;&#65533;*&#65533;&#65533;0&#65533;,&#65533;&#65533;hv,&#65533;&#65533;&#573;&#65533; &#65533;9&#65533;P&#65533;&#65533;&#65533;}8&#65533;]&#65533;&#65533;p&#65533;H&#65533;1&#65533;AC`&#65533;fZPb&#65533;Y &#65533;&#65533;H1f&#65533;"&#65533;&#65533;d&#65533;&#65533;U F&#65533;&#65533;S&#65533;H&#65533;&#65533;[&#65533;&#65533;&#65533;!Bv&#1216;c&#65533;a	'&#65533;@A&#1413;W&#65533;5 &#65533;-rh&#65533;,&#65533;&#65533;&#65533;UV@&#65533;&#65533;&#65533;?&#65533;&#65533;&#65533;&#65533;m&#65533;&#65533;2:&#65533;%!l&#65533;&#65533;@&#65533;I&#65533;d0&#65533;
&#65533;k)4&#65533; &#65533;&#65533;&zQ"gc&#65533;(&#65533;&#65533; &#65533;h&#65533;&#65533;i* &#65533;&#65533;&#65533;&#65533;8&#65533;&#65533;L&#65533; &#65533;&#65533;f&#65533; &#65533;&#65533;&#65533;&#65533;4Px&#65533;V&#65533;&#65533;K F&#65533;g4&#65533;&#65533;&#65533;T&#65533;&#65533;&#65533;`&#65533;.v&#65533;&#65533;S&#65533;b 
L&#65533;&#65533;+&#65533;1(&#65533;&#65533;&#65533;&#65533;&#65533;&#65533;&#65533;\&#65533;
70&#65533;&#65533;JBG&#65533;&#65533;:Q]&#65533;&#65533;&#65533;&#65533;(&#65533;_&#65533;ib&#65533;B%b&#65533;&#65533;[&#65533;&#65533;t&#65533;&#283;&#65533;&#65533;&#65533;>&#65533;&#65533;v&#65533;&#65533;3&#65533;&#65533;N&#65533;A&#65533;&#65533;&#65533;&#65533;&#65533;&#65533;G&#65533;jDP&#65533;&#1028;&0a&#65533;&#65533;IH&#65533;$&#65533;S&#65533;&#65533;

&#65533;H0&#65533;< &#65533;u'&#65533;&#1152; a	'BP&#65533;"2&#1815;&#65533;I 
|&#65533;&<	> &#65533;&#65533;&#65533;?&#65533;d&#65533;Wi&#65533; &#65533;-TA	4&#65533; &#65533;&#65533;$&#65533;&#65533;&#65533;DI&#65533;&#65533;&#65533;&#65533;&#65533;&#65533;.#u&#65533;&#65533;=&#65533;
-J&#65533;&#65533;&#65533;&#65533;&#65533;=&#1275;&#65533;0&#65533;~,&#65533;&p&#65533;^&#65533;&#65533;&#65533;&#1027;t&#65533;&#65533;@k&#65533;&#65533;&#65533;^&#65533;&#65533;o&#65533;&#65533;i&#65533; Y"E&#65533;;&#65533;K&#65533;`&#65533;&#65533;.&#65533;&#65533;&#65533;v&#65533;^&#65533;&#65533;&#65533;	&#65533; 9&#65533;A0p
D&#65533;&#65533;&#65533;&#65533;{&#65533;&#65533;#&#65533;&#65533;kD&#65533;u&#65533;:u&#65533;&#65533;g&#65533;b&#65533;&#65533;&#65533;&#2021;AD&#65533;]&#65533;3&#65533;.nx&#65533;p&#65533;&#65533;a/t&#65533;h~&#65533;&#65533;y&#65533;ck&#65533;RE&#65533;>k*&#65533;z&#65533;&#1656;&#65533;[&#1886;agZxbGqh=wj&#65533;&#65533;&#65533;5&#65533;&#65533;&#65533;&#65533;l&#65533;&#855;~Z&#1404;&#65533;&#65533;&#65533;~&#65533;&#65533;&#65533;&#65533;&#2023;&#65533;4&#65533;k&#65533;&#65533;H&#65533;D&#65533;&#65533;&#65533;&#65533;&#65533;&#65533;r&#65533;&#65533;&#65533;&#65533;&#65533;of&#65533;^&#65533;&#65533;9&#65533;~&#65533;GwZu&#65533;&#65533;&#65533;w4&#65533;X&#65533;-&#65533;&#65533;:&#65533;&#65533;{&#65533;&#65533;5&#65533;7A&#65533;_&#65533;Ahb|&#65533;RB)wC&#65533;&#65533;/&#65533;e&#65533;'A'!&#65533;&#65533;&#65533;~	&#65533;&#65533;g&#65533;&#65533;&#65533;&#65533;1H~a&#65533;{&#65533;5&#65533;&#65533;}	&#65533;&#65533;&#1463;w&#65533;&#65533;z&#4481;qX&#65533;&#65533;"&#65533;&#65533;Z&#65533;&#65533;=&#65533;t5&#65533;&#320;t&#65533;|&#65533;&#65533;&#65533;@&#65533;|&#65533;E&#517;&#65533;&#1477;ZA&#65533;O'AW8&#65533;Yxw_&#65533;&#65533;n&#65533;&#65533;&#65533; &#65533;6&#65533;d&#65533;{&#65533;D&#65533;V&#65533;&#65533;ix&#65533;v&#65533;&#65533;X&#65533;&#65533;Top&#65533;&#65533;S(&#65533;&#65533;&#65533;_u&#65533;&#65533;&#65533;&#65533;&#65533;h&#65533;&#65533;&#65533;U~&#65533;&#65533;&#65533;<23&#65533;&#65533;H&#65533;&#65533;h&#65533;&#65533;&#65533;&#1463;&#65533;&#65533;&#521;&#65533;&#65533;`&#65533;&#65533;&#65533;w&#65533;H&#65533;&#65533;h&#65533;&#65533;&#65533;&#65533;&#1537;&#65533;&#522;&#65533;&#1545;&#210;&#65533;&#65533;&#65533;^&#65533;H&#65533;&#65533;&#65533;&#65533;&#65533;&#65533;&#65533;&#65533;A`&#65533;[&#65533;&#33535;&#65533;&#65533;&#65533;!&#65533;&#65533;&#65533;&#65533;>'&#1099;&#65533;&#65533;&#65533;&#728;5&#152;C&#65533;(&#65533;&#65533;(&#65533;&#65533;~ &#65533;&#65533;H&#65533;&#1640;&#65533;#&#65533; x&#65533;exI&#65533;(&#65533;&#65533;&#65533;A &#65533;&#65533;&#65533;1&#65533;&#65533;&#526;&#65533;h^&#65533;(&#65533;&#65533;&#65533;5&#65533;H&#65533;&#65533;&#1543;&#65533;&#65533;&#65533;&#65533;&#65533;h&#65533;&#65533;&#65533;&#65533;&#65533;&#65533;&#65533;&#65533;a&#65533;Y&#65533;&#65533;(3&#65533;"&#65533;+&#523;&#65533;&#65533;&#65533;&#65533;&#65533;&#65533;&#65533;u&#65533;&#65533;&#65533;&#65533;&#65533;&#65533;&#65533;6wa&#65533;?&#65533;&#65533;&#335;I&#65533;)Xq&#65533;&#65533;W&#65533;^rX&#65533;-y&#65533;[&#65533;)&#65533;&#65533;&#65533;U&#65533;.i&#65533;v(&#65533;p&#65533;&#65533;&#65533;x&#65533;=&#65533;d&#65533;&#65533;9	&#65533;&#65533;%x>i&#65533;Ng.%&#65533;&#65533;&#65533;~G&#65533;{&#65533;&#65533;L	1OI&#65533;BxW&#65533;~(&#65533;U&#597;&#65533;ek&#62997;d&#65533;&#65533;]I&#65533;Y&#65533;0&#65533;&#65533;&#65533;&#65533;ie&#598;&#65533;&#65533;}i&#65533;&#65533;#&#1622;l	&#65533;p&#65533;&#65533;s&#65533;&#65533;&#65533;Q&#65533;v&#65533;&#65533;h&#65533;y&#1619;&#65533;&#215;&#65533;(,S&#65533;U)1&#65533;Y&#65533;&#65533;w&#65533;y&#65533;&#65533;&#65533;&#65533;I8&#65533;&#65533;I&#65533;j&#65533;&#65533;&#65533;[H8"&#65533;&#65533;9&#65533;&#65533;~
q&#65533;&#65533;&#65533;VM&#65533;T&#65533;&#38493;&#65533;._&#65533;&#65533;&#65533;&#65533;&#65533;[)|&#65533;y&#65533;&#65533;&#65533;&#65533;xi&&#65533;7&#1613;AY&#65533;&#65533;&#65533;&#65533;6]&#65533;I&#65533;&#65533;fw&#65533;&#1627;&#65533;Y<)&#65533;&#1752;&#65533;&#1616;&#65533;&#65533;C&#65533;I&#65533;W&#65533;{&#65533;&#65533;&#65533;&#65533;'&#65533;u&#65533;i&#65533;&#665;&#65533;&#65533;h&#65533;&#65533;&#65533;&#65533;J&#65533;&#65533;I&#65533;&#65533;9&#65533;&#65533;Y&#65533;&#65533;&#65533;&#65533;9&#65533;&#65533;o&#65533;&#65533;&#65533;&#65533;&#580;w&#65533;zi&#65533;9&#65533;L&#65533;I&#65533;&#65533;hx&#65533;s&#65533;&#65533;)&#65533;&#65533;&#65533;?&#65533;&#65533;&#65533;&#585;&#65533;"&#65533;j&#65533;&#65533;&#65533;hxx&#65533;&#1246;&#65533;&#65533;'&#65533;j&#65533;&#65533;}&#65533;&#65533;@&#65533;&#65533;z&#65533;.&#65533;U&#65533;&#65533;p&#65533;&y'&#65533;vH&#65533;&8]':&#65533;&#44642;#&#65533;&#65533;&#65533;&#65533;&#65533;&#65533;?3&#65533;&#65533;<h7&#65533;&#65533;?6&#65533;:&#65533;?&#65533;&#65533;&#65533;&#6359;Y&#65533;&#65533;)&#65533;&#65533;&#65533;Lxr&#65533;&#65533;Y&#65533;&#65533;Kz&#65533;&#65533;&#65533;&#65533;Y+8&#65533;T:&#65533;&#65533;YI&#65533;&#65533;&#65533;YoB3&#65533;-&#35147;z2&#65533;&#1833;6i~&#65533;&#1318;&#65533;&#65533;&#65533;&#65533;&#65533;p&#65533;&#65533;v&#65533;9&#65533;&#65533;)oSzh&#65533;F&#65533;&#65533;4i&#65533;&#1703;&#65533;&#65533;%:&#65533;w&#65533;&#65533;&#65533;y@&#65533;&#65533;&#65533;&#65533;&#65533;&#1509;sI&#65533;M7F:&#65533;*&#65533;59&#65533;&#65533;&#65533;&#65533;&#65533;&#219;&#65533;&#65533;&#65533;g&#65533;&#65533;&#641;&#65533;.Z&#65533;.&#65533;z&#65533;&#65533;&#65533;&#65533;&#64964;&#65533;&#65533;%&#65533;&#65533;&#65533;&#65533;9&#65533;F&#65533;&J&&#65533;&#65533;:&#65533;&#65533;&#65533;&#65533;&#65533;W;R&#65533;&#65533;:&#65533;&#65533;&#65533;&#65533;&#65533;&#65533;[x%&#65533;&#1705;&#666;&#65533;&#65533;&#65533;z&#65533;&#65533; /&#65533;&#65533;*&#65533;&#65533;&#65533;T&#65533;&#65533;&#65533;&#65533;z&#65533;&#65533;&#65533;M&#65533;&#65533;&#65533;&#65533;J8&#65533;I&#65533;&#2042;43&#65533;0&#60716;&#65533;&#65533;&#65533;m&#537;rX&#65533;Iz&#65533;&#38574;S&#65533;S&#65533;&#65533;&#1538;&#65533;&#65533;&#65533;&#65533;*&#65533;1&#65533;u&#65533;l&#65533;&#65533;Rxy&#65533;1&#65533;:&#65533;&#65533;&#65533;&#65533;69&#751;&#65533;8&#65533;&#65533;A&#65533;&#65533;1&#65533;&#65533;&#65533;t&#65533;&#65533;&#1236;)&#65533;W&#1594;&#65533;'&#65533;:&#530;&#1786;&#65533;&#65533;&#65533;)c(+&#65533;){R:&#65533;&#65533;N&#65533;B3&#755;&#65533;&#65533;&#65533;J&#65533;&#65533;&#65533;&#65533;&#65533;&#65533;&#65533;=&#65533;&#65533;4Kx&#65533;*&#65533;&#65533;H&#65533;&#65533;g(I+&#65533;&#65533;0&#65533;&#65533;&#65533;&#65533;|:&#65533;[&#65533;{&#65533;&#65533;Z&#757;a&#1781;&#65533;z&#65533;&#65533;"&#65533;i&#65533;&#65533;&#65533;i~4&#65533;&#65533;qK&#65533;z"&#65533;w&#65533;i&#65533;})&#65533;&#65533;:EX&#65533;&#65533;&#65533;&#65533;&#65533;+j&#154;u&#65533;&#65533;&#65533;{yj(%&#65533;BA&#65533;&#65533;k y&#65533;&#65533;%k&#65533;&#65533;2&#65533;^&#65533;q&#65533;&#65533;&#65533;&#65533;%{)&#65533;&#65533;;&#65533;&#1734;&#65533;2&#65533;&#65533;{&#65533;s&#65533;Ww.K&#65533;&#65533;&#65533;+&#65533;&#65533;c&#65533;u&#65533;c&#65533;#&#65533;H&#65533;Ws&#65533;&#65533;cCE&#65533;T&#65533;+&#65533;sW&#65533;J&#65533;&#65533;&#65533;F6&#65533;&#65533;&#65533;&#65533;Y59&#65533;&#65533;y&#65533;&#65533;.&#65533;&#65533;&#65533;&#65533;&#65533;&#65533;x&#65533;&#65533;&#49021;#&#65533;&#65533;G&#65533;j&#65533;,&#65533;&#29438;&#39678;&#65533;&#766;&#65533;&#65533;&#65533;&#65533;&#65533;+&#65533;&#65533;K&#65533;&#65533;k&#65533;&#65533;&#65533;&#65533;&#65533;&#65533;&#65533;&#65533;&#767;&#65533;&#65533;&#65533;&#65533;,&#65533;L&#65533;l&#65533;&#65533;&#65533;	&#65533;&#65533;&#65533;&#65533;&#65533;&#65533;&#65533;,&#65533;L&#65533;l&#65533;&#65533;&#65533;&#65533;&#65533;&#65533;&#65533;&#65533;&#65533;&#65533;!,&#65533;#L&#65533;%l&#65533;'&#65533;&#65533;)&#65533;&#65533;+&#65533;&#65533;-&#65533;&#65533;/&#65533;1,&#65533;3L&#65533;5l&#65533;7&#65533;&#65533;9&#65533;&#65533;;&#65533;&#65533;=&#65533;&#252; !&#65533;	 &#65533; ,    &#65533;&#65533; &#65533; &#65533;	H&#65533;&#65533;&#65533;&#65533;*\&#560;&#65533;&#199;#J&#65533;H&#65533;&#65533;&#331;3j&#65533;&#561;&#65533;&#463; C&#65533;I&#65533;&#65533;&#595;(S&#65533;\&#626;&#65533;&#727;0c&#668;I&#65533;&#65533;&#859;8s&#65533;&#65533;&#627;&#65533;&#991;@&#65533;
J&#65533;&#65533;&#1123;H&#65533;*]&#692;&#65533;&#1255;P&#65533;J&#65533;J&#65533;&#65533;&#1387;X&#65533;j&#65533;&#693;&#65533;&#1519;`&#202;K&#65533;&#65533;&#1651;h&#1258;]&#758;&#65533;&#1783;p&#65533;&#669;K&#65533;&#65533;&#1915;x&#65533;&#65533;&#65533;&#759;&#65533;&#2047;&#65533;L&#65533;&#65533;&#65533;&#200;+^&#824;&#65533;&#65533;&#464;#K&#65533;L&#65533;&#65533;&#65533;&#728;3k&#65533;&#825;&#65533;&#65533;&#992;C&#65533;M&#65533;&#65533;&#65533;&#1256;S&#65533;^&#890;&#65533;&#65533;&#1520;c&#734;M&#65533;&#65533;&#65533;&#1784;s&#65533;&#65533;&#891;&#65533;&#65533;&#65533;&#65533;&#65533;N&#65533;&#65533;&#65533;&#65533;&#531;+_&#65533;y@A&#65533;H'H`zt&#65533;&#1497;k	]&#65533;&#65533;&#65533;&#65533;&#65533;&#65533;^]&#65533;x&#65533;&#65533;  &#65533;{A&#65533;&#65533;&#65533;/O&#65533;~x&#49119;&#65533;&#65533;~@&#65533;&#65533;&#65533;  4&#65533;(&#65533;v&#1237;G{&#65533;&#65533;W&#65533;y&#65533;&#65533;&#65533;&#65533;&#65533;`{&#65533;&#1857;&#65533;&#65533;7^&#65533;&#65533;aH!&#65533;&#65533;	Pb&#65533;&#65533;&#65533;&#1992;,r&#65533;H(]~ &#65533;8&#65533;z&#65533;&#65533;6&#65533;&#65533;&#65533;l+6` &&#65533;`&#65533;H&#65533;w&#65533;K2I&#1999;&#65533;&#65533;'@ N&#65533;^&#65533;X&#1415;b&#65533;$ eh&#65533;7&#65533;1i&#65533;h
&#65533;e&#65533;6~iYw;&&#65533;&#65533;&#65533;&#65533;8&&#65533;x&#65533;x'&#65533;"&#65533;&#65533;wkf&#65533;g&#65533;&#65533;rY &#65533;5&#65533;&#65533;bGZ&#35024;&#65533;x&#65533;}N&#65533;h`&#65533;e&#65533;&#65533;&#65533;&#65533;v&#65533;)&#65533;Bj&#65533;&#1957;vuW&#1874;8~&#65533;&#65533;"&#65533;h&#65533;&#65533;O&#65533;**&#65533;j&#47597;&#65533;i&#65533;y&#65533;&#65533;'&#65533;[a&#65533;*&#65533;&#65533;&#65533;J&#65533;k&#65533;z&#65533;kZV&#65533;'&#65533;&#65533;&#65533;&#65533;&#65533;&#65533;&#65533;&#65533;`U&#65533;&#65533;&#65533;&#65533;F&#65533;&#65533;&#65533;&#1230;&#65533;l&#65533;&#65533;v5 &#65533;&#65533;y^&#65533;&#2038;&#65533;&#65533;l&#65533;{&#1369;&#65533;&#65533;*c&#65533;&#65533;&#65533;&#65533;&#65533;&#65533;&#65533;&#65533;S&#65533;&#65533;&#65533;&#65533;&#65533;&#65533;&#65533;&#65533;&#65533;pT&#65533;&#65533;&&#65533;&#65533;&,q&#65533;&#1450;&#65533;&#49494;.|T{s:&#65533;&#65533; _&#65533;&#65533;&#65533;A&#65533;e&#65533;&#49580;2&#65533;&#65533;&#65533;&#1262;&#65533;V&#65533;&#65533;&#785;&#65533;K&#65533;x.&#65533;T&#65533;&#65533;&#65533;&#65533;K&#65533;&#1002;&#65533;g&#65533;&#65533;&#65533;S&#65533;@&#65533;&#65533;t&#65533;&#65533;v&#65533;&#65533;F&#1268;&#65533;&#65533;&#65533;&#65533;&#65533;&#65533;&#1412;nk&#1942;U&#65533;3&#65533;d;&#65533;!&#65533;&#1478;] &#65533;&#65533;&#65533;k&#65533;pK&#65533;&#65533;&#65533;&#65533;&#65533;M&#65533;y:v&#65533;&#65533;&#65533;&#65533;x&#65533;&#65533;v&#65533;&#65533;#&#1988;O,t&#65533;-&#65533;u&#65533;&#65533;!&#65533;}&#65533;u&#65533;&#65533;W~0&#65533;&#65533;{l&#1238;w2&#65533;&#65533;I0&#65533;&#65533;{n&#65533;&#65533;-&#65533;~P&#65533;&#65533;&#65533;&#65533;&#65533;O&#65533;&#65533;B&#65533;Mt&#1457;&#65533;&#65533;&#65533;&#65533;n&#65533;&#65533;&#65533;&#65533;&#65533;{t&#65533;o&#65533;&#508;G-&#65533;&#65533;&#65533;&#65533;&#65533;,&#65533;&#65533;&#65533;q&#65533;&#65533;Gx&#65533;&#65533;&#65533;`&#65533;&#65533;&#65533;&#65533;j[z&#65533;&#65533;w]&#65533;&#65533;F#M&#65533;z&#65533;&#65450;&#65533;|&#65533;&#65533;&#65533;&#65533;&#65533;&#65533;h&#65533;Gr&#65533;&#65533;
&#65533;&#65533;&#65533;x
P&#65533;&#65533;? 0Mc&#65533;T&#65533;H&#65533;:K	4&#1010;&#65533;g&#65533;ZPN&#65533;&#1250;&#65533;w&#65533;&#65533;n<[&#65533;
&#65533;&#65533;&#65533;/D&#65533;&#65533;&#65533;&#65533;L&#65533;&#65533;=&#65533;vPj&#65533;&#65533;&#65533;&#65533;(&#65533;n&#65533;i&#65533;f&#65533;&#65533; VPB&#65533;9dP&#65533;&#65533;.^&#65533;g;DL&#65533;&#65533;&#65533;&#65533;&#65533;)&#65533;7&#65533;P&#65533;&#65533;&#65533;1(Z1&#65533;&#65533;&#65533;r&#65533;&#65533;E6&#65533;	:&#65533;&#65533;&#65533;$&#65533;0&#65533;&#65533;&#65533;p&#65533;&#65533;F&#65533;&#65533;p&#65533;p&#65533;HG,&#65533;x&#65533;"&#65533;t&#65533;&#65533;>&#65533;&#65533;&#65533;&#65533; 9&#65533;@&#65533;L]l8x&#65533;>2&#65533;6&#65533;`#&#65533;&#65533;&#65533;E&#65533;p&#65533;mtX&#65533;V3=L&#65533;1B`d&#65533;'G&#65533;&#65533;&#65533;hk&#65533;&#65533;&#65533;&#65533;jV&#65533;&#65533;>&#65533;&#65533;L&#65533;&#65533;% G&#65533;>YbG&#65533;&#65533;&#65533;-1&#65533;A&#65533;&#65533;k&#65533;&#65533;&#65533;&#65533;"?sI`&#65533;Qq&#65533;&#65533;L&#65533;&#65533;eL?&#65533;&#65533;y&#65533;&#65533;&#65533;u&#65533;&#65533;:&#65533;4;&#65533;$&#65533;&#65533;E&#65533;&#65533;3&#65533;*&7&#65533;8&#65533;&#65533;&#65533;2&#65533;g,!$ &#65533;DR&#65533;&#65533;&#780;&#65533;&#65533;	&#65533;8
S&#65533;&#65533;&#65533;&#65533;&#65533;'&#65533;Y&#65533;&#19091;5&#65533;&#65533;>&#65533;g&#65533;&#65533;&#65533;&#65533;&#65533;&#65533;H&#65533;&#65533;&#65533;&#65533;u&#65533;R&#65533;&#65533;C&#65533;g&#65533;&#65533;K&#65533;fF5*&#65533;&#65533;5)&#65533;&#65533;&#65533;(&#65533;V&#65533;_&#65533;&#65533; <dp&#490;&#65533;&#65533;&#65533;I(&#65533;&#65533;s%)
&#65533;&#65533;&#65533;&#65533;&#1428;b*S&#65533;&#65533;0m+&#65533;&#65533;EF&&#65533;&#65533;&#65533;+&#65533;b&#65533;&#65533;&#65533;$&#65533;OtFm*R&#65533;&#65533;[i&#65533;CR&#65533;(&#65533;&#65533;&#65533;2M&#65533;!&#65533;T&#1268;&#65533;&#65533;JH0 L&#65533;4L&#65533;P&#65533;XY&#65533;&#65533;R=&#65533; &#65533;&#65533;	OXd&#65533;&#65533;&#65533;j&#65533;&#65533;&#917;[&#65533;&#65533;&#65533;_&#65533;e%A&#65533;0&#65533;0t&#65533;
Ft&#65533;`&#65533;&#65533;P&#65533; &#65533;&#65533;B&#65533;P&#65533;#5HU+H&#65533;&#65533; rQ&#65533;g8&#65533;&#65533;&#65533;&#65533;)&#65533;0&#65533;&#65533;&#65533;5a&#65533;&#65533;l&#65533;&#65533;f&#65533;uyVK&&#65533;PH&#65533;&#65533;g&#1528;&#65533;F &#65533;`&#65533;&#65533;&#812;&#65533;&#65533;&#65533;&#65533;SK&#65533;&#65533;&#65533; D`1&#65533;&#65533;&#65533;:&#65533;&#65533;8&#65533;~&#65533;&#65533;&#65533;J
&#65533;
&#877;&#65533;&#65533;z[A5&#65533;:&#65533;(&#65533;&#65533;&#65533;&#65533;>c&#65533;&#65533;&#65533;&#65533;=&#65533;&#65533;cEj/J}&#65533;&#65533;,&#65533;S&#62734;&#65533; 	`&#65533;&#1470;&#65533; FB&#65533;&#1645;&#65533;-&#65533;;=z%&#65533;*&#65533;r\O&#65533;&#65533;&#65533;&#65533;z&#65533;&#65533;&#65533;Ed&#65533; &#65533;&#65533;3CX&#65533;&#1300;&#65533;.s&#65533;&#65533;&#65533;&#65533;Z&#65533;&#65533;<&#65533;8&#65533;k&#65533;&#65533;&#65533;W&#65533;&#65533;&#65533;}&#65533;90&#65533;&#65533;s"&#65533;&#65533;&#65533;&#65533;r&#65533;z&#65533;  B'&#65533;&#65533;&#65533;e&#65533;b0&#65533;&#65533;&#65533;&#387;&#65533;&#65533;F&#65533;1&#65533;&#65533;vx&#65533;t:w&#65533;&#65533;&#65533;K&#65533;&#65533;&#65533;&#65533;F&#65533;&#65533;&#65533;&#65533;&#65533;Q&#801;l&#65533;&#65533; 	h !&#65533;&#65533;@4&#65533;(&#65533;u &#65533;q&#65533;&#65533;&#65533;&#65533;&#65533;.&#65533;QpQ&#65533; (&#65533;&#65533;&#65533;3&#65533;&#65533;
9\@D&#65533;&T&#65533;&#65533;e&#65533;	$k&#65533;Bj&#65533;<l&#65533;O&#65533;&#1716;&#65533;&#65533;]wtB&#65533;&#65533;K&#65533;&#65533;&#65533;4&#65533;&#65533;PF&#65533;&#65533;{&#65533;\&#65533;A&#65533;&#65533;-&#65533;
&#65533; !&#65533;&#65533;&#65533;.R&#65533;1&#65533;`&#65533;m&#65533;Z&#65533;&#65533;&#65533;&#65533;&#1316;&#65533;&#1770;&#65533;~*U(&#65533;&#65533;La&#65533;=7CWH&#65533;&#65533;&#65533;e!]&#65533;&#65533;M&#65533;/&#65533;&#65533;]f$&#65533;_`&#65533;\&#65533;Y]Nj&#65533;_42&#65533;;&#65533; &#65533;S/C&#65533;&#65533;@&#65533;O$&#65533;&#65533;&#65533;m&#65533;,&#65533;&#65533;&#65533;&#65533;F&#65533;kBDah&#65533;O&#65533;&#65533;&#65533;&#65533;*&#65533;&#65533;H&#65533;&#65533;&#65533;+&#65533;&#65533;D5&#65533;C:&#65533;t&#1628;&#65533;&T &#65533;aA^&#65533;kM&#65533;&#65533;yLc&#65533;x&#65533;&#65533;<&#1282;&#65533;&#65533;`&#65533;-&#65533; &#65533;&#65533;&#65533;&#65533;m%@&#65533;`&#65533;&#65533;&#65533;&#65533;&#65533;=&#65533;c&#65533;&#65533;W&#65533;*V9UHAN&#65533;/CX0&#65533;9&#65533;&#65533;&#65533;&#65533;`&#65533;
&#65533;&#414;&#65533;&#65533;2&#65533; A&#65533;*xP&#65533;&#65533;0&#65533;&#65533;P&#65533;	&#65533;&#65533;&#1854;&#65533;f&#65533;G&#65533;&#65533;E&#65533;&#65533;J&#65533;	&#65533;p&#65533;>&#65533;&#65533; &#65533;&#65533;&#65533;&#65533;&#65533; ' &#65533;%&#65533;&#65533;gg&#65533;&#65533;K&#65533;k&#65533;&#65533;&#65533;@&#65533;&#65533;8&#1712;&#65533;@&#65533;0&#65533;&#65533; &#65533;&#65533;SV&#1829;&#65533;&#267;&#65533;
P/&#65533;(v-1<&#65533;&#65533;
 &#65533;&#65533;/&#65533;r &#65533;T&#65533;&#1851;&#65533;&#65533;&#65533;.&#65533;&#65533;&#65533;&#65533;r &#65533;)b!c #&#65533;xD>P&#65533;&#65533;@&#65533;H5&#65533;d&#65533;&#65533;vo&#65533;) t&#65533;q&#517;\&#65533; e&#65533; &#65533;&#65533;7&#65533;&#65533;$!& &#65533;|&#65533;ug\&#65533; &#65533;@&#65533;\&#65533;&#65533;&#65533;&#65533;&#672;l&#549;&#65533;&#65533;,`&#65533;Rs&&#65533;1/F6&#65533;;&#65533;R*&#164;/&#65533;dC&#65533;&#65533;EP0(&#65533;@&#65533;&#65533;`b&#65533;f\&#464;
|&#65533;(&#65533;&&#65533;&#65533;l/&#65533;Z&#65533;&#65533;" f&#65533;&#65533;:&#65533;tT*&#65533;[&#65533;Sc)t9&#65533;.&#65533;&#65533; &#65533;g\@&#65533;&#65533; &#65533;|'&#65533;[&#65533;g&#65533;t&#65533;&#65533;]&#65533;&#65533;P04SH &#65533;&#65533;&#65533;pX&#65533;&#65533;`&#65533;hc&#65533;+	&#65533; &#65533; 1B$6&#65533;d&#65533;"`&#65533;&#65533;+i&#65533;.f(A&#65533;v&#65533;&#65533;r 1P&#65533;&#65533;{&#65533;&#65533;&#65533;p>&#65533;-K&&#65533;{ &#65533;&#65533;&#848;&#65533;&#65533;OWT rl&#65533;
&#1479;\&#65533;FoW&#65533;5B&#1153; &#65533;,@_&#65533;< P &#65533;&#65533;k&#65533;B_&#65533;j&#65533;&#65533;'7&#65533;&#65533;3Z&#65533;81+&#65533;&#65533;&#65533;&#65533;&#992;&#65533;&#65533;&#65533;,9W&#65533;&#65533;F0&#65533; x&#65533;&#65533;&#65533;&#65533;&#65533;
&#65533;f&#65533;=@~&#65533;

(d)&#65533;(&#65533; Qw;p5&#65533;x&#65533;&#65533;@&#65533;&#65533;	{0#&#65533;&#65533;b&#65533;B&#65533;"&#65533;&#65533;&&#65533;x:_E7&#65533;V^&#65533;o a&#65533;&#65533;K&#65533;]&#65533;&#65533;U&#65533;&#65533;$&#65533;&#65533;&#141;/&#65533;&#65533;P\&#65533;&#65533;`&#65533;`
w&#65533;v&#65533;.i5&#65533;&#65533;
&#65533;x~&#65533;p
J@&#65533;IDS &#65533;h@&#65533;0&#272;&#65533;&#65533;&#480;
a &#65533;&#65533;vV&K&#65533;,&#65533;8q&#65533;&#65533;9&#65533;&#65533;" &#65533;	i`b&#65533;a&#65533;&#65533;&#65533;-6'~H&#65533;	&#65533;&#65533;tp&#65533;&#65533;&#65533;&#65533;&#65533;A% |&#65533;g;&#65533;]&#65533;&#65533;;&#65533;&#65533;-&#65533; 2`&#65533;&#65533;Gj&#65533;
X &#65533;%DR &#65533; p&#65533;&#65533;5(FF&#65533;T&#65533;&#65533;tj1&#65533;&#65533;V&#65533;>h&#65533;&#65533;P	R&#65533;d&#65533;&#65533;n&#65533;B&#65533;&#65533;f0
&#65533;&#65533;&#65533;&#65533;`&#65533;B=0Q&#65533;&#65533; r&#65533;t0"&#65533;&#65533;&#65533;&#65533;u&#65533;]&#65533;0;&#65533;&#65533;s[&r &#65533;i&#65533;]&#65533;`&#65533;&#65533;&#65533;"s&#65533;GWs^&#65533;&#65533;cl&#65533;L&#65533;& 	(h&#65533;&#65533; 
E&#65533;_&#65533;&#65533;n?D &#65533;&#65533;&#65533;&#65533;;&#65533;Z&#65533;p
~p&#65533;&#65533;x9  P&#65533;Po&#65533;V_&#65533;&#65533;*PaB!0&#65533;&#560;&#65533;&#65533;a{&#65533;&#65533;%&#65533;#&#65533; %&#65533;&#65533;&#65533;&#65533; &#65533;0K&#65533;&#65533;t&#65533;&&#65533;&#65533;&f<&#65533;&#65533;s;&#65533;&#65533;&#65533;&#65533;e&#65533;0
3&#65533;t4&#65533;$)C `&#65533;0&#65533;&#65533;`&#65533;&#65533;&#65533;P&#1481;7e&#65533;gr 3P&#65533; j&#65533;&#65533;&#65533; 
F&#65533;&#65533;/` 8 	&#65533;&#65533;&#65533;&#65533;yu`-&#65533;`6RN&#65533;lP&#65533;&#65533;&#65533;&#65533;&#65533;
&#65533;&#65533;&#65533;&#65533;&#65533;&#65533;&#65533;&#65533;BgI&#65533;&#65533;&#65533;B&#65533;&#65533;Y&#65533;!&#65533;&#65533;`&#65533;&#65533;&#65533;&#65533;p	,&#65533; &#65533;B&#65533;#&#65533;pj&#65533; VP
&#65533;&#65533;]&#65533;&#65533;&#65533;`Cp ~SZ&#65533; G &#65533;&#65533;u&#65533;v9&#65533;>
&#65533;&#65533;&#65533;&#65533;&#65533;&#65533;&#65533;8&#1062;`G!JS &#65533;&#65533;&#65533;&#65533;&#65533;Z&#65533;&#65533;'`[&#65533;UDx&#38009;V&#65533;m!&&#65533;&#65533;I&#65533; G0&#65533;&#65533;&#65533;&#65533;&#65533;004&#65533;
\&#65533;# &#65533;&#65533;&#65533;@&#65533;]&#65533;p	b&#65533;RTg&#65533;qg[&#65533;f&#65533;&#65533;0 &#450;"@&#65533;&#65533;&#1913;&#65533;&#65533;P&#65533;&#65533;'&#65533;&#65533;&#65533;`&#65533;&#65533;e&#65533;&#65533;!&#65533;=c(9&#1361;&#65533;&#65533;&#65533;&#65533;v&#65533;&#65533;B`&#65533;p~&#65533;%~  &#65533;&#65533;&#65533;u*.p
&#65533;&#65533;&#65533;&#65533;&#65533;]&#65533;@U&#65533;&#65533;&#65533;3bl&#65533;	&#65533;&#65533;]&#65533;&#65533;5&#65533; &#65533;(`%&#65533;&#65533;&#432;	l&#65533;F&#65533;T&#65533;b&#65533;&#65533;0Y&#65533;&#65533;&#65533;*`;&#65533;A>&#65533;s;&&#65533;&#65533;*-,&#65533;&#65533;yp%*d&#65533; M&#65533; |G,&#65533;& &#65533;&#65533;t&#65533;&#65533;&#65533;PG`k&#65533;Q'&#65533;r 9p&#65533;&#65533;&#65533;&#65533;&#65533;&#65533;P6&#65533;~&#65533;"&&#65533;p&#65533;&#65533;&#65533; `D&#65533;$&#65533;4&#65533;&#65533; &#65533;&#65533;P&#65533;&#65533;b&#65533;2Tr>J&#173;*3)d&#65533;?&#65533;)'gk&#65533;&`(&#65533;}p&#65533;&#65533;&#65533;~_&#65533;&#65533;&#65533;&#65533;9&#65533;sP\&#65533;&#30243;pd&#65533;&#65533;:F&#65533; E&#65533;&#65533;`&#65533;&#1893;&#65533;p- #&#65533;v $&#65533;&#65533;&#65533;0x&#928;&#65533;&#65533;&#65533;mqG&#65533;`&#65533;&#65533;	A &#65533;44&#65533;]&#65533;&#65533;U&#65533;&#65533;&#65533;&#65533;&#65533;&#187;EU&#65533; -&#65533;	x\&#65533;p&#65533;&#65533;&#777;0 +&#65533;	&#65533;h\&#65533;&#65533;G&#65533;&#65533;($@x&#65533;&#65533;Z&#65533;&#65533;`&#65533;&#65533;"Z&#65533;wS 	{o&#65533; &#65533;wh &#65533;&#65533; &#65533;&#65533;&#65533;
vP&#65533;&#65533;u&#65533;&#65533;&#65533;&#65533;Q 	p &#65533;&#65533;&#65533;l&#65533;*#%&#65533;&#65533;$&#65533;&#65533;S&#65533; EPz'&#65533;Z&#65533;0	)`&#65533;&#65533; #0&#65533;Y&#302;&#65533;&#65533;,&#65533; U&#65533;'&#1063;}&#65533;q&#65533;&#65533;Z&#65533;&#65533;K&#65533;&#65533;&#65533;0L,&#377;&#65533;&#65533;&#65533;&#65533;`&#65533;&#65533;K&#65533;&#65533;&#65533;&#65533; 	$&#65533;&#273;&#65533;1&#65533;&#65533;K&#65533;h/`	p&#65533;&#65533;&#65533;*&#65533;&#65533;&#65533;+&#65533;&&#65533;&#65533;+&#65533;&#65533;!&#65533;V&#65533;&#960;&#65533;&#65533;N
&#65533;&#65533;R q0&#65533;&#65533;&#65533;l&#65533; 
H &#65533;z"&#65533;G&#65533;&#65533; &#65533;!&#65533;
o&#65533;&#65533;&#65533;&#65533;&#65533;&#65533;y&#65533;&#65533;&#65533;:y &#65533;&#330;ED&#65533; S&#65533;
&#360;&#65533;&#65533;&#65533;&#65533;&#65533;'&#65533;&#65533; EP&#65533;&#65533;	&#65533; 	n&#65533;.@z#&#65533;&#65533;V&#65533;&#65533;&#65533;Nh&#65533;w"s&#65533;&#65533;i&#65533;&#384;&#65533;xy&#65533;XVr &#65533;&#65533;&#65533;-&#65533;&#592;&#65533;Z+&#65533;&#65533;&#65533;A@w&#65533;&#65533;&#65533;+pR**&#65533;0x&#65533;Y@&#65533; I$&#65533;&#65533;j&#65533;&#65533;p&#65533;:&#65533;Ct&#65533; )&#65533;&#65533; &#65533;@&#65533;&#65533;	z0]x&&#65533;&#65533;G&#792;"g&#65533;)g&#65533;v&#65533;@P&#65533;$&#65533;&#65533;&#65533;&#65533;&#65533;&#65533;n&#65533;r&#65533;&#65533;&#65533;6&#65533;VP&#65533;&&#65533;&#65533;&#65533;.:&#1461;&#65533; &&#65533;&#65533;:&#65533;&#65533;`&#65533;&#65533;P=&#65533;&#65533;4&#65533;&#65533;&#65533;&#65533;Z&#65533;&#65533;&#65533;LO$&#65533; 4&#65533;&#65533;u&#65533;'&#65533;Q&#65533;&#65533;!Vp&#272;&#65533;&#848;&#65533; 
g&#65533;&#65533;'	QdR;&#1370;&#65533;&#65533;(g!.&#65533;&#65533;(U&#65533;&#65533;zp
&#65533;&#65533;&#65533;k&#65533;F&#46764;&#65533;7JC @q &#65533;&&#65533;&#65533;&#65533;"&#65533; &#65533;:&#65533;&#65533;xP&#65533;&#65533;&&#65533;p&#65533;&#65533;0&#65533; R&#65533;&#65533;u&#65533;&#65533;&#65533;m&#65533;U"&#65533;-&#65533; &#65533;&#65533;
n&#65533;&#65533;`&#65533;&#65533;&#65533;Y&#65533;3&#65533;&#65533; 
\P&#65533;6n&#65533;lv&#65533;c&#65533;&#65533;Cf1&#65533;&#65533;&#65533;.&#65533;&#65533;gp&#65533;&#65533;&#65533;@T&#65533;&#65533;C&#65533;c&#65533;;c&#65533; E7&#65533;&#65533;&#65533;&#1925;&#65533;&#65533;&#65533;W&#65533;9&#65533;2 	W&#65533;Z&#65533;&#65533;	P&#65533;&#65533;a( &#65533;5x&#65533;&#1039;&#65533;"&#65533;%h &#65533;@&#65533;&#65533;&#65533;m&#65533;&#65533;&#65533;&#65533;'&#65533; E&#65533;&#65533;&#65533;&#65533;&#971;a0:z&#65533;&#65533;k!(5k&#65533;&#965;&#65533;z&#65533;.EB 	&#65533;Y&#65533;&#1254;&#65533;&#65533;&#65533;3&#65533;hQ&#65533;&#65533;&#57741;&#65533;w&#65533;
Q}_&#65533;@&#65533;Z&#65533;"&#65533;&#65533;&#65533;&#65533;{&#65533;&#65533;@;&#65533;&#65533;&#65533;&#65533;PA&#65533;&#65533;&#65533;0p&#2047;=R&#65533;aZ 	7&#65533;&#65533;&#65533;eP&#65533;U&#65533;&#65533;7% &#65533;&#65533;&#1353;{~&#65533;&#65533;(@s,&#65533;&#65533;&#65533;{V&#65533;&&#65533;;&#65533;*e&#65533;&#65533;;&#65533;`z P&#65533;@&#65533;&#65533;&#65533;
&#65533;0;&#65533;&#65533;&#65533;u&1"YpE&#1885;&#65533;&#65533;
@p&#65533;&#65533;&#65533; &#65533;&#65533;&#65533;s&#65533;&#65533;  &#65533;6V&#65533;7&#65533;&#65533;@&#65533;&#65533;UW&#65533;&#65533;&#65533;'nGPG&#65533;&#65533;&#65533;|0F&#65533;&#65533;0&#65533;&#65533;u&#65533;	
&#1718;&#65533;&#65533;
R&#65533;4&#65533;$&#65533;5&#65533;&#65533;&#65533;&#65533;aR&#65533;&#65533;&#65533;$Pe0&#65533;&#65533;&#65533;&#65533;&#65533; &#1322;&#65533;1s&#65533;&#65533;} 
&#65533;&#65533;t&#65533;&#65533;	z&#65533;&#1339;&#65533;.&#65533; \&#65533;
&#65533;mw&#65533;&#65533;UJ&#65533;&	`&#65533;&#65533;&#65533;&#65533;&#65533;p
X&#65533;&#65533;T&#65533;p&#65533;p[&#65533;Z&#65533;&#65533;J&#65533;h<&#65533;#;!
&#65533;&#65533;&#65533;&#65533;&#65533;'d&#65533;`	K &#65533;&#65533;k5~2zd0j&#65533;&#65533;(7&&#65533;^n&#65533;P&#65533;,d&#304;&#65533;n2&#557;&#65533;j&#65533;"`~I&#65533;&#65533;v&#65533;p&#65533;&#1457;U&#65533;h&#65533;w z&#65533;&#608;	_ +&#65533;&#65533;&#703;+&#65533;&#1071;&#65533;&#65533;&#65533;0*&#65533;%&#65533;E&#65533;"&#65533;&#65533; jY&#65533;0&#65533;eS!&#65533;0&#65533;&#65533;&#65533;&#65533;&#65533;`:&#65533;&#65533;D#"ii&#65533;&#65533;&#65533;_+,c&#1105;&#65533;.()G $&#65533;r&#65533;&#65533;\`&#65533;d.]&#65533;*f&#65533;
&#65533;0x&#65533;&#65533;&#65533;&#65533;&#65533;&#65533;R*jy&#65533;D&#65533;&#65533;&#672;
&#65533; a`Ip&#65533;V&#65533;|&#65533;

&#65533;&#65533;&#65533;&#65533;Z&#65533;l&#401;bVN#&#65533;9&#65533;&#65533;&#65533;`
7py`:R?&#65533;
&#65533;&#65533;&#65533;&#65533;09&#65533; ;W?&#65533;fN#i 
pf&#65533;b&#65533;p &#65533; n&#65533;,{O.bA&#1208;&#65533;U &#65533;&#65533;p&#65533;&#65533;&#65533;&#65533; &P&#65533;x&#251;s3!&#65533;&#65533;&#65533;(&#65533;&#65533;&#65533;&#65533;&#65533;&#65533;T0&#65533; &#65533;&#65533;Z&#65533;&#65533;&#65533;&#65533;	&#65533;ph@*0  &#65533; 5&#65533;&#65533;p&#65533; &#65533;L&#65533;?M &#65533;P&#65533; >L&#65533;P!"&#65533;tj&&#65533;&#65533;&#65533;g&#65533;JEA@@ &#65533;0&#65533;h&#65533;&#65533;B&#65533;&#65533;&#65533;&#65533;Q&#65533;Lg&#65533;ll0&#65533;&#65533;&#915;L&#65533;`&#65533;A@&#65533;8&#65533;a$p&#65533;0&#65533; 8Php &#65533;B&#65533;&#65533;~&#65533;&#65533;X&#65533;e&#862;E&#65533;V&#65533;Z&#65533;m&#1894;}&#65533;5&#65533;\&#65533;t&#65533;.p&#65533;iWFg&#65533;1eEE&#65533;&#65533;~&#65533;&#65533;&#65533;&#65533;:X&#65533;&#65533;W&#65533;/Ll.t+1A;&#65533;d&#65533;&#65533;&#65533;,&#65533;&#65533;[&#65533;&#65533;A&#65533;DK#nJ&#65533;
&#65533;Y3[&#65533;&#65533;&#65533;&#1712;&#65533;&#65533;&#65533;)Z&#65533;1jc&#65533;&#65533;T&#65533;a&#65533;nO6&#65533;pj6\2Gd&#65533;&#65533;`h&#65533;&#1569;&#905;(&#65533;:&#65533;&#65533;:|I]&#65533;G+r !&#65533;&#461;4d&#65533;q&#65533;&#65533;V&#65533;&#65533;#&#1079;&#65533;$&#65533;@0AWbh&#65533;08	&#26201;6R&/Li;&#65533;&#65533;K&#65533;&#65533;&#65533;&#65533;c&#65533;&#65533;W&#65533; "&#65533;&#65533;$&#65533;&#65533;&#65533;?v&#65533;l:&#65533;ddfbp9H&#65533;&#65533;c&#65533;`&#65533;&#65533;Q&#65533;&#65533;r&#65533;&#65533;&#65533;K&#65533;7&#65533;2&#65533;Pa&#431;}&#65533;&#65533;|.,&#1093;&&#38457;%&#65533;  ,&#65533;&#65533;2&#65533;?&#65533;&#65533; !&#65533;0&#65533;	,&#65533;&#65533;&#65533;.&#65533;&#65533;&#65533;0&#65533;&#65533;&#65533;+&#65533;&#65533;0&#65533;&#65533;&#65533;	"pP&#65533;	H&#65533;'39&#65533;&#65533;'&#65533;&#65533;&#65533;&#65533;ZR&#65533;t&#65533;$&#65533;8HC&#65533;c&#65533;&#65533;&#65533;M&#65533;&#65533;`$2&#65533;&#65533;&#65533;rt!
&#65533;8&#65533;	&#65533;{fS&#65533;x%&#252;&#65533; &#65533;h2IEv&#65533;e&#65533;&#65533;&#342;a&#65533;a&&#65533;&#65533;&#65533;Z&#65533;H&#65533;@&#65533;M13&#65533;&#65533;&#65533;&#65533;W	&#65533;&#65533;$&#65533;&#65533;V,&#65533;"GnA&#65533;V)&#65533;!&#65533;8:@S%N&#65533;cL&#65533;xX&#65533;1&#65533;0&#65533;4&#65533;@&#65533;3NC&#65533;4&#65533;0&#65533;4F&#65533;0&#65533;p&#65533;(&#65533;&#65533;'{[K7&#65533;,9&#65533;}&#65533;M.&#65533;&#65533;&#65533; &#65533;&#65533;$Ji&#65533;!f3 &#65533;&#65533;'$O~&#65533;&#1925;Pp&#65533;e&#65533;&#65533;&#65533;&#65533;c>&#65533;&#65533;&#65533;H&#65533; &#65533;&#65533;$:&#65533;&#65533;M&#65533;XiI]&#65533;L&#65533;h&#65533;&#65533;&#1848;ep&#65533;n&#65533;c&#65533;d&#65533;&#65533;D
&#65533;|u&#65533;z!&#65533;X&#65533;&#65533;jW&#65533;&#65533;&#65533;m&#65533;
&#65533;
&#65533;&#65533;&#65533;!&#65533;&#65533;&#65533;&#65533; &#65533;&#65533;@&#65533;p&#65533;'&#65533;q4&#65533;&#65533;&#65533;6`&#65533;&#65533;&#65533;&#65533;>Ym&#65533;D&#65533;s&#65533;&#65533;8s&#65533;T&#65533;&#65533;$B&#65533;!&#65533;-f&#65533;,rZ&#65533;%&#65533;3&#65533;X&#65533;&#65533;hE\g&#65533;E&#65533;+XucVYZ@&#65533;:d!uF&#65533;&#65533;&#65533;hj)&#65533;E&#65533;2&#65533;&#65533;f&#65533;6!\&#65533;&#65533;p&#65533;5D&#65533;=tn&#65533;3&#65533;#A&nR&#65533;IF6&#65533;\&#65533;&#65533;|* nP&#139;2W&#65533;p&#65533;O&#65533;&#65533;&#65533;&#65533;&#65533;&#65533;b&#65533;&#65533;L0&#65533;Xt&#65533;&#65533;&#65533;&#65533;$8A&#65533;&#65533;J9&#65533;[otc&#65533;&#65533;&#65533;&#65533;2ZQ&#65533;+%fvT&#65533;$&#65533;cD	Y&#65533; &#65533;lP&#184;h&#65533;!&#65533;&#65533; ~&#65533;&#65533;&#65533;H&#65533;t&#65533;&#65533;4&#65533;HgB&#65533;1&#65533;)&#65533;&#65533;&#65533;&#65533;v&#65533;&#65533;&#65533;&#65533;,&#65533;&#65533;K3za&#65533;&#1072;d&#65533;&#65533;P&#65533;`
r&#65533;&#200;,&#65533; &#65533;lX&#65533;&#65533;
&#65533;&#65533;&#65533;34Na&#65533;[\&#65533;&#65533;&#65533;&#65533;p|&#65533;&#65533;&#65533;&#65533;,
(6lU&#65533;(&#65533;H	&#65533;&#65533;f(&#65533;&#65533;<&#65533; %&#65533;&#133;r&#65533;)p &#65533;Bs*) ^`	&#65533;&#65533;/&#65533;&#65533;<&#65533; &#65533;&#65533;&#65533;@&#65533;&#65533;QT0bz&#65533;&#65533;*|&#65533;f&#65533;"&#65533; &#1828;&#65533;4,&#65533;&#65533;&#65533; &#65533;Av&#1185;&#65533;5&#65533;]8&#65533;0v&#65533;bb &#65533;D&#65533;b&#65533;2<&#65533;E$Q2T&#1096;&#65533;8P'&#65533;&#65533;B,#&#65533;op}&#65533;&#65533;&#65533;&#65533;	&#65533;a&#65533;&#65533;&#65533;&#65533;&#1280;&#65533;2|a
@8&#65533;!!&#65533;&#65533;0&#1184;"&#65533;&#65533; &#65533;&#577;R&#973;h&#65533;d1&#65533;#.&#65533;6&#65533;&#65533;&#65533;&#65533;&#65533;)D#x&#65533;&#1556;w+g&#65533;B-p &#65533;r &#65533;&#65533;&#65533;&#65533;U3ba&#65533;/&#65533; A&#1025;&#1296;&#65533;It"&#65533;&#65533;&#65533;*r&#1134;&#65533;&#65533;&#332;&#65533; &#65533;&#65533;&#65533;1&#65533;&#65533;'&#65533;&#65533;$bbD&#65533;-B	&#65533;&#65533;&#65533;4&#403;&#544;>+j&#65533;&#65533;&#65533;DpAn&#65533;O&#65533;&#65533;,&#65533;M&#65533;&#65533;&#1392;&#65533; Blq3&#65533;&#816;&#65533;O2&#65533;&#65533;u``&#65533;H&#65533;&&#65533;`ejh&#65533;pP&#65533;Vjo
}hC;&#65533;1&#65533;P@&#65533;&#65533;&#65533;H&#65533;6`@&#65533;E&#65533;&#1268;7	&#65533;&#65533;&#65533;&#65533;L3&#65533;&#65533;&#65533;@&#65533; 'L&#65533;O 7 Y&#65533;&#65533;D^&#65533;&#65533;
h&#65533;m&#65533;&#65533;
&#65533;p5&#65533;!&#65533;&#65533;87&#65533;`&#65533;&#65533;)&#65533;@&#65533;+`%dA&#65533;&#65533;&#65533;&#65533;&#65533;cX&#65533;&#65533;ja&#1344;&#65533;&#65533;&#65533;*&#65533;341&#65533;&#65533;!$	&#65533;,{&#1383; &#65533;O1x^&#65533;Bj&#65533;P,d&#65533;
M&#65533;B&#65533;@&#65533;&#65533;q`h&#1538;>P9&#65533;j&#65533;&#65533;&#65533;&#65533;.&#65533;H&#65533;&#65533;6C&#65533; 01&#65533;bnD&#65533;X4
&#65533;&#65533;&#65533;N 8A&#65533;4&#65533;&#65533;9&#65533;p&#65533;`&#1784;` 
&#65533;&#65533;1&#65533;0l`o&#65533;&#65533;&#65533;&#65533;'&#65533;a&#65533;^&#1672;/a&#65533;( &#65533;&#65533;}&#65533;r$&#65533;&#65533;0 {8&#65533;&#65533;rW&#65533;&#65533;&#65533;\&#65533;N0!8"Z&#1827;0&#1664;&#65533;&#65533;&#65533;L&#65533;Q&#65533; &#65533;&#65533;xa&#65533;&#1263;&#65533;0&#65533;0p&#65533;	9&#65533;Aj &#65533;t&#65533;%&#65533;&#65533;h`&#65533; &#65533;T&#65533;Bi@08&#65533;&#65533;&#65533;&#65533;3&#65533;`&#65533;&#65533;mQ&#65533;&#65533;&#65533;&#65533;&#65533;&#65533;n$0&#65533;0&#65533;&#65533;&#65533;N`&#65533;&#65533;&#65533;H;(&#65533;&#65533;D&#65533;,&#65533;&#396;]|&#65533;&#65533;ALN &#65533;J&#65533;&#65533;&#65533;XR&#65533;*&#65533;!&#65533;@&#65533;P)a&#65533;&#65533;&#65533;&#65533;&#65533;&#65533;&#65533;,ci&#65533;?&#65533; &#65533;&#65533;lw&#65533;-&#65533;[8&#1507;X&#65533; &&#65533;&#65533;i&#65533;%)r&#1024;+9*&#65533;{&#65533;	&#65533;P&#65533;&#65533;0q`x&#65533;Z&#65533;&#65533;H@x&#65533;P&#65533;&#65533;8 
\&#65533;&#65533;&&#65533;a&#65533;,~ 6:s
&#65533;TWN&#65533;&#65533;&#65533;&#65533;EkR&#65533;&#65533;Q@&#65533;&#65533;p&#65533;&#65533;&#65533;rC*&#65533;|&#65533;B"&#65533;&#65533;<&#65533;&#65533;b%pudk&#65533;&#65533;&#65533; dD&#65533;L1&#65533;.	M&#65533;@q&#65533; &#65533;&#65533;YG&#65533;&#65533;&#65533;%&#65533;zp&#65533;2d#[H!&#65533;&#65533;J&#65533;`&#65533;=p&#65533;A&#65533;&#65533;0:Q&#65533;&#65533;^<i&#65533;O&#65533;&#65533;) z&#65533;<8&#65533;   &#65533;i&#65533;\&#65533;*&#65533;&#65533;`
b&#65533;&#65533;]&#65533;pX &#65533;&#729;&#1177;&#65533;I&#65533;&#65533;&#65533;&#65533;dq&#65533;&#747;&#65533;&#65533;&#65533;T&#65533;	&#150;&#65533;&#65533;x1	&#65533;&#65533;&#65533;Z&#65533;L&#65533; &#65533;&#65533;&#712;z.&#65533;&#65533;4&#65533;&#65533;&#65533;=&#65533;V&#65533;&#1563;&#65533;&#415;&#65533;Cr&#130;&#65533;(A8Q&#65533; &#65533;&#65533;J&#65533;&#65533;&#65533;&#65533;5dw.G0d&#65533;&#65533;A&#65533;EX&#65533;^&#65533;.&#65533; X*~ADd&#65533;&#65533;FH@&#65533;M&#65533;&#65533; 	_&#65533;&#65533;&#65533;S&#65533;3&#65533;,0&#65533;&#65533;&#65533;_&#65533;&#65533;j{ - &#65533;<"&#65533;3p&#65533; &#65533;&#65533;'&#65533;&#65533;8&#65533;&#1251;.&#65533;[&#65533;;&#65533;&#65533; ,&#1569;&#1736;d&#1028; 5&#65533;&#1201;pH&#65533;&#65533;YRP&#65533;&#65533;&#65533;&#65533;&#65533;&#65533;3ap&#65533;/&#65533;&#65533;&r&#65533; X &#65533;&#65533;&#65533;&	&#65533;.p&#65533;&#65533;&#65533;&#65533;&#65533;	&#65533;&#65533;I&#65533;&#65533;&#65533; !&#65533;&#65533;&#65533;\`"(&#65533;&#65533;6&#65533;aP;&#65533;ze!&#65533;&#65533;&#65533;&#65533;1>&#65533;  &#65533;&#65533;,&#65533;&#65533;#&#65533;8&#65533;^#(&#65533;8&#65533;&#65533;&#65533;& &#65533;#&#65533;-`*&#65533;&#65533;1&#65533;P&#65533;4=&#65533;&#65533;@&#65533;G&#65533; 6&#65533;&#65533;&#65533;d0&#65533;,8D&#65533; 9@i&#1196;b&#65533;#&#65533;&#65533;&#65533;p&#65533;&#65533;0 &#65533;Jp!R&#65533;J&#65533;&#65533;\&#65533;,&#65533;D91&#65533;Q0X&#65533;&#65533;a&#65533;&#65533;p  &#65533;0+x	!&#65533;2+&#65533;6h &#65533;&#65533;R&#65533;&#65533;&#65533;8Z0&#65533;(&#65533;&#65533;8&#65533;(&#65533;zJ&#65533;9&#65533;2p&#65533;&#1024;&#65533;&#65533;&#65533;&#65533;&#65533;	X&#65533;&#65533;&#65533;&#65533;&#65533;&#65533;&#65533;&#65533; &#65533;B> &#65533;Hd&#65533;I&#65533;&#65533;DW&#65533;&#65533;&#65533;&#65533;&#65533;?(&#65533;	bp&#65533;&#65533;FQk&#65533;&#65533;&#65533;] >q&#65533;,H\d&#348;Q &#65533;VHg &#65533;Ox&#65533;&#65533;C&#65533;`&#65533; `&#65533;&#65533;1D&#513;&#65533;&#65533;Vo&#1601;L&#65533;&#65533;&#65533;fH&#65533;#&#65533;+&#65533;&#65533;1H:R&#65533;&#65533;d&#65533;&#65533;G&#65533;&#1550;<&#65533;N1&#65533; &#65533;:&#65533;&#65533;&#65533;.&#65533;&#65533;&#596;&#1770;zQ@&#1968;&#65533;&#65533;&#65533;=J &#65533;&#65533; }&#65533;&#65533;&#65533;&#65533;&#469;&#65533;&#65533;&#65533;&#65533;&#65533;&#65533;;C&#65533;&#65533;&#65533;&#65533;&#65533;\&#65533;&#65533;`&#65533;&#65533;k&#65533;L&#65533;&#65533;@ '&#65533;&#65533;&#65533;&#65533;&#65533;Mh	@2&#65533;|&#65533;(&#65533;<&#65533;&#65533;&#65533;QT&#65533;P<p&#65533;(&#65533;ar&#65533;+&#65533;&#65533;6pNj&#310;&#65533;
&#65533;C&#65533;&#65533;&#65533;LU&#65533;&#65533;&#65533;0&#65533;&#65533;8  &#65533;K&#65533;&#65533;&#65533;&#65533;\&#65533;&#65533;&#592;z	&#65533;4&#729;&#65533;p&#65533;%&#65533;+&#65533;I-P&#65533;&#65533;*3!&#65533;&#65533;[&#65533;H1&#65533;&#65533;;J&#65533;2&#65533;&#65533;h &#65533;<'ZKS[5tK`) &#65533;V&#65533;)i&#65533;V&#65533;P&#65533;&#65533;&#155;&#65533; &#65533;&#65533;&#65533;<H(C&#65533;A&#65533;0&#65533;@&#789;  	&#65533;;&#65533;6&#65533;&#65533;&#65533;&#65533;
C  `&#176;X&#65533;&#65533;&#65533;?O:&#65533;P&#65533;1(M#&#65533;&#65533;X@&#65533;8&#65533;&#65533; x&#65533;_ &#65533;f&#65533;4&#65533;&#65533;+&#1232;&#65533;&#65533;
&#65533;;&#1187;&#31490;x&#65533;&#65533;B&#65533;&#65533;&#128;&#65533;p3(&#65533;&#65533;A&#65533;.&#65533;&#65533;&#65533;"&#65533;A&#65533;&#48944;&#65533;&#65533;@H  &#65533;&#65533;XH&#65533;&#65533;<&#65533;3&#65533;&#65533;C&#65533;&#65533;3&#65533;&#65533;&#65533; &#65533;&#65533;%&#65533;``&#65533;&#65533;*F&#65533;&#65533;&#65533;	&#65533;&#65533;B&#65533;&#65533;	A[&#65533;&#65533;&#614;&#65533;X&#65533;-&#65533;&#65533;w&#597;M @&#65533;G&#1200;&#65533;R*&#65533;&t&#65533;`&#65533;&#65533;=&#65533;&#65533;-&#65533;7;&#65533;&#65533;&#65533;3&#65533;&#65533;B4&#65533;?&#65533;X&#65533;2&#1575;xZ1&#65533;&#65533;&#65533;;&#65533;p&#65533;&#65533;&#65533;GX&#65533;@&#65533;&#65533;&#65533;w&#65533;&#65533;$0&#65533;&#65533;&#713; &#65533;&#65533;&#65533;&#65533;&#65533;:&#65533;&#65533;!&#65533;&#65533;]He&#65533;8H]s&#65533;XI&#65533;0,&#65533;&#65533;tY&#65533;&#65533;&#65533;&#734;&#65533;&#65533;&#65533;&#65533; &#65533;&#65533;&#65533;d&#65533;(&#65533;&#65533;  &#65533;] d9BxI&#65533;K&#65533;F&#65533;&#65533;&#65533;[H([&#65533;GH&#65533;&#65533;&#65533;&#1536;18&#65533;<&#65533;&#65533;3&#65533;&#65533;&#65533;a<&#622;	&#65533;zz&#65533;&#65533;&#65533;A&#65533;/x&#65533;pG&#65533;&#65533;&#1412;xU:&#65533;&#65533;&#65533;+(U&#65533;T&#65533;L&#1347;2&#65533;&#65533;$&#65533;&#65533;&#65533;6
=JRA&#65533;S&#65533;&#65533;:9&#65533;&#65533;&#65533; &#65533;&#65533;q&#65533;O|&#65533;&#65533;&#65533;&#65533;&#65533;/&#65533;`&#65533;&#65533;w&#65533;&#65533;!Z8&#65533;1F&#517;3$&#65533;g&#65533;&#65533;7&#65533;&#65533;&#65533;&#65533;&#65533;&#65533;&#65533;G&#65533;&#65533;&#65533;1 i'd`&#65533; /&#65533;y&#65533;&#65533;XX&#65533;&#65533;a`:&#65533;&#65533;l&#65533;&#65533;Wy $rt&#65533;,@&#65533;*7&#65533; &#65533;&#65533;+&#65533;Q&#65533;A.H&#65533;&#65533;IH	&#1543;e&#65533;&#65533;&#65533;&#1536;&#65533;&#65533;
&#65533;B&#65533;&#65533;@&#65533;VP&#65533;3&#65533;&#65533;&#65533;l&#65533;&#65533;@ &#65533;M&#65533;)&#65533; &#65533;7&#65533; 6B&#65533;&#65533;&#1218;&#65533;f&#65533;&#65533;&#65533;&#65533;&#65533;K&#65533;]3&#65533;&#65533;&#65533;&#65533;5&#65533;l&#65533;>W&#65533;&#65533; +h&#65533;&#65533;,&#65533;Y&#65533;&#65533;-&#65533; 4)&#65533;(6&#1029;&#65533;&#65533;&#65533;S&#65533;&#65533;8&#65533;z&#65533;-&#65533; *&#65533;}2p&#65533;&#65533;>&#65533;&#496;p H@&#65533;5&#1026;&#65533;G&#65533;&#65533;&#65533;e&#65533;][&#65533;&#65533;3	&#65533;&#65533;Lp&#65533;&#65533;&#1541;*&#1585;&#65533;-&#1709;  &#65533;8&#65533;&#65533;n&#65533;&#65533;[8&#65533;&#65533;&#65533;&&#65533;&#65533;&#65533;&#65533;C&#65533;ER19P &#65533;r5&#65533;&#65533;&#65533;) w]TP&#65533;&#1295;M&#65533;&#65533;&#65533;&#65533;!(&#65533;]&#65533;hI&#65533;UPN:&#65533;&#65533;-&#65533;B_&#65533;&#65533;g0&#65533;=`&&#151;j&#65533;&#65533;=&#65533;-&#65533;&#65533;7,!_&Q `4X&#65533;&#65533;.&#65533;&#65533;&#65533;*&#65533;&#65533;_

=&#65533;t&#757;B&#65533;x&#65533;&#65533;y&#65533;Y&#65533;&#65533;&#65533;&#1273;H'&#706;C&#556;&#65533;r&#65533;d&#65533;X&#65533;&#1772;&#65533; $@&#65533;&#1605;%&#1074;&#65533;&#65533; 3 &#869;&#65533;K &#65533;d&#65533;&#65533;&#65533;>A "&#65533;&#65533;e&#65533;3&#65533;=;&#65533;H d&#65533;&#65533;&#65533;&#65533;#&#65533;&#65533;e&#362;&#65533;&#65533;&#65533;&#65533;&#636;s&#65533; &#65533;&#65533;0&#65533;&#1754;ie0&#65533;W{
'02&#65533;:I&#65533;p&#65533;t&#65533;"&#65533;&#65533;&#65533;&#65533;t&#65533;P '&#65533;(k&#65533;Q&#65533;&#65533;&#65533;&#1909;&#65533;#;!&#65533;`&#65533;P	&#65533;!&#65533;&#65533;&#65533; M&#65533;&#65533;eb&#65533;PjY&#65533;2g8&#65533;H3i&#65533;&#65533;4&#516;Q&#65533;&#65533;&#65533;(&#65533;G&#1026;K^&#65533;&#65533;FD&#65533;&#65533;%&#65533;1&#65533;&#65533;&#411;&#65533;&#65533;[ >&#1032;&#65533;l&#65533;P]G&#65533; &#65533;&#65533;	&#65533;&#65533;&#65533;&#65533;#4 &#65533;"X)&#65533;C&#65533;rD&#65533;&#65533;&#65533;&#65533;-p&#65533;&#65533;*(x;&#65533;&#65533;&#65533;&#65533; Un&#65533;&#65533;&#65533;&#65533;E&#65533;&#65533; &#65533;Y0&#65533;&#65533;H&#65533;&#65533;&#65533;&#65533;&#65533;b(Z&#65533;&#65533;&#65533;9 &#65533;&#3268;$&#65533;AX&#65533;&#65533;F&#65533;&#65533;2 &#65533;i&#65533;&#65533;eX0&#133;&#65533;95&#65533;&#65533;YTa&#65533;&#65533;&#65533;^~&#65533;@;&#65533;B&#65533;4&#65533;&#65533; &#65533;&#65533;^&#65533;D&#65533;	VH&#65533;&#65533;&#65533;&#65533;M&#65533;&#65533;W&#65533;/&#65533;@&#65533;&#65533;@&#65533;&#1546;Q*&#65533;&#65533;&#65533;&#65533;+&#65533;j&#65533;q&#65533;E&#65533;NS&#65533;&#65533;h&#65533;A&#65533;&#924;]&#65533;&#65533;&#65533;T8Hp"@&#65533;&#65533;]&#65533;	
&#65533;&#65533;@&#65533;&#65533;#J&#65533;W8&#65533;&#65533;&#65533;&#65533;&#65533;&#65533;C(%&#65533;%4&#65533;7&#65533; &#65533;H&#65533;@&#65533;S&#65533;&#65533;&#65533;g&#65533;Q&#65533;z&#65533;T:&#65533;H2&#65533;[.Z&#65533;"&#65533;`;0B&#65533;dh&#65533;.8/&#1392;&#65533;D&#65533;&#65533;&#65533;&#65533;#@K&#65533;+&#513;&#65533;L&#65533;&#65533;i&#65533;&#65533;tU&#65533;&#65533;
&#65533;3&#65533;&#65533;x&#1714;&#65533;f&#1692;&#65533;&#65533;&#65533;ce"&#65533;&#65533;R&#65533;P&#65533;&#65533;:&#65533;&#65533;&#65533;s_d&#65533;&#65533;)&#65533;5&#65533;&#65533;2"a&#1028;7&#65533;]&#65533;&#65533;&#3088;&#65533;&#716;M&#65533;&#65533;&#65533;"&#65533;&#65533;&#65533;Q&#65533;&#65533;&#65533;2&#65533;`5T&#1025;&#65533;y&#65533;&#65533;1N&#65533;T :&#65533;`$x&#65533;D&#65533;&#65533;&#65533;&#65533;:&#65533;&#65533;,&#65533;>t&#65533;]&#65533;&#65533;M&#65533;&#65533;;&#65533;@P&#65533;&#65533;&#65533;e&#65533;&#65533;&#841;`&#65533;0pN&#65533;Q&#65533;. m&#65533;k&#65533;y&#65533;&#26399;&#65533;&#65533;;&#65533;&#65533;&#65533;S(&#65533;&#65533;<&#65533;&#65533;&#65533;[o&#65533;E&#65533;&#65533;I&#65533; @&#65533;V&#65533;&#1624;?X&#65533;&#65533;&#65533;>VL $`&#65533;"&#65533;T&#65533;&#65533;&#65533;&#65533;`&#65533;&#65533;&#65533;_&#65533;&#65533;C&#65533; &#65533;&#65533;&#65533;6$&#65533;A&#65533;O #&#65533;-&#65533;&#65533;d&#65533;IH&#1593;c&&#65533;&#65533;a&#65533;&#65533;&#65533;&#65533;&#65533;&#65533;4&#65533;"@&#65533;z&#65533;&#1927;6!GQ:R&#65533;&#65533;&#65533;_:&#65533;q&#65533;&#65533;Ab"e&#65533;X &#65533;&#65533;&#65533;fx&#65533;?&#65533;sJ&#65533;&#65533;&#65533;&#65533;&#65533;P&#65533;&#65533;&#65533;5x&#65533;&#65533;&#1876;&#65533;&#65533;6`7RQ&#65533;CP&#301;,&#65533;!&#65533;:p&#65533;Y&#65533;&#65533;&#65533;C&#65533;PtH&#65533;O&#65533;&#65533;&#65533;&#65533;0&#65533;&#65533;Y&#65533;&#65533;K&#65533;@oY&#65533;1e|Q&#65533;&#65533;&#65533;&#708;&#65533;0+shAgU=&#65533;&#65533;((&#65533;}&#65533;%3&#513;@2&#65533;&#65533;t&#65533;?7&#65533;&#65533;&#65533;5h&#65533;&#404;&#65533;e&#65533;&#65533;B&#65533;&#65533;&#376;&#65533;V&#65533;&#65533;&#65533;T&#65533;o&#65533;D&#65533;&#65533;*&#65533;&#65533;&#65533;DIhfj&#65533;&#65533;&#1322;%&#65533;$&#65533;>&#65533;i&#65533;\&#1028;(&#65533;
&#65533;&#65533;&#65533;i (p^p&#65533;fp@ &#65533;;&#65533;
a&#65533;&#65533;&#65533;&#65533;&#65533;2&#65533;0&#65533;&#65533;*&#65533;4`&#65533;9*&#65533;&#65533;&#65533;C&#65533;i&#65533;X&#65533;&#65533;&#65533;4 &#65533; &#65533;k&#65533;}w,&#65533;f&#24192; &#65533;&#1613;&#65533;f&#65533;B&#65533;&#65533;v&#65533;&#65533;&#65533;&#65533;X(&#65533;&#65533;&#65533;&#65533;5e&#65533;Q&#42594;!6:&#65533;&#65533;&#65533;o&#456; &#65533;	(%&#65533;Pf&#65533;&#65533;Fx&#65533;&#65533;t&#65533;&#65533;	8&#65533;=&#65533;u&#65533;&#65533;X&#65533;b&#65533;b&#65533;^x&#65533;"h&#65533;5k&#65533;&#65533;&#65533;L6K&#65533;0( &#1217;&#65533;  &#65533;6&#65533;	h&#65533;&#65533;&#65533;&#65533;&#65533;&#65533;&#65533;&#65533;|(&#65533;&#65533;&#65533;&#65533;ko&#65533;&#65533;&#65533;@&#65533; &#65533;&#65533;c&#65533;62&#65533;\&#65533;&#65533;(&#65533;&#65533;(&#65533;P&#65533;&#65533;&#65533;&#65533;&#65533;%.2p&#65533;I)h-&#65533;F&#65533;x&#65533;+&#65533;*#Z_P&#65533;T1&#65533;&#65533;G&#65533;vl &#65533;&#65533;&#65533;Y&#65533;P&#65533;c@Hb&#65533;b&#1540;&#65533; &#1840;&#65533;&#65533;&#65533;F&#65533;&#65533;&#65533;@&#65533;P&#1537; @&#65533;&#65533;&#65533;&#65533;
2l&#65533;&#65533;&#65533;&#131;PDA&#65533;&#65533;"F4Wzt &#65533;!&#528; &#65533;&#65533;,i&#65533;$&#660;*W&#65533;l&#65533;R&#65533;&#65533;&#65533;E&#1196;I&#65533;&#65533;B$&#65533;`&#423;gB&#65533;:&#65533;KK&#65533;y&#1716;)@&#65533;&#65533;sV+:T(2EI>x&#65533;&#65533;I&#65533;'S&#65533;,{&#65533;&#65533;Y&#65533;&#65533;&#65533;&#65533; 5&#65533;&#951;	#&#65533;iv5m&#65533;`p<&#65533;&#65533;iS&#65533;&,&#65533;&#65533;1fg&#65533;M;t&#65533;Y_&#65533;&#65533;<x(&#65533;k&#568;8{&&#65533; A&#130;0H&#65533;4&`&#65533;=&#65533;&#65533;&#65533;"&#65533;&#1244;&#65533;"&#258;A&#65533;&#65533;S&#65533;|&#65533;&#65533;7&#65533;&#65533;-7&#65533;.n\'&#65533;?l]5&#65533;&#65533;U&#65533;	&#65533;FM`E%^e&#65533;?&#65533;&#65533;&#391;&#65533;&#65533;&#65533;&#65533;>&#65533;&#65533;X3&#65533;V&#65533;&#321;>&#65533;_&#65533;Ad&#65533;n&#65533;&#65533;&#65533;r&#65533;7&#65533;<&#65533; D &#65533;]z&#65533;9g`3v=&#65533;L)}&#65533;SX&#65533;&#65533;&#403;f&#65533;[D&#65533;&#65533;O	d`&#65533;i&#65533;&"m[Q&#65533;|&#65533;&#65533;T&#65533;p-&#65533;&#65533;"Lp&#65533;8&#65533;L&#660;&#65533;&#65533;U&#65533;&#65533;`s&#65533;@&#65533;~&#65533;&#65533;&#65533;&#65533;&#65533;c&#65533;c&#872;BE&#65533;&#65533;	&#65533;&#65533;-&#744;wV-Y&#65533;&#65533;&#65533;f&#65533;&#65533;$@9&#65533;&#65533;w&#65533;&#65533;p&#65533;&#65533;B&#65533;8&#65533;C&#65533;0&#65533;(Z2y&#65533;fy7D&#65533;&#65533;!a5	&#65533;&#65533;n&#65533;&#65533;&#65533;f&#65533;:&#65533;&#65533;([>(`]&#65533;K&#65533;#&#65533;&#65533;W)&#65533;&#65533;-&#65533;@&#65533;&#65533;&#65533;3&#65533;&#65533;1A3@&#65533;&#65533;nn&#65533;T&#545;&#65533;zjCD7 @LB&#65533;&#65533;M&#65533;b&#65533;hh&#65533; 
l1&#769;W5&#65533;&#65533;&#65533;)DYX&#65533;\tb&#65533;cwY&#65533;1&#65533; &#65533;A&#65533;&#65533;&#65533;&#65533;W&#65533;&#65533;G&#34500;BT&#65533;%H!&#65533;lj&#65533;&#65533;&#65533;e&#65533;&#65533;&\&#65533;y&#65533;&#65533;&#65533;R&#65533;&#65533;*&#41370;u&#65533;A&#65533;1
&#65533;K@b&#1427;&#65533;B&#65533;&#1281;%&#65533;%h3&#65533;&#65533;&#65533;&#65533;	&#65533;+&#65533;&#65533;&#65533;U&#65533;<D&#65533;&#65533;&#65533;P}0&#65533;&#65533;U&#65533;P&#65533;&#65533;&#65533;J&#65533;bOP&#65533;&#65533;&#65533;&#65533;&#65533;&#65533;c&#65533;&#65533;R&#65533;&#65533;&#1391;&#921;&#65533;)&#65533;&#65533;95&#65533;&#65533;G&#65533;]&#65533;B&#65533;&#918;&#65533;^&#65533; &#65533;&#65533;4<0&#65533;&#65533;]pS&#65533;6d&#65533;
x&#65533;&#65533;L&#65533;f&#882;E
LIq&#65533;&#65533;`C,h.&#65533;L+&#65533;&#65533;p&#65533;&#65533;&#65533;6&#65533;3&#65533;&#65533;&#65533;Y&#65533;&#65533;1&#65533;9&#65533;*!&h&#65533;%&#65533;&#65533;b&#65533;&#65533;&#65533;e&#65533;&#65533;A&#65533;&#65533;&#65533;&#65533;C-S&#65533;BL7u&#65533;/*&#65533;&#65533;&#65533;C&#65533;&#65533;:&#65533;q&#65533;E&#65533;&#65533;&#65533;&#65533;v&#65533;e&#65533;)&#65533;&#65533;&#65533;9&#65533;&#65533;J&#65533;D=&#65533;*`&#272;&#65533;jG^d&#65533;&#65533;&#65533;&#65533;\&#65533;F&#65533;	&#65533;&#65533;`&#65533; H*&#65533;0&#65533;&#65533;.u&#65533;@&#65533;&#65533;&#65533;%&#65533;;&#65533;&#65533;ZL&#65533;&#65533; &#65533;c&#65533;ny2
&#65533;&#65533;&#65533;&#65533;bp&#65533;w&#65533;&#65533;&#65533;&#65533;&#65533;&#65533;l &#65533;&#65533;&#65533;&#65533;&#65533;&#65533;8&#65533;I&#65533;F&#1280;$x&#65533;~&#65533;&#65533;&#65533;R&#65533;"K&#65533;05bR&#65533;PZ&#65533;%=&#65533;&#65533;&#65533;T`@&#65533;pEL1 N &#65533;&#1245;&#65533;&#65533;Df&#65533;UM&#65533;p<Q ,&#65533;4&#65533;n&#1537;zF&#65533;'>&#65533;&#65533;H&#65533;c&#65533;&#65533;	#&#65533; {7&#65533;aW6 &#65533;1 
&#65533; &#1240;f$&#65533;I&#65533;&#65533;&#65533;R&#65533;M&#65533;@$`+&#65533;&#65533;^ &#65533;&#65533;0>&#65533;&#65533;&#65533;&#65533;&#65533;&#65533;&#65533;&#65533;.&#65533;< q&#65533;&#65533;qN&#65533;a&#65533;7&#65533;&#65533;&#65533; &#65533;G|&#65533;&#65533;x_z&#65533;&#1097;5&#65533;&#65533;B2JMR&#65533; )@&#65533;&#65533;R&#65533;&&#416;&#234;Im H)&#65533;&#65533;&#65533;cE&#65533; &#65533;X&#65533;&#65533;Q h&#65533; 0I4&#65533;&#65533;}(&#65533;&#65533;)&#65533;H&#65533;&#65533;L&#65533;b&#65533;5&#65533;K6&#65533;Q&#65533;l&#65533;)O.&#65533;|&#65533;Kv&&#65533;&#65533;rxp&#65533;&#65533;b&#65533;T&#65533;a&#65533;&#65533;&#65533;&#1246;&#65533;&#65533;&#65533;&#65533;&#65533;d0
Q&#65533;<&#65533;j&#65533;A&#65533;&#65533;&#65533;&#65533;&#65533;&#65533;&#336;&#65533;8&#65533;P&#65533;hf&#65533;`2&#65533;D_&#65533;&#65533;&#65533;&#65533;2&#65533;&#65533;!=&#65533;u&#65533;hc&#65533;7L[H"
	&#65533;&#65533;R&#65533;=J&#65533;&#65533;@x&#65533;)&#65533;&#65533;&#65533;:&#65533;]a&#65533;&#1301;&#819;&#65533;&#65533;&#65533;#&#65533;x d&#65533;&#65533;R&#65533;&#65533;`w&#65533;T }HiA#&#65533;]&#65533;&#65533;bA`&#65533;1PnF%&#65533;&#65533;W&#65533;&#65533; 9&#65533;-f&#1436;*FA&#52492;&#36409;&#1219;)&#65533;%&#65533;C0&#65533;z &#65533;<#&#65533;&#65533;&#65533;"&#174;&#65533;
ti&#65533;3@&#65533;&#65533;3&#65533;h6g(&#65533;&#65533;&#65533;<5`&#65533;&#65533;=ISg&#65533;&#65533;eCi&#65533;,&#65533;`&#65533;&#65533;MB&#65533;&#1762;L&#65533;&#65533;"d&#65533;h&#65533; EhP&#65533;?&#65533;&#65533;)Q&#65533;&#65533;p&#65533;86C&#65533;xA&#65533;x?&#65533;0`
&#65533;&#65533;Es&#946;&#65533;OL&#65533;&#1266;,$&#65533;&#65533;&#65533;&#65533;&&#65533; &#65533;&#65533;$F&#65533;&#65533;a&#65533;&#65533;&#65533;n %&#65533;&#65533;&#791;&#65533;&#65533;3&#65533;Rp4p&#65533;&#65533;b&#65533;&#65533;DFZ&#1928;&#65533;?&#65533;=0IR&#65533; &#65533;&#65533;p&#65533;P&#65533;a&#65533;/]&#65533;ZW&#65533;&#65533;&#192;`&#65533;-U$&#65533;0&#65533;&#65533;a@&#65533;p&&#65533;,#&#65533;&#65533;&#65533;&#65533;&#65533;&#65533;p8&#65533;&#65533;&#65533;&#65533;JxA&#65533;&#301;x&#65533;z&#65533;P. g&#65533;P&#65533;X&#65533;av&#65533; &#65533;&#65533;&#65533;&#65533;xh`&#65533;E&#65533;`&#65533;h&#65533;&#65533;M&#65533;&#65533;&#65533;`1&#65533;;J&#65533; &#65533;&#65533;g&#65533;c&#65533;R&#65533;!&#65533;h&#65533;&#65533;&#65533;0&#65533;s}23&#65533;&#65533; K&#65533;c&#65533;&#65533;&#65533;2&#65533;"'@&#65533;&#65533;}&#65533;$&#65533;p&#65533;&#65533;:aq&#65533;*&#65533;X&#65533;&#65533;,&#65533;&#65533;20&#65533;&#65533;
oQ&#65533;&#65533;G&#65533; &#65533;_ L&#65533;@&#65533;&#65533;m3a&#65533;Vj&#65533;&#65533;&#65533;&#65533;&#448;&#65533;1&#65533;&#1026;&#65533;&#65533;.&#65533;CF&#65533;&#65533;pR pa&#65533;}&#65533;)&#65533;&#65533;4(&#65533;NC&#65533;&#65533;&#65533;&#65533;&#65533;&#65533;`&#65533;/t&#65533;&#65533;!&#65533;&#65533;./a&#65533;L&#65533;R&#429;&#65533;&#65533;&#65533;((&#150;M&#65533;&#65533;0 a&#65533;&#65533;&#989;&#65533;u&#65533;&#65533;$<&#65533;&#65533;&#65533;&#65533;d` &#65533;y&#65533;&#65533;&#65533;5<u}&#65533;&#65533;&#65533;}1
/&#65533; &#65533;&#65533;N&#65533;&#65533;&#65533;Rd&#65533;&#65533; &#65533;&#65533;&#65533;&#65533;%&#65533;0&#1738;&#65533;U A0q&#65533;O#&#65533;Y&#65533;p/&#65533; !&#65533;!&#65533;&#65533;&#65533;-q&#65533;R&#65533;&#65533;&#65533;3&#65533;&#65533;&#65533;; &#65533;1L&#65533;&#65533;&#65533; &#65533;E&#65533;\&#65533;-w&#65533;.&#65533;.&#1808;&#65533;&#65533;B}&#65533;&#65533;&#65533;J&#65533;&#65533;b &#65533;v&#65533;&#65533;&#65533;3^&#65533;&#1581;jU&#65533;&#65533;&#65533;&#65533;Z&#65533;( &#65533;'&#65533;0&#65533;&#65533;&#65533;&#65533;s<=Q@
&#65533;&#65533;&#65533;L&#65533;EHJ&#65533;Z&#65533;	<&#65533;'+&#65533;U&#65533;&#65533;D&#65533;&#65533;&#65533;&#65533;6C09le&#840;&#65533;t&#65533;&#65533;&#65533;&#65533;U&#65533;&#65533;@&#65533;&#65533;&#65533;&#1993;hT&#65533;&#65533;J?&#65533;&#65533;&#65533;&#65533; o&#65533;&#65533; Y&#65533;%X&#65533;X&#65533;(&#65533;&#65533;&#65533;&#65533;tYv2&#65533;	&#65533;/<"&#65533;&#1621;Ed&#65533; &#65533;M&#65533;B&#65533;&#65533;&#65533;&#65533;&#65533;,#&#65533;H&#65533;r
&#65533;&#65533;&#65533;_p&#303;Sg&#65533;R&#65533;A&#65533;&#65533;]&#65533;Q&#65533; &#65533;&#65533;NL93&#514;!&#65533;@hS&#65533;&#65533;&#65533;D&#65533; &#65533;&#65533;&#65533;&#65533;L&#65533;&#65533;&#65533;&#65533;D&#65533;S&#65533;&#65533;A&#65533;H&#65533;&#462;u&#65533;&#65533;&#65533;&#65533;&#1354; &#65533;7&#65533;&#65533; &#65533;A(&#65533;&#65533;P,&#65533;%&#65533;@&#65533;|&#65533;q@&#65533;&#65533;!&#65533;E&#65533;8&#65533;0&#65533;&#65533;X&#65533;M&#65533;&#65533;&#65533;(&#65533;&#256;&#65533;&#65533;&#65533;-&#65533;sa$S&#65533;P&#65533;&#65533;

hB&#248;&#65533;3'&#65533;A	x&#65533;m&#65533;`&#65533;O&#65533;&#768;&#65533;&#1725;&#65533;A+&#65533;&#65533;bU_&#65533;^&#65533;&#65533;&#65533; &#65533;&#65533;&#65533;#t&#65533;&#1823;&#65533;hQB,&#65533;7-`n@8A LQ&#65533;C&#65533; &#65533;I!\ &#65533;((&#65533;VZ0.`B&#1358;x <&#65533; &#65533;&#65533;&#65533;&#65533;&#65533;2&#65533;&#65533;&#65533;<M.&#65533; &#65533;(|&#65533;]&#65533;&#65533;-&#65533;&#65533;<&#65533;&#65533;&#65533;&#65533;`&#65533;P&#65533;A&#65533;&#65533;l&#65533;Wh&#65533;9EH\&#65533;&#65533;&#65533;a&#65533;&#65533;bH&#65533;&#65533;&#65533;&#65533;2&#65533;&#65533;/T&#65533;>_D &#65533;j&#65533;&#65533;&#65533;&#65533;	&#65533;&#65533;%,N &#65533;@&#65533;&#65533;&#65533;6z&#65533;O&#65533; &#65533;&#65533;&#65533;/\d&#65533; )Dx@&#65533;#&#65533;(&#65533;	D&#65533;*
&#65533;L&#65533;'&#1309;4C*&#65533;&#65533;N&#65533;A&#65533;<!&#65533;6 &#65533;&#65533;&#65533;&#65533;&#65533;&#65533;&#65533;&#65533;A&#65533;6&#65533; (&#65533;&#65533;0#H&#65533;x&#65533;&#65533;&#65533;'$&#65533;&#65533;&#65533;_ D&#65533;t7&#65533;"&#65533;&#65533;^&#65533;P0C(&#65533; &#583;&#65533;&#65533;d&#65533;&#65533;&#65533;&#65533;0&#65533;2&#65533;B$&#65533;@6=&#65533;&#65533;@4&#65533;+  &#65533;&&#65533;&#65533;&#65533;YOT&#65533;&#65533;EH2\&#65533; &#65533;&#65533;d&#65533;}&#65533;0&#65533;`A&#65533;\D9&#65533;&#65533;&#65533;&#65533;&#65533;0&#65533;&#65533;U&#65533;1&#65533;&#65533;$&#1608;&#65533;eC&#65533;&#770;HE&#65533;0&#65533;B4T&#65533;&#65533;&#268;&#65533;UL ,
Va0&#65533;\&#65533;(H2B&#65533;@U| 	<&#65533;%&#65533;&#65533;Y C)&#65533;&#65533;&#65533;&#65533;%&#65533;'&#65533;BE&#65533;.8&#65533;P&#65533;&#65533; 
&#65533;+ &#65533;&#65533;"hA&#65533;`&#65533;&#65533;&#65533;9&#65533;$A@ F@&#65533;tX&#65533;&#65533;TD&#65533;eH&#65533;&#65533;I&#65533;2&#65533;"|&#65533;q4&#65533;&#65533;@&#65533;@l&#65533;&#65533;&#65533;B&#65533;Vf&#65533;3&#65533;&#65533;&#65533;&#65533;&#65533;&#65533;$&#65533;	D&#65533;*x&#65533;&#65533;8&#65533;/h&#65533;&#65533;&#65533;*&#65533;/&#65533;g 2&#65533;+&#65533;8$&#65533;&#65533;A'&#65533;&#65533;/,@@jP*&#65533;&#65533;&#65533;(&#65533;&#65533; lMl8J,n&#280;&#65533;s&#65533;&#65533;s.&#65533;&#65533;5&#65533;3&#65533;(&#65533;&#65533;&#65533;T&#65533; &#65533;&#513;&#65533;&#65533;P J&#65533;D&#65533;@!&#65533;B4&#65533;&#65533;0&#65533;&#65533;&#52252;M&#65533;&#65533;&#65533;@`&#65533;&#1217;&#65533;)&#65533; &#65533;&#65533;Wt &#65533;B&#65533;1V2&#65533;&#65533;&#65533;@&#65533;&#65533;&#65533;SD&#65533;&#514;&#65533;&#65533;V.H&#65533;&#65533;'3Z&#65533;&#65533;.&#65533; t&#65533;U0b&#65533;,A<!&#1377;&#65533;&#65533;&#65533;e&#65533;
&#776;*&#65533;&#65533;/&#65533;{&#65533;1&#65533;B&#65533;)&#65533;@&#65533;+&#65533;&#65533;.&#65533;&#65533;l&#65533;&#65533;ncB$@\B^&#65533;W&#65533;&#65533;$l &#65533;&#65533;(&#65533;Y&#65533;A&#65533;=&#65533;1PBD&#65533;&#65533;D&#65533;&#65533;&#65533;\N&#65533;82&#65533;&#65533;&#65533;S&#65533;&#65533;0&#65533;0`&#65533;0C-4p&#65533;	&#65533;^&#65533;&#65533;aC&#65533;&#65533;&#65533;&#65533;@&#65533;Agc&#65533;@&#65533;&#387;
&#65533;&#65533;&#65533;)&#65533;&#65533;&#65533;A&#65533;&#65533;$&#65533;BM&#65533;Q+&#512;W
@&#65533;&#65533;B1&#65533;L2&#65533;	<&#65533;e$+TD &#65533;&#65533;0&#65533;Q&#65533;-&#65533;&#65533;&#65533;&#65533;|&#65533;I%&#65533;&#65533;3,/&#65533;0&#65533;&#65533;)&#306;v)&#65533;3(&#65533;-&#65533;&#65533;&#65533;I&#65533;&#65533;@%&#65533;&#65533;&#65533;1&#65533;2&#65533;&#65533;xR&#65533;&#42658;I&#65533;&#65533;g&#65533;&#65533;&#65533;&#65533;N`k&#65533;&#65533;&#65533; &#65533;%&#65533;&#65533;L=3`&#65533;w&#65533;DX&#65533;&#65533;(&#65533;&#65533;"Bt4&#65533;9@B&#65533;".lB&#65533;.VG&#65533; &#65533;&#65533;&#65533;&#65533;^&#65533;&#65533;@&#65533;y2&#65533;,A&#65533;%&#65533;&#65533;3&#65533;4&#65533;\&#65533;"&#65533;&#65533;!&#65533;&#65533;lg&#65533;&#65533;p&#65533;&#65533;@R&#65533;YS&#65533;l&#65533;&#65533;P&#65533;"$<X&#65533;"&#214;n &#65533;&#65533;&#65533;&#65533;B0&#65533;Q1`&#65533;T &#65533;
&#65533;&#65533;,&#1579;&#65533;%+&#65533;	&#65533;&#730;&#65533;&#65533;&#65533;H&#65533;&#65533;&#65533;&#65533;*D&#65533;&#1857;&#65533;&#65533;Y0M3&#65533;&#65533;	|&#65533;&#65533;q$&#65533;z&#65533;Y &#65533;0&#65533;&#34845;&#65533;&#65533;V&#65533;&#65533;&#65533;&#65533;&#65533;Ex]&#65533;&#65533;&#65533;&#65533;D B&#65533;	&#65533;&#65533;rn&#65533;hkD%0|&#65533;/&#65533;A	(.&#65533;&#65533;&#65533;@H&#65533;1&#1545;v&#65533;B\ CBa&#65533;h&#65533;v&#65533;0&#65533;T&#65533;&#65533;&#65533;`>9&#65533;&#65533;Q&#65533;d@&#65533;!D 0&#65533;" `&#65533;8B	(&#65533;&#65533;USX@(B&#65533;&#65533;3&#65533;&#65533;I&#65533;&#65533;&#65533;QO0@&#1024;&#65533;,0&#65533;e&#65533;&#65533;&#65533;K&#65533;&#65533;Z&#65533;&#65533;N`/&#65533;(t@8&#65533;&#65533;&#65533;E-p&#65533;
&#65533;Q'@D&#65533;s4i1&#65533;&#65533;	&#65533;&#65533;&#65533;E\@ &#65533;]&#65533;&#65533;"8A&#65533;M&#65533;&#65533;&#65533;&#65533;'T&#65533;E&#65533;
&#65533;&#65533;&#65533;A$&#65533;lA&#210;&#65533;E&#65533;D@;I&#65533;S&#65533;@D&#65533;&#65533;2&#65533;&#65533;~@&#65533;&#65533;`&#65533;:Tat@8A&#65533;[&#65533;&#65533;i&#65533; &#65533;t&#65533;&#65533;~$c&#65533;&#865;&#65533;&#65533;hB&#65533;4&#65533;*&#65533;&#65533;&#65533;X&#65533;((+&#65533;jQ&#65533;"4&#65533;
&#65533;&#65533;hM,"&&#65533;&#65533;&#65533;&#65533;{f,&#65533;
\_.HL&#65533;&#65533;&#65533;&#65533;&#65533;@&#65533;#-&#65533;&#65533;
&#65533;'&#65533;1&#65533;&#65533;&#65533;&#65533;xBa&#65533;&#65533;&#65533;&#65533;&#65533;&#65533;	&#65533;^&#65533;@&#65533;&#65533;&#65533;"&#65533;d&#65533;E&#65533;A&#65533; 
&#65533;&#65533;&#65533;t2&#65533;LW&#65533;&#65533;@&#65533;&#1430;$&#65533;'&#65533;r&#65533;9&#65533;t&#65533;-&#65533;2&#65533;Bpqa&#65533;d&#65533;`W &#65533; &#65533;RX&#65533;&#65533;&#1280;&#65533;zK&#65533;&#65533;&#65533;D &#65533;"&#65533;*'&#65533;&#65533;At&#65533;&#65533;*&#65533;kz0&#65533;(&#65533;l+&#65533;gQ&#65533;B~&#65533;2&#65533;&#65533;&#65533;J- Yb@
XX$&#65533;&#774;xA &#65533;
K&#65533;&#65533;&#1061;8&#65533;H&#65533;&#65533;&#65533;N&#65533;&#65533;b.,&#65533;Y&#65533;%&#65533;&#65533;'D+&#65533;@8&#183;&#65533;q/&#65533;&#65533;	&#65533;U!&#65533;I&#65533;S4Q&#65533;&#65533;&#65533;&#65533;&#65533;92&#65533;qd $&#179;&#65533;&#65533;1&#65533;&#65533;&#790;+e&#65533;`&#65533; &#65533;(&#65533;&#65533;&#65533;h&#65533;&#65533;T&#65533;&#65533;&#65533;:I +2rj&#65533;$-&#65533;&#65533; &#65533;&#65533;&#65533;&#65533;&#65533;&#65533;`&#65533;8A,&#65533;J:&#65533;6&#65533;iO&#65533;d&#65533;&#65533;`&#65533;| &#287;&#65533;Ie&#65533;j&#65533;^A!&#65533;&#150;&#65533;1$&#65533;P@&#65533;&#65533;K\B&#65533;9&#9088;&#65533;&#65533;CX&#65533; ){Z&#65533;C,P|&#65533;E6.&#65533; *{&#65533;18&#65533;&#65533; &#65533;>&#65533;&#65533;&#65533;lB4&#65533;&#65533;&#65533;BC!K.&#65533;!C$&#65533;&#65533;&#65533;xAg&#65533;&#65533;&#65533;&#65533;&#65533;&#65533;&#65533; &#65533;	e&#65533;&#65533;p&#65533;Z&#65533;p&#65533; 4&#65533;3 'LA,&#65533; $&#65533;&#146;&#269;&#65533; *&#65533;&#65533;&#65533;&#65533;B&#65533;&#65533;Ho&#65533;P&#65533;&#65533;$f'B"A&#65533;#&#65533;&#65533;&#65533;''&#65533;&#65533;&#65533;"&#65533;@&#65533;@)&#65533;+&#65533;&#65533;$&#65533;ImPP&#65533;&#1605;	.&#974;&#65533;&#65533;&#65533;&&#65533;&#65533;9&#65533;X"&#65533; &#65533;Ae(&#65533;&#1547;`&#65533;\&#65533;U&#65533;&#65533;&#65533;&#65533;^B&#567;pX&#65533;&#65533;&&#65533;&#65533;&#65533;C&#65533;&#65533;J<@	\A.$&#65533;gz&#65533;1&#65533;A
p$C &#65533;&#65533;&#60904;\&#65533;e/&#298;&#65533;&#65533;&#65533;P&#65533;&#65533;1@&#65533;p&#65533;x&#645;H&#65533;&#65533;&#65533;;K,&#257;&#65533; &#8851;&#1861;&#65533;&#65533;&#512;c9&#65533;. &#65533;vj}&#65533;&#65533;L &#65533;yg&#65533;9&#1867;&#65533;&#65533;,&#65533;e&#65533;gC&#65533;&#65533;&#65533;*ovg&#65533;&#65533;&#65533;&#65533;)&#65533;&#65533;P0&#65533;(&#65533; k&#65533;&#65533;&#65533;	_&#65533;14B&#65533;&#65533;5@&#65533;&#65533;&#65533;*&#65533;&#65533;28&#65533;Z&#65533;&#65533;&#65533;&#65533; 
X&#65533;%L&#65533;3` [7&#65533;~H&#65533;&#65533;&#155;&#65533;&#65533;*&#1281;t9W&#65533;:&#65533;&#65533;&#65533;&#65533;&#65533;&#65533;&#65533;
&#65533;J&#65533;&#65533;&#65533;l&#65533; $&#65533;&#65533; Z
g&#65533;a&#65533;&#65533;	H&#65533; B&#570;&#65533;3&#65533;@&#65533;&#65533;&#65533;&#1258;&#65533; , &#65533;q&#496;{&#65533;&#65533;&#65533;<&#65533;x&#65533;&#65533;&#65533;J2&#65533;BX&#65533;&#65533; &#65533;&#65533;&&#65533;J1&#65533;&#65533;_]u&#517;a&#65533;&#65533; H|&#65533;?C/p&#65533;H	&#65533;0&#65533; d&#65533;&#65533;&#155;_&#65533;&#65533;
$&#65533;&#65533;&#65533;&#65533;&#65533;&#65533; 4&#65533;
&#65533;&&#65533;&#65533;!&#65533;&#65533;C3&#65533;/&#65533;&#65533;f&#65533;&#65533;b&#65533;&#65533;A&#65533;@U&#1696;$E!&#65533;&#65533;&#65533;4SB&#65533;&#65533;A*Tw&#65533;&#65533;&#65533; &#65533;&#65533;&#65533;&#65533;B1&#65533;e&#65533;&#65533;.&#65533;&#65533;&#65533; ,&#65533;
l&#65533;/7.&#65533;&#65533;v&#65533;V&#65533;&#65533;A&#65533;&#65533;&#65533;3$*Ad&#65533;A&#65533;@&#65533;Bv+/ &#65533;&#65533;Q!N&#65533;x&#65533;&#65533;W&#65533;&#65533;#&#65533;&#65533;0&#65533;&#65533;bJK&#65533;(&#65533;&#65533;l@L&#65533;&#65533;)F&#65533;PM_A&#65533;3&#65533;&#65533;&#65533;"#i&#65533;&#65533;&#65533;U&#65533;&#1281;),	w&#65533;&#65533;&#65533;5&#65533;\&#65533;&#65533;B&#65533;&#65533;&#65533;0%&#65533;Y[&#65533;&#65533;@&#65533;@&#65533;&#65533;&#65533;&#65533;c&#65533;s
dX`&#65533;&#65533;=&#65533;@DB&#65533;&#65533;L/(&#65533;
&#65533;&#65533;&#65533; ,W 
&#65533;0&#65533;&#65533;&#65533;]W]N#@&#65533;&#65533;*@&#65533;P&#65533;&#65533;&#65533;&#65533;`&#65533;'&#570;(@ 0&#65533; 
F&#1312;R&#65533;L&#65533;j&#1184;q&#65533;*&#65533;&#65533;q&#65533; &#65533;;r9&#65533;d&#594;7 &#65533;eK&#65533;/a&#404;9&#65533;fM&#65533;4S4&#65533;&#65533;gO&#65533;I@&#65533;&#65533;&#65533;gG&#65533;9s&#65533;l&#1363;
: &#65533;&#65533;Y3gH&#65533;:&#65533;&#65533;&#65533;&#1196;&#974;]&#65533;Ra&#65533;&#65533;&#65533;8j&#65533;&#65533;2^} h,K&#65533;&#1010;&#65533;@&#65533;
+&#65533;f&#65533;J&#65533;&#65533;&#65533;&#65533;G&#65533;r8 &#65533;&#65533;R&#65533;lM)&#65533;&#65533;&#65533;&#65533; &#65533;&#65533;&#65533;5	&#1316;&#65533;h&#65533;&#65533;M&#41753;&#65533;@&#65533;&&#65533;Ss&#46940;;
 `&#65533;@E&#65533;&#65533;Q&#65533;;&#65533;&#65533;4j&#1448;&#65533;&#65533;&#65533;DzH&#65533;k&#65533;r&#65533;&#1022;9&#65533;zu&#65533;7&#65533;6w&#65533;&#65533;'k&#65533;l&#65533;1u&#65533;&#65533;he&#65533;&#65533;&#65533;h &#65533;&#65533;)&#65533;&#65533;&#724;&#65533;3&#65533;W&#65533;&#65533;&#65533;s&#65533;&#65533;&#65533;&#65533;&&#65533;&#65533;&#65533;fz&#65533;
&#65533;tB&#65533;&#65533;&#65533;P&#65533;/&#65533;&#65533;Z$&#65533;&#65533;&#65533;&#65533;&#52365;*&#65533;&#65533;&#65533;`&#65533;*o)Vf&#65533;&#65533;&#65533;X&#65533;#&#65533;2&#65533;&#65533;&#65533;?&#65533;r&#811;d&#65533;&#65533;&#65533;2&#65533;XT&#65533;.&#65533;2&#65533;&#513;t&#65533;&#65533;&#65533;&#65533; BC&#65533;&#65533;&#65533;(c
D@ &#65533;&#65533;d&#65533;k5&#65533;&#1192;&#65533;&#65533;&#65533;R&#729;&#65533;&#65533;&#65533;&#65533;&#65533;R&#1800; &#65533;&#65533;+&#65533;&#65533;&#65533;&#65533;>&#65533;&#65533;`d<&#65533;a&#65533;&#65533;b&#65533;r&#65533;9NP 5^c&#65533;&#65533;&#65533;yE82L5&#65533;8`&#65533;&#65533;F&#65533;g&#65533;&#65533;%&&#65533;,&#65533;I &#65533;&#65533;dT&#65533;&#65533;JF0`&#65533;&#65533;&#65533;&#65533;&#65533;)/+&#65533;6&#65533;&#65533;`&#65533;x&#65533;&#65533; N]uU&#65533;.K&#65533;&#65533;&#65533;&#65533;&#65533;&#1992;4&#65533;&#65533;1&#65533;&#65533;&#65533;&#65533;&#65533;,l&#65533;u&#844;&#65533;-&#65533;&#65533;VKU&#65533;&#21426;|&#65533;&#300;&#571;&#330;:B_&#65533;MM&#65533; &#65533;El!/&#65533;_I"&#65533;*&#65533;Ad&#65533;:&#65533;S&#65533;&#65533;&#65533;D&#224;&#65533;&#65533;#L&#65533;c&#65533;&#508;&#655;&#65533;(x#px&#65533;&#65533;:&lMI&#65533;lG 54@b&#65533;&#65533;u&#65533;&#65533;) )C&#65533;u&#65533;&#65533; XHB2|3&#65533;&#65533;&#65533;0C	2xfa&#65533;&#65533;&#65533;m&#65533;xh&#65533;\&#65533;P&#65533;{&#65533;S&#65533;x&#65533;6&#65533;&#65533;QFfVy&#65533;B&#65533;&#65533;3&#65533;!F.$ &#65533;"(&#65533;7&#65533;_:&#65533;b&#65533;(U&#65533;J&#65533;&#65533;*&#65533;&#65533;P&#65533;&#65533;&#65533;$x&#65533;\&=&#663;2Hh`&#65533;&#65533;5&#65533;V&#65533;&#65533;H8&#65533;&#65533;&#65533;l&#404;$F&#65533;&#65533;&#65533;f&#65533;>	3&#65533;&#65533;%&#65533;X&#65533;7&#65533;w>c,\&#65533; &#65533;&#65533;wE&#65533;&#65533;&#65533;Y&#65533;&#65533;&#65533;*&#65533;&#65533;&#65533;J&#65533;|F&#65533;J&#65533;8"
K0F&#65533;a&#65533;&#65533;*&#65533;!d0V&#406;32H &#65533;&#65533;p&#65533;/fn&#65533;&#65533;&#65533;&#65533;>&#65533;]&#65533;&#65533;a&#65533;d&#65533;\&#65533;<\&#65533; !&#65533;&#65533;&#65533;%>X&#65533;&#65533;bd&#65533;&#65533;#<&#65533; &#65533;&#65533;&#65533;|&#65533;"&#65533;fp&#65533;&#65533;&#65533;O&#65533;8F&#65533;&#65533;&#1865;n58&#65533;V&#65533;&#65533;&#65533;&#65533;ngC| &#65533;[&#65533;&#65533;&#65533;;Z+$3&#65533;N(&#65533;bR&#65533;X&#65533;&#65533;P3&#65533;&#65533;*&#65533;8&#65533;6&#65533;&#65533;&#65533;&#65533;X`Vv&#65533;4&#65533;2@&#65533;&#65533;&#65533;V"&#65533;&#65533;&#65533;O&#65533;&#65533;&#65533;|A&#640;&#65533;W&#65533;A
l&#65533;?&#65533;&#65533;&#65533;F
`5\&#65533;J#J&#65533;1&#65533;-*[@!&#65533;j 
&#1144;&#65533;&#65533;H&#65533;R&#65533;M&#65533;&#65533;$@&#65533;&#65533;&#65533;&#65533;&#65533;!&#65533;Q&#65533;P&#65533;&&#65533;  !]&#65533;&#65533;n&#65533;Z&#65533;+!!&#65533; '|\&#65533;&#65533;"&#65533;OCV&#65533; F(&#65533;0&#65533;&#65533;`(
&#65533;~&#65533;(8&#65533;;&#65533;FCR&#545;&#65533;#&#65533;&#65533;&#65533;'&#65533;>&#65533;
2Q	&#818;G
2&#65533;	&#65533;&#65533;&#65533;6&#65533;)@&#65533;O&#65533;&#409;&#65533; q{t&#65533;.&#65533;p&#65533;&#65533;&#65533;&#65533;&#65533;0SZ&#65533;&#65533;d4&#65533;#&#65533;,<&#65533;&U&#65533;I&#65533;f	t &#65533; &#65533;c&#65533;M)&#65533;&#65533;&#65533;&#65533;&`&#65533;&#65533;#&#65533;&#65533;m0&#65533;&#65533;R&#65533;l&#139;&#65533;)F)&#65533;@&#65533;&#65533;&#65533;&#65533;&&#65533;&#65533; &#65533;<k;:9&#65533;
J&#65533;&#65533;&#65533;&#65533;
	H&#65533;r&#65533;&#65533;P&#65533;d2E&#65533;.&#65533;&#65533;&#65533;|D&#65533;&#65533;"K&#65533;V&#65533;&#65533;*&#65533;&#65533;?&#65533;&#65533;&#65533;O&#65533;A!&#65533;&#65533;&#65533;&#65533;6<&#65533;d &#65533;N0&#65533;&#65533;&#1120;&#65533;D&#65533;@&#65533;J&#692;&#65533;&#65533;&#65533;c&#65533;&#65533;&#65533;&#65533;&#65533;&#65533;&#65533;3&#65533;&#65533;&#65533;cb&#65533;&#65533;^P&#65533;`&#65533;&#65533;+&#65533; Cbp&#65533;&#65533;&#65533;&#65533;&#65533;x&#65533;&#65533;&#65533;&#65533;&#65533;l#&#65533;AO&#65533;&#65533;W&#65533; b(&#65533;,&#65533;G&#65533;,&#65533;b &#65533;O&#65533;&#65533;&#65533;&&#65533;&#65533;s@)&#65533;&#65533;&#65533;*&#65533;
"ym&#65533;&#65533;\0\&#65533;5&#65533;<1&#65533;  &#65533;,&#65533;&#65533;7D*&#65533;&#65533;&#65533;0&#65533;!x@&#65533;{&#65533;Tww&#65533;&#65533;&#65533;&#65533;&#65533;5&#65533;M&#65533;0Y&#65533;&#65533;fG&#65533;&#65533;&#65533;\&#65533;&#1164;d&#65533;&#65533;1&#65533; +&#65533;&#65533;"&#65533; )`&#65533;{F&#65533;^&#65533;	;h&#65533;&#24450;&#65533;U&#65533;&#65533;d&#65533;&#65533;f&#65533;&#65533;,&#65533;&#65533;&#65533;&#65533;D?-YA&#65533;&#65533;V!&#65533;&#65533;2&#65533;&#65533;&#65533;&#65533;&#65533;&#65533;&#65533;&#65533;R8?7&#65533;&#65533;&#65533;&#65533;G!&#65533;"&#65533;&#1025;&#65533;&#65533;/t)RBh&#65533;&#65533;2	"&#65533;&#65533;0&#65533;&#65533;&#65533;&#65533;&#65533;uaY/&#65533;&#65533;&#65533;&#65533;X&gl+&#65533;,&#65533;L&#65533;&#65533;(QM35c&#65533;&#65533;)8 r2T 0&#65533;&#65533;&#65533;&#65533;&&#65533; &#65533;Ch&#65533;m&#65533;0CJ&#65533;&#65533;&#65533;Nx&#65533;^&#65533;Q&#65533;P@&#65533;.Jd <##&#65533;&#65533;&#65533; c&#65533;&#65533;&#65533;&#65533;j  /"&#65533;|]&#65533;	&#65533;&#65533;&#65533;&#65533;hbb&#65533;0&#65533;&#65533;&#65533;H&#65533;IU&#65533;&#65533;0&#65533;&#65533;&#65533;x&#65533;<&#65533;&#65533;Kxk&#130;:j	&#65533;&#65533;E&#65533;BD&#65533;&#65533;:&#65533;&#65533; CET&#65533;`&#65533;X&#65533;{&#65533;&#65533;
8T&#65533;&#65533;{E &#65533;&#65533;&#312;v&#65533;&&#65533;H&#65533;&#65533;Gu&#65533;&#65533;s&#65533;&#65533;4 [&#1569;&#65533;&#65533;&#65533;<&#1689;&#65533;&#65533;&#1466;&#65533;2 &#65533;/&#65533;P&#65533;v &#65533;MVG&#65533;!_;+&#65533;&#65533;\1Vq!Y$&#65533;`O&#65533;q&#65533;&#65533;&#65533;}&#65533;&#65533;&#65533;&#65533;t#&#65533;A&#65533;&#65533;&#65533;&#65533;[J2N&#65533;!@J"#&#65533;^ &#65533;W$&#65533;*&#65533;  z&#65533;dd&#65533;U&#65533;&#65533;&#65533;&#65533;&#65533; &#65533;&#65533;9&#65533;@&#65533;&#65533;&#65533;&#65533;&#65533;&#65533;&#65533;jg&#65533;@Pi&#65533;&#65533;&#65533;%&#65533;``EJ221&#65533;&#65533;y&#65533;8&#1204;H&#65533;03&#65533;"&#65533;<&#65533;&#65533;&#65533;(`S&#65533;	:&YC&#65533;&#65533;C&#65533;&#65533;&#65533;`A:&#65533;E&#65533;&#65533;&#65533;t&#65533;1j&#65533;p`$&#65533;&#65533;L&#65533;&#65533;^&#65533;e&#65533;HE20&#65533;BX&#65533;&#238;&#65533;&#65533;O2 (&#65533;&#65533;&#65533;&#65533;H&#65533;&#65533;5&#65533;`v]&#65533;yA
 &#65533;(&#65533;&#65533;&#65533;(Ef 4&#65533;,&#65533;ht&#65533;*B&#65533;&#65533;g&#65533;V&#512;hS&#65533;x/]&#65533;#
8A&#65533;&#65533;&#65533;82g&#65533;B.} &#65533;&#65533;&#65533;v;&#65533;&#65533;JT&#65533;&#65533;=&#65533;8"&#2038;&#65533;&#65533;W<&#65533;&#65533;&#65533; =&#65533;h&#65533;&#65533;&#65533;rR&#65533;&#65533;&#65533;K`&#65533;&#65533;<;&#65533;"3h&#65533;i&#2019;&#65533;&#65533;dXB'0&#65533;_o&#65533; N&#65533;_&#65533;&#65533;&#65533;J&#65533;Y&#526;J&#65533;h6`	t&#65533;&#65533;&#65533;&#65533;&#65533;&#65533;&#65533;&#65533;&#65533; &#65533;&#65533;J&#65533;,4 	&#65533;&#65533;&#65533;"b7&#65533; &#65533;&#65533;0@&#65533;&#65533;,&#65533;&#65533;'&#65533;&#65533;&#1234;&#65533;&#65533;4J`
N&#65533;&#8104;&#65533;&#65533;* U&#65533;&#65533;#
&#65533;&#65533;&#65533;&#65533;&#65533;/&#65533;`~@)c&#65533;n$<@Ra&#65533;&#65533;f
!
0 U:5&#65533;&#65533; p`&#65533;>&#65533;A&#65533;&#65533;&#1028;&#65533;&#65533;&#65533;&#65533; LD&#65533;&#65533;&#65533;&#65533;&#65533;&#65533;
K&#65533;&#65533;e.&#65533;&#65533;`&#65533;&&#65533;&#65533;i&#65533;&#65533;`&#65533;&#65533;&#65533;Db&#65533;y&#65533;?-&#65533;&#65533;&#65533;yBJ&#65533;
n&#65533;*&#1830;&#65533;&#65533;A&#65533;&#65533;(.L&#65533;&#65533; p&#65533;bA&#65533;&#65533;<&#65533;&#65533;&#65533;a&#65533;hJZJ&#65533;V L&#65533;&#65533;de&#65533;&#65533;&#65533;&#65533;Jd\&#65533;,&#65533;G&#65533;@&#65533;j&#65533;&#65533;!&#65533;`n&#65533;*d&#65533;h0@`!&#65533;&#65533;"&#65533;&#65533;&#65533;9z&#1143;&#65533;-&#65533;FL\&#65533;	6&#65533;&#65533;|c7&#65533; 	b&#65533;&#65533;:&#65533;D&#65533;$&#65533;&#65533;~,&#65533;&#65533;&#65533;AF &#65533;&#65533;>.r&#65533;H`&#65533;&#65533;&#65533;&#1327;,
 &#65533;&#65533;&#65533;GV&#65533;&#65533;&#65533;&#65533;6&#65533;u$t X&#65533;&#65533;&#65533;&#65533;2&#65533;0P#&#65533;4&#65533;&#65533;`F4&#65533;&#65533;*&#65533;&#65533;f&#65533;&&#65533; T`PjD&#65533;A
&#65533;&#65533;Yd&#65533;`&#65533;,5&#65533;h@	&#65533;&#65533;&#65533;:("&#65533;@V&#65533;@ &#65533;&#65533;Bq &#65533;&#65533;&#65533;Q&#65533;&#1969;&#65533; a&#65533;&#1678;&#65533;z&#65533;x&#65533;&#65533;"'&#65533;H&#65533; 8&#65533;}&#65533;&#65533;@&#65533;dU `	g&#65533;De&#65533;&#65533;&#65533;$ec&A&#65533;%&#148;&#65533;&#65533;&#65533;c&#65533;&#65533;v&#65533;&#65533;&#65533;&#65533;&#65533;CZNdhd#	 8&#65533;	&#65533; &#65533;"&#65533;%&#65533;@
&#65533;@L&#65533;#p2&#65533;1yr&#65533;R&#65533;&#65533;<kJ&#668;&#65533;Jaf&#65533;$&#65533;2&#65533;&#65533;&#1127;&$&#65533; A"K'&#65533;&#65533; 4`&#65533;&#65533;T&#65533;B&#65533;
&#65533;M&#65533; DPMD&#65533;!&#65533;&#65533;&#65533;&#65533;&#65533;$&#1075;&#65533;&#65533; r&#65533;&#65533;h&#65533;|@&#65533;X3fs0&#65533;&#384;X&#65533;Iuz&#65533;&#65533;D&#65533;I&#65533;&#65533;e&#65533;&#65533;"&#65533;&#458;&#65533;&#65533;`&#65533;&#65533;&#1923;Z&#65533;&#65533;&#65533; 4e&#65533;&#65533;&#65533;&#65533;&#65533;)x&#65533;"VN`&#65533;&#65533;&#65533;&#65533;&#65533; P`0&#65533;&#65533;&#65533;^&#65533;  &#65533;&#65533;2&#65533;&#65533;	D&#65533;&#1169;&#65533;@>&#65533;B&#65533;&#65533;&#65533;A&#65533;B&#65533;&#65533;E4&#65533;a&#65533;&#65533;6&#65533;-/[^&&#65533;:&#65533;&#65533;&#65533;_2&#65533; t`f&#65533;&#65533;&#65533;&#65533;&#65533;$&#65533;S2)&#736;Dz&#65533;,uny&#65533; >@&#65533;<	[&#65533; -q<l&#65533;`&#403;.2&#65533;# &#65533;&#65533;z&#65533;Rn&#65533;GqT&#65533; kR&#65533;&#65533;&#65533;`&#65533;&#65533;pC&#65533;&#20102;&#65533;R&#65533;&#65533;&#65533;x&#65533;`$&#65533;&#65533;&#65533;`fE=d`	Z&#65533;&#65533;&#65533;&#65533;g&#65533; 	>@&#65533;&#65533;&#1100;&#65533;kGI&#65533;G}&#65533;_6*@&#65533;!"&#65533;&#65533;&#65533;&#65533;!<!	&#65533;&#65533;&#65533;xq&#65533;&#65533;&#65533;&#65533;7&#65533;+&#65533;&#65533;4&#65533;
&#648;:AuT&#65533;
ds&#65533;&#65533;b&#65533;&#65533;4&#65533;&#65533;&#65533;&#1664;&#65533;&#65533;_&#65533;&#65533;V&#65533;$aj&#65533;R&#65533;.&#65533;&#65533;&#65533;&#65533;&#65533;3IO ]&#65533; &#65533;Pg&#65533;"&#65533;&#65533;~&#65533;&#65533;"[&#65533;XR&#65533;kw&#65533;&#65533;8&#65533;,OG+2a< &#65533;`]%&#65533;`&#65533;N&#65533;-&#65533;A"A&#65533;&#65533;MAd&#65533;$%&#65533;&#1570;@&#65533;&#65533;*;x&#65533; V`@&#65533;&#65533;DC!
'&#65533;TPcv baR&#65533;&#65533;&#65533;&#65533;ghT&#65533;n2D4@&#65533; yc!
B&#65533;LEU&#65533;t\&#597;&#65533;&#65533;&#65533;&#65533;6&#65533; t`&#65533;&#65533;&#6406;&#65533;&#65533;@TJ\+&#65533;|uR&#65533;&#65533;BAB&#65533;F&#65533; - !F&#65533;&#65533;A&#65533;'U&#65533;#(&#65533;&#1383;&#65533;&#65533;Gk&#65533;TW
B&#65533;@z&#65533;&#65533;FtB  &#65533;&#65533;n	C,&#65533;&#65533;.&#65533;&#65533;&#65533;&#1024;&#65533;&#65533;%&#65533;&#65533;&#65533;&#65533;&#65533;X&#65533;J&#65533;&#65533;f&#65533;
qA&#65533;#&#65533;	@&#65533;&#65533;2k&#65533;E< &#65533;&#65533;&#65533;&#65533;B4&#1374;&#65533;A&#65533;&#65533;&#65533;J
 |&#65533;&#65533;&#65533;&#65533;&#65533;&&#65533;&#65533;&#65533;&#65533;c&#65533;#na)P&#65533;-t
 &#1641;q&#65533;2@&#65533;
&#65533;s&#65533;F&#65533;(`a&#65533;&#65533;&#65533;&#270;&#65533; V&#65533;&#65533; &#65533;&#65533;&#65533;&#65533;4&#65533;K&#65533;&#65533;gK09&#65533;&#65533;HSB|&#65533;&#65533;&#65533;jJ&#65533;I&#65533; &#65533;&#65533;&#65533;}J&#65533;.A	L&#1020;.&#65533;dc&#65533;&#65533;1&#65533;&#65533;&#65533;&#65533;&#65533;T&#65533;1&#65533;(`&#65533;@RP&#65533;T&#65533; &#65533;&#65533;&#65533;&#65533;l}&#65533;&#65533;`&#65533; j&#412576;&Cq{}&#65533;y#@&#65533; g&#65533;0g&#65533; J p&#65533;&#65533;2&#65533;Q&#65533;7&#65533;&#65533;s#(&#65533;	&#65533;&#65533;D&#65533;>AF&#65533;ASt@&#65533;,m&#65533;1&#65533;v`EA&#65533;&#65533;r&#65533; &#65533;&#65533;&#65533;Dupt&#65533;t&#65533;&#65533;T4&#65533;&#65533;r {&#65533;&#65533;&#65533;R&#65533;&#65533;2&#65533;&#65533;&#65533;%2,&#65533;&#65533;c#&#65533;O5&#65533; H@&#65533;p&#65533;#&#65533;`&#65533;u&#65533;&#13049;&#65533;&#65533;&#65533;&#65533;	&#65533;t V&#65533;&#171;&#65533; 
&#65533;&#65533;%&#65533;%"&#65533;&#65533;&#65533;a&#65533;&#65533;`&#65533;&#65533;*&#65533;&#65533;&#65533;4A&#65533;&#65533;8  &#65533;dY&#65533; 4 b&#65533;&#54017;f&#65533;&#65533;j&#65533;ak&#65533;&#65533;&#65533;`|&#65533;G &#65533;vk&#65533;&#1014;&#65533;"P#`|&#65533;&#65533;&#65533;&#65533;&#65533;&#65533;&#65533;@&#65533;u&#65533;]&#65533;&#65533;&#65533;qW&#65533;#`&#65533;&#65533;`&#65533;n&#65533;&#65533;!&#65533;&#65533;xWL&#65533;&#65533;&#65533;&Jy~A&#65533;,@]u0Ja"&#65533;&#65533;&#65533;6 &#65533;2&#65533;&#65533;c&#65533;&#65533;[/&#65533;&#65533;&#65533;W#~&#65533;&#65533;&#153;&#65533;&#65533;&#65533;&#65533;JO&#65533;q_+r
&#65533; 8&#65533;&#65533;&#65533;&#65533;&#65533;&#65533;&#65533;&#65533;
&#65533;&#65533;y&#65533;&#65533;y&#65533;X&#65533;d&#65533; &#65533;^`
&#65533;&#65533;^&#65533;&#65533;&#65533;a&#987;{&#65533;&#65533;b&E&#65533;%&#65533;T&#65533;&i&#65533;&#65533;u&#65533;`a(&#65533;&#65533;&#65533;&#65533;2'&#65533;&#65533; &&#65533;
&#65533;A&#65533;&#65533;R&#65533;	H@&#65533;@B&#65533;_c&#65533;F&#65533;&#65533;&#65533;(&#65533;&#65533;&#65533;&#65533;YR.&#65533;&#65533;&#65533;`&#65533;&#65533;`&#65533;%&#65533;&#65533; 	f &#65533;4&#345;w4&#65533;&#65533;X&#65533;G&#65533;a"`&#65533;&#65533; &#65533;p&#65533;8`qg&	"&#65533;&#1798;aj`&#65533;&#65533;6&#65533;	P&#65533;&#65533;(A&#65533;&#65533;yk&#65533; &#65533;&#65533;&#65533;&#65533;	%v&#65533;f&#65533;|@&#65533;&#65533;E}^&#65533;&#65533;&#65533;ha&#65533;Z&#65533;x62&#65533;&#960;&#65533;`4&#65533;&#65533;I&#65533;&#65533;N&#65533;f&#65533;Z&#65533;^&#65533;-C&&#65533; &#65533;G&#65533;5P&#65533;&#2986;:+&#65533;!a&#65533;s&#65533;$ f&#65533;T&#65533;}&#65533;a#&#65533;3C&#65533;dl Vx&#65533;(&#65533;&#65533;`&#65533;&#65533;,&#809;M2'&#65533;F&#65533;H&#65533;a&#65533;[&#65533;&#65533;l2Z&#65533;&#65533;3F'&#65533;	J&#65533;&#65533;&#65533;&#65533;.&#65533;&#65533;n&#65533;&#65533;8t"&#65533;OY9E&#65533;&#65533;&#65533;&#65533;VA6h&#65533;3
&#65533;T&#65533;&#65533;-&#65533; J&#65533;&#65533;&#65533;&#65533;&#65533;&#65533;&#65533;&#65533;*&#65533;&#65533;`&#65533;X`Q&#65533;&#65533;eT&#65533;0 &#65533;'tY'HK&#65533;I&#65533;&#65533;A&#65533;&#65533;1&#65533;'&#65533;&#65533;&#65533;&#65533;8`&#65533;&#65533;@Y:&#65533;&#65533;&#65533;&#65533;&#65533;9iyk&#65533;c&#65533;o&#1308;&#65533;#t&#65533;R&#65533;&#65533;r&#65533;&#65533;&#65533;ic#j&#65533;&#1482;<&#65533; &#65533;&#65533;&#65533;\dT&#65533;&#65533;E&#65533;&#65533;&#65533;`&#65533;&#65533;H&#65533;s&#65533;w&#65533;&#65533;&#65533;&#65533;6"&#65533;&#222;&#65533;&#65533;  &#157;C&#65533;|b&#65533;S&#65533;
t&#65533;&#65533;&#65533;&#65533;l*&#65533;y&#65533;M&#65533;&#65533;7&#65533;i&#65533;X&#65533;&#65533;"&#65533;2&#65533;&#65533;x&#65533;`` &#65533; &#65533;R&#65533;PP&#65533;&#65533;&#65533;N&#65533;@t&#65533;1&#65533;&#65533;,Id&#65533;a&#65533;&#65533;K)&#65533;&#65533; &#65533;/&#65533;Z6^ &#65533;/r&#65533;R p8&#65533;&#65533;&#65533;N&#65533;&#65533; F&#65533;%&#65533;&#65533;2&#65533;c&#65533;}&#65533;!&#65533;&#561;&#65533;&#65533;Wg&#65533;Q&#65533;* 
&#65533;,&#65533;\&#65533;&#65533; 
&#65533;@	&#65533;&#65533;&#65533;&#65533;&#65533;M&#65533;( &#65533;0_&#65533;&#65533;&#65533;&#65533;&#65533;-C&#65533;&#65533;&#65533;&#65533;&#65533;&#65533;!Dl&#1187;56 	^&#65533;&#65533;&#65533;&#65533;&#65533;&#65533; V&#65533;v@t 
&#65533;q&#65533;&#65533;`
f&#65533;&#65533;9&#65533;2&#65533;]&#65533;U&#65533;&#65533;Z&#460;2&#65533;.&#65533;>`:fC*L&#65533;B:&#65533;&#65533;&#65533;&#65533;&#65533;jX&#65533;&#65533;k#@F|R<n
&@<&#65533;&#1728;H&#65533;&#65533;&#65533;d&#65533;z!&#65533;&#65533;#&#65533;+&#65533;Yl&#65533;&#65533;&#65533;`&#65533;&#65533;&#65533;&#65533;|&#65533;&#65533;F&#65533;&#65533;}"&#65533;&#65533;}tz&#1584;{d i1K6E<&#65533;&#65533;$&#65533;w4AMI&#65533;&#65533;6d90&#65533;,@^"eA&#65533; C&#65533;mX&#65533;&#65533; &#65533;&#65533;&#65533;&#65533;&#65533;|&#65533;&#65533;&#1960;&#65533;&#65533;&#65533; [&#65533;&#65533;&#65533;&#65533;&#65533;`7&#65533;&#65533;}&#65533;&#65533;~&#65533;&#65533;|&#49875;&#65533;&#65533;&#65533;n_&#65533;&#65533;t&#712;2dFo6@	j&#65533;v&#65533;`2&#65533;&#65533;&#65533;&#65533; aa&#65533;OxF!h`&#65533;&#65533;&#65533;&#65533;X F&#65533;H&#65533;&#65533;d&#65533;&#65533;`	&#65533;&#65533;&#65533;&#65533;|t&#65533;F 4&#65533;&#65533;`&#65533;`&#65533;&#65533;&#65533;&#1533;^3F?&#65533;Y&#65533;&#65533;M&#65533;&#65533;.<&#65533;U&#65533;&#65533;G"&#65533;&#65533;&#65533;l&#65533;!,&#65533;&#1989;N@ Y3g&#926;|&#65533;&#50726;5! Q&#65533; &#65533;+Z&#65533;&#65533;1#&#65533;&#65533;&#65533;&#65533;c&#65533;&#65533;A&#65533;&#65533;&#65533;r&#65533;&#12288;&#65533;%f|&#65533;q&#65533;&#205;,&#65533;(&#65533;&'&#65533;4:&#65533;|q&#65533;&#65533;F&#65533;a=&#65533;4iRhL&#65533;:}
5&#65533;&#1321;T&#65533;Z&#65533;&#65533;&#65533;&#418;J&#65533;&#65533;9&#1259;&#1560;+!&#65533;&#35874;&#265;,&#65533;&#65533;d)3B&#65533;<&#65533;H|&#65533;&#65533;&#1375;&#65533;$&#65533;&#65533;&#65533;&#65533;&#65533;,H&#65533;Ld$&#65533;;&#65533;&#65533;&#822;D<AT&#65533;Y3&#65533;$&#65533;U&#1698;p&#65533;&#65533;&#65533;)r&#65533;X&#65533;	&iZ&#65533;l&#65533;&&#857;)=8&#65533;- &#65533;&#65533;&#65533;&#65533;&#65533;&#65533;&#65533;
<&#65533;&#65533;&#65533;&#283;n&#65533;&#65533;&#65533;o&#65533;&#65533;&#65533;%&#65533;&#65533;&#1762;&#65533;&#65533;&#65533;&#65533;&#65533;$&#65533;&#65533;&#65533;&#65533; &#65533;&#65533;/.&#65533;&#65533;i&#65533;&#65533;&#898;}&#65533;&#65533; &#65533;i&#65533;+&#65533;&#65533;&#65533;&#65533;&#65533;0&#65533;&#65533;&#65533;&#65533;&#65533;&#65533;TW sf='&#65533;"&#65533;&#65533;El&#65533;&#65533;&#65533;&#65533;b&#65533;&#65533;&#65533;l&#65533;&#65533;cnH&#65533;c&#65533;}b&#65533;&#65533;5&#65533;Jm&#65533;&#65533;q&#65533;&#65533;Z-&#65533;H!&#65533;	w$5&#65533;&#65533;L$_KI&#65533;F)u&#65533;&#65533;1&#65533;q`&#65533;rD@&#65533;]&#65533;D!&#560;G&#65533;,[&#65533;&#65533; &#65533;E&#65533;&#539; &#65533;`<&#65533;&#65533;`j`&#65533;&#65533;F&#65533;C%&#65533;h&#65533;|"&#65533;Ig&#65533;N&#65533;&#65533;&#65533;&#65533;&#65533;&#65533;n)~#n&#65533;`-6&#65533;4&#65533;B&#65533;%&#65533;&#65533;d"&#65533;&#65533;&#65533;v&#65533;&#65533;&#65533;')<&#65533;'&#65533;M&#65533;v&#65533;EH&#65533;&#65533;]&#792;&#65533;&#65533;&#65533;&#65533;g&#65533;l&#65533;&#65533;f&#65533;&#65533;&#65533;kh&#65533;q&#65533;&#65533;&#65533;}r&#534;&#65533;&#65533;&#65533;Ji\j&#65533;&#39867;&#65533;&#65533;&#65533;sX&#65533;CC&#65533;&#65533;IbE&#65533;
g#u&#65533;Ha)7,rg&#65533;&#65533;	N&#65533;bb&#65533;T&#65533;
&#65533;&#65533;J&#65533;&&#65533;&#65533;&#65533;&#65533;[&#65533;&#65533;&#65533;s&#65533;kli&#65533; l&#65533;[X&#65533;/&#65533;j&#65533;&#65533;&#65533;PF&&#65533;&#65533;L2&#65533;&#65533;`&#65533;&#65533;&#65533;&#65533;U 	!&#65533;,?c$&#65533;&#65533;&#65533;_&#65533;&#65533;b/&#65533;&#65533;&#737;&#65533;,&#65533;&#65533;k&#65533;&#65533;&#65533; 
&#65533;0Di&#65533;&#65533;&#65533;&#65533;i&#65533;&#65533;&#65533;&#65533;&#65533;#&#229;&#65533;(&#65533;?5S&#65533;\&#65533;&#1190;Um&#65533;5Rk%&#65533;C&#65533;hvXb&#65533;&#65533;&#65533;&#65533;+&#15766;D&#65533;9&#65533;D 1&#65533;X&#65533;/j&#65533;&#65533;&#65533;}&#65533;&#65533;2&#1553;&#801;&#65533;0R&#65533;7+&#609;2$a&#65533;&#65533;<&#65533;&#65533;N&#65533; &#65533;t&#65533;fY`Q_~pXTS&#65533;'&#1436;&#65533;@
a&#65533;&#65533;1L*N&#65533;&#65533; EVQ&#65533;p&#65533;#&#65533;J-e&#1328;&#65533;&#65533;
'&#65533;&#65533; 	&#65533;&#65533;&#65533;&#65533;9&#65533;&#65533;-&#65533;,&#65533;&#25246;G&#65533;&#65533;=T&#65533;`N&#65533;&#65533;&#65533;E)&#65533;4&#65533;&#65533;'&#341;L&#65533;&#65533;&#65533;iw&#65533;&#65533;&#65533;"&#65533;&#65533;&#65533;A&#65533; #&#65533;-&#65533;&#65533;a&#65205;&#65533;&#65533;0NL&#65533;P&#65533;&#65533;\&#65533;=x)&#65533;:& &#65533;&#65533;'&#65533;F&#65533; 2z" ^&#65533;&#65533;/&#65533;Jhj8Cb&#65533;&#65533;F&#65533;,}c&#65533;&#65533;Nh'&#65533;&#65533;`$l&#65533;&#65533;p-4&#65533;&#65533;&#517;.Rq&#65533;:\&#65533;&#65533;4&#65533;"  V@w&#65533;C&#65533;>&#65533; &#65533;c&#65533;P&#65533;R !&#65533;n&#688;"@&#65533;E&#65533;U(&#65533;&#65533;&#65533;1&#65533;`&#65533;&#65533;&#65533;&#65533;&#65533;B&#65533;&#65533;&#65533;7(l&#14090;&#65533;%&#65533;&#65533;{o) Lp2hAm@X &#65533;&#65533;&#65533;&#65533;b&#1029;&#816;gR&#65533; &#65533;&#65533;!>&#65533;e&#65533;&#65533;&#65533;&&#65533;c "<l&#65533; 8&#1028;.&#65533;A&#65533;b&#65533;&#65533;&#65533;&#65533;&#65533;@&#65533;&#610;&#65533;7&#65533;D,&#65533;o&#65533;@ /0&#65533;0p&#65533;@&#65533;K+@4&#65533;&#65533;>&#65533;&#65533;&#65533;cZ&#65533;&&#65533;1g\&#65533;@"s&#65533;&#65533;#&#65533;4V^&#65533;&#65533;1&#65533;)H&#65533;@&#65533;#\&#65533;&#65533;Q&#65533;lgq&#65533;&#65533;Ju&#65533;0^P&#65533;&#65533;(&#65533;&#65533; &#65533;(&#65533;&#65533;j&#65533;]&#65533;!&#1409;$R &#65533;&#65533;P&#65533;8,t&#65533;&#65533;LF(&#65533;&#65533;&#403;4&#65533;&#65533;
0&#65533;&#65533;\$&#65533;&#65533;&#349;$&#65533;h&#65533;&#1172;NMm&#65533;&#65533;OK &#65533;9&#65533;&#65533;&#65533;C&#65533;1*&#65533;&#65533;$&#65533;bA&#65533;[$&#65533; & &#65533;P&#384;&#65533;!: &#65533;&#65533;	&#65533;W&#1568;)G	&#65533;0&#65533;&#65533;&#65533;ik	&#65533;&#65533;j+3A&#65533;J&#65533;&#65533;&#65533;&#65533;" &#65533;~&#65533;&#65533;&#65533;8C&#65533;&#65533;&#65533;b&#1390;t&#65533;w&#65533;&#65533;&#65533;&#1228;\HB
H&#65533;&#65533;b&#65533;!&#65533;&#65533;5&#65533;&#65533;"<pN&#65533;"&#65533;X[m,U&#65533;5B&#65533;*&#65533;Z0$&#65533;&#65533;:^3|a	.@ROs&#65533;&#65533; 60&#65533;t!D&#65533;&#65533;C &#65533;&#1279;z&#65533; &#65533;@F&#65533; &#65533;&#65533;&#65533;&#65533;&#1892;y&#717;U&#305;&#261;&#65533;\'7Y&#65533;9&#65533;_&#65533;&#65533;D&#65533;^,&#65533;.aF2h	#&#65533;&#65533;&#65533;|	^&#65533;&#65533;g,&#65533;x&#65533;O#&#65533;&#65533;&#1304;`
&#65533;\&#65533;kpKP@\Wr&#65533;&#65533;&#65533;&#65533;w&#65533;Rk&#65533;l&#65533;&#65533;R&#65533;}%n E1&#65533;b&#65533;&#160;"&#65533;`&#65533;&#65533;&#65533;&#36858;I &#65533;&#65533;H&#65533;&#65533;N&#65533;8t &#65533;&#65533;f2&#65533;&#65533;&#65533;&#65533;&#65533;4&#65533;&#65533;UCn&#65533;&#65533;&#664;&#65533; &#65533;&#65533;&#65533;(&#65533; &#65533;&#65533;&#65533;&#65533;E,F!	G$Lp&#65533;&#65533;_&#65533;&#65533;&#65533;"&#65533;&#65533;3&#65533;&#65533;V&#65533;&#65533;u&#65533;&#65533;Q&#65533;b&#65533;&#65533;@L&#65533;&#65533;&#65533;&#65533;P&#65533;&#65533;&#65533;&#413;&#65533;&#65533;Vd&#65533;&#65533;&#58457;&#65533;.~&#65533;t&#65533;b&#65533;&#65533; ]\&#65533;~P&#65533;t@&#65533;#&#65533;K,#&#65533;&#65533;H&#65533;(&#65533;@&#65533;&#65533;T\,9&#65533;&#65533;&#65533;&#65533;&#65533;&#65533;&#65533;c&#1537;&#65533;&#65533;&#65533;fE &#860;&#65533;t'&#65533;N&#65533;%&#65533;%x 8p&#65533;&#65533;&#1279;&#65533;&#65533;j&#65533;adR&#65533;@&#65533;(&#65533;&#1025;&#65533;Z&#65533;&#65533;>b@&#65533;[&#65533;&#65533;$`%pUKN&#65533;Y&#65533;&#65533;&#65533;\&#65533;&#65533;&#65533;&#65533;&#65533;Vs&#65533;-V\&#65533;D&#65533;&&#65533;w1&#65533;0J&#1094;&#65533;&#65533;&#65533;0&#65533;&#65533;$&#65533;&#65533;q&#65533;&#65533;[@&#65533;&#65533;vlynI&#65533;&#65533;n&#65533;&#65533;&ci3&#65533;%&#65533;F/&#65533;&"1&#65533;"&#65533;&#65533;f&#65533;.8&#65533;&#65533;&#65533;&#65533;Z&#65533;@W&#65533;R&#65533;&#65533;
7&#65533;&#65533;%:Yx&#1211;&#65533;&#65533;~&#65533;M.&&#65533;&#65533;&#474;0>PR&#65533;&#65533;E%l@r&#65533;0iH&#65533;&#65533;&#65533;/<!&#65533;*Ko&#65533;&#65533;&#65533; Tg&#65533;&#65533;&#65533;1&#65533;&#65533;'&#65533;~&#65533;V&#65533;&#65533;&#65533;&#65533;&#65533;g&#65533;x&#65533;y&#65533;&&#65533;D&#65533;Xp&#65533;k&#65533;&#65533;&#65533;&#65533;&#65533;&#1099;n&#65533;y.&#65533;&#65533;e^#&#65533;&#50368;&#65533;AM&#65533;&#65533;0&#65533;&#65533; &#65533;&#65533;&#65533;	&#65533;&#65533;&#65533;&#65533;&#65533;&#65533;&#65533;&#65533;
?x&#65533;&#65533;&#65533;L&#65533;&#65533;&#65533;=&#65533;&#65533;T&#1582;&#65533;)&#65533;&#65533;0B&#65533;&#65533;&#65533;_&#65533;>`q&#65533;&#65533;p&#65533;&#65533;<b&#65533;&#65533;&#65533;(Lg\&#65533;&#65533;/z&#65533;&#65533;xO&#65533;s&#65533;&#65533;&#915;K*&#65533;&#65533;?&#65533;P&#65533;&#65533;&#65533;&#65533;&#65533;~&#65533;L&#65533;R&#65533;N&#65533;&#65533;'&#65533; A&#65533;'&#65533;&#65533;6&#65533;z&#65533;&#65533;&#65533;!d&#65533;&#65533;X~&#65533;&#65533;&#65533;&#65533;}<X&#65533;"&#59032;P&#65533; &#65533;&#65533;7
&#909;&#65533;,`4'e&#65533;&#65533;B&#65533;k &#65533;&#65533;&#65533;&#65533;/&#65533;&#65533; j?N1&#65533;&#65533;&#65533;	&#65533;1&#832;#@_&#1015;vS &#65533;B \@&#65533;&#65533;&#65533;&#65533;bm	&#65533;=&#65533;&#65533;iSV&#65533;&#65533;2&#65533;U@B&#65533;
iE2t&#65533;&#65533;R/P3R&#65533;dPf&#65533;E&#65533;b &#65533;i&#65533;i&#65533;1m&#65533;]A"&#65533; L@:&#65533;&#65533;&#65533;&#65533;+pd8M&#65533;&#65533; &#65533;>&#65533;Z`O 3&#65533;D&#65533;AfE&#65533;&#65533;h&#65533;poA&#65533;&#65533;5&#65533;&#65533;&#65533;&#65533;&#65533;&#65533;&#65533;p$&#65533;<&#65533;&#65533;'\"t&#65533; 03p3&#65533;&#65533;@&#65533;5&#65533;&#65533;F_&#65533;l&#774;q&#65533;F&#65533;&#65533;&#65533; Z&#65533;	&#65533;&#65533;O&#65533;U&#65533;&#65533; (&#65533;%&#65533;78k/&#65533;z&#65533;&#65533;&#65533;&#65533;X&#65533;z&#65533;?&#260;&#65533;&#65533;Xc&#65533; &&#65533;v&#65533;	&#65533;&#65533;&#65533;&#65533;
&#65533;&#65533;,+D&#65533;&#65533;"&#65533;5&#65533;&#65533;&#65533;&#65533;X&#65533;&#65533;wl&#65533;&#522;&#65533;$9Eq PA&#65533;u@e &#65533; N&#514;L&#65533;+&#65533;&#65533;>o&#65533;"&#65533;&#65533;i&#65533;&#65533;&#65533;&#65533;h}(&#65533;)&#65533;A 	P @&#65533;[&#65533;&#65533;&#65533;&#65533;r>&#65533;&#65533;lG&#65533;&#65533;5&#65533;lf&#65533;&#65533;(&#65533;&#65533;&#65533;vha&#65533;&#65533;&#65533;;&#65533;c&#65533;!&#65533;&#65533;3&#65533;X&#65533; )&#65533;&#1282;&#65533;5&#65533;&#528;G1&#65533;&j&#65533;&#65533;&#65533;&&#65533;I&#65533;&#65533;d&#21968;=&#65533;#&#65533; 0 f&#420;f&#65533;(o,&#1105;I&#65533;&#65533;\b.9i&#65533;&#65533;
&#65533; p7P h3+x&#65533;&#1752;l39&#65533;xb&#65533;&#65533;,>&#65533;R?{s&#65533;kq &#65533;H&#65533;S&#65533;4&#65533;&#65533;&#65533;h_&#65533;&#65533;vqQy&#65533;nw&#65533;H&#203;g&#65533;2&#65533;G@hPa@)&#65533; U&#65533;%&#65533;h57&#65533;&#65533;&#65533;&#65533;&#65533;l&#65533;bc%&#65533;W#&#65533;&#65533;&#65533;&#65533; *&#65533;apsb@j"&#65533;P`&#65533;&#65533;qw&#1227;&#65533;I&#65533;&#65533;g&#65533;&#65533;c&#65533;7vyQ&#65533;&#65533;a@p&#65533;&#65533;=&#65533;l&#65533;It&#65533;&#65533;!&#65533;&#34380;&#65533;&#65533;q&#65533;&#65533;]r $&#65533;Y&#65533;li0W&#65533;&#65533;U&#65533;Y&#65533;4&#65533;&#65533;&#65533;&#65533;&#65533;&#65533;&#65533;&#65533;&#65533;&#65533;w&#65533; 6&#65533;dx<&#65533;-0-&#65533;7Y&#569;q&#65533;&#65533;~&#412;&#65533;&#65533;&#65533;&#65533;60Vic&#65533;[ ` &#65533;&#65533;&#65533;&#65533;I&#65533;bF&#65533;&#65533;&#65533;&#65533;JQ &#65533;W qePd&#65533;*T&#65533;&#65533;e&#65533;k&#65533;&#65533;\M)&#65533;&#65533;&#65533;)&#65533;y&#65533;&#65533;
&#65533;<&#65533;Y&#65533;X&#65533;W@S +`6h!,&#65533;&#65533;&#65533;&#65533;&#65533;7&#65533;&#65533;&#65533;&#65533;&#65533;R#&#65533;3&#65533;-`=&#65533;2&#65533; e9a&#65533;Y&#65533;g&#65533;=&#345;&#65533;&#65533;&#65533;&#65533; &#65533;`&#65533;`&#65533; &#265;&#65533;V&#65533;\;&#65533;zj&&#65533;?&#65533;&#65533;[&#65533;(&#65533;EUS
=&#65533;&#65533;&&#65533;&#65533;T*&#65533;Jg{!&#65533;t&#65533;&#65533;&#65533;'_}>:&#65533;&#65533;+x&#65533;&#34022;j
&#65533;mj&#65533;&#65533;&#65533;356&#65533;t
&#65533;\z&#65533;&#65533;y&#65533;~&#65533;~&#65533;&#65533;e|}&#65533;&#614;*&#65533;9J&#65533;&#65533;5;&#65533;$&#65533;&#65533;&#65533;&#459;x&#680;&#65533;|&#65533;q&#65533;&#65533;2&#65533;&#65533;&#65533;&#65533;&#65533;&#65533;&#1674;&#65533;&#65533;&#65533;C&#65533;}&#65533;&#65533;&#65533;&#65533;s&#65533;_&#65533;&#65533;<(&#65533;&#65533;&#65533;&#65533;&#65533;*~&#65533;&#65533;J&#65533;&#65533;&#65533;&#65533;&#65533;
&#65533;&#65533;&#65533;4g&#65533;&#65533;&#65533;&#65533;&#65533;,&#65533;&#65533;z&#65533;&#65533;#`&#65533;&#65533;&#65533;&#65533;&#65533;&#65533;&#65533;v&#65533;&#65533;&#65533;&#65533;J&#65533;&#65533;&#65533;&#65533;&#1226;&#65533;&#65533;+&#65533;&#65533;&#65533;&#65533;x&#65533;J&#65533;&#65533;R&#65533;&#65533;j&#65533;#&#65533;\&#65533;&#686;]&#65533;"&#65533;&#655;&#65533;&#65533;9&#65533;J&#65533;%9&#65533;
&#65533;&#65533;&#65533;&#65533;&#687;&#25071;I&#65533;*&#65533;Z&#65533;&#65533;]&#65533;&#65533;&#65533;Z&#65533;&#65533;&#65533;&#65533;&#65533;&#65533;&#65533;&#65533;0&#65533;&#65533;
&#65533;&#65533;&#65533;[&#65533;;&#65533;&#65533;&#65533;&#65533;&#602;'&#65533;&#65533;&#1713;*&#65533; &#65533;W9&#65533;&#65533;Z&#65533;&&#65533;)&#744;&#65533;&#178;&#65533;&#65533;TjY&#65533;2;&#65533;(z{z&#65533;&#65533;i&#65533;9&#714;&#65533;*&#65533;=&#65533;&#65533;@K&#65533;A&#65533;jz&#65533;F&#65533;<&#922;&#65533;j&#65533;&#65533;&#692;&#65533;z&#65533;&#65533;&#65533;QK&#65533;&#65533;W&#65533;i&#65533;=&#65533;&#65533;&#65533;&#65533;
/&#1653;&#65533;&#65533;g&#65533;&#65533;zRT&#65533;&#65533;e{&#65533;&#65533;&#65533;R+&#65533;&#65533;_[ &#65533;nKY>&#65533;C&#65533;8&#65533;&#65533;&#65533;{&#65533;&#65533;&#65533;&#65533;Dl&#65533;z}&#65533;&#65533;9&#65533;&#65533;&#2040;"i&#65533;&#65533;&#65533;BT&#65533;&#65533;&#65533;&#65533;4U&#65533;&#65533;&#65533;&#65533;&#65533;&#65533;K&#65533;&B&#65533;&#65533;F&#65533;&#65533;)&#185;&#65533;&#65533;)au&#65533;&#65533;;&#65533;yj&#65533;y&#65533;y&#65533;&#65533;&#65533;&#65533;&#65533;<p&#1786;&#65533;8\&#65533;+&#65533;~&#65533;&#65533;&#65533;&#65533;&#65533;&#65533;&#65533;&#65533;&#65533;X&#65533;&#65533;&#65533;&#65533;	Y&#65533;&#65533;&#65533;&#65533;&#65533;F&#65533;J&#65533;&#65533;&#65533;&#65533;&#65533;&#65533;&#65533;&#65533;&#1744;^&#65533;1&#65533;&#65533;&#65533;&#1744;;	&#65533;&#65533;[&#65533;&#65533;{&#65533;&#65533;+0a&#1405;a&#65533;&#65533;&#65533;&#65533;&#65533;&#15093;&#22269;&#65533;&#65533;k&#65533;M&#702;&#65533;K&#65533;r&#65533;a&#65533;&#65533;e&#65533;&#65533;&#65533;{&#65533;&#65533;;&#65533;&#65533;s&#65533;&#65533;&#65533;&#65533;+&#65533;m&#763;qE&#65533;&#65533;K-&#65533;;&#65533;ck&#65533;&#65533;&#65533;&#65533;UT&#65533;&#65533;7&#65533;U&#65533;&#65533;&#65533;g&#65533;J)&#65533;&#65533;&#65533;q$&#65533;&#65533;\&#65533;&#65533;&#65533;W&#65533;g7#&#65533;&#65533;r&#65533;&#65533;&#65533;y&#65533;&#822;&#65533;>&#65533;&#65533;*&#1817;T&#65533;}&#65533;&#65533;s&#562;yl&#65533;3&#65533;&#65533;&#65533;X5&#65533;&#65533;&#65533;!W&#65533;S&#65533;&#65533;&#65533;&#65533;K&#65533;O]%&#65533;Fl&#65533;&#205;m&#65533;R&#65533;&#65533;&#65533;&#65533;&#65533;&#65533;Y<&#65533;xP>&#65533;&#65533;j&#65533;XeJm&#65533;&#65533;&#765;Zl&#65533;M&#65533;EY&#65533;J&#65533;&#65533; &#65533;4+T&#65533;g,&#65533;&#65533;%Q
y>&#65533;g&#65533;"k~&#65533;sl&#65533;J}g+r,&#65533;[&#65533;&#451;&#65533;&#65533;c;&#65533;&#65533;k&#370;&#65533;+X&#65533;1&#65533;G&#65533;X&#65533;&#65533;L&#65533;S!`<&#65533;&#65533;j&#65533;&#65533;{&#65533;&#65533;&#65533;&#65533;q&#65533;&#65533;n!r&#65533;L&#65533;WY-9&#65533;&#65533;&#65533;W&#65533;YI&#65533;N&#65533;z&#65533;&#65533;&#65533;l&#65533;Y&#762;&#65533;+&#393;&#65533;&#65533;&#65533;&#65533;Z&#65533;&#65533;&#65533;L&#65533;X&#65533;*&#65533;&#65533;T=W&#65533;&#594;1&#65533;&#65533;"&#65533;,&#65533;!R&#65533;/R_%&#65533;&#65533;|2&#65533;{&#65533;&#65533;&#65533;:&#65533;&#65533;<'Y&#281;&#65533;&#875;,&#65533;&#438;&#65533;&#65533;&#393;$&#65533;&#65533;&#65533;&#65533;v&#65533;<&#65533;&#65533;&#65533;j&#65533;&#65533;&#65533;&#1805;&#65533;&#65533;W&#65533;&#65533;&#65533;&#65533;&#65533;"b&#65533; &#14090;&#65533;'&#65533;&#65533;R&#65533;#5&#65533;&#65533;&#65533;P&#65533;&#582;5|&#65533;f&#1726;>&#65533;	M&#65533;&#65533;c&#65533;&#65533;&#65533;]&#65533;&#65533;&#65533;&#65533;\&#65533;5&#65533;j&#65533;BH&#65533;pr&#65533;&#65533;C&#65533;-&#65533;Xfq'"&#65533;&#65533;4&#65533;&#65533;,&#65533;&#65533;9&#65533;:&#65533;&#65533;=&#65533;&#65533;?&#65533;A-&#65533;CM&#65533;Em&#65533;G&#65533;&#65533;I&#65533;&#65533;K&#65533;&#65533;M&#65533;&#65533;O&#65533;Q-&#65533;SM&#65533;Um&#65533;W&#65533;&#65533;Y&#65533;&#65533;[&#65533;&#65533;]&#65533;&#65533;_&#65533;a-&#65533;cM&#65533;em&#65533;g&#65533;&#65533;i&#65533;&#65533;k&#65533;&#65533;m&#65533;&#65533;o&#65533;q-&#65533;sM&#65533;um&#65533;w&#65533;&#65533;y&#65533;&#65533;{&#65533;&#65533;}&#65533;&#65533;&#1537;-&#1539;M&#1541;m&#1543;&#65533;&#1545;&#65533;&#1547;&#65533;&#1549;&#65533;&#1551;&#65533; !&#65533;	 &#65533; ,    &#65533;&#65533; &#65533; &#65533;	H&#65533;&#65533;&#65533;&#65533;*\&#560;&#65533;&#199;#J&#65533;H&#65533;&#65533;&#331;3j&#65533;&#561;&#65533;&#463; C&#65533;I&#65533;&#65533;&#595;(S&#65533;\&#626;&#65533;&#727;0c&#668;I&#65533;&#65533;&#859;8s&#65533;&#65533;&#627;&#65533;&#991;@&#65533;
J&#65533;&#65533;&#1123;H&#65533;*]&#692;&#65533;&#1255;P&#65533;J&#65533;J&#65533;&#65533;&#1387;X&#65533;j&#65533;&#693;&#65533;&#1519;`&#202;K&#65533;&#65533;&#1651;h&#1258;]&#758;&#65533;&#1783;p&#65533;&#669;K&#65533;&#65533;&#1915;x&#65533;&#65533;&#65533;&#759;&#65533;&#2047;&#65533;L&#65533;&#65533;&#65533;&#200;+^&#824;&#65533;&#65533;&#464;#K&#65533;L&#65533;&#65533;&#65533;&#728;3k&#65533;&#825;&#65533;&#65533;&#992;C&#65533;M&#65533;&#65533;&#65533;&#1256;S&#65533;^&#890;&#65533;&#65533;&#1520;c&#734;M&#65533;&#65533;&#65533;&#1784;s&#65533;&#65533;&#891;&#65533;&#65533;&#65533;&#65533;&#65533;N&#65533;&#65533;&#65533;&#65533;&#531;+_^z&#65533;B&#65533;&#1056;3&#65533;&#65533;R&#65533;@&#65533;c@` &#65533;&#65533;&#65533;&#65533;&#65533;&#65533;&#65533;&#65533;:t&#65533;&#65533;&#65533;_ ^<&#65533;&#1591;{g&#2046;&#65533; &#65533;&#65533;&#65533;&#65533;&#2013;&#65533;x&#65533; F'&#65533;@&#65533;&#1879;&#65533;&#65533;&#65533;~&#65533;&#1351;y&#65533;q'&#65533;&#65533;]y&#65533;H\&#65533;&#65533;&#65533;&#65533;`}&#65533;g`&#65533;$&#65533;&#65533;w2&#65533;`&#65533;Y&#65533;&#65533;m&#65533;!&#65533;&#65533;a&#65533;8&#1719;&#65533;~&#65533;&#65533;#&#65533;.&#65533;&#65533;&#65533;*
 ^&#65533;&#65533;&#65533;h&#65533;?&#65533;&#65533;`&#65533;&#65533;d&#65533;&#65533;	&#65533;&#1668;&#65533;&#65533;&#65533;&#65533;&#65533;&#65533;%>Xa&#65533;>&#65533;&#65533;&#65533;uV~&&#65533;er9b&#65533;K&#65533;&#65533;?&#65533;}e69f&#6473;&#65533;| &#65533;a&#65533;>H&#65533;|S&#1177;&#65533;&#65533;_R&#65533;^|\&#1175;&#65533;&#65533;&#65533;5&#65533;&#65533;&#65533;4pb&#65533;f*&#65533;&#65533;&#65533;
^&#65533;&#65533;"&#65533;f&#65533;|&#65533;Ha&#65533;?&#65533;	&#65533;&#65533;&#65533;&#65533;*&#65533;&#65533;&#65533;&#65533;&#65533;&#65533;y&#1640;&#65533;k&#65533;
&#48111;&#65533;8&#65533;w&#65533;YXk^&#65533;A&#65533;&#65533;|&#65533;&#65533;&#65533;&#65533;&#65533;8&#1944;&#65533;+&#1480;p&#65533;'2&#65533;&#65533;&#65533;&#65533;&#65533;&#65533;&#65533;4imZ&#65533;r+&#65533;&#65533;&#65533;&#65533;&#65533;&#65533;"H&#65533;&#65533;&#65533;~5m&#65533;]j&#65533;&#65533;&#65533;&#65533;&#65533;&#65533;}E&#65533;WoX&#65533;&#65533;&#65533;&#65533;|y"<m&#65533;&#65533;]&#65533;+R8pW&#65533;	&#65533;p6&#65533;&#65533;&#65533;&#65533;&#65533;"&#65533;[%&#65533;&#65533;&#65533;&#65533;&#65533;&#65533;({&#65533;o&#65533;S&#65533;X@&#65533;)&#65533;,s&#65533;%&#65533;&#50471;&#65533;&#940;&#65533;&#65533;&#65533;&#1612;&#65533;&#65533;J&#65533;&#65533;&#65533;D&#65533;&#65533;&#65533;&#65533;DI(&#65533;&#1027;&#65533;4&#65533;"&#65533;&#1274;&#65533;&#65533;&#65533;&#65533;&#65533;&#65533;'5O&#65533;e&#65533;0&#65533;X&#65533;&#65533;&#65533;&#65533;[&#1748;&#65533;&#65533;h;mr&#65533;e&#65533;&#1329;&#65533;i&#65533;6vm&#65533;$&#65533;&#65533;q&#65533;]w&#65533;u&#65533;&#65533;&#65533;&#65533;&#65533;M&#65533;&#65533;&#65533;m8&#65533;&#65533;gY-&#65533;&#65533;&#65533;&#65533;&+&#65533;8&#65533;=n9&#65533;sv&#65533;&#65533;|&#65533;gt&#65533;&#65533;i&#65533;&#65533;9E&#65533;&#65533;&#65533;&#65533;&#65533;s&#65533;&#65533;&#65533;;&#65533;&#65533;|&#65533;34&#65533;&#65533;&#65533;&#65533;n;&#65533;n&#65533;_w&#65533;#g&#65533;&#65533;&#65533;&#65533;+&#65533;g&#65533;Z,&#65533;&#65533;'&#65533;&#65533;&#65533;y;&#65533;k3o&#65533;&#65533;@&#65533;,&#65533;&#65533;eS[&#65533;&#65533;&#65533;sL7&#65533;&#65533;m&#65533;&#65533;&#65533;<&#65533;&#1635;&#65533;&#65533;&#65533;_&#65533;G&#65533;&#65533;&#65533;&#65533;n&#65533;,Jm&#65533;&#65533;&#65533;&#65533;&#65533;&#65533;&#65533;&#65533;G@g5&#65533;e&#65533;&#65533;&#65533;&#65533;
&#65533;&#65533;W%l`(&#65533;&#65533;&#65533;H&#65533;&#65533;&#65533;	&#65533;&#65533;`7&#65533;s&#65533;{&#65533;&#65533;g&#65533;m&#65533;"La&#65533;tD?l&#65533;*&#65533;!&#65533;@(&#65533;&#65533;&#65533;I&#65533;8tV~^&#65533;&#65533;V&#65533;&#65533;BX&#65533; 4&#65533;QQ&#65533;&#65533;&#65533;&#65533;&#1265;&#65533;&#65533;:P&#65533;&#65533;&#65533; B&#65533;&#65533;2&#65533;&#65533;#+&#65533;&#65533;P&#65533;&#65533;r&#65533;&#65533;E0&#65533;19&#1779;&#65533;&#65533;&#1567;&#65533;&#65533;8#&#65533;7&#65533;&#65533;Mmhs&#65533;&#65533;&#65533;h&#65533;.r&#65533;6&#65533; &#65533;&#65533;&#65533;(>&#65533;/WK&#65533;M&#65533;&#65533;h&#65533;&#1885;&#65533;c&#65533;&#65533;&#65533;o&#65533;&#65533;A&#65533;e&#65533;d&#65533;xC&#65533;&#65533;5&#65533;x&#65533;&#65533;&#65533;&#65533;T&#65533;&#65533;f&#65533;S&#65533;&#65533;(&#65533;&#65533;L&#65533;J[&#65533;r&#65533;*&#65533;<&#65533;S\B$$g&#65533;>&#65533;0{Y"&#65533;p(Y&#65533;u&#65533;&#65533;W&#65533;P9&#65533;T&#65533;<p&#65533;&#65533;&#65533;Pe&#65533;&#65533;&#65533;&#65533;qW&#65533;`P&#65533;&#65533;!&#65533;&#65533;#\&#65533; &#65533;&#65533;6i&#65533;EV&#65533;]`C#HZ&#65533;&#65533;\&#65533;@&#1445;&#65533;u&#65533;&#65533;5&#65533;&#65533;&#65533;&#65533;&#65533;&#65533;%&#1282;&#65533;p&#65533;2&#65533;A&#65533;>$a&#65533;&#65533;/&#65533;&#65533;&#65533;&#65533;&#1176;&#65533;&#65533;w@Pa4&#65533; m&#65533;1T&#65533;&#65533;&#65533;&#65533;k&#65533;&#65533;N &#65533;;P&#65533;&#65533;&#65533;&#65533;&#65533;_0&#65533; }&#65533;3&#65533;&#65533;!H &#65533;M&#65533;&#65533;,&#65533;~EhM&#65533;&#65533;0g8&#65533;&#65533;PF&&#65533; e	&#65533;&#65533;&#65533;C&#65533;6&#65533;$ `j&#65533;2t&#65533;T&#65533;&&#65533;h&#65533; &#65533;&#65533;&#65533;&#65533;&#65533;&#65533;&#65533;&#65533;R&#65533;&#65533;
  &#65533;A9&#875;2`1&#65533;&#276;&#65533;&#65533;&#65533;&#1154;H&#65533;&#521;&#65533;&#65533;R>2&#65533;~ 	f&#65533;U&#65533;&#65533;P&p&#65533;&#65533;&#65533;|&#65533;&#65533;h&#65533;&#65533;-&#65533; &#65533;&#65533;.&#65533;f4&#65533;r&#65533;.&#767;;&#65533;3&#65533;D&#65533;&#65533;&#65533;D&#65533;&#65533;&#65533;&#65533;6&#65533; &#65533;&#65533;&#65533;&#65533;&#65533;&#65533;3	&#65533;,0cTPW &#65533;Pu*0&#65533;&#65533;&#65533;&#65533;{-gz2&&#65533;q0&#65533;1&#65533;[Zg0C&#65533;(5&#65533;&#65533;&#65533;&#65533;v&#65533;2&#65533;&#65533;r&#65533;U8&#65533;&#65533;&#816;E<)&#65533;Z&#65533;F&#65533;&#65533;&#65533;V!g&#65533;%&#65533;&#65533;d&#65533;&#65533;2b!&#65533;&#65533;&#65533;&#65533;&#347;&#65533;&#65533;&#65533;&#65533;U=2e .&#65533;Q&#65533;&#65533;&#65533;8&#65533;&#65533;&#1305;&#65533;&#65533;a&#41935;&#65533;&#65533;OF&#65533;&#65533; &#65533;&#65533;,Y&#65533;&#65533;&#65533;0&#65533;&#65533;k&#65533;0&#65533;^:9&#588;xf&#65533;) 	&#65533;&#65533;&#65533;*&#65533;R0&#65533;>,&#65533;&#65533;u&#65533;2R&#65533; &#65533;&#65533; '&#65533;"&#65533;&#65533;uj3&#65533;a&#65533;(l&#65533;&#65533;wC&#65533;}&#65533;0&#65533;x&#65533;hf&#65533;&#65533;&#65533;&#65533;t&#65533; &#65533;&#65533;x&#65533;&#65533;,&#65533;Sm&#65533;%e&#65533;&#65533;.&#65533; &#65533;kr&#65533;J&#65533;=|&#65533;P-&#65533;&#65533;<&#65533;M&#65533;dD&#65533;&#65533;&#59062;&#584;E&#65533;&#65533;&#65533;&#65533;-&#65533;&#65533;8&#65533;,k&#65533;&#65533;Mmr	(A2&#65533;X&#65533;&#65533;'j&#65533;^z$U92|&#677;&#944;&#65533; &#65533;&#65533;*&#65533;&#65533;.&#65533; &#65533;Pl&#65533;&#65533;/&#65533;;5&#65533;&#65533;p&#65533;&#65533;&#1237;D&#1032;&#65533;&#65533;&#65533;&#65533;&#65533;&#65533;&#65533;&#1578;-&#65533;1v&#65533;
&#65533;&#65533;J!&#65533;\Z@p&#65533;lg&#65533;"P&#65533;&#65533;&#65533;&#65533;w&#65533;t&#65533;&#65533;QkL&#65533;]=&#65533;0&#65533;&#65533;&#65533;*&#65533;_8&#65533;&#10461;&#65533;&#65533;i-E(&#65533;&#65533;@&#65533;K&#65533;"&#65533;P=F)&#65533; U&#65533;&#65533;e&#65533;#&#65533;&#65533;&#65533;C&#65533;p&#65533;&#1863;=T&#65533;8H&#65533;"&#65533;PF)&#65533;&#65533; }5&#65533;a]&#65533;&#65533;&#65533;&#65533;&#65533;lo`&#65533;QL~@&#65533;(&#65533;&#65533;*, &#65533;'&#65533;Q&#1468;&#65533;#X&#65533;&#65533;&#65533;&#65533;&#65533;
&#65533;	x *&#65533; &#65533;)	h5&#65533;&#65533;U&#65533;{&#65533;&#65533;&#65533;&#65533;"@d&#65533;r&#65533;y^&#65533;&#65533;&#65533;&#65533;&#65533;&#65533;&#65533;8&#65533;F&#65533;&#65533;P&#65533;.&#65533;&&#65533;@&#65533;&#941;n&#65533;&#65533;&#65533;L&#65533;zu&#65533;X &#65533; &#65533;(&#65533;c&#65533;&#65533;&#65533; `&#65533; &#65533;j&#65533;&#65533;cU&#65533;&#65533;@
|&#516;)Z&#65533;&&#65533;&#65533;	p&#1351;R	&#65533;W&#65533;UL&#65533;&#65533;&#65533;&#65533;&#65533;
T&#65533;:&#65533;&#65533;3|&#65533;&#65533;!\ s&#65533;c&#65533;&#1388;z &#65533;&#65533;&#65533;&#65533;HF3&#65533;Q
4&#65533; &#1682;&#65533;&#65533;V_i&#65533;&#65533;&#65533;0&#53172;&#65533;&#65533;%S\&#65533;9e&#65533;*&#65533;&#65533;&#65533;&#65533;!W;&#65533;Yb&#65533;&#65533;&#65533;&#65533;V&#65533;z&#65533;8N:&#65533;M{&#65533;[&#65533;?a&#1051;&#65533;v&#65533;&#65533;z&#65533;&#65533;&#65533;&#65533;Zabx&#65533; Ps;"	 f0	&#512;}&#65533;&#65533;7&#65533; J3.E&#65533;6&#65533;&#65533;i|&#65533;Y5"}&#65533;b2&#65533;Q ) 	&#65533;&#65533;^!&#65533;&#65533;&#65533;&#65533; -&#65533;z3)F&#65533;T&#65533;&#65533;&#65533;}&#65533;P&#65533;&#65533;kWE"&#65533;4z&#65533;!&#65533;&#65533;n&#65533;&#65533;v&#65533;  &#65533;&#65533;&#65533;&#65533;}&#208;"A&#65533;C&#65533;&#65533; ;&#65533;&#65533;&#65533;g&#65533;&#65533;	3&#65533; &#65533;&#65533;!q&#65533;B;Bo&#65533;@h&#65533;p&#582;s&#65533;Q &#65533;&#65533;@&#65533;&#65533;S&#65533;&#65533;~4&#65533;uT&#65533;Q "&#65533;&#65533;&#65533;r9u&#65533;P S&#788;;>&#65533;|Z&#65533;cy&#65533;r&#65533;9
&#65533;_P
&#65533;&#65533;TRE~U&#11461;p&#65533; C &#65533;Pj&&#65533;&#65533;&#65533;S&#65533; &#65533;d&#65533;&#65533;&#65533;|&#65533;Wd&#65533;&#65533;&#65533;2z&#65533;&#65533;&#65533;o&#65533;&#65533;&#65533;qpp&#65533;7	 g&#65533;lUF&#65533;
&#65533;P&#65533;N/$%&#65533;}&#65533;8!~&#65533;#`v&#65533;&#1033;O&#65533;&#65533;p4&#65533;}1&#65533;%6&#65533;p0	&#65533;PV&#65533;R&#784;&#65533; &#65533;H5&#65533;H&#65533;/&#65533;x&#1203;s&#65533;t&#65533;&#65533; ^ &#65533;VV&#65533;@	cPq&#65533;G&#65533;&#65533;&#65533;&#65533;c&#65533;T&#65533;E&#65533;+ &#65533;5 &#65533;D&#65533;&#65533;&y&#65533;&#65533;&#65533;{&#65533;u	* &#65533;&#65533; &#65533;&#65533;&#65533; 	K&#65533; ^&#65533;)P&#65533;&#65533;&#65533;00&#65533;&#65533;W&#65533;	S@L&#65533;&#65533;,&#65533; ,&#65533;0P
&#65533; &#65533;N&#65533;$&#65533;&#65533;&#65533;%z&#65533;>&#65533;1&#65533;&#65533;&#65533;&#65533; {P&#65533;&#65533;&#65533;1]&#65533;&#65533;(&#65533;K&#65533;	&#65533;&#65533;x8&#65533;]&#65533;&#65533;p! &#65533;&#65533;'`w&#65533;&#65533; E&#65533;1&#65533;&#65533;~ID&E&#65533;a1&#65533;&#65533;'&#65533;W&#65533;` .P&#389;}:&#65533;V``^g&#65533;FP&#65533;&#65533;
&#65533;Pt&#1813;&#65533;&#65533;D&#65533;O;&#65533;O&#65533;r&#65533; &#65533;&#65533;
&#65533;&#65533;
&#65533;Ph0'`&#65533;&#65533;&#65533;K&#65533;ZX4&#65533;&#65533;1&#65533;&#65533;&#65533;\Yt&#65533;e	)&#65533;N&#65533;&#65533;&#65533;:&#65533;&#65533;&#65533;&#65533;O_&#65533;&#65533;	i&#65533;V&#65533;B&#65533;&#65533;a&#65533;o&#736;&#65533;&#65533;&#65533;@&#65533;&#65533;7`&#65533;%&#65533;&#65533;Fd&#65533;u&#65533;&#65533;&#65533;n&#1477;&#65533;&#65533; -p&#65533;p 	U&#65533;p)&#65533; #&0&#65533;0&#679; O&#65533;
&#65533;Pf&#65533;&&#65533;&#256;
&#65533;@&#534;&#65533;&#65533;&#65533;&#65533;X&#65533;&#65533;&#65533;=GyY&#65533;#&#65533;&#65533;&#347;&#65533;&#65533;e&#65533; F&#65533;&#65533; &#65533;&#65533;&#65533;	Q&#65533;Od&#65533;^&#65533;&#65533;P&#65533;`f5&#65533;Z&#65533; &#197;&#65533;!]
&#65533;GZ&#65533; 
dp&#65533;5&#65533;q2&#65533;%u&#65533;&#65533;'&#65533;R  &#65533;&#65533;&#65533;&#65533;&#65533;S&#65533;Mpe&#242;&#65533;&#65533;&#65533;&#65533;lR&#405;&#768;&#65533;&#65533;%&#65533;|&#65533;s" &#65533;&#65533;
&#65533;ifQ&#65533;
CP&#65533;&#65533;&#65533;&#65533;&#65533;&#65533;&#65533;I4C p&#65533;{]&#65533;T&#65533;&#65533;
&#65533;&#65533;&#65533;~c5&#65533; :&#65533;
$*&#65533;&#65533;`&#65533;`9&#65533;}&#65533;FR,&#435;&#65533;&#65533;&#65533;&#65533;C
R&#65533;`@i3&#65533;~6X-Dr&#65533;4G &#65533;&#65533;&#65533;&#65533;Ne&#65533;P&#65533;&#65533;&#65533;8&#65533; &#65533;&#65533;Pf&#65533;)&#65533;&#65533; u&#65533;&#65533;YV&#65533; P&#65533;i&#65533;		8&#65533;!5U&#65533;v&#65533;&#65533;&#65533;&#65533;&#1156;&#65533;&#65533;[qAH&#65533;^&#65533;&#65533;`Sz&#65533;&#65533;`
N&#65533;&#65533;&#65533;&#12615;B3` &#65533;c `&#65533;&#65533;\&#65533;&#65533;_&#65533;&#65533;YE&#65533;##&#65533;~0zR&#65533;`9&#65533;0&#65533;h&#65533;&#65533;-&#65533;j&#65533;|&#65533;'&#65533;&#65533;&#65533;&#65533;&#65533;$&#65533;*T&#65533;	&#65533;&#65533;yU&#65533; &#65533;2'&#65533;(K&#65533;L&#65533;&#65533;&#65533;x &#65533;[lP&#65533;%&#65533;&#65533;&#65533;v0t&#65533;&#65533;T&#800;
S&#65533;&#65533;&#65533;r&#65533;+&#65533;Y&#65533;&#65533;)&#65533;(&#65533;Y84y&#65533;-pl&#65533;	&#432;b9&#65533;b[P'uT&#65533;
)&#65533;tMC&#65533;&#65533;&#1075;R&#65533;&#65533;g` &#65533;vs0&#65533;*d&#65533;&#65533;&#65533;&#645;6@&#65533;&#65533;z&#65533;&#65533;Q u&#65533;&#65533;&#65533;&#65533; f*9o" p&#65533;
Rf&#65533;&#65533;@	;`&#65533;&#65533;&#65533;B&#65533;2 &#65533;&#65533;D@&#65533;Pn[< &#65533;y&#65533;&#338;3 I&#65533;&#65533;PaoU&#65533;&#65533;(@L"@&#65533; @`&#65533;J&#65533;a&#65533;5Dp&#65533;:&#65533;:H&#65533;&#65533; &#65533;&#65533;&#65533;&#65533;&#65533;&#65533;&#65533;80&#65533;Gb&#65533;2n&#65533;k&#65533;	#J&#65533;&#65533;&#65533;&#65533; +&#65533;&#65533;&#65533;&#65533;p ,&#65533;&#65533;&#65533;&#65533;&#65533;&#65533;&#65533;&#65533;1&#65533;&#65533;B&#65533;&#65533;"&#65533;g@h&#65533;M&#65533;2&#65533;&#65533;j#&#65533;&#65533;Y&#65533;kI&#65533;Q p&#65533;&#65533;&#65533;&#65533;0
h0-w"&#65533;;yB$!`e&#65533;&#65533;&#65533;&#65533;&#65533;u` X&#65533;&#1718;&#65533;AS&#65533;0&#65533;N&#65533;&#65533;&#65533;i&#65533;U@&#65533;&#65533;P
&#65533;&#65533;E e&#65533;&#65533;/&#65533;3n&#65533;AU9k t$&#65533;B&#65533;c_I	a&#65533;&#65533;A&#65533;{&#65533;&#65533;&#65533;`~f&#65533;W&#65533; &@L&#65533;[&#65533; +`&#65533;&#1061;(&#65533;&#65533;&#65533;/&#65533;FP5&#65533;&#65533;&#65533;&#65533;&#65533;&#65533;p&#65533;p&#65533;&#65533;1&#65533;r&#65533;&#65533;V&#554;=&#65533;4&#65533;&#65533; &#65533;&#65533;bE'&#65533;&#65533;P&#1657;L&#65533;&#65533;	&#65533;`&#65533;Z&#65533;&#65533;p!0&#65533;&#65533;&#65533;&#65533;k &#65533;&#65533;&#65533;&#65533;&#65533;# &#65533;&#65533;H &#65533;&#65533;p&#65533;&#1621;&#65533;1&#65533; &#65533;U&#65533;&#1157;&#65533;&#65533;&#65533;!aP&#65533;&#65533;]&#65533;&#65533;&#65533;\&#65533;&#65533;.&#65533;@&#65533;
&#65533;&#65533;gd&#65533;&#65533;p@&#65533;I9;p&#65533;&#65533;&#65533;&#65533;T&#65533;PIP&#65533;&#65533;#&#65533;&#65533;&#65533;g}*&#65533;&#65533;G&#65533;VM&#65533;V&#65533;&#65533;N7&#65533;PC&#65533;&#65533;&#65533;&#65533;
	&#65533;&#65533;euO` 9&#65533;&#65533;&#65533;"&#65533;y'&#65533;&#65533;&#65533; &#65533;&#65533;&#65533;
2&#65533;&#1043;q L0&#65533;U&#320;	h m&#65533;Vs@
&#65533;&#1779;&#65533;G&#65533; *&#65533;&#65533;&#65533;&#65533;O&#65533;&#65533;d8&#65533;&#65533;P&#65533;&#65533; &#65533;y&#65533;&#65533;@y&#65533;Z&#65533;&#65533;&#65533;&#65533;R 4PS&#65533;%&#65533;&#65533;@&#65533;@ 7&#65533;&#65533;&#65533; &#65533;7&#65533;T(`&#65533;pP&#65533;Z&#65533;1}&#65533;
&#65533;&#65533;&#65533; c&#65533;d&#65533;&#65533;&#65533;&#65533;&#65533;&#65533;j&#65533;&#65533; & &#65533;&#65533;&#65533;&#65533;&#65533;&#65533;&#65533;p&#65533;&#65533;&#65533;MeBi`	(&#65533;&#65533;0&#65533; Kh&#65533;Qr&#65533;t&#65533;`&#65533;b&#65533;&#65533;&#65533;&#65533;Y0&#65533;l$0&#65533;&#65533;&#65533;&#65533;&#65533;&#65533;]&#65533;m4p)uuk&#65533;&#65533;&#65533;&#65533;&#65533;f&#65533;
0&#65533;&#65533;&#65533;&#65533; 0&#65533;&#65533;6&#65533; =	9&#65533;&#65533;&#65533;
&#65533; &#65533;&#65533;#E&#65533;)`=&#65533;	=FV&#720;
t`&#65533;a&#65533;&#65533;[&#65533;	&#65533;&#65533;&#65533;H&#65533;&#65533;G'~>&#65533;vO&#65533;(&#65533;&#65533;&#65533;&#65533;&#65533;`&#65533;L&#65533;w@4&#65533;u&#65533;G ~ &#65533;&#1045;&#1014;W&#65533;0&#65533;m&#65533;&#65533;J&#65533;^ LKV&#208;	i&#65533;&#65533;@y: &#65533;&#65533;&#65533;@	`&#65533;a/&#31795;m=^&#65533;&#65533;D&#65533;*9>&#65533;|&#65533;&#65533;&#65533;e
v&#65533;&#1932;&#65533;&#65533;t}	Y &#65533;&#65533;&#65533;&#65533;&#65533;@*P&#65533;&#65533;&#65533; &#65533;&#65533;pN_&#65533; &#65533;&#65533;t&#65533;q p&#65533;&#1064;&#65533;K&#65533; pe4&#65533;&#65533;C&#65533;W&#65533;d!&#65533;2&#65533;&#65533;u&#65533;x&#65533;&#65533;9&#65533;&#65533;&#65533;	h&#65533;	=\&#65533;$S&#65533;&#65533;&#65533; hf&#65533;&#65533;
y&#65533;&#65533;&#65533;`&#65533; [ ;&#756;1&#65533;
|&#65533;&#65533;UiPm &#65533;,L&#65533;&#65533;(P&#1325;(pR&#65533;/C]"4#]p&#65533;9^&#65533; =&#65533;&#228;&#65533;&#65533;&#65533;&#208;w&#65533;&#65533;&#65533;&#65533;&#65533;5 Y&#65533;&#65533;&#65533;&#65533;+	l@_&#65533;H&#65533;@0&#65533;g&#65533; 
I&#65533;~A&#65533;	p&#65533;KZ&#65533;x	QP&#65533;&#65533;	&&#65533;a pP&#65533;&#65533;)Q{&#65533;&#1929;&#65533;&#65533;&#65533;5pp&#65533;/&#65533;\&#65533;&#65533;&#65533;&#65533;&#65533;&#65533; &#65533;a  ^p+&{&#65533;;&#65533;&#65533;k&#65533;%P&#65533;P&#65533;*VV&#65533;p&#65533;&#65533;&#65533;&#65533;0&#65533;&#65533;&#1907;&#65533;PQ	=&#1430;i&#65533;&#65533;.z&#1315;&#65533;.<&#65533;b&#65533;&#65533;X"&#65533;&#65533;PD&#65533;&#65533;&#65533; D&#65533;&#1426;&#65533;&#65533;=p&#65533;&#912;&#65533;&#65533;0FZ&#65533;&#65533;&#65533;&#65533;y&#65533;
D&#65533;&#65533;N&#65533;V` ~&#65533;(l>&#65533;&#65533;&#65533;&#65533;`&#65533;j&#65533;" z0&#65533; 
^&#65533;&#65533;&#65533;Et&#65533;G&#65533;f&#65533;&#65533;aP&#65533;	&#65533;pS&#65533;y&#65533;)&#65533;f&#65533;&#919;~Al&#65533;&#65533;&#65533;&#65533;{&#65533;&#65533;=&#65533;&#65533;&#65533;&#65533;1~y&#65533;&#65533;"&#65533;
g &#65533;Y_&#65533;~&#65533;&#1214;&#65533;&#65533;&#65533;&#65533;&#1374;i03&#65533;&#65533;&#65533; 	I0&#65533;z&#65533;&#65533;&#65533;3&#65533;ci&#1953; 50&#65533;&#65533;&#65533;G]&#65533;&#65533;|&#65533;&#65533;&#65533;&#65533;&#65533;Z&#65533;g]&#65533;&#65533;&#65533;(&#65533;,&#65533;K&#1350; 0p&#65533;P&#65533;&#65533;p&#65533;D\<(	&#65533;&#65533;&#65533;&#65533;1N&#65533;&#65533;R&#1537;?&#65533;T&#65533;&#65533;&#65533;,&#65533;&#65533;|&#65533;BwB&#65533;.&#65533;&#65533;{&#65533;n`&#65533;&#65533;K@&#65533;
J&#65533;R&#65533;
&#65533; K &#65533;&#65533;&#65533;x&#65533;`	5&#65533; &#65533;(&#65533;-HN&#65533;&#65533;0&#65533;&#65533;&#65533;X&#65533;q&#65533;	"@&#65533;&#1039;u&#65533;&#65533;&#65533;&#65533;&#65533;&#65533; G&#65533;&#65533;$&#65533;"p)&#65533;&#65533;%&#65533;&#65533;egn/&#65533;&K 	&#65533;&#1609;&#65533;0o&#65533;n5&#65533;&#65533;&#65533;&#65533;{ &#65533;@O &#65533;L&#65533;3&#65533;&#65533;&#65533;&#65533;4%&#65533;&#65533;0&#65533;Qb&#65533;:&#65533;lRF&#65533;3&#65533;92fJ&#1049;&"h&#33793;L&#65533;&#65533;&#65533;&#65533;(L&#281;s"&#65533;2&#65533;&#65533;$&#65533;&#65533;&#65533;2D&#65533;&#65533;&#65533;I&#65533;.eU&#65533;T&#65533;UuB&#218;U&#65533;V&#65533;]&#65533;~V&#65533;X&#65533;P&#65533;&#65533;=k&#65533; &#647;&#65533;&#65533;b&#65533;&#65533;g&#65533;6&#65533;qQ@@ &#65533;H	8Dq-[&#65533;&#65533;^x&#1226;W&#65533;&#65533;&#65533;&#65533;r&#65533;F&#65533; &#65533;}&#65533;&#65533;&#65533;&#65533;/&#65533;&#65533;9&#65533;T&#65533;KS%*&#65533;P&#65533;&#65533;T&#65533;<s(GG,&#65533;&#65533;ds&#65533;C&#65533;A&#678;&#65533;&#65533;M<&#65533;r&#65533;Q&#65533;F$]&#65533;t&#65533;&#1393;o&#65533;}m&#65533;&#65533; &#65533;&#65533;&#65533;&#65533;{Q&#65533;"A&#65533;&#65533;&#65533;&#65533;[&#65533;@$&#65533;&#65533;-&#65533;Hw&#65533;/Eeb&#65533;n*&#65533;r 8Ji&#65533;5&#65533;
j&#408;U&#65533;0&#134;@H ,8&#65533;%&#65533;&#65533;&#65533;[&#65533;'Tx &#65533;&#65533;; (L&#65533;&#65533;`(i"&#65533;&#65533;&#65533;"n&#65533;&#65533;&#65533;k&#65533;F&#65533;*&#65533;F&#65533;v&#65533;&#497;nl&#65533;0&#65533; # +z)o&#65533;ftq&#65533;&#65533;l0;&#65533;D&#65533;k .pA&#65533;e&#65533;&#1776;&#65533;d*&#65533;&#65533;&#65533;&#65533;kjD&#65533;(!B&#65533;&#65533;&#65533;$7b&#65533;N&#65533;H&#65533;&#65533;HD&#65533;&#65533;b&#65533;a!b &#65533;[&#65533;;&#65533; f.&#65533;&#65533;&#65533;&#65533;&#65533;&#1467;&#65533;F(&#65533;&#65533;-r4&#65533;GM7&#65533;&#65533;R&#65533;l&#65533;D&#65533;dA&#65533;&#65533;&#65533;&#12389;d&#65533;49&#232;L&#65533;&#65533;`&#65533;&#990;i&#65533;+`&#65533;&#65533;H&#65533;&#65533;s&#65533;&#65533;	&#65533;h#&#65533;l&#65533;&#65533;7&#65533;Y&#65533;R &#65533;&#210;Xz&#65533;h&#65533;eV&#65533;&#65533;,&#65533;/L`&#65533;&#65533;`B&#65533;&&#65533;UO&#65533;M&#65533;Sw&#65533;%&#65533;&#65533;&#65533;&#65533;e&#65533;!&#65533;p&#65533;&#728;b&&#65533;&#65533;R70&#65533;,#&#65533;&#65533;&#65533;X&#65533;M&#65533;&#65533;&#65533;&#65533;
&#65533;6'z&#65533;!G&#65533;I&#65533;bX&#65533;an&#65533;L]X&#65533;&#344;edj&#65533;7D&#65533;8A&#660;&#65533;A&#65533;]t&#65533;L&#65533;&#65533;&#384;&#65533;&#65533;&#65533;&#65533;&#65533;w&#65533;&#65533;&#65533;&#65533;&#65533;^&#65533;&#65533;&#65533;*hW&#65533;-`&#65533;<|z392x4&#65533;&#65533;&#65533;LD&#65533;&#65533;&#65533;&#65533;E&#65533;&#65533;&#65533;&#65533;eH"&#65533;&#1702;&#65533;&#65533;W&#65533;&#1571;&#65533;`:FC&#65533;pb&#65533;S&#65533;&#65533;7&#65533;f&#65533;a&#65533;3&#65533;&#65533;i&#65533;!h&#65533;&#65533;|&#65533;&#65533;3&#65533;&#65533;)&#404;$P&#65533;&#65533;&#65533;$&#65533;T&#65533;u&#852;i&#65533;&#2037;&#65533;&#65533;&#65533;$r@&#65533;E`&#65533;e6&#65533;&#65533;&#65533;&#65533;&#65533;&#65533;:&#65533;&#65533;&#65533;
U&#65533;H&#65533;&#65533;&#65533;&#65533;&&#535;8b&#65533;&#65533;-&#65533;'&#65533;%L&#65533;"&#65533;q&#65533;j&#406;=&#65533;H&#65533;&#65533;&#65533;&#65533;&#65533;e&#65533;1&#65533;&#65533;[	j&Ac>yC&#65533;eO&#65533;e;;&#65533; &#817;r&#65533;*Q&#65533;&#65533;)]*&#65533;&#65533;&#65533;&#65533;&#65533;&#65533;y!j&#65533;I&#65533;Y|&#65533;]&#65533;h&#65533;&#65533;&#65533;&#1406;&#65533;L 	q8A&#65533;R&#65533;&#65533;J&#65533;@&#65533;&#65533;e&#65533;E d@d&#65533;&#65533;&#65533;
b&#65533;N&#65533;AX@6@&#65533;&#65533;!&#65533;&#65533;&#65533;0&#65533;&#15868;	d&#65533;p&#65533;f&#65533;@&#65533; &#65533;~Q@ ~&#65533;a&#65533;&#65533;'&#65533;&#65533;&#65533;~G&#65533;&#65533;#u89&#65533;&#65533;o&#65533;Q&f&#65533; &#65533;&#65533;=&#65533;*&#65533;v&#65533;&#65533;3@&#65533;&#65533;&#38086;f&#65533;@ &#65533;T&#65533;z Mk_&#864;&#65533;!&#65533;&#65533;.
B&#65533;>&#65533;&F&#65533;&#65533;`h&#65533;&#65533;K&#65533;)&#65533; &#65533;&#65533;&#65533;2P*&#65533;:!?&#65533;|&#65533;zF&#65533;&#65533;A&#336;~&#65533;&#65533;&#65533;fD$vR:&#65533;&#65533;&#65533;00?&#65533;J?&#65533;&#65533;Eb&#65533;&#65533;\&#41646;|&#1391;2&#65533;&#65533;Y&#65533;&#65533;V&#240;&#65533;  !&#65533;Dv+&#65533;&#65533;!&#65533;&#65533;t&#65533;&#65533;9C&#65533;&#65533;&#65533;~&#65533;&#65533;$&#65533;F&#65533;C!*d&#65533;&#65533;T&#65533;&#65533;&#65533;"&#65533;&#65533;&#65533;B^x&#732;&#1189;8P&#65533;GcA&#792;!T #EL]2Q/A&#65533;*&#65533;x&#1182;a&#65533;&#65533;Y&#65533;$&#65533;&#65533;1&#65533;T&#65533;'&#65533;&#65533;&#65533;&#65533;&#65533;sB&#65533;C&#65533;:pl&#65533;t2&#65533;&#65533;&#65533;J-I(C"&#65533;<&#65533;&#65533;z&#65533;@&#65533;&#65533;&#65533;&#65533;,&#65533;&#65533;0 &#65533;&#65533;&#65533;] &#65533;0i/Q&#65533;}N&#65533;$TP#&#65533;&#65533;#&#65533;rF/&#65533;@&#65533;&#65533;9F}&#65533;$&#65533;)&#65533;&#65533;&#65533;&#1257;]Y&#65533;UP&#65533;6&#65533;Mm&#65533;&#65533;/a&#65533;*Ur&#852;&#65533;&#65533; &#65533;@&#65533;&#10017;&#65533;Yh&#65533;
XF&#65533;&#65533;t&#65533;&#65533;&#65533;fy&#65533;1&#65533;K&#65533;&#65533;SB&#1028;E&#65533;&#65533;&#65533;&#65533;j&#65533;"|P5&#65533;>&#65533;uI&#65533;&#65533;&#65533;&#65533;&#65533;uW&#65533;`&#1370;&#65533;U!a'-J&#65533;&#65533;W&#65533;&#65533;T&#65533;&-&#65533;< r@&#65533;.d&#65533;&#65533;&#65533;&#65533;&#65533;0&#65533;&#65533;@0!f&#65533;W&#65533; E&#65533;z&#65533;BU&#65533;!(\&#65533;(&#65533;4c7&#65533;&#65533;&#65533;
&#1024;@&#65533;&#65533;B2nQ&#65533;3\&#65533;s&#65533;)@&#65533;0&#65533;&#65533;u&#65533;&#65533;B&#65533;&#65533;T&#65533;&#65533;&#65533;L&#65533;&#65533;&#65533;iy&#65533;&#65533;&#65533;&#65533;&#65533;&#65533;-(07`&#65533;O9F,&#65533;&#65533;&#65533;J.&#65533;&#65533;&#65533;v&#1032;V&#65533;&#65533;7&#65533;Ke&!&#65533;, &#65533;C:`"&#65533;ZO]{&#65533;&#65533;)&#65533;#&#65533;&#65533;&#65533;*&#65533;$&#65533;A=&#65533;6M&#65533;&#65533;@&#65533;&#65533;FnD&#65533;&#65533;B&#65533;^e)&#65533;&#65533; &#65533;&#65533;&#65533;&#65533;&#65533;Q&#65533;&#65533;h&#65533;}j&#65533;&#65533;r &#65533;l&#65533;}F2X&#65533;&#65533;&#65533;&#1203;&#65533;\&8 &#65533;Q&#65533;"c&#65533;&#65533;"&#65533;U&#65533;&#65533;&#65533;I&#65533;&#65533;&#65533;&#1228;d&#1794;
&#65533;Ne&#65533;&#65533;&#65533;d&#65533;&#65533;&#65533;'&#65533;(&#65533;1&#65533;&#65533;&#65533;&#65533;&#62484;J &#65533;&#65533;&#65533;&#65533;P&#65533;!&#65533;!T&#65533;&#65533;&#65533;M(&#65533;*`&#65533;@zAN&#65533;&#65533;&#65533;o&#65533;&#65533;&#65533;H&#65533;'&#65533;qB 
&#65533;&#65533;&#65533;&#65533;r2&#65533;C&#65533;u&#65533;&#65533;l&#65533;`	Y&#65533;'&#65533;&#65533;&#1733;!&#65533;P&#65533;&#65533;&#65533;&#65533;&#65533;&#65533;I&#65533;HP&#65533;&#65533;T+?&#496; &#65533;Ja&#65533;@P&#65533;&#65533;&#1484;V&#65533;&#65533;H@&#65533;!eQ&#65533;*%%@&#65533;]b&#65533;6&#65533;	&#65533;&#65533;&#65533;&#65533;$@T&#1538;&#65533;&#65533;D&#65533;&#65533;&#65533;5S&#65533;&#65533;&#65533;O&#65533;&#65533;)&#65533;pD&#65533;&#65533;&#65533;&#1515;&#65533;&#65533;&#65533;&#65533;&#65533;&#939;&#65533;0&#65533;
&#1098;&#65533;&#65533;,&#65533;&#65533;&#65533;&#65533;v&#65533;Jv&#65533;&#65533;&#59968;&#65533;&#65533;e&#65533;f/n<ptc&#65533;/&#65533;b&#65533;&#65533;&#65533;!&#65533;@&#65533;LQ&#65533;W&#65533;&#65533;n&#65533;	&#65533;6&#65533; &#65533;x&#65533;	VG&#65533;&#65533;2&#65533;&#1641;&#65533; &#65533;Q&#65533;b&#65533; &#65533;@ &#65533;|* &#65533;&#65533;w'&#65533;&#65533;&#65533;&#1679; &#65533;B%Z&#65533;'&#65533;C.&#65533;@&#65533;%&#65533;P&#65533;W`&#65533;&#65533;_&#65533;&#65533;&#65533;4 6&#65533;&#65533;
`!&#65533;VA&#65533;v&#65533;`
dn2&#1083;&#65533;&#65533;&#65533;&#1491;&#65533;y,!&#65533;&#65533;F &#65533;7&#65533;p&#65533;$&#65533;-&#65533;&#65533;&#65533;wg&#65533;&#65533;
b&#65533;&#65533;&#65533;&#65533;&#65533;&&#65533;`&#65533;D&#65533;&#65533;U&#65533;&#65533;&#65533;&#65533;&#65533;oO<&#65533;&#65533;:&#1115;&#65533;j,s@&#65533;m&#734; &#65533;&#65533;(L&#65533;!&&#65533;`&#65533;5G&#65533; &#65533;&#65533;5|&#65533;M&#65533;(&#65533;2m&#65533;5&#65533;
$&#65533;&#65533;nA``&#65533;}Q&#65533;9&#65533;&#65533;&#65533;fP/&#65533;&#65533;g&#65533;&#65533;lC&#65533;&#65533;%&#1569;&#65533;n&#65533;a 5&#65533;&#65533;&#65533;&#65533;3&#65533;=}K&#65533;&#1635;&#65533;m&#65533;:y! 	9&#65533;&#65533;>A&#65533;g &#65533;E(&#65533;&#65533;
&#65533;&#65533;2+$&#65533;c&#65533;0&#65533;&#65533;7e&#65533;-&#65533;&#65533;&#65533;c"5&#40129;SP&#65533;g&#65533;2P &#65533;
&#65533;0&#65533;Ih$&#65533;&#65533;-cX&#65533;C&#65533;"&#65533;#l

QH&#65533;f&#65533;&#65533;&#65533;&#65533;&#1667;&#65533;&#65533;8&#65533;K&#65533;&#65533;&#65533;(&#65533;G&#65533;*&#65533;RW&#65533;&#65533;t&#65533;&#65533;`&#65533;&#65533;&#65533;&#65533;&#65533;&#65533;#&#65533;$&#65533;&#65533;&#65533;`f&#65533;&#65533;5&#65533;7A{&#65533;LrA&#65533;"&#65533;&#65533;&#65533;&#65533;	7&#1672;\x P/y&#65533;
&#65533;&#65533;'C&#65533;[Q&#65533;J&#65533;&#65533;&#44418;&#65533;Y&#65533;9\	#]a&#65533;B&#65533;&#65533;_&#65533;&#65533;+&#65533;&#65533;&#1103;f&#65533;&#65533;0&#65533;&#65533;&#65533;3*)&#65533;&#65533;50&#65533;X&#1040;D^&#65533;&#65533;$8&#65533;&#65533;C&#65533;&#585;2&#65533;D&#65533;T&#65533;1H3[a&#65533;b&#65533;&#65533;.X&#65533;&#3976;9*T&#65533;9&#65533;B `&#65533;K@<&#65533;&#65533;&#65533;b8 @I&#65533;D&#65533;(&#65533; &#65533;a41&#65533;&#65533;&#65533;(&#65533;&#65533;&#65533;&#65533;&#65533;h&#65533;G&#517;d&#65533;&#65533;>&#65533;A&#65533;&#65533;3B&#65533;&#65533;+&#816;&#65533;U0&#65533;cS&#65533;@&#65533; &#65533;&#65533;s&#65533;K	&#65533;-&#65533;b?rc&#65533;x&#65533;[L&#65533;&#65533;&#65533;&#65533;]D&#65533;IY&#65533;&#65533;&#65533;GH&#65533;&#26245;>p&#65533;1&#65533;&#65533;&#65533;1&#65533;I!&#65533;&#65533;C	&#65533;&#65533;x&#65533;-|&#65533;f&#65533;Z&#65533;&#65533;&#65533;&#65533;1Y&#65533;`&#65533;`&#65533;&#65533;d&#65533;&#65533;&#65533;,&#65533;&#65533;0H&#65533;_&#65533;3&#65533;	&#65533;%8&#65533;1&#65533;{A&#65533;&#65533;+0&#65533;S&#65533;If&#65533;;&#65533;;&#65533;+f&#65533; &#65533;S&#65533;&#65533;;&#65533;g@&#65533;?`&#65533;&#65533;&#65533;&#65533;&#65533;&#65533;&#65533;:_&#65533;x&#65533;&#65533;&#65533;d(;P&_&#65533;<&#65533;&#65533;o&#65533;8(&#65533; &#65533;&#65533;;&#65533;.&#65533;lI&#65533;&#65533;8	&#65533;&#65533;&#65533; /&#65533;&#65533;7&#1608;V&#65533;(&#65533;H&#65533;F&#65533;&#65533;'&#65533;&#65533;&#65533;&#65533;&#512;&#65533;&#65533;&#65533;&#65533;&#65533;H3p&#65533;&#65533;&#65533;z+&#65533;&#65533;&#65533;q&#65533;&#65533;(&#65533;&#65533;&#65533;H&#1047;&#65533;&#65533;&#65533;V&#65533;&#65533;&#65533;&#65533;G&#65533;[K&#65533;<f+2 &#65533;E(&#65533;S
P&#65533;U&#65533;&#65533;&#65533;&#1271;&#65533;&#65533;&#705;A&#65533;F&#65533;&#65533;5&#65533;&#65533;F80&#65533;&#65533;&#65533;  &#65533;&#65533;@:<&#65533;`'v&#65533;&#65533;
&#65533;L&#65533;&#65533;ze&#65533;'`&#65533;&#65533;K&#65533;d&#65533;C&#65533; &#65533;?0,b&#65533;RxB&#65533;w&#65533;&#65533;78&#65533;D&#65533;&#65533;)&#65533;?h&#65533;&#65533;&#65533;FN;2&#65533;&#65533;_&#65533;&#65533;!&#65533;x&#65533;&#65533;[P&#1331;&#65533;p&#65533;@A&#65533;$&#65533;J" &#65533;4;&#65533;&#65533;I&#65533;&#65533;uC@&#65533;&#65533;&#65533;&#512;8&#65533;O&#65533;cR&#1084;&#65533;&#65533;&#65533;u&#65533;&#1803;N[&#65533;?H&#65533;&#65533;)&#65533;&#65533;\&#65533;B1&#65533; &#65533;&#65533;`H>g(&#65533;-&#65533;&#65533;|=&#65533;;&#65533;\h&#65533;&#65533;S&#65533;&#65533;"4&#65533;H&#65533;<-&#65533;&#65533;P&#65533;y5&#65533;jB&#65533;&#65533;j&#65533;&#65533;e&#517;S&#65533;&#65533;&#65533;&#65533;A&#65533;@&#65533;`&#65533;'&#65533;&#65533;QRp$&#65533;&#65533;&#65533;&#65533;&#65533;&#65533;&#65533;)M&#65533;&#65533;&#65533;a&#65533;&#65533;2&#65533;&#65533;<
X&#65533;<&#65533;}a4&#65533;@{&#65533;	&#65533;`F&#65533;&#65533;&#65533;a&#65533;+&#65533;&#65533;JA (&#65533;0&#65533;&#65533;^&#65533;2&#65533;g&#65533;5&#65533;&#65533;55&#65533;IKKAE4|SN&#65533;4N#&#65533;xM&#517;W&#65533;)&#65533;P&#1263;2&#65533;3R&#65533;1$&#65533;&#65533;#&#65533;TsC] &#65533;+&#65533; &#65533;&#65533;&#65533;&#65533;B&#65533; 4X&#65533;w&#1288;&#65533;&#65533;&#65533;(i&#65533;&#65533;&#65533;H&#65533;&#65533;a]&#65533;&#65533;&#65533;Z&#65533;&#65533;s&#65533;&#65533;K&#65533;D&#65533;O&#65533;(&#65533;L&#65533;&#65533;&#65533;GV)&#65533;&#65533;&#65533;.0&#65533;&#65533;rO,Ap&#65533; &#65533;&&#65533;(V&#65533;&#65533;cm&#65533;d&#65533;v&#65533;$ &#65533;6&#65533;/&#44921;cm#&#65533;^DC!&#21245;&#65533;x&#65533;"&#65533;&#65533; (p&#65533;&#65533;*L&#65533;00
&#65533;&#65533;&#65533;N;&#65533;h&#65533;X&#520;&#65533;s&#65533;]x&#65533;&#65533;&#65533;&#65533;&#65533;&#65533;( 	&#65533;0&#65533;&#65533;jYV&#65533;0&#65533;&#65533;Y&#570;&#65533;&#65533;&#65533;\&#65533; 8&#65533;&#65533;4&#65533;&#65533;&#65533;&#65533;#p&#65533;L&#65533;X&#65533;&#65533;a&#65533;&#65533;J&#65533;	 4K&#65533;*&#704;J&#65533;&#65533;&#65533;1YM&#65533;&#65533;&#65533;j&#65533;!&#65533;c&#65533;*&#65533;P&#65533;F&#65533;&#65533;&#65533;z&#65533;M&#65533;&#65533;&#65533;&#65533;A!&#65533;&#65533;7&#65533;&#65533;&#65533;&#65533;Y&#65533;(&#65533; &#65533;&#65533;%XW&#65533;&&#65533; 2&#1540;&#65533;&#65533;/&#65533;&#65533;! &#65533;*#&#65533;&#65533; pK&#65533;F&#65533;&#65533;[1&#65533;R&#65533;nb&#65533;&#65533; &#65533;	&#65533;&#65533;[&#65533;&#1534;&#65533;,&#65533;&#1914;v- &#65533;&#65533;A&#65533;&#65533;&#65533;r&#65533;&#65533;Bh&#65533;&#65533;&#65533;&#65533;k&#65533;4D&#65533;&#65533;&#65533;Mb-&#65533;&#65533;&#65533;6&#65533;&#65533;&#65533;aR[&#65533;&#65533;4&#65533;&#65533;&#65533;x &#65533;&#65533;&#65533; ^J&#65533;&#65533;,&#65533;&#65533;&#65533;A&#65533;&#65533;&#65533;&#65533;&#65533;@&#65533;&#65533;&#65533;QJb&#65533;&#65533;DH&#65533;&#65533;)Q&#65533;&#65533;&#65533;&#65533;&#65533; &#65533;5hQ]&#65533;	b(&#65533;"`,+X&#65533;#<h&#65533;&#65533;21&#65533;&#65533;&#65533;V&#65533;&#65533;&#65533;&#512;Y&#65533;&#65533;]&#65533;2&#65533;&#65533;9[&#65533;&#65533;&#65533;0_&#65533;b6RM&#65533;M&#65533;&#65533;&#65533;x&#65533;.0c&#65533;dP&#65533;&#65533;&#65533;&#65533;	3&#65533;`&#65533;
&#65533; )&#65533;&#65533;+&#1538;&#65533; @@;L
&#65533;&S&#65533;&#65533;y*&#65533;*&#65533;&#65533;:\_
 8&#65533;$i&#65533;b(&#65533;&#65533; 8{&#65533;&#65533;&#65533;&#65533;&#65533;JX  &#709;>&#65533; !&#65533;&#65533;HW&#65533;V8&#65533;jy&#65533;d&#65533; &#65533;:&#65533;R &#65533;9&#65533;b&#65533;&#65533;*&#65533;e&#65533;W&#65533;&#65533;4&#65533;z&#65533;8&#212;&#65533;B&#65533;1&#65533;&#65533;&#65533;&#65533;&#65533;z"b&#65533;p&#65533;&#65533;* 
&#65533;;&#65533;&#65533;&#65533;kY&#1026;HS&#65533;xRp&#65533;(0&#65533;PP&#65533;R8&#65533;.&#65533;&#65533;{&#356;	*&#65533;x5pr&#65533;^&#1539;$87{&#65533;&#65533; &#65533;&x&#65533;^ f`&#65533;&#65533;&#65533;5&#65533;&#65533;e&#65533; - ?cK&#65533;\&#65533;&#65533; &#65533;:&#65533;AY&#65533;P&#65533; :&#65533;*&#65533;&#65533;&#65533;/&#65533; &#65533;&#65533;&#65533;&#65533;/&#65533;Y&#65533;&#65533;zf&#65533;&#65533;S&#65533;X8&#65533;^M&#65533;&#65533;&#1237;{t&#1589;+&#65533;x&#65533;$j&#936;:&#65533;(&#65533;&#65533;&#65533;&#65533;@&#65533;IX8_&#65533;*7@X(=f&#65533;&#65533;E&#65533;L&#228;&#65533;&#65533;/&#65533; 0H&#65533;YK&#65533;0&#65533;H&#65533;&#65533;&#65533;++z&#65533;v&#1678;&#65533;&#65533;Ny&#65533;&#65533;B@H{,.@&#65533;L&#65533;&#65533;&#65533;&#65533;N(lk&#65533;&#65533;&#65533;,&#65533;b&#65533;&#65533;1i&#65533;&#65533;Rh&#65533;&#65533;&#1416;0&#65533;8JHi{]X8P&#65533;a&#65533;i&#65533;&#65533;&#65533;%&#65533;&#65533;&#65533;b&#65533;"3&#65533;1`&#65533;&#65533;&#65533;h&#65533;2V&#65533;&#65533;&#65533;&#65533;&#65533;&#65533;&#65533;h&#65533;&#65533;& &#65533;LC	P&#65533;U&#65533; \Jh&#65533;&#65533;&#65533;&#993;n&#65533;&#65533;%`&#65533;Sp`&#65533;X*x
&#65533;e&#65533;&#65533;;P&#65533;,&#65533;VH&#65533;&#65533;(-&#65533;&#65533; 3(&#65533;5K&#65533;X&#65533;&#65533; 2l&#65533; &#65533;&#65533;EJ&#65533;&#65533;I&#65533;hW8&#65533;]@&#65533;g`&#65533;a&#65533;)&#65533;&#65533;&#65533;&#65533;/&#65533;&#65533;&#65533;&#65533;&#65533; 8&#65533; (&#65533; &#1024;y<&#65533;Z&#65533;&#65533;2&#65533;"&#65533;&#65533;6lQ# &#513;V&#65533;&#65533;&#65533;7&#65533;&#65533;&#65533;&#65533;@*p&#65533;X &#65533;\&#65533;&#65533;=&#65533;UqR&#65533;) &#65533;|&#65533;&#65533;&#65533;]&#65533;^c&#65533;E&#65533;8&#65533;E&#65533;8&#65533;V[
&#65533;&#65533;Tp,&#65533;+`&#65533;u&#65533;&#65533;	&#514;M &#65533;B&#65533;T&#65533;&#65533;&#65533;&#65533;&#65533; !&#65533;&#65533;s&#65533;&#65533;:&#65533;^&#65533;&#65533;^&#65533;&#65533;&#65533;&#65533;?R&#65533; &#65533;&#65533;&#65533;&#65533;&&#65533;'&#65533;$X&#65533;!&#65533;&#65533;&#65533;&#65533; X&#65533;Bo&#65533;c&#65533;&#65533;&#65533;&#65533;&#65533;&#65533;>&#65533;&#65533;&#65533;{&#65533;&#65533;}&#65533;.&#65533;' x&#65533;PH&#65533;&#65533;n&#65533;[&#65533; &#65533;n&#65533;ca&#65533;&#65533; .&#65533;&#65533;&#65533;U]&#65533;&#1381;,
C&#1741;	0&#65533;9`&
Sh&#65533;!X ]&#65533; &#65533;&#65533;+&#65533;ch&#65533;xvT&#65533;&#65533;+&#65533;&#65533;~&#65533;&#65533;R&#65533;$&#65533;{&#65533;0>&#65533;6&#65533;2&#65533;5&#65533;K&#65533;X&#65533;&#65533;&#65533;&#65533;&#65533;&#65533;&#65533;  &&#65533;&#65533;/(2(&#65533;10.&#65533;'@p&#65533;` &#65533;&#65533;&#65533;&#483;o&#681;3&#65533;$&#65533;"&#65533;K0&#1028;T&#1376;&#65533;2&#65533;	&#65533;&#65533; &#65533;&#65533;F&#280;&#65533;G&#65533;&#65533;_	  &#65533;,J XV&#65533;?&#65533;&#65533;&#65533;'H =6&#65533;,&#65533;H.&#65533;U&#65533;`x/&#65533;&#65533;&#65533;&#65533;&#65533;P "h&#65533;v&#65533;[h&#65533;&#65533;"&#65533;K&#65533;&#65533;'`7$cp R.&#65533;&#65533;I`&#65533; &#65533;&#65533;)`N&#65533;Ie&#65533;U&#65533;(&#65533;&#65533;&#65533;, 385H&#65533;4P&#65533;O4(0&#65533;-&#65533;&#65533; P&#65533;p&#65533;jG&#65533;X&#65533;&#65533;t&#65533;x&#65533;omp'&#65533;.*&#65533;&#65533; 8H&#65533;/&#65533;&#65533;H&#65533;&#65533;3&#65533;48f&#65533;&#65533;8&#65533;A(&#65533;&#65533;&#65533;/8 &#65533;&#65533;&#65533;&#65533;&#65533;0y.)#&#65533;&#65533;&#65533;&#65533;1 L&#65533;R&#65533;%&#65533;&#65533;&#65533;&#65533;&#65533;&#65533; B&#65533;&#65533;7IH&#65533;?&#65533;&#65533;&#65533;&#65533;&#65533;1&#65533;i&#65533;&#65533;[&#65533;&#65533;xUy xC &#65533;&#65533;&S&#65533;IW&#1026;_&#65533;&#65533;&#65533;&#65533;P&#65533;
&#65533;"&#514;384H&#65533;&#65533;7&#65533;&#65533;O&#65533;3&#65533;2(&#65533;-&#65533;v%&#65533;&#65533; &#65533; @q&#65533;[V&#65533;&#65533;&#65533;&#65533;{&#65533;0Z&#65533;G`ZSa&#65533;S&#65533;&#65533;&#65533;H&#65533;
&#65533;&#65533;GV&#65533;0`&#65533;&#65533;T&#65533;>@]p&#65533;&#65533;&#65533;&#65533;U&#65533;&#65533;&#65533;&#65533;m
&#65533;   &#65533;I<P&#65533;&#65533;&#65533;@&#65533;&#65533;@&#65533;&#65533;"&#65533;&#65533;&#1651;&#65533;&#65533;&#65533;&#65533;&#65533;&#140;7r&#65533;&#65533;q&#65533; &#65533;(!&#65533;&#65533;2&#65533;&#986;9kVP&#65533;	`p#!_&#65533;v&#544274;%&#65533;_&#65533;&#788;&#65533;P &#65533;H&#65533;)&#65533;&#65533;>&#65533;tA&#65533;M5Y&#65533;^&#65533;&#65533;&#65533;&V&#65533;h&#512;&#65533;&#545490;1RhPp0&#65533;&#504;r&#65533;f &#65533;.&#1980;z&#65533;&#65533;&#65533;&#65533;&#65533;/&#65533;&#65533;~&#65533;.\8i&#65533;W&#65533;&#65533;&#65533;&#1648;9&#65533;&#65533;a&#65533;T&#65533;&#65533;&#65533;|&#65533;&#65533;&#65533;^&#65533;&#65533;H
&#65533;)\&#65533;&#65533;-&#1769;&#65533;&#65533;&#65533;^lT6}p&#65533;a&#65533;H&#65533;&#65533;E&#65533;&#65533;&#978;&#65533;bd&#65533;S&#65533;&#65533;&#531;&#65533;&#65533;O&#65533;&#65533;9eIq`y&#65533;&#65533;s&#65533;d&#65533;C,&#38809;&#65533;&#65533;s&#65533;&#65533;
.&#65533;&#65533;#*W&#65533;&#65533;&#65533;y&#1722;&#65533;&#65533;&#65533;&#65533;&#65533;=&#65533;&#65533;`&#65533;g&#65533;&#65533;&#65533;j&#65533;&#65533;&#65533;W6&#65533;&#65533;WY}e`fx&#65533;4&#65533; Aiqq&#65533;&#65533;\&#65533;	6"&#65533;%&#65533;&#65533;~ &#65533;&#65533;[4&#65533;&#65533;&#65533;2&#65533;=&#65533;L)>L&#65533;&#65533;&#65533;E&&#65533;<$&#65533;t&#65533;H&#1154;&#65533;&#65533;E@j#h&#65533;&#65533;B	
t&#65533;&#65533;&#65533;)@&#65533;&#65533;d/&#65533;&#65533;q&#65533;@&#65533;&#65533;&&#65533;@D&#65533;	-&#65533;Q3&#65533;&#65533;&#65533;+&#65533;&#65533;&#65533;&#65533;0@6cK&#1485;&#256;C&#305;K0&#65533;&#65533;&&#65533;D&#65533;&#65533;BH2&#65533;&#65533;\&#65533;Q&#65533;TR&#65533;&#65533;X&#65533;&#65533;&#65533;W\]&#65533;`&#65533;~V&#65533;[(aC	$0&#65533;i&#65533;&#1617;A&#65533;8+&#65533;&#65533;&#65533;&#65533;&#11001;&#65533;T&#65533;K&#18507;g&#65533;&#65533;&#65533;+Lp &#65533;%&#65533;+\&#65533;&#65533;$&#65533;C&#65533;&#65533;&#65533;T&#65533;JD&#65533;B&#65533;&#65533;,&#65533;&#65533;&#65533;*p&#65533;j&#65533;Rtl&#65533;2	&#65533;&#65533;&#65533;,&#65533;&#65533;N,*=&#65533;p&#65533;i&#65533;z&#65533;&#65533;&#65533;6T"^D&#65533;p&#65533;&#65533;49&#65533;&#65533;&#65533;&#65533;]K&#65533;:&#65533;&#65533;0&#65533;Co%G&#65533;R&#65533;&#65533;AK&#65533;!!&#65533;&#65533;r&#65533;U&#65533;Vu&#65533; &#65533;&#65533;!;&#65533;A&#65533;,p\v&#65533;&#65533;3&#65533;%&#65533;<&#65533;A
&#65533; &&#65533;&#855;&#65533;'J&#65533;&#65533;&#65533;&#65533; I+yv&#65533;g&#65533;	&#65533;&#65533; &#65533;&#65533; 	&#65533;&#65533;&#1325;O&#65533;&#65533;&#65533;I&#65533;
+&#65533;}Mp&#65533;&#1028;'w&#65533;&#65533;1&#65533;&#65533;&#65533;&#65533; 0&#65533; &#65533;&#65533;	|/s
.,&#65533;&#65533;&#65533;j5&#65533;Dx*&#65533;"p:@&#65533;w&#65533;R&#65533;&#65533;5SzD&#65533;&#1554;&#65533;t&#65533;Ga&#65533;&#65533;&#65533;[&#65533;&#65533;&#65533;&#65533;B&#65533; X&#65533;q&#65533;f&#65533;q&#65533;&#65533;&#259;&#65533;&#65533;&#65533;za&#65533;	&#65533;&#65533;&#65533;1&#65533;&#65533;&#65533;4&#65533;&#65533;&#65533;Et&#65533;&#65533;=&#65533;B&#65533;&#65533;f.m&#65533;/&#65533;1&#65533;&#263;0&#65533;&#816;&#65533;D&#65533;
`@'d&#65533;&#65533;&#65533;S&#65533;!9\;%&#65533;&#65533;&#65533;! ?&#65533;&#65533;&#65533;&#65533;&#1389;d&#65533;B>p&#65533;~&#65533;;  &#65533;`2&#65533;&#65533;]&#65533;&#65533;&#65533;[&#3223;&#65533;&#65533;h`&#65533;0F&#65533;&#65533;eEDA&#65533;&#65533;C-&#65533;&#65533;&#65533;D&#65533;&#65533;&#65533;&#65533;&#65533; &#65533;&#65533;&#65533;&#65533;xD$)
b.&#65533;&#65533;w	2&#65533;&#65533;&#65533;&#65533;-8&#65533;
_&#65533;B&#65533;p&#65533;&#65533;&#65533;&#65533;w,#&#65533;^&#65533; &#65533;$dg&#65533;&#65533;^&#65533;&#65533;'F1b&#65533;Up&#65533;&#65533;,&#65533;C&#65533;?HAb&#65533;&#65533;?&#65533;"_&#65533;C3<&#65533;&#65533;&#65533; DB&#65533;&#65533;&#65533;d&#65533;V&#65533;V&#65533;&#65533;&#65533;&#335;&#65533;&#65533; &#65533;&#65533;Z}=C&#65533;&#65533;0&#65533;\&#65533;&#65533;6&#65533;'x1C&#65533;$&#65533;FX&#65533;I4&#65533;E*/p)bt(&#65533; &#65533;9&#65533;&#65533;!.&#65533;&#65533;&#65533;&#65533;b&#65533;`F3D&X@$=Td O&#65533;+&#65533;&#65533;`&#65533;&#65533;V&#65533;r'&#65533;*&#65533;AR "&#65533;&#65533;L&#65533;&#65533;&#65533;&#65533;&#788;&#65533;&#65533;Ah&#65533;bP&#65533;F&#65533;D#<&#65533;VF&#65533;,&#65533;k&#65533;F&#65533;"&#65533;XXA @&#65533;HQf&#65533;m>&#65533;&#65533;&#65533;J&#65533;
.&#65533;mJ`C1&#65533;u:6&#65533;&#65533;YA%&#65533;&#65533;&#65533;$%p$b4&#65533;&#65533;&#65533;z0&#65533;r67)Q)5&#65533;&#65533;(&#65533;&#65533;0g&#65533;;&#65533;&#65533;A&#65533;&#65533; RX@&#65533;`&#65533;|F&#65533;mp&#65533;&#65533;&#65533;&#65533;&#65533;4&#65533;&#65533;+&#65533;p&#65533;H&#65533;&#65533;:&#65533;&#65533;p&#65533; !&#65533;sT(s&#65533;&#65533;&#1028;d 	`@&#65533; 
&#65533; XA&#65533;&#65533;,&#65533;aT	&#65533;&#65533;&#65533;@&#65533;&#65533;i&#65533;&#65533;'`k&#65533;W&#65533;&#65533;;P'&#65533;VD&#65533;/(&#65533;-&#65533;&#65533;%.&#216;!2V&#65533;&#65533;p x&#65533;(&#65533;v&#65533;`&#65533;&#5413;&#65533;&#65533;L&#65533;&#65533;&#65533;P&#65533;c&#65533;&#65533;vBR4aU&#65533;	jS&#65533;A&#65533;b&#65533;IF(&#65533;p&#65533;v&#65533;1&#65533;&#65533;&#65533;&#65533;>Cm&#65533;&#65533;+hx5&#65533;,&#65533;`&#65533;p&#65533;&#65533;&#65533;gv&#65533;AN&#65533;&#65533;N&#65533;&#65533;ef&#65533;&#65533;l &#65533;&#65533;7"9&#65533;&#65533;&#65533;&#65533; ? B&#560;)	&#65533;&#65533;
&#65533;8&#65533;@x&#65533;N9&#65533;0&#65533;6Qq{F9&#65533;&#65533;]&#65533;&#65533;V"6D&#65533;	\@&#65533;o5&#65533;&#65533;bx&#65533;&#65533;@(D&#65533;&#65533;&#65533;$@ &#65533;4Y &#65533;p&#65533;&#65533;&#65533;D&#65533;&#65533;	:F&#65533;k&#65533;&#65533;U&#65533;Q&#65533;	&#65533;P&#65533;&#65533;&#65533;&#65533;&#168;E"X&#65533;&#65533;&#65533;&#65533;f H@&#1584;&#65533;&#65533;L&#65533;&#65533;`&#65533;4@&#65533;&#65533;h&#65533;!9&#65533;H&#65533;^&#65533;&#65533;&#65533; E+&#918;&#65533;&#65533;F&#65533;z&#65533;	 )&#65533; &#65533;r&#65533;&#65533; &#65533;&#65533;&#65533;!&#65533;wjC&#65533;&#65533;&#65533;$ V&#65533;SB &#65533;&#900;&#65533;&#65533;0&#65533;  v&#65533;&#65533;&#65533;,i&#65533;pw&#65533;6&#65533;&#65533;\&#65533;\0&#1641;&#504;&#65533;&#65533;0K&#65533;t>-&#65533;&#65533;**A'&#65533;BkR&#65533;&&#65533;&#65533;&#65533;A%O&#65533;&#65533;&#65533;&#65533;&#65533;(<`k&#65533;&#65533;q&#65533;&#65533;\ n&#65533;&#65533;]&#65533;&#65533;W8b`&#65533;&#65533;&#65533;"&#65533;&#65533;&#65533;&#65533;&#65533;h#&#65533;&#65533;U &#65533;&#1529;M]%G_+XE1N&#65533;&#65533;f&#65533;Lf&#65533;>1F &#65533;&#65533;&#65533;u&#65533;&#65533;n&#65533;9&#65533;&#65533; ]A&#65533;&#65533;R*a<|&#65533;&#65533;:&#65533;L`0&#65533;A&#65533;;&#65533;&#65533;&#65533;#P&#65533;&#1802;;&#65533;&#65533;&#65533;!&#65533;&#65533;&#65533;F!&#683;9C&#65533;X&#65533;%<&#65533;O&#65533;5C&#65533;&#65533;*&#65533;UC:&#65533;@&#65533;D&#65533;  &#65533;G&#65533;S}b@X&#65533;&#65533;&#697;&#65533;a&#65533;&#65533;'&#65533;&#65533;b*a&#65533;,&#65533;p#&#65533;&#65533;J&#65533;}&#65533;L&#65533;&#65533;&#65533;&#65533;&#65533;l&#65533;&#65533;&#65533;=y&#65533;&#65533;&#2013;1&#65533;p	&#65533;&#65533;&#1422;&#606;&#65533;/JQH &#65533;&#65533;&#65533;&#65533;Sz)&#65533;X@	`(&#65533;&#65533;"t&#65533;-0AL&#65533;L2&#65533;X&#65533;C&#65533;&#3938;3D&#65533;@&#65533;`9&#65533;&#65533;&#65533;P&#65533;&#65533;6&#65533;K&#1822;&#1154;@&#65533;bI&#65533;i&#65533;.Ja_ c&#65533;&#65533;&&#65533;&#65533;
<`	&#65533;&#65533;&#65533;J&#65533;A-<&#65533;)&#65533;)&#65533;&#65533;$&#65533;`&#65533;H&#65533;&#1866;h&#1153;&#65533;&#65533;&#65533;Y&#65533;2R!&#65533;-&#65533;LL&#65533;&#65533;4&#65533;&#65533;1&#1744;&#65533;&#65533;&#65533;QjSdJ!&#65533;g&#65533;&#65533;D &#65533;S&#65533;K&#65533;&#65533;zD&#65533;	=&#65533; *u&#65533;&#65533;@&#65533;&#1666;  _ &#65533;@S&#65533;A&#65533;&#65533;<&#65533;U)&#65533;wD&#1884; &#65533;&#65533;&#65533;&#65533;&#65533;Q&#65533;$&#65533; lB&#65533;&#65533;Y&#65533;,&#65533;&#65533;Bp(3&#65533;A5&#65533;N-|B&#65533; I@$B&#65533;%&#65533;(APF8 @)PV&#65533;&#65533;AH&#65533;&B@ h&#65533;+&#65533;&#65533;&#65533;&#65533;&#65533;&#65533;&#65533;&#65533;&#65533;wu@ &#65533;$&#65533;&#65533;2&#65533;%&#65533;A&#65533;h&#65533;&#65533;9Er&#65533;&#65533;&#65533;&#65533;&#65533;&#65533;&#65533;&#65533;2&#65533;$p&#65533;&#65533;&#65533;&#65533;-+&#65533;H&#65533; &#65533;&#65533;&#65533;&#59137;0A	&#65533;IpQ&#65533;,&#65533;F8&#65533;	8&#65533;&#65533;q&#65533;pP&#65533;&#65533;%Xn&#65533;v&#65533; &#65533;
&#65533;&#65533;#8_&#65533;(M&#65533;!(&#65533;&#65533;L&#65533;&#65533; &#65533;&#65533;&#65533;=&#65533;1L&#65533;x&#65533;&#65533;ID&#65533;,5&#65533;1l&#65533;
dU&#65533;&#65533;&#65533;H$&#65533;&#65533;"&#65533;&#65533;C&&#65533;&#65533;&#65533;{u,&&#770;&#65533;J3 C&#65533;%&#65533;A
&#65533;T&#65533;&#65533;J&#65533;&#65533;&#65533;&#65533;&#65533;$&#532;&#65533;!&#65533;&#65533;1&#65533;' A
T&#65533;m&#65533;&#65533;i&#65533;&#65533;R8 &#65533;W&#1621;4&#536;F&#65533;&#65533;&#65533;&#65533;N &#65533;At&#1347;&#65533;A&#65533; F&#65533;&#65533;&#65533;D"&#65533;m&#65533;&#65533;&#65533;
&#65533;&#65533;&#65533;&#65533;&#65533;I&#65533;1&#65533;2&#65533;AtW !&#65533;&#65533;c&#65533;(p&#65533;&#65533;j,&#65533;2,\&#65533;&#65533;U&#65533;[&#65533;HT@&#65533;l&#65533;&#65533;&#65533;&#65533;&#65533;p&#65533;&#65533;&#65533;&#65533; <s%C+&#65533;&#65533;&#65533;X&#65533;&#65533;4)&#65533;&#65533;&#65533;0&#65533;&#65533;0&#65533;SE&#65533;1&#65533;#Dt &#65533;"&#65533;&#65533;&#65533;&#65533;&#65533; &#65533;@(GV1&#65533;@<&#65533;P&#65533;&#65533;<HHA&#65533;&#65533;@V&#65533;&#65533;&#65533;dA$&#65533;&#65533;&#65533;t &#65533;"&#65533;&#65533;SO &#65533;,&#65533;&#65533;x@lA(&#65533;&#65533;0\M2&#65533;&#65533;D M&#65533;&#65533;4&#187;&#65533;&#65533;/&#65533;&#65533;H&#65533;Q&#65533;&#65533;&#65533;&#65533;&#65533;&#65533;d&#65533;&#65533;&#65533;V%&#65533;@4&#65533;OM
8&#65533;B,D&#65533;&#65533;%&#65533;+&#65533;V&#65533;&#65533;bhvVGh 4&#65533;(&#65533;&#65533;02|P&#65533;yD
r&#65533;4&#65533;&#65533;(?&#65533;
&#65533;O&#65533; 	&#65533;&#65533;n&#65533;&#65533;&#952;
nP p&#65533;[&#65533;
&#65533;@T`]&#65533;S&#65533;&#65533;&#65533;&#65533;Q&#65533;&#1052;cw-&#65533;	XCTSQ&#65533;&#65533;I&#65533;;&#65533;&#65533;)&#65533;L&#65533;2d&#65533;d&#65533;&#65533;V &#737;8&#65533;1&#65533;"&#65533;#[&#1637;&#65533;@&#65533;&#65533;SvK-l&#65533;	Pf&#65533;qD&#65533;p@&#65533;&#65533;!)&#65533;&#65533; &#65533;@&#928;&#65533;&#65533;&#65533;&#65533;&#65533;d&#65533;' 7f&#65533;2 C*h&#65533;
`@S&#65533;&#65533;i&#65533;&#65533;&#65533;u6&#65533;&#65533;&#65533;
<&#65533;aN&#65533;!&#65533;H HA;f  &#65533;&#65533;&#65533;v${N&#65533;&#65533;v&#1417;Bk&#65533;M&#65533;M&#65533;2 C&&#65533;&#65533;&#65533;hr @&#65533;t&#65533;%tA, 
(A&&#65533;G3&#65533;B&t&#65533;&#65533;!'&#65533; D&#65533;&#65533; &#65533;&#65533;&#65533;&#65533;D1B`@&#65533;*\,&#65533;`&#65533;&#65533;&#65533;&#65533;&#65533;&#65533;%&#65533;A1&#65533;&#65533;&#65533;UVeGy &#65533;%&#1104;pl&#65533;&&#65533;Ah&#65533;&#65533;&#65533;a&#65533;&#65533;% 
 &#65533;&#65533;y&#65533;4Ap@I&#65533;&#65533;	[%&#65533;&#65533;&#65533;a&#676;&#65533;X
`&#65533;&#65533;J&#65533;Isv&#65533;&#65533;%&#1573;U<&#65533;h$&#65533;&#65533;&#65533;D0&#65533;0&#65533;&#65533;!p()|&#65533;&#65533;&#1793;&#65533;&#65533;)Th&#65533;&#65533;&#65533;N1&#65533;&#65533;&#65533; V&#65533; z&#65533; !&#65533;Z& 	&#65533;&#65533;&#65533;2&#65533;)&#65533;&#65533;, j&#65533;&#299;"A&#65533;|(, &#65533;&#65533;&#65533;e&#65533;Y]&#65533;.&#65533;Z&#65533;&#65533;&#65533;>&#65533;&#65533;@f%v&#65533;*&#65533;&#65533;&#65533;#&#65533;l&#65533;&#65533;@&#65533;&#65533;*&#65533;&#65533;PUHHuRAT@&#65533;&#65533;&#65533;\&#65533;&#65533;&#65533;X&#65533;&#65533;-R	&#65533;&#65533;"8%&#65533;&#65533;&#65533;&#65533;x&#65533;!&#65533;@Yq&#65533;&#65533;&#65533; 6&#65533;)A&#65533;&#65533;&#65533;	&#65533;2&#65533;%@A&#65533;&#65533;R&#65533;b&#65533;&#65533;X&#770;&#65533;&#65533;H3.&#65533;&#65533;(&#65533;&#65533;&#65533;&#65533;=F&#65533;lA)&#65533;2&#65533;&#65533;&#65533;^&#65533;mL&#65533;@&#187;&#65533;&#65533;301&#65533;&#65533;&#65533;u&#269;&#65533;izH |&#65533;3u
$&#65533;\&#65533;&#65533;A&#65533;1I&#65533;N^ &#65533;&#65533;]&#65533;&#65533;&#65533;&#65533;Gd&#65533;&#65533;&#65533;&#65533;&#65533;&#65533;&#65533;*&#65533;&#65533;A0&#65533;&#65533;&#65533;I00&#65533;ANz&#65533;&#65533;!&#65533;&#65533;&#65533;$C%8&#65533;&#65533;  d&#65533;(&#65533;An&#909;&#65533;nw 
&#65533; &#65533;c(&#65533;-t&#1164;&#65533;&#65533;R &#65533;	D!&#65533;Pl'd;q&#65533;@< l&#65533;&#65533;}F&#65533;4&#65533;/&#65533;&#65533;&#65533;&#65533;&#65533;O	K2&#65533;`@xA&#65533;&#65533;&#65533;\&#65533;&#65533;&#65533;&#65533;H&#65533;)E&#65533;A]	&#65533;V&#65533;A&#65533;&#65533;#&#65533;P&#65533;J&#65533;i&#65533;n`=&#65533;&#65533;f\&#65533;@%&#65533;r&#65533;D &#65533;/L&#65533;&#65533;&#65533;GP|i&#65533;-<&#65533;&#65533;x&#65533;t&#65533;&#1698;a2&#65533;B#&#65533;&#65533;&#65533;&#65533;&#65533;<&#65533; &#65533;=&#65533;2&#65533;B<Jj&#65533;&#885;&#65533;O&#65533;B&#65533;`Dw&#65533;.&#65533;h&#65533;&#65533;&#65533;D&#65533;&#65533;&&#65533;&#65533;$ kS&#65533;2&#65533;&#65533;&#65533;@&#65533;A&#65533;&#65533;&#65533;S&#65533;m&#65533;&#65533;:)Gl@x&#65533;&#65533;&#65533;Jyb@&#65533;&#65533;r!Ah0`&#65533;1&#65533;R	&#65533;&#65533;.$C&#65533;&#65533;&#65533;1&#65533;B' (i&#65533;&#65533;T&#65533;&#65533; &#65533;B&#65533;&#65533;*&#65533;<&#65533;&#65533;/pP@&#65533;ya&#65533;&#65533; A`	G2&#65533;	Y&#65533;&#65533;&#65533;&#65533;&#65533;(&#65533; &#65533;&#65533;&#65533;r@@&#65533;L!&#65533;A&#65533;8 &#65533;*EnTcm( |&#65533;&#65533;&#65533;\&#65533;&#65533;&#65533; &#65533;IJ&#65533;&#65533;&#65533;&#65533;&#65533;  [Xp&#65533;&#65533;&#65533;&#65533;n' {!!&#65533; [&#65533;A&#65533;%4&#65533;&#65533;&#65533;DW&#65533;x('Y0@&#65533;&#65533;&#65533;*&#65533;`[&#65533;*&#65533; "&#65533;&#65533;2&#65533;Rr]A&&#65533;&#65533;&#65533;&#65533;&#65533;d&#65533;I&#65533;6 &#65533;&#65533;A&#65533;&#65533;/&#65533;	e/KT&#65533;&#65533;"0&#65533;.&#65533;&#65533;&#65533;&#65533;&#65533;}&#65533;{&#65533;&#65533;&#65533;|MM@ P 
&#1280;&#65533;iF/i&#65533;tn&#65533;&#65533; &#65533;rJ&#65533;MFL&#65533;&#535;&#65533;:&#65533;&#65533;&#65533;)s9&#65533;&#65533;A*&#65533;)&#65533;&#65533;&#65533;2 &#65533;*&#65533;&#65533;&#65533; [&#65533;&#65533;bH&#65533;N<+@,&#65533;P;&#65533;cjA&#65533;&#65533;*]DW&#65533;$&#65533;/&#65533;A	&#65533;&#65533;&#65533;&#65533;&#65533;&#65533; p&#65533;&#65533;i2hB&#65533;&#65533;H{LB &#65533;&#65533;&#65533;$ID1<B&#1536;&#65533;&#65533;!&#65533;&#65533;&#65533;&#65533;4&#65533;&#65533;&#65533;&#65533;3&#65533;L&#65533;@h&#65533; &#65533;&#65533;d&#65533;&#65533;&#65533;(&#65533;@S;u&#65533;A5&#65533;&#65533;F&#65533;&#65533;&#65533;&#65533;6&#65533;V2&#1282;)&#65533;&#65533;	&#65533;&#65533;*&#65533;&#65533;b
&#65533;!&#65533;&#65533;F&#65533;&#65533;&#65533;i&#65533;.0B&#65533;&#65533;1&#65533;L&#65533;H&#65533;&#65533;&#65533;?&#65533;&#65533;1&#65533;&#65533;&#65533;&#1660;&#65533;P&#65533;&#65533;&#65533;0&#65533;f&#621;&#65533;&#65533;lb&#65533;&#65533;&#65533;&#65533;&#65533;&#65533;&#65533;&#65533;&#65533;&#65533;r&#65533;x^&#65533;&#65533;&#65533;&#65533;p&#65533;&#65533;ZA&#65533;
D\&#65533;f&#65533;&#65533;&#65533;&#65533;&#65533;l&#65533;&#65533;k&#65533;&#65533;%A4&#65533;&#1281;+&#1809;&#65533;&#65533;"&#65533;@^&#65533;R&#65533;i&#65533;0 &#65533;&#65533;&#65533;&#65533;&#65533;%&#65533;&#65533; &#65533;&#65533;&#65533;&#65533;nP &#65533;&#65533;`&#65533;p@&#65533;&#65533;2&#65533;&#65533;	(B0&#19634;&#65533;&#65533;&#65533;@J&#65533;wF&#65533;&#65533;&#146;`&#65533;N&#65533;!<	&#65533;&#65533;&#65533;&#65533;&#65533;&#65533;&#65533;<9&#65533;&#65533;&#65533;&#65533;u&#65533;0&#65533;e&#449;[&#65533;&#65533;z&#65533;RT&#65533;&#65533;-v&#65533;-&#769;&#65533; &#65533;i&#65533;&#65533;6sP&#65533;&#65533;	&#767;&#65533;&#65533;<&#65533;v'hC&#65533;A@p@&#65533;t>C*&#65533;&#65533;)`R4@&#65533;&#65533;/&#65533;&#65533;&#65533;&#65533;p&#65533;&#65533;#&#65533;C&#65533;B&#65533;OR-&#65533;A &#65533;&#65533;&#65533;&#65533;&#65533;&#65533;&#65533;&#65533;&#65533;&#65533;&#65533;&#65533;@&#65533;&#65533;&#65533;&#65533;&#65533;@*qo&#65533;At&#65533;&#65533;7&#65533;_e&#65533; <&#65533;&#65533;&#65533;)&#65533;7u&#65533;&#65533;,&#65533;&#65533;&#65533; &#65533;w&#65533;&#65533;&#65533;&&#65533;&#65533;&#65533;$&#65533;1tB&#65533;@&#65533;&#65533;%C&#65533;k&#65533; &#65533;&#150;Q&#65533;N (&#65533;5&#65533;&#65533;-&#513;(&#65533;&#65533;Ie%t`i&#65533;&#65533;%&#65533;B.w&#763;&#65533;&#65533;
[R+5H&#65533;&#65533;&#65533; &#65533;&#65533;&#65533;&#65533;&#65533;&#65533;&#65533;hA	8K=5&#65533;^ &#65533;SO&#65533;&#1481;&#65533;&#65533;-8&#65533;N0&#65533;.\&#65533;&#65533;&#65533;.&#65533;HA#&#65533;&#65533;&#65533;.L&#65533;&#65533;VA&#65533;W&#65533;& &#65533;d&#65533;PD &#65533;&#65533;&#65533;Uc&#65533;&#65533;B(&#65533;3&#65533;&#65533;4&#65533;&#65533;tb@s&#65533;&#163;&#65533;D &#65533;(&#65533;AP&#65533;&#65533;3&#65533;&#65533;&#65533;&#65533;&#65533;&#65533;TB@&#65533;LguNS,&#65533;&#65533;&#65533;J><&#319;&#65533;[&#65533;&#65533;&#65533;&#65533;&#65533;|'&#65533;&#65533;&#65533;_&#65533; &#65533;&#65533;!f&#1401;&#65533;&#65533;H4&#65533;*&#65533;Hn&#65533;z:&#65533;&#65533;&#65533;&#65533;4&#65533;&#65533;&#65533;t&#65533;&#65533;~&#65533;&#65533;&#65533;"0lA)C)&#65533;AB&#65533;h&#65533;&#65533;V(&#65533;Br&#65533;&#65533;-&#65533;&#65533;p&#65533;&#65533;&#65533;&#65533;&#65533;s0&#65533;&#65533;(&#65533;xy&#65533;&#65533;&#65533;&#65533; m@>.&#1926;&#65533;&#65533;m&#65533;&#65533;&#65533;O &#65533; &#65533;B&#65533;x&#65533; A&#65533;F&#65533;&#65533;HH <8&#65533;q-X&#65533;,&#65533;&#65533;[&#65533;&#1558;&#65533;&#65533;&#65533;&#65533;0?1&#65533;&#65533;&#65533;&#65533;&#958;&#65533;&#65533;&#65533;S!J&#65533;&#65533;&#65533;)KN&#65533;&#65533; %&#65533;&#144;&#65533;&#2023;&#65533;ADP&#65533;&#65533;&#65533;H#@8&#65533;`A4x&#65533;D&#65533;&#65533;4&#1124;Qc&#65533;

	0x&#65533;aG&#65533;5b&#65533;6&#65533;dI&#65533;'Q&#65533;T&#65533;&#65533;e&#725;&#65533;&#65533;8&#65533;&&#65533;&#65533;a
<&#65533;s&#65533;&#65533; &#65533;6MA&#65533;&#65533;&#65533;N&#65533;5	J0CK&#65533;3g&#926;E&#65533;&#65533;&#65533;0QyFp&#65533;p+R&#65533;'&#65533;A&#65533;&#65533;&#1319;&#65533;B&#65533;&#65533;&#65533;&#65533;&#65533; GPA&#65533;1&#65533;e&#65533;#&#65533;&#65533;M&#65533;9&#65533;z&#65533;xS0&#65533;rv&#65533;&#65533;4j&#65533;Y{&#65533;P@&#65533;&#65533;G&#65533;&#65533;&#65533;J&#65533;&#65533;&#65533;2&#65533;xr&&#65533;h&#1320;A&#14594;&#782;&#65533;kr&#65533;&#65533;vm&#1783;ik&#61241;&#65533;_&#65533;n	l&#65533;qa&#65533; u&#65533;>X&#65533;&#65533;UMO&#65533;&#65533;&#65533;##&#65533;&#65533;&#65533;{&#65533;&#65533;&#65533;Ou&#65533;K&#65533;&#65533;&#65533;<&#65533;=&#65533;&#65533;:&#65533;
&#65533;&#65533;	&#65533;9&#65533;&#65533;~&&#65533;&#65533;za&&#65533;&#65533;&#65533;&#65533;d&#65533;&#65533;*&#65533;&#65533;p:
6i&#65533;	&&#65533;&#65533;/":M&#65533;4&#296;&#65533;&#65533;&#65533;&#65533;&#65533;P &#65533;H,&#65533;&#279;|PD&#65533;&#65533;&#716;&#65533;&#65533;&#65533;IE&#65533;` &#65533;&#65533;p%&#65533;&#65533;&#65533;&#65533;&#65533;6.&#65533;N&#65533;3;&#65533;8rIf&#65533;g&#65533;&#65533;&#65533;&#65533;&#65533;+R&#65533;Z`&#65533;7.QR&#65533;&#65533;&#65533;a&#65533;&#65533;r2&#65533;2#r&&#65533;#&#65533;_&#65533;&#65533;&#985;fv&#65533;&#65533;f\&#65533;&#876;	&#65533;(a&#65533;3"*-P4&#65533;H&#65533;dd&#65533;&#65533;Ol&#65533;Q&#1826;&#65533;&#65533;A<?&#65533;rQ2&#65533;C&#65533;7&#65533;&#65533;o&#65533;f&#65533;ae&#65533;&#65533;&#65533;&#65533;R&#65533;`J&#65533;&#65533;Kta&#65533;&#65533;n&#65533;B^&#65533;2&D5# 4&#65533;eG.&#65533;a&#65533;K&#65533;<UD&#65533;&#65533;&#65533;&#65533;&#65533;P&#65533;)&#65533;MdZAd&#65533;&#65533;&#65533;&cEl&#755;8&#65533;*-"RV&#65533;&#186;&#65533;&#65533;&#65533;u&#65533;]I&#156;&#65533;&#65533;PB&#65533;&#65533;&#1203;x2&#65533;&#65533;G&#65533;i&#65533;&#763;&#65533;&#65533;&#65533;0"8_&#65533;&#65533; &#65533;Q&#65533;Y&#65533;Gp&#65533;&#65533; j&#65533;&#65533;5&#65533;h&#65533;W&#65533;\f&#65533;&#65533;&#65533;L&#65533;&#65533;&#65533;m&#65533;\/&#65533;b[&#65533;t3Q&#65533;0wLk&#65533;<x?B&#65533;&#65533;4\&#65533;&#65533; &#65533;J&#65533;&#528;&#65533;MZ&#65533;(&#65533;&#65533;f&#65533;|1&#65533;R1S&#65533;&#65533;P&#65533;&#65533;&#65533;_7&#65533;	&#65533;:TI?EU &#65533;Kb&#65533;&#65533;,&#65533;nQ&#65533;&#65533;&#65533;&#437;H&#65533;&#65533;`8|&#65533;.:gza&#65533;*3AJ#&#65533;,&#65533;&#65533;:g&#65533;<&#65533;&#65533;t&#65533;&#65533;&#65533;&#65533;&#65533;&#65533;&#65533;&#65533;&#65533;&#65533;&#65533;&#65533;2&#65533;&#65533;a&#65533;&#65533;&#51749;Ig&#65533;&#65533;w)&#65533;&#65533;(&#65533;7&#65533; &#65533;H&#65533;&#65533;&#65533;&#65533;7qa&#65533;&#65533;smE&#65533;&#65533;&#65533;P&#65533;&#65533;K&#65533;&#65533;D.&#65533;=&#65533;&#782;&#65533; &#65533;&#65533;&#65533;&#65533;&#65533;&#65533;*&#65533;Jt&#65533; wL&#65533;f&#65533;dS&#65533; 8r&#65533;M_&#65533;P@r&#65533;Ro_w&#65533;/&#384;&#65533;,4w("3&#65533;X&#65533; &#65533;&#65533;\&#65533;&#65533;&#65533;H"&#65533;&#516;p&#65533;:J&#65533;&#65533;56&#65533;&#65533;Q&#65533;&#65533;2&#65533;d&#65533;b 8`F@7&#65533;4 z@&#65533;&#1445;X&#65533;&#65533;	pa&#65533;B!&#65533;&#65533;a-k&#65533;+&#65533;&#65533;&#65533;U&#65533;H&#1698;&#65533;g
&#65533; |&#65533;{&#65533;3&#65533;A&#65533;&#65533;&#65533;{&#65533;&#65533;&#65533;V&#65533;&#65533;&#65533;&#65533;&#65533;)&#65533;CR&#65533;&#524;	&#65533;T&#65533;Gj@-
Pp J&#65533;Of&#65533;&#65533;&#65533; &#65533;&#65533;-<&#355;b&#65533;"
&#65533;&#65533;	&#65533;v:&#65533;@_H&#65533;/&#65533;(b4"&#65533;&#65533;&#65533;&#800;&#65533; &#1280;&#65533;&#1617;1&#65533;`&#65533;&#65533;b&#65533;lx&#147;&#65533;@&#65533;&#65533;&#1302;dw(&#65533;&#65533;2&#65533;3&#65533;'&#65533;&#65533;&#65533;&#65533;|&#65533;!&#65533;2&#65533;&#65533;&#65533;y&#401;H&#65533;&#65533;A&#65533;&#65533;&#65533;P1jV<bWZ&#65533;&#65533; &#65533;~8F&#65533;|Q&#65533;&#65533;(&#65533;&#65533;&#65533;a"`:&#65533;bz&#65533;&#65533;&#65533;2Z!#&#65533;-0B@t0&#65533;&#65533;&#65533;*&#65533;&#65533;&#65533;
&#65533;:DEnw&#65533;&#65533;@&#1027;7&#65533;bz&#65533;|&#65533;1&#65533;&#65533;@=&#65533;&#65533;&#65533;b 
&#65533;&#65533;	)%D&#65533;&#1540; &#65533;TED&#65533;,&#1682;w&#65533;&#65533;7&#65533;Y&#65533;W&#65533;M *[k1N!N&#65533;&#65533;VV,f\L &#65533;F&#65533;z&#65533;3&#399;Np4(-$p &#65533; &#65533;&#65533;JG~&#65533;&#65533;l&#65533;?&#65533;&#65533;&#65533;^&#65533;&#65533;a&#65533;&#654;&#65533;&#65533;A&#65533;&#65533;&#65533;&#65533;Os2&#65533;@&#65533;&#65533;S&#65533;&#65533;2&#65533;@&#65533;H&#65533;&#65533;nU%Fa(&#65533;&#65533;tm%9&#65533;,&#65533;V&#65533;fcq&#65533;@5&#65533;S&#65533;W&#65533;3 +d&#65533;,&#65533;&#65533;[h&#65533;[n&#65533;&#65533;&#65533;@2H&#65533;2&#65533;6f&#65533;
*` -W&#65533;&#65533;&#65533;0@V`&#65533;L=%88`LIU&#65533;R&#65533;&#65533;3L&#65533;gS}&#65533;&#65533;0	&#65533;&#65533;2\u&#65533;Ij&#65533;&#65533;&#65533;&#65533;&#65533;&#65533;&#1025;&#65533;&#65533;&#65533;&#65533;W&#65533;t&#65533;D&#65533;`#&#65533;2&#65533;&#65533;z&#65533;&#65533;b,&#65533;&#65533; &#65533;
F&#65533;&#65533;jp&#280;a&#65533;&#65533;]&#65533;&&#65533;?L@(&#32982;&#65533;f&#65533;&#65533;&#65533;&#65533;Z&#65533;>&#65533;4&#65533;D&#65533;rd0-DP&#1221;|@&#65533;4&#65533;k_&#65533;Y&#65533;&#343;&#65533;&#65533;&#65533;&#65533;&#65533;\&#65533;&#65533;&#65533;/h!&#65533;.&#65533;@}F|@&#65533;&#65533;
&#65533;2&#65533;&#65533;&#65533;*&#65533;&#65533;&#65533; &#65533;1&#65533;7&#65533;e&#65533;>`&#65533;W&#65533;&#65533;,`?&#1041;&#1976;&#1291;.LLn&#65533;&#65533;-&#65533;&#65533;^&#65533;b&#65533;Y &#65533;&#65533;&#65533;P&#65533;!&#65533;&#65533;&#65533;%&#65533;&#65533;U &#65533;)ph&#65533;V&#65533;0by&#65533;&#65533;
&#65533;&#65533;&#65533;&#65533;I:0b&#65533;&#1292;f&#65533;"&#65533;
&#785;@a&#65533;&#65533;m&#704;q&#65533;,d&#65533;&#65533;&#65533;&#65533; &#65533;&#65533;&#65533;&#65533;9<ei&#65533;_4^!O&#65533;&#65533;&#65533;5&#65533;Bp&#65533;&#65533;&#65533;UH&#65533;zO(&#65533;&#65533;&#65533;.&#65533;^&#65533;&#65533;&#65533;@Xh%`&#65533;z&#65533; 	 &#65533;j&#65533;*&#65533;
&#65533;K`&#65533;P D&#65533;&#811;T&#65533;a&#65533;8ab&#65533;&#65533;&#65533;pu&#65533;&#65533;&#65533;&#65533;&#65533;|h&#65533;&#65533;&#65533;y&#1374;&#65533;B&#65533;&#65533;A5H>et&#65533;&#65533;&#65533;&#65533;&#65533;&#65533;*&#65533;dkmW `@q&#65533;4@*&#65533;#&#65533;3 	&#65533;_&#65533;%&#65533;&#65533;@v`&#65533;&#65533;&#65533;]&#65533;&#65533;&#65533;G&#65533;d&#65533;w&#65533;&#65533;,&#65533;H&#65533;T&#65533;&#1095;	\k&#65533;&#65533;&#65533;8|N&#65533;\&#65533;P&#65533;&#65533;!&#65533;&#65533;L&#65533;&#65533;_&#65533;&#65533;&#65533;&#65533;=&#65533;)|?}&#65533;&#65533;&#65533;&#65533;&#65533;&#65533;8ad	&#65533;c&#65533;&#65533; &#65533;&#65533;&#65533;&#65533;&#65533;X	^(C&#65533;RY&#65533;,q&#65533;Y*&#65533;&#705;@	&#65533;@R&#65533;&#65533;&#65533;Ag&#65533;&#65533;nSu$&#65533;&#65533;I& &#65533;&#65533;&#65533;&#65533;&#65533;Bp o&#65533;&#65533;9B<&#65533;j&#65533;&#801;.&#65533;&#516;LP&#65533;J&#65533;"P&#65533;&#1493;pa&#65533;&#65533;&#65533;&#1920;
;|&#65533;h &#65533;_(&#65533;"&#65533;&#498;9&#65533;&#65533;N&#65533;&#65533;&#65533;M$^&#65533;&#65533;&#65533;W@&#65533;&#65533;&#65533;&#65533;&#65533;uO&#65533;&#65533;&#65533;V;]z&#673;i&#65533;&#65533;DJW&#65533;6-&#65533;&#65533;&#65533;&#65533;f_&#65533;"&#65533;@&#65533;&#65533;&#65533;Y4"&#65533;&#65533;&#65533;&#65533;&#65533;&#65533;
&#65533;&#65533;Z&#65533;3&#1721;&#65533;O&#65533;WH&#65533;&#65533;;&#65533;9n&#65533;&#65533;h&#65533;O0&#65533;&#245;&#65533;&#65533;*d&#65533;&#65533;&#65533;&#65533;&#65533;o&#65533;P&#65533;7tB &#65533;&#65533;&#65533;&#65533;5&#65533;B &#65533;bx&#65533;&#65533;&#65533;#&#65533;6&#65533;"D&#65533;&#65533;&#65533; b&#65533;W&#65533;&#65533;(&#65533;&#65533;&#65533;&#65533;&#65533;
&#65533; &#65533;&#65533;&#65533;fk&#65533;&#65533;&#1408;&#65533;n&#65533;]
jA@< 	&#65533;@&#65533;.\&#65533;hd&#65533;&#65533;
&#65533;&#65533;&#65533;V&#1032;&#65533;"&#65533;|/&#65533;&#65533;,&#65533;`z&#65533;&#65533;T&#65533;b pG=&#65533;C#&#65533;&#65533;&#65533;~io&#65533;&#65533;@A&#65533;&#65533;&#65533;&#268;&#65533;&#65533; 8&#65533;&#65533;M&#65533;a<&#65533;&#65533;&#65533;&#65533;l+&#65533;$ &#65533;&#65533;&#65533; "R&#65533;Nk	&#65533;&#65533;&#65533;4&#65533;c&#65533;c&#65533;&#65533;d0"&#65533;&#65533;B&#65533;&#65533;B&#65533;&#65533;c&#65533; &#65533;G&#65533;B&#65533; & 	&#65533;@&#65533;)&#65533;&#65533;&#65533;&#65533; &#65533;L &#65533;&#65533;~&#65533;_x!r &#65533;b&#65533;&#65533;&#65533;&#65533;&#65533;&c&#65533;4V&#65533;&#65533; P~F5"&#65533;&#65533;`L ]<	3&#65533;3 Q&#65533;&#65533;0H'&#65533;&&#32035;
&#65533;&#65533;+>&#65533;&#65533;Z&#65533;&#65533;&#65533;&#65533;A4&#65533;
&#65533;$&#65533;&#65533;&#65533;d&#65533;&#65533;&#1037;&#65533;&#65533; J&#65533;&#65533;.&#65533;&#65533;&#65533;&#65533;&#65533;78&#65533;"&#65533;b&#65533;Gv&#65533;&#65533; &#65533;N&#65533;!&#65533;&#65533;&#65533;&#61612;&#65533;&#65533;f&#65533;&#65533;cL]I+&#65533;'&#65533;&#65533;&#65533;L<&#65533;E&#65533;p{j$?x'h&#65533;jAx&#65533;&#65533;&#544;&#65533;&#177;&#65533;./3 &#65533;&#912;&#65533;B&#65533;&#65533;	6&#65533;^hn&#65533;&#65533;&#65533;&#65533;&#65533; ,&#65533;[&#65533;&#65533;&#65533;&#532;4&#65533;&#65533;
&#65533;&#65533;&#65533;XG&#65533;F &#65533; &#65533;n"&#65533;&#65533;&#65533;0&#65533; 6 RA&#65533;\&#65533;&#65533;&#65533;&#65533;^$&#65533;p|&#65533;&#65533;P&#65533;0&#65533;&#65533;o&#65533;&#1028;&#65533;b&#65533;|&#65533;,&#65533;I&#65533;&#65533;2-w &#65533;&#65533;&#65533;&#65533;N&#905; 0 v`&#65533;&#65533;&M&#65533;g&#65533; j&#65533;&#65533;~q&#65533;P&#65533;-&#65533;r(&#65533;R&#65533;&#65533;&#65533;7$&#65533;& &#65533; &#65533;e\&#65533;&#65533;(R&#65533;&#65533;&#65533;&#65533;|&#65533;&#65533;xaN8Ii&#65533;58&#65533;&#65533;@I&#65533;F&#65533;h&#65533; &#65533;H&#65533;&#65533;mH,&#65533;7 ,&#65533;&#65533; l&#65533; &#65533;&#65533; $&A&3&#65533;&#65533;
&#65533; {&#65533;i&#420; H&#65533;
&#65533;W\&#65533;&&#65533;
N&#65533;&#65533;&#65533;A^R&#65533;d&#65533;&#65533;p&#65533;P&#65533;&#65533;%&#65533;&#65533;& d&#65533;$&#65533;&#65533;"!` &#65533;;&#65533;&#65533;8&#65533;00&#65533;&#65533;N`&#65533; &#65533; P&#65533;&#65533;&#65533;@&#65533;`:&#65533;h&#65533;&#65533;Yi&#65533;S&#65533;D&#65533;8%k&#65533;&#65533;&#65533;@Va+&#65533;b&#65533;@	>&#65533;yRD&#65533; oN&#65533;&#65533;l!Z&#65533;>&#65533;&#65533;+g 6&#65533;&#65533;/&#65533;J&#65533; h&#65533;-&#65533;0&#65533;&#65533;&#65533;&#65533;@&#65533;&#65533;	&#65533;`&#65533;(&#65533;4&#65533;&#65533;Pk6&#65533;a&#1626;&A&#65533;H&#65533;&#65533;&#65533;A&#235;i&#65533;&#65533;	&#65533;.
&#65533;8&#65533;^@L&#1826;y&#65533;&#65533; &#65533;	B&#65533;&#65533;|&#65533;&#65533;@&#65533; &#262;&#65533;&#65533;J&#65533; &#65533;&#65533;&#65533;&#65533;P&#65533;3PH>/~&&#65533;= &#65533;&#65533;&#65533;0/&#65533;ps&#65533; 
J&#65533;&#65533;)wO&#65533;4&#65533;4&#65533;&#65533;&#65533;Ik(w0OL 	4&#65533;&#65533;&#65533;&#1192;x&#65533;&#65533;&#65533;&#65533;.&#65533;l.&#65533;~@&#65533;&#65533;&#65533;X&#65533;
X @^Pt&
&#65533;&#65533;L3&#860;!D&#65533;&#65533;&#65533;+&#65533;&#65533;&#65533;(r|&#65533;"&#65533;&#65533;@	&#65533;&#65533;gp&#65533;4&#65533;`&#65533; \&#160;
d@&#65533;G4&#65533; &#65533;Q&#65533;&#65533;`&#65533;TRwofj&#65533;  p&#65533;&#65533;&#65533;&#65533;&#65533;T&#65533;f&#65533;U&#65533;&#65533;5`&#65533;@&#65533;FS&#65533;Aj&#65533;&#65533;~"&#65533;L&#65533;&#65533;@`A&#65533;d&#65533;1p&#65533;&#65533;`&#65533;&#65533;5&#65533;I9.&`Xe&#65533;	&#65533;&#65533;&#65533;J&#713;&#65533;Y&#65533;&#65533;&#65533;&#65533;* n&#65533;&#65533;fn&#65533;Z&#65533;5&#65533;x&#65533;[S&#65533;(5&#65533;T 
Ha&#65533;2&#65533;&#65533;y<&#65533;&#65533;&&#65533;]&#65533;&#65533;RlDa	N&#65533;&#65533;&#65533;c&#65533;wJ
&#65533; J2>&#65533;&#65533; &#65533;&#65533;[_0KEH&#65533;&#65533; &#65533;4&#65533;&#65533; 
&#65533; P&#65533;&#65533;5\&#65533;`&#65533;&#65533;\ .&#65533;&#65533;&(3F&#65533;d&#65533;&#65533;M&#65533;v"R&#65533;&#65533;&#65533;&#65533;v&#65533;z&#65533;&#65533;F&#65533;%&#65533;&&#65533; &#65533;&#65533;*v&#65533;&#65533;C;&#65533;n&#65533;&#160;b&#29144;!&#65533;&#65533;	. &#65533;F&#65533;i&#65533;&#65533; `t&#65533;&#65533;@m&#65533;g&#65533;"&#65533;`
z&#65533;&@&#65533;#j&#65533;&#65533;m&#65533;&#65533;en&#65533;('<&#65533;&#65533;`&#65533;p&#65533;&#65533;&#65533;8&#65533;Bs&#65533;PAS&#65533;R6!	J`{&#65533;d&#65533;&#65533; `&#65533;^&#65533;T&#65533;g&#65533;Z`&#65533;&#65533;&#65533;i&#65533;C`\&#65533;&#65533;&#65533;&#65533;&#65533;&#65533;&#65533;RCY&#65533;G5&#768;v`2&#65533; &#65533;#&#65533;t &#65533;Kdi&#65533;t&#65533;pmq7E&#65533;&#65533;F&#65533;B&#65533;&#65533;+&#65533;&#65533;x&#65533;&#65533;&#65533;
~av&#65533;&#65533;&#65533; 	.`&#65533;&#65533;G9&#65533;&#65533;&#65533;&#65533;p!&#65533;&#65533;&#65533;&#65533; 	 &#65533;&#65533;&#65533;HfB(&#65533;\ 	&#65533;`&#65533;&#65533;&#65533;&#65533;&#671;&#65533;&#65533; {* m-cy &#65533;7&#65533;K8&#65533;&#65533;t`Qhx7&#65533;wL&#65533;&#65533;M&#882;k&#65533;@&#65533;C+&#65533; R&#65533;&#65533;A	&#65533;W&#1472;*&#65533;rw'&#65533;&#65533;R&#65533;*Ao&#65533;&#65533;&#65533;&#65533;&#65533;`hk_&#589;&#65533; 0@&#65533;`3'&#65533;WM)&#65533;`( &#65533;&#65533;2nW&#65533;pf6&#65533;&#65533;t&#65533;&#962;&#65533;x&#65533;&#65533;&#65533; 8 o&#65533;&#65533;&#65533;,&#65533;A&#65533;,;&#65533;&#65533;&#65533;&#65533;4#a8&#65533;&#65533;&#65533;+
 J( &#65533;&#65533;&#65533;)F&#65533;&#65533;&#65533;Z5&#65533;&#171;02&#65533; &#65533;&#65533;|&#65533; &#65533;&#65533;|y}&#65533;T"P#t&#65533;&#65533;&#65533;.-p=W&#65533;&#65533;(&#65533;t&#65533;M&#65533;U!&#65533;&#65533;&#65533;&#65533;&#65533;&#65533;&#65533;a&#65533;`&#65533;Dv&#65533; Z&#65533;V&#65533;8&#65533;&#65533;<!t`-K&#65533;2&#65533;(&n&#65533;a&#65533;>%&#65533;&#65533;
>&#65533;]&#65533;my *&#65533;Z&#65533;	$V'&#65533;&#65533;}&#65533;s&#65533;Q&#65533;&#65533;	<'V&#65533;&#65533;Xr[&#65533;&#65533;&#65533;3&#65533;w	`>`
&#65533;&#65533;hA&#65533;A~Fb`&FH&#65533;&#65533; & >!$&#65533;*p&#65533;&#65533;&#1682;&#65533;o&#65533;^0( &#65533;&#65533;&#65533;&#65533;n&#65533;&#65533;~&#65533;j9&#65533;TzQ&#65533;&#65533;`&#65533;u&#65533;&#65533;&#65533;&#65533; CN#7&#65533;&#65533;~&#65533;&#65533;	&#65533;@@&#65533;>&#65533;g^h&#65533;&#65533;&#1634;&#65533;&#65533;s&#65533;N&#65533;&#65533;&#65533;  &#65533;&#65533;&#65533;&#65533;&#65533;&A&#65533; &#65533;`*&#65533;&#65533;2&#65533;&#65533;h&#65533;V&#65533;T&#65533;&#65533;N&#65533;h@|&#65533;&#65533;xuf &#65533;&#65533;t&#65533;,&#65533;&#65533; &#65533;(&#65533;f&#65533;	&#65533;&#65533;&J&#65533;&#65533;@&#65533;&#65533;kHK&#65533;!&#65533;`&#65533;@>&#65533;&#65533;&#65533;}&#65533;4&#65533;d&#65533;#&#65533;zi&#65533;&#65533;YQ&#65533;>&#65533;P&#65533;~`D``&#65533;l&#65533;&#65533;&#65533;&#65533;&#65533;&#65533;W&#65533;&#65533;&#512;N&#65533;P&#65533;&#65533;&#65533;&#65533; b&#65533;znG&#65533;E&#65533;P[&#65533;JQ~OyH+&#65533;&#65533;&#65533;&#65533;&#65533;	&#65533; \&#65533;&#65533;?U&#215;&#65533; 	z&#65533;$ &#65533;&#65533;&#65533;&#65533;2&#65533;?&#65533;&#65533;&#65533;&#65533;&#65533;&#65533;s&#65533;&#65533;    &#65533;&#65533;&#65533;~o&#65533;E&#65533;(&#65533;&#65533;ov&#65533;Al&#65533;]&#65533;&#65533;~&#65533; *@*Ay&#65533;&#65533;o;&#65533;$&#65533;a&#65533;&#1344;`bN`&#65533; &#512;&#65533;&#65533;&#65533;&#65533;p1&#65533;
b (`&#65533;&#65533;&#65533;[&#65533;&#905;&#65533;&#65533;4&#65533;;w&#65533;gA&#65533;&#65533;&#65533;5&#65533;
&#65533;&#65533;e&#65533;&#1408;2ui&#65533;Z&#1070;F&#65533;&#65533;Od j&#548;&#65533;&#200;&#65533;y&#65533;w P 	&#65533;`?Q&#65533;?c}&#65533;&#65533;@&#65533;&#65533;^&#65533;&#65533;~3$&#65533;/;&#65533;&#65533;&#65533;&#65533;e&#65533;<&#65533;D&#65533;&#1230;Ql`8&#65533;)&#65533;&#65533;Fb&#65533;&#65533;O#&#65533;d@&#65533;&#65533;B	&#65533;&#65533;ZA&#397;&#65533;vjX&#65533;#&#65533;R&#65533;	&#65533;`&#65533;5&#65533;&#65533;~&#65533;&#65533;.&#65533; 	&#65533;`8&#65533;&#65533;&#65533;&#65533;&#65533;&#65533;&#65533;&#65533;&#65533;&#65533;ot&#65533;&#65533;&#65533;&#65533;$&#65533;,&#65533;`&#65533;&#65533;&#65533;&#65533;>&#65533;/eB&#65533;&#65533;&#65533; "&#65533;&#65533;@&#65533;&#65533;&#65533;)&#65533;&#65533;T&#65533;&#1574;&#65533;&#65533;&#65533;J&#65533;p9n&#65533;	&#65533;&#65533;&#65533;UP&#65533;&#65533;&#65533;&#320;
&#65533;&#65533;J `-&#65533;	 &#65533;&#65533; &#65533;)&#65533;f&#65533;]&#65533;8m&#65533;&#65533;T$&#65533;U	&&#65533;&#65533;&#65533;b&#65533;&#65533;B}&#65533;&#65533;S&#65533;-K\nL=&#65533;&#65533;&#65533; &#65533;Rd&#1867;d&#65533;*&#65533;&#65533; &#65533;&#660;&#65533;P&#65533;L&#65533;&#65533;`&#65533;&#65533;&#65533; &#65533;)6P&#65533;&#65533;&#1957;&#65533;&#65533;&#65533;&#65533;&#65533;&#65533;&#65533; @&#65533;&#65533;&#65533;f&#65533;&#65533;&#65533;a	<@y&#65533;L&#65533;&#65533;&#65533;/&#65533;&#65533;&#65533;&#65533;M&#65533;#$&#65533;&#65533;&#65533;Jn)GF&#65533;('&#65533;` 
`xC&#65533;&#65533;&#9452;&#65533;@|&#65533;" ha&#65533;8&#65533;&#65533;&#65533;&#65533;&#65533;+>&#459;X&#65533;&#65533;&#65533;:&#65533;&#65533;`P&#65533;e&#65533;&#65533;&#65533;&#65533;&#65533;&#65533;&#65533;&#65533;=R&#65533;*~@&#65533;s&#2012;&#65533;&#65533;h08&#65533;&#65533;  v&#65533;jP&#65533;&#65533;&#65533;!&#896;&#65533;`&#65533;G &#1228;&#65533;&#65533;&#65533;&#65533;A&#65533;&#65533;&#65533;E&#65533;&#65533;V&#65533;&#65533;c#i&#65533;2&#65533; X`$&#65533;
g&#65533;)h!b&#65533;cuc&#65533;{
#6 na,6q&#65533;&#65533;&#65533;8&#65533;w'&#65533;U&#65533;&#65533;H&#65533;	&#65533;`&#65533;&#65533;&#65533;&#65533;?&#65533; &#65533; ^ `&#65533;&#65533;&#65533;(y&#65533;&#65533;-&#65533;QB&#907;R&#65533;3&#65533;|O4t`D0&#65533;&#65533;&#65533;&#65533;&#65533;&#65533;&#65533;&#65533;&#383;Y)&#65533; pA`&#355;&#65533;&#65533;&#65533;5&#65533;&#65533;Q+&#65533;>	~&#65533;&#65533;&#65533;&#65533;"&#65533;&#65533; &#65533;D&#65533; &#65533;@A:|1&#65533;&#265;"lX&#65533;&#397;;z&#65533;2&#65533;&#529;$K&#65533;&#65533;Xc&#650;,[&#65533;|	3&&#277;/&#65533;&#65533;AB&#478;&#65533;t&#27417;&#65533;g&#920;&#65533;b&#65533;#BB&#65533;2Y^ThP!&#65533;&#65533;xt&#65533;O&#65533;&#65533;&#65533;&#65533;` !&#230;/> mZ&#65533;&#65533;4&#65533;&&#65533;&#65533;4h&#1064;&#65533;+&#65533;&#65533;1Fd&#65533;P&#65533;&#65533;&#65533;X&#65533;Sm&#65533;=\s&#65533;&#659;&#65533;;~&#1635;M&#65533;L[&#65533;&#65533;&#65533;&#65533;R&#65533;)m2`&#65533;F&bZ&#65533;uv,&#65533;g&#65533;(c&#65533;?&#65533;&#65533;RV&#65533;&#65533;&#65533;f&#65533;&#65533;&#65533;p &#65533;a&#65533;@{P 
&#65533;l	C&#65533;&#1848;w&#65533;{&#65533;&#65533;&#65533;&#65533;&#65533;&#65533;&#65533;&#65533;:&#65533;&#5457;&#731;?o&#65533;i&#65533;&#65533;&#65533;&#1787;&#65533;h&#65533;xl&#65533;&#65533;& &#65533;&#65533;V&#65533;Au5&#65533;2&#65533;X&#65533;7&#65533;z@&#65533;&#65533;&#65533;&#65533;&#65533;i&#65533;C&#65533;&#65533;&#65533;a&#241;G&#65533;B&#65533;&#65533;A
@|QF^v&#65533;Q]^f|1&#65533;&#65533;qi&#1111;&#65533;&#65533;&#65533;GB)&#65533;&#65533;c&#65533;:&#65533;$&#1728;4&#65533;dr7q6dT&#65533;	P&#65533;PXL3&#65533; &#65533;LP&#65533;&#65533;&#65533; 9`&#65533;&#65533;&#65533;P@&#65533;,&#1027;&#65533;D)&#65533;~&#824;&#65533;&#65533;4ULm2%VD+Qp&#65533;\Hw^s&#1349;FY &#65533;A&#65533;&#65533;]&#65533;&#65533;&#65533;g&#65533;&#65533;h&#65533;&#65533;&#65533;&#1608;!&#65533;&#65533;x&#65533;M&#65533;&#320;q&#65533;+&#65533;&#65533;2&#65533;/&#65533;P"&#65533;&#65533;&#65533;&#65533;&#65533;T&#65533;&#65533;z&#65533;&#65533;~&#65533;&#65533;bH(<&#65533;&#65533;a&#65533;&#65533;'4pCZ&#65533;1&#65533;&#65533;r&#65533;&#1605;8J!&#65533;&#65533;J&#65533;2&#65533;&#65533;h&#65533;&#65533;6&#65533;&#65533;&#65533;&#65533;&#1176;&#65533;`o&#65533;G&#65533;h&#65533;&#65533;&#65533;&#65533;L&#65533;F+&#65533;
dl0&#65533;&#65533;&#65533;&#65533;2&#65533;&#65533;&#65533;C&#65533;&#622;D&#65533;95U&#65533;&#65533;&#65533;&#65533;&#65533;&#65533;e&#65533;&#65533;	 &#1050;&#65533;&#65533;&#65533;-L&#65533;^&#65533;q&#65533;U&#65533;&#65533;4-&#65533;g`A5&#65533;&#65533;&#65533;/&#65533;0hw&#65533;&#65533;&#65533;&#65533;q&#65533; &#65533;?e&#65533;&#65533;,opDZ&#65533;&#65533;D&#65533;)&#65533; ,Dq&#65533;]z&#65533;5&#65533;[<D
0&#65533;we&#65533;&#65533;j&#65533;r&#65533;&#65533;q&#65533;&#65533;u&#1561;u&#65533;Y4p&#65533; 8&#65533;&#65533;`&#65533;&#65533;l&#65533;&#65533;0&#65533;)&#65533;&#65533;&#65533;1&#65533; !&#65533;a&#65533;uY&#65533;F5&#65533;"&#18436;&#65533;&#65533;x]_QC&#65533;&#65533;&#65533;l|bWC^o~&#65533;&#727;.\D]I&#65533;&#65533;)&#65533;&#65533;&#65533;
| &#65533;&#65533;V9&#65533;a&#65533;&#65533;&#65533;e&#65533;d&#65533;dEkD&#65533;g&#65533;e&#65533;A&#65533;&#65533;&#65533;M&#65533;&#65533;!&#65533;&#65533;&#65533;&#65533;Wk)&#65533;&#65533;'V)&#65533;&#555;78b&#65533;%&#65533;&#65533;&#65533;&#65533;&#65533;U1&#65533;&#65533;&#65533;B&#1694;+&#65533;&#65533;&#65533;&#65533;&#65533;&#65533;&#1349;0]bd&#65533;(&#65533;n&#65533;&#65533;g&#65533;&#65533;&#65533;&#65533;7&#65533;&#65533;Mo&#65533;&#65533;&#65533;&#65533;&#65533;h&#376;+%&#65533;2r3&#65533;f&#65533;BP&#65533; &#65533;&#1667;<&#65533;<@/&#65533;&#65533;&#65533;V&#65533;"&#65533;&#65533;&#65533;	A0&#65533;&#65533;F@&#65533;&#65533;kH&#65533;ka&#65533;&#65533;e&#65533;&#65533;&#65533;3
&#65533;L_3h 	(B-&#65533;c&#65533;&#65533;08u&#65533;(@0&#65533;&#65533;&#65533;&#1200;&#65533;&#65533;&#65533;&#65533;
9P&#1844;<&#65533;=&#65533;!.&#65533;&#65533;yV72&#65533;81&#65533;&#65533;/&#65533;-&#65533;&#65533;'!`D3&#65533;&#65533;]l&#65533;8&#65533;e&#65533;&#65533;&#65533; :H&#65533;&#65533;?0&#65533;@!&#65533;&#65533;(F&#65533;xq&#65533;&#65533;IN&#65533;(&#65533;KQ&#65533;	&#65533;&#993;&#65533;`&#65533;&#65533;'&#65533;&#65533;&#65533;"X &#65533;P&#65533;Q@D&#65533; &#65533; &#65533;&#65533;I:i&#65533;&#65533;&#65533;	&#65533;3 {$%&#65533;&#65533;&F&#65533;1e&#65533;$$%	&#65533;&#65533;JN( <&#65533;X	&#65533;8b&#65533;d&#65533;%<&#65533;Z +&#65533;&#65533;'&#65533;&#65533;a
E&#65533; &#1206;=R&#65533;&#1637;9O&#65533;G&#65533;r&#65533; &#65533;&#65533;8.*&#65533;a&#65533;TB&#65533;P`Z(&#200;V&#65533;J2(!#&#65533;N&#65533;&#65533;/v&#65533;&#65533;%	]&#65533;&#1032;^48hE2&#65533;&#65533;_&#65533;&#65533;
a&#65533;{&#274;&#65533;&#65533;&#65533;	|Q6?| n+&#65533;3%&#65533;&#1048;&#65533;D&#65533;4`&#65533;&#65533;&#65533;&#65533;&#65533;&#65533;D2  ^I*!X&#65533;&#65533;l&#65533;&#65533;`&#65533;B&pE&#65533;A&#65533;&#65533;&#65533;&#65533;U%C&#65533;&#65533;Ru&#65533;&#65533;4&#65533;&#65533;&#65533;&#65533;M%&#65533;&#65533;&#65533;z&&#65533;&#65533;<&#65533;?&#1538;&#65533;&#65533;&#65533;&#65533;ta
7x &#1443;<u&#65533;&#65533;&#65533;|&#65533;H&#65533;&#65533;&#65533;&#65533;&#65533;&#65533;&#65533;o!&#65533;DVnFZ&#65533;	&#65533;`&#65533;r&#65533;&#65533; A
&#65533;&#65533;&#65533;\&#65533;&#65533;&#65533;/,&#65533;p&#65533;<*&#65533;&#65533;&#65533;&#65533;&#65533;i&#65533;# L&#65533;&#65533;&#65533;Q&#65533;&#65533;b8&#65533;&#65533;&#65533;&#1423;$0%@G&#65533;PT&#65533;P&#65533;&W&#65533;<m&#65533;F;ZQw&#65533;N!&#65533;L&#65533;&#65533;\<&#65533;f&#65533;&#65533;E+&#65533;&#65533;&#65533;&#65533;&#65533;j#A&#65533;p5&#65533;&#65533;:&#65533;E&#65533;T&#1025;f&#65533;M&#65533;&#65533;"rI&#65533;+&#1782;w&#65533;2"@&#65533;&#65533;&#65533;]&#65533;&#65533;&#952;"&#65533;&#65533;&#65533;}&#65533;&#65533;&#65533;&#65533; &#65533; &#65533;&#65533;.x9&#65533;&#65533;&#65533;&#65533;B&#65533;K&#349;&#65533;{G[&#65533;&#65533;&#65533;&#1528;&#65533;: &#65533;p&#65533;b&#65533;&#65533;(&#65533;h&#65533; l0\&#65533;b&#65533;48&#65533;&#65533;<4&#65533;&#65533;
<x&#65533;A&#65533;&#65533;P&#65533;&#65533;&#65533;&#65533;%]&#65533;6|&#65533;	&#65533;KU&#65533;D-N&#65533;f&#65533;&#65533;"j0U&#65533;&#65533;J&#65533;`	Xo6&#65533;1DA&#65533;-O'L&#65533;&#65533;&#65533;&#65533;3&#65533;%*&#65533;&#65533; &#65533;0&#65533;kbV(b4&#65533;&#65533;ca"&#65533;
&#65533;
&#65533;&#65533;&#65533;R&#65533;(&#65533;i&#65533;&#65533;g7<f2C&#65533;&#769;&#65533;&#65533;&#65533;PVD&#629;&#65533;&#65533;*&#65533;&#65533;&#65533;&#65533;I9&#1332;fo&#65533;\,&#65533;p&#65533;J&#65533;e&#65533;D&#65533;&#65533;&#1132;f&#65533;L&#65533;&#65533;G&#65533;^&#65533;&#65533;%@y&#65533;&#65533;&#65533;`f0&#65533;e&#65533;3&#65533;&#65533;&#65533;&#65533;&#65533;&#65533;T&#65533;&#65533;jE&#2009;&#65533;&#65533;&#65533; 1&#65533;&#10431; &#65533;m &#65533;Ex&#65533;&#65533;&#65533;\`P[dv&#65533;&#65533;li*&#65533;&#65533; &#65533;&#65533;Lgdb&#65533;&#65533;&#65533;&#65533;&#65533; &#65533;rY&#65533;&#65533;&#773;< &#65533;=J&#65533;&#65533;&#65533;&#65533;&#65533;\&#65533;[&#65533;&#65533;B&#1187;&#65533;&#65533;2&#65533;
-&#1201;&#65533;R&#65533;&#65533;&#65533;&#65533;
$&#65533;&#65533;&#65533;&#65533;&#65533;&#65533;h&#65533;&#65533;;&#65533;&#65533;/&#65533;&#65533;&#65533;&#65533;2NI&#65533;&#65533;&#65533;&#65533;f@"&#65533;&#65533;gWO&#65533;&#52624;&#65533;&#65533;VZ&#65533;0&#65533;&#786;t&#65533;\&#65533;/ONf3&#65533;|z&#65533;2&#65533;lP&#65533;_&#65533;&#65533;4&#65533; 	&#65533;g(&#65533;&#65533;&#65533; 
&#65533;&#65533;]&#65533;&#65533;?&#65533;a&#65533;&#65533;&#65533;&#65533;&#65533;t2/&#65533;&#65533;5&#65533;&#65533;T&#65533;&#903;Y&#65533;K&#65533;&#65533;&#65533;rv&#65533;&#326;!
&#65533;@&#65533;v&#417;&#65533;	!yq&#65533;.&#27947;}&#65533;#&#65533;&#65533; &#65533;a&#65533;p3&#65533;&#65533;
+&#65533;&#65533;&#65533;^~&#65533;|@xazZC^&#65533;H&#65533;{U&#65533;&#65533;&#65533;N8zE &#65533;+vAY&#65533;&#65533;`9&#65533;&#65533;_"&#65533;b6&#65533;M`&#65533;t&#65533;r#P`jL9W]&#65533;^&#65533;+4&#65533;&#65533;:&#65533;> >B=0A&#65533;&#65533;|&#65533;F&#65533;A&#65533;i&#65533;m&#65533;&#65533; '&#65533;&#65533;#
}&#65533;&#65533;_&#65533;@&#65533;N}&#65533;&#65533;&#65533;3&#65533; &#65533;&#65533;{&#65533;' $@&#423;&#65533;_p2 N~&#65533;&#65533;5&#65533;&#65533;#&#65533;ghB&#65533; &#65533; ^rl7&#65533;p&#65533;3	&#65533;cP@ &#65533;&#65533;&#65533;Nxa&#65533;Ko&#65533;c&#65533;b#YD &#65533;&#65533;1&#65533;&#65533;&g&#65533;K0GBt&#65533;0&#65533;c(&#65533;&#65533;sj&#65533;&#65533;w-&#65533;0$&#65533;&#65533;'`8&#65533;}&#65533;d&#65533;&#65533;<&#65533;&#65533;K8)&#65533;Y&#65533;V&#65533;"0&#65533;&#65533;z&#65533;'iPWp04&#65533;\&#65533;&#65533;Ih5b&#65533;t-&#65533;Wa3a &#65533;O ?h&#65533;P	phb&#65533;xL&#65533;Sq&#65533;1&#65533;&#65533;z&#65533;1Tp&#65533;a[\&#65533; !0H&#65533;k{2V &#65533;{&#65533;X&#65533;Sn&#65533;8f~h&#65533;&#65533;&#65533;F&#65533;W&#65533;84 &#65533;HL&#65533;d&#65533;&#65533;[&#65533;*0t&#65533;&#65533;34#&#65533;&#65533;&#65533;&#65533;&6&#65533;&#65533;&#65533;#xx&#65533;&#65533;	&#65533;7&#65533;^ c&#65533;P&#65533;&#65533;3	d&#65533;&#65533;8f6HK&#65533;IoS16,PI&#65533;?&#65533;&#65533;c&#65533;(X&#65533;<&#65533;j&#65533;H&#65533;H&#65533;&#65533;N&#65533;&#65533;E&#65533;&#65533;q(`p&#65533;A6&#65533;US7d&#65533;&#65533;&#65533;&#65533;&#65533;-&#65533;&#65533;&#65533;>6&#65533;&#65533; ,&#65533;%	:?v\&#65533;&#65533;y&#65533;&#65533;5&#65533;&#65533;&#65533;r9t:t&#65533;8@'&#65533;&#65533;9foC&#65533;&#65533;&#65533;q&#65533;&#65533;&#65533;61&#65533;44&#1303;&#65533;5y9&#65533;8.yn&#65533;C$&#65533;8&#65533;&#211;&#65533;DF&#65533;Qd&#65533;-&#65533;Us7&#65533;&#65533;P&#65533;S&#65533;&#65533;e&#65533;qPpW/r&#65533;9=&#65533;&#65533;&#65533;G"&#65533;U9@ &#65533;&#65533;-&#65533;A`&#65533;eo-&#65533;&#65533;&&#1889;&#65533;f&#65533;9&#65533;&#65533;&#65533;(&#65533;A&#65533;A&#65533;"W;&#65533;&#65533;&#65533;g3Q&#65533;7&#65533;z&#65533;a
&#65533;  H&#65533;_@] 8 	4&#65533;#&#65533;Tf&#1112;'&#65533;&#65533;&#65533;i\	&#65533;&&#65533;a0&#65533;3O`-SL&#65533;R&#65533;&#65533;S&#65533;&#65533;I&#65533;&#65533;)X6&#65533;&#65533;4PC,y&#65533;(&#65533;&)	&#65533;^&#1619;;$Z&#280;&#65533;&#65533;&#65533;&#65533;&#65533;U`I0z%h^-PHC&#65533;6")QB&Z&#1001;xBu&#65533;&#65533;y&#65533;&#65533;uX&#65533;O&#65533;&#65533;8&#65533; &#65533;&#65533;\F&#65533;&#65533;z&#65533;i&#65533;&#65533;&#65533;&#65533;>&#65533;JS"h&#65533;,&#65533;Q&#65533;&#65533;&#65533;h1B&#65533;&#65533;av&#65533;2&#65533;jI&#65533;
SI#Sp&#65533;&#65533;&#65533;u&#65533;&#1778;w&#65533;&#65533;&#65533;y&#65533;*F&&#65533; &#65533;;&#65533;R&#65533;]&#65533;'W&#65533;(&#65533;&#65533;&#65533;&#65533;&#65533;'&#65533;l7&#65533; &#65533;#&#65533;H&#65533;N&#65533;4&#65533;&#65533;&#65533;9F&#65533;Q&#65533;0&#65533;7z&#65533;&#65533;&#65533; X&#65533; #&#65533;-&#65533;&#65533;i.uZb&#65533;&#65533;L&#65533;&#65533;N&#65533;&#65533;Y&#1493;&#65533; &#65533;&#65533; w&#65533;&#65533;&#24151;&#65533;&#65533;(&#65533;3&#65533;#nWgs&#65533;j&#65533;&#65533;&#65533;`&#65533;&#65533;8&#65533;&#65533;c9&#65533;H@u#y&#65533;&#65533;{*&#65533;&#65533;&#65533;3l&#65533;&#65533;W&#65533;&#65533;I&#65533;w&#65533;&#65533;&#65533;&#655;&#65533;&#65533;&#65533;a&#65533;&#65533;%&#65533;&#65533;&#65533;&#65533;&#65533;&#65533;j&#65533;Z!&#65533;iF5&#65533;&#65533;&#65533;&#65533;H8&#65533;&#681;&#65533;&&#65533;H:&#65533;&#65533;R&#65533;&#360;&#65533;&#65533;&#65533;E&#1736;&#65533;&#194;&#65533;
&#65533;8H&#65533;q&#65533;&#65533;&#65533;&#65533;&#65533;B&#1387;&#65533;N&#65533;&#657;>y&#65533;&#65533;LFH&#65533;&#65533;&#650;f&#65533;&#65533;J&#65533;q&#65533;@&#65533;&#65533;
&#65533;&#65533;&#65533;&#65533;&#65533;&#65533;&#65533;&#65533;&#65533;&#1688;&#65533;&#1709;.&#65533;&#65533;&#65533;&&#65533;Z&#65533;&#65533;9&#65533;&#65533;R&#65533;!&#65533;?&#65533;&#1688;&#28206;Z#&#65533;&#65533;&#65533;&#65533;&#108259;Y)&#65533;JR&#65533;&#65533;&#65533;yW&#65533;&#65533;&#65533;&#65533;&#65533;J&#65533;&#65533;a4d&#65533;[&#65533;&#65533;&#65533;&#65533;
;&#65533;&#600;[&#65533;*&#65533;&#65533;u&#65533;>b&#65533;K:&#65533;D2&#65533;;TW&#65533;+&#65533;&#65533;&#65533;";TEh&#65533;y&#65533;&#65533;*ZM&#1522;&#65533;*&#65533;/&#65533;0K@P&#65533;&#65533;:&#65533;&#65533;z&#65533;&#65533;]8;&#65533;&#65533;&#65533;9=&#65533;f&#514;7+&#65533;&#65533;	 `&#65533;&#65533;*2M'&#65533;K&#65533;1,	&#65533;&#65533;&#65533;&#65533;z&#65533;&&#65533;&#65533;J&#65533;h&#65533;eX&#65533;&#65533;&#65533;j@\&#65533;&#65533;&#65533;&#130;<;&#65533;d&#65533;O&#65533;z&#65533;&#65533;&#65533;k&#65533;&#65533;3"No&#65533;r&#1777;n[&#65533;v&#709;x;&#65533;&#65533;&#695;A&#65533;F&#65533;d)&#65533;&#65533;&#65533;;&#65533;y&#1316;&#65533;&#1764;&#65533;&#65533;&&#65533;+&#65533;7&#65533;&#65533;&#748;&#65533;&#65533;&#65533;+U&#65533;&#65533;f&#65533;UYs&#65533;&#65533;K:&#65533;&#65533;\x&&#65533;wt&#65533;&#65533;&#65533;&#65533;&#65533;k&#65533;,&#65533;~&#65533;&#65533;j&#65533;S&#43433;&#65533;&#65533;&#308;&#65533;&#65533;&#65533;&#65533;&#65533;A&#65533;&#65533;&#65533;&#1718;
N&#65533;&#65533;&#65533;&#763;&#65533;&#65533;&#65533;&#65533;'&#599;q)&#65533;&#65533;&#65533;W&#65533;y&#65533;&#747;&#65533;&#65533;-;&#65533;9&#971;&#65533;&#65533;%
wCy&#65533;&#65533;&#65533;&#65533;j&#65533;K&#65533;aq&#65533;&#65533;8&#65533;-7&#65533;K@&#65533;LNx&#65533;&#65533;K&#65533;&#1142;&#65533;;J&#65533;&#65533;&#611;&#65533;&#65533;&#65533;3&#360;:I&#65533;j:&#65533;Ra&#65533;&#65533;&#65533;:&#65533;&#65533;&#65533;&#65533; 1;\R}&#65533;&#65533;&#65533;bt&#65533;k&#65533;Z&#65533;&#65533;K&#65533;V&#65533;&#65533;3U &#65533;k$&#65533;&#65533;&#65533;&#32304;Q&#65533;&#65533;R&#65533;C&#65533;6&#65533;&#65533;&#65533;&#65533;!&#65533;&#65533;&#65533;T&#65533;&#65533;&#65533;&#139;@&#65533;B2 ?&#65533;&#65533;?Lwi&#65533;[&#65533;H&#65533;!&#65533;'*|&#65533;&#51921;B&#65533;?&#65533;Q&#65533;S&#65533;'L&#65533;&#65533;*43A&#65533;J&#65533;&#65533;L&#797;&#65533;"&#65533;a&#65533;&#65533;dYY5NV3&#65533;&#65533;[Lb&#65533;&#65533;&#65533;x|&#65533;&#572;q&#65533;&#65533;-&#65533;&#65533;I&#65533;&#65533;&#65533;W<&#65533;gdg&#65533;&#65533;&#65533;yX2&#485;&#525;&#65533;(7r&#65533;N&#65533;w8,&#65533;5Ts&#809;&#65533;5T&#65533;*A&#65533;&#65533;&#65533;&#65533;&#1027;&#65533;}z&#65533;1 &#65533;&#65533;9&#65533;&#65533;&#65533;&#65533;&#65533;&#65533;4t&#65533;&#65533;&#65533;3&#65533;&#65533;&#65533;!&#65533;&#65533;&#65533;w&#65533;1t&#65533;/2&#65533;&#65533;&#65533;>&#65533;&#497;,&#65533;^C&#65533;&#65533;[K&#65533;RL&#65533;&#65533;&#65533;89&#65533;&#65533;u&#65533;<&#65533;&#65533;S&#65533;&#65533;&#65533;k&#65533;.&#65533;9&#65533;&#65533;q+&#65533;&#65533;&#65533;&#65533;&#65533;&#65533;&#65533;,&#65533;&#65533;L&#65533;&#65533;l&#65533;&#65533;&#65533;&#65533;&#65533;&#65533;&#65533;&#65533;&#65533;&#65533;&#65533;&#65533;&#65533;&#65533;,&#65533;&#65533;L&#65533;&#65533;l&#65533;&#65533;&#65533;&#65533;&#65533;&#65533;&#65533;&#65533;&#65533;&#65533;&#65533;&#65533;&#65533;&#65533;&#65533;-&#65533;M&#65533;m&#65533;&#65533;&#65533;	&#65533;&#65533;&#65533;=&#65533;&#65533;&#65533;&#65533;-&#65533;M&#65533;m&#65533;&#65533;&#65533;&#65533;&#65533;&#65533;&#65533;&#65533;&#65533;&#65533;!-&#65533;#M&#65533;%m&#65533;'&#65533;&#65533;)&#65533;&#65533;+&#65533;&#65533;-&#65533;&#65533;/&#65533;1-&#65533;5 !&#65533;	 &#65533; ,    &#65533;&#65533; &#65533; &#65533;	H&#65533;&#65533;&#65533;&#65533;*\&#560;&#65533;&#199;#J&#65533;H&#65533;&#65533;&#331;3j&#65533;&#561;&#65533;&#463; C&#65533;I&#65533;&#65533;&#595;(S&#65533;\&#626;&#65533;&#727;0c&#668;I&#65533;&#65533;&#859;8s&#65533;&#65533;&#627;&#65533;&#991;@&#65533;
J&#65533;&#65533;&#1123;H&#65533;*]&#692;&#65533;&#1255;P&#65533;J&#65533;J&#65533;&#65533;&#1387;X&#65533;j&#65533;&#693;&#65533;&#1519;`&#202;K&#65533;&#65533;&#1651;h&#1258;]&#758;&#65533;&#1783;p&#65533;&#669;K&#65533;&#65533;&#1915;x&#65533;&#65533;&#65533;&#759;&#65533;&#2047;&#65533;L&#65533;&#65533;&#65533;&#200;+^&#824;&#65533;&#65533;&#464;#K&#65533;L&#65533;&#65533;&#65533;&#728;3k&#65533;&#825;&#65533;&#65533;&#992;C&#65533;M&#65533;&#65533;&#65533;&#1256;S&#65533;^&#890;&#65533;&#65533;&#1520;c&#734;M&#65533;&#65533;&#65533;&#1784;s&#65533;&#65533;&#891;&#65533;&#65533;&#65533;&#65533;&#65533;N&#65533;&#65533;&#65533;&#65533;&#531;+_&#956;&#65533;s&#65533;&#65533; @@&#65533;&#1251; &#65533;&#65533;t&#1647;&#65533;_&#65533;>&#65533;&#65533;y&#65533;&#1441;	&#65533;&#65533;&#65533;}u&#65533;&#403;~&#65533;&#65533;&#65533;&#65533;&#65533;g&#65533;&#926; 4&#65533;&#65533;&#65533;w&#1920;&#65533;^}&#65533;`&#65533;{&#1161;&#65533;u&#1341;7&#65533;x&#1413;g&#65533;t&#65533;&#1797;&#65533;w&#65533;~(a~B&#34819;&#65533;&#65533;]}&#1961;&#65533;&#65533;&#65533;&#65533;&#1924;'&#65533;x&#65533;&#65533;&#65533;`~~&#65533;&#65533;#J&#65533;b&#65533;P&#65533;&#65533;&#65533;&#65533;&#65533;w/&#65533;x&#65533;"&#65533;&#65533;&#65533;&#65533;@>&#65533;"y<f&#65533;&#65533;=&#65533;&#65533;i&#65533;&#1501;&#65533;OI!&#65533;d&#65533;Ia&#65533;&#65533;&#65533;Y&#65533;&#65533;x&#1879;&#65533; &#65533;R&#65533;&#65533;&#65533;&#65533;.&#65533;(g&#65533;&#65533;&#65533;&#65533;d&#65533;"6&#65533;x'&#65533;&#65533;&#65533;&#65533;&#65533;&#65533;[&#65533;&#65533;&#65533;z"&#65533;&&#65533;&#65533;^&#65533;(d&#65533;v
&#65533;v&#65533;&#65533;9i&#65533;eJ&#65533;&#65533;yn&#65533;&#65533;&#65533;&#65533;&#65533;z#x&#65533;&#65533;&#65533;&#65533;i&#65533;86(&#65533;&#65533;:&#65533;&#65533;&#65533;&#65533;&#65533;&#65533;+&#65533;&#65533;&#65533;:d&#65533;&#65533;^wd&#65533;&#65533;&#65533;av&#65533;&#65533;&#52445;fZ)&#65533;0&[&#65533; &#65533;&#65533;,&#65533;&#65533;v{&#65533;&#65533;&#65533;&#407;&#65533;&#65533;mEw&#65533;&#65533;&#1958;&#65533;&#61103;&#65533;&#65533;&#65533;&#65533;j&#65533;&#65533;&#65533;ko&#65533;&#65533;:'&#65533;&#65533;&#362;&#65533;&#65533;&#65533;+&#65533;&#65533;&#65533;&#65533;&#65533; &#65533;&#65533;&#65533;&#65533;oW&#65533;nK&#65533;&#65533;&#65533;&#65533;&#65533;b)&#65533;&#65533;W&#65533;&#65533;l&#65533;w&#65533;&#65533;&#65533;&#65533;Z&#65533;&#65533;T&#65533;Z&#65533;&#65533;({lc&#65533;#?&#65533;&#65533;&#65533;[&#65533;&#65533;&#65533;&#65533;Lf&#65533;J&#65533;Z&#65533;&#65533;,&#65533;L&#65533;&#65533;&#65533;z3&#65533;C9&#65533;&#65533;H&#65533;I&#65533;O?&#156;g&#65533;PG&#65533;&#65533;&#65533;7Im&#65533;&#1374;R]&#1231;&#65533;&#65533;&#65533;H&#65533;&#65533;uLTi4&#65533;h&#65533;!&#65533;&#65533;&#65533;&#65533;}&#65533;&#65533;-&#65533;&#65533;F&#65533;'&#65533;tn&#65533;t&#65533;&#65533;&#65533;|'m&#65533;y&#65533;dk&#65533;$:&#65533;&#65533;&#65533;&#65533;&#1431;&#65533;&#65533;&#65533;wd&#65533;&#65533;h&#65533;&#65533;&#65533;&#65533;&#65533;2&#65533;t&#65533;y'a&#65533;&#65533;w>&#65533;&#65533;&#65533;[T&#65533;&#65533;c&#65533;D^&#65533;&#65533;:&#65533;&#65533;&#58397;&#65533;&#65533;.&#65533;&#65533;
&#65533;&#65533;&#65533;&#65533;&#1006;;&#65533;=ch&#65533;A&#65533;&#65533;4&#65533;&#65533;&#65533;&#65533;&#65533;&#65533;&#65533;%*&#65533;&#65533;&#65533;l&#65533;&#65533;&#1244;;&#65533;}W2&#1966;7&#65533;&#65533;S?9&#65533;&#65533;&#65533;&#65533;&#65533;&#219;&#65533;&#65533;&#65533;&#65533;&#65533;&#65533;&#65533;&#65533;<&#65533;&#65533;&#1887;&#65533;>&#65533;&#566;l&#65533;&#65533;[&#65533;&#65533;&#65533;&#65533;ci&#65533;&#553;&#65533;Y&#65533;j?&#65533;&#65533;MT&#65533;&#65533;&#65533;&#65533;h(&#65533;	&#65533;P<&#65533;&#65533;&#65533;+V&#65533;Vx&#65533;$&#65533;&#65533;e&#65533;&#65533;&#65533;&#65533;&#65533;A&#65533;Y&#65533;e&#65533;:Z&#65533;L&#65533;#&#65533;pv&#65533;&#1174;&#65533;<$RU8@&#65533;&#65533;&#65533;&#65533;&#65533;&#65533;&#1748;&#65533;X&#65533;!&#1953;&#65533;k&#65533;a 
&#65533; &0a&#65533;&#65533;=G'&#65533;jz&#65533;2&#65533;&#65533;&#65533;&#65533;"&#65533;&#65533;&#65533;"&#65533;@&#65533;&#65533;p&#65533;L&#65533;&#65533;:h8&#65533;&#65533;+;&#65533;(&#65533;&#65533;c&#65533;&#65533;pb&#65533;!,&#65533;Qj&#65533;#&#65533;&#65533;&#1937;g8&#65533;&#65533;/&#65533;&#65533;g4#&#65533;&#65533;&#65533;>&#65533;4&#65533;&#65533;&#65533;&#1408;&#65533;&#65533;&#65533;&#65533;X8&#65533;
&#65533;P
a4&#65533;&#65533;&#65533;&#65533;&#65533;"&#65533; &#65533;&#65533;&#65533;Z&#65533;&#65533;c&#65533;K2&#65533;&#65533;0@&#65533;PX,&#65533;&#65533;@%3\! O&#65533;&#65533;&#65533;&#1500;S&#552;q &#65533;&#65533;&#65533;&#65533;&#65533;d &#65533;&#65533;tF/&#65533; &#65533;!&#65533;R&#65533;a&#65533;sE&#65533;6v?@&#65533;&#65533;	d&#65533;&#65533;&#65533;&#65533;`&#65533; &#65533;l&#65533;&#65533;r&#65533;D1&#65533;&#795;X&#65533; &#65533;&#65533;Nx62&#65533;h&#65533;&#65533;&#65533;{z&#65533;OT#q&#65533;&#65533;&#65533;&#65533;u&#65533;p&#65533;E0&#65533;&#1612;`&#65533;C&#65533;!&#65533;&#65533;7\&#65533;[&#65533;<&#65533;w*&#65533;&#65533;T&#65533;m&#65533;2^1&#65533;$&#65533;&#65533;&#65533;&#65533;&#65533;&#1284;&#65533;&#431; A(&#65533;*&#65533;&#65533;Q&#65533;:&#65533;&#65533;&#1027;@` &#65533;R.&#65533;&#65533;&#65533;iJ&#65533;F&#65533;&#65533; &#65533; &#65533;;&#65533;&#65533;&#65533;f&#65533;&#65533;`&#65533;&#65533;H&#65533;&#65533;;&#65533;&#65533;&D&#65533;&#65533;&#65533;t)&#65533;;&#65533;"&#65533;E&#65533;&#65533;(&#65533;0&#65533;T&#65533;&#65533;&#65533;l&#65533;o&#65533;t&#65533;&#65533;&#65533; " &#65533;+&#65533;ZTx#V&#65533;@Z&#65533;&#65533;j7&#65533;Z&#65533;Y&#65533; "&#65533;&#65533;&#65533;]F-&#1936;&#65533;&#65533;2&#65533;&#65533;&#65533;&#65533;M&#65533;&#65533;&#65533;#Auf&#65533;&#65533;%&#65533;&#65533;k#!&#65533;&#65533;&#65533;gI&#65533;I}&#65533;Vf&#65533;&#65533;&#65533;&#65533;=&#65533;"&#65533;<&#65533;5&#65533;!	X&#65533;&#65533;Q&#65533;-&#65533;$B&#65533;*&#65533;~&#65533;&#65533;<pF&#1538;&#65533;\&#65533;&#65533;3&#65533;1&#65533;1&#65533; M&#65533;rKj&#65533;&#65533;&#65533;fJ&#65533;n&#65533;29L i&#65533;&#65533;F&#65533;&#65533;e&#65533;BQ`&#65533;n&#65533;K^&#65533;5&#65533;q&#65533;!!&#63981;p&#65533;&#65533;0&#65533;A&#65533;&#65533;&#65533;b&#65533;b.h&#65533;~&#65533;+7	&#65533;&#65533;&#65533;uMm&#65533;'4 z&#65533;v&#65533;&#65533;f &#65533;;@&#65533;&#65533;&#65533;Ja&#65533;&#65533;6&#65533;&#65533;)#&#65533;&#65533;&#65533; h&#65533;EAQY&#65533;S(A&#65533;Y&#65533;j&#65533;&#65533;&#65533;&#1803;&#65533;FJ,d&#65533;&#65533;&#65533;f4P &#65533;PFA7&#1676;Y&#65533;a &#65533;9(&#65533;&#65533;&#65533;hB^W&#65533;&#65533;&#65533;!4&#65533;&#65533;mm&#65533;3t&#1095;`@&#65533;[&#65533;_&#65533;J&#65533;5&#65533;&#65533;&#65533;k`&#65533;&#65533;P	&#65533;&#65533;&#65533;&#65533;f&#65533; i+&#65533;&#65533;&#65533;D&#65533;L&#65533;*&#65533;9&#65533;<&#47573;&#65533;&#65533;"&#1569;&#65533;&#65533;f6&#65533;A
<A&#65533;;4&#65533;K&#65533;&#65533;&#65533;&#65533;&#65533;4&#65533;&#65533;&#65533;&#65533;hA&#65533;13z&#65533;	-\&#65533;>6R&#65533;&#1142;&#65533;&#65533;&#65533;K&#65533;b&#65533;V&#65533;P!x&#65533;0&#65533;&#65533;3&#65533;Q:x &#65533;&#65533;&#65533;5&#65533;LS%`&#65533;+&#65533;&#65533;'2&#65533;l&#65533;C,&#65533;&#65533;&#65533;&#65533;-&#65533;&#65533;&#65533;&&#65533;&#65533;I *&#65533;&#65533;;&#65533;&#65533; B&#65533;Y&#65533;rSO4e#2&#65533;:&#65533;],c&#461;T*&#65533;@&#948;&#1462;w&#1310;&#65533;&#65533;G&#65533;&#65533;j A<&#65533;n&#65533;T&#65533;&#65533;&#65533;B+.j&#65533;&#65533;.E&#65533;1U&#65533;&#65533;&#65533;f&#65533;L {@&#65533;5&#65533;&#65533;l`&#65533;&#65533;3&#65533;wx&#65533;&#65533;q&#65533;&#65533;&#65533;N&#1507;&#1344;&#65533;&#65533;&#65533;	&#65533; &#65533;i&#65533;F!V4&#65533;k.&#65533;&#65533;T&#1753;42mRp&#65533;` <&#65533;&#65533;H&#65533;xX<&#65533;1&#65533;&#1946;AT&#1185;&#65533;k&#65533;@g&#65533;&#65533;&#65533;&#65533;[&#65533;&#65533;K&#65533;&#65533;94&#65533;&#65533;&#65533;&#65533;JQ&#65533;
@0&#65533;B&#65533;<f3v&#65533;8&#65533;z:&#65533;&#65533;&#65533;ne&#65533;&#65533;t&#65533;jU&#65533;$&#65533;T7&#65533;&#65533;&#65533;$&#65533;&#65533;&#65533;z&^&#65533;&#131;&#65533;d&#65533;$&#65533;@&#65533;&#65533;xE&#65533;&#65533;y&#65533;c&#65533;&#65533;I&#65533;&#65533;&#65533;zTQfn&#65533;&#65533;| &#65533;Q&#65533;"&#65533;S&#65533;%&#65533;&#65533;&=&#65533;&#65533;sxT%&#247;&#65533; .8&#65533;$vqMe7&#65533;&#65533;&#65533;C&#65533;&#65533;>&#1703;&#65533;&#65533;R&#65533;&#65533;&#65533;&#65533;!&#65533;&#65533;.HA&#65533;&#65533;&#65533;&#65533;&#65533;Z&#65533;&#65533;p&#65533;
&#65533;&#1245;&#65533;{&#65533;I&#65533;D&#65533;&#65533;&#65533;D(1_g&#65533;.&#65533; &#65533;P@
&#65533;&#65533;c&#496;	?&#65533;b&#65533;y&#65533;8g#&#65533;&#65533;&#65533;>&#65533;&#65533;$&#65533;V&#65533;&#65533;&#65533; 1	&#65533;&#65533;&#65533;p&#65533;&#65533;*&#65533; &#65533;'&#65533;3{&#65533;&#65533;3&#65533;&&#65533;%&#65533;\
B Pz&#65533;&#65533;&#65533;i&#65533;&#65533;&#65533;0E&#65533;&#65533;b&#65533;1]W#w&#65533;"&#65533;&#65533;&#65533;B*&#65533;&#65533;6&#65533;?&#65533;&#65533;&#65533;&#65533;&#65533;&#65533;z&#65533;&#65533;&#65533;0,&#65533; x&#65533;|s,/s &#65533; 
 3&#65533;&#65533;&#65533;&#65533;e&#65533;!&#65533;&#65533;td&#65533;|@
&#65533;x&#65533;d&#65533; ?POQ'&#65533;5&#65533;P&#65533;&#65533; '0&#65533;+0@&#3396;l&#65533;4&#65533;&#65533;&#65533;&#65533;^&#65533; 0&#65533;0#&#65533;U&#65533;&#65533;	N&#65533; &#1393;Xd&#65533;=|&#65533;T&#65533;&#65533;Pv &p&#65533;&#65533;X&#65533;)&#65533;!&#65533;G&#65533;>rc:&#65533;~&&#65533;&#65533;&#65533;H&#65533;&#65533;&#65533;#+&#65533;Ip&#65533;^&#65533;$r i0&#65533; &#65533;pbK&#65533; g&#65533;#&#65533;-VzsV&#65533;&#65533;:&#65533;t*&#65533;h&#65533;&#65533;W&#65533;# &#65533;V&#65533;4&#65533;?B&#65533;&#65533;&#65533;h&#65533;&#65533;M&#65533;`	D&#65533;<&#65533;N&#65533;8d&#65533;&#65533;&#65533;&#65533;6h p&#65533;&#65533;&#65533;&#65533;(<&#65533;f&#65533;&#65533;4&#65533;"&#65533;A &#65533;h&#65533;&#65533;PX&#65533;@&#65533;H&#65533;<&#65533;S&#65533;X1&#65533;a&#1363;'P&#65533;&#65533;&#65533;W&#65533;&#65533;	X&#65533;+&#65533;W&#65533;9&#65533;@&#65533;&#65533;i&#65533;j&#65533;c&#65533;`
N`W&#65533;.&#65533;'^&#65533;&#65533;&#65533;&#65533;k&#65533;p&#65533;&#65533;
&#464;&#65533;&#1351;&#65533;&#65533;Np&#65533;7&#65533;5&#65533;/&#65533;>&#65533;&#65533;0&#65533;S&#65533;&#65533;&#65533; 0&#65533;B	!&#65533;Hr)&#65533;"F&#65533; ,&#65533;&#65533;&#65533;&#65533;&#65533;&#65533;&#65533;@@7(w&#65533;&#1156;&#65533;&&#65533;E&#65533;&#65533;&#65533;)YP&#768;
L&#65533; N&#65533;#&#65533;&#151;&#65533;&#65533;&#65533;Ar&#65533;&#65533;<&#65533;&#65533; !&#65533;{ Y8b&#944;|p&#65533;4&#850;K&#65533;&#65533;0}k&#65533;H&#65533;P+&#65533;yWB&#65533;&#65533;X&#65533;&#65533;&#65533;3pb @c0
&#1589;U&#65533;p&#65533;0&#65533;&#65533;&#65533;&#208;&#65533;Q &#65533;&#65533;&#65533;
&#160;&#65533;&#65533;&#65533;&#65533; jP&#65533;&#462;&#65533;V>g&#65533;)$A&#65533;q &#65533;&#65533; eC&#65533;]&#65533;0&#65533;Hh6&&#65533;&#65533;^p	&#65533;@&#65533;&#65533;U&#65533;&#65533;p	k0v#nD&#65533;4&#65533;&#65533;tf&#65533;>&#65533;&&#65533;&#65533;9e&#65533;u
V &#65533;&#65533;A&#65533;&#65533;W&#65533;&#65533;&#65533;&#65533;
&#65533;&#65533;zV_&#65533; 
|sJ&#65533;g)2&#1693;d&#65533; & 
&#65533;&#65533;&#65533;&#65533;&#65533; ?&#65533;&#65533;7&#393;*&#836;- &#65533;&#65533;&#1033;Y&#65533;	
p&#65533;@&#65533;#B!jd}1{&#65533;3)&#65533;&#65533;n&#65533;J&#65533;&#65533;*&#65533; &#65533;&#65533;j&#65533;" &#65533; &#65533;&#65533;~&#65533;&#65533;&#736;&#65533;&#65533;7&#65533;&#65533;}4c&#65533;B&#65533;&#65533;7&#65533;HJw&#65533;a &#65533;&#65533;&#65533;&#65533;&#65533;&#65533;&#65533;`
{0I1&#65533;,&#65533;'*&#65533;az&#65533;&#416;&#65533;&#65533;&#65533;U&#65533;&#65533;	?
&#65533;&#65533;&#65533;C&#65533;B3&#65533;YG:&#65533;` &#65533;&#65533;&#65533;
&#65533;0&#65533;&#65533;&#65533;>&#65533;&#65533;&#65533;b7 &#65533;{ z&#1061;&#65533;&#65533;c&#656;&#65533;&#65533;fj&#65533;&#65533;*Cg&#65533;&#674;%&#65533;&#65533;&#65533;Gt&#65533;n&#65533;	&#65533;&#65533;&#65533;E&#65533;&#65533;&#65533;&#65533;&#65533;E?kH 0&&#65533; &#65533;N&#587;&#65533;&#65533;&#65533;`&#65533;&#65533;6 &#65533;h&#65533;Vd&#1769;cg&#1843;8UUQp:F&#65533;&#65533;&#65533;&#65533;&#65533;e$&#65533;n&#65533;&#1538; &#65533;G&#65533;&#480;&#65533;N&#65533;U&#65533;&#65533;
&#65533;&#65533;5P&#65533;&#65533;&#65533;$&#65533;D"P&#65533;3&#65533;1&#65533;,&#65533;R&#65533;jI&#65533; pp &#65533;V}&#65533;&#65533;&#65533; &#1706;e&#65533;&#65533;&#65533;&#65533;7&#65533;&#65533;&#65533;&#65533;&#65533;&#65533;@
~&#65533;&#65533;3` cr0&#65533;W&#65533;&#65533;T)&#65533;&#65533;d|o&#65533;$&#65533;3&#65533;&#65533;&#65533;&#65533;y&#65533; % &#65533;W&#65533;&#65533;&#65533;' R@[9&#65533;t,	`I&#65533;&#65533;&#65533;&#65533;:&#65533;&#65533;0
s`)&#65533;&#65533; 0&#65533;_&#65533;?&#65533; &#65533;\6&#65533;e&#65533;&#65533;&#65533;2C*&#65533;B&#65533;1UC&#65533;M&#336;	[&#65533; &#65533;&#65533;R&#65533;SI&#65533;&#65533;u&#65533;	&#65533;7b&#65533;&#65533;&TP&#65533;i)L&#65533;,&#65533;&#65533;&#160;
&#65533;&#65533;U&#65533;&#65533;b&#179;xuG&#65533;9O&#65533;,&#65533;d!&#65533;&#65533;&#65533;n&#65533;&#65533;&#65533;`J&#65533;&#65533;5&#65533;&#65533;&#65533;1Ve &#65533;p&#65533;&#65533;7_&#240;	qP'P&#65533;R &#65533;E-	&#65533;&#65533; &#800;&#65533;&#65533;&#65533;&#65533;Ap0s!&#65533;
&#65533;&#65533;&#36456;r2&#65533;&#65533;&#65533;&#65533;M&#704;&#65533; "P&#65533;&#1318;&#65533;;&#65533;&#65533; ;&#65533;&#65533;&#65533;
&#65533;&#1787;&#65533;&#65533; FP1&#65533;O3&#65533;&#65533;q % &#65533;&#1061;&#65533;i&#65533;&#65533; \&#65533;&#65533;&#65533;&#65533;&#65533;kp&#65533;'Vy&#65533;&#65533; 3&#65533;&#65533;&#65533;y&#65533;&#65533;&#65533;&#65533;*&#65533;!&#65533;&#65533;.|9&#65533;&#65533; @&#65533;&#65533;&#65533;&#65533;&#24812;g&#65533;H&#65533;&#65533;&#65533;&#65533;G&#65533;&#65533;g&#65533;	&#65533;0&#65533;&#65533;D
m&#65533;&#65533;&#65533;h&#65533;&#1718;s&#65533;?q"&#65533;&#65533; +&#65533;&#65533;&#65533;i&#65533;H&#65533;p	5&#65533;#&#65533;a&#552;&#65533;&#65533; E`	&#65533;&#65533;)&#65533;&#65533;$&#65533;p,P&#65533;&#65533;O&#65533;D(&#65533;W&#65533;&#65533;&#65533;&#65533;&#65533;5h&#65533;&#65533;jZn&#65533;&#65533;&#65533;&#65533;HX&#65533;U&#65533;&#65533;&#65533;Kk&#65533;&#65533;&#65533; A&#65533;<	{a&#65533;&#65533;&#65533;O&#65533; ?&#65533;	&#65533;@N&#65533;%&#65533;&#65533;@*@&#65533;rau&#65533;'&#65533;s&#65533;	X&#65533;&#608;
x&#65533;cL&#65533;tu&#65533;xq!&#65533;cr5P&#65533;@&#65533;\&#65533;&#65533; 
OT&#683;&&#65533;Eb &#65533;w&#65533;&#65533;&#65533;&#65533;L&#65533;P}0!`&#582;F%&#65533;< &#65533;9x`	"6&#65533;&#65533;P
&#65533;&#65533;&#65533;MXs3&#65533;|&#65533; "&#65533;&#65533;@Tp&#65533;0&#65533; &#65533;,3*C<S @&#65533;&#65533;
&#65533; \W'&#65533;&#65533; 0p.Q&#65533;&#65533;&#876;&#65533;&#65533;&#65533;&#65533;J&#65533;pf&#65533;&#65533;wEs<j<"|Dd&#65533;w&#65533;&#65533;&#65533;&#65533;H&#720;
Q p&#65533;G&#65533;-&#65533;&#65533;&Bl&#65533;&#65533;&#65533;&#65533;&#1049;[u&#65533;&#65533;Pu&#65533;&#65533;&#8619;&#65533;\&#65533;&#65533;T&#65533;&#65533; &#65533;\&#65533;}v&#65533;&#65533;y&#65533;5a&#65533;&#65533;m&#65533;Df 'E_&#65533;zT&#65533;&#65533;0 j&#65533;&#365;A&#65533;^&#65533;T &#65533;1&#65533;&#65533;&#65533;~<&#65533;&#65533;@&#65533;&#65533;	g&#65533;&#65533;&#65533;B"'&#65533;P&#1244;p&#65533;&#65533;&#65533;U&#65533;&#65533;"pS-hag&#65533;`C&#65533;&#65533;&#1026;&#65533;P&#65533;&#65533;~&#1242;&#65533;&#65533;%pS&#65533;&#65533;}&#65533;&#65533;&#65533;d&#65533;&#65533;8&#65533;&#65533;J&#752;&#65533; 	^pk&#1643;&#65533;(B&#65533;M&#65533;7&#65533;c&#65533;&#65533;&#65533;&#65533;>p'4O&#65533;&#65533;&#65533;&#65533;@5p
&#65533;&#65533;&#388;uT&#65533;`	h&#65533;&#65533;(&#65533;&#65533;&#65533;'r.`B&#65533;up&#65533;&#1685;&#65533;&#1588;f&#65533;0T`&#65533;&#65533;3=&#65533;&#65533;d&#65533;p	&#65533;&#65533;kF&#65533;'px&#1602;A4v&#65533; o1&#65533;XscX@	&#65533;&#65533;&#1620;&#65533;`I&#65533;G&#65533;&#65533;&#65533;BNp&#65533;L&#65533;&#65533;Q&#65533;&#1727;&#65533;	o&#65533;`F&#65533;6&#65533;	&#65533;FP~&#1539;&#65533;=p&#65533;&#65533;C$&#65533;&#65533;&#65533;px&#65533;&#65533;&#65533;&#65533;8IP&#65533;&#1061;&#65533;&#65533;H&#336;
`P&#65533;&#65533;5&#65533;a&#65533;~P	:&#65533;&#65533;4&#65533;&#65533;&#65533;z4*D&#65533; &#65533;-&#65533;&#65533;&#65533;&#65533;&#1511;|&#65533;&&#65533;&#65533;\2*&#65533;&#65533;
&#65533;&#65533;&#65533;&#65533;,&#65533; 8&#65533;&#65533;`u&#65533;G&#1083;Xf&#65533;&#65533;&#65533;,)&#65533;P0k&#65533;	&#65533;@&#65533;&#65533;y&#65533;&#65533;&#65533;
} D &#65533;{R&#65533;g@l&#65533;&#65533;&#65533;&#65533;&#65533; &#65533;&#65533;&#65533;Ml&#65533;&#65533;e&#65533;&#65533;@&#65533;Ak1&#65533;&#65533;&#65533;DN&#65533;]&#65533;&#65533;}&#65533;&#65533;&#65533;&#65533;G	&#65533;c 	`&#65533;x&#65533;
&#65533;`&#65533;Z}2&#65533;&#65533;pGP/&#65533;&#65533;'~&#65533;fo&#65533;&#65533;&#65533;&#65533;y]P>&#65533;&#65533;&#65533;&#65533;T&#65533;dh&#65533;Haw&#65533;&#65533;&#65533;)&#65533;&#65533;@&#65533;&#65533;&#65533;&#65533;>&#65533;@&#65533;&#65533;5"&#65533;b&#65533;&#65533;M  &#65533;&#65533;&#65533;&#65533;K_&#65533;z&#65533; &#65533;&#65533;	J`$ &#65533;2&#65533;Y&#65533;4&#65533;!&#65533;^&#65533;g&#65533;&#65533;	pp&#65533;&#65533;-&#65533; &#65533;pq3
&#65533;&#65533;k&#65533;&#65533;&#65533; -`&#65533;&#65533;&#65533;&#65533;0&#65533;@"&#65533; '&#65533;&#65533;&#65533;3kU,p&#65533;&#65533;RHW&#65533; &#65533;&#65533;:&#65533; @&#65533;&#65533;]&#65533;&#65533;4yu&#65533;p&#65533;S&#65533;&#65533;I&#65533;$&#65533; ' C&#65533;a K0&#65533;DDZ&#65533;=[>2.j&#65533;&#65533;&#65533;&#65533;g&#65533;D&#65533;%P&#65533;r&#65533;2&#65533;&#65533;oR&#65533; %&#65533;QP	&#65533;&#65533;~&#65533;40 n&#65533;s+K@
/&#65533;&#65533;\5&#65533;&#65533;M`&#65533;r,phP&#65533;&#65533;&#65533;`	&#65533;\!r&#65533;&#65533;iA&#65533;&#65533;&#65533; @0
(&#65533;]&#65533;
j0&#65533;&#65533;&#65533;&#65533;&#65533;&#65533;&#65533;&#65533;\&#1585; *p&#65533;&#65533;p&#65533;*jX&#65533;&#65533;&H&#65533;&#65533;&#65533;MIP	&#65533; &#65533;&#65533;&#65533;zx&#65533;w&#65533;&#1213;&#65533;&#65533;	&#65533;&#65533;\]&#65533;P&#65533;&#65533;&#65533;&#65533;&#65533;&#1206;&#65533;i!7&#65533;&#65533;&#65533;O&#65533;&#65533;&#65533;&#65533;RD&#65533;S}&#65533;&#1265; ,&#65533;w`
u
x&#65533;&#65533;&#65533;&#65533;>&#65533; &#65533;&#65533;&#1924;& &#65533; &#65533;	&#65533;&#976;&#65533;@	`0&#65533;(B&#65533;&#65533; 5 &#65533;&#65533;&#65533;wT&#65533; &#65533;&#65533;&#65533;A&#65533;u/&#65533;&#65533;&#65533;S
@&#65533;0&#65533; xq&#65533;&#65533; 	cp Q@&#65533;&#65533;
HP&#65533;B&#65533;.$`bA-&#65533;&#65533;I&#65533;&#65533;3g&#65533;6r&#65533;&#65533;&#65533;/:,FH00"A&#65533;"T&#65533;&#65533;EQ&#65533;:&#65533;&#65533;&#65533;L&#65533;9'Z,x&#65533; *&#65533;h&#65533;&#65533;&#65533;&#65533;&#1166;&#970;-B&#65533;2&#65533;K&#65533;U&#65533;^&#346;U&#65533;V&#65533;,&#65533;V&#65533;X&#65533;e&#862;E&#65533;V&#65533;Z&#65533;l&#65533;&#65533;&#65533;&#65533;0&#65533;
9&#65533;x)u&#65533;L&#65533;Gg&#65533;T&#65533;a &#65533;J&#65533;q&#65533;&#65533;JQ&#65533;>&#65533;&#65533;&#65533;&#65533;	&#65533;&#65533;@.(H&#65533;2"&#65533;2&#65533;&#65533;&#65533;&#65533;&#65533;2_g&#65533;b&#65533;IQ&#65533;!&#65533;B&#65533;&#65533;O+fK&#65533;z\&#65533;&#65533;
&#253;}&#65533;&#65533;uj[&#65533;&#333;GN6&#65533;&#65533;Dp1&#65533;6i&#65533;&#704;&#22180;&#65533;@&#5577;#&#65533;&#65533;ZeD=&#65533;Z&#65533;&#65533;)G&#65533;M&#65533;&#65533;
&#65533;&#65533;&#65533;?&#1719;&#44657;&#65533;&#65533;&#65533;9s&#65533;&#65533;6+H5&#65533;&#65533;&#65533;&#65533;2@&#65533;H&#65533;&#65533;Jke&#65533;(JPM&#65533;&#65533;&#65533;&#65533;0C5&#65533;n&#65533;&#65533;>1D&#65533;6&#65533;&#1024;&#65533;&#65533;&#65533;&#65533;d>b&#65533;`HY$&#65533;0h&#65533;&#65533;&#65533;c	&&#65533;Zj&#65533;&#65533;(&#65533;Y&#65533;&#65533;&#65533;#&#65533;r&#65533;&#65533;&#65533;&#65533;&#65533;1+	R&#65533;/&#65533;X&#65533;?&#65533;l&#65533;&#65533;&#65533;&#65533;/&#449;&#65533;" &#65533;&#65533;d&#333;&#65533;&#65533;k&#65533;Y&#65533;&#1569;&#65533;D9&#65533;4&#65533;L%&#65533;&#65533;3O:}#@&#65533;&#65533;&#65533;Z&#65533;E&#65533;&#65533;&#65533;&#65533;Y&#65533;l%&#65533;O&#65533;&#65533;R&#65533;&#65533;f&#65533;a&66&#65533;&#65533;&#65533;&#65533;&#65533;Q8&#65533;`&#65533;*&#65533;&#65533;?&#65533;&#65533;qd	&#65533;&#65533;&#65533;&#65533;&#65533;@G&#65533;&#65533;&#65533;&#65533;g&#65533;&#65533;&#65533;)J&#65533;&#65533;=&#65533;E&#65533;&#65533;&#65533;h&#819;Yg&#65533;K&#65533;-&#65533;F&#65533;&#65533;uPeJB&#65533;&#65533;&#65533;J&#65533;F&#65533;u&#65533;3I!"S&#65533;&#65533;Wf&#65533;&#65533;E&#65533;5,`&#65533;&#65533;2&#65533; R&#65533;b&#65533;U&#65533;&#65533;&#65533;&#65533;`0q&#199;`"7&#65533;&#65533;&#65533;^]=&#65533;\	c&#65533;&#65533;&#65533;0Z&#65533;7&#65533;&#65533;&#65533;g?&#65533;&#65533;&#65533;6&#401;&#65533;&#65533;[&#65533;n&#65533;&#65533;	&&#65533;&#65533;
]K&#65533;I&#65533;&#65533;&#65533;&#65533;&#65533;&#65533;&#65533;L!&#65533;&#57881;`Pi&#65533;
T&#65533;_&#166;M&#65533;&#65533;9Py&#65533;&#678;@bf&#65533;D&#65533;&#65533;&#65533;&#65533;&#65533;-&#65533;&#65533;&#65533;&#65533;6[&#65533;&#65533;&#65533;&#65533;`<&#65533;&#65533;&#26112;&#65533;&#65533;&#65533;8&#65533;|"&#65533;&#65533;&#65533;&#65533;"&#65533;y&#65533;&#65533;0j&#65533;/i4&#65533;%&#65533;&#65533;:\"	&#65533;&#65533;`Xm&#65533;?&#65533;@iD&#65533;hM&#65533;&#65533;|	Z&#65533;&#65533;*&#65533;0&#65533;&#65533;"Wf&#65533;&#65533;&#65533;&#65533;8&#65533;%D&#65533;#o&#65533;o&#65533;&#65533;A&#65533;&#65533;&#65533;!&#65533;&#65533;&#413;&#65533;'&#65533;&#65533;Y&#1763;%p&#65533;&#65533;8p#&#65533;&#65533;Vf&#65533;6^&#65533;&#65533;&#65533;&#65533;/&#65533;&#65533;&#65533;.&#65533;&#65533;W+dA&#65533;V&#65533;&#65533;e&#65533;9&#65533;&#65533;`&#65533;[*&#65533;>&#65533;0a<NQ&#65533;&#65533;&#1917;&#65533;0n&#65533;O&#65533;&#65533;<&#65533;&#65533;&#65533;&#65533;:F+a&#1952;&#65533;n&#65533;C &#65533;&#65533;"&#65533;;&#65533;(&#65533;&#65533;*H&#65533;&#65533;&#65533;&#65533;I&#65533;j&#65533;X&#65533;&#65533;&#65533;&#65533;&#65533;&#65533;kpU&#65533;	&#65533;&#65533;F&#65533;L&#65533;
&#65533;&#65533;_&#65533;&#65533;A&#65533;&#65533;&#65533;N&#872;&#65533;?c &#65533;&#65533;&#65533;&#65533;?&#65533; K&#65533;&#65533;@&#65533; &#65533;&#65533; +*&#65533;&#65533;&#65533;[8Z&#65533;8E9&#65533;&#65533;&#65533;WL3V&#65533;
\&#65533;&#65533;0&#1237;&#65533;&#65533;J&#65533;&#65533;o&#65533; b&#65533;7*$ 	 B&#65533;H&#65533;^&#65533;F&#65533;&#65533;&#65533;&#65533;&#65533;&#1140;k&#65533;&#65533;&#65533;rp1*ln{&#65533; `"`&#65533;K&#65533;R3&#65533;Q&#65533;a M&#65533; &#65533;&&#65533;h&#65533;&#65533;&#65533;&#65533;F&#65533;e&#65533;&#65533;&#65533;!&#65533;&#65533;&#65533;&#65533;X&#65533;&#65533;$&#65533;*r2$<&#65533;&#65533;hH&#65533;!&#65533;=(a&#65533;C@>&#65533;&#65533;&#65533; &#65533;&#65533;&#65533;&#65533;&#65533;55 4 -&#65533;#&#65533;")&#65533;nX&#65533;8&#65533;&#65533;-h&#65533;&#65533;&#65533; &.E&#65533;&#65533;&#65533;$&#65533;
&#65533;=C&#65533; Cfp&#65533;N&#65533;&#65533;&#65533;&#65533;R&#65533;C\a&#65533;&#65533;r`9P&#65533;&#65533;.w	y@&#1408;&#65533;`&#65533;&#65533;J&#736;E$&#65533;`&#65533;&#65533;&#65533;s 	p@Tp/&#65533;Ax&#65533;L&#65533; 5&#65533;Hn^&#65533;`L&#65533;8&#65533;]K&#65533;*&#1664; &#65533;Q&#65533;t&#65533;@0-&#65533;j)&#65533;&#65533;a*a&#65533;Q&#65533;+&#65533;H@\&#65533;&#65533;+&#150;&#973;&#65533;b&#65533;J&#65533;&#65533;U&#65533;&#1323;e&#65533;	&#65533;&#65533;|a&#65533;h&#65533;GJi&#65533;&#65533;&#65533;@F, TP&#65533;!&#65533;&#65533;&#65533;/x!&#65533;&#65533;8A&#65533;&#1233;&#65533;Z&#65533;A8&#65533;A&#65533;C.&#65533;&#65533;e,&#65533;&#65533;R&#65533;&#65533;&#65533;&#5390;24&#65533;lp&#65533;T&#65533;'&#65533;&#65533;&#65533;."&#65533;&#65533;L :C*&#65533;&#65533;e&#65533;&#65533;cp,&#65533;&#65533;b&#65533;&#65533;&&#65533;&#65533;	&#65533;U&#65533;&#65533;&#65533;S&#65533;jp&#65533;&#65533;!d&#65533;IG	&#65533;&#65533;@j&#65533;&#65533;|&#65533; &#65533;T&#65533;P&#65533;O`CD&#65533;_&#65533;&#65533;6&#65533;&#65533;0 &#65533;&#65533;D&#65533;+&#65533;Y"&#1026;"&#65533;A/&#65533;1h&#65533;
Ja"&#65533;&#65533;oM&#338;&#65533;&#65533;	&#65533;&#65533;$itR&#65533;:&#65533;&#65533;&#65533;	&#65533;0
j&#65533;&#65533;t&#65533;&#65533;&#65533;+`&#65533;&#65533;d&#65533;&#65533;&#65533;&#65533;u&#65533;[np&#65533;&#65533;
&#65533;%\&#65533;^&#65533;)49C&#65533;8&#65533;@&#65533;&#65533;&#65533;&#65533; ;x&#65533;'Jq&#65533;M&#65533;%h&#65533;B~&#65533;&#1637;&#65533;&#65533; &#65533;A&#65533;&#65533;&#65533;Q&#65533;&#65533;&#65533;Df &#416;&#65533;&#65533;&#1676;	0L&#65533;A)&#65533;#&#65533;0&#65533; `&#65533;@&#65533;_,&#65533;&#65533;(&#65533;1&#65533;A:&#65533;H&#65533;GP&#65533;X&#65533;&#65533;`f&#65533;&#65533;DB&#65533;&#1364;&#785;9%Vc&#65533;"&#65533; P!&#65533;&#65533;1&#65533;
&#65533;+X@$`&#65533;5&#1313;&#65533;Fm&#65533;&#65533;^&#65533;&#65533;l&#65533;&#65533;z&#65533;$&#65533;!&#65533;&#65533;_^&#65533;&#65533;@&#65533;0&#65533;&#65533;&#65533;UD -`&#266;$&#65533;a\&#65533;@(s&#65533;&#65533;D&#65533;"&#65533;t3D&#65533;&#65533;&#65533;4&#65533;&#65533;&#65533;, XUf%"H &#65533;&#65533;&#65533;m&#65533;~%&#65533;F&#65533;?&#65533;?`&#65533;&#65533;0(&#65533;&#65533;@&#65533;p&#65533; x &#65533;L&#65533;&#65533;&#456;&#65533;3&#65533;!&#65533;3&#65533;&#65533; Y-&#65533;&#65533;T&#65533; &#65533;&#65533;0&#65533;&#65533;&#65533;108\A&#65533;&#65533;Rph&#65533;^"(BPj&#65533;2d&#65533;&#65533;"&#65533;&#65533;C&#65533;U@&#65533;&#65533;Y&#65533;i&#65533;!&#65533;&#65533;1F!&#65533;#&#65533;&#65533;&#65533;&#65533;&#65533;t2@&#65533;H  &#65533;&#65533;&#1766;6t&#65533;rOO:&#65533;&#65533;`&#65533; |&#65533;8q&#65533;0*!T p&#65533;&#65533; &#65533;;&#65533;"&#616;&#65533;&#996;Qha4&#65533;&#65533;&#65533;&#65533;I%&#65533;A&#65533;&#65533;m/&#65533;&p&#65533;>&#65533;/VVr &#65533;&#65533;d&#65533;&#65533;&#65533;+\&#65533;!&#65533;&#65533;b@GT)[&#65533;&#65533;H2L1&#65533;*P&#65533;&#65533;&#65533;N	p&#65533; j^&#65533;&#178;&#65533;3&#18274;&#65533;&#65533;NH&#65533;-B&#65533;|j#&#200;U6&#65533;&#65533;&#65533;&#65533;t &#65533;(t1&#65533;&#65533;&#65533;&#65533;x&#65533;v&#65533;&#65533;f&#65533; &#65533;B&&#65533;f&#65533;`C&#65533;g9*?&#65533;x++Y&#65533;&#384;%&#65533;@&#437;t.&#65533;h&#65533;&#65533; f&#65533;&#65533;Y&#65533;<&#65533;Rc &#65533;A&#65533;b&#65533;&#65533;<&#65533;&#65533;f&#65533;&#65533;&#65533;&#747;"&#65533;&#65533;x&#65533;>h&#65533;Jz<g &#65533;J&#65533;&#65533;&#65533; &#65533;2hb0|*&#65533;
	Z&#65533;&#65533;  0&#65533; &#65533;1@O&#65533;	&#65533;&#65533;^h3h&#1587;&#65533;&#65533;5&#65533;8 @Ay&#65533;&#65533;h&#65533;a0&#65533;0&#65533; -&#65533;&#65533;&#65533; &#65533;P 8&#65533;&#65533;e89h&#65533;&#65533;h&#65533;8Y&#65533;&#65533;f&#65533;&#65533;&#65533;&#65533;&#65533;  d &#65533;s&#65533;&#65533;0&#65533;&#65533;&#65533;Qx6yd&#65533;&#65533;-&#65533;&#65533;8&xN0&#65533;&#65533;c&#65533;X{&#65533;d`8&#65533;&#65533;&#65533;Q`MP&#65533;Y,`H'&#65533;&#65533; &#65533;&#65533;-&#65533;0 X&#65533;C&#65533;&#65533;j[ &#65533;&#65533;K&#65533;&#65533;&#65533;`&#65533;&#65533;:&#65533;&#65533;&#65533;&#65533;h&#65533;]0&#65533;d[x&#65533;"0&#65533;&#65533;&#65533;&#65533;4&#65533;&#65533;&#65533;&#65533;&#65533;-4&#65533;&#65533;&#65533;&#65533;A&#65533;"C)J&#65533;&#1082;C&#65533;&#65533;d&#65533;#wZ&#65533;:&#65533;(H2P_&#65533;&#1018;	Be0&#65533;&` &#65533;K536&#65533;Y&#65533;&#65533;&#65533;'_p.&#65533;&#65533;	 /&#65533;&#65533;&#65533;&#65533;&#65533; 8&#65533;#&#65533;A&#65533;&#1608;\&#65533;&#65533;K&#65533;&#65533;(&#65533;&#65533;6&#65533;!L&#65533;'&#65533;@>&#65533;Q&#65533;dh0@	Y@Z&#65533;
&#65533;&#65533;E&#1945;!s&#65533;&#65533;B;&#65533;1%&#65533;O&#65533;F&#65533;y0=&#1539;9 [x&#65533;&#65533;F&#65533;&#65533;&#65533;D&#65533;&#65533;&#65533;q&#65533;A hO&#65533;&#65533;
&#65533;R&#65533;&&#65533;&#65533;&#65533;1&#65533;9G;b&#65533;&#65533;&#65533;E&#65533;>&#65533;p&#65533;I&#65533;&#65533;H&#65533;&#65533; |d&#65533;&#338;b &#65533;/ >&#65533;&#65533;&#65533;?&#65533;1&#65533;`&#65533;^&#65533;&`I&#65533;iH&#65533;&#316;&#65533;&#65533;&#567;&#65533;D&#65533;EQ7#&#65533;&#65533;Kx&#65533;^1O0P_&#65533;C&&#65533;&#65533;&#65533;&#1541;? &#65533;&#944144;&#65533;`&#65533;>(&#65533;&#65533;&#65533;9&#65533;&#65533;9&#65533;&#65533;&#65533; &&#65533;&#65533;p&#65533;z&#65533;>&#65533;H&#65533;A&#65533;&#65533;[8&#65533;&#65533;+2&#65533;&#65533; &#65533;&#487;&#65533;@&#65533;P&#65533;&#65533;\x.&#65533;&#65533;&#65533;  
H&#65533;&#270; &#65533;N&#65533;&#65533;&#524;:
C&#65533;|&#65533;&#65533;(&#760;&#65533;&#65533;&#65533;&#65533;(&#65533;#P&#65533;&#65533;9&#65533;g0&#65533;`Pah&#65533;&#65533;&#65533;&#65533;cFW&#65533;&#65533;?&#65533;Q&#65533;&#65533;?ChE`&#65533;c&#65533;&#65533;&#65533;p[H&#65533;&#65533; P#&#65533;KF4/`&#65533;&#65533;!&#65533;&#1029;y&#65533;&#65533;SH/h&#65533;&#65533;&#65533;J&#65533;d&#65533;O &#65533;&#65533;&#65533;&#65533;)&#65533; &#1544;&#65533;&#65533;&#65533;c&#1540;3&#65533;&#65533;M&#65533;l&#65533;&#65533;N&#65533;&#65533;L&#65533;&#65533;0&#65533;&#65533;?&#65533;&#65533;d4	8k#`PXh&#65533;HZ&#65533;)&#1536;U&#65533;&#65533;#&#65533;x&#65533;&#65533;{&#65533;&#65533;&#65533;&#65533;
` &#1074;&#65533;S&#65533;Y?pGx&#65533;B\P
&#65533;# h&#65533;U&#65533;&#65533;C1&#1157;X&#65533;&#65533;LX=&#65533;&#65533;&#65533;Ko&#65533;&#65533;&#65533;S&#65533;%&#65533;I&#65533;&#876;R&#65533;&#65533;&#65533;&#1039;A$K&#351;@&#65533;&#65533;&#65533;&#65533;&#65533;&#65533;DIe&#65533;M&#65533;;P&#65533;C&#65533;	W)O&#65533;&#65533;
8 &#65533;G&#65533;2&#65533;J10&#65533;&#65533;L&#65533;&#65533;9S0&#65533;&#65533;&#65533;&#517;5&#65533;&#65533;&#65533;Q&#65533;&#65533;`   H[&#65533;&#20035;1H&#65533; &#65533;)H&#1610;&#65533;I1&#65533;&#65533;&#65533;bp&#65533;&#65533;&#65533;&#65533;TSii&#65533;6}&#65533;&&#65533;Q5&#65533; 4&#65533;w&#65533;&#65533;&#65533;&#65533;&#65533;^@&#65533;8&#65533;-`E &#65533;;&#65533;a&#65533;#@&#65533;&#65533;&#65533;&#65533;Ip&#65533;M&#65533;e0Y &#65533;&#65533;8&#65533;0&#65533;&#65533;/&#65533;X&#65533;&#65533;&#65533;&#65533;&#65533;^&#65533;&#65533;&#65533;L,&#65533;&#65533;&#65533;J&#65533;No|&#65533;&#65533;
'x&#65533;
h&#65533;&#65533;QHA&#65533;!&#65533;&#65533;&#65533;6&#65533;&#65533;&#65533;k&#65533;Y|=/C&#158;^MK6V<&#65533;&#65533;&#65533;s&#65533;&#65533;2&#65533;=&#65533;XMm&#65533;&#65533;&#65533;FpP*[O&#65533;&#65533;^&#65533;&#65533;&#65533;&#65533;I &#65533;%I&#65533;T&#32899;1)#
B_E&#65533; /x&#65533;T&#65533;&#65533;a&#65533;`P&#65533;"&#65533;;
&#65533;[&#65533;A&#65533;&#65533;&#65533;(&#65533;4J%&#65533;:&#65533;&#65533;!&#65533;S&#65533;M0H&#65533;HQp&#65533;p&#65533;&#65533;D&#65533;&#65533;U&#65533;&#65533;&#65533;&#65533;&#339;&#65533;&#65533;&#65533;#Z&#65533;X#Y&#65533;a&#65533;]@&#65533;/&#65533;`&#65533; )@&#65533;I&#65533;&#800;&#65533;7&#65533;`:M &#65533;a`8H&#65533;&#65533;&#1106;Z&#65533;DU&#65533;&#65533;&#65533;/x&#65533;S&#65533;*#&#65533;_@&#65533;)&#65533;&#65533;m&#65533;&#65533;&#65533;]&#65533;&#65533;&#65533;Bp&#65533;&#65533;qE&#65533;&#65533;&#65533;e&#65533;5&#513;@&#65533; &#65533;&#1520;B&#65533;&#65533;x&#65533;[pG&#65533;(R&#65533;&#65533;&#65533;&#65533;&#65533;Y&#65533;&#65533;&#65533;
&#65533;&#65533;"&#65533;&#65533;:&#65533;&#65533;&#65533;X0&#65533;&#65533;\&#65533;&#1163;^&#65533;&#65533;JX&#65533;XE&#65533;&#65533;i*&#65533;d@.h&#65533;&#65533;P&#65533;&#65533;&#65533;G&#1032;[&#65533;e&#1541;QH&#65533;%8&#65533;&#65533;2&#65533;S&#65533;T&#65533;&#65533;,H&#65533;a0&#858;&#65533;A &#65533;&#65533; &#65533;&#65533;9m&#65533;=(^&#65533;!&#65533;&#65533;XP&#65533;&#65533;&#65533;&#65533;"&#65533;D=0&#65533;'%&#65533;&#65533;b&#65533;H@&#65533;&#65533;E&#65533;&#65533;HS&#65533;&#65533;&#65533;&#65533;^>3&#65533;&#65533; *&#65533;` &#65533;&#65533;&#65533;&#65533;0a&#65533;K&#65533;'&#65533; P&#65533;&#65533;5&#65533;&#65533;&#65533;&#65533;&#65533;&#65533;a&#65533;&#65533; &#65533;/9&#65533;8p&#65533;w&#65533;&#65533;d&#65533;&#65533;E&#65533;%&#65533;&#65533;T&#65533;r,&#65533; #&#515;Q&#65533;-ze
_&#65533; H&#65533;,&#65533;I&#65533;9I&#65533;&#65533;
&#65533;@e&#65533;].&#65533;&#65533;&#65533;&#65533;&#65533;7"&#65533;&#65533;L&#65533;d&#65533;'&#65533;&#65533;&#65533;&#65533;^}vu&#65533;"&#65533;a!&#65533;&#65533;?\H&#65533;8&#65533;"&#65533;V8&#65533;H&#65533;&#65533;00&#65533;T7}&#65533;=`.,&#65533;2 D&#65533; &#65533;&#65533;Lp9 &#65533;&#65533;c 8&#65533;&#65533;xU2^&#65533;8&#65533;"`&#65533;H`>&#65533;&#65533;&#65533;A&#65533;c;&#65533;&#65533;%&#1544;>&#65533;&#65533;r
XXH &#792;&#65533;&#1339;
_T&#65533;]&#65533;&#65533;&#65533;&#645;B &#65533;	&#65533;&#65533;&#65533;E<&#65533;&#65533;&#65533;,&#65533;)&#65533;&#1221;&#65533;&#65533;&#65533;0&#65533;_XN&#65533;E&#65533;c&#65533;F&#65533;&#65533;4&#65533; &#65533;M&#65533;&#65533;u&#65533;c&#65533;/ &#65533;&#65533;K &#65533;&#65533;+&#65533;?&#65533;&#65533;&#65533;(&#65533;K&#65533;P&#65533;&#65533;&#65533;/w.&#65533;&#65533;4p~&#65533; F&#65533;&#65533;&#65533;N&#65533;	R#&#65533;&#65533;@N&#65533;&#65533;3Q&#65533;7&#65533;&#65533;&#65533;c&#65533;[&#65533;^&#65533;&#1604;b`&#65533;aX&#65533;&#65533;Y&#65533;&#65533;d&#65533;&#65533;&#65533;&#19473;a&#65533;&#792; 0U&#65533;`&#65533;&#65533;&#65533;e&#65533;Z0&#65533;6&#65533;&#65533;  &#65533;:&#65533;3&#65533;&#65533;&#65533;&#65533;BU&#65533;2&#842;&#65533;&#65533;X&#65533;4&#65533; &#1550;&#65533;K&#65533;\&#809;&#65533;p&#65533;&#65533;&#65533;B&#65533;a&#65533;&#65533;&#65533;&#65533;&#65533;B&#65533;8 &#65533;&#65533;'&#65533;&#65533;&#65533;&#65533;=&#65533;S+&#65533;&#65533;s&#65533;&#65533;/&#65533;\&#65533;&#65533;e@&P&#65533;&#65533;&#65533;&#65533;&#65533;&#65533;^&#65533;r&#65533;&#65533;6&#65533;&#65533;E&#65533;L&#65533;p&#65533;&#1027;XP&#65533;&#65533;a&#65533;e8X&#1028;&#65533; 
`&#65533;&#65533;!&#65533;9&#65533;&#65533;8&#65533;&#65533;h]<(&#65533;0 &#65533;&#65533;&#65533;N&#65533;v&#65533;&#65533;@&#65533;&#65533;?D&#65533;&#65533;FR)"&#65533;X&#65533;a&#65533;60&#65533;&#65533;&#65533;&#65533;&#251;&#776; &#65533;&#65533;&#65533;&#65533;K&#65533;(EE&#65533;&#65533;]Z1&#65533;L&#65533;&#65533;&#65533;@2&#65533;,&#65533;68&#65533;&#65533;fj&#1286;&#65533;&#65533;p&#65533;n&#65533;&#65533;&#65533;2H&#65533;&#65533;6&#65533;b&#65533;&#65533;W&#65533;&#65533;- &#65533;"&#65533;!&#65533;TCS&#65533;:HV_I&#65533;S&#65533;P \&#65533;&#65533;&#65533;&#65533;&#65533;l&#65533;&#65533;e&#65533;0&#65533;.&#1508;.&#65533;7&#65533;&#65533;&#65533;&#65533;c&#65533;7x&#65533;&#65533;&#65533;&#26670;&#65533; !X&#65533;&#65533;5_`&#65533;2&#65533;_&#65533;&#65533;&#65533;&#65533;n&#65533;&#65533;.&#65533;&#65533;@O;&#65533;&#65533;6. emP&#65533;&#65533;M&&#65533;|B
.&#65533;0?hf_ie &#65533;I &#65533;7&#65533;&#65533;m&#65533;&#65533;I3&#65533;f]c&#65533;0&#1536;&#65533;+&#65533;&#65533;&#65533;&#65533;d&#65533; &#65533;&#65533;&#65533;)O&#65533;G&#65533;&#65533;(x&#65533;ZXa&#65533;D&#65533;>&#65533;&#65533;&#65533;&#65533;&#143;&#65533;C&#65533;&#65533;&#65533;&#65533;&#65533;0&#65533;R&#65533;&#65533;!&#65533;&#65533;&#65533;&#65533;&#65533; &#65533;8 &#65533;X&#65533;&#65533;f&#65533;H&#65533;&#65533;_&#65533;n&#65533; &#65533;&#65533;p//&#65533;&#65533;&#65533;w&#65533;Y&#65533;A&#65533;&#65533;&#65533;&#65533;Z8&#65533;7h&#65533;#&#65533;&#65533;&#65533;-&#65533;&#65533;&#65533;&#65533;&#65533;&#65533;&#65533;5(
	d&#65533;h &#65533;&#386;&#65533;d&#65533;[H&#65533;X&#65533;&#65533;&#65533;&#65533;&#65533;j&#65533;*&#65533;x&#65533;L+gH&#65533;Y&#65533;&#65533;4&#65533;&#65533;<	&#65533;&#65533;&#65533;nh&#65533;&#65533;a&#65533;f&#65533;K&#65533;&#65533;`q[&#65533;&#65533;,&#65533;&#65533;B&#65533;&#65533;&#65533;X\&#65533;&#65533;X[&#65533;&#65533;QK4&#65533;&#1345;&#65533;&#65533;&#65533;&#65533;[?&#65533;&#65533;(G&#65533;( &#65533;s&#65533;cpG(&#65533; @&#65533;&#65533;M&#65533;&#65533;/0&#65533;&#65533;&#65533;t&#65533;&#65533;&#65533;c&#65533;&#65533;N&#65533;&#65533;&#65533;&#65533;l%G&#65533; &#65533;qw_-&#65533;&#65533;&#65533;M&#65533;&#65533;P&#65533;&#65533;w&#65533;&#65533; 78s&#1453;b&#65533;&#65533;7&#65533; &#65533;D&#65533;&#65533;q1"x&#65533;&#35126;c&#65533;&#65533;&#65533;&#65533;{&#65533;&#65533;(&#65533;&#65533;&#65533;&#65533;&#65533;^&#65533;&#400;&#65533;JA &#65533;Be/&#65533;&#65533;&#65533;&#65533;2&#65533;&#65533;&#65533;&#65533;&#65533;&#65533;Ch=&#65533;&#65533;94&#65533;&#65533;&#65533;@&#65533;&#65533;&#65533;&#65533;&#65533;&#65533;&#65533;&#65533;&#65533;&#65533;`9&#65533;}&#65533;&#65533;&#65533;&#65533;&#65533;I&#65533;`&#65533;I&#65533;2#&#65533;7&#65533;&#65533;A8_x<xa-&#65533;&#65533;u%@&#65533;&#65533;&#65533;5&#65533;&#65533;&#12869;5h&#65533;&#65533;U&#65533;.&#65533;M&#65533;&#65533;uYR&#65533;&#65533;W&#65533;R&#65533;]&#65533;Ch &#1539;A0&#65533;0&#65533;&#65533;
-&#65533;&#65533;/!&#65533;
&#65533;%&#65533;b5 @&#65533;&#65533;&#65533;&#65533;K`&#65533;&#65533;&#65533;&#65533;x&#65533;@&#65533;&&#65533;&#65533;&#65533;&#65533;<=V&#65533;&#65533;&#65533;H&#65533;&#65533;"!&#65533;!y&#65533;lc&#65533;&#65533;P&#65533;&#65533;&#65533;,H&#65533;&#65533;&#65533;&#65533;x&#65533;&#65533;&#65533;H8s&#65533;&#65533;F&#65533;&#65533;X&#65533;9Q&#65533;&#65533; &#65533;	&#65533;Dh!C&#65533;"Ky&#65533;%&#792;2g"$&#924;:w&#65533;&#65533;&#65533;&#65533;'&#1056;B}BY&#65533;%M&#65533; I&#65533;|&#560;&#65533;&#65533;$P&#65533;hM&#65533;.&#65533;&#65533;&#65533;s*YF&#65533;&#65533;,Y&#65533;&#65533;iYF&#65533;&#65533;&#65533;&#65533;&#65533;f&#65533;B&#65533;I&#65533;lP&#540;\1:k&#65533;&#65533;Y&#65533;a&#65533;(&#65533;0 &#65533;&#65533;&#65533;&#65533;lP&#65533;K&#65533;_&#65533;&#65533;|m2C&#65533;&#65533;&#65533;WC&#1668;&#65533;&#65533;%g&#65533;&#65533;pS&#65533;X&#65533;fa&#65533;+&#65533;C&#65533;&#65533;&#65533;r&#1418;&#65533;&#65533;\&#1076;w&#65533;V:&#65533;7&#65533;&#65533;&#133;&#65533;&#65533;&#65533;&#65533;&#852;q!60&#65533;*&#65533;&#65533;&#65533;7&#65533;\&#65533;&#942;&#65533;u%&#65533;3JYX&#65533;&#65533;beb#b$&#65533;&#65533;O&#65533;&#65533;&#65533;&#65533;]8&#65533;V?&#65533;k1&#65533;W&#65533;&#65533;D8pR&#65533;M\&#65533;&#65533;,&#616;V&#65533;v&#65533;$3&#65533;pTq&#65533;&#65533;F&#65533;aL&#65533; m&#65533;&#65533;&#65533;j&#65533;&#65533;b,&#65533;&#65533;nN&#65533;aVq&#65533;"&#65533;W5&#65533;1&#65533;&#65533;&#65533;H-RX&#65533;R&#65533;&#65533;yf\A&#65533;r`X&#360;B3&#65533;9&#65533;L,&#65533;&#65533;z&#65533;&#65533;&#65533;+&#65533; 	>&#65533;1_}&#65533;Y&#268;.&#65533;&#65533;C	&#65533;g&#65533;r&#65533;YP&&#65533;(&#65533;`Z&#65533;&#65533;Ri&#65533;"S0&#65533;'h&#1127;&#65533;'_&#65533;&#65533;_&#65533;&#65533;`I&#65533;&#65533;Y{6*&#65533;Tr3:&#65533;&#65533;p5.&#65533;&#65533;X&#65533;	&#65533;&#65533;&#65533;&#65533;&#65533;&#65533;#&#65533;A&#65533;|9&#65533;&#65533;&#65533;&#65533;[#:&#65533;B %&#65533;&#65533;B&#65533;&#65533;&#65533;&#65533;&#65533;u&#65533;E}&#65533;&#65533;&#65533;&#65533;Y&#65533;B &#65533;TL&#65533;
1&#65533;W1&#65533;&#65533;&#65533;cK!&#65533;&#65533;q&#65533;&#65533;&#65533;G/@&#65533;&#65533;1&#65533;`qAg&#1170;d\&#65533;&#65533;&#65533;X&#65533;5&#1449;&#65533;&#65533;2&#65533;$&#65533;&#65533;&#65533;K&#65533;&#65533;Jz/&#65533;E)S&#65533;&#65533;,&#65533;)&#65533;,&#65533;_&#65533;S
$k&#65533;&#65533;/&#65533;&#65533;&#65533;&#596;]@&#65533;W0&#65533;&#65533;,&#65533;K,&#65533;&#65533;&#65533;&#65533;P:%@ &#65533;&#65533;0j!&#65533;1&#65533;&#65533;&#65533;&#65533;O&#65533;Gmo$Q&#65533;&&#65533;&#34405;E&#65533;(&#65533;s&#65533;M&#1497;&#65533;&#65533;&#65533;g@	8g&#1086;&#65533;*&#65533;&#65533;&#65533;&#65533;&#65533;&#65533;KJP&#65533;L&#65533;ER&#65533;&#65533;2&#65533;f&#65533;&#65533;&#65533; &#65533;	^&#65533;&#65533;&#65533;b&#65533;&#65533;d&#65533;JvYy&#65533;&#65533;&#65533;VL)~ &#65533;N&#65533;&#65533;&#65533;Y`%&#65533;&#65533;|2&#65533;&#65533; S
,<&#65533;&#65533;J7t&#65533;\XRQZ&#65533;md&#65533;&#65533;&#65533;K&#65533;:&#65533; &#65533;&#1026;	6L m&#65533;R&#65533;&#65533;z@&#65533;z&#65533;&#65533;&#65533;4g&#65533;&#65533;&#65533;&#65533;,_&#65533;(E,U=!&#65533;&#65533;&#65533;%&#1034;e&#65533;i5S&#65533;&#65533;$5,&#65533;&#65533;&#65533;?&#65533;&#65533;H0!	&#65533;l&#65533;UL'o<&#65533;A&#65533;4&#65533;#&#65533;&#65533;{Z5&#65533;"SpP~&#65533;&&#65533;&#1840;&#65533;&#65533;%&#65533;PE&#65533;p<D&#65533;	&#65533;&#65533;&#65533;&e&#65533;1pF	&#65533;{&#65533;&#65533;@&#65533;DD	&#65533;\&#65533;&#65533;b&#65533;"M&#512;&#65533;P&#65533;:&#65533;&#65533;x"@&#65533;|01Q%H&#65533; E(` )d\)@~`&#65533;O#T&#65533;1&&#65533;&#65533;&#65533;&#65533;jUS`b"&#65533;St&#65533;k&#65533;E"t&#65533; &#65533;&#65533;G9h&#65533;J&#65533; &#65533;<&#65533;B&#65533;&#65533;E(a	&#65533;{&#65533;{&#65533;\&#65533;&#65533;5F&#65533;dor &#65533;&#65533;&#65533;(&#65533;&#65533;&#65533;&#65533;d&#65533;b\&#65533;@&#65533;&#65533;#&#65533;7:&#65533;)p@	z&#65533;&#65533;&#65533;&#65533;NY&#65533;&#65533;&#65533;:&#65533;&#65533;&#65533;&#65533;jz&#65533;&#65533;r&#65533;&#65533;F&#65533;T^&#65533;`'&#65533;P|4&#65533;&#65533;&#65533; @&#65533;?&#65533;<&#65533;{&#65533;2T&#65533;&#65533;&#65533;MGF&#65533;Z&#65533;P&#65533;M&#65533;&#65533;&#65533;&#65533;0L&#65533;!8&#65533;a&#65533;&#65533;&#65533;&#65533;&#1048;&#65533;&#65533;&#65533;&#65533;&#65533;&#65533;Q&#65533;&#65533;&#1192; &#65533;&#65533;&#65533;j$[2&#65533;8&#65533;&#65533;o&#633;&#65533;J&#65533;C&#65533;&#65533;&#1565;&#65533;&#65533;a
)x &#65533;D
&#1062;&#65533;3&#65533;&#65533;d&#65533;1.&#65533; &#65533;O&#65533;\"P&#65533;D&#65533;Bn&#65533;&#65533;@@?3&#65533;&#65533;0 &#65533;&#65533;5&#65533;!&#65533;:&#65533;&#65533;&#1093;L&#65533;~q"!4KH8&#65533;&#65533;4
&#65533;'&#65533;&#65533;x&#65533;H&#65533;&#65533;1`&#65533;g&#65533;&#65533;)&#65533;DpX*&#65533;&#65533;,&#65533;:&#65533;p
|&#65533;&#65533;&#65533;H1@&#65533;&#65533;C&#65533;*n&#65533;A&#65533;(&#65533;&#65533;&#65533;R&#65533;rI&#1418;&#65533;RQ&#65533;&#65533;&#65533;&#65533;D4&#65533;&#65533;&#65533;F!&#65533;&#65533;t&#65533;S&#65533;&#65533;lj&#65533;-&#25603;&#65533;&#65533;&#65533;"&#65533;I&#65533;&#65533;nfZ&#65533;1&#65533;	&#65533;&#65533;&#65533;e4/<H&#65533;&#65533;yBx.&#65533;&#65533;3&#65533;P* pP&#65533;&#65533;&#65533;}QF)&#65533;&#65533;&#65533;&#65533;(7W)&#65533;&#65533;&#65533;H&#65533;&#65533;y&#65533;m&#65533;&#65533;0&#65533;&#65533;&#65533;Ki(&#65533; &#65533;&#65533;&#65533;&#65533;&#65533;&#65533;R&#65533;@t&#65533;&#65533;&#65533;&#65533;&#1835; &#65533;&#65533;&#65533;&#65533;&#65533;c&#65533;f}&#65533;&#65533;E&#65533;&#65533;
$&#65533;&#65533;|&#65533;C&#65533;*]&#65533;<&#65533;v,&#666;&&#1099;_zR-&#65533;`&#65533;%6&#65533;&#65533;)&#65533;&#65533;d"&#65533;&#65533; A&#65533;&#65533;A&#65533;WE&#65533;\&#65533;&#65533;&#65533;k*PHx";&#65533;Z&#65533;&#65533;2j&#65533;&#65533;1&#65533;&#65533;0&#65533;&#65533;&#65533;&#65533;&#65533;I&#65533;&#65533;&#65533;&#65533;&#488;&#65533;Z&#65533;Q&#65533;&#65533;).Ma&#65533;H j&#65533;4!&#65533;`&#65533;&#225;&#65533;0#w8[[[&#65533;&#65533;Dw&#65533;zu&#65533;i2&#65533;T&#65533;&#65533;&#65533;&#65533;\jX&#1548;Sebgk&#65533;J&B&#65533;&#65533;&#65533;`&#65533;&#65533;&#65533;H&#65533;^h"&#33738;&#65533;W &#65533;V&#65533;&#65533;&#65533;|&#65533;M&#513;0o&#65533;L&#65533;I<&#65533;B&#65533;&#65533;Q&#65533;8&#65533;
&#65533;48&#65533;R&#65533;&#65533;1&#65533;&#65533;&#65533;uo&#65533;Q&#65533;7l&#65533;&#65533;"&#65533;&#65533;&#65533;X&#65533;W&#65533;TZn&#65533;HE2,&#65533;@&#65533;&#65533;&&#65533;&#65533;&#65533;J&#65533;&#65533;&#65533;&#65533;&#65533;&#65533;&#65533;&#65533;&#65533;&#65533;;&#65533;/&#65533;&#65533;&#65533;e&#65533;&#65533;78&#65533;z&#65533;/&#65533;&#65533;DX&#65533;*&#65533;&#65533;[&#65533;&#65533;&#65533;X&#65533;&#65533;&#65533;UB-&#65533;$(&#65533; &#65533;&#65533;&#65533;&#65533;&#65533;=&#65533;@&#65533;6<&#65533;@J&#65533;B r1c42&#65533;Y'z&#65533;&#1636;!Z&#409;&&#65533;I	f&#65533;&#65533;&#65533;! Ciw&#65533;&#65533;V"&#65533;&#65533;n.&#65533;&#65533;2&#65533;S&#65533;9F&r@&#65533;&#25591;&#65533;&#65533;&!&#65533;&#65533;E&#65533;&#65533;&#65533; ~0&#65533;2e&#65533;&#65533;B&#65533;&#65533;&#65533; &#65533;&#65533;b&#65533;&#65533;8&#65533;k&#65533;&#65533;&#65533; h@&#1200;K&#65533;&#65533;&#65533;L&#65533;
&#460;Rd&#65533;@W&#65533;w&#65533;&#65533;&#65533;&#65533;;&#65533;&#65533;t&#65533;s(&#65533;&#65533; W^3&#65533;A
3t&#65533;6&#65533;&#65533;&#65533;&#65533;F&#65533; \ &#65533;xi_&#65533;
#8 1'&#65533;_\P&#65533;$&#65533;&#65533;"&#65533;Wi&#65533;:&#65533;@)&#65533;)&#65533;e^H&#65533;`&#65533;&#65533;&#65533;^J&#65533;&#65533;&#65533;K&#65533;y@T&#65533;&#65533;F&#65533;&#65533;&#65533;q+,}&#65533;q&#65533;0&#65533;&#1742;9o&#65533;V&#65533;J&#65533;&#65533;&#65533;\Z&#65533;e&#51456;&#65533;p&#65533;{&#65533;Q&#65533;?&#65533; &#65533;U&#65533;&#65533;\&#65533;&#65533;&#65533;&#65533;	&#65533; &#65533;&#65533;&#65533;&#65533;&#65533;`&#65533;&#65533;	P&#65533;AN&#65533;e`&(Z1l&#65533;&#65533;q&#65533;&#724;m&#65533;J]rE*!H&#65533;&#65533;&#65533;	Y;#&#65533;&#65533;Q2 &#65533;-&#65533;C&#65533;BL1&#65533;&#65533;~R;`&#65533;&#65533;)&#65533;0 &#65533;q&#65533;4&#65533;&#65533;&#65533;Cw&#65533;&#65533;&#65533;@ `0&#65533;&#65533;&#65533;&#65533;E&#65533;.A&#65533;&#941;+&#65533;Eq&#65533;&#65533;+&#65533;9&#65533;2&#65533;,\BHR&#65533;&#65533;&#65533;M&#65533;@&#65533;&#65533;*&#65533;&#1881;&#65533;&#65533;%&#65533;A&#65533;_&#65533;_&#65533;  &#65533;*&#65533;&#65533;_&#65533;2&#65533;&#65533;t&#65533;&#65533; &#65533;Q@h&#65533;&#65533;#<&#65533;&#65533;L}&#65533;X&#65533;,1C&<&#65533;&#65533;@&#65533;&#65533;&#65533;&#65533;&#65533;&#65533;&#65533;&#65533;&#65533;@-!&#65533;p&#65533;&#65533;&#65533;*&#65533;	&#65533;C.&#65533;_&#65533;&#65533;%X&#65533;L&#65533;&#65533;&#65533;&#625;`&#65533;B(&#65533;l&#65533;;&#65533;%U&#65533; @&#65533;&#65533;&#65533;3l&#65533;r &#65533;&#65533;L!&#65533;L&#65533;&#65533;d&#65533; &#65533;,&#65533;3 &#65533;"P&#65533;!&#65533;,@
 &#65533;&#65533;,&#65533;&#65533;&#65533;&#65533;Q&#65533;&#65533;N}&#65533;*&#65533;&#65533; &#65533; X&#65533;l&#1720;&#65533;&#65533;!&#65533;M"&#65533;&#65533;0 &#65533;@&#65533;2$&#65533;&#65533;&#65533;*&#65533;
&#65533;a&#65533;<&#65533;+`&#65533;]&#297;&#65533;,&#65533;8&#65533;&#65533;  &#65533;B4&#65533;	tA+&#65533;a}&#65533;)&#65533;p&#65533;&#65533;&#65533;<D&#65533; _&#65533;A/	3&#65533;&#65533;!&#65533;&#65533;B9DL@&#65533;@&#65533;A%&#65533;2P!&#65533;%&#65533;&#65533;(C3&#65533;#&#65533;&#65533;&#65533;&#65533;&#65533;&#65533;H&#65533;&#65533;n&#65533;&#65533;&#65533;&#65533;&#65533;}&#65533;&#65533;&#65533;&#65533;<uB+&#65533;B &#65533;&#65533;&#65533;@&#65533;&#65533;&#65533;&#65533; < &#65533;&#65533;a&#65533;&#65533;%&#65533;@,&#65533; &#65533;M<@&#65533;H#9&#65533;2&#65533;B$&#65533;&#65533;Y&#65533;iaL&#65533;T&#65533;/"f&#65533;;&#65533;&#65533;&#65533;&#65533;&#65533;l&#65533;+&#65533;X"&#65533;1&#65533;/&#65533;*&#65533;&#65533; &#65533;&#312;8-&#65533;b-&#65533;?2P&#65533;A&#65533;L&#65533;&#65533;
 8&#65533;&#65533; &#65533;&#65533;\5&#65533;(&#65533;&#65533;a&#65533;:IA&#65533;s&#65533;QS*&#65533;( &#65533; $&#65533;K&#65533;)0A&#65533;l&#65533;Q&#65533;&#65533;T&#65533;&#65533;&#65533;'&#65533;&#65533;&#65533;`d-&#65533;&#65533;G0&#65533;D $&#65533;&#65533;&#65533;, 2&#65533;&#65533;&#65533;]&#65533;+HB#<&#65533;h@&#65533;]&#65533;OQd&#65533;UF&#504;L%U&#65533;K&#1693;&#65533;8&#65533;p&#65533;(&#65533;&#65533;&#671;-JC4&#65533;@.&#65533;&#65533;8&#65533;2&#65533;&#65533;&#65533;&#65533;&#65533;<&#65533;K&#1958;.&#65533;%:1&#65533;+Dl&#65533;&#65533;@&#65533;nD&#65533;@&#65533;&#65533;&#65533;J0P&#65533;@&#65533;\&#65533; &#65533;&#65533;&#65533;*&#65533;d&#65533;&}&#65533;&#65533;0\&#65533;&#65533;&#65533;0@&#65533;Mahv&#65533;h&#65533;i&#65533;&#65533;}&#65533;E|&#65533;&#65533;&#65533;&#65533;dr0&#65533;&#65533;)<:&#65533;&#65533;&#65533; &#65533;Y&#65533; (&#65533;4&#65533;/3&#65533;&#65533;&#65533;\d&#65533;S&#65533;&#65533;&#65533;&#65533;&#65533;&#65533;&#65533;8-T@&#65533;&#65533;,A&#65533;'&#65533;1 &#1565;&#65533;&#65533;+&#65533;&#65533;&#65533;&#65533;
&#65533;&#65533;Q&#65533;&#65533;&#65533;~&#65533;&#587;&#65533;'&#65533;&#65533;&#65533;4`]A&#65533;&#65533;&#65533;B)&#65533;&#65533;&#65533;&#65533;2|&#65533;<&#65533;$&#65533;{X&#65533;&#65533;&#65533; &#65533;&#65533;h-&#65533;,	
g@H&#65533;&#65533;$&#193;&#65533;`3&#1282;&#65533; \&#65533;&#65533;&#65533;)&#65533;.&#65533;L&#65533;iI&#65533;&#65533;d3&#65533;&#65533;&#65533;A,&#65533;d!&#65533;-&#452;&#65533;&#65533;>v&#65533;i&#1320;&#65533;>Wk!i&#65533;&#1722;( &#65533;A&&#65533;B&#65533;F,C)0A&#65533;hDn&#65533;&#65533;&#65533;D&#65533;,&#65533;&#65533;&#65533;&#65533;&#65533;&#65533;,&#65533;2m!&#65533; &#65533;&#65533;'&#65533;K&#65533;&#65533;&#65533;@#&#65533;&#65533;'&#65533;&#65533;:j&#65533;&#65533;V&#65533;&#65533;*&#65533;&#65533;&#65533;&#65533;&#65533;&#65533;F&#65533;x&#65533;&#65533;&#65533;&#65533;&#65533;&#65533;9j&#65533;,*&#65533;&#65533;f%&#65533;&#65533;&#1373;M$@
|&#65533; &#65533;a9&#65533;^&#65533;&#65533;&#65533;&#65533;;&#65533;Ml&#65533;&#65533;L&#65533;B2X&#65533;4&#65533;/(&#65533;&#65533;@@&#1258;u&#65533;&#65533; 	&#65533;#&#65533;E/&#65533;~%3&#65533;i&#65533;+F*+T$$&#65533;p@&#65533;|Fr&#65533;&#65533;&#65533;&#65533;&#65533;S&#65533;&#65533;75&#65533;&#65533;&#65533;&#65533;&#65533;&#65533;&#856;D
&#65533;&#65533;&#65533;&#65533;A*&#65533;&#65533;&#65533;&#65533;d&#65533;&#65533;@d&#65533;&#65533;&#678;&#65533;&#65533;x &#65533;A'<&#65533;+U&#65533;.0&#65533; &#65533;&#654;)&#871;&#65533; &#65533;@"m&#65533;-C.&#65533;B,&#65533;,&#65533;x_&#65533;&#65533;d1&#65533;$&#65533;&#65533; _|&#65533;&#613;&#65533;&#65533;p[%ia&#65533;i&#65533;&#65533;N&#47148;)&#304;l&#65533;k&#65533;&#65533;PA&#65533;x&#1448;&#65533;&#65533; l&#65533;
T&#65533;&#65533;DyE&#65533;B&#65533;hr.&#65533;&#65533;4&#65533;&#65533;&#65533;l&#65533;&#65533;&#65533;0T&#65533;&#65533; &#65533;U&#65533;&#65533;&#65533;_ &#65533;/&#65533;&#65533;+&#65533;&#65533;&#65533; &#65533;&#65533;&#65533;@\O&#65533;&#65533;&#65533;&#65533;U&#65533;A&#65533;&#65533;&#65533;&#65533;"&#65533;&#65533;K&#65533;>&#65533;}&#65533;&#65533;~LDz,M&#65533;&#65533;&#65533;|&#65533;&#1989;3&#65533;&#65533;l&#65533;,N&#65533;&#65533;&B &#65533;L&#65533;l&#65533;e&#65533;^&#65533;'&#65533;&#65533;P&#65533;s:&#65533;&#65533;6L`&#65533;*&#65533;&#65533;&#65533;&#65533;(W&#65533;,&#65533;&#65533;A8&#65533;&#65533;&#65533;V&#65533;&#1807;h(&#65533;HdF8&#65533;L P&#65533;$@8.j_&#65533;N1&#65533;n&#65533;:J-&#65533;m&#65533;&#65533;&#65533;&#65533;%&#65533;&#65533;|&#404;&#65533;&#65533;P&#65533;l93&#65533;!lAT&#65533;&#65533;&#65533;&#65533;&#65533;Kgt&#65533;&#65533;',&#65533;&#65533;a$P&#65533;xLj~+&#65533;&#65533;&#65533;&#65533;+&#552;P&#65533;-&#65533;&#65533;.&#65533;&#65533;(l&#65533;&#65533; &#65533;&#65533;s&#65533;a&#65533;]HX&#65533;
&#65533;&#65533;
&#65533;&#65533;&#65533; &#65533;@`&#65533;&#65533;*&#65533;x&#65533;&#65533;4&#65533;Q&#65533;&#65533;j+&#65533;&#65533;R&#65533;%@&#65533;
,A$&#65533;5&#65533;0l&#65533;&#65533;&#65533;&#65533;&#65533;AkbL &#65533;)&#65533;&#65533;(&#65533;,&#65533;&#65533;8&#19016;gn&#65533;&#65533;.&#65533;&#65533;&#65533;&#65533;&#65533;'$B&#65533;i&#65533;t&#237;Y>&#65533;p&#65533;&#65533;&#65533;DAht&#65533;D&#65533;&#65533;&#65533;
H&#65533;M&#65533;&#65533;
&#65533;&#65533;&#65533;&#65533;;&#65533;%&#65533;r)j&#65533;&#65533;&#65533;&#65533;t&#65533;8&#65533;&#65533;%2B8&#65533;&#65533;M&#65533; P&#65533;&#65533;&#1691;E&#65533;!&#65533;&#65533;&#65533;Q&#65533;&#65533;&#65533;&#65533;	&#65533;
&#65533;x&#65533;&#65533;e&#65533;&#65533;{&#65533;&#65533;0&#65533;/&#65533;D&#65533;
 &#65533;TU&#65533;&#65533;J&#65533;EKr$&#65533;&#65533;&#65533;0X&#65533;&#65533;&#65533;&#65533;&#65533;;&#65533;Ads&#65533;&#65533;
X@8R
&#65533;&#65533;&#65533;&#65533;&#65533;L&#65533;&#65533;"&#65533;&#65533;&#65533;{4&#65533;@&#65533;fPW)&#65533;+<&#65533;&#65533;&#65533;&#65533;B&#65533;n(&#65533;&#65533;&#65533; :&#65533;&#65533;0$
@&#65533;
&#65533;&#65533;B C^&#65533;&#65533;!&#65533;&#65533;%<&#65533;&#65533;&#65533;h&#65533;&#65533;&#65533;.&#65533;F&#1248;S&#65533;&#65533;
&#65533; &#65533;&#65533;&#65533;&#65533;&#65533;s&#65533;A&#65533;P&#65533;&#65533;&#65533;Ad&#65533;1&#65533;&#65533;r&#65533;&#65533;&#65533;&#65533;H&#65533;>4K.&#65533;#wJ&#65533;e&#65533;1&#65533;&#65533;@&#65533;&#65533;P(&#65533;&#65533;&#65533;&#65533;$&#65533;&#65533;)&#65533;8&#65533;&#65533;&#65533;E U&#65533;&#1288;D&#65533;&#65533;&#65533;B}&#65533;&#65533;J2l&#65533;)&#65533;(A @f&#814;'.&#65533;*&#65533;&#65533; A&#65533;AP&#65533;&#65533;d&#65533;&#65533;uH&#65533;d&#65533;d&#65533;&#65533;&#65533;t&#65533;CZp&#65533;t&#65533;J&#65533;?&#65533;&#65533;&#65533;Y&#65533;L$&#65533;+&#65533;&#65533;&#65533;L/&#65533;eI&#65533;&#2043;&#171;&#1149;&#65533;
&#512;&#65533;&#65533;&#65533;c1\G
&#894;-&#65533;&#65533;$&#65533;&#929; &#65533;Rmg}&#65533;*x&#65533;~&#65533; &#65533;&#65533;}&#65533;&#65533;&#65533;n&#65533;&#65533;
&#65533; @A&#65533;OO6fc&#65533;PC6&#563;$&#65533;< |N#&#65533;&#65533;NU
&#65533;&#65533;&#65533;&#65533;&#1040;&#65533;&#65533;vA$&#449;&#65533;&#65533;&#65533;&#65533;&#65533;f<&#65533;&#65533;&#65533;&#65533;f&#65533;,&#65533; &#65533;&#65533;p&#14358;&#65533;%&#65533;&#65533;&#65533;o&#1278;m&#65533;&#65533;T&#65533;8@&#65533;&#65533;&#65533;y&#65533;$"&#65533;0&#65533;&#65533; &#65533;Anw&#430;J&#450;=L
&#65533;&#65533;@`&#65533;&#65533;wP[6d&#65533;O&#65533;P&#65533;&#65533;&#65533;AL&#65533;&#65533;&#65533;&#65533;*&#15628;8&#718;~&#456;8&#65533;&#65533;&#65533;&#65533;&#65533;>&#65533;&#65533;&#65533;m&#65533;&#65533;yf&#65533;/&#65533;&#65533;Rn&#65533;6oC&#65533;&#65533;&#65533;&#65533;)5&#65533;&#65533;L &#65533;&#65533;Flp&#65533;&#65533;4N&#65533;~%&#65533;&#65533;Ufr&#65533;)&#65533;B&#65533;@8Hhzf&#65533;D&#65533;@&#65533;&#65533;(&#65533;&#65533;:&#65533;&#65533;e9&#65533;_6d&#65533;&#65533;y9d&#65533;&#65533;&#65533;
t&#65533;&#65533;|tq&#65533;&#65533;<y&#65533;,&#38199;v{ s&#65533;&#65533;v&#65533;B.L&#65533;&#65533; &#65533;}&#65533;U&#65533;&#65533;&#65533;&#65533;}&#65533;&#65533;&#65533;$&#65533; @@LO^h+&#65533;&#65533;Ue	x&#65533;+&#65533;W&#65533;t&#65533;Z(&#65533;1)&#65533;4A4@l
&#65533;5&#65533;K&#466;&#65533;M@(z&#65533;9&#65533;O&#65533;z5&#65533;&#65533;&#65533;x&#65533;8&#65533;\&#65533;t&#65533;%&#65533;\&#65533;,&#65533;@&#65533;z	&#65533;&#65533;S&#65533;&#65533;T&#65533;&#65533;Q&#65533;l&#65533;&#65533;0&#65533;-&#65533;8&#65533;/&#65533;T&#65533;xp@&#65533;&#65533;C] x]&#1479;1lBL@h&#65533;&#65533;&#65533;@8&#65533;lB&#65533;j-_&#65533;,&#65533;&#65533;#(&#65533;@l&#65533;Hp&#65533;&#65533;&#813;&#65533;I
&#65533;&#65533;O&#65533;8zG&#65533;e&#65533;&#65533;&#65533;&#65533;&#775;;d&#65533;|A
&#65533;&#65533;&#65533;&#1463;&#65533;&#65533;z&#65533;*&#65533;{p&#65533;&#65533;&#65533;{8&#65533;#Dl&#65533;&#65533;S&#324;&#65533;/&#65533;&#65533; n!&#65533;h?&#65533;xA,&#65533;&#65533;y&#65533;1t&#65533;&#65533;&#65533;&#65533;&#65533;&#65533;b&#65533;&#65533;\ &#65533; #<&#65533;&#65533;&#65533;&#65533;0&#65533;"&#65533;&#65533;&#65533;K&#65533;A3&#65533;&#65533;"&#65533; &#36644;&#48654;&#65533;td&#65533;&#65533;&#65533;P&#65533;&#65533;d9&#65533;&#65533;&#65533;&#65533; &#65533;&#65533;7!&#65533;}&#65533;n&#65533;0&#65533;p&#65533;&#1223;S&#65533;&#65533;8A$&#1282;	b&#65533;&#65533;&#65533;&#65533;	@@g
&#65533;&#65533;&#65533;M&#65533;&#65533;p&#65533;+&#65533;u&#65533;&#65533;&#65533;&#65533;&#65533;&#65533;&#858;&#65533;&#65533;t8t&#473;@&#65533;n&#65533;&#65533;{&&#65533;&#65533;@|&#65533;w&#65533;Iy&#65533;o&#65533;D&#65533;&#65533;&#65533;&#65533;7<G&#65533;&#65533;&#65533;&#65533;T&#65533;&#65533;&#65533; <&#65533;D&#65533;&#65533;&#65533;&#907;;H&#65533;&#65533; QY&#65533;\&#65533;&#1920;>p&#65533;&#65533;&#65533;s1@0&#65533; H&#65533;h"&#65533;&#65533;Y&#65533;g&#65533;5&#65533;&#65533;&#65533;&#324;&#65533;@@&#450;	J&#65533;b*&#65533;2&#65533;&#65533;=|&#65533;L&#65533;&#65533;$ 0&#65533;@&#65533;<&#1337;&#65533;gO&#65533;?	0g&#65533;f*U&#65533;|&#65533;&#65533;&#65533;#4M:&#65533;&#65533;H$M&#65533;:sv&#65533;*S&#65533;0d&#936;A36&#65533;4g&#1380;	f&#65533;&#65533;/,L&#65533;&#65533;&#65533;&#65533;&#65533;A&#65533;d&#65533;b&#65533;l5i&#65533;&#65533;)3&#65533;&#65533;
	p&#65533;L&#65533;&#65533;j&#65533;3@&#65533;<&#65533;re&#727;1g&#1468;&#65533;&#65533;f&#65533;2&#65533;=&#65533;ti&#65533;&#65533;eB&#65533;&#65533;&#608;I&#65533;P&#65533;&#65533;&#65533;&#65533;		&#65533;&#65533;Q&#65533;M"(&#65533;d&#65533;l&#65533;*&#65533;&#65533;&#65533;sE&#65533;&#65533;R&#65533;m&#65533;&#65533;g'&#65533;|&#65533;&#65533;&#65533;&#1172;&#65533;~)&#65533;"DC&#874;k&#65533;=&#65533;f&#65533; d&#1052;9K&#65533;&#65533;&#65533;3]&#65533;&#65533;&#65533;&#65533;(&#65533; "&#65533; &#65533;&#1058;,&#65533;&#65533;2k&#65533;(f&#65533;r&#170;#&#65533;&#1323;&#65533;&#65533;&#65533;:&#65533;&#65533;&#65533;A&#65533;BI,&#65533;&#285;&#923;	&#65533;&#65533;8aN&#65533;&#65533;)&#65533;&#65533;aD	&#65533;iC&#65533;~&#65533; AH:I)&#65533;&#65533;&#65533;&#65533;0`@@1&#65533;&#65533;B&#65533;&#65533;&#65533;D#`&#65533; e&#65533;&#65533;&#754;&#65533;a$&#65533;b&#65533;&#65533;7&#65533;*t&#65533;=&#65533;$b&#65533;&#65533;<&#65533;&#65533;4&#57570;&#65533; &#65533;&#65533;&#65533; &#65533;&#65533;&#65533;>&#65533;&#65533;C&#65533;&#65533;&R&#65533; &#65533;&#65533;.4&#65533;&#300;Bl&#65533;&#65533;G=&#65533;&#65533;&#65533;I)&#65533;1<E&#65533;&#65533;]f&#52120;L&#65533;`&#65533;&#65533;vDQ&#65533;n&#65533;&#65533;&#65533;]"J
)fz&#65533;&#65533;&#65533;&#1545;&#65533;JK
&#65533;&#65533;&#65533;&#65533;WpI&#65533;(-j&#65533;W&#65533;&#65533; L8BM&#65533;2[&#65533;Ix&#65533;>7&#65533;DC,/&#65533; &#65533;&#65533;&#65533;&#65533;\R&&#65533;`&#65533;%&#65533;&#65533;60m&#65533;"&#65533;%&#65533;#\?#&#65533;{&#65533;}TRz&#65533;&#65533;&#65533;B&#65533;&#65533;X&#65533;&#65533;&#1113;cDY&#65533;&#65533;J/&#65533;&#65533;h&#65533;Bl&#65533;&#65533;&#1253;~)&#65533; h&#65533;&#65533;&#65533;v&#65533;&#65533;&#65533;&#1541;&#65533;e&#65533;=&#921;`B&#65533;$l&#65533;'5&#1322; &#65533;X&#1757;&#65533;8C(&#65533;&#1568;&#65533;&#65533;&#65533;&#65533;>("
+&#65533;&#65533;&#1906;&#65533;&#65533;&#1139;&#65533;D&#65533;&#65533;&#65533;Z&#65533;S&#65533;&#65533;k\=&#65533;@&#65533;&#65533; 8&#65533;!&#65533;I&#65533;>&#65533;!&#65533;&#65533;&#803;
2 &#65533;	;^a&#65533;&#65533;&#65533;&#65533;&#65533;C&#65533;h@&#65533;&#65533;&#65533;&#65533;:&#65533;&#65533;&#65533;P&#65533;@HC&#65533;^&#65533;>[&#65533;f&#65533;&#65533;&#65533;&#269;,J&#65533;j\gZ&#65533;"&#65533;&#65533;&#65533;,&#65533;&#672;&#136;4&#65533;s w&#65533;&#65533;&#65533;&#65533;&#65533;`&#65533;&#65533;h&#65533;/7&#65533;&#65533;b&#65533;h&#65533;X&#65533;&#65533;&#65533;&#65533;&#65533;&#65533;&#65533;.&#65533;D 5z@1&#25093;o&#65533;&#65533;&#65533;&#65533;3N&#65533;i &#65533;&#572;&#65533;&#65533;&#65533;D&#65533;`&#65533;3T&#1147;U&#65533;NJ&#65533;H&#65533;&#65533;m&#65533;&#65533;&#65533;5q_(&#65533;&#65533;*q&#65533;&#65533;Q&#65533;5&#65533;&#65533;`&#65533;~i &#65533;&#65533; 
:&#65533;&#65533;&#65533;P&#65533;'&#65533;&#65533;&#65533;&#65533;sR&#65533;&#65533;JG&&#65533; v&#65533;?&#65533;E,]B	r&#65533;&#65533;&#65533;QJx%^&#62231;B&#65533;@&#65533;qX`D.&#65533;&#65533;f&#65533;&#65533;~&#65533;&#65533;&#1774;&#1534;&#65533; +&#65533;&#65533;(&#65533;&#65533;)&#65533;&#65533;&#65533;$e&#65533;&#65533;&#65533; XB8Q!u&#65533;&#65533;&#65533;&#65533;4P&#65533;&#65533;4&#65533;}U&#65533;L&#65533;&#65533;3&#65533;pP0Q&#65533;
$&#65533;0
&#65533;&#65533;&#65533;&&#65533;<&#65533;LK&#65533;&#65533;&#65533;	 F:#&#65533;L&#65533;|}&#65533;c*4$&#65533;n&#65533; &#65533;&#65533;&#65533;&#65533;1N&#1095;@7&#65533;&#65533;W&#65533;.T&#65533;d 	&#65533;@&#65533;&#65533;^&#65533;,8 {&#65533;Q&#65533;&#1267;&#65533;
&#65533; &#65533;A*1&#65533;|&#65533;!&#65533;xE &#65533;&#65533;'&#65533;H&#65533;%&#65533;c&#65533;&#65533;*h&#65533;Ze&#65533;&#65533;V&#65533;F&#65533;&#65533;4&#65533;&#65533;P+S&#65533;&#65533;+&#65533;&#65533;M>&#65533;&#65533;0&#65533;M
\&#65533;&#65533;&#65533;&#65533;&#65533;C&#65533;EX&#65533;#&#65533;&#65533;fkF&#65533; F$p&#65533;$/&#65533;n&#65533;!p&#65533;&#65533; :ro&#784;&#65533;&#65533;y&#65533;&#65533;7&#65533;A ~ C#6(A&#65533;&#65533;&#65533;4&#65533;&#65533; JG&#65533;&#65533;&#65533;J`*&#65533;&#65533;,f8&&#65533;&#1555;&#65533;)jf)&#65533;h&#65533;1&#65533;)-g&#65533;B
&#65533;s&#65533;&#65533;+2&#2036;&#65533;&#65533;HN&#65533;&#65533;&#65533;  &#65533;f&#65533;&#65533;u>/&#65533;&#65533;s&#65533;&#65533;G=l &#1536;&#65533;0	e&#65533;&#65533;b&#65533;(&#65533; &#65533;-f&#65533;s&#65533;,&#65533;1 :(&#65533;g&#65533;&#65533;~1&#65533;:&#65533;&#65533;&#65533;<&#65533;&#65533;L&#1275;&#65533; &#65533;`&#65533;&#65533;`&#65533;3xt,&#65533;&#65533;2ACRg:K'&#65533;@&#816;&#65533;&#65533;&#65533;&#65533;	@&#65533;KD&#65533;&#65533;N&#65533;3&#65533;&#65533;&#65533;ew&#65533;I%,&#65533;z&#65533;2R&#65533;&#65533;1KL&#2186; &#65533;d&#65533;DR&#65533;a&#65533;2` 1U&#65533;&#65533; K(M&#65533; &#65533;&#65533;0&#65533;P&#65533;	&#65533;&#65533;HA&#65533;,&#65533;&#1259;Y&#65533; &#65533;@&#65533;p&#65533;+8&#65533;,&#65533; r&#65533;&#567;n&#65533; `&#65533;&#65533;&#65533;U&#65533;*&#65533;@&#65533;(&#65533;&#65533;M(&#65533;^&#65533;&#65533;$&#65533;&#65533;&#65533;,|&#65533;&#65533;;&#65533;&#65533;&#65533;&#65533;3&#65533;&#65533;
/t ^&#65533;S&#65533;F&#65533;7&#65533;&#65533; @&#65533;&#65533;Y&#65533;&#65533;:&#65533;&#65533;&#65533;&#65533;&#65533;&#65533;&#65533;4`Q8D0:uV&#65533;C/&#1557;y9&#65533;&#322;h&#65533;6&#65533;
P&#65533;&#65533;&#857;n=&#1224;&#65533;&#65533;0ah&#65533;&#65533;&#65533;p&#65533;&#65533;&#181;fQ&#65533;/&#65533;&#65533;K&#65533;W&#65533;&#65533;&#65533;
p &#65533;N&#65533;b&#65533;&#517;.V1h&#65533;zNT{&#65533;N&#65533;&#65533;i&#65533;.&#65533;$@&#65533;&#65533;\&#65533;t&#1731;<&#65533;&#65533;o6%b&#65533;V&#65533;&#65533;N&#65533;s &&#65533; &#65533;Yr&#65533;<)&#65533;P%&#65533;agh&#65533;"`=&#65533;&#525;&#65533;LN&#65533;&#65533;Y0&#65533;@&#154;&#65533; ?&#65533;&#65533;&#65533;&#65533;/&#65533; X&#65533;&#65533;S&#29722;&#65533;&#65533;<&#65533;&#65533;j&#65533;&#65533;04&#65533;j&#65533;El&#65533;&#65533;&#65533;g&#65533;y&#65533;M!&#65533;&#1848;&#65533; @s4+&#65533;h" &#65533;2&#65533;%[&#65533;;A&#65533;P&#65533;VG;:&#65533;&#65533;&#65533;&#65533;&#65533;&#65533; &#65533;`"&#65533;)p&#65533;&#65533;&#65533;&#65533;'	&#65533;&#65533;$J&#1885;&#65533;&#65533;;0&#65533;&#65533;&#65533;F1&#65533;#a&#65533;b [T5)&#344;D&#65533;&#65533;gf&#65533;&#65533;Z&#65533;r0n&#65533;&#65533;(&#65533;V@W&#65533;|&#65533;&#65533;D&#65533;&#998;)&#1268;MHk_;&#65533;8 &#65533; &#65533;\&#65533;0C&#65533;I&#65533;Q&#65533;&#65533;&#65533;&#65533;&#65533;&#65533;&#65533;E	&#65533;&#65533;&#65533;=a&#65533;F&#65533;&#65533;&#769;S&#65533;&#1179;&#65533;|&#612;
&#65533;R2=O&#1364;h8&#65533;&#65533; &#65533;A&#65533;&#65533;;+&#65533;&#65533;&#796;&#65533;b0Nm&#65533;s&#65533;&#65533;&#65533;&#65533;&#65533;Mp! {&#1029;IV&#65533;&#65533;T&#65533;&#65533;1o&#65533;i&#65533;$&#65533;}&#65533; 	&#65533; &#65533;&#65533;&#65533;&#65533;&#65533;&#65533;2&#65533;&#65533;&#65533;Jyl&#65533;&#65533;&#65533;&#65533;&#65533;V&#65533;&#65533;&#65533;>&#65533;FC`0&#65533;&#65533;&#65533;JY&#65533;&#65533;&#65533;&#65533;0&#65533;G&#65533;&#1651;`&#65533;7&#65533;&#65533;U1&#65533;3&#65533;q&#65533;!&#65533; &#65533;r&#65533;&#1467;:&#65533;Ig&#65533;i&#65533;Ew&#65533;t&#36655;&#65533;9|N0?&#65533;:&#65533;&#304;7&#65533;Y &#65533;&#65533;(&#65533;&#3773;&#65533;k&#65533;-&#65533;yg&#65533;k&#65533;N&#65533;m,&#65533;&#65533;&#65533;&#65533;&#65533;&#65533;&#65533;&#1126;&#65533;1&#65533; &#65533;H/&#65533;&#65533;&#65533;&#65533;l`y&#65533;J&#65533;Q&#65533;&#65533;&#19525;&#65533;&#65533;6&#65533;|&#65533;\BX&#65533;&#65533;d`&#65533;f&#65533;v"&#65533;&#65533;&#65533;&#65533;&#65533;&#65533;V&#65533;&#65533;4.&#65533; &#65533; @&#65533;"A&#65533;&#225;N&#65533;&#65533;&#65533;&#65533;`	0 +FL&#65533;&#65533;n &#65533;&#65533;Nr&#65533;&#65533;D&#65533;&#65533;&#65533;&#65533;&#65533;e&#65533;&#65533;&#65533;&#65533; T&#65533;
&#65533;@&#65533;&#65533;&#65533;&#65533;@
X p&#738;&#65533;&#65533;v&#65533;&#65533;&#65533;x &#65533;&#65533;&#65533;-@&#65533;*J&#65533;&#65533;&#65533;&#65533;&#65533;&#65533;
8&#65533;Y^&#65533;M&#65533;&#65533;*&#65533;p!&#65533;&#65533;g&#65533;&Ajn&#65533;Nu&#65533;f~o&#65533;&#65533;Kd&#65533;
&#65533;M,n&#65533;&#65533;&#65533;&#65533;&#65533;*e&#65533;P=&#65533;&#65533;&#65533;&	y&#65533;7`	&#65533; &#65533;&#718;&#65533;&#65533;
<&#65533;&#65533;&#65533;&#65533;&#65533;l&#65533; & &#65533;&#65533;S&#65533;&#65533;!&#65533;&#65533;&#65533;"?&#65533;F&#65533;&#65533;4z#~(`&#65533;&#65533;M&#65533;(&#65533;`
L G&#65533;pR&#65533;&#65533;&#466;&#65533;&#65533;&#65533;&#65533;+&#65533;&#65533;,A&#65533;()&#65533;&#65533; >`E&#65533;^$( j&#65533;&#65533;&#65533;ot&#65533;&#65533;pB7`p&#65533;O&#65533;&#65533;&#65533;&#65533;&#65533;A&#65533;e&#65533;@jE&#65533;H&#65533;)K	g&#65533;&#65533;o&#65533;d&#65533;&#65533;V 
A&#65533;&#65533;lRD`&#65533;M&#65533;&#65533;J&#65533;&#65533;!D&#65533;	6&#65533; &#65533;&#1124;nI&#65533;&#27906; $ &#65533;&#65533;`&#65533;&#65533;&#65533;&#65533;:@&#65533;&#65533;&#65533;K&#65533;&#65533;&#65533;&#65533;N,&#65533;&#65533;`&#65533;&#65533;&#65533;&#65533;&#65533;
&#65533;(&#65533;&#65533;&#65533;n&#65533;&#65533;C&#65533; &#65533;&#65533;;"&#65533;&#65533;&#65533;&#65533;#&#65533;h&#65533;+R&#65533;@B &#65533; &#65533;l&#65533;,&#65533;&#65533; Z,&#65533;^$&#65533;&#65533;&#65533;&#65533;&&#1895;&#65533;&#65533;&#65533;&&#65533;&#65533;&#65533;4&#65533;&#65533;&#65533;:&#65533;&#65533;0Q\&#65533; &#65533;n&#65533;&#65533;&#65533;&#65533;&#65533;&#65533;C\&#65533;&#65533; @u&#65533;)p$1J	&#65533;&#65533;&#65533;&#65533;&#65533; & &#65533;(.5&#65533;&#65533;(&#65533;-A1\&#525;7Vg&&#65533;&#65533; &#65533;d&#65533;&#65533;| &&#65533;&&#65533;&#65533;'$&#65533;
h&#65533;&#65533;&#65533;d`!&#65533; &#65533;&#65533;7&#65533;J/E&#65533;7 &#65533; "`rPt&#802;r &#65533;l.i&#65533;B&#65533;2&#65533;&#65533;&#65533;3&#65533;e&#65533;&#65533;r&#65533;N@
&#65533;4&#65533;&#65533;V&#65533; x&#65533;&#65533;&#65533;&#65533;&
&#65533;&#65533;&#65533;&#65533;&#65533;&#65533;bd&#65533;&#65533; j%&#65533;6&#65533;Z(&#65533; Z &#65533;nA&#65533;&#65533;
x&#65533;&#65533;B&#65533;&#65533;&#65533;&#65533;5&#65533;1/&#65533;3J&#65533;jCn&#65533; N`z&#65533;;&#65533;	&#65533;T&#65533; &&#65533;2	J&&#65533;$&#65533;&#65533;ha&#65533;@i%d&#65533;&#65533;&#65533;&#65533;T6&#65533;<&#65533;J&#65533;&#65533;&#65533;/&#65533;c,<j l:B<o
&#65533;t&#65533;&&#65533;`<&#65533;h&#65533;D&#65533;&#65533;`&#8514;&#1072;&#480;2 &#65533;	&&#65533;(B&#65533;&#65533;bbA@	&#65533;
pE+&#65533;L&#65533;f`	Ot|R&#65533;Y^&#65533;&#65533;d&#65533;&#65533;,&#65533;&#65533;246&#65533;/C  <&#65533;&#65533;f&#65533;&#65533;'N&#65533;h &#65533;qL&#65533;&#65533;4&#65533;0&#65533;aXrM&#65533;&#65533;A9n&#65533;&#65533;t&#65533;&#65533;xT &#65533;E# H&#65533;&#65533;&#65533;&#65533;&#65533;D0&#65533;&#65533;&#65533;&#65533;14Z&#65533;$&#65533;t&#65533;&#65533;&#65533;A&#65533;fF&#65533;&#65533;&#65533;&#65533;&#65533;&#65533;&#65533;>&#65533;"&#65533;&#65533;"In18&#65533; @
ad&#65533;UxQ&#65533;l&#65533;&#65533;&#65533;&#65533;&#65533;1CQ&#65533;c&#65533;&#65533;`&#65533;
&#65533;&#65533;&#65533;E&#65533;`	T@&#65533;X5L-&#65533; &#65533;#QuQ&#65533;.y&#65533; V ~a&#65533;&#65533;&#1302;&#65533;&#65533;
N@&#65533;6&#65533;Nc&#65533;N&&#65533;&#1280;x!&#65533;c9&#65533;&#65533;V&#65533;&#65533;3in87&#65533;&#65533;&#65533;d&#65533;&#65533;b|`j8&#65533;&#65533;<FX/&#65533;X&#65533;H&#65533;luV&#65533;P&#65533;A|`%&#65533;&#65533;&#65533;l&#65533;|&#65533;4&#65533;&#65533;&EH 
&#65533; &#65533;	&#1502;A&#65533;&#65533;''&#65533;&#65533;UwI8!&#65533;&#1301;]&#65533;]&#65533; &#65533;::G&#65533;&#1382;_m&#65533;&#65533;&#65533;&#65533;&#65533;`&#65533;&#65533;H&#65533;&#65533;&#65533;@)&#65533;&#65533;6G&#65533;&P&#65533;P&#65533;	&#1440;JMH&#65533;&#65533;M&#65533;&#65533;&#65533;&#65533;tdc&#65533;u&#65533;&#65533;j
j&#65533;A!n
V`Br&#65533;g&#65533;IWV&#65533;Z&#65533;e&#621;f&#65533;x&#65533;&#65533;&#65533;(a&#65533;	&#65533;F&#65533;&#65533;&#65533;&#65533;&#65533;V@BD&#65533;	&#65533;&#65533;L&#172;d&#65533;"aj 7&#65533;&#65533;<&#65533;&#65533;~&#65533;&#65533;U
F&#65533;]&#65533;&#65533;&#65533;@&#65533;F&#65533;&#65533;&#65533;p4&#65533;&#65533;&#65533;&#1435;&#65533;v&#65533;&#65533;80 p`~ &#65533;uL&#65533;L(&#304;x`J&#65533;&#65533;p&#65533;Mo&#65533;&#65533;c&#65533;ol&#65533;&#65533;V&#65533;4&#65533;&#65533;U&#65533;&#65533;,&#65533; 	h&#65533;&#65533;&#65533;R.smjs)&#65533;&#65533;&#65533; (&#65533;&#65533;-&#65533;4&#65533;P&#65533;
:&#65533;?M9fA&#65533;@	&#65533;u&#65533;#&#65533;&#65533;zi/s][`
8&#65533;&#65533;&#65533;&#65533;&#65533;`k|E&#65533;&#464;&#1499;Vy&#1475;:&#65533;&#65533;&#65533;l7?q&#65533;f"&#65533;H&#65533;&#2008;!&#65533;RfZ&#65533;r&#65533;&#65533;&#65533;^5w&#65533;U}w&#65533;H&#65533;I
J&#65533;"&#65533;&#65533;&#65533;&#65533;&#65533;&#65533;&#65533;&#65533;NI&#65533;&#65533;&#65533;x&#65533;&#65533; O- &#65533;
&#65533;&#65533;4!v&#65533;&#65533;FE&#65533;	&#883;'&#1045;&#65533; ,&#65533;w&#65533;`&#65533; &#65533;pu&#65533;7Xs=&#65533;R&#65533;&#65533;&#65533;T&#65533;&#65533;&#65533;&#65533;&#65533;&#551;&#65533;&#65533;&#65533;a&#65533;o&#65533;&#65533;l&#65533;&#51912;&#65533; &#65533;
}kgd0&#65533;&#65533;&#65533;r&#65533;&#65533;|q&#8721;&#65533;t&#65533;8e&#65533;&#65533;@c&#65533;N&#65533;)l@&#65533;&#65533;&#840;a&#65533;	&#65533;*&#65533;
&#65533;&&#65533;j&#65533;&#65533;d8ww]&#65533;tg&#65533;t&#65533;PZ&#777;&#65533;&#1165;&#65533;I&#65533;77&#65533;2&#65533;3EL&#65533;p&#65533; P&#65533;2&#1057;x12A
&#65533;&#65533;p
&#65533;&#65533;i=?&#65533;B&#65533;q*xd&#65533;&#65533;y&#65533;&#65533; > 0&#65533;4D&#65533;0&#65533;&#65533;K&#530;&#65533;x_&#65533;&#65533;&#65533;@&#65533; J@|i&#65533;PAJW&#65533;&#65533;y&#65533;&#65533;&#65533;X&#65533;&#65533;&#65533;&#65533;Q&#65533;T>&#65533;fY,&#65533;3&#65533;&#160;P&#65533;X&#65533;k&#65533;&#65533;'&#65533;&#65533;&#65533;+j&#65533;&#65533;8&#65533;W&#65533;&#65533;&#65533;&#65533; B&#65533;\A&#65533;&#65533;Hn&#65533;"@!&#65533;&#65533;5&#65533;&#65533;P&#65533;5 d&#65533;
&#65533;[&#65533;#&#65533;&#65533;8@~&#65533;x/R&&#65533;9&#65533;
G&#65533;&#65533;y&#65533; 2&#65533;6&#65533;VXFd&#65533;`dQ&#65533;&#65533;&#65533;U&#65533;&#65533;&#65533;&#65533;@J&#65533;~&#65533;
&#65533;&#65533;&#65533;&#65533;~ ,&#65533;K&#65533;-&#65533;/&#65533;&#65533;ip&#65533;s&#65533;&#65533;3@P&#65533; 4&#65533;	&#65533;&#65533;@47Qb&#1568;\&#65533;&#861;;&#65533;A&#65533;&#65533;&( &#65533; 
&#65533;&#65533;&#65533;&#65533;&#65533;@B&#65533;&#65533;&#65533;^&#65533;P&#65533;+Y&#65533;&#65533;&#65533;&#65533;&#65533; &#65533; 4&#65533;&#65533;&#65533;@&#65533;&#65533;to&#65533;&#65533;&#65533;&#65533;&#65533;&#65533;o&#65533;|cN@x&#65533;&#65533;@g&#65533;yA&#1186;`&#65533; `&#65533;&#65533;'&#65533;&#65533;&#65533;:&#65533;&#65533;m&#65533;&#65533;&#65533;n :&#65533;&#65533;&#65533;&#65533;|az&#65533;K?b&#65533;",&#65533;&#65533;&#65533;$&#65533;I&#65533;&#65533;#&#65533;*&#65533;&#65533;	&#1412;&#65533;&#666;}&#65533;b&#65533;P&#65533;h&#65533;&#65533;&#65533;~3&#65533;&#65533;^&#65533;&#65533;&#65533;U&#65533;&#65533;z&#65533;@bD&#65533;&#65533;&#65533;&#65533;|A&#65533; F&#65533;UK&#65533;,Y&#65533;&#65533;/&#65533;O&#65533;R&#65533;n &#65533;
&#65533;&#65533;&#41489;&#65533;&#65533;&#65533;&#65533;b&#65533;&#1244;d&#65533;&#65533;&#65533;&&#65533;[&#65533;&#65533;&#65533;&#65533;&#65533;l &#65533;&#65533;`n&#65533;&#65533;T &#65533;&#65533;&#65533;_BX&#65533;&#65533;&#65533;&#65533;&#65533;N &#65533;r&#65533;N&#65533;&#65533;`
&#65533; &#65533;&#65533;&#65533;q&#65533;&#65533;@&#65533;3&#65533;M&#16263;:&#65533;<&#65533;/&#65533;:&#65533;B&#65533;&#65533;&#65533;3l6&#65533;r`&#65533;&#65533;C8&#726;&#65533;&#65533;&#65533;1&#65533;#&#65533; >&#65533;&#1748;&#65533;	&#65533; &#65533; >&#65533;&#65533;H&#65533;&#65533;/&#65533; w`@ &#65533;&#65533;{B&#65533;G\&#65533;M&#65533;&#65533;.&#65533;|)(R&#65533;nA&#1870;&#221;*A&#65533;`H&#65533;>&#65533;&#65533;&#65533;&#65533;&#1059;N $ 4&#65533;H&#65533;&#65533;`&#65533;&#65533;&#65533; &#65533;&#65533;&#65533;&#65533;&#65533;-&#65533;bZ&#65533;&#65533;&#65533;&#65533;&#65533;&#1796;xJ&#65533;&#65533;<8;v&#65533;&#65533;
f&#65533;a&#65533;$&#65533;&#65533;&#65533;8&#65533;&#65533;&#65533;&#65533;&#65533;dr&#65533;&#65533;R3?#&#65533;&#65533;4&#65533;&#65533;V H&#65533; 
&#65533;&#65533;~&#65533;&#65533;n&#65533;&#65533;&#65533;c&#65533; ^ 3O&#65533;&#65533;E&#65533;&#65533;&#65533;&#65533;&#65533;|&#65533;oX^&#65533;&#65533;&#65533;&&#65533;;&#65533;&#65533;&#65533; h+&#65533;6&#65533;&#65533;&#65533;VV&#65533;&#65533; "&#65533;"@2@n&#65533;&#65533;&#65533;	&#65533;&#65533;&#65533;-&#65533;&#65533;&#65533;&#65533;T&#65533;Y
&#476;&#65533;	P&#65533;&#65533;l&#65533;1p&#65533;&#65533;&#65533;&#65533;y=&#1182;#&#65533;&#65533;bH
1at &#65533;&#65533;0&#65533;L&#65533;oEb&#65533;  *&#65533;Z&#65533;~ 	&#65533;&#65533;
&#65533;&#416;&#65533;&#65533;&#65533;&#65533;mU&#65533;B&#65533;*
p@D`&#65533;&#65533;G{v&#65533; &#65533;&#65533;&#65533;;&#65533;#mnX&#65533;2&#65533;&#65533;>&#65533;&#65533;@&#65533;&#65533;&#65533;T(&#1488;&#65533;K&#65533;~#&#65533;N&#65533;D`t&#65533;~&#65533;
&#65533; &#65533;&#65533;&#65533;B&#65533;&&#65533;&#65533;},N&#65533;&#65533;&#444; &#65533;@4&#65533;c&#1008;&#65533;F&#65533;&#65533;&#65533;&#65533;&#65533;9$&#65533;&#65533;&#65533;|o&#65533;&#65533;&#65533;
&#65533;&#65533;Id&#1949;wk&#65533;eo$s:&#65533;&#65533;&#65533;&#65533;`&#65533;`&#65533;&#65533;R&#65533;&#1975;&#1477;&#65533;h&#65533;&#65533;&#65533;&#65533;&#65533;&#65533;.`&#65533;uf&#65533;w*4&#45415;cC&#65533;&#65533;A+&#65533;	T&#65533;u"h&#65533;&#1408;&#65533;&#65533;1&#65533;T&#65533;p|&#65533;&#65533;&#65533;f&#65533;&#65533;-&#65533;cy&#65533;&#65533;&#65533;&#65533;@&#65533;CdmU&#65533;&#285;&#65533;&#65533;&#65533;&#65533;h&#65533;&#65533;&#65533;`&#65533;@h&#65533;&#65533;&#65533;(&#65533;&#65533;&#1592;x<&#65533;&#1899;L&#65533;	*_2&#65533;&#65533;&#65533;@:&#65533;&#65533;&#65533;&#65533;&#65533;&#65533;&#65533;H&#65533;&#1311;&#65533;v&#65533;gz&#65533;&#65533;&#65533;$&#65533;G[ &#65533;&#65533;I	&#65533;&#65533;>&#65533;&#65533;&#65533;C&#65533; &#65533;"Q&#65533;?&#65533;K&#65533;i&#65533; &#65533;>
#&#65533; &#65533;&#1099;8&#65533;&#131076;:Lh&#65533;&#65533;C#FDH&#65533;`	@&#65533;&#65533;&#65533;d&#65533;3h&#1312;A&#65533;F&#65533;&#65533;4,Q&#65533;ly2&#65533;3%U&#65533;I)3f,U&#65533;&#65533;8&#65533;A&#65533;-&#65533;&#65533;&#65533;R&#65533;&#65533;B&#65533;5&#65533;&#1321;T&#65533;Z&#65533;&#65533;5&#65533;&#1453;\&#65533;V=&#65533;4&#65533;&#1585;d&#730;=&#65533;&#65533;l&#65533;	@x&#65533;&#65533;&#65533;g&#65533;&#65533;&#65533;]v&#65533;X&#65533;^L&#65533;V&#65533;Z&#65533;&#65533;&#65533;q&#65533;4&#65533;c&#65533;0c&#700;&#65533;&#65533;&#65533;&#65533;57U&#65533;|93&#65533;&#65533;2e&#256;!&#65533;&#65533;8 &#65533;`&#65533;f&#65533;&#65533;;&#65533;&#65533;&#65533;&#1916;q&#65533;K;&#65533;&#65533;&#65533;&#65533;&#1090;5&#65533;t&#65533;&#65533;#&#65533;&#65533;&#1109;&#65533;.&#65533;c&#65533;^Q&#65533;Q )p&#65533;&#65533;&#65533;+&#65533;&#65533;pFB&#65533;p&#330;3&#65533;Y&#65533;l&#65533;&#1637;&#65533;&#65533;&#65533;Q&#65533;<#&#65533;&#65533;.K&#65533;&#65533;q
l&#65533; C&#65533;&#65533;\qb!&#65533;Po>a&#65533;V1&#65533;`&#65533;^(&#65533;q	QD&#65533;@P&#65533;K2&#65533;AW&#65533;3&#348;&#65533;1 B&#65533;&#65533;&#65533;R&#65533;&#65533; ,&#65533; A&#65533;Ee&#1591;&#65533;{8&#65533;_L&evMc&#65533;FK(&#65533;&`p&#65533;\yP -&#65533;&#65533;&#65533;v2d&#65533;A&#65533;If&#65533;^q&#65533;&#1559;j&#65533;&#65533;&S&#65533;P&#65533;*&#65533;4#]%&#65533;R&#65533;'&#65533;e&#65533;m:D&#65533;&#65533;T&#65533;	>\&#65533;E&#65533;	&#65533;JFzvRI>&#65533;&#65533;cX&#65533;I,q&#65533;#d&#65533;&#65533;p &#65533;E&#65533;&#65533;P&#65533;&#65533;&#65533;&#609;&#65533;&#65533;&#65533;
+T&#65533;J&#65533;,@&#65533;&#65533;&#65533;&#65533;L&#65533;&#65533;5&#65533;&#65533;1&#65533;&#65533;1&#65533;~W+&#65533;@&#65533;8&#65533;&#65533;&#65533;d&#65533;&#65533;h&#65533;&#65533;&#65533;YKe&#65533;&#65533;R(&#65533;D0&#65533;P&#65533;"0&#65533;&#65533;&#65533;9dX&#65533;&#65533;;&#65533;&#65533;J@&#65533;&#65533;&#65533;&#65533;&#65533;&#65533;&#65533;&#65533;oYI)&#65533;B&#65533;&#65533;&#1195;&#65533;&#65533;cJ'&#65533;&#65533;`l&#65533;&#65533;&#906; X	H 
LD&#65533;&#335;&#1530;_&#65533;&#65533;&#65533;t&#65533;~[L1E9&#65533; &#65533;	"Dp&#65533;
(&#1047;Z&#65533;qiXp&#65533;BtR&#65533;&#65533;&#819;W&#65533;&#65533;4&#65533;]&#65533;@	W&#65533;&#65533;2vJ&#65533;2&#65533; &#65533;
&#65533;	&#65533;"r+&#65533;c&#65533;5P&#65533;X&#65533;1M&#65533;}&#65533;&#65533;J&#65533;Y&#65533;QC&h&#65533;&#65533;&#65533;L&#65533;&#774;&#65533;&#65533;x[&#65533;*&#65533;&#65533;X3h[&#962;^U&#1030;&#65533;{&#65533;l&#65533;&#65533; S&#65533;\&#65533; S(s&#65533;`&#65533;Q3&#65533;&#65533;&#65533;&#65533;&#65533;&#65533;&#65533;`&#65533;tv}&#65533;&#65533;&#65533;\p&#65533;3&#65533;&#65533;&#65533;p &#2038;&#65533;l`Eli^&#65533;l&&#65533;&#65533;&#65533;x&#65533;z&#65533;Zx&#65533;&#65533;sL/&#65533;(y&#65533; &#65533;[x3B&#65533;&#65533;VX1&#65533;M&#65533;&#65533;1KK&#65533;&#65533;=&#65533;0&#65533;P;[&#65533;JD&#65533;&#65533;&#65533;*&#65533;&#65533;^&#65533;:&#65533;&#65533;&#65533;&#65533;O8&#65533;	&#65533;B&#65533;Y&#65533;&#65533;` a&#883;t&#65533;&#65533;?&#65533;&#65533; &#65533;i
&#65533;&#65533;&#417;&#65533;&#65533; 8A&#65533;0&#65533;&#65533;`&#65533;&&#65533;~&#65533;p#&#65533;&#65533;&#65533;&#65533;&#65533;e,05#Z&#731;Bd&#65533;/Y&#65533;<\&#305;D$P&#65533;S 
&#65533;Jn&#65533;&#65533;&#65533;&#65533;2&#65533;&#65533;(&#65533;A`bp(&#65533;&#65533;$*&#65533;X&#65533;PW,\A
/8&#65533; @;&#65533;$%<&#554;&#65533;&#65533;&#65533;;&#65533;I =&#65533;#&#65533;&#65533;&#65533;<&#65533;%&#65533;1 &#65533;&#65533;%&#901;&#65533;&#65533;Av&#65533;&#65533;?&#65533;&#65533; H@	&#65533;&#65533;&#65533;+&#65533;&#65533;%&#65533;!&#65533;{&#65533;P&#65533;%&#65533; P 0&#65533;&#360;JK
!&#65533;&#65533;&#65533;G9&#65533;0xvl%&#65533;&#65533;&#755;`0B@ &#65533;:E&#65533;W&#65533;h&#65533;'tp &#65533;IQMI (&#65533;*h&#65533;&#65533;Y&#65533;&#65533;&#65533;-`&#65533;"&#65533; f&#65533;;&#65533;D
&#24619;&#163;&#65533;&#65533;&#65533;&#65533;&#65533;r&#65533;frc,&#65533;i&#65533;&#65533;&#65533;&#65533; !p.&#65533;&#65533;f&#65533;&#65533;&#65533;&#65533;&#65533;&#65533; &#65533; \(&#65533;&#65533;d&#598;p!	C&#65533;&#65533;&#65533;&#65533;vMd0&#65533;&#65533;:&#65533;J&#65533;&#65533;s&#65533;c&#65533;&#65533;C&#65533;&#65533;8 &#65533;&#65533;&#65533;&#65533;
-l&#65533;&#65533;&#252;&#65533; Pat&#65533;i&#65533;K&#65533;-&#65533;@$P&#65533;&#65533;&#65533;4i&#65533;DE!&#65533;^t&#65533;}[eA&#65533;A&#65533;&#712;&#65533;*&#65533;P<&#65533;X&#65533;&#65533;Z&#65533;&#65533;%&#65533;a%&#65533;jI	Qr&#65533;/xa
0AP&#65533;F&#65533;)D%&#65533;
W&#65533;&#65533;&#65533;b5&#65533;>&#65533;&#65533;&#65533;Hl&#65533;$&#65533;:)&#65533; 1&#65533;t&#65533;/&#65533;&#65533;&#65533;&#65533;&#65533;=&#65533;&#65533;d)&#65533;&#65533;nJW&#65533;&#65533;u&#65533;&#65533;&#65533;(]#&#65533;&#65533;&#65533; j u&#65533;(0A&#65533;0&#65533;&#65533;zu&#65533;&#65533;Cb&#1026;&#65533;&#65533;U&#65533;=cy&#65533;
77&#65533;&#65533;&#65533;g&#65533;7&#65533;!f&#65533; &#65533;&#65533;	8&#65533;V&#65533;&#65533;&#65533;8G&#65533; V&#65533;&#65533;&#65533;J>&#65533;ch&#65533;&#65533;&#65533;d&#65533;.&#65533;&#65533;&#1348;z\&#65533;3#&#65533;m/W&#65533;:&#65533;&#65533;&#65533;8&#65533;P&&#65533;&#65533;&#65533;&#65533;z"&#65533;l`&#65533;(&#65533;&#65533;%+!&#568;&#65533;$&#65533;&#65533;&#65533;&#65533;&#65533;&#65533;&#65533;&#65533;b&#65533;O&#65533;pVN&#65533;&#65533;1&#65533;E9&#65533;&#65533;!ZQ&#65533;:&#65533;&#65533; &#65533;&#65533;d&g&#65533;Bn@&#65533;&#65533;z1l#&#65533;&#65533;"&#65533;sR&#65533;&#65533;&#65533;&#65533;W4&#65533;N&#65533;&#65533;&#65533;%&#65533; x&#65533;~&#65533;&#65533;$R-&#65533;O&#65533;&#65533;&#65533;S&#569;&#65533;W&#65533;&#65533;&#65533;^&#65533;x&#65533;Rr&#65533;a&#65533;&#65533;&#65533;{~#&#65533;
p&#65533;$&#65533;?&#65533;9[&#65533;&#65533;&#65533;+&#65533;x ll&#65533;&#65533;"&#65533;V&#490;&#11423;&#65533;&#65533;{&#65533;V;&#65533;&#65533; |&#65533;<&#65533;HIh&#65533;&#65533;E&#65533;aTPt&#65533;D&#65533;&#65533;&#65533;"&#65533;3&#65533;|%&#65533;&#65533;PC&#65533;&#65533;&#65533;&#65533;&#65533;&#65533;&#65533;;*z,&#65533;b	+&#65533;%&#65533;@H&#65533;v&#65533;&#65533;&#65533;R&#65533;+5u&#65533;&#65533;&#65533;&#65533;
:C&#65533;E&#65533;X&#65533;&#65533;&#65533;&#65533;=F
^`&#65533;4&#65533;&#65533;l&#65533;&#65533;^&#65533;&#65533;&#1535;&#65533;&#1653;&#65533;&#65533;Y
&#65533;:0&#65533;&#65533;&#65533;&#65533;f&#65533;&#65533;&#65533;(#&#65533;&#65533;&#65533;o&#65533;T&#65533;&#3496;&#65533;-oE&#65533;&#65533;&#65533;iiB 0&#65533;&#65533;&#65533;&#65533;2RJ&#65533;*&#65533;K&#65533;`&u&#65533;&#65533;B {&#65533;Zw&#65533;8&#65533;J&#65533;&#65533;&#65533;&#65533;	g0[{&#65533;&#65533;H 1&#65533;&#65533;&#65533;~&#65533;&#65533;&#65533;N&#12222;&#65533;\-&#65533;,&#65533;&#1740;&#65533;&#65533;&#65533;&#65533;&#65533;&#65533;W&#65533;&#65533;x&#65533;y&#65533;m~&#65533;&#65533;oey&#753;&#65533;~&#65533;<C(&#65533;,`&#65533;&#65533;&#65533;&#65533;j&#65533;&#65533;6&#65533;<b&#65533;&#65533;6p&#65533;.q&#65533;'&#65533;x]&#65533;&#908;!&#65533;&#65533;@&#65533;Zc3]nP&#65533;&#65533;h&#65533;0&#65533;&#65533;Y&#65533;&#1073;{9&#65533;N&#65533;@&#65533;&#65533;v&#65533;&#65533;4Z&#65533;&#65533;&#65533;K&#65533;&#690;{&#65533;Aw&#65533;&#65533;&#65533;&#65533;&#65533;wSW&#65533; 8A&#65533;5S>1d!
-X&#65533;)&#65533;B&#65533;&#65533;6y&#65533;&#65533;&#65533;&#65533;P1&#65533;&#65533;e&#65533; @&#65533;.\&>,C&#65533;&#65533;&#65533;&#65533;&#65533;&#65533;&#65533;&#65533;=&#65533;&#65533;;^&#65533;&#65533;g&#65533; u&#65533;&#65533;&#65533;&#65533;O&#65533;&#65533;&#65533;6&#65533;&#65533;)&#65533;&#65533;&#65533;*&&#65533;&#65533;;gHY&#65533;&#65533;E$&#65533;6p&#128;Q&#466;&#65533;&#65533;D&#65533;&#65533;&#65533;&#494;}&#65533;&#65533;&#65533;&#65533;&#65533;&#65533;&#65533;PP-X&'&#65533;G&#65533;	j&#65533;[U&#65533;~&#65533;&#65533;;&#65533;w&#65533;G1Go&#65533;4a&#65533;E&#65533;gD&#65533;i&#65533;Fo&#65533;W\&#65533;g&#65533;a&&#65533;&#65533;&#533;\&#65533;s,&#65533;U&#65533;b&#65533;S&#65533;(&#65533;&#65533;&#65533;\&#65533;&#65533;`&#65533;&#65533;&#65533;&#65533;&#65533;WT3da3 DPC0&#65533;&#65533;&#65533;mbV&#65533;&#65533;&#65533;FWCX&#65533;&#65533;o5m9!&#65533; &#65533;2&#65533;H&#65533;&#65533;>u&#65533;w_&&#65533;&#65533;Y=Q&#65533;&#65533;.&#65533;S*KAw&#65533;&#65533;&#65533;&#65533;&#65533;&#65533;^&#65533;&#65533;&#65533;c;l&#65533;J&#65533;E&#65533;&#65533;&#65533;w?o&#65533;Zv&#65533; &#65533; Ca&#65533;&#65533;n&#65533;&#65533;w&#65533;}lU&#65533;zX3Fr !0!&#65533;Pc24G&#65533;h&#65533;&#65533;&#65533;;&#65533;&#65533;&#65533;_(0&#65533;>&#65533;DPD&#65533;&#65533;F&#65533;gWJ(o&#65533;h&#65533;mah&#65533;&#65533;&&#65533;0@M&#65533;$d&#65533;b`B0&#65533;a&#65533;&#65533;}z&#65533;&#65533;t&#65533;H&#65533;&#65533;3&#65533;=&#65533;X&#65533;h&#65533;2K&#65533;&#65533;S&#65533;&#65533;"&#65533;&#65533;&#65533;&#65533;y&#65533;&#65533;&#65533;a&#65533;'{&#65533;$j&#65533;(Ln&#65533;P&#65533;&#65533;G(v&#65533;X&#65533;q & x&#65533;&#65533;e&#65533; P &#65533;C&#65533;&#65533;[&#65533;V&#65533;H&#65533;Zs&#65533;C&#65533;&#65533;'^@ ]m&#65533;&#65533;&#65533;&#65533;8&#65533;[&#65533;yq&#65533;8 &#65533;jE&#65533;b&#65533;#&#65533;&#65533;@ &#65533;&L6&#65533;r&#65533;w&#65533;wh@I&#65533;&#65533;&&#65533;'PN&#65533;a&#65533;h@%L&#65533;"&#65533;&#65533;&#65533;&#65533;-y&#65533;&#65533;&#65533;?W&#65533;P'PR&#65533;Z&#65533;!&#65533;&#65533;D&#65533;&#65533;&#65533;G&#65533;&#65533;&#65533;;&#65533;&#65533;&#65533;eA&#65533; #&#65533;@&#65533;>&#65533;[}a5&#65533;jCy&#65533;&#65533;x?Z&#65533;&#65533;MHC	&#65533;$&#65533;"&#65533;&#65533;l&#65533;&#65533;&#65533;&#65533;&#65533;}{&#65533;&#65533;1zq 
071&#65533;&#65533;&#65533;|&#1623;~&#65533;%&#65533;&#65533;&#65533;X&#65533;?7x5&#65533;&#65533;&#65533;^Fi7i&#65533;%Dy&#1603;&#65533;)&#537;&#65533;ur&#65533;YWC3&#65533;&#65533;y&#65533;v&#65533;r&#65533;&#65533;7&#65533;V&#65533;&#65533;&#65533;&#65533;&#65533;&&#65533;n&#65533;$&#65533;-&#65533;&#65533;&#65533;ie&#65533;W&#65533;&#65533;7&#65533;&#65533;I&#65533;F&#65533;&#65533;&#65533;N&#65533;(KF&#65533;&#65533;&#65533;u-&#65533;&#65533;&#65533;y&#65533;&#65533;&#65533;&#65533;Fqg&#65533;W&#65533;&#65533;&#65533;&#65533;VvU&#65533;a&#65533;;&#65533;&#1624;F&#65533;&#65533;Fi&#65533;&#37204;&#65533;&#65533;&#65533;})&4&#65533;&#65533;&#65533;I&#65533;&#65533;&#65533;i&#65533;9&#65533;&#65533;&#65533;U&#65533;J&#65533;&#65533;&#65533;zo&#65533;Y&#65533;&#65533;&#65533;&#65533;&#65533;9&#65533;`&#65533;&#649;&#65533;&#65533;&#65533;j&#65533;&#65533;li&#65533;&#65533;&#65533;&#65533;&#65533;&#65533;$&#65533;&#65533;F&#65533;&#65533;&#65533;8q&#65533;&#65533;;&#65533;)C&#65533;&#65533;&#65533;&#65533;`!&#65533;&#65533; &#65533;&#65533;
s&#65533;	\&#65533;**&#65533;&#65533;`&#65533;w&#65533;^4&#675;&#65533;@}&#65533;&#65533;w9&#65533;Y&#65533;Yt=Z&#65533;&#65533;&&#65533;&#65533;&#65533; &#65533;a&#65533;FJ&#65533;Iz}#&#65533;0M&#1700;&#65533;&#1494;&#65533;y;0
&#65533;&#65533;&#65533;ciB&#65533;_&#65533;e&#65533;&x3&#65533;[&#65533;H&#65533;]&#65533;`&#65533;&#65533;P&#65533;&#65533;f&#65533;J4bZ&#65533;&#65533;_zc&#65533;&#65533;nj42#+7&#65533;}:jvj&#65533;2&#1510;Bh;&#43463;&#65533;&#65533;&#65533;x&#65533;&&#65533;j&#65533;
&#65533;*&#65533;&#65533;&#65533;&#65533;9&#65533;W&#65533;&#65533;&#65533;&#65533;&#65533;7&#65533;J&#65533;8&#65533;r&#1945;&#65533;&#65533;:E:&#65533;&#65533;Fa&#65533;&#65533;&#65533;R!h&#65533;&#616;&#65533;&#65533;&#65533;&#65533;&#65533;&#65533;&#65533;*&#65533;h&#1566;&#65533;\&#65533;&#65533;&#65533;a*&#65533;&#65533;&#65533;C&#65533;%&#65533;A&#65533;.`&#65533;&#65533;&#65533;(
&#1707;&#65533;0xT@&#65533;&#43776;&#65533;&#65533;y&#65533;&#65533;&#65533;
&#65533;&#970;&#65533;Sa&#65533;&#65533;BX&#65533;)&#65533;Z&#65533;&#65533;&#65533;J%&#65533;9d&#65533;2&#65533;&#1495;3w&#65533;&#65533;&#65533;TAG&#65533;&#65533;'&#65533;Vf&#1745;&#65533;&#65533;&#65533;7&#65533;v&#65533;&#65533;&#687;
C7xC9F&#65533;&#65533; 8&#65533;F&#65533;&#65533;&#65533;X1&#65533;k&#65533;k&&#65533;&#65533;&#65533;&#65533;&#65533;&#65533;m&#169;H7&#65533;&#65533;T&#65533;	&#65533;&#65533;W&#65533;F&#65533;zj&#65533;&#65533;&#65533;8&#65533;/&#65533;J&#65533;&#65533;.T&#65533;&#65533;'&#65533;^&#65533;F&#65533;9&#65533;&#65533;&#1499;&#65533;&#298;B&#65533;P&#65533;G&#65533;(&#65533;&#65533;&#64878;3dz&#65533;f&#65533;E&#65533;R4&#65533;&#65533;y&#65533;2&#65533;>&#65533;&#65533;9&#65533;&#65533;
&#65533;J&#65533;y&#65533;&#65533;&#65533;'B&#65533;&#65533;&#65533;Z&#65533;.&#65533;&#65533;W&#65533;&#1562;k1GC&#65533;G/9L&#65533;&#65533;)I&#65533;&#65533;&#65533;g&#65533;&#1929;&#65533;&#65533;&#65533;^&#65533;t&#65533;i1&#65533;h&#65533;p3D&#65533;&#65533;)h&#65533;&#65533;A&#65533;&#65533;&#65533;&#65533;&#629;&#65533;9O&#1692;&#65533;&#695;&#65533;)&#65533;f&#65533;&#65533;y&#65533;&#65533;dRo&#65533;&#1389;&#65533;&#65533;o&#65533;&#65533;&#65533;S&#344;&#65533;&#65533;9&#65533;&#65533;&#65533;&#65533;&#65533;&#761;&#65533;2KbFm&#65533;&#65533;r&#65533;;&#65533;&#65533;7f&#65533;R&&#1785;&#65533;&#65533;C&#65533;&#65533;`&#65533;^ii{t&#65533;s&#65533;&#65533;&#65533;&#65533;&#65533;T&#65533;Y&#214;*vg&#65533;&#65533;K&#65533;%&#65533;qm&#65533;&#65533;&#65533;&#65533;&#65533;&#65533;S1j*&#65533;"&#65533;K&#65533;&#65533;k&#65533;&#1483;&#65533;&#1643;&#65533;&#65533;&#765;&#65533;&#65533;&#65533;&#65533;&#65533;+&#65533;&#65533;K&#65533;&#65533;k&#65533;&#29438;&#39678;&#65533;&#766;&#65533;&#65533;&#65533;&#65533;&#65533;+&#65533;&#65533;K&#65533;&#65533;k&#65533;&#65533;&#65533;&#65533;&#65533;&#65533;&#65533;&#65533;&#767;&#65533;&#65533;&#65533;&#65533;,&#65533;L&#65533;l&#65533;&#65533;&#65533;	&#65533;&#65533;&#65533;&#65533;&#65533;&#65533;&#65533;,&#65533;L&#65533;l&#65533;&#65533;&#65533;&#65533;&#65533;&#65533;&#65533;&#65533;&#65533;&#65533;!,&#65533;#L&#65533;%l&#65533;'&#65533;&#65533;)&#65533;&#65533; !&#65533;	 &#65533; ,    &#65533;&#65533; &#65533; &#65533;	H&#65533;&#65533;&#65533;&#65533;*\&#560;&#65533;&#199;#J&#65533;H&#65533;&#65533;&#331;3j&#65533;&#561;&#65533;&#463; C&#65533;I&#65533;&#65533;&#595;(S&#65533;\&#626;&#65533;&#727;0c&#668;I&#65533;&#65533;&#859;8s&#65533;&#65533;&#627;&#65533;&#991;@&#65533;
J&#65533;&#65533;&#1123;H&#65533;*]&#692;&#65533;&#1255;P&#65533;J&#65533;J&#65533;&#65533;&#1387;X&#65533;j&#65533;&#693;&#65533;&#1519;`&#202;K&#65533;&#65533;&#1651;h&#1258;]&#758;&#65533;&#1783;p&#65533;&#669;K&#65533;&#65533;&#1915;x&#65533;&#65533;&#65533;&#759;&#65533;&#2047;&#65533;L&#65533;&#65533;&#65533;&#200;+^&#824;&#65533;&#65533;&#464;#K&#65533;L&#65533;&#65533;&#65533;&#728;3k&#65533;&#825;&#65533;&#65533;&#992;C&#65533;M&#65533;&#65533;&#65533;&#1256;S&#65533;^&#890;&#65533;&#65533;&#1520;c&#734;M&#65533;&#65533;&#65533;&#1784;s&#65533;&#65533;&#891;&#65533;&#65533;&#65533;&#65533;&#65533;N&#65533;&#65533;&#65533;&#65533;&#531;+_&#65533;z&#65533;@&#65533;	0&#65533;&#65533;:&#65533;&#945;k&#2046;] v&#65533;&#65533;&#65533;.{A&#65533;&#65533;&#65533;C&#65533;N&#65533;{&#65533;&#65533;N&#65533;&#65533;x&#65533;&#65533;&#1239;&#65533;&#65533;&#65533;&#65533;&#1024;Ww&#65533;&#65533;&#65533;x&#65533;X&#1986;	&x`&#4215;&#65533;{&#65533;Y&#65533;o&#65533;i'&#65533;x&#65533;&#65533;&#65533; w.(&#65533;&#65533;&#65533;W@&#65533;&#65533;&#65533; z&#65533;f&#65533;u&#1573;&#65533;&#1930;!&#65533;h&#65533;7&#65533;|&#65533;&#65533;a&#65533;&#65533;M&#1567;&#65533;5&#65533;&#65533;#&#65533;H&&#65533;`&#65533; &#65533;c&#65533;&#65533;y&#65533;uFh&#65533;5*&#65533;&#65533;&#65533;!&#65533;}	&#65533;&#65533;$yR&#65533;&#65533;&#65533;Y&#65533;'d&#65533;[&#65533;)&#65533;w'v&#65533;&#65533;&#65533;&#65533;&#65533;eZ&#65533;b&#65533;:z(&#65533;n
"&#65533;G
@&#65533;D&#65533;Ia&#65533;&#65533;ih&#65533;w"v)&#65533;m&#65533;&#65533;}"&#65533;!&#65533;&#65533;Q&#65533;&#1926;&#65533;&#65533;&#65533;(&#65533;&#65533;"&#65533;&#65533;#n&#65533;&#65533;/r&#65533;&#65533;{&#65533;D&#65533;
e&#65533;&#65533;
Z(&#65533;&#65533;*&#65533;}&#65533;]&#65533;j^&#65533;&#65533;Y&#65533;BJb&#65533;&#65533;&#65533;:&#65533;&#65533;&#65533;E&#65533;&#65533;Z
K&#65533;I";&#65533;&#65533;&#65533;Z&#65533;,[&#65533;&#65533;y&#65533;&#65533;R+&#65533;&#65533;&#65533;&#65533;&#65533;e&#65533;&#1754;U &#65533;&#1998;&#65533;&#65533;&#65533;&#65533;9&#65533;Y&#65533;&#65533;&#65533;XK&#65533;-&#65533;&#65533;&#65533;nw_>&#65533;'&#65533;&#65533;r%+&#65533;&#65533;&&#65533;p&#65533;:&#65533;{&#65533;&#65533;g%#&#65533;/l&#65533;&#65533;&#65533;&#65533;&#65533;&#65533;T&#65533;&#65533;&#65533;-&#65533;$cl&#65533;U&#65533;&#1569;&#65533;'e&#65533;|%&#65533;\2&#65533;Hv&#65533;&#65533;R&#65533;&#65533;(&#65533;&#65533;$&#65533;k&#65533;z|&#65533;P&#65533;&#65533;&#65533;&#65533;&#65533;	&#65533;[&#65533;V&#65533;&#65533;&#25000;4&#65533;T&#65533;+5&#65533;C:&#65533;&#1255;&#65533;&#65533;&#65533;U&#65533;&#65533;&#65533;&#65533;&#65533;&#65533;5NE&#65533;&#65533;l&#65533;,/&#65533;&#1757;-&#1257;&#65533;&#65533;m7&#65533;S&#65533;'w&#65533;K&#1862;&#65533;3&#65533;&#65533;M&#65533;&#65533;)&#65533;Jw&#642;-x&#65533;p#I&#65533;I?&#65533;&#65533;&#65533;+>&#65533;&#65533;B?&#65533;Q~&#65533;~8&#1785;}&#65533;&#922;w&#65533;=:&#65533;kO&#65533;:&#966;&#65533;Z&#65533;E]&#65533;&#65533;&#65533;&#65533;6.&#65533;&#65533;&#65533;&#65533;&#65533;&#65533;=8&#65533;&#65533;&#65533;&#65533;&#65533;6&#65533;"&#65533;&#65533;&#65533;&#65533;&#65533;?&#65533;c&#65533;&#65533;&#65533;&#65533;b&&#65533;|&#65533;&#65533;5&#976;&#65533;'&#65533;x&#65533;R&#65533;&#65533;&#65533;&#65533;&#65533;_&#1823;&#65533;Q&#65533;&#65533;&#65533;&#1295;&#65533;&#65533;&#65533;- &#65533;y&#65533;7&#65533;Cr&#65533;/&#65533;&#65533;&#65533;&#65533;&#17119;&#65533;&#65533;&#65533;&#65533;&#65533;x&#65533;&#65533;&#65533;&#65533;&#65533;&#65533;DO;&#65533;&#65533;	f`
<&#65533;F&#65533;&#3836;C<&#65533;5&#65533;k&#65533;&#65533;,&#65533;&#65533;&#65533;&#65533;hC&#65533;`&#65533;`KEt&#65533;&#65533; U&#65533;&#65533;Q&#65533;M&#65533;K\&#65533;&#65533;&#65533;&#65533;H&#65533;&#65533;&#65533;&#65533;+h&#1097;<&#65533; ~t&#65533;!&#65533;&#1446;*t&#65533;\j&#65533;]&#65533;&#65533;&#65533; &#65533;A&#65533;P&#65533;3&#65533;&#65533;[X&#65533;P&#65533;&#65533;&#65533;@&#65533;&#65533;lh0D&#65533;&#65533;.w2c 2&#65533;&#65533;!Ta&#65533;f<&#65533;&#65533;0)&#65533;&#65533;c&#65533;p&#65533;&#65533;R&#65533;&#65533;t6d&#65533;oq&#65533;3P&#1028;>&#65533;[t&#65533;&#65533;1&#65533;?(&#65533;8WI&#65533;0!&#65533;&#65533;&#18132;&#65533;&#65533;l&#65533;	&#65533;&#65533;&#65533;$&#65533;&#65533;g&#65533;D&#65533;&#65533;&#65533;@N&#65533;&#65533;I&#65533;&#702;&#65533;#! a@&#65533;2&#65533;x&#65533;H&#65533;&#65533; &#65533;&#8489;&#65533;&#65533;j&#65533;&#1789;&#439;&#65533;Y&#65533;6&#65533;&#65533;, I&#65533;bn&#65533;&#65533;&#65533;&#65533;&#65533;&#490;&#65533;=&#65533;$&#65533;W&#2030;&#65533;A@A&#65533;&#65533;&v&#65533;&#65533;V&#65533;&#65533;&#65533;&#65533;P\&#65533; ?Z&#65533;k	&#65533;&#65533;K&#65533;`:C#r&#65533;&#65533;-v&#65533;&#832;&#65533;/(Q&#65533;&#65533;S&#65533; &#65533;&#65533;&#65533;&#65533;&#65533;O&#1545;.I
X&#65533;2!{B&#65533;&#65533;&#65533;&#65533;&#65533;"&#65533;9&#65533;&#65533;ftpyZ&#65533; &#65533;i#0`o&#65533;3X&#65533;J&#65533;B&#65533;&#65533;&#65533;CJ&#65533;&#65533;Z&#65533;&#65533;bR&#65533;Q&#65533;c&#65533;
A&#65533; &#65533;C&#65533;&#65533;`&#65533;"VxA&#65533;z&#1280;)&#65533;o&#65533;S'(&#65533;&#65533;&#65533;f7&#65533;&#65533;B`&#65533;&#65533;&#65533;.&#65533;;&#65533;&#65533;&#65533;&#65533;;&#65533;D&#65533;:x";}F3&#65533;h&#65533;e&#65533;&#65533;G&#65533;&#65533;]&#65533;z4&#65533;&#65533;&#65533;&#65533;&#735;&#65533;>&#65533; &#65533;a&#344;&#65533;C#&#65533;Y&#65533;aX,cy6&#65533;]*o&#65533;$"&#65533;	&#65533;`&#65533;&#65533;&#65533;&#65533;&#65533;&#65533;&#65533;&#65533;(&#304;&#65533;&#65533;&#65533;p&#65533;bcF&#65533;W&#65533;&#65533;&#65533;&#65533;&#65533;8&#65533;T&#65533;9X.&#65533;"f&#65533;&#65533;&#65533;&#65533;&#1787;&#65533;&#65533;9T`&#65533;
&#65533; &#65533;&#65533;he+&#65533;b&#65533;bJ&#65533; &#1720;&#65533;&#65533;&#65533;i&#65533;Q&#65533;T&#65533;&#65533;@&#65533;&#65533;&#65533;p&#65533;&#65533;&#65533;d&#1026;>&#65533; &#65533;&#65533;k&#1955;&#65533;)s&#65533;y&#65533;&#65533;P&#65533; 8&#65533;&#65533;&#65533;}&#65533;$&#65533;&#65533;W&#65533;&#65533;p&#65533;n&#65533;K&#65533;&#65533;	&#65533;C:&#65533;&#65533;&#65533;^&#65533;s&#65533;&#65533;dF06q@S&#65533;&#65533;0&#65533;`&#65533;&#65533;&#65533;-(C)&#65533;&#65533;&#65533;b>4&#65533;`&#65533;dP&#65533;&#65533;qo&#65533;*VX&#65533;&#65533;&#65533;&#65533;v^E&#65533;1&#65533;&#65533; 	b&#1502;&#65533;&#65533;#&#65533;&#65533;&#65533;&#65533;&#65533;A&#65533;Z&#65533;@y&#65533;&#65533;&#65533;&#65533;\&#65533;S@	&#65533;&#65533;`&#65533;&#65533;&#65533;x&#65533;&#65533;(&#65533;0&#65533;&#65533;,&#751;&#65533; &#65533;T&#65533;&#65533;|&#65533;)&#65533;#fq(K5&#65533;&#65533;&#65533;&#65533;\<8&#65533;N7c&#65533;&#65533;w4&#65533; $!&#65533;&#65533;v&#65533;&#588;^0&#65533;&#65533;&&#65533;&#65533;jh&#65533;v9&#65533;&#65533;&#65533;
@&#65533;&#65533;&#65533;jD&#65533;&#65533;>&#65533;P&#65533;';&#65533;\ &#65533;&#65533;&#65533;&#65533;&#1921;~+&#65533;L8&#65533;&#65533;5f1Ta-&#65533; 2^&#65533;i&#65533;E&#65533;a&#65533;5v
 &#65533;a~V+2`&#65533;0&#65533; &#65533;&#65533;&#65533; &#65533;&#65533;&#65533;L&#65533;&#65533;&#65533;&#65533;it&#65533;&#65533;9&#65533;&#65533;&#65533;Dd&#65533;&#65533;O&#65533;p&#65533;rs&#65533;&#65533;:&#65533;a&#65533;k&#65533;&#65533;"q
^&#65533;q&#65533;&#65533;U&#65533;-&#65533;p&#65533;n&#65533;&#65533;&#65533;&#65533;&#65533;&#65533;&#65533;"&#65533;&#1931;&#65533;Vc&#65533;&#65533;d3&#65533;&#65533;a&#65533;6&#65533;&#65533;&#65533;&#65533;&#65533;%^&#65533;&#65533;Q|5&#65533;&#65533;&#65533;&#65533;2v&#65533;a&#65533;X&#65533;&#65533;&#780;_pC&#65533;u%&#65533;&#65533;&#65533;\&#65533;l&#860;@&#65533;&#65533;'`&#65533;C]&#65533;	a(&#65533;&#65533; F(&#65533; &#65533;  lo;&#65533;&#65533;p9*&#65533;&#65533;&#65533;&#65533;G{&#65533;&#65533;&#65533;.|&#65533;&#65533;>&#65533;`m&#65533;"X&#65533;&#65533;o&#65533;&#65533; &#65533;o&#65533;&#65533;&#65533;@Mo&#65533;&#65533;&#65533;	&#65533;&#65533;&#65533;&#65533;`&#65533;Y&#65533;!Hd&#65533;&#65533;&#65533;&#1244;,te&#65533;&#65533;3&#65533;&#65533;H a0+|f&#65533;
CZ&#512;&#65533;nG&#65533;&#65533;NIdg&#65533;&#65533;&#65533;&#65533;&#65533; @!&#65533;&#65533;&#65533;k&#65533;&#65533;&#65533;ZB
-&#65533;&#65533;&#65533;X&#65533;&#65533;&#65533;&#65533;4\S&#65533;&#65533;&&#65533;k&#65533;&#65533; &#65533;&#65533;&#65533;&#65533;j&#65533;fl&#65533;^&#513;"&#65533;&#65533;&#65533;&#65533;&#65533;Ef2-&#65533;(&#65533;&#65533;&#65533;t&#65533;&#65533;v&#65533;I&#65533;d&#65533;"k&#65533;&#65533;E&#65533;q&#65533;&#65533;&#65533;&#65533;&#65533;&#65533;v&#65533;&#65533; ps&#65533;&#65533;SrWU&#65533;&#65533;&#65533;}&#65533;A&#65533;&#65533;:l&#65533;#S_3C&#65533;&#65533; %0@
&#65533;Q Fi&#65533;&#65533;B&#65533; !s;&#1152;&#65533;&#65533;1&#65533;&#65533;w&#65533;/L, v&#65533;	&#65533;@X&#65533;&#65533;Y&#464;
q@&#65533;R&#65533;?&&#65533;h&#65533;Gg&#65533;&#65533;15U`F&#65533;&#65533;&#65533;x5hL&#65533; &#65533;&#65533;=&#65533;f&#65533;"~?X>&#65533;&#65533;V(?x#`H&#65533;&#65533;&#65533;gj&#65533;&#65533;&#65533;	x#&#65533; &#65533;h&#65533;s&#65533;J&#65533;|wD)`g&#65533;
:W&#65533;&#65533;&#65533;&#65533; Hp'&#65533;8o&#65533;ip&#65533;6&#65533;&#65533;!=&#65533;&#65533;/&#65533;4M&#65533;&#65533;&#65533;s&#65533;&#65533;&#65533;&#65533;/&#65533; #&#65533;,&#65533;w&#65533;su&#65533;\?&#65533;F]&`&#65533;&#65533;
&#65533;P&#65533;&#65533;&#65533;E"&#65533;	Wp&#65533;&#65533;?&#65533;&#65533; %&#65533;R&#65533;-3m0_ &#65533;&#65533;ZT&#65533;&#65533;GF&#65533;&#65533;&#65533;&#65533;&#65533;x=&#65533;&#65533;2&#65533;I&#65533;&#65533; &#65533;S &#65533;w7r&#65533;&#65533;O&#65533;` !Cv&#65533;&#65533;IW&#65533;&#65533;&#65533;1y&#65533;3#&#65533;&#65533;y)&#65533;&#65533;&#65533;4&#65533;V&#65533;4&#65533;&#65533;b 'H&#65533;&#65533;>&#65533;G&#65533;/&#65533;gp
&#65533;$Xb&#848;&#65533;&#65533;"y4t2&#65533;HF+S&#65533;&#65533;(&#65533;&0B&#65533;V&#65533;f&#65533;&#65533;G&#752;&#65533;&#65533;n&#65533;D&#65533;g&#65533;&#65533;x&#65533;&#65533;&#65533;(s&#65533;&#65533; &&#65533;&#65533;&#65533;`&#65533;uOy&#65533;
j&#65533;'&#65533;-&#65533;&#65533;k&#65533;&#65533;&#65533;&#65533;2"&#65533;&#1106;&#65533;&#65533;>&#65533;&#65533; &#65533;'&#65533;$&#65533;&#65533;&#65533;.&#65533; &#65533;c|&#65533;)&#65533;U&#65533;&#65533;&#65533;D&#65533; &#65533;s	&#65533;PGr&#65533;G&#65533;&#65533;
}07&#65533;_&#65533;&#65533;:&#65533;%o&#65533;*&#1634;&#65533;&#65533;AJ6&#65533;<&#65533;&#65533;&#65533;&#65533;]&#65533;5&#65533;\0&#65533;:C&#65533;&#65533;X&#65533;R&#65533;%)B)au&#65533;K&#65533;9&#65533;&#65533;0_&&#65533;J&#65533;@&#65533;&#65533;&&#65533;O&#65533;:&#65533;+&#65533;	3!&#9181;(&#65533;m&#65533;S S&#65533;&#65533;&#65533;&#65533;&#65533;&#1412;&#65533;@#k&#65533;&#65533;&#65533;")&#65533;K&#65533;7<Pp &#65533;&#65533;1&#65533;c&#65533;6Kp3?&#65533;&#65533;G?&#65533; x&#65533;
:&#1473;g&#65533;&#65533;' &#65533;&#65533;&#65533;&#65533;n&#65533;B&#65533;0&#65533;d &#65533;8@400&#65533; &#65533;&#65533;w&#65533;wo&#65533;S%&#65533;C&#65533;A&#65533;&#65533;&#65533;&#65533;KHL&#65533;&#65533;E&#65533;&#65533;&#65533;p&#65533;Y*j7*j&#65533;e`6&#65533;j&#65533;&#65533;Pr`@&#65533;&#65533;=&#65533;9n&#65533;a&#65533;1C]*&#65533;&#65533;P
&#65533;pp=&#65533;Gv&#65533;&#65533;&#65533;	X&#65533;&#65533; &#65533;>isW&#65533;&#65533;&#65533;o&#65533;Q&#65533;&#65533; 
&#65533;&#65533;&#65533;&#65533;P&#65533;B%&#65533;:B&#65533;w{&#65533;s `&#65533;u
&#65533;X5&#65533;&#65533;&#65533;g&#65533;&#65533;'&#65533; S3s,z0%2 @G@zp	&#65533;X[tc&#65533;py?
&&#65533;&#65533;C &#65533;yW &#65533;&#1044;&#65533;&#65533;S&#65533;ZP&#65533;&#65533;R&#1907;&#65533;&#65533;&#65533;I&#65533;A] &#65533;^0&#65533;&#65533; i&#65533;V&#544;	>&#65533;_7Cg&#65533;D&#65533;&#65533;mc &#65533;\&#65533;'X4&#65533;]&#65533; &#65533;2&#65533;l&#65533;&#65533;?e&#65533;Q&#65533;&#65533;h&#65533;&#65533;&#65533;&#2017; &#65533;sP&#65533;&#65533;
&#65533;F_&#65533;&#65533;f&#65533;	&#65533;;jz&#65533;&#65533;"&#65533;9:lt&#65533;
&#65533;&#65533;&#65533;XL&#65533;&#65533;	\&#65533;C&#65533;;@&#615;&#65533;@K&#65533; `?0&#65533;0
&#65533;0&#65533;&#65533;p&#65533;&#65533;0BB
&#65533;&#65533;#&#65533;:9pF&#65533;d&#65533;M%&#65533;A&#65533;U&#143;&#65533;&#65533;&#65533;&#65533;Q&#65533;b(7p&#65533;0&#65533;&#65533;&#65533;&#65533;&#65533;$`&#65533;&#65533;&#65533;&#65533;2B&#65533;&#65533;T&#65533;&#65533;l&#65533;
&#244;&#65533;7&#65533;G&#65533;0
e&#65533;&#65533;I&#65533;+&#65533;>^C^t&#65533;Z-&#65533;&#65533; 
&#65533;&#65533;JZ&#65533;&#65533;&#65533;&#65533;&#65533;&#65533;&#65533;&#65533;&#65533;v&#65533;&#65533;a&#65533;&#65533;CJP&#65533;&#65533;{e&#65533;c&#65533;&#65533;$ &#65533;&#65533;Q&#65533;w&#65533;B&#65533;-^&#65533;n&#65533; c5]&#65533;	&#65533;&#65533;
&#65533;&#65533;&e&#65533;R&#65533;&#65533;P!p"&#65533; G&#65533;.)*&#65533;&#65533;&#65533;c#&#65533; +&#65533;&#65533;@
&#65533;&#65533;&#65533;&b&#65533; G&#65533;&#65533;&#65533;2&#65533;&#65533;dg
21&#65533;x &#65533;#``&#65533; &#640;RK}Fi&#65533;&#65533;&#65533;&#65533;w&#65533;)J&#65533;&#65533;XUX^&#65533;E&#65533;r&#65533;s `[&#65533;&#65533;`fO&#65533;g8	h&#65533;* <(&#65533;&#65533;&#65533;>&#65533;d&#65533;&#65533; &#65533;<&#65533;&#65533;&#65533;m#&#65533;p&#65533;+X&#560;&#65533;	k&#65533;&#65533;>C&#65533;r&#1355;&#65533;&#65533;&#65533;"a2&#65533;%&#65533;:!p10&#65533; &#65533;&#65533;[z[&#65533;&#65533;&#65533;l&#65533;&#65533;m&#65533;O&#65533;A&#65533;K&#65533;T&#65533;q'&#65533;D&#65533;&#65533;&#65533;Ze&#65533;s
&#65533;&#65533;&#65533;
&#65533;&#65533;V#@N@&#65533;Xg&#65533;&#65533; 6&#65533;&#65533;&#65533;I&#194;&#65533;&+&#65533;&#65533;W&#65533;P&#65533;g&#65533;&#65533;	l@)&#38299;&#65533;&#65533;&#65533;&#65533;_=&#65533;&#65533;sb &#65533;b&#65533;&#65533;&#65533;
&#65533;&#65533;&#65533;&#65533;XL&#65533;@&#65533;
&#65533;p1&#65533;p&#65533;L4c&#65533;&#65533;.
&#65533;V
&#65533;&#65533;&#65533;&#65533; 4&#65533;&#65533;&#65533;n&#65533;vG&#65533;&#65533;
&#65533;p	W&#65533;&#65533;&#65533;^7&#65533;Xy&#65533;6&#65533;ApS&#65533;|&#65533;&#65533;`&#65533;&#65533;{&#2036;&#65533;p&#65533;0	t &#65533;ltf&#65533;	&#65533;&#65533;&x&#65533;3&#65533;&#65533;&#65533;nb&#65533;&#65533;8 	&#65533;T&#65533;	J&#65533;~L&#65533;&#65533;/WmE&#65533;&#65533;&#65533;&#65533;[4nYM&#65533;&#65533;   &#65533;&#65533;	&#65533;&#65533;
&#65533; e&#65533;&#65533;&#65533;&#65533;$l&#65533;P
&#65533;&#65533;N&#65533;&#65533;)&#65533;&#65533;48&#1340;&#65533;&#65533;&#65533;&#65533;f&#65533;&#65533;&#65533; &#65533;&#65533;| &#65533;t&#65533;
!l&#496;&#65533;&#65533;&#65533;+Yb-J&#65533;2V&#142;&#65533;aKv&#65533; &#65533;P&#65533;&#65533;f&#65533;&#65533;M&#65533;J	&#65533;&#65533;Z&#65533;<&#65533;8&#65533;Y&#65533;&#65533;,&#65533;&#65533;&#65533;&#65533;&#65533;:-k&#65533;&#65533;H&#65533;  0&#65533;&#65533;
&#65533;&#65533;&#65533;wG&#65533;5
c]x8&#65533;/&#65533;5&#65533;q"o$f&#65533;	&#65533; dI&#65533;&#65533;(U&#65533;	v0S *'a&#65533;&#65533;&#65533;@&#65533;2B&#65533;&#65533;-&#65533;:  1p~P
&#65533;&#65533;P"&#65533;E&#704;&#65533;&#65533; &#65533; &#65533;Ro&#65533;L+&#1379;3%&#65533;&#65533;@-0&#65533;&#65533;P
&#65533; I&#65533;u&#65533;&#65533;&#65533;	~`O&#65533;&#65533;&#65533;&&#65533;Q&#65533;,q&#65533;&#65533;@W&#65533;&#65533;d3&#65533;p&#65533;;&#65533;| 
&#65533;|&#65533;&#65533;4&#65533;&#65533;Gp&#65533;&#65533;&#65533;1&#65533;3&#65533;t&#24795;$&#65533;&#65533; @/&#65533;d&#65533;	&#65533;&#65533;&#65533;p&#65533;L&#65533;&#65533;=&#65533;	g`T&#65533;a&#706;&&#65533;K&#65533;]&#65533;&#65533;&#65533;"&#65533;&#65533;l%&#65533; @Y&#65533;&#65533;&#65533;j&#65533;&&#1244;&#65533;Xpl&#65533;&#65533;&#65533;k&#65533;&#65533;&#65533;&#65533;&#65533;&#65533;{ &#65533; &#65533;O&#65533;h&#65533;	Q&#65533;`*&#65533;&#65533;%r&#65533;`
r`2&#65533;&#65533;&#65533;&#65533;&#65533;<S&#65533;&#65533;W&#65533;&#65533;p&#65533;&#65533;&#65533;&#65533;&5Bj0`&#65533;`&#65533;&#65533;&#65533;&#65533;&#65533;	{0$0t&#65533;rQl&#65533;1]3&#65533;)&#65533;&#65533;@=$&#65533;q &#65533;&#65533;&#109850;m&#65533;&#65533;&#65533; &#65533;&#65533;M@&Pm9&#65533;\&#65533;Wn&#65533;&#65533;&#65533;
&#65533;&#65533;&#65533;Z&#65533;&#1404;&#411;&#65533;yA&#65533;aSK_&#528;
u&#65533;@ P&#65533;"&#65533;+*&#65533;&#65533;$&#65533;&#65533;&#65533;&#65533;h&#211;  &#65533;@&#65533;&#65533;&#65533;&#1057;Tr&#65533;&#65533;E&#65533;&#65533;&#320;
x`)P&#65533;\&#65533;Y&#65533;`&#65533;&#65533; &#65533;&#320;?JCF&#65533;&#65533;&#65533;&#65533;]&#65533; %P&#65533;&#65533;&#65533;&#65533;&#65533;S$p&#65533;&#65533;ho&#65533;ut"&#65533;&#65533;&#65533;jW#\;'	`&#65533;&#65533;w0
&#65533;&#65533;
kK&#65533;&#65533;]&#134;&#65533;&#65533;
 (&#65533;&#65533;#&#65533;1&#733;%_H80&#65533;Kg&#65533;(~&#65533;sq&#65533;=&#65533;*V&#65533;&#65533;`&#65533; &#65533;W&#65533;g]?F*B<3&#65533;i&#65533;&#65533;&#65533;&#65533;I&#65533;T/&#65533;<<&#65533;(@Ip&#65533;P&#65533;&#65533;<&#65533;=&#65533;
&#65533;P&#65533;N`&#290;F&#65533;&#601;(&#65533;mg&#65533;&#65533; &#65533;z
&#65533;<0^&#65533;D&#65533;mF&#65533;&#65533;&#65533;&#65533;e3m`]0	&#65533;&#65533;{H&#65533;&#65533;&#65533;d&#65533;s[@&#65533;&#65533;&#65533;&#65533; &#65533; 
p%p 
` &#65533;&#65533;&#1554;:&#1082;b @@VP&#65533; \'e&#506;'&#65533;&#65533;p&#65533;	r R)wC&#65533;+V&#65533;&#65533;%&#1553; $&#65533;&#65533;&#65533;	~&#65533;
@N&#65533;Z&#65533;54&#65533;&#599;&#65533;nB&#65533;&#65533;A `&#65533;^ &#65533; &#65533;&#65533;M&#65533;
{&#65533;0 k=Y p &#65533;pp<&#65533;1@epP&#65533;SP&#65533; &#65533;q;&#65533;#&#65533;&#65533;&#65533;&#65533;m&#65533;oP&#65533;P&#65533;&#65533;jE&#7376;	&#65533; D &#65533;&#65533;G&#65533;P&#65533;&#1962;!&#65533;&#65533;p&#65533;	&#65533;&#65533;&#864;&#65533;0u Z&#65533;&#65533;b&#65533;&#65533;2*&#65533;@0&#65533;&#65533;&#65533;&#65533;Ywd_&#65533;&#65533;;&#65533;&#65533; b &#65533;&&#65533;U E0&#65533;0v&#65533;&#65533;p
&#65533;&#65533;
&#65533;&#65533;	a&#65533;&#65533;&#65533;&#65533;y;&#65533;&#65533;zm0&#65533;0&#65533;&#1901;&#65533;&#65533;&#592;&#65533; &#65533;&#65533;f&#65533;2&#65533;p&#65533;&#1179;&#65533;&#65533;c&#65533;cS"&#65533;&#65533;&#65533;	&#65533;&#65533;Y&#65533;a&#65533;0&#65533;&#65533;+&#65533;&#65533;&#65533;-Y&#65533;&#65533;Xr&#65533;&#65533;`p	r&#65533;&#65533;&#65533; 
i&#65533;*  &#65533;&#65533;&#65533;d&#65533;]&#65533;&#65533;`	&#65533;P8k&#65533;&#65533;&#65533;E&#65533;@rp&#65533;&#65533;&#65533;&#65533;\&#65533;`&#65533;&#65533;:@u0&#65533;&#65533;&#65533;V&#65533;&#65533;i}&#65533; &#65533;`
~&#65533;B&#65533;&#65533;&#65533;&#65533;&#2041;&#65533;&#65533;`p&#65533;&#65533;&#65533;)
k0&#65533;&#65533;oP&#65533;&#65533; 1@&#65533;@&#65533;D&#65533;P&#65533;B&#65533;
&#65533;Q&#65533;D&#65533;-^&#280;Q&#65533;F&#65533;' @`&#65533; &#65533;F&#65533;t&#65533;&#65533;`&#514;2&#65533;&#65533;j&#1651;g&#924;&#1140;iSY&#65533;Il&#65533;yq&#65533;&#65533;5^&#65533;TB&#65533;&#65533;&#65533;d&#512;&#65533;&#65533;&#65533;&#65533;f7m>6&#65533;&#65533;'C&#65533;4Hr&#65533;H&#65533;&&#370;X&#65533;&#65533;&#65533;0&#65533;8&#65533;&#65533;5&#65533;fM&#65533;9&#65533;&#65533;l&#65533;&#65533;&#1446;G&#65533;&#65533;&#65533;&#65533; aC&&#65533;*P&#65533;Ynx&#65533;&#65533;&#65533;T&#65533;&#65533;5&#65533;E&#65533;E&#1489;*=&#65533;ZtC&#65533;=&#65533;F&#65533;Z&#65533;&#65533;eK
;&#65533;&#65533;&#65533;.&#65533;\"6&#1522;n&#65533;&#65533;8&#65533;&#65533;F&#65533;&#65533;:&#65533;X&#65533;*&#65533;&#1649;a&#65533;,[&#65533;l&#65533;&1E4&#65533;&{P,J&#65533;'&#65533;
$&#65533;&#65533;&#65533;B&#65533;X&#65533;R&#65533;&#65533;&#65533;5&#65533;&#65533;j&#65533;&#65533;@8&#65533;6l&#65533;&#65533;&$@&#65533;&#65533;&#65533;&#65533;Q|i&#65533;&#65533;&#65533;r&&#65533;S&#65533;(A&#65533;J&#65533;&#65533;B/&#65533;B&#65533;X&#65533;CS&#65533;&#65533;5&#65533;&#65533;&#65533;p&#65533;&#65533;&#65533;&#65533;&#65533;K7&#65533;&#65533;i&#65533;P q&#65533;&#65533;c&#65533;)&#65533;&#65533;a&#65533;.&#65533;&#65533;cFJ&#65533;&#65533;&#65533;3#*&#65533;$c &#65533;&#65533;@&#65533;UrA&#65533;&#379;lb&#65533;&#65533;exy&#65533;j&#65533;&#65533;{&#65533;!&#65533;N&#65533;I&#65533;&#65533;*`&#65533;&#65533;`CM&#65533;b&#65533;oA&#65533;z&#65533;d&#65533;&#65533;p&#65533;&#65533;4P&#65533;>$&#65533;PC#"(1?E&#757;@&#65533;&#65533;R([&#65533;*+yT&#65533;&#65533;_v&#65533;&#65533;&#65533;&#65533;&#1723;T&#65533;cDA&#65533;&#65533;&#65533;&#65533;o &#65533;&#65533;m&#65533;
&#65533;&#65533;x&#65533;]x)fG+&#65533;&#65533;&#65533;aHy&#65533;	(&#65533;&#65533;&#65533;3&#65533;L&#65533;&#769;&#65533;C&#65533;I!&#65533;8$&#65533;&#65533;&#65533;&#65533;v}f&#65533;Y&#65533;&#65533;E7\F8&#65533;\sS&#65533;HqM&#65533;$&#65533;&#344;&#65533;&#65533;U&#65533;&#65533;x&#65533;&#65533;&#65533;|C&#65533;&#65533;J&#65533;&#65533; &#65533;5&#65533;R&#65533;&#65533;&#65533;&#65533;&#65533;.1(&#65533;&#65533;&#65533;&#65533;&#65533;&#65533;f&#65533;&#65533;_}-c&#65533;*bP&#65533;&#200;BP I&#65533;DL&#65533;Y&#65533;BB nP&#65533;a&#65533;&#65533;'cN)c&#65533;&#65533;&#65533;&#65533;NYqw&#65533;!&#65533;&#65533;&#65533;:&#65533;&#65533;&#65533;U&#65533;X&#65533;&#65533;,*&#65533;%&#65533;c&#65533;&#65533;EP/&#65533;7&#65533;dJ&#65533;&#65533;t&#65533;&#65533;jY&#65533;F
	%*0!"&#65533;PE&#65533;&#65533;xU`d&#65533;&#65533;<j&#65533;&#65533;&#65533;&#65533;C&#65533;k&#65533;4&#1568;&#65533;`&#65533;&#65533;&#65533;9z&#65533;z'8&#65533;0&#65533;&#65533;&#65533;+I&#65533;'_&#65533;6&#65533;&#65533;&#65533;su[Y&#65533;&#65533;&#65533;T&#65533;I&#65533;}&#65533;&#65533;&#65533;&#1255;&#65533;Vp[&#65533;&#65533;&#65533;ZPC&#65533;&#65533;B`lP"&#65533;R&#65533;z.&#715;&#65533;Q&#65533;XDqd&#65533;!$&#65533;&#65533;&#65533;*&#65533;B&#65533;Gp&#65533;L&#65533;&#65533;P&#65533;&#65533;&#65533;&#65533;Os&#65533;&#65533;1xH&#65533;&#65533;&#65533;<}&#65533;	&#65533;<s&#65533;&#733;\C&#65533; &#65533;A&#65533;&#65533;&#65533;f;&#65533;&#65533;Tg&#65533;&#65533;|&#65533;:&#65533;)&#65533;&#65533;D  &#65533;&#65533;&#65533;&#65533;X&#65533;&#65533;&#65533;4&88&#65533;4&#65533;2}UlW&#65533;&#65533;&#65533;)a;&#65533;&#65533;2X&#65533;7&#65533;&#65533;4&#65533;,&#65533;&#65533;"&#65533;&#65533;jT&#65533;&#65533; &#65533;D&#65533;&#65533;&#65533;&#65533;&#65533;W&#65533;"&#65533;&#65533;&#65533;&#65533;B&#65533;!&#65533;&#65533;&#65533;H&#65533;&#65533;=&#65533;k&#1025;!ja&#65533;&#65533;&#65533;*:Ot3&#65533;h^&#65533;&#65533;&#65533;*&#65533;f&#65533;b*8&#65533;&#65533;n&#65533;W&#65533;&#65533; p&#65533;&#65533;`&#65533;G&#65533;&#65533;{V&#65533;&#65533;3&#65533;d
C&#65533;C&#65533;&#65533;&#65533;&#65533;,&#1620;&#65533;$&#65533;JAV!&#65533;&#65533;d9&#65533;&#65533;CfP
@&#65533;&#65533;&#722;|8&#65533;?&#65533;&#65533;,C&#65533;$k&#65533;&#65533;(&#65533;&#65533;}&#65533;&#65533;&#65533;&#65533;?]&#65533;&#672;kq&#65533;\&#65533;&#65533;&#65533;&#65533;&#65533;!&#65533;P&#65533;`&#65533;&#65533;&#432;&#65533;8 +?&#65533;$p&#65533;	&#65533;&#65533;P>`&#65533;&#65533;&#65533;W&#65533;n&#1610;A|&#65533;
B B&#65533;&#65533;&#65533;(K`&#65533;!j&#65533;&#65533;+9&#65533;&#65533;&#65533;&#65533;p&#65533;$@?$&#65533;&#65533;(&#65533;&#65533;?&#65533;&&#65533;&#65533;<M&#65533;(&#65533;T&#65533;U&#65533;X&#43812;d$&#65533;m&#65533;@&#65533;,.&#65533;&#65533;;bI &#65533;v &#65533;\&#65533;&#65533;3F#&#65533;&#65533;d&#65533;&#65533; &#65533;&#65533;&#65533;@&#65533;G&#65533;Bm&#65533;c&#65533;r&#65533;&#65533;d&#65533;bc`BBp*ge'Ph&#65533;&#65533;&#65533;&#65533;X('f&#65533;*,&#65533;x&#65533;&#65533;;&#65533;&#65533;:gQvU4&#65533;gR529&#65533;Fn !8D2&#65533;E&#65533;R6c&#65533;(&#65533;1&#65533;R&#65533;"&#65533;&#65533;!&#65533; &#65533;`(&#65533;@&#65533; &#65533;&#65533;&#65533;&#65533;J&#65533;(&#65533;p&#65533;&#65533;-&#65533;6Nj&#65533;&#65533;&#65533;UP
&#65533;&#65533;.TA&#65533;R&#65533;
E&#65533;	`&#65533;&#65533;&#65533;0&#65533;,&#65533;&#65533;&#65533;&#65533; &#65533;&#65533;p&#65533;m&#65533;ZPBb&#65533;A@X&#65533;$l&#65533;2jj?9&#65533;(&#1397;Y&#65533;&#65533;P&#65533;#&#65533;&#65533;Z\&#65533;X2&#65533;&#65533;c&#65533;"&#65533;XE&&#65533; 7&#65533;&#65533;?&#65533;&#65533;:&#65533; 8@&#65533;&#65533;&#65533;|&#65533;&#65533;^,&#65533;G&#760;&#65533;j@&#65533;&#65533;&#65533;*]&#65533;!@0&#65533;;d&#65533;&#65533;T&#65533;w&#65533;d&#65533;"&#65533;&#65533;~&#65533;&#65533;&#65533; &#65533;d&#65533;a&#65533;&#65533;&#65533;&#65533;&#65533;!&#65533;&#65533;&#65533; E&#65533;"=&#65533;j&#65533;2&#65533;1
?&#65533;&#65533;	,`&#65533;&#65533;&#65533;u;&#65533;r&#65533;&#65533;0h&#65533;&#65533;Z#*}z{H&#58395;(&#65533;&#65533;&#65533;,0q	N,by&#65533;&#65533;\&#65533;&#65533;@
&#65533;@9&#65533;w&#65533;X!&#65533;2P1&#65533;&#65533;&#1028;&#65533;1 n&#65533;I&#65533;b&#65533;%&#65533;n&#140;_&#65533;&#65533;m&#65533;&#65533;&#260;&#65533;&#65533;v&#65533;&#65533;&#65533;&#65533;/
&#65533;DA&#65533; &#65533;/z&#1310;&#65533;(c&#65533;&#65533;Cd0&#65533;&#65533;&#65533;&#65533;&#65533;og&#65533;&#65533;a>&#65533;&#65533;r~&#65533;&#65533;&#65533;{K&#65533;&#65533;&#65533;&#65533;H&#65533;$	8HA
\	B`,&#65533;I|&#65533;]&#65533;&#65533;&#65533;@*&#65533;b&#65533;,&#65533;P&#65533;"&#65533;-p&#65533;&#65533;	R&#65533;&#65533;&#65533;&#65533;&#1250;8&#65533;UBU&#65533;&#65533;&#65533;_&#985;@@s&#65533; &#65533;!&#65533;a&#65533;&#65533;&#380;L&#65533;d&#65533;&#65533;h&#65533;n&#65533;&#65533;&#65533;y&#987;&#65533;s&#65533;&#65533;@&#65533;p&#65533;&#65533;&#65533; &#65533;&#65533;/Lb[&#65533;B^&#65533;&#65533;
&#65533;&#65533;&#65533;&#65533;P&#65533;&#65533;@&#65533;&#65533; $&#65533;&&#65533;'&#65533;a,B	&#65533;v&#65533;&#65533;< b(&#65533;0&#65533;&#65533;d X&#65533;2[&#65533; &#65533;&#65533; t`L&#65533;&#65533;JR&#65533;&#65533;F&#65533;E&#65533;&#65533;&#65533;&#65533;X y&#65533;&#65533;iF08&#65533;0&#65533;&#65533;y>H~&#65533;&#65533;&#65533;Q&#65533;7&#65533;&#65533;&#65533;&#65533;k&#65533;&#65533;h(&#65533;&#65533;	<&#65533;&#65533;8&#65533;&#65533;K&#65533;&#65533;&#514;z&#65533;&#65533; nt&#65533;&#65533;&#65533;r&#65533;1&#65533;4&#65533;&#65533;%&#65533;&#65533;&#65533;&#65533;e)&#65533;-&#65533;&#65533;$&#65533;@&#65533; &#134;&#65533;&#65533;w&#65533;WM&#473;HS(CF&#65533;u&#65533;&#65533;f&#65533;H&#65533;&#65533;U;&#65533;<+$&#65533;&#65533;&#65533; c&#65533;dU7G&#65533;&#65533;tO&#65533;&#65533;&#1224;`9 &#65533;&#65533;&#65533;&#65533;p&#65533;&#65533;7&#22517;>&#65533;B*&#65533;&#65533;"v&#1024;&#65533;&#65533;&#65533;M9&#65533;#z&#65533;&#65533;X/&#65533;p&#65533;&#65533; &#65533;&#65533;&#65533;$  &#65533;&#65533;&#65533;&#65533;7"&#65533;&#65533;&#65533;&#65533;&#65533;&#65533;&#65533;^&#65533;&#65533;&#65533;%tP &#65533;s&#65533;&#65533;&#65533; 8 -t&#65533;
j(B	f0"&#65533;,Y<<&#65533;&#65533;&#1693;Qh&#65533;&#65533;G&#772;-&#65533;4!/c&#65533;&#65533;&#65533;&#65533;&#65533;0&#65533;Y8&#65533;f&#65533;&#65533;\&#65533;&#65533;&#65533;&#65533;I&#65533;p&#65533;&#65533;A#&#65533;&#65533;[-&#65533;	P&#65533;)&#65533;c&#671;&#65533;1$X&#65533;!x&#65533;&#65533;a&#65533;9&#65533;xI&#65533;&#65533;L&#65533;]&#65533;2&#65533;&#65533;Q;&#65533;&#65533;&#65533;&#65533;&#65533;&#65533;{&#65533;&#65533;&#65533;0&#65533;5&#65533;6&#65533;q>U&#65533;&#65533;8&#65533;U`"&#65533;X]&#65533;!&#65533;&#65533;&#65533; H&#65533;Q&#65533;(b&#65533;&#65533;ha&#65533;&#65533;-(&#65533;&#65533; &#65533;&#65533;&#65533;c&#65533;&#65533;&#65533;&#65533; &#65533;&#65533;3#&#65533;&#65533;`6&#65533;_H&#65533;-&#65533;&#65533;&#65533;&#65533;&#65533;&#65533;>hC&#65533;&#65533;Je&#65533;PH$p$&#65533;j&#65533;&#65533;&#65533;r&#65533;&#65533;!&#65533;=M&#65533;&#65533;1&#65533;&#65533;&#65533;&#1177;&#65533;;&#65533;0 &#65533;&#65533;P&#65533;*6#Mx&#65533;
&#33599;&#65533;&#65533;0&#65533;4&#65533;
&#65533;:(Z&#65533;c0&#65533;aH&#65533;5HoA&#65533;ic&#65533;&#65533;9&#65533;x&#65533;&#65533;i)&#65533;R&#65533;&#65533;&#1451;&#65533;&#65533;PRX&#65533; `&#65533;U!&#65533;&#65533;7G| &#65533;&#65533;=&#65533;_&#65533;,]&#65533;&#65533;&#65533;Cv
&#65533;@"c&#65533;DT&#65533;&#65533;&#65533;&#65533;	&#65533;&#65533;&#65533; &#65533;W&#65533;&#65533;&#65533;0S&#65533;&#65533;&#65533;&#65533;  &#65533;0&#65533;&#65533;&#65533;&#65533;&#65533;&#65533;&#65533; &#65533;&#65533;V8=&#65533;&#65533;&#65533;8&#65533;&#65533;&#65533;-T	&#65533;&#65533;h&#65533;C&#65533;&#65533;&#65533;&#663;&#65533;0&#65533;&#65533; &#65533;D&#65533;*&#65533;x&#65533;9 &#65533;&#65533;e&#65533;4h&#449;8&#65533;i&#65533;3&#65533;&#65533;F&#65533;&#65533;|&#65533;@&#65533;<{E&#65533;x&#65533;&#65533;)&#65533;J&#65533;`&#65533;&#65533;*&#1024;8 
@&#65533;BX"&#65533;G&#65533; X&#65533;HP
8&#65533;
&#65533;;#HX&#65533;B
&#65533;IiBO&#65533;(&#65533;V&#65533;QZ&#65533;V&#65533;%&#65533; &#65533;&#65533;&#65533;&#65533;xA&#647;&#65533;&#65533;T&#65533;&#65533;>iJ&#65533;&#65533;0&#65533;8I&#65533;&#65533;&#65533;4&#65533;$-&#65533;&#65533;F&#65533;&#65533; $&#65533;&#65533;&#1613;e&#65533;4 	 &#65533;`;X&#65533;&&#1826;&#65533;p&#65533;O8&#65533;@&#65533;$&#512;$&#65533;!&#65533;P&#65533;p&#65533;!8&#65533;xF &#65533;&#65533;&#65533;&#65533;h&#65533;G&#65533;&#65533;BX&#65533;b&#65533;&#65533;,0&#65533;:&#65533;$&#65533;&#65533;1&#65533;}K&#65533;&#65533;&#530;a&#65533;&#65533;&#65533;K>&#65533;&#65533;uj&#65533;&#65533;^&#65533;'R'i$?Z &#65533;&#65533;&#65533;e&#65533;&#65533;9&#65533;&#65533;&#65533; (&#65533;4&#65533;2<&#65533;&#1618;I0&#65533;(&#65533;&#65533;!&#65533;&#65533;&#65533;&#65533;TN&#65533;&#65533;5&#65533;&%X&#65533;P&#65533;&#65533;S_ &#65533;CH$&#65533; &#65533;&#65533;&#65533;&#65533;W&#65533;p&#65533;H&#65533; 8_&#65533;&#65533;ekb`;(a&#923;#&#65533;&#65533;0U&#65533;&#65533;&#65533;&#65533;0&#65533; &#65533;F@&#65533;&#65533;OH&#65533;&#65533;&#65533;&#65533;&#65533;G&#65533;|&#295;`&#65533;.@&#65533;@&#65533;H &#1568;QjKOj&#65533;Q/&#65533;$U $&#65533;&#65533;&#65533;`@&#65533;H&#65533;&#65533;/&#65533;&#65533;&#65533;&#65533;&&#65533;&#65533;|&#65533;b&#65533;&#65533;&#65533;i&#65533;h&#65533;7x&#65533;e&#65533;I[- &#65533;0&#65533;P	&#65533;P&#65533;Q&#65533;&#65533;`&#65533;C&#65533;,&#65533;D&#65533;&#65533;&#65533;&#65533;@&#65533;d&#65533;&#65533;)BTL &#65533;&#65533;?&#65533;S'&#65533;&#65533;5d9&#65533;&#65533;&#65533;(&#65533;&#65533;2&#65533;
*&#65533;; &#65533; &#1077;W&#65533; &#65533;\ JY&#65533;&#65533; &#65533;&#65533;&#65533;%&#65533;&#65533;}s"&#65533;&#65533;Q&#1027;$p&#65533;&#65533;3&#65533;0-S@&#65533;C&#65533;Fv2S$	&#65533;&#65533;;&#65533;&#65533;(+&#65533;OX)&#65533;&#65533;S&#65533;'Za&#65533;^x@&#513; &#65533;&#65533;&#65533;<&#65533;{&#1362;I&#65533;&#512;@D&#65533;&#65533;&#65533;&#1613;{ydXBX&#65533;x&#65533;Xq&#65533;&#65533;:MN;&#65533;$&#65533;&#65533;&#65533;N&#65533;&#65533;&#65533;&#65533;&#65533;d&#65533;E&#65533;&#65533;`&#65533;SEU&#65533;Z&#65533;rY&#65533;&#65533;&#65533;&#1493;&#65533;/hF&#517;})Np&#65533;PXS8&#65533;c&#65533;&#65533;Q&#65533;A@&#65533;&#65533;&#65533;&#65533;S&#65533;&#65533;&#65533;0 &#65533;=&#65533;&#65533;&#65533;R,Y,&#65533;?&#65533;&#65533;S&#65533;F&#65533;T&#65533;&#65533;F&#65533;&#65533; &#65533;&#65533;F Z&#65533;&#65533;OVx4n&#65533;&#65533;>&#65533;&#65533;B&#65533;&#65533;>&#65533;Y&#65533;<&#65533;@9a&#65533;2~a&#65533;c&#65533;T&#65533;&#65533;<H&#65533;&#65533;&#65533;N&#65533;&#65533;&#65533;$&#65533;@&#65533;&#65533;S8G&#1968;V&#65533;8&#65533;Wp+&#65533;%&#65533;" 7U&#65533;z&#65533;<.&#65533;O&#65533;&#65533;e&#65533;OF0P&#65533;c&#65533;&#65533;M&#65533;&#65533;-]&#65533;&#65533;&#65533;P&#65533;L&#65533;&#65533;AX&#65533;&#65533;@&#65533;e+&#65533;V&#65533;B&#65533;;&#16302;&#65533;%&#65533;&#65533;W&#65533;|&#65533;&#65533; P&#65533;&#65533;_`&#65533;&#1401;%&#65533;T0&#65533;&#65533;`$&#65533;&#65533;&#65533;>P&#65533;`&#65533;cX&#65533;Up&#65533;)&#65533;&&#882;`P&#65533;@H&#65533;&#65533;l&#65533;[\"&#65533;F&#65533;&#65533;&#65533;
)\&#65533;t pQ&#65533;&#65533;&#65533;&#65533;oY F p&#65533;&#65533;&#65533;`&#65533;!-&#65533;&#65533;&#65533;&#65533;&#65533;&#65533;&#65533;&#65533;+&#65533;-X&#65533;T&#65533;&#65533;}i!w&#65533;0&#65533;&#65533;zJ&#65533;X !&#65533;V&#65533;Uf&#65533;"c&#65533;V&#65533;=4@&#65533;&#65533;&#65533;&#65533;^&#65533;&#65533;&#65533;F#&#65533;K&#65533; #&#65533;&#65533;&#65533;&#65533;5Ja&#65533;R&#65533;&#65533;8&#65533;&#65533;&#65533;T&#65533;&#65533;#&#65533;&#957;&#65533;<&#65533;Ah=&#65533;T&#65533;&#65533;&#65533;#&#875;`&#65533;]x%&#65533; &#65533;E&#65533;&#65533;&#65533;&#65533;0xY&#65533;P&#65533;&#65533;&#65533;X&#65533;\@ &#65533; &#65533;&#65533;&#65533;&#65533;&#65533;&#65533;l&#65533;&#65533;&#65533; &#65533;a&#65533;	&#65533;W&#65533;&#65533;F&#65533;&&#1573;&#65533;&#65533;e&#65533;0&#65533;&#65533;&#65533;&#65533;G&#65533;Z&#65533;& &#65533;.&#65533; a&#65533;Z7h&#65533;9&#65533;a&#65533;*&#65533;&#65533;XPQ&#65533;&#65533;M&#65533;&#65533;`!&#65533;$"^&#65533;&#65533;&#65533;&#65533;&#65533;&#65533;  H\P&#65533;&#1133;&#65533;f&#65533;;`((s*>
&#65533;l	(&#65533;$&#65533;Lh&#65533;`&#65533;X&#65533;	d K&#65533;@&#65533;&#65533;U&#65533;&#65533;&#65533;&#65533;_&#65533;&#65533;X &#65533;m]&#65533;,&#65533;&#65533;&#65533;&#65533;&#65533;&#65533;ct&#65533;4&#65533;&#65533;b&#65533;!&#65533;  &#65533;X&#65533;N&#65533;&#65533;&#65533;&#65533;f U@4H&#65533;&#65533;&#65533;G&#65533;M&#320;&#65533;&#1040;-&#65533;8 &#65533;/&#65533;J&#65533;&#65533;&#65533;&#65533;&#65533;&#65533;E&#65533;&#65533;&#65533;\&#65533;&#1053;&#65533;&#65533;M &#1419;O&#65533;&#65533; N&#65533;&#65533;q&#65533; ^&#65533;e&#65533;&#65533;&#65533;ey&#65533;&#65533;D>&#1243; 8 @G&#65533;&#65533;&#65533;+ac&#65533;Sh2&#65533;&#65533;&#65533;j&#65533;&#65533;&#65533;&#65533;&&#65533;S&#65533;&#65533; 1(U&#65533;T^i_A&#65533;=&#1025;`E&#65533;&#65533;a&#65533;:&#65533;LPx(&#65533;J&#65533;&#65533;3&#65533;VH4&#65533;)(&#65533;^&#65533;&#65533;u&#65533;g&#1320;9&#65533;&#65533;id&#65533;xM0&#65533;&#65533;&#65533;d&#65533;U&#516;@x`&#320;&#65533;aN&#65533;h&#65533;9&#65533;P&#65533;P&#65533; 8K@R&#65533;cp?&#65533;&#65533;"`K&#65533;&#65533;&#427;&#65533;&#65533;+ 	0&#65533;H&#65533;V&#65533;C&#65533;2;&#65533;!pj&#65533;&#65533;i&#65533;&#65533;&#65533;&#65533; &#65533;zM&#65533;	&#65533;&#65533;N(&#65533;&#65533;&#65533;Me&#65533;W&#65533;C&#65533;H ?&#65533;&#65533;&#65533;&#65533;&#65533;&#65533;)&#65533;x=&#65533;&#65533;&#65533;e&#65533;&#65533;E&#65533;&#65533;P&#65533; &#65533;&#65533;&#65533;&#65533;&#65533;8 H&#65533;?&#65533;:&#65533;&#65533;X&#65533;T *@&#65533;5&#65533;&#1462;&#65533;&#65533;&#65533;%&#65533;&#65533;I&#65533;&#65533;^-&#65533;_&#65533;&#65533;Qx&#65533;5&#65533;&#65533; u&#65533;&#65533;&#65533;S&#614;f&#65533;@  &#65533;&#65533;&#65533;P &]&#65533;f &#65533;O8&#65533;h&#65533;&#65533;)&#65533;&#65533;&#65533;A&#65533;&#65533;R&#65533;&#65533;^9j&#65533;)&#65533;&#65533;>&#65533;&#65533;>$ &#65533;&#57856;D'&#65533;[ &#512; &#65533;&#65533;&#65533;&#65533;d&#65533;&#65533;M&#65533;<(&#65533;&#65533;^&#662;&#65533;&#65533;&#65533;&#65533;&#65533;x&#65533;&#65533;  &#65533;I@Pje&#65533;:-&#1537;&#65533;&#65533;?&#65533;&#65533;&#65533;&#65533;&#65533;@X\)s!lYY&#65533;=&#65533;&#65533;&#65533;&#65533;H@2RpJ&#65533;&#65533;
&#65533;5&#65533;&#65533;&#65533;&#65533;&#65533;&#65533;7x&#65533;&`[&#65533;&#1614;g&#65533; p&#65533;1&#65533;&X;&#65533;&#65533;Y&#65533;]&#65533;<&#1538;&#65533; I&#65533;
&#65533;E&#308;p&#65533; &#65533;N&#65533;&#1510;&#65533;(sX&#65533;&#65533;&#65533;q@]qA&#65533;&#65533;+&#65533;e>S G&#65533;_&#65533;=^&#65533;38&#65533;&#1168;9&#65533;&#665;&#65533;C&#65533;&#65533;@L&#65533;&#65533;X&#65533;Zc^&#65533;Y`&#65533;3&#65533;x 0&#65533;E	h& &#65533;T&#517;&#770;&#65533;&#65533;&#65533;9&#65533;\&#65533;&#65533;1X&#65533;JT`&#65533;&#65533;3&#65533;&#65533;5&#65533;&#65533;I&#65533;0E&#65533;/`&#65533;d&#65533;
&#65533;b&#65533;YH&#65533;#xa&#65533;4&#65533;&#65533;&#65533;?&#65533;&#65533; 4&#65533;&#65533;?&#65533;&#65533;"PO &#65533;a&#65533;d&#65533;U&#65533;&#65533;7&#65533;&#65533;j&#65533;Hz&#65533;&#65533;&#65533;h&#65533;/&#65533;U&#65533;&#65533;&#65533;&#65533;&#65533;Zw&#65533;[&#65533;[@M&#65533;!0pF!	&#65533;+sS7gU&#65533;&#65533;&#65533;`&#65533; &#65533;U&#65533;&#65533;\`X&#65533;K&#1026;BS&#65533;C&#65533;&#65533;C&#65533; Y p&#16516;&#381;e&#65533;	&#65533;D&#65533;h&#65533;&#65533;c	`&#65533;/8&#65533;&#65533;20T&#65533;&#65533;z&#65533;&#65533;&#65533;&#65533;O`)&#65533;2&#65533;2&#65533;&#1790;&#65533;	&#65533;q$x&#65533;&#65533;&#65533;&#65533;&#65533;yo&#65533;k &#65533;&#65533;8&#65533;3&#65533;< 02&#65533;j7&#1771;U&#65533;&#65533;H&#65533;
&#65533;&#65533;)&#65533;&#65533;V&#65533;&#65533;&#65533;&#65533;F&#1137;&#50927;&#65533;<1&#65533;D&#65533;&#65533;C00&#65533;&#65533;MgX`&#65533;8H&#65533;&#65533; 
&#65533;&#65533;&#65533;&#65533;l&#65533;&#65533;#&#65533; &#65533; &#65533;y&#65533;S&#1373;G&#65533;&#65533;&#65533;&#65533;&#65533;&#65533;&#65533; (U&#65533;<&#65533;v|&#65533;hTW&#65533;&#65533;%&#65533;&#65533;S j&#65533;&#65533;d&#65533;^&#65533;L&#65533;&#65533;&#65533;L&#65533;&#65533;&#830;I&#65533;"L8&#1594;K&#65533;T&#65533;$&#65533;&#65533;8G,}=&#65533;X&#65533;&#65533;&#1025;&#65533;8&#65533;&#65533;&#65533;&#65533;&#65533;&#65533; |&#65533;N&#65533;lI&#65533;&#65533;^&#65533;x&#65533;3&#1540;a&#65533;&#65533;&#1467;%X(&#65533;Lx&#65533;`&#65533;&#65533;&#65533;5&#65533;+0Z&#65533;&#65533;*&#65533;B&#65533;&#65533;8&#65533;&#65533;Q5.&#65533;&#1807;&#65533;H&#65533;7&#65533;rD&#1536;5&#65533;=&#65533;_p&#65533;&#65533;,h&#65533; &#132;
2l&#65533;&#65533; &#65533;(&#65533;@&#65533;*:&#65533;&#65533;Q&#65533;E&#65533;&#65533;&#65533;&#65533;#&#65533;"]&#862;&#65533;t&#65533;%&#728;&#846;&#65533;e&#65533;&#65533;&#65533;Xp&#65533;A&#65533;	H|!&#65533;,f&#727;/&#65533;&#65533;\&#395;R&#65533;)4,&#65533;&#65533;h&#453;>&#65533;&#65533;&#65533;R/&#65533;&#65533;&#65533;&#65533;5+&#1716;j&#1522;&#65533;&#65533;-&#1848;r&#65533;&#1197;k&#65533;.&#1980;x?&#65533;&#65533;&#65533;7-D&#65533;T&#65533;8&#65533;&#2015;&#65533;	
,&#65533;&#65533;&#65533;']&#65533;&#65533;Z&#65533;&#65533;&#65533;&#65533;&#65533;&#966;&#65533;*5iJ&#65533;	P&#65533;)&#65533;&#65533;F&#65533;X&#65533;&#65533;W&#65533;.&#65533;5{&#65533;&#65533;&#65533;;I^|pp&#65533;&#65533;U&#65533;&#65533;7&#65533;&#666;	&#65533;c1&#65533;a"&#65533;t&#65533;&#65533;&#1191;&#65533;$H@/&#65533;&#65533;&#1719;&#65533;N&#65533;&#65533;_&#65533;&#65533;&#65533;&#65533;O(&#65533;&#65533;;&#65533;|&#65533;J&#65533;f&#65533;&#65533;&#65533;1c&#65533;k&#65533;&#65533;x2&#17141; 3&#65533;A&#65533;JH&#65533;$f&#65533;&#65533;b	I&#65533;P&#65533;@-&#65533;V&#65533;&#65533;E&#65533;U!0&#65533;|&#65533;S&#65533;&#65533;&#65533;&#65533;i&#65533;w"&#65533;&#65533;&#65533;-&#65533;x&#65533;Y)&#65533;&#65533;&#65533;bf&#65533;8cE&#65533;	l&#65533;&#65533;&#65533;&#65533;2Ll&#65533;&#65533;&#65533;3&#65533; !<4&#65533;@`&#65533;OFt&#65533;%&#65533;Q&#65533;Q&#65533;&#65533;3&#508;M&#65533;PUiWq&#65533;&#65533;b7&#65533;8 ap&#1028;#@&#148;(3XW&#1868;yF\D/&#65533;&#65533;'wA&#65533;9&#65533;Y&#65533;&#65533;&#65533;b&#65533;G&#65533;&#816;&#65533;%&#65533;&#65533;4[R&#65533;qI_/&#65533;T&#65533;&#65533;Di&#65533;F&#65533;v&#65533;U&#65533;&#65533;lD&#65533;v&#65533;3&#65533;&#65533;"&#65533;7X@&#65533;E&#65533;&#65533;	&#65533;b|&#65533;&#65533;"D@&#65533;&#65533;&#65533;e2&#65533;&#65533;&#65533;G&#65533;&#65533;&#65533;Zn&#65533;,&#65533;tY8&#65533;&#65533;V&#65533;&#65533;&#65533;&#65533; &#65533;+&#65533;h`&#65533;,5C&#65533;)p&#65533;&#65533;A
L&#65533;F&#65533;Ja C&#65533;&#65533;&#65533;&#65533;&#65533;&#65533;&#65533;2&#65533;&#65533;&#65533;&#65533;%&#65533;ug&#65533;&#65533;	gfP&#65533;ZD&#65533;G`&#65533;/-#&#65533;!/&#65533;&#65533;l&#65533;&#65533;&#65533;[&#65533;!&#65533;Ma{L]`&#65533;&#65533;&#65533;b&#65533;&#65533;	IL2L|C&#65533;{,~ &#65533;B&#65533;	&#65533;u&#65533;E%	U
,&#65533;&#1302;T&#65533;&#65533;s&#65533;,&#65533;&#65533;f&#65533;1&#65533;&#65533;&#65533;I0&#65533;!&#65533;1&#65533;)&#65533;(&#1816;&#65533;&#65533;io52&#1728;&#65533;&#65533;&#65533;&#65533;)&#65533;&#65533;&#65533;wVPB&#65533;&#65533;vl&#65533;&#65533;&#65533;L0&#65533;&#65533;b*&#65533;`&#65533;&#65533;&#65533;"&#65533;&#65533;hp&#65533;&#65533;&#65533;&#65533;2&#65533;"([2&#65533;d&#65533;&#65533;#&#65533;,&#65533;5&#65533;&#65533;xPB D$&#65533;h&#65533;1&#65533;,&#65533;&#65533;&#65533;=;tm&#65533;&#65533;b&#65533;&#65533;&#65533;&#65533;&#65533;&#65533;@n&#562;&#65533;2&#65533;X>nL&#428;BHH &#65533;&#65533;&#65533;&#65533;k`&#65533; AcTrJ-&#65533;&#65533;f&#65533;f&#65533;&#65533;&#65533;&#65533;$<&#65533;@g&#65533;L&#65533;C@A&#65533; &#65533;Y&#2043;&#65533;Ds'&#65533;&#65533;&#1442;&&#65533;&#65533;&#65533;&#65533;&#65533;&#65533;&#65533;<&#65533;A&#65533;Z&#65533;&#65533;'&#65533; &#65533;&#65533;'&#65533;s<Ua&#65533;&#65533;E:0&#65533;d&#65533;W&#65533;# &#65533;,&#65533; a&#65533;hE0&#65533;!&#65533;i&#65533;&#65533;&#65533;&#65533;&#65533;&#1866;1KT&#65533;v&#65533;! &#65533;&#65533;&#65533;(e&#65533;S\&#65533;ycJV&#65533;&#65533;&#65533;F&#65533;N&#65533;&#65533;&#1780;&#65533;D&#42026;8&#65533;A&#65533;`<h&#65533;	&#65533;&#65533;`&#65533;,&#65533;a&#65533;&#65533;:&#65533;E&#65533;&#65533;&#65533; X l&#65533;84&#65533;X&#65533;|&#65533;4PX&#65533;&#65533;
&#65533;&#65533;&#65533;n&#65533;&#65533;$x$|&#65533;&#65533;&#65533;=&#65533;C&#65533; &#65533;
 &#65533; <gJ?&#65533;&#65533;&&#65533;&#65533;'r&#65533;.	&#65533;&e$&#65533;&#65533;&#65533;PH$A ^&#65533;\Ks2pA
O&#65533;	&&#65533;@:*&#65533;&#65533;&#65533;&#65533;&#65533; Q&#65533;\&#65533;12n&#65533;'&#65533; &#65533;6d&#65533;B&#65533;&#65533;>C&#65533;&#65533;  B&#65533;Z&#1618;a&#65533;b(K AJ&#65533;T&#65533;4&#65533;<'\&#65533;7&#65533;<MSa&#65533;"&#65533;0p@t&#65533;&#65533;0&#65533;&#65533;aQ&#65533;&#65533;'&#65533;@&#65533;c/&#65533;&#65533;o &#65533;&#65533;&#65533;"`5&#65533;&#65533;&#65533;E&#65533;&#65533;g&#65533;e&#65533;&#65533;q&#65533;*&#65533;&#389;E1Q&#65533;&#65533;&#65533;&#65533;&#65533;&#65533;&#65533;&#65533;[&#65533;d&#65533;d$&#65533;&#65533;l&#65533;:&#65533;%&#65533;&#65533;&#65533;&#65533;&#972;&#37478;&#65533;&#65533;&#65533;\&#65533;W)n&#65533;c"&#65533;&#65533;&#65533;&#65533;&#65533;H&#65533; Do<Y&#65533;H&#65533;,d&#65533;&#65533; &#65533;+t&#65533;-U&#65533;H&#65533;&#65533;&#65533;&#65533;H`&#65533;-&#65533;&#65533;&#65533;"&#65533;&#65533;8 a&#65533;&#65533;=-&#65533;&#65533;d&#65533;&#65533;.&#65533;HAmh&#65533;f&#65533;w5E&#65533;&#65533;&#65533;J&#65533;3&#65533;&#65533; &#65533;" Dp3 &#65533;Pa&#65533;[ B	&#65533;
&#65533;n8Iuj&#65533;z0&#65533;$Z&#1099;&#65533;j&#65533;-9*&#65533;@&#65533;!&#65533; &#65533;2l&#65533;&#65533;9&#65533;E&#65533;z&#65533;1@&#65533;&#65533;I&#65533;&#65533;&#65533;hDP&#65533;&#65533;&#65533;P&#65533;&#65533;5&#65533; &#65533;&#65533;I&#65533;w:g&#65533;&#65533;KKc&#65533;&#65533;&#65533;
shD,&#65533;q&#65533;&#65533;&#65533;d&#65533;&#65533;&#65533;d&#65533;&#65533;&#62661;&#65533;D&#65533;&#65533;X&#65533;&#65533; &#65533;&#65533;b&#65533;_l:`&#65533; &#65533;&#65533;3&#65533;&#65533;&#65533;L&#65533;&#65533;P&#65533;"\&#65533;9&#65533;2T&#65533;&#65533;&#65533;&#853;z&#65533;&#65533;D&#65533;>&#65533;d&#1506;&#65533;\p&#65533;;&#65533;BNa&#65533;Y3&#65533;&#65533;	-&#65533;&#65533;:!&#65533;smd&#65533;&#65533;4
D&#65533;&#65533; jA&#65533;U}&#65533;K&#456;E$&#1840;( &#65533;&#65533;&#65533;&#65533;Hy7F&#65533;}X&#356;&#65533;&#65533;W&#65533;&#65533;&#65533;4la+&#65533;(&#65533;Hx&#65533;Rv&#65533;&#65533;n5&#65533;&#65533;&#65533;"&#65533;q&#65533;&#65533;~&#65533;{&#528;xP&#65533; &#65533;&#65533;&#65533;&#65533;&#65533;!BI&#65533;$&#65533;C&#514;F1,&#65533;&#65533;J&#65533;X$&#65533; 9O|&#65533;HF&#65533;I&#65533;&#65533;2&#65533;@F+&#65533;&#65533;	,&#65533;W&#65533;i&#65533;&#65533;&#65533;0&#65533;^:&#65533;&#65533;C&#65533;@  &#65533;A&#931;&#65533;&#65533;!&#65533;P&#65533;&#65533;&#65533;!&#65533;&#65533;&#395;|&#65533; &#65533;&#65533;&#65533;4&#65533;[>&#65533;F&#65533;h&#65533;'&#65533;(&#65533;F44&#65533;X&#65533;	!&#65533;@&#65533;2z	/&#65533;@&#65533;&#65533;&#65533;&#65533;&3&#65533;&#65533;]&#65533;&#65533;9E&#65533;&#65533;&#65533;&#65533;'TB&#500;\3&#65533;&#65533;&#65533;D&#65533;a&#65533;F&#65533;g^ 	`@&#65533;0&#65533;r&#65533;n$&#65533;D&#65533;&#65533;&#65533;,tbHB&#65533;P 	&#65533;&#65533;&#65533;|&#65533;fT&#65533;&#65533;&#65533;v&&#65533;&#65533;m&#65533;&#65533;&#65533;&#65533;&#65533;&#480;&#65533; &#65533; &#65533;&#65533;&#65533;&#65533;&#65533;&#65533;I&#65533;&#65533;
C&#65533; 8i&#65533;2J~&#65533;&#65533;81?&#65533;&#65533;&#65533;&#65533;&#65533;D"&#65533;&#65533;|N&#65533;&#65533;6x&#65533; &#65533;&#65533;&#65533;&#65533;4&#65533;K&#65533;q&#65533;,P@&#65533;/&#65533;&#1391;&#65533;&#65533;&#65533;&#65533;Og&#65533;&#65533;ZR&#65533;&#65533;&#65533;. ZE&#65533;&#65533;j)s&#65533;&#65533;0&#65533;N&#65533;&#65533;&#65533;&#65533;&#611;&#65533;&#65533;&#65533;&#65533;l"&#65533;&#65533;o&#854;&#65533;T@"P A&#65533;jU&#65533;^u&#65533;W&#65533; &#65533;&#65533;&#65533;&#65533;0#o&#65533;Al&#65533;u&#65533;&#65533;&#65533;![&#65533;:&#65533;&#65533;&#65533;&#65533;&#65533;]&#1976;B&#65533;&#65533;&#65533;&#65533;S<&#1396;&#65533;0T&#65533;&#65533;9&#18476;%9&#65533;&#65533;&#65533;&#65533;
&#65533;&#65533;&#65533;1&#65533;ET&#65533; &#65533;&#65533;&#65533; &#65533;&#65533;:8n&#65533;@(a&#65533;&#65533;&#65533;&#65533;h5z&#65533;t~&#65533;&#65533;}&#65533;&#65533;}&#65533;,~Q)&#65533;"&#65533;&#65533;Z&#65533;"K5k	n&#65533;&#65533;&#65533;e&#65533;&#552;&#931;&#65533;T&#65533;a@&#65533;*&#65533;&#65533;_,&#65533;&#65533;L&#65533;'&#65533;&#65533;&#65533;&#65533;4/&#65533;&#65533;e$,&#65533;A	Ty&#65533;y&#65533;&#65533;Q&#65533;&#65533;&#65533;&#65533;u &#397;&#65533;0&#65533;p&#65533;&#65533;1&#65533;\&#892;D2&#770;&#65533;@L&#738;&#65533;&#65533;&#1420;D
8&#65533;*x#&#65533;G1&#65533;&#65533;&#65533;@&#65533;	qDY&#65533;&#65533;`&#65533;&#65533; `&#65533;0&#65533;&#65533;&#65533;&#65533;B&#65533; \KF&#65533;&#65533;Z&#65533;}&#65533;&#65533;&#1822;6&#65533;&#65533;\ &#65533;&#65533;%&#65533;&#65533;Q5&#65533;0pBh&#65533;&#65533;&#65533;V&#65533;H4&#65533;&#65533;A%&#65533;&#65533;&#65533;&#65533;3(C.&#65533;&#65533;Hy&#65533;&#65533;%&#65533;&#65533;&#65533;$(&#65533;v&#65533;P1&#65533;02Z&#65533;&#65533;z&#65533;&#65533;XbfE&#65533;&#65533;&#65533;&#65533; &#65533;!|LP_K +&#65533;&#65533;_&#65533;&#65533;jp&#65533;@ &#65533;A#&#65533;&#169;&#65533;&#1217;0}&#65533;&#65533;0&#65533;4&#65533;&#416;h@&#65533;&&#65533;&#618;03&#65533;&#65533;&#65533;&#65533;@@&#65533;&#65533;&#65533;&#65533;&#65533;&#65533;uhb&#65533;t&#65533;L!@&#65533;&#65533;4B(&#1794;&#65533;&#65533;&#65533;r&#65533;$<&#65533;&#65533;WM	&#65533;&#1355;8) 4&#65533;<&#65533;)(#&#65533;&#65533;b-&#65533;&#65533;&#65533;&#65533;XG&#65533;Iz&#65533;&#65533;I&#65533;,hW&#65533;4E-&#65533;&#65533;\&#65533;V&#65533; &#65533;&#65533;&#65533;&#65533;&#65533;96f&#65533;6f&#65533;8&#65533;&#65533;&#65533;&#65533;&#65533;+&#65533;&#65533;&#65533;XK0&#65533;/PB&#65533;&#65533;	<@  &#65533;%a&#65533;A&#65533;D&#65533;&#65533;|&#65533;&#65533;&#65533;[Q)&#65533;.d&#65533;\X&#65533;&#65533;YQD&#65533;A&#65533;&#65533;x&#65533;=&#65533;/N&#65533;@Q"&#65533;&#65533;}]u 	^$&#65533;d&#65533;G&#267;DD&#65533;	&#65533;@lA#&#65533;&#65533;&#65533;F&#65533;&#65533;&#65533;&#65533;&#65533;T&#65533;ka&#65533;:m&#65533;Y&#65533;P9&#65533;x&#65533;&#65533;&#65533;+H O:n&#65533;4&#65533;<@&#65533;&#65533;&#65533;bW@&#65533;'&#65533;&#65533;#&#65533;&#65533;*&#65533;A&#65533;&#65533;&#65533;A&#65533;&#65533;]&#65533;yh&#65533;p&#65533;C&#50496;&#65533;&#65533;&#65533;&#65533;&#65533;&#65533;#&#65533;At&#65533;&#17596;HG&#65533;a(&#65533;&#65533;&#65533;&#65533;@&#65533;L&#65533;K&#65533;&#65533;!|\&#65533;k&#65533;&#65533;F)&#65533;l&#65533;&&#65533;&#65533;,&#65533;2&#65533;&#65533;&#65533;&#65533;&#65533;&#65533;&#65533;U&#65533;t&#65533;b&#65533;f
gfE&#65533;&#65533;D&#65533;&#65533;&#65533;#R&#65533;a'&#65533;&#65533;
8 &#65533;&=YZ&#65533;&#65533;@&#65533;A"&#65533;&#65533;&#65533;&#65533;&#65533;9&#65533;/&#65533;&#65533;&#65533;@&#65533;&#65533;&#65533;&#613;&#65533;m&#65533;&#65533;&#65533;+ &#65533;&#578;&#65533;&#65533;!&#65533;&#1880;_&#65533;HI,&#65533;H&#65533;vav&#65533;&#65533;4&#65533; 8@PB&#65533;&#65533;&#834;"&#65533;`&#65533;&#65533;'/&#65533;a&#65533;M&#65533;&#65533;@&#65533;&#65533;&#65533;&#65533;&#65533;&#65533;)&#65533;
3 &#65533;$0&#65533;h&#65533;&#65533;R&#65533;@&#65533;A(L&#65533;F/XB&#65533;&#65533;i&#65533;FJ&#65533;&#65533;G&#65533;&#65533;S]&#65533;&#65533;U&#65533;&#65533;ngCX&#65533;&#65533;&#65533;3* &#65533;&#65533;DYt&#65533;kB&#65533;&#65533;&#65533;0A%&#50763;.c&#65533;&#65533;&#65533;&#65533;h&#65533;Y&#65533;i)&#65533;&#65533;\1-&#769;\&#65533;&#65533;D&#65533;J&#65533;^Q&#65533;&#65533;Vb&#65533;U&#65533;&#65533;&#65533;&#65533;:k'(&#65533;&#65533; ,&#65533;*4&#65533;&#65533;&#65533;&#65533;YLH&#434;&#65533;@&#258;&#65533;&#1145;%.8@&#65533;&#65533;'&#65533;\&#65533;D&#65533;%$@	hA'(&#65533;-C-&#65533;A&#65533;!]uhRa,)&#65533;&#1124;&#65533;~&#65533;`|&#2017;&#65533;H&#65533;6&#65533;4&#65533; &#65533;!9&#65533;&#65533;& Bl@*&#65533;&#65533;&#65533;&#65533;( 
&#65533;A(&#65533;1&#65533;T&#65533;X2&#65533;&#65533;%|&#65533;P i4&#65533;&#65533;&#65533;an&#65533;)\&#65533;a&#65533;&#65533;* &#65533;l&#65533;&#65533;.L&#142;5&#65533;8	&#65533;CL&#65533;o&#65533;J&#65533;V&#65533;&#65533;k&#65533;a&#31862;&#65533;rf&#65533;&#65533;"&#65533;UiC(&#65533;$&#65533;&#65533;m&#65533;u&#65533;.@< &#65533;&#65533;/$C&#65533;&#65533;&#65533;3&#65533;&#65533;'t&#65533;&#65533;0&#65533;k&#25924;\&#65533;_&#65533;&#65533;&#65533;&#65533;@&#65533;&#65533;P&#65533;)3&#65533;&#65533;b&#65533;&#65533;&#65533;&#65533;j&#65533;'&#65533;
l@H@	&#65533;&#65533;B&#65533;{^&#65533;&#65533;1^&#65533;*,&#774;!&#65533;&#65533;tB0&#65533;+3&#65533;&#65533;#AY&#65533;&#65533;&#65533;Jm&#65533;H&#65533; &#65533;)&#65533;&#65533;p&#65533;&#65533;&#65533;,&#65533;&#65533;<&#65533; &#65533;&#65533;&#65533;^&#65533;th&#65533;\. 
&#65533;&#65533;&#65533;Om&#1578;&#65533;@&#10055;4&#65533;&#65533;&#65533;&#65533;
i&#65533;&#65533;&#65533;DA&#65533;&#65533;&#65533;&#65533;A&#65533;Vg&#65533;&#65533;&#65533;&#1330;H&#65533;N&#65533;t&#65533;XB(&#65533;28j1&#65533;B&#65533;&#65533;&#65533;&#65533;&#65533;&#65533;!&#65533;@)<#	&#65533;>&#65533;&#65533;%xA&#65533;&#65533;~&#65533;s&#65533;&#65533;T&#527;5&#65533;p&#65533;X#&#65533;&#65533;&#65533; &#65533;a&#65533;D@<&#65533;P@PA&#65533;dB,+&#65533;B&&#65533;T&#65533;&#65533;n&#65533;vtnC&#65533;q&&#65533;,B'&#65533;&#65533;+B&#65533;@HT&#65533;&#42224;&#65533;D@&#65533; &#65533;&#65533;&#65533;&#65533;&#65533;&#65533;&#65533;1&#65533;&#65533; HA&#65533;\.&#65533;;&#65533;&#65533;%&#65533;&#65533;&#65533;&#65533;&#65533;LA dW&#65533;5C0<&#65533;&#65533;@4&#65533;&#65533;&#65533;&#65533;]g&#65533;&#65533;j&#65533;&#65533;&#65533;&#65533;&#65533;P&#65533;$L-l&#65533;3,&#65533;/z&#65533;&#65533;@fQf&#65533;&#65533;&#65533;rE&#65533;&#65533;u&#65533;&#65533;	&#65533;_<&#65533; &#65533;g&#65533;&#65533;&#65533;&#65533;&#65533;&#65533;B&#65533;	AL&#65533;&#65533;!OK(&#65533;.d&#65533;\T&#65533;&#65533;
RGU&&#65533;|&#65533;H&#65533;'&#65533;&#65533; &#65533;&#65533;"mIKP&#65533;&#65533; &#65533; &#65533;D&#65533;&#747;j@
N	&#65533; &#65533;&#65533;B/L&#65533;4&#65533;" A&#65533;&#65533;&#65533;&#65533;&#65533;&#65533;W&#65533;i &#338;.&#65533;jR&#65533;8&#65533;&#65533;&#65533;&#347;Y&#65533;4@A&#770;e<&#65533;&#65533;&#65533;&#65533;$&#65533;8A
(&#65533;&#65533;>&#65533;C&#65533;&#65533;j&#65533;&#65533;&#65533;&#65533;!&#65533;&#65533;&#65533;,]&#65533;&#65533;ii&#65533;&#65533;'&#65533;d &#65533; p&#65533;&#65533;!&#65533;&#65533;+&#65533;.&#65533;>e&#65533;08B|@&#65533;&#65533;&#65533; 9&#65533;)&#65533;&#65533;&#65533;8SG1&#65533;&#65533;<A&#65533;L@l&#65533;'(&#65533;+A&#65533;&#65533;&#65533;!+yX3&#65533;h	J&#65533;&#65533;&#65533;&#65533;&#65533;&#65533;K&#65533;)&#65533;&#65533;H&#65533;&#65533;0&#65533;< L &#65533;&#65533;4p&#65533;!h&#65533;#tB.(2_&#65533;&#65533;R,&#65533;)p&#65533;H&#65533;<&#65533;sQ&#65533; Um'V&#65533;&#65533;!&#65533;{n&#65533;&#65533;&#65533;&#65533;.&#65533;&#65533;&#65533;P
,&#1602;' B&#65533;@&#65533;&#848;&#65533;O&#65533;&#65533;&#65533;&#65533;&#65533;&#65533;@<B.&#65533;&#65533;D&#65533;&#65533;!TO/i"&#65533;l&#65533;&#65533; `@<&#65533;&#65533;4&#65533;"&#65533;&&#65533;B0&#65533;0X&#65533;&#65533;Y&#912;<*&#65533;&#65533;&#65533;&#65533;&#65533;&#65533;&#65533;&#65533;&#65533;0IC&#65533;~&#65533;VTw1&#65533;dA"&#65533;&#65533;MP&#65533;&#65533;&#65533;'&#65533;&#65533;fyE&#65533;&#65533;&#65533;=&#65533;	&#65533;nQ&#65533;\&#582;1&#65533;&#65533;&#65533; X&#65533;@@&#65533;&#65533;
&#65533;&#65533;
(&#65533;H&#65533;&#65533;$$"&#65533;&#65533;/&#65533;B.&#65533;m&#65533;&#65533;&#65533;&#65533;D&#65533; x@&#65533;&#65533;&#65533;&#65533;\cG]&#65533;u4kj&#65533;&#65533;&#65533;=&#65533;&#65533;A+H`(/S&#65533;\&#65533;4!&#65533;4K&#65533;&#228;&#65533;&#65533;d@l&#65533;P&#65533;2&#65533;&#65533; <&#65533; &#65533;&#65533;A&#65533;$lB%\B-&#65533;/&#65533;B&#65533;4&#65533;&#65533;O&#65533;'&#65533;Q&#65533;p!\7&#65533;\n&#65533;n&#65533;A&#65533;o&#65533;&#65533;&#65533;j&#65533;Dz4n&#65533;J&#65533;*&#65533;A
&#65533;&#2009;`j~'&#65533;&#65533;&#65533;L&#65533;$&#65533;D&#65533;1&#65533;.,&#65533;t&#65533;&&#258;$T&#65533;*&#65533;*&#65533;&#65533;0$&#65533;/&#65533;&#65533;0&#65533;i&#65533;M&#65533; &#65533;F2&#65533;&#65533; &#65533;7&#65533;U&#65533;&#65533;/l&#65533;	&#65533;dJ&#65533;&#65533;B&#65533;.	&#65533;g&#65533;2&#65533;&#65533; &#65533;0&#65533;&#65533;&#65533;&#909;I&#65533;OQ&#65533;&#257;(&#65533;&#65533;&#44848;.&#65533;B)&#65533;3'&#65533;&#65533;*^Jn&#65533;&#65533;L&#65533;#H&#65533;t&#65533;^&#65533;*&#65533;x&#65533;O&#65533;&#65533;&#65533;O&#65533;M'@\w\!&#65533;&#65533;&#65533;0xB|@&#65533;*5&#141;&#65533; d(T&#65533;D&#65533;F3(C&#65533;&#65533;&#65533;&#65533;&#65533;&#65533;&#65533;R&#65533;v&#65533;11&#65533;&#65533; &#65533;`&#65533;6&#65533;&#65533;&#65533;M&#65533;+&#65533;&#65533;&#65533;j&#65533;&Tg&#65533;s &#65533;hB-@z&#65533;&#65533;&#65533;m&#65533; A&#65533;l&#65533;&#65533;&#65533;&#65533;&#65533;`0&#65533;`%7Z&#65533;y&#65533;@&#65533;&#65533;*x&#622;&#65533;B/&#65533;(&#65533;A&#65533;
H &#65533;vb&#65533;&#61802;&#65533;zp&#65533;N&#65533;V&#65533;&#65533;8&#65533;)&#65533;&#65533;&#65533;&#65533;d%B&#1792;	P <&#65533;j&#65533;H3_ &#65533;$&#65533;&#65533;=.;&#65533;P&#65533;Y#&#65533;&#65533;&#65533;&#65533;&#65533;&#65533;8/l&#65533;"0&#65533;&#65533; 
&#65533;&#65533;&#65533;n&#65533;5~&#65533;&#65533;y&#65533;&#65533;&#65533;	k&#65533;&#65533;&#65533;&#65533;(&#65533;)&#65533;n&#65533;&#65533;&#65533;|a&#65533;&#65533; t@&#65533;N(&#65533;z&#65533;gZ% 
&#1793;.&#65533;y&#65533;<M&#65533;x&#65533;z&#65533;$&#65533;0&#65533;&#65533;i&#65533;yB&#65533;&#65533;$&#65533;R5 H&#65533;hl!S&#65533;'U&#65533;&#65533;VM7&#65533;&#65533;H&#65533;&#65533;&#65533;&#65533;&#65533;"&#65533;Q&#65533;1&#65533;B&#65533;&#65533;&#65533;&#65533;&#65533;&#65533;Htg&#65533;&#65533;&#65533;&#65533;x&#65533;Y&#65533;&#65533;&#65533;&#65533;&#65533;ro!1 &#65533;1&#65533;B&pB(&#65533;&#65533;H&#65533;&#65533;E&#65533;T&#65533;lDAA&#65533;mwP@&#65533;]&#65533;&#65533;w"8&#65533;Y&#65533;G&s&#65533;D&#65533;.>&#65533;&#65533;&#65533;&#65533;&#65533;&#65533;&#65533; &#1703;&#65533;&#65533;G&#65533;&#1088;&#65533;&#65533;&#65533;xM&#65533;D&#65533;&#65533;&#65533;&#65533;3C2C&#65533;&#65533;B'&#65533;&#65533;&&#65533;&#65533;&#65533;&#65533;&#65533;h&#65533;\@Y`&#65533;y&#65533;&#65533;&#65533;cR&#65533;8&#65533;&#65533;&#65533;Q&#65533;&#65533;A&#65533;O&#806;$&#65533;-&#65533;f&#65533;&#65533;S0&#65533;&#65533;!&#65533;&#65533;x@4:m{&#65533;&#65533;$&#65533;U(&#65533;	&#65533;&#65533;*&#65533;d&#65533;=SD&#65533;)1(&#65533;&#65533;B*&#65533;&#65533;%&#65533;&#65533;&#65533;@hi&#65533;a&#65533;&#65533;( @&#65533;&#65533; bE&#65533;-f&#1336;&#65533;&#65533;cG&#65533;Av&#65533;H ZI&#65533;'Q&#65533;T&#65533;&#65533;eK&#65533;/aF&#65533;qbH&#65533;7q&#65533;&#65533;(&#65533;"&#202;H4!F&#65533;4}J{&#65533;&#65533;&#65533;3g&#922;6KV&#65533;R0;.<&#65533;8r&&#217;:&#65533;^&#65533;	&#65533;a&#65533;;&#65533;Z&#65533;&#65533;&#65533;Z&#65533;M&#65533;u
&#65533;Y1b&#910;&#65533;&#65533;
&#1377;0h&#65533;D9Qb&#65533; &#65533;&#33984;&#972;<7t&#65533;cX&#727;5V &#65533;sg&#991;=&#65533;&#65533;<&#65533;t&#65533;&#65533;&#65533;@&#65533;&#65533;&#65533;&#65533;&#389;&#1772;&#65533;+Gn&#65533;&#65533;H@"&#431;&#65533;K&#65533;&#65533;L&#65533;V&&#65533;\&#65533;&#65533;l&#65533;&#65533;fl&#65533;&#65533;n&#65533;L&#65533;&#65533;b&#65533;~&#65533;&#65533;&#65533;I&#1308;0f&#65533;&#65533;A&#65533;E(&#65533;!&#65533; &#65533;n}t&#65533;&#65533;&#65533;&#65533;C&#65533;&#65533;&#65533;&#65533;&#65533;2-&#65533;&#65533;&#65533;&#65533;&#65533;&#65533;&#65533;j&#65533;&#65533;e&#65533;&#65533;dk
[(1#&#65533;&#65533;&#881;&#65533;x#&#65533;&#65533;&#65533;;&#65533;&#65533;
H&#65533;&#65533;%&#65533;&#65533;&#65533;bb&#65533;&#65533;&#65533;&#65533;&#65533;&#65533;b&#65533;&&#65533;X8&#65533;&#65533;&#65533;F&#65533;&#65533;&#65533;*^&#65533; &#65533;$(Q&#65533;&#65533;8&#65533;&#65533; &#65533;$
&#65533;&#65533; &#65533;&#65533;&#65533;&#65533;&&#65533;&#65533;+iJ&#1087;-&#65533;&#65533;2K,&#65533;,&#65533;J&#65533;&#65533;&#1866;&#65533;-&#65533;&#65533;E&#65533;(0&#65533;'&#65533;&#65533;LM&#65533;0?,n, 3&#65533;&#65533;<8A&#65533;cZ&#65533;q:&#65533;&#65533;Y&#65533;&#65533;\v&#65533;&#65533;D0&#65533;#&#65533;'&#65533;0&#65533;\&#65533;&#65533;&#65533;@&#65533;&#65533;&#65533;T&#65533;&#65533;,&#65533;&#65533;*&#65533;:&#65533;&#65533;&#65533;&#65533;&#65533;&#65533;J&#65533;&#65533;&#65533;U&#65533;&#1014;J&#65533;&#65533;[q2&#65533;&#65533;&#65533;&#279;5!&#65533;)db&#65533;&#65533;&#65533;&#65533;&#65533;W&#65533;Be&#65533;'&#65533;z@;V&#65533;&#65533;a&#65533;&#65533;&#65533;&#358;&#65533;	fJ")!&#65533;H&#65533;
0&#65533;(&#65533;]&#65533;&#65533;sh&#65533;Pm&#65533;H&#65533;&#65533;B$5&#65533;e&#65533;u&#65533;Y8&#65533;}&#65533;-&#65533;&#65533;|-&#65533;&#65533;&#65533;&#65533;ln-f&#65533;&#65533;d&#65533;&#65533;&#65533;&#65533;`&#65533;&#65533;&#65533;&#65533;@	C^!&#65533;f&#65533;&#65533;MbXY&#65533;&#65533;3&#65533;0&#65533;&#65533;4x &#65533;%&#1995;&#65533;&#65533;&#65533;2vV&#65533;&#65533;t%&#65533;&#65533;&#65533;	&#65533;H&#65533;>a&#65533;/&#65533;L&#65533;&#65533;`&#65533;&#65533;&#30466;q&#65533;U&#65533;	(&#65533;IP&#65533;N&#65533;&#65533;&#65533;za?D&#65533;%&#65533;&#65533;EfD&#65533;&#65533;&#136;h&#65533; &#65533;n JW&#65533;&#65533;+*1r&#671;&#65533;&#65533;J&#65533;&#65533;&#65533;&#65533;&#65533;&#65533;o&#65533;&#65533;&#65533;&#65533;c&#65533;&#65533;b&#257;&#65533;I&#65533;&#65533;&#35160;&#65533;&#65533;lY&#65533;&#65533;&#65533;0X&#65533;^&#65533;a`@&#65533;&#65533;$&#65533;`&#65533;FX&#65533;&#65533;1&#65533;9&#65533;&#1569;&#65533;~^&#65533;C&#65533;6&#65533;w1'Q&#65533;M&#65533;&#65533;&#65533;3o&#65533;!&#65533;&#65533;>&#65533;&#65533;&#65533;&#65533;f&#65533;&#65533;>@A&#65533;&#65533;&#65533;Z&#65533;M&#65533;&#65533;&#65533;&#65533;w&#65533;k&#65533;&#65533;#B"&#65533;-&#65533;Eeo&#65533;a^!)X&#65533;&#65533;&#65533;Z&#65533;!9&#65533;	5_s&#65533;&#65533;zG&#65533;&#65533;i&#65533;NZ&#65533;&#65533;&#65533;&#65533;G*&#65533;I&#65533;&#65533;&#65533;)]o&#65533;&#65533;&#65533;0 	x&#65533;0&#65533;&#65533;&#65533;&#65533;&#65533;d &#65533;&#647;b0}#rVP<&#65533;&#208;&#65533;\&#65533;&#65533;&#65533;X8&#65533;t&#65533;&#65533;&#65533;&#65533;&#65533;&#65533;&#65533;&A&#65533;9&#65533;&#65533;2"&#1412;&#65533;cB&#65533;D&#1024;p&#65533;<x&#65533;&#65533;&#65533;&#65533;&#65533;&#65533;l&#65533;&#65533;]&#65533;&#65533;&#65533;&#65533;h0&#65533;&#65533;;&#65533;&#65533;$p`&#65533;"mBB&#65533;&#65533;_&#65533;Cpb&#65533;
&#65533; 
sE0ZD&#65533;&#65533;-&#65533;&#65533;&#65533;&#65533;&#65533;`&#65533;&#65533;@&#65533;=&#65533;&#65533;&#1011;&#65533;&#65533;&#173;&#65533;m=&#65533;aW
&#65533;&#65533;
`&#65533;@&#65533;:p&#65533;L&#65533;p&#65533;&#65533;&#65533;&#395;x&#65533;&#65533;1&#588;*3&#65533;&#65533; fD0&#65533;"(&#65533;5&#65533;&#65533;&#1067; G&#65533;T 
8&#65533;A&#65533;&#65533;5&#65533;-i&#65533;&#65533;$&#65533; &#65533;<&#65533;&#65533;&#65533;L&#65533;&#65533;	&#638;I&#410;&#65533;)@<@&#65533;&#65533;MH&#65533;&#65533;&#65533;&#65533;# &#65533;0&#65533;&#65533;a&#65533;	&#65533;&#65533;&#65533;*ia<&#65533;&#65533;g=$4&#65533;&#65533;&#65533;&#65533;&#65533;&#65533;S}&#65533;B&#65533;&#65533;&#65533; &#65533;&#65533;X&#65533;&#65533;&#65533;1&#65533;g4c&#65533;&#65533;&#65533;~p&#65533;&#65533;OT&#65533;LU7%s&#65533;&#65533;=o A|&#65533;%x&#65533;a&#65533;&#65533;1p&#65533;
R&#65533;2&#65533; |Ro&#65533;&#65533;&#65533;&#65533;I&#65533;&#65533;0&#65533;&#65533;+[y@$p &#65533; p&#65533;4&#65533;W&#297;t&#65533;[H&#65533;.&#65533;e&#65533;&#65533;0c&#65533;&#65533;
&#65533;&#65533;+&#65533;}]&#65533;X&#65533;&#65533;(P&#65533;GjH&#65533;&#65533;V&#65533;&#65533;&#65533;i&#65533;&#65533; &#65533;<&#65533;&#65533;$&#65533;&#65533;&#65533;S&#65533;U&#65533;&#65533;"j&#65533;&#65533;&#65533;T&#65533;"&#65533;-< 0P!&#65533;&#65533;&#65533;rXt&#65533;^ &#65533;&#65533;&#65533;&#65533;.(Fbs" @x&#65533;3&#65533;!u&#65533;&#65533;[&#65533;&#65533;&#1464;&#65533;&#65533;i8&#65533;`&#65533;L&#65533;w&#65533;d,`&#65533;&#178;0&#65533;&#65533;&#65533;&O&#65533;
@&#65533;&#65533; &#65533;@F&#65533;&#65533;C&#65533;~&#65533;&#65533;&#65533;g1F&#65533;&#65533;'(&#65533;A&#784;&#65533;&#65533;&#65533;&#65533;m\&#65533;p&#65533;&#1490;aKxA@\&#65533;&#65533;*&#65533;&#65533;.&#65533;k\9&#65533;&#65533; 	0&#65533;4a&#65533;F&#65533;&#65533;1+&#65533;&#65533;&#65533;Q&#65533;J&#65533;n&#65533;&&#65533; kxkm&#65533;@[4dx&#65533;&#65533;&#65533;&#65533;%&#65533; w&#65533;S&#65533;G&#65533;&#65533;&#65533;&#1335;&#65533;m[&#65533;5&#65533;&#65533;]&#65533;AtaYf&#65533;	&#65533;&#696;!x&#1024;&#65533;b&#65533;I&#65533;&#65533;&#65533;&#65533;/&#65533;&#65533;&#65533;u&#65533;mm5&#65533;a&#65533;&#65533;v&#65533;j8&#65533;&#65533;&#65533;&#65533;	&#65533;&#65533;H&#65533;&#970;c{&#520;Mj&#65533;&#65533;&#65533;4&#65533;B&#1045;3|1	'\ &#65533;i&#65533;}|i&#65533;&#65533; d0x.&#65533;,[4&#65533;U&#65533;S&#65533;&#65533;\&#65533;k&#65533;-4&#65533;	&#65533;&&#65533;&#65533;E0&#65533;s&#65533;@&#65533;#&#65533;&#65533;&#65533;&#1562;&#65533;T&#65533;De3&#65533;9e&#65533;C2D&#65533;d&#65533;&#65533;C&#65533;dHV &#65533;2\&#65533;Q&#65533;&#65533;&#65533;?\&#65533;&#1486;&#65533;&#65533;&#65533;}&#65533;&#65533;&#65533;nvO&#65533;&#65533;&#65533;O&#65533;Z&#65533;|&#65533;7r&#65533;&#65533;H* &#65533;D&#65533;
&#65533;1RS2`Q&#65533;&#65533;MCu&#65533;&#65533;&#65533;,&#794;&#65533;&#65533;&#65533;=&#65533;a\&#65533;&#65533;&#65533;&#65533;&#65533;P&#65533;< I&#65533;y$&#65533;&#506;&#65533;c#&#65533;&#65533;&#65533;&#65533;&#65533;&#65533;&#65533;&#65533;1"&#65533;1&#65533;&#65533;,%&#65533;&#65533;-E&#65533;@&#65533; p&#65533;&#65533;&#65533;D&#65533;	<@&#65533;p!&#65533;&#65533;8&#65533;&#65533;:2&#65533;&#65533;Z&#65533;&#65533;&#65533;PW]&#65533;&#65533;&#65533;`&#1025;	&#65533;&#65533;d&#65533;&#65533;'&#65533;&#65533;&#65533;&#65533;&#65533;&#65533;&#65533;&#65533;hN&#65533;&#1162;:&#65533;&#65533;KCM&#65533;&#65533;Z3&#65533;&#1097;*d&#65533;I&#65533;&#65533;&#65533;&#65533;&#65533;&#65533;&#65533;&&#65533;G&#65533;&#65533;&#65533;y=&#1942;b!
R &#65533;zp&#65533;&#65533;P &#65533;i&#65533;k-A&#65533;	0+&#65533;&#65533;&#65533;&#65533;b&#1465;&#65533;-&#65533;&#65533;EI&#65533;D&#65533;&#65533;$l&#65533;f&#1968;d&#600;&#65533;~ &#65533;\&#65533;&#1103;.&#65533;v&#65533;)&#65533;A&#65533;o&#65533;&#65533;[&#65533;&#65533;* &#65533;h&#65533;: &#65533;X&#65533;"HB&#65533;@[&#65533;bLp&#65533;&#65533;F&#65533;:y2t&#65533;&#65533;&#65533;q&#65533;&#65533;,9>&#65533;t&#65533;B&#65533;
Wc&#65533;f
3&#65533;g&#65533;&#65533;@&#65533;I|OQ!&#65533;o&#65533;M& B&#65533;&#65533;*&#65533;&#1682;AUx&#65533;D&#65533;&#65533;R&#65533;&#65533; &#65533;@&#65533;&#65533;2<0n-&#65533;P&#65533;&#65533;(&#65533;o&#65533;&#65533;&#65533;/&#65533;S&#65533;w&#65533;"C&#65533;}&#959;&#65533;>V&#65533;&#65533;6&#65533;&#65533;`r&#65533;H&#65533;&#65533;b6&#65533;&#65533;&#65533;&#291;&#65533;@
'3&#65533;o&#65533;&#43391;>&#65533;&#65533; &#1138;&#65533;&#65533; &#65533;&#65533;&#65533;T &#65533;&&#65533;6 &#65533;&#65533;&#65533;8&#65533;&#65533;&#928;&#65533;&#65533;8`7d&#65533;&#65533;&#65533;&#264;$m&#65533;&#65533;&#65533;&#65533;&#65533;o&#65533;t&#65533;&#65533;&#308;
 L`	&#65533;&#65533;p&#65533;&#65533;dG&#65533;&#65533;"(D&#65533;&#65533;4`I&#65533;"&#65533;&#65533;h&#65533;1&#65533;L@&#896;&#65533;&#65533;&#65533;&#65533; 	p&#65533;Fi&#65533;t&#65533;w
&#65533;&#65533;x&#65533;&#65533;&#65533;&#65533;4,&#65533;&#65533;,&#65533;&#65533;&#65533;}&#65533;fx|&#65533;&#65533;&#65533;#&#65533;P&#65533;N&#65533;t"&#65533;@ &#65533;&#65533;4&#65533;
X&#65533;&#65533;&#65533;<a&#65533;`	P&#65533;&#65533;&#65533;&#65533;&#65533;&#65533;~&#65533;",&#65533;&#65533;&#65533;&#65533;z&#65533;&#65533;f&#65533;&&#65533; &#65533;nf&#65533;Dx&#65533;Z&#65533;&#65533;&#65533;&#65533;&#65533;&#65533;&#65533;&#65533;&#65533;nov&#65533;&#65533;&#65533;n&#65533;PrX&#325;&#65533;,T 	&#65533; Z&#65533;&#65533;P&#65533;A&#65533;@( ;&#65533;&#65533;&#65533;n,&#65533;( &#65533;&#65533;&#65533;`&#65533;@l`2 &#65533;&#65533;(&#65533;t&#65533;&#65533;&#65533;H 
&#384;&#65533;,O&#65533;&#672;	j&#65533;&#65533;>&#65533;g&#65533;(&#65533;&#65533;&#39104;Q&#65533;&#65533;Y&#65533;%C &#65533;&#65533;&#65533;H&#65533;E&#65533;t&#65533;&#65533;`|`P&#65533;nRq&#65533;&#65533;_VM&&#65533;&#65533;&#65533;	&#65533;@^@S&#65533;&#65533;t&#65533;&#65533;&#65533;X &#65533;&#65533;&#65533;h&#65533;&#65533;@&#65533;'&#65533;J&#65533;&#65533;=&#65533;1 &#65533;Mp&#65533;&(&#65533;L&#65533;	!&#65533;&#65533;&#65533;QM&#65533;n&#65533;&#65533;&#65533;&#65533;`&#65533;qU&#65533;&#1152;KK3&#65533;P&#65533;<F &#65533;&#65533;y$&#65533;&#65533;&#65533;G|&#65533;
&#65533; &#65533;&#65533;	X&#65533;<&#65533;&#65533;&#65533;.ML
R'&#65533;&#65533;&#65533;x&#65533;&#65533;&#65533;k&#65533;&#65533;N &#65533;`&#65533;c&#65533;n&#65533;&#65533;&#65533;&#65533;&#65533;&#65533;&#65533; &#492; &#65533;2f&#65533;&#65533;$&#65533;&#65533;&#65533;&#65533;_F&#65533;&#65533;&#65533; > &#65533;`&#65533;M&#1534; 6@&#65533;&#41179;&#65533;%,0&#65533;=&#65533;F.&#65533;h&#65533;&#65533;&#65533;&#65533;&#65533;P`8A&#65533;&#65533;i&#65533;&#65533;L!&#65533;&#65533;( &#65533;&#65533;d1&#65533;&#65533;Yj&#65533; h&#65533;&#65533;6&#65533;2&#65533;&#65533;&#65533;@F@&#65533; &#65533;f&#65533;	<&#65533;r&&#65533;&#65533;2O&#65533;P5W&#65533;&#65533;l&#65533;5K,k&#65533; &&#65533;Az!s&#65533;f*"a&#65533;&#65533;
>`&#65533;&#65533;&#65533;&#65533;@H&#2006;&#337;&#65533;2#&#65533;&#65533;J &#65533;"&#65533;&#65533;`&#65533;^@1&#65533;&#65533;*k&#65533;;+&#65533;&#65533;s&#65533;&#65533;&#65533;z&#65533;&#65533;`o&#5641;&#65533;!&#65533;&#65533;&#65533;z)"&#65533;&#65533;Y(&#65533;&#65533;&#65533;Lr&#65533;&#65533; 8&#65533;&#65533;`&#65533;&#65533;k&#65533;`&#706;sJ&#65533;'HA+H&#65533;&#1327;&#1842; !"&#65533;&#65533;&#65533;T&#65533;&#65533;&#65533;&#65533;%t&#65533;!f&#65533;HO&#65533;&#65533;&#1080;lB&#65533;4,&#65533;z&#65533;&#65533;/&#18336;&#65533;&#65533;Hg@lt5s&#65533;zD&#65533;^&#65533;,Z&#65533;
&#65533;@t&#65533;&#65533;	Q&#65533;&#65533;h&#65533;A
8 C|	&#65533;&#65533;*J}C&#65533;&#65533;&#65533;"v@
&#65533;/&#65533;@	`&#65533;wF'&#65533;&#65533;&#65533;&#65533;&#1291;&#65533;&#65533;L58&#65533;2U&#65533;&#65533; ,&#65533;&#65533;&#65533;8&#65533;&#65533;E&#65533;Ip!&#672;&#65533;&^T&#20658;3&#65533;&#65533;&#65533;&#65533;&#65533;@&#65533;&#65533;&#65533;&#65533;&#65533;&#65533;&#65533;H&#65533;&#65533;51Cx+R&#65533;oF)&#65533;>Vh&#65533;z&#65533;&#65533;>@&#512;fD&#65533;H&#65533;&#65533;z!&#65533; N&#65533;&#65533;&#65533;Uu&#65533;`&#65533;A&#65533;&#65533;&#65533;&#65533;&#65533;b`J&#65533;TD&#65533;UR&#65533;5<&#65533; X&#65533;&#65533;&#65533;&#65533;&#65533;"vBm@&#65533;@ &#65533;&#420;&#714;&#65533;'gtR&#65533;bU&#65533;&#65533;&#65533;%i&#65533;&#65533;&#65533;&#65533;O&#65533;1&#1429;LY&#65533;]&#65533;b$nh 
&#65533; &#65533;R&#65533;(4ha^@&#65533;&#65533;&#65533;bs&#65533;$b^&#65533;	&#65533; &#65533;&#65533;@&#65533;TX&#65533;"''6Ase_&#769;D`F&#65533;&#65533;&#65533;&#65533;~&#65533;&#65533;` ;&#1141;&#65533;&#65533;U&#65533;@&#65533;&#65533;&#1830;&#65533;&#65533;@@P&#65533;Dqn&#65533;&#65533;&#65533;Vg&#65533;&#65533;1&#563;A&#65533;&#65533;&#65533;&#65533;&#65533;&#1426;@?
[&#65533;q&#65533;&#65533;bP &#65533;0p&#65533;R&#65533;&#65533;ck+h&#65533;&#65533;&#65533;k&#65533;&#65533;&#65533;&#65533;&#65533;c&#65533;T&#65533;&#65533;F	&#65533;(&#65533;&#65533;TpD&#65533;D\ 
vM&#65533;&#896;
<&#65533;ai&#65533;4&#65533;&#65533;o&#65533;V>&#65533;rE&#65533;2@&#65533; &#65533;mEv&#65533;
&#65533;n&#65533;x&#65533;4Q&#65533;&&#65533;3"( &#288;&#65533;&#65533;6X&#65533;&#65533;p&#65533;FI7zNww&#65533;&#65533;p&#65533;	 !&#65533;&#65533;&#65533;&#65533;&#65533;&#1792;&#65533;&#65533;7&#65533;C8&#65533;u&#65533;N&#65533;&#65533;K&#65533; 	J&#65533;j&#65533;m+&#65533;W&#65533;z(t&#65533;&#65533;&#65533;0&#65533; $ &#65533; &#65533;E&#65533;F&#65533;&#65533;^&#65533;@U&#65533;&#65533;2t&#65533;2&#65533;&#65533;*&#65533;&#65533;&#65533;&#65533;&#65533;&#65533;&#65533;&#65533;F&#65533;0&#65533;M&#65533;&#65533;b&#1292;&#65533;BMv &&#65533;z *&#65533;!8W&#65533;%J&#65533;	&#1070;&#65533;&#65533; &#65533;&#65533;=&#65533;&#65533;&#65533;6&#65533;6&#65533;&#65533;6&#65533;	"A&#65533;&#65533;v&#65533;<&#65533;&#65533;&#65533;J&#65533;{e&#65533;Cf,4&#65533;&#65533;&#65533;&#65533;&#65533; &#65533;&#65533;*&#65533;y]&#65533;qb8&#65533;&#65533;&#65533;^@f&#65533;&#65533;f~f&#65533;	&#65533;&#65533;:&#65533;&#65533;@&#65533;&#65533;&#65533;&#65533;Wg-&#65533;w`&#65533;@&#65533;&#65533;&#65533;T`&#65533;8&#65533;&#35082;&#65533;(&#65533;&#65533;&#65533;_&#65533;9C 
&#65533;{&#65533;:DhNA^&#65533;0`upX&#65533;&#65533;&#65533;&#65533;$>&#65533;&#65533;&#65533;&#65533;&#65533;8&#65533;&#65533;@ &#65533;&#65533;&#956;&#65533;&#65533;)(&#65533;(&#65533;OH&#65533;8'`&#65533;&#65533;&#65533;4&#65533;'X&#65533;ar|!&#65533;&#65533;L7F!&#65533;&#65533;&#65533;&#65533;!&#65533;&#65533;`&#65533;&#65533;&#65533;4,&#65533;&#928;@r&#65533;X&#65533;=&#65533;WI&#65533;}*&#65533;e89&#65533;#(&#65533;&#65533;&#65533;&#65533;&#65533;&#65533;Kf)&#65533;&#65533;2A&#65533;D&#65533;]&#65533;&#65533;m&#65533;>!&#65533; .&#65533;&#65533;&#65533;/&#65533;&#65533;&#65533;&#65533;&#65533;	N &#65533;T&#876;&#65533;&#65533;q&#65533;&#65533;&#65533;&#65533;JsN&#65533;&#65533;w`&#65533;&#65533;5&#65533;&#65533;&#65533;&#65533; r
N  &#1562;Z&#1231;&#65533;&#65533;m&#65533;-&#65533;B&#65533;Z&#65533;%e&#65533;z&#65533;&#1558;&#65533;uR&#65533;&#65533;&#65533;&#65533;&&#65533;&#65533;oC&#65533;&#65533;V&#65533;X&#1024;&#65533;A&#65533;&#65533;&#65533;&#65533;`&#65533;&#65533;&#65533;@c&#65533;I&#485;&#65533;&#65533;&#65533;S&#65533;GS&#1434;1M  &#65533;&#65533;&#65533;K:&#1216;&#65533; &#65533;V&#65533;&#65533;=V&#65533;&#65533;&#65533;xy3&#65533;;&#65533;
t`x&#65533;P&#65533;&#65533;!>a&#65533; 
0&#65533;&#65533;&#65533;&#360;&#65533;E&#65533;4Z&#65533;-Fi&b&#65533;]`3?&#65533;&#65533;&#65533;@j&#65533;&#65533;8&#65533;mv&#65533;&#65533;g4Oy=&#65533;&#65533; &&#1304;a&#65533;<A&#65533;&#65533;<&#65533;i&#65533;&#65533;+#wB&#65533;:x&#65533;&#65533;&#65533;0`&#65533;&#65533;
^&#65533;mKn@&#65533;&#65533;KL&#65533;qg&#65533;&#65533;G#&@N&#6581;&#65533;~&#65533;!"!T &#65533;
xxU&#65533;r&#65533;L&#65533;x/&#65533;  &#65533;x&#65533;
&#640;5&#52636;&#65533;P&#1067;&#65533;C#^g9&#65533;&#65533;&#65533;
`F&#65533;&#65533;F&#65533;j!x &#65533;&#65533;&#65533;3&#65533;&#65533;&#65533;4A&#65533;&#65533;&#65533;8&#65533;&#65533;V_lr*&#65533; F&#65533;V&#65533;&#65533;&#65533;&#65533;&#65533;&#65533;&#65533;&#65533;*&#65533;&#65533;
&#65533;4&#65533;&#65533;&#65533;P&#65533;&#65533;&#65533;I&&#65533;&#65533;ON&#65533;Fa8&#65533;KQz&#65533;&&#65533;&#65533;&#65533;6&#65533;&#65533;uOJ &#65533;9'&#65533;&#65533;&#65533;
&#65533;&#65533;X&#65533;&#65533;&#65533;&#1644;&#65533;&#65533;&#65533;&#65533;`&#65533;+k&#65533;>aH&#65533;u&#65533;&#65533;X&&#65533;&#65533;:8&#65533;(&#65533;kE&#65533;{'Li&#65533;&#65533;[&#65533;  &#65533;D&#65533;&#65533;`&#685;&#65533;6&#65533;&#65533;&#65533;&#65533;&#65533;\&#65533;Y&#65533;&#65533;+&#65533;ya&#65533;^ fA&#65533;.&#65533;
*&#65533;1&#65533;&#1082;&#65533;&#65533;g&#65533;1n&#65533;&#65533;&#65533;&#65533;o>&#65533;&#65533;I1B&#65533;/&#65533;^ 	&#946;3+&#65533;&#65533;&#65533; p&#65533;&#65533;d&#65533;&#65533;&#65533;2&#65533;&#65533;b1{wapL N!&#65533;&#65533;`;&#65533;.&#65533;@&#65533;&#65533;-.&#65533;&#65533;k?M&#65533; s&#65533;WB&#65533;: &#65533;&#65533;x&#65533;&#65533;&#65533;zp&#65533;I&#65533;DeC&#65533;&#1077;<`e&#65533;&#65533;`&#65533;&#65533;&#65533;&#65533;M@*P&#847;&#65533;&#1255;&#29747;w&#65533;&#1331;((&#65533;N^&#65533;&#65533;&#65533;"&#65533;&#65533;=Jd4&#65533;t &#65533;&#65533;&#65533;&#65533;&#65533;&#65533;&#65533;&#65533;J&#65533;&#65533;C&#65533;&#65533;D&#1461;&#1812;ww&#65533;&#65533;Cn&#65533;\ 4 &#65533;&#523;-&#65533;&#65533;,&#65533;&#65533;gQZ&#65533;Ks-u &#65533;&#1245;&#65533;!+f&#65533;	&#65533;`K&#624;&#1042;YQ9 &#65533;&#65533;W#&#65533;&#65533;&#65533;&#65533;&#65533;eJ&#65533;D&#65533;*&#65533;LL&#65533;&#168;b&#65533;&#65533;&#65533;&#65533;&#65533;&#65533;&#65533;&#65533;,&#65533;{&#65533;	&#65533;0&#65533;&#65533;&#65533;&#65533;T}&#65533;v-&#65533;?g&#65533;&#65533;&#65533;&#65533;]8&#65533;H&#65533;&#65533;_X&#65533;&#1657;&#1661;&#65533;aE=&#65533;Jk>&#65533;_&#65533;&#65533;!&#65533;(&#1190;&#65533;}J,&#65533;@/D[V&#65533;&#65533;&#555;&#65533;&#800;
v&#65533;&#65533;&#65533;&#65533;,5t&#65533;b;<&#256;&#65533;&#65533;T&#65533;u&#65533;$&#65533;&#1364;>&#65533;|I&#65533;@6e&#1187;&#65533;ff&#65533;&#65533;&#65533;0)&#1733;@@`&#65533;[`P*j&#65533;nq-&#65533;&#65533;&#65533;g&#65533;];&#65533;&#254;&#65533;&#65533;&#65533;{CD&#65533;v&#65533;&#1202;g$&#65533;!D*&#65533;<&#65533;&`@<&#65533;&#65533;&#65533;J&#65533;j&#65533;P&#65533;f&#65533;D&#65533;D&#65533;.( "`$ &#65533;"@&#65533;"&#65533; @&@@&#65533;"&#65533;&#65533;Z&#65533;p&#65533;	&#65533;&#65533;	&#65533;&#65533;&#633;&#65533;&#65533;yt&#65533;&#65533;4=&#65533;E&#65533;}&#65533;&#65533;&#65533;&#65533;&#65533;&#65533;{&#65533;&#1200;v&#65533;p&#65533; &#65533;&#65533;`:&#65533;8&#65533;h&#65533;``&#65533; &#65533; 
&#65533;&#65533;	 b&#65533;,O&#65533;d&#65533;&#65533;
!J&#65533;&#65533;&#65533;A&#262;&#65533;:P&#272;&#65533;&#65533;D'T&#65533;&#65533;&#65533;&#65533;F&#65533; :&#65533;L&#65533;&#65533;2a&#672;I3&#65533;&#792;h^&#65533;!e&#65533;9 &#65533;&#1057;D&#65533;* &#65533; &#65533;=}
&#65533;5&#65533;&#1321;T&#65533;Z&#65533;&#65533;5&#65533;&#1453;\&#65533;z&#65533;:4i&#1251;d&#730;=&#65533;6&#65533;&#1715;@&#65533;&#65533;}&#65533;&#65533;X&#65533;K{&#65533;4&#65533;&#65533;&#65533;&#65533; Dx&#65533;#&#65533; T&#65533;D&#65533;&#65533;E&#65533;/f&#780;1&#65533;&#65533;&#65533;&#65533;f&#540;93&#65533;&#793;/&#65533;&#65533;`&#65533;&#165;&#661;0V&#65533;d&#65533;R&#65533;&#65533;/X&#65533;&#65533;&#65533;L&#65533;1d&#65533;&#65533;L&#65533;F&#65533;&#65533;&#65533;&#65533;0k&#65533;4&#65533;e&#65533;&#65533;&#65533;&#65533;&#65533;m&#1827;J}&#65533;5&#65533;&#65533;&#65533;&#1323;[&#65533;*&#65533;&#65533;&#65533;&#1851;&#65533;&#65533;I@9P&#65533;&#65533;&#842;-&#65533;S&#65533;&#65533;	0\`&#65533;#&#65533;%X&#65533;\&#65533;b&#65533;&#65533;&#17980;m&#65533;&#65533;&#1883;oi&#65533;&#65533;&#65533;ei&#65533;a&#65533;&#65533;&#65533;&#65533;&#65533;Q&#65533;M&#65533;&#65533;&#415;n&#65533;&#65533;&#65533;`F&#65533;`&#65533;0Vz&#661;&#65533;&#65533;r&#65533;]&#65533;b&#65533;*&#65533;&#65533;UP&#593;c&#65533;&#65533;5&#65533;S2&#65533;8&#65533;x&#65533;@\&#1026;3&#65533;&#65533;hX|q&#65533;g&#65533;&#65533; X&#65533;2	Sn >I&#65533;R&#1926;&#65533;&#65533;^&#65533;E2&#65533;&#65533;&#65533;	&#65533;P:&#65533;8&#65533;n&#65533;	&#65533;&#65533;&#945;Ig&#65533;v&#65533;Ir&#65533;| &#65533;7@&#65533;V&#65533;&#65533; &#65533;6&#65533;&#65533;&#65533;&#65533;U&#1204;&#65533;&#65533;&#65533;&#65533;&#65533;3]&#65533;a&#65533;3&#65533;6ikt9(TP&x&#65533;&#65533;]&#65533;&#65533;&#65533;&#682;Vs&#65533;
k&#65533;&#65533;&#65533;% 0&#65533;#/&#65533;S<&#65533;&#65533;&#65533;_>&#1637;&#65533;&#65533;&#65533;&#65533;[&#65533;&#65533;RX&#65533;R^&#65533;)&#65533;&#65533;;`&#65533;&#65533;w&#65533;P &#65533;*&#65533;O&#65533;&#65533;K&#65533;&#65533;&#65533;8k&#65533;&#1917;&#65533;.Z@ &#65533;&#65533;p&#65533;&#65533;a1&#437;&#65533;:&#65533;&#65533;&#65533;&#65533;VK)&#65533;&#65533;&#65533;&#65533;$&#65533;&#65533;AX&#65533;&#65533;^&#65533;,&#65533;&#65533;&#65533;V`Z&#65533;&#65533;&#65533;8&#1513;@&#65533;&#65533;q&#65533;nf&#65533;n&#65533;o&#65533;%&#65533;\A&#65533;W0&#65533;PEe&#65533;&#65533;_&#65533;&#65533;V&#65533;,&#65533;&#686;1s&#65533;VF&#65533;&#65533;&#65533;&#65533;&#65533;&#65533;&#65533;=&#996;$\&#153;6&#65533;&#65533;f&#65533;&#501;&#65533;q&#65533;VOG&#65533;&#1306;%o&#65533;l&#65533;&#65533; 7q&#289;*K&#65533;&#65533;&#65533;K&#65533;j8IS&#65533;&#65533;^Y&#65533;nFWhi&#65533;<K&#65533;i&#65533;)0&#65533;&#65533;P&#65533;+#xm-uu&#65533;w&#1372;&#65533;sM&#65533;&#65533;^&#65533;E &#65533;pW&#65533;&#65533;&#65533;&#65533;\&#65533;>:&#65533;Jfc|A[`&#65533;&#65533;Rm&#65533;&#65533;d&#65533;V&#65533;,&#65533;&#65533;V&#65533;]x&#65533;: &#65533;&#182;&#65533;75yyk&#65533;&#65533;x&#65533;&#65533;Suy&#65533;&#65533;O&#65533;\&#65533;&#1027;M )t&#65533;m&#65533;&#65533;[&#65533;&#65533;G^&#65533;&#65533;@NQ&#65533;B&#65533;DC@A&#65533;Pl&#65533;&#65533;Jc&#65533;&#65533;b&#65533;&#65533;&#65533;&#65533;gIg(CK&#432;&#65533;-&#65533;&#65533;V8HR &#65533;H&#65533;8Z&#65533;&#1677;&#65533;&#65533;&#65533;&#65533;i&#65533;yY&#65533;&#65533;&#65533;&#65533;&#65533;&#65533;%&#65533; &#65533;&#65533; &#65533;-h&#538;&#65533;#%/&#65533;&#65533;
G(B&#65533; &#65533;&#65533;`$XJ&#65533;&#65533;&#65533;`"F&#65533;&#65533;&#65533;&#65533;1p&#65533;&#65533;&#65533;&#65533;JXH&#65533;&#65533;'&#65533;AK@&#65533;&#65533;&#65533;a.x&#65533;T ( /AISx.&#65533;;mp&#65533;&#65533;&#65533;&#65533;&#65533;>&#65533;GI-(` @D!Z d&#65533;T0jy&#65533;&J&#65533;&#65533;&#65533;`$&#1536;H&#65533;&#65533;p	&#65533;
(&#65533;` &#65533;&#65533; ` &#65533; (`&#65533; B&#65533;
h&#65533;&#65533; 	@&#65533;&#65533;`$PA	(`&#65533;\&#65533;&#65533;&#65533;&#65533;&#65533; (E<&#993;&#65533;2GD&#65533;h:.&#65533;y&#65533;&#65533;vj4&#65533;&#65533;&#65533; @&#65533;&#65533;@4&#65533;,7&#65533;&#65533;O&#65533;|c&#65533;3x&#65533;
\&#65533;`&#65533;\ x@&#493;f&#65533;&#65533;&#65533;^<&#615;n&#65533;&#65533;b
&#65533;c&#65533;>4 R("&#65533;\x:X'l.y&#1196;h&#1388;&#65533;Q&#65533;D.9&#1555;>0'&#65533;`E&#65533;&#65533;v&#65533;&#65533;,&#65533;	;&#65533;A^&#1025;h@&#65533;&#65533;j&#65533;.&#193;l&#65533;LI^Y&#65533;T"&#65533;a&#65533;b&#65533;t&#65533;&#65533;c&#1124;r,&#65533;L]Ns&#65533;&#65533;|&#65533;^&#65533;&#65533;(&#65533;&#65533;&#65533;^&#65533;B&#65533;&#65533;ym @@&#65533;&#65533;&#994;.S&#65533;jbh&#65533;&#65533;5&#65533;t&#65533;&#65533;B\P&#65533;&#65533;&#1486;5u&#65533;y*&#65533;On5&#65533;&#65533;&#65533;
&#65533;&#217;&#65533;&#65533;&#65533;1&#65533;&#65533;I&#65533;b0&#65533;&#65533;&#65533;1/&#65533;&#65533; ]&#65533;S#&#65533;"&#65533;&#65533;O;&#65533;]&#65533;&#65533;Y&#65533;&#65533;O&#65533;&#683;i&#65533;5 e&#65533;&#65533;&#65533;|j[	U&#65533;&#65533; 
d&#65533;&#65533;&#65533;t&#65533;/P&#65533;	M&#168;&#65533;&#65533;&#65533;>&#65533; &#1850;&#65533;yP&#65533;&#65533;b&#65533;9&#65533;!Yr&#65533;C&#65533;&#1182;v&#65533;&#65533;&#65533;&#65533;eY&#65533;&#65533;&#65533;&#512;Z&#65533;&#65533;/&#65533;&#65533;?G&#65533;&#65533;&#65533;&#1792;&#65533;&#65533;&#65533;&#65533;<&#65533;&#65533;&#558;Ey&#28246;&#65533;&#1630;&#65533;e)h&#65533;r&#65533;&#65533;&#65533;&#650;&#65533;V&#65533;&#65533;F&`&#65533;FT<&#65533;&#65533;w&#65533;&#65533;&#65533;&#65533;.f&#65533;Chpt x&#65533;]@&#65533;&#65533;&#65533;&#65533;&#65533;(&#65533;*sF[&#65533;&#65533;&#65533;g,&#65533;=U&#65533;_&#65533;&&#65533;&#165;&#65533;
&#65533;&#65533;&#65533;&#65533;&#65533;&#65533; &#65533;aJ5&#65533;3T&#65533;&#65533;&#65533;@&#65533;&#65533;&#65533;&#65533;&#65533;*^q3]kb&#65533;%&#65533; &#65533;&#65533;h&#65533;F kyE&#65533;&#65533;&#65533;qM\c6&#65533;1&#65533;x@
&#65533;&#65533;&#65533;&#1765;-&#65533;[&#65533;&#1160; >&#1655;&#65533;&#65533;&#65533;gr&#65533;L&#65533;Z&#65533;&#65533;&#65533;eJ&#65533;D&#65533;&#65533;$&#1587;[.&#65533;u&#65533;&#65533;d&#966;&#65533;r&#65533; P`1ThX&#65533;qV&#65533;&#65533;p&#65533;[&#65533;&#65533;)&#65533;&#65533;&#65533;&#65533;&#65533;Iy9&#65533;&#65533;Z|&#65533;b&#65533;T[&#65533;' &#65533;&#65533;u#&#65533;&#65533;5 &#65533;P&#65533;&#65533;&#65533;`&#65533;BZp&#65533;H&#65533;CE&#65533;&#65533;Lh&#718;.&#421;&#1248;&#65533;|"UK[:s	4&#65533;e&#65533;&#65533;S&#65533;&#65533;7&#65533;Bm&#65533; 3|&#65533;
Q@B&&#65533;&#65533;xky&#65533;~6&#65533;^&#65533;5&#65533;L{&#65533;&#65533;	1z&#65533;&#65533;&#65533;&#65533;x&#65533;II&#65533;&#65533; ^I&#65533;!&#65533;Q(&#65533;*&#65533;&#65533;6{&#65533;&#65533;&#230;&#65533;;&#65533;&#65533;R&#65533;&#65533;&#65533;N&#65533;&#65533;&#65533;&#65533;&#65533;%&#65533;S&#65533;&#65533;&#65533;#&#65533;&#65533;@&#65533;&#65533;j&#65533;S9&#65533;&#65533;&#65533;s&#65533;&#65533;&#65533;&#972;.sY&#65533;&#65533;&#887;&#65533;&#65533;&#65533;j\&#65533;B	@&#65533;&#1077;&#65533;&#65533;&#65533;	Z0C&#65533;P&#65533;&&#65533; (&#65533;v}qg&#65533;v&#65533;&#65533;&#65533;&#879;&#65533;*P&#65533;&#1832;&#65533;LSX&#65533;"&#65533;&#65533;C&#65533;l&#65533;d&#65533;x&#48154;&#65533;&#65533;(O&#65533;&#65533;&#65533;&#65533;l&#65533;)&#65533;&#65533;V&#1768; &#65533;@	rpp&#65533;`&#65533;&#65533;&#65533;&#65533;;iS&#65533;&#65533;[%&#65533;&#65533;6&#65533;&#65533;NF&#65533;T&#65533;J&#1792;p =&#65533;&#65533;V&#65533;i&#65533;&#65533;x&#65533;&#65533;&#65533;)&#65533;&#65533;&#65533;&#65533;O&#65533;&#65533;&#65533;X&#65533;'F&#65533;(&#65533;!&#65533;	Tr@ &#65533;&#65533;.&#65533;/f&#65533;L&#9715;&#65533;]&#65533; &#65533;/&#65533;&#65533;6&#65533;&#1526;&#65533;:&#65533;&#65533;&#65533;Ff&#514;l@&#65533;&#65533;y&#65533;?&#65533;&#65533;&#65533;Y&#65533;&#65533;&#65533;&#65533;F&#65533;&#65533;
&#65533;&#65533;&#65533;&#65533;;&#65533;Bd,&#65533;iZ&#65533;&#65533;\&#1231;&#65533;&#2023;u &#65533;'&#65533;&#65533;o&#65533;`{B9&#65533;@&#65533;` "&#65533; &#65533;&#65533;~&#65533;&#65533;}&#65533;&#65533;5&#65533;W#&#65533;g&#65533;4'&#65533;&#65533;&#65533;&#65533;&#65533;ui&#65533;e0&#65533;'k&#65533;&#65533;%&#65533;&#65533;!e&#65533;c&#65533;-&#65533;&#65533;&zw@<&#65533;&#65533;&#65533;$e +&#65533; "&#65533;_&#65533;'Qr&#65533;&#65533;%Zl&#65533;-&#65533;&#65533;&#65533;|SgW~&#65533;7&#65533;9s] @8&#65533;&#65533;&#65533;8&#65533;7R&#65533;&#833;&#65533;H&#65533;b&#65533;o&#65533;&#65533;P V :&#65533;
R1&#65533; &#65533;&#65533;OwZ[HZ&#65533;&#65533;&#65533;-(bY&#65533;_&#65533;&#65533;Ps %@R&#65533;UP&#65533;t*Fut&#517;nq&#65533;&#65533;(&#1398;&#65533;K&#65533; )&#65533;K&#65533;5@T&#65533;&#65533;&#65533;&#65533;&#65533;lG&#1544;&#65533;&#65533;&#65533;qv&#65533;@ ,@&#65533;L&#65533;5&#65533;&#65533;L&#65533;&#65533;&#65533;&#65533;~0Hw&#740;5&#65533;F&#65533;@&#1545;&#65533;W&#65533;%]&#65533;&#65533;}&#65533;&#65533;Ge&#65533;&#65533;<&#65533;&#65533;qO&#65533;&#65533;&#65533;8c&#65533;te&#65533;X&#65533;O!&#65533;1&#65533;d&#65533;&#65533;`f&#65533;&#65533;&#65533;&#264;&#65533;H&#65533;y8c&#65533;]&#65533;W_F&#65533;u&#65533;&#65533;&#65533;&#65533;L&#65533;(&#65533;&#1704;z;gA&#65533;F&#65533;&#65533;&#65533;&#65533;&#65533;&#65533;bw&&#65533;&#65533;H&#65533;&#65533;ro1&#65533;&#65533;&#65533;~&#65533;T&#65533;&#65533;&#65533;&#65533;jb&#65533;TRF&#65533;yqd&#65533;&#65533;&#65533;&#31175;8f&#65533;(&#65533;i!Z9&#65533;&#65533;&#65533;&#1592;G&#65533;&#65533;&#65533;&#65533;&#65533;hs&#65533;"&#38063;e&#65533;*&#65533;&#65533;&#65533;*.i&#65533;&#65533;&#65533;&#65533;&#65533;&#65533;&#65533;*YY2&6	&#65533;&#65533; Q&#65533;&#65533;&#65533;3h;)&#65533;&#65533;#A&#596;&#65533;&#65533;")Y&#65533;&#1155;&#65533;I9&#65533;^TM&#596;;&#65533;5&#65533;G&#65533;&#65533;&#521;&#1094;&#65533;AYj&#65533;5&#65533;]&#65533;&#65533;n&#65533;a&#65533;u)&#65533;[&#1238;*&#65533;&#65533;qy_Z&#65533;qQi&#65533;&#65533;&#65533;y	=	&#65533;&#65533;&#65533;&#65533;&#65533;Xsz)&#65533;&#65533;&#65533;Px&#65533;&#65533;'&#65533;&#65533;&#65533;&#65533;&#613;]Kv&#65533;&#231;&#65533;&#65533;T!&#9231;&#65533;W&#65533;&#65533;&#65533;QA\o&#65533;Y i&#65533;&#65533;&#65533;&#65533;&#65533;&#38172;|>&#65533;&#65533;
&&#65533;&#65533;&#592;Qw&#65533;&#65533;&#65533;]&#65533;	&#65533;i&#65533;ise&#65533;&#65533;&#65533;&#65533;&#65533;Ys&#65533;)Ws&#65533;f&#65533;&#65533;&#65533;b&#65533;)&#65533;P&#65533;z&&#65533;&#65533;%k&#65533;	&#65533;&#65533;1&#65533;&#65533;&#65533;&#65533;s&#65533;ee&#65533;&#65533;$&#65533;&#65533;&#65533;&#65533;&#65533;&#346;&#65533;&#65533;&#65533;&#65533;&#65533;&#65533;	&#65533;B&#65533;&#65533;&#65533;S&#65533;U&#65533;&#65533;&#65533;T&#65533;&#65533;&#65533;8&#65533;B&#65533;&#65533;&#65533;&#65533;&#65533;&#1627;@H&#65533;i&#65533;&#65533;GzM&#65533;&#65533;&#65533;x&#65533;l&#65533;&#65533;Eu&#65533;&#65533;&#65533;\&#65533;&#65533;&#65533;YTK)&#65533;&#65533;ey&#1183;##T[&#65533;g&#1076;&#65533;*sF&#65533;&#65533;&#65533;Y&#65533;&#65533;Y&#65533;:&#65533;M6Z&#65533;^&#65533;Sh&#65533;&#65533;):&#65533;&#65533;%&#65533;&#65533;9&#65533; &#65533;8B&#65533;&#65533;3&#65533;z~Fu&#65533;&#1493;&#65533;&#65533;84&#675;W&#65533;h,*&#65533;&#65533;&#65533;{E&#65533;n&#65533;&#65533;=&#65533;&#65533;W!&#65533;J&#65533;_&#65533;W|E&#65533;&#65533;*IJ&#65533;U&#65533;_&#65533;]&#65533;7h2h&#65533;&#65533;X&#65533;_z%&#65533;&#65533;Hj!&#65533;&#65533;9&#65533;>'o`&#678;Wm]6j":&#65533;G2&#65533;&&#11366;m&#65533;&#65533;\1&#65533;&#65533;&#65533;qqXl4)f&#65533;8&#65533;
&#65533;{&#65533;&#65533;&#65533;&#65533;?&#65533;c:&#65533;G"*T&#65533;&#65533;P?&#65533;&#65533;&#65533;&#65533;&#65533;&#65533;G##&#65533;&#65533;s&#65533;s&#1186;&#789;s&#65533;&#65533;&#65533;&#65533;*'B&#65533;u&#65533;&#65533;r.2j1	t&#65533;
mXx1&#65533;J&#65533;,&#65533;&#65533;e"u6eZ&#65533;w&#65533;&#65533;:U&#65533;&#65533;*&#65533;1&#65533;F&#65533;&#65533;Y&#65533;I+&#65533;y1l&#65533;&#65533;e&#65533;<:&#65533;&#1146;*wE&#65533;&#65533;u}	u,
&#65533;@&#65533;u-G&#65533;&#65533;"&#65533;&#65533;&#65533;8a&#65533;&#65533;&#65533;&#65533;n&#65533;&#65533; r&#65533;?I&#65533;&#65533;&#65533;&#65533;&#65533;&#65533;g|&#65533;P&#65533;&#65533;j&#65533;e;&#65533;&&#65533;*&#65533;&#65533;&#44009;&#65533;&#65533;*&#65533;K&#65533;k&#65533;&#65533;&#65533;	&#65533;&#65533;&#752;&#65533;l&#65533;+&#65533;K&#65533;k&#65533;&#65533;&#65533;&#65533;&#65533;&#753;&#65533;&#65533;!+&#65533;#K&#65533;%k&#65533;'&#65533;&#65533;)&#65533;&#65533;+&#754;-&#65533;/&#65533;1+&#65533;3K&#65533;5k&#65533;7&#65533;&#65533;9&#65533;&#65533;;&#755;=&#65533;?&#65533;A+&#65533;CK&#65533;Ek&#65533;G&#65533;&#65533;I&#65533;&#65533;K&#756;M&#65533;O&#65533;Q+&#65533;SK&#65533;Uk !&#65533;	 &#65533; ,    &#65533;&#65533; &#65533; &#65533;	H&#65533;&#65533;&#65533;&#65533;*\&#560;&#65533;&#199;#J&#65533;H&#65533;&#65533;&#331;3j&#65533;&#561;&#65533;&#463; C&#65533;I&#65533;&#65533;&#595;(S&#65533;\&#626;&#65533;&#727;0c&#668;I&#65533;&#65533;&#859;8s&#65533;&#65533;&#627;&#65533;&#991;@&#65533;
J&#65533;&#65533;&#1123;H&#65533;*]&#692;&#65533;&#1255;P&#65533;J&#65533;J&#65533;&#65533;&#1387;X&#65533;j&#65533;&#693;&#65533;&#1519;`&#202;K&#65533;&#65533;&#1651;h&#1258;]&#758;&#65533;&#1783;p&#65533;&#669;K&#65533;&#65533;&#1915;x&#65533;&#65533;&#65533;&#759;&#65533;&#2047;&#65533;L&#65533;&#65533;&#65533;&#200;+^&#824;&#65533;&#65533;&#464;#K&#65533;L&#65533;&#65533;&#65533;&#728;3k&#65533;&#825;&#65533;&#65533;&#992;C&#65533;M&#65533;&#65533;&#65533;&#1256;S&#65533;^&#890;&#65533;&#65533;&#1520;c&#734;M&#65533;&#65533;&#65533;&#1784;s&#65533;&#65533;&#891;&#65533;&#65533;&#65533;&#65533;&#65533;N&#65533;&#65533;&#65533;&#65533;&#531;+_&#65533;Y&#65533;&#65533;&#65533;&#65533;C@&#65533;@t&#65533;&#65533;&#65533;&#956;{&#65533;&#65533;&#65533;	&#65533;0&#65533;:&#65533;&#65533;&#547;&#65533;9x&#65533;&#65533;&#65533;&#65533;>=4&#65533;&#65533;&#1011;&#65533;n&#65533;&#65533;&#65533;&#65533;&#65533;&#65533;s&#65533;&#65533;G4&#65533;q7_w&#65533;	x&#65533;	&#65533;^y&#65533;U&#65533;&#65533;:'{lh!&#65533;-Hy&#65533;&#65533; x&#65533;W_&#65533;&#65533;&#65533;&#65533;&#65533;&#65533;&#65533;&#65533;{P&#65533;u"&#65533;&#65533;&#65533;&#65533;&#65533;&#65533;&#65533;&#65533;&8&#65533;(&#65533;&#65533;_z	&#1192;&#65533;&#65533;&#65533;&#65533;&#65533;&#65533;'^LI&#65533;C&#65533;&#65533;&#65533;Hd&#65533;M:i&#65533;&#65533;&#65533;I&#65533;a&#65533;Cz&#65533;&#65533;l&#65533;&#65533;&#65533;W&#65533;&#65533;&#65533;Z@ &#65533;&#65533;&#65533;D&#65533;&#65533;%&#65533;m&#681;&#1614;B&#65533;&#65533;&#30272;&Z&#65533;0*%&#65533;
&#42506;Tp(&#65533;2:&#65533;(&#65533;&#65533;&#65533;`&#65533;&#65533;&V{&#65533;yd&#65533;kr&#65533;i&#65533;&#65533;&#65533;z&#65533;{&#65533;&#65533;9&#1921;&#65533;a&#65533;&#65533;Z&#65533;^&#65533;&#65533;&#65533;&#65533;&#65533;{&#65533;&#65533;_&#65533;z&#65533;h&#65533;7&#65533;&#65533;f&#65533;&#65533;6&#65533;&#65533;p&#65533;Gl]&#65533;F)%&#65533;&#65533;f&#65533;m&#65533;6&#65533;7-\&#65533;&#65533;&#65533;*&#65533;&#65533;&#65533;&#65533;&#65533;&#65533;b9&#65533;i&#65533;&#65533;d&#65533;&#65533;&#65533;&#65533;l&#65533;&#65533;&#1419;&#65533;cA&#65533;.&#65533;&#65533;j&#65533; &#65533;I.&#65533;^Q&#65533;/&#65533;&#65533;&#65533;&#65533;&#65533;yx&#65533;Y&#65533;Z&#65533;&#65533;&#65533;2l1&#65533;&#65533;		1U1&#65533;&#65533;&&#65533;%^,r&#65533;[&#65533;&#65533;+e*&#65533;u&#65533;&#65533;&#65533;&#65533;&#65533;P@&#65533;	Zz&#65533;s)/&#65533;"&#65533;&#65533;&#65533;3&#65533;P^&#65533;&#65533;y9&#65533;'&#65533;?'&#65533;&#65533;&#65533;&#65533;g]&#65533;A&#65533;&#65533;&#65533;?&#65533;&#65533;&#65533;&#65533;P&#65533;D!&#65533;S&#65533;5&#65533;&#65533;&#65533;&#65533;utd&#65533;S&#65533;/v&#65533;&#65533;&#65533;&#65533;6&#65533;$zC&#65533;&#65533;&#65533;3&#65533;m&#65533;&#65533;&#65533;a&#65533;&#65533;(&#1245;&#1167;wS&#65533;3&#65533;&#1486;&#65533;&#65533;J&#65533;&#65533;=&#65533;&#65533;&#65533;&#65533;R&#65533;.{i`&#65533;l&#65533;&#65533;1&#65533;&#65533;&#65533;&#65533;&#65533;p^&#65533;'&#341;&#65533;hl&#65533;&#65533;k&#65533;9&#65533;v&#65533;&#65533;~&#65533;&#65533;&#65533;e&#65533;&#65533;&#65533;~z&#65533;&#65533;&#65533;&#1973;&#65533;&#65533;&#65533;&#65533;w&#65533;&#65533;&#65533;4&#65533;.&#65533;&#65533;&#65533;&#65533;&#65533;&#65533;&#65533;{D&#65533;3l&#65533;x&#65533;X|&#65533;A	&#65533;&#65533;&#65533;7&#65533;m&#65533;&#615;&#65533;&#65533;hZ8o&#65533;&#65533;^=A,^&#65533;&#65533;\&#65533;&#65533;&#65533;&#65533;&#65533;:&#65533;&#65533;i&#65533;4&#65533;&#65533;&#65533;(&#65533;&#65533;&#65533;&#65533;j'&#65533;&#65533;&#65533;&#936;&#65533;w>&#65533;9*Z&#1168;&#65533;&#65533;`"8&#65533;&#65533;&#65533;9&#65533;5R&#65533;s&#65533;&#65533;&#34277;&#65533;&#65533;&#65533;J+&#65533;&#65533;&#65533;`!&#65533;(&#65533;`&#65533;&#65533;&#65533;&#65533;+&#65533;&#65533;x&#65533;&#65533;u&#65533;&#65533;}&#65533;&#65533;&#65533;PT&#65533;l&#65533;&#65533;W&#65533;C(z&#65533;&#65533;b&#65533;"&#65533;&#65533;B&#65533;D&#65533;&#65533;M&#65533;a&#65533;s&#65533;&#65533;&#65533;0&#65533;&#65533;&#65533;S&#65533;&#65533;Q&#65533;&#65533;x&#65533;3&#65533;a&#65533;=&#65533;@m&#65533;&#65533;Z	e0&#65533;U&#65533;&#65533;!&#65533; &#65533;&a &#65533;A&#65533;&#65533;_(&#65533;&#65533;&#65533;3&#65533;!F&#65533;&#65533;Jt&#65533;&#65533;&#65533;0g&#65533;y,dM<&#65533;&#65533;&#65533;6L&#65533;E&#65533;C(v&#65533;&#65533;gxR&#65533;&#65533;l&#65533;-&#65533;&#65533;(&#65533;&#65533;&#65533;&#65533;&#1939;&#65533;E&#65533;I&#65533;&#65533;b&#65533;&#1668;G&#65533;&#65533;`a@&#65533;)&#65533;&#65533;&#65533;Oz2&#65533;b&#65533;E!&#65533;&#65533; &#65533;&#65533;2&#65533;&#65533;&#65533;Y&#65533;vL+&#65533;.m]+&#65533;H&#65533;6@&#65533;&#65533;X&#65533; }	LgC=Xb3&#65533;%=&#65533;m&#65533;&#65533;&#14628;&#65533;&#65533;&#65533;X&#65533;K&#65533;&#65533;&&#65533;J_&#65533;&#65533;&#65533;&#65533;&#65533;R&#65533; w]&#1097;&#65533;&#65533;&#65533;n&#65533;Ng)&#65533; >&#65533;&#65533;^&#65533;r&#65533;at &#65533;&#65533;@$&#65533;L&#65533;*&#65533;g&#65533;&#65533;&#585;CJcA&#65533;4&#65533;&#65533;&#65533;iPD+&#65533;Q`>c&#65533;&#65533;d0H0 &#65533;B&#65533;&#65533;&#65533;jD=b&#65533;TI#&#1364;&#65533;&#65533;s &#65533; 
y&#65533;&#65533;&#65533;&#65533;&#65533;m6U&#65533;&#65533;&#65533;&#65533;*Q,`&#65533;&#65533;&#65533;1&#65533;G&&#65533;&#65533;&#65533;z&#65533;*"&#65533;&#65533;&#65533;&#65533;&#65533; &#65533;&#65533;&#65533;@&#65533;Y&#233;/&#65533;K&#65533;Q[p&#65533;[&#65533;L&#65533;H&#65533;&#65533;^yz&#65533;&#65533;*V&#65533;&#65533;T?&#65533;@	&#65533;&#65533;&#65533;K&#65533;&#161;s&#65533;d&#65533;&#65533;c&#65533;&#65533;p&#65533;B<&#65533;&#65533;&#65533;&#65533;&#65533;&#65533;&#65533;&#65533;`A&#65533;%&#1833;&#65533;&#65533;&#65533;&#65533;
&#65533;J&#258;Lm&#65533;&#65533;'*&#65533;f$&#65533;&#65533;&#65533;C`p&#65533;&#65533;&#65533;&#65533;&#65533;&#65533;&#65533;7&#65533;H&#65533;&#65533;I R&#65533;&#65533;2L&#65533;p&#65533;=_
&#65533;f(C&#65533;&#65533;t&#65533;S&#1961;&#65533; &#65533;&#65533;&#65533;
^&#65533;hVer'D &#65533;6TB&#65533;`&#65533;\&#65533;K&#65533;&#702;&#65533;nH&#65533;	 P&#65533;&#65533;wF&#65533;&#65533;&#65533;H&#65533;
TYm&#65533; &#65533;@
&#65533;&#65533;R&#65533;B&#65533;&#65533;u*&#65533;&#65533;Q&#65533;G&#65533;&#65533;)&#65533; L&#65533;&#65533;&#65533;&#65533;i9&#65533;&#65533;&#1390;%&#65533;d!&#65533;2&#65533;B B&#65533;d|R&#65533;pm*3&#65533;1K&#65533;&#65533;h &#65533;B&#65533;a"-&#65533;&#65533;&#65533;Z&#65533;&#65533;&#65533;&#65533; &#65533;&#65533;&#65533;&#65533;0L&#65533;&#65533;Kfc&#65533;(`&#65533;&#65533;&#65533;&#65533;&#512;B&#896;&#65533;)&#65533;p&#65533;&#65533;?&#58112;vPI&#65533;b&#65533;e&#65533;&#65533;le&#65533;
D&#65533;&#65533;	,&#65533;&#65533;&#65533;,5,g&#65533;8&#65533;-h&#65533;&#65533;d`*";&#65533;&#65533;,&#65533;5&#1014;&#65533;&#65533;&#65533;)&#65533;&#65533;&#65533;&#65533;&#65533;&#1367;&#65533;;U&#65533;&#65533;&#65533;r%&#65533;)&#65533;d&#1377;	&#65533;&#65533;
u&#65533;D)fA&#65533;_2&#65533;&#65533;&#65533;x&#65533;(&#65533;&#1028;<`&#65533;&#65533;&#65533;&#65533;&#65533;Yo&#65533;[&#65533;JQ~&#65533;t&#65533;&#65533;@&#356;&#65533;&#65533;1&#65533;cnzR&#216;&&#65533;&#65533;T&#65533;&#65533;&#65533;&#65533;5&#65533;&#65533;&#65533;W+&#65533;QH&#65533;&#65533; &#65533; &#800;&#65533;&#65533;&#65533;1&#65533;
W&#602;&#65533;&#65533;8E"&#1280;&#65533;W&#65533;P&#1727;&#65533;o&#1081;&#65533;&#65533;olN&#65533;&#65533;~A&#65533;&#65533;&#65533;K&#65533;K&#65533;&#65533;brX&&#65533;&#65533;<&#65533;{U8&#65533;&#65533;Z@&#65533;&#65533;&#65533;q&#65533;	&#65533;&#65533;E[7&#65533;&#65533;=i[`&#65533;&#65533;]&#65533;&#65533;&#65533;&#65533;L+&#65533;&#65533;&#65533;&#65533;t4&#65533;&#65533;&#65533; &#65533;&#65533;
`&#65533;&#1286;V&#65533;.J&#65533;1&#65533;`
p&#65533;&#65533;&#65533;&#65533;&#1755;&#65533;&#65533;X&#65533;&#65533;&#65533;N\&#65533;Q&#65533;C+&#65533;&#65533;&#65533;&#65533;&#65533;&#65533;&#65533;&#65533;&#65533;E' &#65533;7&#65533;?&#65533;4&#65533;&#65533;&#65533;&#65533;&#1764;&#65533;Ln[&#1451;-&#65533;!&#65533;&#65533;&#65533;%&#65533;I&#65533;&#65533;&#65533;&#65533;4&#65533;&#65533;2yV\;&#65533;DK]:q&#65533;^&#65533;c 
&#65533;&#65533;f (p&#65533;dsO&#65533;&#65533;&#65533;F,,&#65533;"d&#65533; &#65533;&#65533;T&#65533;&#65533;&#65533;&#65533;&#65533;P&#65533;6&#65533;&#65533;qC&#65533;m&#65533;u:0&#65533;"X&#65533;M&#65533;|&#65533;\&#65533;&#65533;/&#65533;)&#65533;`3K&#65533;&#65533;^&#65533;&#1455;&#65533;?&#65533;&#65533;w5&#65533; &#65533;&#65533;6&#65533;&#65533;!X&#65533;!&#65533;&#65533;&#65533;&#65533;&#65533;1&#65533;&#65533;+"&#1094;$&#65533;&#65533;	@&#65533;s&#65533;&#65533;?&#65533;;&#65533;EG&#65533;&#65533;%G&#1805;&#65533;0`&#65533;&#65533;
&#65533;N7&#65533;s&#65533;&#65533; &#65533;:&#65533;&#65533;[ &#65533;~&#65533;y&#65533;&#65533;z&#65533;1uVq&#1058; `? }P	&#65533;&#65533;&#65533;`h&#65533;&#65533;&#65533;`&#65533;&#65533;	x&#65533;*&#65533; 4&#65533;x,T&#65533;1&#65533;&#65533;.&#65533;FZ	&#65533;3r&#65533;	&#65533;&#65533;K&#784;f!&#65533;}&#65533;t&#65533; b&#65533;% &#65533;v,@&#1346;&#65533;21&#419;/&#65533;CVd&#65533;5C&#65533;&#65533;&#65533;Z&#65533;&#65533;u&#65533;'c&#65533;&#65533;	w 3&#65533;7U &#65533;!&#65533;&#452;{"+[&#65533;&#65533;tZd 	 $&#65533;\ &#65533;&#65533;&#65533;&#65533;&#65533;&#912;&#65533;@&#65533;&#65533;C&#65533;&#65533;|f`&#65533;&#65533;&#65533;&#1618;@&#65533;F&#65533;1*L&#65533;t&#65533;# &#65533;T*&#65533;g &#65533;&#65533;
&#65533;@_&#65533;&#65533;{#&#65533;&#65533;&#65533;S U!+&#65533;H$&#65533;m&#65533;&#65533;-&#65533;&#65533;#=5[#i&#65533;$G&#65533;3 t 	&#65533;&#65533;&#65533;&#65533;&#65533;!&#65533;{}&#65533;&#65533;&#65533;e&#65533;aP &#65533;&#65533;!&#65533;2&#65533;T&#65533;&#65533;&#65533;&#65533;)]&#65533;x&#65533;Q<HcEwT0@z&#65533;	&#65533;0leOQ&#65533;&#65533;&#65533;&#65533;Wp&#65533; &#65533;&#65533;&#65533;#&#65533;S&#65533;&#65533;r2&#65533;R&#65533;&#65533;Qmq&#65533; &#65533;K&#65533;`&#65533;&#65533;bO%r&#65533;&#65533;&#65533;@&#65533;&#65533;B &#65533;f&#65533;&#65533;V&#65533;0 5y&#65533;2&#65533;&#65533;Be `*&#65533;j`&#65533;&#65533;`&#65533;&#65533;&#65533;&#65533;O&#65533;P&#65533;&#65533;Y&#65533;&#65533;x&#65533;&#65533;~&#65533;&#65533;&#65533;&#65533;#s"?&#65533;&#65533;,&#65533;&#65533;)&#65533; &#65533;B|&#65533;	&#65533;&#65533;&#65533;@&#65533;{&#65533;&#65533;R&#65533;g	x&#65533;D&#65533;p3&#65533;&#65533;S/i1i&#65533;U&#65533;&#65533;#&#65533;&#65533;4h&#65533;(&#65533; ! W&#65533;&#65533;
&#65533; r@Hp&#65533;&#65533;&#65533;&#65533;l&#65533;/&#65533;&#65533;"&#65533;&#194;Q&#65533;.&#65533;&#1106;&#65533;&#1216;&#65533;&#65533;'|"h:p&#65533;&#65533;
&#65533;'&#65533;&#65533;S&#65533;&#65533;&#65533;&#65533;`:&#65533;:vC&#65533;6&#65533;T&#65533;9&#65533;&#1602;m&#65533;&#65533; b&#65533;&#65533;&#65533;&#65533;
&#65533; aK6_&#65533;TY&#65533;
}E&#65533;I&#65533;9&#65533;&#1552;&#65533;&#65533;6&#65533;&#65533;J,	0&#65533;&#65533;&#65533;&#65533; @R &#65533;&#65533;
-t&#65533;&#389;&#65533;&#65533;&#65533;&#65533;Dc&#65533;&#65533; &#65533;~n&#65533;r&#65533;&#65533;"3(&#65533;M&&#65533;&#65533;'[r&#65533;&#65533; N&#65533;&#65533;&#65533;	&#65533;dY&#65533;/6]&#65533;H&#65533;P0 A&#65533;&#65533;&#65533;&#65533;;&#65533;Ab&#65533;C2&#65533;&#65533;c&#65533;b#P?&#65533;&#65533;
&#65533;&#65533;}?&#65533;/&#65533;&#65533; x_&#65533;$&#65533;&#65533;%&#65533;&#65533;/&#65533;&#65533;y1R&#65533;&#65533;&#65533;&#65533;&#65533;o&#65533;&#880;d{&#65533;O&#65533; &#65533;&#65533;&#65533;{uod&#65533;&#65533;6&#65533;Q5.TR1|&#65533; PUp&#65533;i&#65533;\J&#65533;U&#65533;&#65533;&#65533;5&#65533;I&#65533;q~2y+z7-J&#65533;Ebx&#65533;&#65533;&#65533;&#65533;@&#65533;B &#65533;
&#65533; -%a&#65533;H#x&#65533;&#65533;fO&#65533;$P&#65533;:w&#65533;HI
&#65533;&#65533;9&#65533;2*&#65533; &#65533;E&#65533;s&#65533;&#65533;&#65533;&#65533; ]=&#65533;b&#65533;P&#65533;&#65533;&#65533;&#65533;Y&#65533;W +&#65533;&#65533;m&#65533;&#65533;<&#65533;&#65533;J&#65533;&#65533;v9 q&#65533;7Py&#65533;	&#65533;&#65533;&&#65533;_&#65533;R&#65533;@&#65533;&#65533;
&#65533;&#65533;V@ i&#65533;&#65533;o&#65533;&#65533;&#65533;&#65533;j/m&#65533;&#65533;&#65533;Z&#65533;4%&#65533;q`	&#65533;_&#65533;&#65533;N&#65533;&#65533;&#65533;&#65533;W&#65533;&#65533;&#65533;r&#65533;0&#65533;v&#65533;&#678;&#65533;!&#65533;32*#T-&#65533;l0	&#65533;&#65533;&#65533;~&|&#65533;&#65533;	w&#65533;%&#65533;nc&#65533;F&#65533;&#65533;&#65533;&#65533;&#906;v&#65533;!Mp=P~&#65533;	&#65533;&#65533;
&#65533;&#65533;t]`&#65533;X`&#65533; &#712;?&#65533;&#65533;C7i&#65533;I&#65533;&#65533;&#65533;&#65533;&#65533; @<&#65533;m&#65533;p&#144;&#65533;Vl/&#65533;&#65533;	&#65533;&#65533;
&#65533;&#65533;&#65533;J!&#18454;I&#65533;vc&#65533;&#65533;&#65533;C;&#65533;W>R&#65533;&#65533;1&#65533;m 	&#65533;&#65533;&#65533;y&#65533;&#65533;M&#65533;P'&#65533;S`&#65533; sv^hbC&#65533;R&#65533;&#65533;3&#65533;&#65533;&#1416;T)&#65533;.&#65533;&#65533;=4rG =`&#65533;&#65533;}&#65533;&#65533;DH&#65533;&#65533;&#65533;&#65533;_p?&#65533;c&#65533;t0Gz&#65533;Sc?O&#65533;)&#65533;&#65533;3&#65533;&#65533;&#65533;J&#22607;0 rP	&#65533;&#65533;d&#65533;
t&#65533;&#272;n&#65533;&#65533;@&#65533;
&#1036;&#1219;H6&#65533;&#65533;&#65533;:&#65533;&#65533;+m&#65533;X&#65533;W/g&#65533;0(&#65533;w&#65533;	&#65533;0&#592;f&#1669;&#65533;&#65533;&#65533;
&#65533;&#65533;e&#65533;90&#65533;r?&#65533;&#65533;&#65533;&#65533;<&#65533;;; &#65533;&#65533;tv&#154;&#65533;9&#65533;&#65533;b &#65533;apyz&#65533;&#65533;&#65533;&#65533;M&#1802;	wp8&#65533;2&#65533; 
@ lh#3cL&#65533;&#65533;{C&#65533;;2&#65533;2&#65533;J&#65533;2I0!c 'P&#65533;&#65533;u&#65533;&#65533;e&#65533;K&#65533;
&#65533; YP1 &#65533; &#65533; &#65533;z` /&#65533;2&#65533;&#65533;(^&#65533;S2&#65533;&#65533;&#65533;&#65533;c&#65533;&#65533;.&#65533;(!E&#65533;2&#65533;&#65533;&#65533;d&#65533;D9r&#224;
&#65533;&#65533;rP&#65533;9&#65533;H&#65533;=P&#65533;$@x 
&#65533; 
&#65533;a&#65533;1&#65533;&#65533;&#65533;5&#65533;?&#65533;&#65533;t&#65533;|&#936;tH+m'p	&#65533;&#65533;)4&#65533;&#65533; p&#65533;Y2&#65533;l&#65533;0	&#65533;	&#65533;&#65533;
&#65533;&#65533;r&#65533;z&#65533;w&#65533;J&#65533;H&#65533;Bp&#65533;&#65533;p &#65533;&#1248;U&#65533;&#65533;#\2&#65533; &#65533;'&#65533;&#65533;&#65533;&#65533;&#65533;{&#65533;Z&#65533;&#65533;&#65533;Pzv-U&#65533;"8&#256;Lu[&#65533;&#65533;&#65533;&#352;&#65533;p
&#65533;0
&#65533;&#65533;
&#65533;&#65533;j v&#65533;Q&#65533;-`9 
&#65533;)B#q[&#65533;(&#65533;e&#65533;&#65533;@2&#168;&#65533;*mo&#65533;H&#65533;&#65533;H&#65533; e C,&#65533;!Y&#65533;&#928;&#65533;R&#65533;&#65533;&#65533;0&#65533;0&#65533;0	&#65533;&#65533;	&#65533;pX&#65533;/&#65533;aEb&#65533;d&#65533;2%T&#65533;&#65533;-&#65533;C7\\&#65533;&#65533;&#65533;`&#65533;N&#65533;A&#65533;&#65533;&#65533;&#65533;M&#65533;4&#65533;}&#65533;&#65533;&#65533;&#65533;&#65533;&#224;&#65533;&#65533;
&#65533;`1&#65533;&#65533;&#65533;&#65533;&#65533;u&#65533;Dk$&#65533;ho&#65533;&#65533;"w&#65533; Pe&#65533;&#65533;:&#65533;g+=lP&#65533;" )&#65533;	&#65533;Q{&#65533;&#65533;l&#65533;&#65533;~&#1411;&#65533;&#65533;&#65533;G@&#65533;4&#488;&#65533;+Y&#65533;|B&#65533;/ds&#65533;r&#65533;&#65533;sP7@D &#65533;&#65533;&#65533;3&#65533;N&#65533;&#65533;|&#65533;; &#65533;.&Q&#65533; &#65533;&#65533;&#65533;j&#65533;&#893;&#65533;&#65533;&#65533;&#65533;V&#65533;_vX&#65533;&#65533;&#65533;YYE&#65533;Ae&#65533;prV	0 DPb x&#65533;u&#65533;D&#65533;O&#1558;&#65533;A&#65533;0&#65533;&#65533;	`&#897; Z&#65533;K&#65533;&#65533;&#192;&#65533;P&#416;M&#65533;&#65533;&#65533;&#65533;&#65533;&#65533;w&#65533;&#65533;`	S0I&#65533;z.Y&#65533;R#&#65533;&#65533;#&#65533;&#498;9U&#65533; &#65533;=@P&#65533;lp&#65533;@	&#65533;`&#65533;&#65533;&#65533;. A;6Z&#65533;&#65533;&#65533;&#65533;Z)^&#65533;&#65533;m&#65533;k~&#65533;&#65533;&#65533;&#65533;P	&#65533;p&#65533;&#65533;&#65533;&#65533;&#65533;&#65533;&#65533;&#65533;Ll	&#65533;>&#65533;}&#65533;&#65533;&#65533;`~&#65533;&#65533;&#65533;&#65533;&#65533;:>&#65533;/&#65533;'=&#65533;-/0j'R /&#65533;/@#&#65533;V &#65533;	&#65533; &#65533; 
&#65533; &#65533;&#65533;4&#65533;&#65533;#&#65533;&#994;]&#211;&#1414;{&#65533;&#65533;&#65533;J&#65533;&#65533;@= &#65533;!&#65533;E&#65533;d&#65533;Xp&#65533;&#65533;	&#65533;&#65533;&#65533;&#65533;&#65533;P&#65533;&#65533;&#65533;&#65533;
&#65533;&#65533;&#65533;&#65533;=&#65533;&#65533;x<Y&#65533;&#65533;&#65533;@/PL5t&#65533;&#65533;&#65533;eRWZ#&#1196;&#65533;`	&#65533;&#65533;&#65533;&#65533; &#65533;A&#65533;q &#65533;&#65533;	&#65533;&#65533;
&#65533;p&#65533;&#65533;&#65533;Lv&#65533;0?Ks0&#65533;**2-c &#65533;&#65533;H&#65533; @&#65533;m<`7`&&#65533;}b&#65533;b&#65533; &#65533;&#65533;&#65533;@&#65533;&#65533; &#65533; _u&#65533;&#65533;b&#65533;&#65533;`?&#65533;r&#65533;&#65533;&#65533;&#65533;{&#65533;tn3&#65533;miTw &#65533;0&#65533;1@7&#65533;C&#65533;`0&#65533;p&#65533; &#65533;@&#65533;@&#15998;&#65533;&#65533;&#65533;&#65533; &#65533;&#65533;3&#65533;z&#65533;$	&#65533;&#65533;J&#65533;&#65533;&#966;h56&#65533; &#65533;&#65533;   H&#65533;6P&#65533;J&#65533;a&#65533;V&#65533;&#65533;&#65533;	&#65533;pf&#65533;&#65533;9;
p`P&#65533;&#65533;&#65533;1&#65533;&#65533;?&#65533;&#65533;xqS&#65533; &#65533;P&#65533;P&#65533;cpa@u&#65533;&#65533;&#65533;zk]&#528;?&#65533;p&#65533;&#65533;&#65533;&#65533;&#65533;W&#65533;&#65533;]EuA{&#65533;&#65533;~$&#65533;R&#65533;s&#65533;&#65533; 0&#65533;K&P4&#65533;80&#65533;@&#65533;&#65533;&#65533;M&#65533;@)&#65533;&#7511;g&#65533;@&#65533;:&#1420;P&#65533;&#65533;&&#65533; &#65533; `&#65533; @@@&#65533;}	&#65533;&#65533;&#65533;&#65533;	&#65533;&#65533;&#65533;F&#65533;&#1824;Q&#65533;(F&#65533; Q&#65533;&#65533;&#1128;&#65533;C)&#65533;&#65533;sA&#65533;rk1,(,&#65533;$&#65533;&#65533;	&#65533;P&#65533;	&#65533;5&#65533;&#65533;&#65533;0&#65533;[&#65533;+<&#65533;&#65533;<&#65533;&#1491;&#65533;	&#65533;&#65533;&#610;^ 0 ,&#65533;/&#65533;?&#65533;r0&#65533;&#65533;&#65533;p&#65533;&#65533;&#65533;&#65533;|O)&#65533;&#65533;&#65533;;&#65533;r&#65533;&#65533;|&#65533;&#65533;sa&#65533;)&#65533;&#65533;
3&#65533;N&#65533;rt&#65533;J&#65533;M&#65533;	&#65533;&#65533;/&#65533;&#65533;00`&#65533;&&#65533;+Ko'm&#65533;"&#65533;*&#65533;&#65533;a&#65533;&#65533;\&#65533;&#65533; &#65533;D`^pi _ &#65533;0
&#65533;`l&#65533;&#65533;<&#65533;&#65533;j&#65533;CI_&#592;
W&#65533;p&#65533;K&#65533;ra&#65533;1&#65533;v&#65533;R&#65533;rej&#65533;&#65533;&#65533;q&#65533;
`4&#65533;&#144;M&#65533;Yy'&&#65533;&#65533;&#65533;C&#65533;&#65533;&#65533;&#65533;-&#65533;	&#65533;&#65533;)&#65533;E`: L&#65533;p&#65533;&#65533;&#65533;	&#65533;`	&#65533;&#801;&#65533;&#65533;0&#65533;y&#65533;&#65533;&#65533;&#65533;&#65533;&#65533;&#65533;&#65533;&#65533;&#65533;&#65533;%&#65533;R&#65533;h&#65533;6&#65533;u&#65533;&#65533; A`&#65533; &#65533;0&#65533;p&#65533;@Hx&#65533;&#65533;&#65533;D &#65533;j&#65533;L&#65533;3g&#65533;&#65533;Z&#1284;&#65533;&#65533;JdXp&#65533;&#259;-	&l&#65533;@&#65533;>&#65533;&#65533;&#65533;$&#65533;8u&#65533;&#65533;$k&#65533;2c&#65533;z&#65533;&#65533;&#65533;&#65533;&#421;L&#65533;5}&#65533;&#65533;)&#65533;f&#65533;F&#65533;&#65533;Y&#65533;a&#65533;f&#65533;&#65533;&#65533;&#65533;,&#65533;V&#65533;Z&#65533;m&#1918;&#65533;W&#65533;&#1844;&#65533;&#65533;&#65533;&#347;W&#65533;^&#65533;}&#65533;&#65533;X0`&#65533;M*\&#65533;&#65533;&#65533;&#65533;&#65533;il&#65533;&#1585;J&#65533;hY&#65533;&#65533;&#65533;6&#65533;&#65533;q&#65533;\&#1681;&#65533;.JL<xiP&#65533;J&#65533;+FF[&#65533;!&#65533;8&#65533;8"f&#65533;>]B&#65533;&#65533;&#1586;&#65533;&#986;Um&#65533;T*&#65533;&#65533;&#65533;C[&#65533;&#65533;&#65533;&#65533;2&#65533;&#65533;n&#65533;"&#65533;	&#65533;0: (k&#65533;2b&#65533;&#65533;&#863;G_~&#65533;z&#65533;&#65533;&#1919;&#65533;:&&#65533;&#65533;&#65533;&#65533;o&#65533;&#65533;&#65533;&#65533;&#65533;T&#65533;T&#65533;&#616;9f~&#65533;&#65533;h&#65533;&#65533;&#65533;BI&#65533;&#65533;&#65533;&#65533;	"H :&#65533;&#65533;5&#65533;`$QRi&#65533;\&#65533;Y&&#65533;&#65533;J.&#65533;&#65533;V&#65533;q&#65533;&#65533;b&#65533;_p&#65533;&#65533;S:&#65533;d&#65533;7&#65533;&#65533;!&#65533;&#65533;RZ	3,&#65533;&#65533;>%&#65533;dR&#65533;&#65533;&#65533;&#65533;2J)&#65533;<&#65533;&#65533;&#65533;k=&#65533;&#65533;b&#65533;&#65533;&#65533;&#674;&#65533;&#65533;<nQJ&#65533;fr1&#65533;&#65533;
 o&#65533;+s&#65533;  &#65533;&#65533;&#65533;^&#65533;&#65533;&#65533;&#65533;&#65533;CX~&#581;&#65533;Xp&#65533;&#65533;V\&#65533;&#65533;&#65533;X-FDU&#65533;h&#65533;&#65533;j)&#65533;&#65533;B!&#65533;.&#65533;@&#65533;&#65533;0[&#65533;?&#65533;@5	&#65533;,OEu&#65533;&#478;&#65533;&#65533;UW_&#1387;&#65533;*%L&#1404;-&#65533;r&#65533;@a&#65533;K&#65533;A&#65533;)f&#65533;)%&#65533;HR!&#65533;hE&#512;(ax&#65533;&#65533;&#65533;(&#65533;&#1539;&#65533;U~QF&#65533;f&#65533;Qf&#65533;&#65533;{&#65533;&#1132;&#65533;u&#65533;&#65533;&#65533;b&#440;c~y&#65533;A&#65533;&#65533;#&#65533;/&#65533;`b,X&#65533;&#65533;&#65533;&#1442;&#1013;Z&&#65533;&#65533;U&#65533;5a&#65533;&#65533;\&#65533;&#1986;&#65533;z&#65533;>&#65533;&#65533;)&#65533;|&#65533;CdbD&#65533;H&#65533;8&#65533;&#65533;#&#65533;
&#65533;%&#65533;^"&#65533; . a&#65533;!&#65533; &#65533;:&#65533;&#65533;&#210;V~!N9&#65533;&#65533;%&#65533;&#65533;T&#65533;&#65533;*&#1132;&#65533;A&#65533;a
U&#407;ZX&#65533;d&#65533;3&#65533;""&#65533;&#65533;&#65533;&#65533;
`&#65533;&#723;&#730;8&#583;&#65533;~&#65533;`&#65533;&&#65533;&#65533;Ll&#65533;&#65533;+`&#65533;&#65533;&#65533;&#65533;6R&#65533;&#65533;B&#65533;&#1536;&#65533;&#65533;R&#65533;&#65533;?&#65533;R^&#65533;&#65533;x&#65533;=&#65533; Rh&#65533;%H92&#65533;&#65533;ACN:&#65533;&#65533;a&&#65533;0G&#65533;&#65533;]H&#1604;Q@	&#65533;7&#65533;&#65533;!Z8&#65533;&#65533;$`&#65533; Y&#65533;r&#65533;&#65533;&#65533;#&#65533;&#65533;wG&#65533;K&#65533;&#65533;&#65533;Ry'&#65533;&#65533;
&#65533;&#65533;&#65533;7>&#65533;&#65533;F&#65533;a&#65533;&#65533;M&#65533;x&#65533;&#65533;R|L	X@&#65533;(@&#65533;.&#65533;(&#65533;PJ&#65533;X|1&#65533;&#65533;&#65533;s?QECcar&#65533;e]~FWB&#65533;D%4&#65533;!J&#65533;&#65533;&#65533;b&#65533;=@ &#65533;&#65533;&#65533;n&#65533;&#65533;&#65533;&#65533;F5&#65533;&#224;&#65533;&#65533;&#65533;&#65533;&#65533;Q,&#65533;&#65533;; &#65533;&#65533;&#65533;X8&#65533;9&#65533;H&#65533;,a&#65533; &#65533;K&#65533;:@&#65533;C&#65533;&#65533;&#65533;1 BA&#65533;Z&#65533;b&#65533;&#65533;&#65533;/&#65533;&#65533;&#65533;`5&#65533;}NQ&#1529;&#65533;q&#65533;&#1320;&#65533;&#65533;&#65533; &#65533;&#65533;B B}H&#65533;p&#65533;/&#65533;a:t&#65533;&#65533;T&#65533;vL&#65533;&#65533;&#65533;&#65533;&#65533;*&#65533;&#65533;oT&#65533;&#65533;&#65533;&#65533;&#65533;&#65533;M2&#65533;L"&#65533;1&#65533;&#65533;&#65533;&#65533;H/&#65533;&#65533;&#65533;E )S&#65533;,P &#65533;!
] C4&#65533;k&#65533;&#65533;f&#65533;&#65533;"&#65533;F&#65533;0F0r&#65533;e &#65533;&#65533;&#65533;D!&#544;&#65533; IBD&#65533;T&#65533;( &#65533;&#65533;T2"&#65533;gx[;^&#65533;b&#65533;b*&#65533;&#65533;&#452;&#65533;&#65533;)&#65533;!U&#65533;c&#65533;&#65533;P&#65533;Z&#65533;\&#65533;P.&q4&#65533; r&#65533;&#65533;Pa
\&#65533;C%ja&#65533;E&#65533;*&#65533;zV0&#65533;&#65533;&#65533;&#65533; &#65533;(<a&#65533;L`"VBj&#65533;	8&#65533;`&#65533;&#65533;&#65533;&#65533; &#65533;&#65533;a&#65533;s&#65533;&#65533; &&#65533;&#65533;i&#65533;L&#65533;f&#65533;uOGQ&#65533;&#65533;&#65533;	&#65533;(!&#65533;&#65533;qY"	#&#65533;&#65533;8P&#65533;&#65533;`T8&#65533; >Aa&#65533;lF&#65533;:!&#65533;(f&#65533;&#65533;&#65533;1&#65533;&#65533;Y&#65533;b}&#65533;C&#65533; 2 p &#65533;&#65533;D@&#65533;&Ue,z&#387;&#65533;%Y-9&#65533;H&#65533;G&#65533;&#65533;50'&#65533;&#65533;Zc&#455;0 L&#65533;C+&#65533;1&#65533;T&#65533;&#65533;/h&#65533;&#65533;&#65533;&#65533;0&#65533;&#65533;&#65533; %&#65533;&#65533;:7&#65533;2&#65533;)&#65533;XF1x&#65533;
OT&#65533;&#65533;D'(!&#65533;8&#65533;&#65533;
KH&#65533;n&#65533;0 k&#65533;&#65533;&#65533;Ymg&#1417;
SB&#65533;&#65533;&#65533;h&#65533;bRT&#65533;"ukn&#65533;r&#65533;5&#65533;`tM &#65533;P&#65533;S#&#65533;&#65533;&#65533;D&#65533;&#65533;$l&#65533;&#65533;HE/,&#65533;&#300; &#65533;P&#65533;L"T&#65533;q^&#65533;&#65533;&#65533;&#65533;&#65533;0&#65533;.D/(r`&#65533;&#65533;&#65533;&#65533;4&&#65533;X&#65533;+&#65533;&#65533;-(q&#65533;j&#65533;&#65533;/&#65533;(&#65533;%&#65533;&#65533;&#65533;3u;&#65533;XU&&#65533;o0A.&#65533;P&#65533;b\Py&#65533;,!7b&#65533;0 &#65533;H&#65533;-*]&#65533;QF1r&#65533;
M,&#65533;X&#65533;&#65533;&#65533;&#65533;&#65533;t@t"&#65533; &#65533;&#65533;&#65533;&#65533;hmf&#65533;K&#65533;_&#65533;l&#65533;&#65533;&#65533;e&#65533;&#65533;&#65533;z&#65533;c&#65533;&#65533;&#65533;0&#65533;|&#65533;&#65533;&#65533;L&#65533;&#65533;v&#65533;&#65533;&#65533;E1L&#65533;&#65533;#&#65533;&#65533;&#65533;&#65533; &#65533;1&#65533;%bS(&#65533;V&#65533;&#65533;&#1026;&#65533;@&#65533;&#65533;&#65533;0!&#65533;8?r9	&#65533; &#65533;[&#65533;,TY3A@,0&#65533;&#1367;J&#65533;&#65533;&#65533;L&#65533;C#&#65533;`)6&#65533;8&#65533;&#65533;&#65533;S&#65533;&#57787;&#65533;&#65533;oCi&#65533;p&#65533;)L&#65533;
S8&#65533;JP&#65533;,&#65533;&#65533;&#65533;o&#65533; &#65533;&#65533;&#65533;$&#65533;&#65533;,v&#65533;&#65533;&#65533;&#1794;&#2035;4&#65533; &#65533;&#65533;&#65533;@&#65533;9&#65533;l&#65533;P&#65533;]&#65533;&#65533;5d&#1145;&#65533;&#1970;&#65533;&#65533;\&#65533;k&#65533;&#65533;.&#65533;&#65533;&#65533;rYa&#65533;2&#65533;&#65533;&#65533;o#&#65533;8&#65533;B&#65533;&#65533;&#65533;Ix&#65533;H&#65533;&#65533; &#65533;/y!&#65533;p}=Z&#65533;&#65533;&#65533;&#65533;hjj&#65533;=&#65533;fQ&#65533;C&p&#65533;Z&#65533;!
&#65533;&#65533;&#65533;+&#65533;%y-&&#65533;v&#65533;1Dq&#65533;&#65533;$pBPA&#65533;o&#65533;&#65533;[C]
&#65533;Q&#65533;^&#65533;"&#65533;JE &#65533;&#65533;D&#65533;D&#65533;A0&#65533;&#65533;&#65533;&#65533;L&#65533;&#65533;hLn&#65533;&#65533;&#65533;)=v&#65533;YB&#65533; `&#65533; HC!0q
]&#65533;&#65533;8&#65533;
d&#65533;teS&#65533;&#65533;&#65533;&#65533;x[K&#65533;&#1993;&#65533;V &#1066;&#65533;&#65533;
K^&#65533;g&#65533;rd&#65533;&#65533;[&#65533;b&#65533;A&#65533;&#65533;P&#65533;|G h@&#65533; &#65533;&#65533;v>&#65533;&#65533;&#65533;&#65533;&#65533;&#1101;&#65533;&#65533;>b}&#65533;Yb(&#65533;&#65533; 	]`&#65533;&#65533;&#65533;&#65533;S&#65533;b8&#65533;&#65533;E+&#65533; &#65533;&#65533;&#65533;&#65533;&#65533;^'X&#65533;Ajc&#1303;&#65533;%&#65533;&#1122;&#65533;Q&#65533;&#65533; &#65533;+J&#65533;&#65533;&#65533;
: &#65533;P&#65533;$7}x&#65533;&#65533;&#65533;yN&#65533;&#65533;&#65533;|&&#65533;&#65533;&#65533;&#65533;&#65533;:"D&#65533;&#65533;EOUz&#65533;B&#65533;:&#941;&#65533;&#65533;&#65533;T?&#65533;&#65533;&#65533;_5&#512;.&#1133;&#65533;yz">',q	J &#65533;]B
(&#65533;P&#65533;z &#65533;&#65533;&#65533;&#65533;&#245;&#65533;&#65533;K&#65533;P X5&#65533;&#65533;/&#65533;&#65533;J(&#65533;Yex0&#65533;Q,&#65533;&#65533;}3&#65533;&#65533;?9&#65533;&#65533;&#65533;&#65533;&#65533;&#65533;;&#65533;&#65533;Q&#65533;eHb&#65533;Y&#1540;Ah&#65533;40.P(-6Y&#65533;&#65533;&#65533;&#1411;8&#65533;@U	&#65533;=c	^&#65533;;XW&#65533;&#65533;=&#65533;]8&#65533;
|'#&#65533;B x&#65533;&#65533;!&#65533;Z&#65533;@&#65533;B&#65533;&#65533;5&#65533;&&#65533;&#65533;&#65533;&#65533;&#65533;&#65533;!Nh8&#65533;8p&#65533;+&#65533;k&#65533;B&#65533;s&#65533;7y&#65533;e&#629;&#65533;+&#65533;@ $p&#65533;F8&#65533;]`&#65533;Gq?gH&#65533;R&#65533;&#65533;X&#65533;|+&#65533;.&#65533;&#65533;~[&#65533;-I&#65533;&#65533;(*@&#65533;&#65533;&#65533;c&#65533;[&#65533;&#65533;S&#65533;H 9&#65533;&#65533;@&#65533;/&#65533;#&#65533;&#65533;&#65533;R:&#65533;&#623;&#65533;&#65533;&#65533;%&#65533;&#65533;2hX8&#65533;&#65533;&#65533;/&#65533;H@&#65533;&#65533;->&#65533;&#65533;&#65533;&#65533;AK&#65533;=&#65533;&#65533;&#65533;  x&#65533;d &#65533;Tp&#65533;F`<&#65533;"P&#65533;
P &#65533;j&#65533;W&#65533;_:<,&#65533;&#65533;HL&#65533;[t@ &#65533; &#65533;2hOx&#65533;=saE1&#65533;Q&#65533;&#65533;&#65533; dK&#385;Qf&#65533;&#65533;X&#65533;BG#&#65533;0&#65533;\a0&#65533;c%\ A&#65533;"&#65533;&#65533;X &#65533;2&#65533;&#65533;&#1585;dq<Y&#1336;&#65533;I&#65533;
j(&#65533; &#65533;&#65533;*9&#65533;Y&#65533;|<"wr&#65533;d &#65533;W&#65533;0&#65533;&#65533;&#65533;C&#65533;u4H&#65533;&#65533;&#65533;&#65533;t4p (&#65533;&#65533;iUh&#65533;P@&#65533;2&#65533;h&#65533;&#65533;K6&#65533;&#65533;&#65533;~&#65533;C&#65533;1u&#65533;>&#65533;%e&#65533;	&#65533; &#513;&&#65533;6&#65533;&#65533;A&#65533;S&#65533;
T&#65533;&#65533;be&#65533;[(kx&#65533;!&#65533;S!&#65533;&#65533;\!&#65533;J"# H@&#65533;( &h&#65533;&#65533;&#65533;h&#65533;&#65533;84&#65533;&#65533;$s&#65533;&#65533;&#65533;2zG&#65533;&#65533;&#65533;$&#65533;&#65533;.@=xP&#65533;`P&#65533;&#65533;}T&#65533;&#65533;q&#65533;U&#65533;&#65533;<&#65533;$&#65533;XE&#65533; &#702;&#65533;@&#65533;&#65533;&#65533;&#65533;KD;&#65533;&#65533;&#65533;&#65533;k#Y2&#65533;;G&#65533;I&#65533;&#65533;][N&#65533;#&#65533;&#65533;j= KP]`'&#65533;3"&#65533;1&#65533;R&#65533;GH'&#65533;X&#65533;&#65533; 	&#65533;&#65533;&#65533;hN&#65533;D&#65533;T&#65533;&#65533;&#65533;&#65533;&#65533;&#65533;&#65533;Ag,&#65533;&#65533;&#65533;&#65533;&#65533;R&#65533;@&#65533;&#65533;(&#65533; &#65533;&#65533;.`&#65533;6&#65533;?&#65533;&#65533;\0fp,&#65533;4&#65533;r&#65533;&#65533;O&#65533;&#65533;A`*&#65533;&#65533;&#65533; 
&#65533;&#65533;&#65533;TR1J&#65533;&#65533;&#65533;&#65533;V&#65533;3&#65533;/&#65533;+&#65533;:&#65533;&#65533;C&#65533;&#65533;_&#65533;&#65533;b>&#65533;0&#65533; -&#65533;&#65533; 	8&#65533;	8&#65533; &#65533;D&#65533;Y(&#65533;&#65533;4&#65533;,^`H&#65533;4&#65533;&#65533;*&#65533;&#65533;&#65533;&#65533;&#44687;$Q-&#65533;&#65533;E&#65533;&#65533;&#65533;t&#65533;&#65533;&#65533;&#65533;&#65533;/+-I&#65533;&#65533;&#1186;&#65533;Q&#65533;Y &#65533;&#65533;&#65533;(&#65533;O&#65533;&#65533;'&#308;&#65533;A&#65533;`Xt3&#65533;$&#65533;&#65533;&#65533; &#65533;&#1128;&#65533;&#65533;&#65533;+M&#65533;&#65533;R&#65533;K[&#65533;&#65533;h#&#65533;&#65533;l&#65533;&#65533;$.m&#65533;&#65533;0&#65533;I&#65533;P&#65533;
h&#65533;'&#1027;K`&#65533;&#266;K	&#1396;H&#65533;O&#65533;(&#65533;&#65533;&#65533;9,l&#65533;&#65533;"T]k&#65533;8Tfz&#65533;&#65533;B&#65533;F5&#65533;3jO&#65533;{->&#1775;&#65533; &#65533;&#65533;&#65533;-&#65533;&#65533;Q&#1541;&#65533;RMxz%S8&#65533;&#65533;*-&#65533;2&#65533;&#65533;]}U&#65533;&#65533;U&#65533;&#65533;R&#65533;O&#65533;&#65533;&#65533;&#65533;%&#65533;&#1621;&#65533;&#65533;0&#65533;&#65533;N&#65533;&#12455;o&#65533;$s&#65533;Z!(  (&#65533;&#1833;L&#65533;P&#65533;W&#65533;&#65533;&#65533;&#65533;&#65533;&#65533;m&#65533;n&#65533;P&#65533; &#65533;&#65533;d&#65533;5&#244;	&#514;Exb&#1586;&#65533;&#65533;&#481;1&#65533;b&#560;}&#65533;@`&#65533;&#65533;%.&#65533;?&#65533;&#65533;Y&#65533;/l%&#65533;6&#65533;D&#65533;X&#65533;|-&#65533;Q&#65533;	&#65533;&#65533;&#65533;  &#1536;(/&#65533;&#65533;F&#65533;ah?f&#65533;dZ J X8D&#65533;&#65533;B&#65533;&#65533;L&#65533;Q&#65533;c&#65533;W&#65533;(k&#65533;&#1527;&#65533;&#65533;@&#1620;uO&#65533;&#65533;-Z[&#65533;&#65533;t&#65533;&#65533;`&#65533;&#65533;`&#65533;"P&#65533;@x&#65533;L&#65533;W&#65533;&#65533;X&#65533;&#65533;B&#65533;&#65533;`c&#65533;U&#65533;&#65533;H5&#65533;9&#65533;\X&#65533;d&#65533;&#65533;0H&#65533;&#65533;&#65533;1,\&#65533;&#65533;&#65533;&#681;-Q&#632;&#65533;&#65533;&#65533;Z&#65533;&#65533;(&#65533;]&#65533;&#65533;sQ&#488;T&#65533;  .P&#65533;<&#65533;&#65533;T&#65533;&#65533;^P&#65533;(&#65533;$&#65533;&#65533;b&#65533;f&#65533;S(&#65533;:&#65533;1X&#65533;>]#&#1028;&#65533;`&#65533;U`&#65533;1Z&#65533;&#65533;:$0&#65533;Y&#65533;Q&#65533;]&#65533;&#65533;&#65533;&#65533;&#509;M[&#65533;L&#65533;T&#65533;8 &#65533;&#65533;&#65533;&#65533;&#65533;&#65533;&#65533;&#65533;7PNx&#65533;`&#65533;)&#65533;$b&#65533;d&#65533;a &#65533;?&#65533;&#65533;8pl&#65533;&#513;>pN&#133;<P&#65533;&#65533;A&#65533;&#65533;&#65533;&#65533;d&#65533;&#65533; &#65533;&#65533;&#65533;&#65533;/&#65533;=&#1961;&#65533;&#65533;H=&#65533;&#65533;}&#65533;&#65533; (&#65533;&#65533; x&#65533;1`P[&#1074;wu&#65533;n&#65533;c&#65533;L5 &#65533;&#65533;&#65533;&#65533;&#65533;&#65533;] a &#65533;!&#65533;&#65533;	q&#65533;&#65533;5&#65533;&#65533; &#65533;8&#65533;&#65533;1h0&#65533;&#65533;&#65533;&#65533;&#65533;&#65533;&#65533;=&#395;&#65533;&#65533;&#65533;&#2031;&#65533;Q&#65533;sea&#65533;&#65533;J&#65533;&#65533; &#65533;&#65533;#h&&#65533;&#65533;;&#65533;U&#65533;
TA&#65533;*&#65533;}K&#65533;'`
XU&#65533;2&#65533;x&#65533;PXd8&#65533;&#65533; ;*9&#65533;&#65533;8&#65533;3`&#65533;O0&#65533;Q&#65533;P 7@&#65533;
(&#65533;!&#65533;&#65533;&#65533;&#65533; &#65533;-&#65533;d<+a&#65533;&#65533;&#65533;&#65533;C&#65533;&#65533;&#65533;8&#65533;-&#65533;I(&#65533;\(&#65533;&#65533;$&#65533;*&#65533;&#65533;&#65533;N&#65533;-&#65533;j&#65533;&#65533;	 &#65533;a&#65533;O &#65533;1&#65533;&#65533;&#65533;&#65533;&#65533;+&#65533;&#65533;HX&#65533;^(&#65533;d&#65533;b2&#65533;p&#65533;&#65533;C&#936;&#65533;B&#65533;b6&#65533;&#65533;A-&#65533;&#65533;p&#65533;&#65533;)x&#65533;(&#65533;&#65533;OX&#65533;-&#65533;&#65533;.+&#65533;A&#65533;`hF(&#65533;&#65533;}&#65533;&#65533;@ , U&#65533;&#65533;.&#65533;&#65533;&#65533;$&#65533;+&#65533;&#65533;&#65533;;&#65533;&#65533;&#1586;&#65533;&#65533;L&#65533; Q&#65533;Ve&#65533;Wd&#65533;&#65533;&#65533;&#65533;C&#65533;&#65533;&#65533;&#65533;%&#65533; &#65533;&#65533;'(,Kpj&#65533;KD\&#65533;%&#65533;Y&#65533;E<&#65533;&#65533;0u&#65533;&#1301;&#65533;&#65533;O&#65533;*D&#65533;&#65533; &#65533;]&#65533; h&#65533;;&#65533;k'Y^&#65533; &#65533;f&#65533;&#65533;CF=&#65533;2&#65533;;G'&#65533; &#65533;&#65533;"&#65533;&#26243;G&#65533;&#65533;_&#65533;&#65533;HA&#65533;&#65533;&#65533;Tp9&#65533;&#65533;&#65533;&#65533;T>D&#65533;W0&#65533;&#65533;XR8&#65533;&#65533;%&#65533; &#65533;BP_`?&#65533;&#65533;&#65533;&#65533;&#65533;0xe&#65533;f+&#65533;&#65533;&#65533;&#65533;Iji&#65533;&S&#65533;&#885;&#65533;l&#65533;&#65533;&#65533;&#65533;&#65533;&#65533;5&#65533;&#65533;F&#65533;N&#65533;&#65533;&#65533;&#65533;a&#65533;T&#65533;&#65533;&#65533;9&#65533;&#65533;&#65533;n&#65533; &#65533;P&#65533;4&#65533;&#65533;p - _`
Z&#65533;&&#65533;(&#65533;1&#65533;IP&#65533;bhV.&#1736;d8	 &#65533;&#65533; &#65533;8$&#4944;<&#65533;7&#65533; o&#65533;&#65533;&#65533;&#65533;,&#65533;K(&#65533;&#1037;.&#1900;&#65533;&#65533;&#1797;V&#65533;&#65533;<H&#65533;.8&#65533;&#65533; B&#65533;&#65533;&#65533;&#65533;(;&#65533;&#65533;&#65533;&#65533;Ep&#65533;qOx?PM&#65533;U`&#65533;&#65533;e&#65533;%&#650;Q&#1813;-n&#65533;8n&#65533;&#65533;&#65533;&#65533;f&#65533;&#65533;R&#1635; &#65533;!P&#65533;Gp&#65533;a&#65533;X&#65533;&#65533;&#65533;&#65533;&#65533;\8Q&#65533;Ch&#65533;&&#65533;&#65533;	 &#65533;&#65533;d&#65533;&#756;\&#65533;&#65533;M&#1560;&#65533;8a &#65533;[(&#65533;
&#65533;&#1639;&#65533;&#65533;V&#65533;&#65533;&#65533;h#p&#65533;-&#65533;&#65533;&n&#65533;^Z&#65533;&#65533;&#65533;x&#65533;&#65533;&#65533;40&#65533;J`&#65533;ko&#65533;S&#65533;&#65533;&#65533;H_&#65533;&#65533;R&#65533;7&#65533;0&#65533;=c&#65533;ZcO|&#65533;wl&#65533;H&#65533;F&#65533;&#65533;dH&#65533;M&#65533;0&#65533;"\ &#65533;E&#65533;&#65533;(#L&#65533;w&#65533;&#65533;&#65533;&#65533;&#65533;n=&#65533;&#65533;&#249;J&#65533;x&#65533;(&#65533;6&#65533;X(,/&#65533;&#65533;8` _0N&#65533;&#65533;I&#65533;*&#65533;F&#65533;2&#65533;&#65533;k5&#65533;g&#1424;&^I&#65533;&#65533;&#65533;Y&#65533;K&#65533;&#570;Ph;&#65533;a$x&#65533;&#65533;&#65533;&#65533;(p&#65533;d&#65533;&#65533;t &#65533;g&#65533; X&#65533;4x&#65533;Vh&#65533;&#43676;&#65533;6&#65533;N&#65533;&#65533;&#65533;i[&#65533;R&#65533;*&#65533;&#65533;&#65533; &#65533;&#65533;-<&#65533;&#65533;\=i&#65533;&#65533;&#65533;x8&#65533;,&#65533;K&#517;d&#65533;&#65533;nv&#65533;&#65533;\"Sz&#65533;O(4&#1026;%h&#65533; &#65533;&#65533;u&#65533;&#65533;u&#65533;.&#65533;.&#65533;/&#576;&#65533;PI&#65533;	&#65533; H5`&#65533;M([&#65533;&#65533;&#65533;S}DR`&#65533;WP&#65533;-8&#65533;&#65533;Q &#65533;&#65533;\&#65533;&#65533;&&#65533;*&#65533;_;%(B&#65533;)bh'&#65533;NN&#65533;Y&#65533;D&#65533;+&#65533;&#65533;W>=&#65533;&#1528;|G=&#65533;&#65533;>&#65533;
&#65533; h&#65533;/p&#65533;t&#65533;t[M&#65533;`oIsgX&#65533;6'&#65533;@ &#65533;#P&#65533;&#65533;&#65533;&#65533;&#65533;tY&#65533;]&#65533;&#65533;&#65533;H&#65533; Eh&#65533;V,&#65533;&#65533;NB&#65533;] &#65533;J&#65533;h &#65533;(&#65533;b&#65533;&#65533;y&#65533;A&#65533;?&#897;m&#65533;&#65533;&#65533;_&#65533;&#1538;&#65533;&#65533;YH&#65533;&#65533;{d&#65533;&#65533;&#65533;&#65533;]8&#65533;G&#65533;,&#65533;&#65533;8(&#65533;&#65533;&#65533;!&#65533;W[m&#65533;&#65533;&#65533;T(&#65533;3@R&#65533;&#65533;&g&#65533;&#65533;Y"&#65533;_&#65533;&#65533;&#65533;M&#65533;)hH ~s&#65533;&#65533;w&#65533;5&#65533;&#65533;y&#65533;&#65533;Z&#65533;<&#65533;CZ&#65533;&#65533;&#65533;&&#65533;&#65533;&#65533;&#65533;&#65533;&#65533;Yo9&#65533;a(dP&#65533;c(U?#&#65533; &#65533;_Cm&#65533;;<&#404;&#65533;  &#65533;/ &#65533;Mh/&#65533;&#65533;u&#65533;ik&#65533;&#65533;I&#65533;-&#65533;8 &#65533;&#65533;A&&#65533;}&#65533;&#65533;&#65533;:&#65533;U7&#65533;?|&#65533;0F &#65533;T&#65533;&#65533;9{f&#65533;&#131;&#65533;\&#65533;&#65533;`&#65533;^&#65533;H&#65533;R&#329;&#65533;X &#65533;&#65533;&#65533; `r &#65533;*O&#65533;l)&#65533;&#65533;&#660;)@&#65533;&#65533;&#65533;A&#65533;&#65533;i&#65533;
&#1520;d&#65533;.<&#65533;&#65533;&#65533;&#197;&#642;&#65533;&#65533;t&#65533;&#65533;&#65533;)0$(P&#65533;&#65533;&#726;W&#65533;f&#65533;&#65533;&#65533;&#65533;+&#1584;b&#466;-k&#65533;,&#1643;`&#65533;&#65533;m&#65533;&#65533;-&#1848;r&#65533;&#1197;kw.&#1724;z&#65533;&#65533;&#65533;k2%&#725;\HA&#269;&#65533;Y&#282;5&#65533;&#65533;q&#65533;&#65533;x&#65533;
D&#65533;J"$(Xi&&#65533;&#65533;4W&#65533; &#65533;+&#686;$_*&#528;&#65533;&#65533;6&#65533;R&#65533;J&#65533;4&#65533;Bg&#840;u&#65533;&#65533;1W&#65533;&#65533;&#65533;&#65533;&#65533; &#875;_*O&#65533;&#65533;9&#65533;&#65533;&#1213;&#65533;&#65533;z&#65533;:&#65533;&#65533;&#65533;&#65533;R&#65533;&#65533;&#65533;&#65533;s&#65533;ni A&#65533;D&#65533;&#65533;&#65533;4*Q&#1981;&#65533;&#65533;&#65533;&#1582;U&#65533;&#65533;)&#65533;A4p&#65533;x&#65533;&#1396;&#65533;XV1G`&#65533;V &#65533;P&#65533;&#65533;&#65533;&#65533;&#65533;2&#65533;9&#65533;&#65533;m&#65533;5CKH&#65533;&#65533;A5mi&#2680;"&#65533;fm&#65533;"&#65533;1&#11612;I&#65533;x&#65533;t&#65533;'e&#65533;VG&#65533;`C&#65533;&#65533;2/&#65533;&#65533;LoG&#65533;&#65533;Q&#65533;$L,&#65533;&#65533;QE3&#65533;@&#65533;`&#65533;x;&#65533;h&#65533;J(&#65533;6f&#65533;$&#65533;&#65533;&#65533; &#65533;@.4Q!-&#65533;&#65533;&#65533;XB&#65533;&#65533;&#65533;|&#612;&#65533;r&#65533;&#65533;'&#65533;&#65533;&#65533;$#&#65533;&#65533;jGZ&#65533;#&#65533;&(&#65533;`&#65533;&#65533;%I&#65533; &#65533;`&#65533;qH&#65533;1&#65533;,&#65533;ct*&#65533;&#65533;A&#65533; ,&#65533;&#65533;&#65533;
8&#65533; &#65533;%h&#65533;&#65533;&#65533;Vbju&#65533;WdU@&#65533; &#65533;&#65533;&#65533;&#65533;K&#65533;&#65533;&#65533;&#65533;P5&#65533;&#65533;0&#65533;3T3&#65533;
&#65533;&#132;b&#65533;&#65533;z&#47265;&#65533;&#65533;&#65533;,U&#65533;-&#65533;]u&#65533;&#65533;&#65533;_H&#65533;&#65533;(&#65533; _Rt&#65533;&#65533;3&#65533;&#65533;b&#65533;#~&#65533;&#1092;&#65533;@&#65533;e&#65533;&#65533;&#65533;h&#65533;&#65533;&#65533;+Z&#65533;&#65533; .Q&#65533;!&#65533;,&#65533;,&#65533;F&#65533;3O&#65533;r&#65533;%y&#65533;&#65533;&#65533;-&#65533;&#65533;bK(x&#65533;&#65533;&#65533;&#65533;&#65533;,3&#65533;&&#65533;{3&#65533;&#1052;&#65533;&#65533;&#65533;37z&#65533;2lQ&#65533;Q&#65533;!H(&#65533;&#65533;&#65533;!C&#65533;&#65533;T2&#65533;&#65533;R&#65533; h`&#65533;&#65533;)H&#65533;p&#65533;b&#65533;5&#65533;W2&#65533;&#65533;W&#65533;N*&#65533;@pQ#&#65533;&#65533;K1&#65533;&#65533;&#65533;Q&#65533;&#830;&#65533;TKL.&#65533;4"GPXaRp&#65533;&#65533;$&#65533;&#65533;1&#65533;&#65533;8&#65533;&#65533;&#1628;3&#20814;&#65533;3&#65533;&#65533; 
T	&&#65533;&#65533;d&#65533;&#65533;&#65533;&#65533;P2&#65533;x"&#65533;W&#65533;0&#65533;&#65533;g_&#65533;T&#65533;K3&#65533;T&#65533; ,&#65533;&#65533;&&#65533;0E&#65533;&#65533;r&#65533;+&#65533; &#65533;3&#65533;&#65533;=&#65533;w&#65533;w/&#65533;J&#65533;^$&#65533;C*&#65533;p4@W&#65533;&#65533;&#65533;e~~&#65533;&#65533;Z9&#65533;/~&#65533;&#65533;?W&#65533;E)&#65533;&#65533;m:&#65533;&#65533;&&#65533;K*&#65533;x&#65533;
&#65533; )&#65533;OX1W`&#278;&#65533;&#65533;@&#65533;0 &#65533;&#65533;@&#65533;8&#65533;&#65533;&#65533;1@=&#65533;&#65533;&#65533;1sS&#65533;/Z&#65533;&#65533;@x&#65533;J*&#65533;$&#65533; &#65533;&#65533;iR S&#65533;b&#65533;&#65533;&#65533;T&#65533;}6&#65533;&#905;d&#65533;-&#65533;`&#65533;`&#65533;&#65533;<&#65533;7g0&#65533;&#65533;&#65533;p&#65533;&#65533;  &#65533;i&#65533;b&#65533;2-GA&#65533;)	z&#65533;%>$&#65533;&#65533;@&#65533;%P&#65533;c4k!N&#65533;&#65533;t&#204;e&#65533;&#65533;x&#65533;&#65533;p&#65533;X&#65533;pu&#65533;&#65533;&#65533;&#65533;~&#65533;&#65533;&#65533;&#65533;&#65533;(&#65533;&#65533;&#65533;&#65533;S&#65533;p&#65533;&#65533;"&#65533;&#65533;"&#65533;&#65533;f&#65533;&#65533;&#65533;I4&#65533;&#65533;&#65533;_&#65533;&#65533;(s1&#65533;*b@6&#65533;&#65533;!&#65533;A&#65533;X&#65533;+`&#65533;a&#65533;tI&#663;C&#65533;Q^&#65533;Be&#65533;X&#65533;&#65533;&#1026;&#65533;&#65533;A`&#65533; &#65533;&#65533;&#65533;&#65533;&#65533;&#65533;&#65533;p&#65533;&#65533;&#65533;&#65533;&#65533;'A&#65533;&#65533;&#860;&#65533;&#65533;a&#65533;z&#65533;BHp&#65533;O &#65533;&#1601;&#307;-&#65533;F}&#65533;&#65533;8`&#65533;&#65533;&#65533;>(Z&#65533;
`&#65533;&#65533;LS$n&#65533;1Xh&#65533;&#65533;`&#65533;$0f&#355;2&#65533;&#65533;&#65533;&#65533;lA&#65533;Bqt&#65533;(!&#65533;&#65533;&#65533;&#65533;1ZpBSHA2 <@vg +&#65533;&#65533;&#65533;m&#65533;(	'8 Aq0D'lAF&#65533;&#65533;&#65533;xj&#65533;1r&#65533;=H&#65533;&#65533;+&#65533;&#65533; c&#65533;;2YR,y&#65533;(T&#65533;&#65533;&#65533;:4&#65533;&#65533;&#65533;&#65533;
&#1568;&#65533;d&#65533;I&#65533;&#65533;*A&#65533;.&#65533;&#65533;H &#65533;&#292; q&#65533;D&#65533;*m&#65533;&#65533;v&#65533;X&#65533;<@C$`&#65533;plng&#65533;&#65533;2&#65533;&#65533;&#65533;P&#65533;	*&#65533;&#65533;&#65533; &#509;Mac0f&#65533;&#590;&#65533;&#65533;U&#65533;,t&#65533;&#65533;H &#65533;&#65533;E2"&#65533;c&#65533;b&#65533; &#65533;&#65533;&#65533;&#65533;0`<0q&#65533;&#65533;SNor%w&#65533;x@&#65533;0!&#65533; &#65533;00&#65533;A&#65533;0&#65533;z&#65533;/Tq	G&#65533;!	"h"d1&#65533;)&#65533;*:0&#65533;,&#65533;*k&#65533;?b&#1530;&#65533;% <&#65533;&#65533;A&#1058;&#65533;M#&#65533;, &#65533;*&#65533;&#65533;&#65533;&#65533;&#65533;&#65533;d&#65533;0m&#65533;&#65533;f&#65533;&#65533;	x&#65533;B&#65533;&#65533;&#65533;&#65533;3&#65533;Z'&#65533;&#274;&#65533;&#65533;!&#65533;0&#65533;!H!	(&#65533;&#65533;tmG&#65533;Z&#65533;kG|&#65533;&#65533;&#65533;&#65533;&#65533;]@ue&#65533;&#340;&#65533;&#65533;&#65533;"&&#65533;&#65533;	&#65533;0/&#65533;&#65533;O&#65533;A
,&#65533;@&#65533;&#65533;r&#65533;&#65533;&#65533;,Ym&#65533;&#65533;A&#65533;@&#65533;2&#65533;&#65533;&#65533;H&#65533;=Y:&#65533;&#65533;&#65533;pD&#65533;&#65533;&#65533;&#65533;&#65533;&#65533; AmE&#65533;=&#65533;&#65533;&#65533;&#65533;&#65533;YNr&&#65533;h&#65533;&#65533;!&#65533;I<&#65533;]&#65533;&#65533;&#791;K&#65533;&#65533;8,x&#65533;,P&#65533;'.&#65533;4L&#1365;jp&#65533;&#65533;H=$H&#65533;&#65533;&#65533;<&#65533;&#65533;&#65533;2&#65533;:&#65533;&#51960;x&#65533;(&#65533;&#65533;/&#65533;&#1562;|&#65533;X&#65533;	?&#65533;&#65533;&#65533;&#65533;&#65533;tU&#65533;&#65533;(&#65533;*n&#65533;&#65533;&#65533;|&#65533;W&#65533;+&#65533;8&#65533;
^&#65533;T&#65533;&#65533;f&#65533;ny<C&#65533;&#65533;&#1590;$41@&#65533; 	|&#65533;Q&#65533;&#65533;#(!
Y &#252;&#65533;&#65533;)OU&#65533;T\&#65533;&#65533;HD&#65533;&#65533;4 R-=us&#65533;eG&#65533;ErH&#65533;@p&#65533;d&#65533;|&#65533;F&#65533;&#65533;Z"k&#65533;{:9VI(  V&#65533;&#65533;^q&#65533;&#65533;&#65533;&#65533;'(&#65533;+`ATp&#65533;4(&#65533;&#65533;&#65533;&#65533;&#65533;&#65533;&#65533;b&#65533;&#65533;&#65533;hD &#65533;p&#65533;$&#65533;@&#65533;b&#65533;Q]&#65533;6&#65533;E]&#65533;5P0@&#65533;"L&#65533;
YA&#65533;&#65533;&#65533;&#65533;4&#65533;}:&#503;&#65533;&#65533;Gh&#65533;$9&#65533;I&#65533;&#65533;H&#65533;n`&#65533;*&#65533;&#65533;Iw&#65533;(&#65533;L&#544;&#65533;p&#65533;&#65533;by&#65533;&#65533;r;&#65533;&#65533;&#65533;&#65533;&#65533;&#65533;&#65533;J`)6&#65533;F&#65533;&#65533;&#65533;&#65533;[>&#65533;&#65533;&#65533;&#65533;r&#65533;X&#65533;a0&#65533;]&#65533;&#65533;&#65533;SI &#512;&#65533;&#65533;/&#65533;	&#65533;'&#65533;&#65533;!&#1410;E$&#65533; &#65533;D&#65533;OhOK&#65533;&#65533;g@&#65533;&#65533;&#65533;&#65533;@-8&#65533;&#65533;B&#65533; 0&#65533;&#65533;&#65533;&#65533;,&#65533; &#65533;&#65533;&#65533;&#65533;/&#65533;&#65533;0&#65533;&#65533;ytK&#65533;;L/&#65533;PP&#65533;3,&#65533;&#65533;&#65533;&#65533;p1&#65533;&#65533;&#65533;4&#65533;H&#65533;$&#1456;&#65533;&#65533;&#65533;L&#65533;&#65533;A<&#65533;.&#65533;&#1920;;JIx&#65533;&#65533;&#65533;Wc!&#65533;&#65533;&#65533;o&#65533;&#1471;&#65533;$&#65533;&#65533;&#65533;&#65533;nP^&#1845;]&#65533;a&#65533;4;&#65533;&#65533;b`GP&#65533;&#65533;B1 &#65533;28&#65533; &#65533;9&#65533;F&#65533;~&#65533;&#65533;&#65533;&#65533;&#65533;&#65533;p&#65533;&#65533;&#65533;&#65533;&#65533;Q&#65533;6&#65533;I&#65533;	&#65533;H&#65533;lA$&#1282;&#65533;&#65533;9-&#65533;&#65533;&#65533; \&#65533;MWM&#65533;&#65533;&#65533;&#65533;&#65533;m&#65533;i&#65533;&#65533;&#65533;i	&#63817;T&#65533;	&#65533; &#65533;&#65533;"&#65533;&#65533;,\\&#65533;&#1884;N&#65533;<3C*&#65533;&#65533;&#65533;&#65533;	p@&#65533;`&#129;&#65533;&#1557;&#65533;&#65533;&#65533;&#65533; &#65533;&#65533;$&#65533;/xGh&#65533;&#65533;L&#65533;&#65533;_&#65533;&#1565;&#65533;&#65533;V&#65533;a&#65533;&#65533;pI&#65533;] 
&#65533;&#65533;&#65533;!l,C2@S&#65533;T"u&#65533;&#65533; *&#65533;&#65533;@&#65533;&#65533;&#65533;&#65533;MG&#65533;Y&#65533;&#65533;5&#65533;&#65533;&#65533;'&#65533;
0&#65533;&#65533;&#65533;&#65533;&#65533;&#65533;&#65533;T&#65533;&#65533;,U(]&#65533;&#65533;Y&#65533;V &#65533;h@,@&#65533; &#65533;L+&#1286;&#65533;	Wc<&#65533;FU&#65533;&#65533; @&#65533;&#65533;&#65533;&#60961;$&#65533;&#65533;i&#65533;&#65533;<&#65533;<&#65533;&#65533; &#65533;B&#65533;lHA0&#65533;.(B&#65533;&#65533;&#65533;"&#65533;&#65533;&#65533;dc&#65533;!&#1037;M&#65533;H&#65533;Zu&#65533;P&#65533;
&#65533;&#65533;&#65533;@&#65533;&#65533;$&#65533;1&#65533;&#65533;&#65533;hH&#65533;0_&#65533;&#65533;+0&#65533;&#65533;8&#65533;&#65533;1&#65533;&#65533;&#65533;(&#65533;9VL@&#65533;&#65533;T&#65533;.$&#65533;&#65533;2&#65533;&#65533; &#65533;&#65533;&#65533;&#65533;&#65533;&#65533;q&#65533;&#65533;X$&#65533;A&#65533;&#65533; j(&#65533;d&#65533;h&#10498;.D&#65533;A&#65533; &#65533;-+\B &#65533;&#65533;&#65533;&#65533;P&#65533;*&#65533;&#65533;&#65533;URK&#65533;D&#65533;&#65533;  &#65533;+&#1299;&#65533;D3&#65533;&#65533;%8&#65533;h$1 F&#65533;S&#65533;"&#220;S&#65533;&#65533;M&#65533;&#282;l &#65533;&#65533;A'&#65533;_9&#65533;&#65533;"&#65533;&#65533;.&#65533;&#65533;#&#65533;&#65533;&#65533;&#65533;	&#65533;@8 &#65533;db`&#65533;m&#65533;w(&#65533;y&#65533;&#65533;q&#65533;&#65533;A*qi&#65533;1&#65533;&#65533;&#65533;&#65533;&#65533;cT&#65533;&#65533;S&#65533;A&#65533;&#65533;#&#65533;&#65533;&#65533;&#65533;&#65533;D&#65533;&#65533;&#65533;B*&#65533;&Jc&#65533;&#841;&#65533;CYB&#65533;0&#65533;&#65533;&#65533;?&#65533;A&#65533;&#65533;]X&#65533;i xp&#65533;&#65533;&#65533;l@&#65533;A)&#65533;&#65533;}&#65533;1&#65533;B&#65533;$SEF&#65533;&#65533;%&#65533;b&#65533;&#65533;)&#65533;T&#65533;&#65533;_&#65533;&#65533;H 	&#65533;&#65533;&#65533;$&#65533;&#65533;.&#1542;XQ&#65533;&#65533;G/&#65533;&#65533;$&#65533;&#65533;&#65533;&#65533; 
l@&#65533;5&#65533;&#65533;Q&#65533;^&#65533;$]&#65533;&#65533;D&#65533;y &#65533;)H&#1874;9D1&#65533;&#65533;&#65533;@,&#1366;&#65533;'&#65533;&#792;p&#65533;&#65533;&#65533;e&#65533;0&#65533;&#65533;@L&#65533;&#65533;%&#65533;&#65533;,&#65533;n.&#65533;&#65533;&#65533;3&#65533;,&#65533;&#65533;&&#65533;<A&#65533;&#65533;&#65533;&p&#65533;&#65533;T&#65533;K&#65533;&#65533;&#65533;]&#65533;9&#65533; &#65533;&#189;b|4&#65533;,&#65533;X&#65533;&#65533;&#65533;7&#65533;&#65533;&#65533;&#65533;&#65533;&#65533;j&#65533;&#65533;- &#65533;&#65533;&#768;P&#65533;&#65533;$<Z&#65533;-&#65533;+U&#65533;+-&#65533;.&#65533;#&#65533;A&#65533;@&#65533;&#65533;&#65533;hJ&#65533;&#590;&#65533;d&#65533;N&#65533; HB.0&&#65533;.p&#65533;&#65533; \&#65533;iY&#65533;p&#65533;h&#65533;&#65533;&#65533;6^%dA&#65533;&#65533; &#65533;&#65533;&#65533;4&#65533;+&#65533;n.&#65533;&#65533;`.V@&#65533;&#65533;k&#65533;$&#65533;&#65533;&#65533;*2&#65533;[&#65533;t&#65533;&#65533;iB$&#65533;,4&#65533;G	$&#1694;&#65533;:%&#65533;&#65533;H&#65533;~&#65533;W(@`&#65533;\B)&#1282;&&#65533;e=&#65533;I&#65533;&#65533;B+D&#65533;&#65533;	&#65533;i1:&&#65533;&#65533;#&#65533;e&#65533; &#65533;&#65533;&#65533;@&#65533;&#65533;.&#65533;b&#65533;&#65533;&#65533;$&#65533; &#65533;x|Mu&#65533;&#1885;j&#65533;&#65533;&#65533;&#65533;&#65533;&#65533;&#65533;&#65533;&#65533;&#65533;&#65533;(&#65533;2&#65533;),&#65533;AW&#65533;
$@&#65533;&#65533;dA&#65533;&#65533; &#65533;1  C&#65533;&#65533;(&#257;X&#65533;&#65533;&#65533;&#65533;j&#65533;b&#65533;&#65533;&#65533;j&#65533;R&#65533;&#65533;&#65533;&#65533;&#65533;J&#65533;~p&#65533;p&#65533;@h&#65533;&#65533;`&#65533;&#65533;T5&#65533;&#65533;i&#65533;&#65533;\X&#65533;&#65533;&#65533;&&#65533;A&#65533;U&#65533;(/X&#65533;&#65533;o&#65533;&#65533;&#65533;&#65533;&#65533;p&#65533;v&#65533;&#65533;q&#65533;\1&#65533;&#65533;&#65533;&#65533;-p&#65533;q)&#755;&#65533;.&#65533;&#65533;"&#65533;A&#65533; &#65533;&#65533;H%&#65533;&#65533;&#65533;&#65533;&#65533;&#65533;&#65533;q&#65533;YXI(@8&#65533; &#65533;&#65533;1b&#65533;(C.l&#65533;&#65533;0&#65533;&#65533;,&#65533;l&#874;&#1821;&#65533;^0A-p&#65533;&#65533;8&#469;&#65533;%D&#65533;&#65533; T&#65533;&#65533;&#65533;i&#65533;&#65533;&#1238;	&#65533;/)&#65533;&#65533; &#65533;&#65533;0p&#65533;&#65533;(&#65533;H&#65533;&#65533;nz&#52578;mv&#800;F&#65533;&#65533;U&#65533;&#65533;(p&#65533;&#65533;&#263;C-x&#65533;!&#65533;AP &#65533;J&#65533;&#65533;&#65533;*Je&#65533;)&#1273;&#65533;&#65533;&#65533;&#65533;P&#65533;W&#65533;&#65533;:&#65533;1&#65533;&#65533;&#65533;&#65533;@L&#65533;)&#65533;&#669;&#65533;J&#65533;J&#65533;&#65533;&#65533;.t&#65533;&#65533;&#65533;&#65533;,PBL&#65533;l&#65533;02&#65533;&#65533;&#65533;&#65533;&#65533;	R&#65533;&#65533;&#65533;J@&#65533;&#65533; W&#65533;&#65533;KB4&#65533;0&#65533;&#65533;&#65533;&#65533;z/&#65533;&#65533;]&#65533;/X( \&#65533;-L&#65533;&#65533;&#65533;/&#65533;&#65533;!$Q(&#65533;?bo&#1472;&#65533;&#65533;FT&#65533;&#65533;&#65533;&#65533;&#65533;&#65533;'4d4!D3&#65533;&#65533;$&#65533;	0@&#65533;&&#65533;&#65533;&#65533;&#65533;&#65533;b&#65533;&#814;&#65533;&#1242;&#65533;U&#65533;&#65533;P&#65533;00&#627;&#65533;-&#65533;&#65533;$&#65533;A&#65533;&#65533;h&#65533;&#65533;&#35086;&#65533;	|&#65533;M&#256;&#65533;&#65533;,&#65533;&#65533;0&#65533;&#65533;&#65533;&#65533;t&#65533;mm&#65533;&#65533;u&#65533;&#65533;\J&#65533;&#65533;A+0&#65533; >R&#65533;Xq&#65533;@&#1809;2&#65533;&#65533;&#65533;&#65533;a&#65533;&#65533;J&#65533;I
+L&#65533;&#65533;&#65533;'&#65533;&#65533;C&#65533;P&#65533;B%p*"1Y&#65533;&#65533;&#65533;(q]&#65533;&#65533; &#65533;.&#65533;"&#65533;&#65533;&#65533;&#65533;
&#65533;&#65533;	&#65533;&#65533;&#65533;&#65533;&#65533;`&#65533;&#65533;&#65533;&#65533;&#65533;oj&#65533;U&#65533;&#65533;	g&#65533;@`h%&#65533;J:C1&#258; H&#65533; &#65533;&#65533;&#65533;&#65533;&#65533;&#65533;&#65533;W&#65533; , &#65533;A#|&#65533;$@&#65533;@,&#65533;&#65533;,2n&#65533;H&#65533;B&#65533;/&#65533;&#65533;&#65533; &#65533;L&#65533;hA$&#65533;B&#65533;t&#65533;&#65533; &#65533;,<&#65533;&#65533;&#65533;|	]+&#65533;B&#65533;*&#65533;6&#65377;H&#65533;&#65533;&#65533;&#65533;Dh@g&#65533;&#65533;&#65533; &#65533;7O&#65533;9	&#65533;8&#65533;&#65533;&#65533;,&#65533;-lm&#65533;BD.0B&#65533; &#20380;&#438;Jrw&#65533;&#65533;6&#65533;&#65533;~&#65533;&#65533;Q&#65533;Y&#4742;&#65533;]&#65533;&#65533;&#65533;=&#65533;K&#1792;TB-&#65533;V&#65533;N#-0&#65533;t&#65533;&#65533;]&#65533;&#65533;e*&#65533;]A4]&#65533;r&#65533;&#65533;S&#65533;\bV86r&#1029;&#65533;&#65533;&#65533;&#65533;<&#65533;/l&=/TB&#65533;&#65533;&#65533;&#65533;P&#65533;J'0J&#65533;Eh&#65533;s&#65533;jn&#65533;&#65533;&#65533;&#65533;&#65533;K2a&#65533;&#65533; @&#65533;+(&#65533;5D3C*&#65533;AP&#65533;8&#65533;\N&#65533;t&#65533;&#65533;\&#65533;0Y&#65533;	&#65533;&#65533;&#65533;&#846;&#65533;&#65533;&#65533;K&#65533;&#65533;@&#65533;&#1675;g6D&#65533;B!&#65533;\/y&#65533;&#65533;&#65533;Y&#65533;6&#65533;r&#65533;o&#65533;Rj[&#65533;i1@&#65533;&#65533;|B/&#65533;gz
0&#65533;0Q&#1640;&#65533;Y&#16122;nw&#65533;&#65533;`&#65533;m&#65533;B&#65533;#o&#65533;`&#65533;ttyEM&#65533;&#65533;$@0&#65533;&#65533;1&#65533;B &#65533;&#65533;&#486;vc&#65533;!&#65533;&#65533;F&#65533;Y!i&#65533;&#65533; &#65533;&#65533;jCK&#65533;f&#65533;&#65533;| &#1025;'&#65533;B&#65533;&#65533;c$&#65533;- &#65533;&#65533;&#65533;&#65533;&#65533;a&#65533;`w&#65533;&#65533;@O&#65533;7&#65533;&#65533;0_WDY&#65533;&#65533; &#65533;&#65533;)&#65533;k&#1228;JF&#65533;)&#1025;p&#65533;&#65533;&#65533;%K&#65533;p&#65533;&#65533;t&#65533;&#65533;&#65533;&#65533;&#65533;w[wZG&#65533;z[&#65533;J0 (A&#65533;&#65533;&J#&#65533;&#65533;&#65533;)&#65533;A&#65533;\ &#65533;&#65533;&&#726;&#65533;*&#65533;&#65533;e&#65533;;8&#65533;&#65533;1%&#65533;S&#65533;(~&#65533;\ &#65533;+&#810;C&#65533;F2&#65533;&#65533; `&#65533;8&#65533;K&#65533;&#65533;s&#828;&#65533;U&#65533;I&#65533;&#65533; &#65533;&#65533;&#65533;&#65533;&#65533;&#65533;&#65533;&#65533;xT!x&#65533;FL@@0W&#65533;&#65533;0|&#65533;
<@&#65533;H&#65533;M&#65533;&#65533;d&#65533;94&#65533;)uBq&#65533;694&#65533;&#65533;(&#65533;x&#65533;&M,@
d&#65533;(hP&#65533;F0&#65533;B&#65533;&#65533;&#65533;@&#65533;@8 <@b&#65533;&#65533;KE"@&#1480;7&#65533;&#65533;?&#65533;tx&#65533;&#65533;&#65533;&#65533;&#65533;s&#65533;&#65533;CU&#65533;y3I &#65533;,h&#65533;d7&#65533;&#65533;p^&#65533;&#65533;0&#65533;A	l&#65533;t&#65533;T&#65533;&#65533;&#65533;Z&#65533;0&#65533;&#65533;&#65533;$&#65533;x&#65533;Fh8&#65533;&#65533;<&#65533;&#65533;>Q&#65533;K:&#65533;y|p&#65533;C:x&#63030;<&#65533;
&#65533;&#65533;$&#65533;+&#65533;&#65533;&#65533;%&#65533;P<&#65533;2&#65533;B+&#65533;&#65533;+`&#65533; &#65533;A&#65533;&#65533;&#65533;&#65533;&#65533; 	X t 	p&#65533;&#65533;&#65533;X@D&#65533;9* (&#65533;U d&#65533;x&#140;U
8[&#65533;qIHz[&#1046;;&#65533;&#65533;#&#727;9B&#65533;A&#65533;&#65533;B3&#65533;#!rPd&#65533;&#65533;/&#65533;&#65533;0C,&#65533;B%h(&#65533;B"&#257;&#65533;&#65533;&#65533;0A&#65533;&#65533;&#65533;  &#65533;&#65533;&#65533;	l 	&#65533; ,&#65533;LA&#65533;&#65533;
&#65533;@P&#477;&#65533;&#65533;0l<[&#65533;&#65533;&#65533;&#65533;]&#65533;&#65533;&#429;&#65533;,&#65533;I&#65533;&#65533;&#947;{H2 &#65533;,E-&#65533;&#65533;/&#65533;.X'&#65533;,&#65533;G"&#65533;$p)H&#65533; &#65533;&#65533;%&#65533;-,%L&#65533;&&#65533;&#65533;&#65533;&#65533;&#65533;&#65533;q&#65533;&#65533;&#65533;&#65533;l&#65533;0&#65533;&#65533;x46A&#65533;&#65533;!XB)&#65533;B&#65533;&#65533;
&#65533;J=&#65533;&#65533;&#65533;&#65533;>&#65533;&#65533;$C+%&#65533;0&#65533;A`~.&#65533;&#65533;&#65533;&#65533;-&#65533;&#65533;-&#65533;2<2&#65533;B'&#65533;&#65533;T&#65533;&#65533;1&#65533;U&#65533;&#65533;&#1967;&#65533;&#65533;S&#65533;do9&#65533;\&#65533;	A\B+&#65533;+&#65533;&#65533;-&#65533;&#65533;=&#65533;&#65533;&#65533;n4&#65533;p&#65533;&#65533;&#452;&#65533;3&#65533;(&#65533;&#65533;
pv&#65533;&#65533;w8&#382;&#65533;&#65533;&#65533;&#65533;H&#852;4L&#65533;~T&#65533;&#65533;&#65533;&#65533;&#65533;"&#65533;&#65533;1&#65533;1&#65533;.&#65533;&#65533;|L&#65533;&#65533;&#65533;q&#65533;c&#65533;&#1251;&#65533;%&#65533;&#65533;&#65533;t&#65533;&#65533;&#65533;&#65533;c?@@&#65533;&#65533; &#65533;&T&#65533;&#65533;aC&#65533;!F&#65533;8&#65533;bE&#65533;'T&#65533;&#65533;q LX &#65533;&#65533;<&#65533;$q&#65533;&W&#65533;&#65533;9{&#65533;&#65533;YM&#65533;3g:k&&#1254;M&#65533;9w&#1212;Y3'&#992;E
Z&#65533;&#65533;M&#65533;&#65533;r&#65533;z4EB&#65533;2&#778;&#65533;k&#1483;&#65533;&#65533;;&#65533;lY&#65533;g&#1126;U&#65533;&#65533;mY&#65533;Ez&#65533;;&#65533;n]&#65533;t9.$&#65533;&#65533;&#65533;&#65533;&#65533;M!A&#65533;V&#65533;&#65533;I4&#65533;P&#65533;?&#65533;2f&#65533;&#65533;O&#65533;I&#65533;"&#65533;IY)&#65533;f&#65533;mCT&#65533;&#65533;&#1347;&#65533;&#65533;U&#65533;5+&#1590;&#65533;a&#470;{um&#1783;q&#31080;&#65533;a@&#65533;0&#65533;&#65533;$h&#65533;&#65533;elN&#65533;9+s&#65533;&#65533;l&#1650;&#65533;C&#65533;&#65533;&#65533;&#65533;v&#65533;&#65533;y&#65533;4&#65533;(&#65533;&#65533;&#65533;V?&#65533;&#65533;l&#65533;&#65533;&#65533;&#65533;n&#65533;w}}&#65533;&#65533;&#65533;\x5&#65533;&#65533;C&#65533;&#65533;52 &#65533;4&#65533; &#65533; &#65533;#T|Q&#65533;9&#65533;"&#65533;n&#65533;e&#65533;&#65533;VX&#65533;&#65533;bx&#65533;ed&#65533;afe&#65533;Y
<&#65533;:&#65533;&#65533;&#65533;IIx&#65533;&#65533; &#65533;&#60145;&#65533;&#65533;&#65533;&#65533;Q&#65533;&#65533;&#65533;*+&#65533;lRH&#65533;D&#65533;/&#65533;&#65533;02?&#65533;&#65533;&#65533; P&#65533;&#65533;0&#65533; %&#65533;c &#65533;&#65533;1-wRY8Y=&#65533;&#65533;&#207;>&#1800;&#65533;QP!&#65533;Rd!&#65533;`x&#65533;%&#65533;FL&#350;&#65533;s&#65533;&#65533;&#65533;&#65533;%&#65533;
&#65533;P&#65533;xLTQ&#65533;|4&#65533;&#65533;G&#65533;J&#65533;!$&#65533;&#65533;&#65533;&#65533;&#65533;*`&#65533;
RH&#65533;Ld&#65533;&#65533;$C
<&#65533;!f&#65533;\\9*&#65533;&#65533;&#136;T&#65533;`t(&#65533;	v`&#65533;&#65533;?&#65533;&#65533;&#206;@*Ye&#65533;N0&#65533;Y&#65533;b&#65533;&#65533;&#65533;&#65533;&#65533;Y&#65533;c&#65533;&#1134;&#65533;
&#65533;&#1311;&#65533;QE&#65533;&#65533;&#65533;HH&#65533;Bt&#65533;s&#65533;u&#65533;RI&#65533;m&#65533;&#65533;$5&#65533;&#65533;&#65533;8&#65533; #I&#65533;@&#65533; &#65533;&#65533;]&#65533;&#65533;&#65533;O&#65533;$&#65533;)&#65533;_b&#65533;D?I&#65533;V&#65533;&#65533;&#65533;
X&#65533; (&#65533;$&#65533;&#65533;&#65533;$&#65533;&#65533;#&#65533;&#65533;&#65533;7&#65533;x&#65533;&#65533;P>&#65533;&#65533;IB&#65533;%&#65533;XT9&#65533;&#65533;_&#65533;&#65533;0`&#65533;d&#65533;b&#65533;&#65533;n&#65533;ab&#65533;&#65533;&#65533;O&#65533;q&#1901;+&#1897;&#65533;m&#43569;&#65533;5&#65533;&#65533;&#527;:z&#65533; 8&#65533;&#65533;
>8&#65533;O&#65533;.&#65533;e&#65533;&#1093;&#65533;G&#65533; &#65533;&&#65533;&#1057;&#65533;&#65533;&#65533;#yx@&#65533;&#65533;&#65533;`&#65533;)!&#65533;t`&#65533;&#65533;(&#65533;'&#65533;&#65533;&#1570;C&#65533;#=	%M&#65533;D&#65533;Zp&#65533;EG&#65533;&#65533;0&#65533;&#427;&#65533;&#65533;&#65533;&#65533;}&#65533;&#65533;q&#65533;+&#65533;&&#65533;&#65533;/$<&#65533;(
L&#513;&#65533;AVE&#65533;M&#1874;2g&#65533;Qe&#65533;D&#65533;(&#65533; &#65533;&#65533;lw&#65533;&#65533;&#65533;&#59072;{: H2&#65533;0&#65533;&#65533;&#65533;Px!&#65533;
6Pa&#65533;$&#65533;x!&#65533;&#65533;8&#65533;(&#65533; &#65533;& !"&#65533;&#65533;&#65533;&#65533;&#65533;&#1837;&#65533;v&#65533;QB,&#65533;@	v=&#65533;	&#65533;&#65533;d&#65533;1 ,`&#65533;"A	M&#65533;-K&#65533;"d2&#65533;&#65533;&#65533;bp&#65533;B0&#65533; n%$I&#65533;&#65533;6&#65533;&#65533;&#65533;I&#65533;&#160;@|&#65533;&#65533; &#65533;H&#65533;&#65533;&#1447;	( &#65533;&#65533;&&#65533; v&#65533;i&#65533;&#65533;`E\&#65533;@-&#65533;&#65533;W&#65533;&#65533;~&#65533;&#65533;&#65533;T&#65533;{&#65533;N&#65533;+&#65533;&#65533;X&#65533;.&#65533;&#65533;"&#65533;\k'&#65533;&#65533;&#65533;x&#65533;
H&#65533;&#65533;(&#65533; &#65533;&#65533;+&#65533;gF&#65533;*d\&#65533;&#65533;)&#65533;&#65533;N&#65533;&#65533;&#65533;&#65533;&#65533;*VC&#65533;D&#65533;X&#65533;H&#65533;&#65533;I&#65533;T&#65533;&#65533;&#65533;&#65533;H&#65533;"&#529;&&#65533;&#65533;S&#1026;&#65533;	[&#65533;:&#65533;&#65533;e &#65533;&#65533;`&#65533;v&#65533;.PF&#65533;?&#65533;&#65533;&#65533;&#65533;&#65533;&#65533;4V&#65533;#]&#65533;A&#65533;&#65533;&#65533;&#65533;&#65533;&#65533;v`c%H#MNs&#65533;&#65533;&#65533;!/&#65533;&#65533;.&#65533;8_d&#65533;&#65533;3&#65533;&#65533;&#65533;EL&#65533;&#65533;<&#65533;,&#65533;&#65533;&#65533;&#65533;'&#65533;t&#65533;&#65533;&#65533;2o&#65533; &#65533;&#65533;"&#65533;&#1530;b&#65533;&#65533;&#65533;&#65533;i]&#65533;#)&#65533;&#65533;&#65533;&#65533;&#65533;e&#65533;&#65533;A&#65533;&#65533;&#65533;K^&#65533; &#65533;R&#65533;#'&#65533;&#65533; 
{&#65533;D-&#65533;Q&#65533;WZ&#65533;;:9/P&#65533;2&#65533;H&#65533;=-bHl23R&#65533;kH&#65533;&#65533;f&#65533;&#65533;$&#1062;&#65533;&#65533;C&#65533;&#65533;&#65533;&#65533;T&#65533;&#65533;
&#65533;&#65533; | m@&#65533;(xq'&#65533;1f:&#1185;&#65533;.Jq&#65533;1&#1280;&#65533; &#65533;&#65533;EquQ?@&#65533;!V$5.&#65533;&#65533;$&#65533;&#65533;R(Q%T&#65533;&#65533;%&#65533;p&#65533; *HE&#65533;&#65533;&#65533; 8&#65533; 	Z&#65533;;&#65533;),U&#65533;&#65533;&#65533;`&#65533;b&#65533;&#65533;tP&#65533;&#65533;&#65533;&#65533;&#65533;W&#65533;y&#65533;&#65533;~O^&#65533;&#65533;JN9&#65533;P1&#65533;U"F&#65533;&#65533;i&#338;A&#65533;&#65533;.&#65533;&#65533;3&#65533; l&#65533;&#65533;1&#65533;&#65533;"&#65533;2&#65533;3&#65533;F.Rq	B&#1057;U B&#65533;6 &#65533;x&#65533;j>d+o&#65533;&#65533;&#65533;x<ek&#65533;&#65533;#K&#65533;&#1390;&#65533;&#65533;
jQ&#65533;&#65533;&#1773;&#65533;6&#65533;}&#65533;6&#65533;b&#65533;L&#65533;.X&#65533;Q&#65533;e&#65533;B&#65533;L&#65533;N&#65533;Q&#65533;^&#65533;"Lzp&#65533;&#65533;`&#65533;&#65533; &#65533;&#65533;&#65533;&#65533;8&#65533;{&#65533;'&#65533;&#65533;&#65533;`&#65533;f$^&#65533;&#65533;&#1171;&/D&#65533;# &#65533;S&#1853;&#65533;tyGVf&#65533;*&#65533; j &#65533;+&#65533;&#65533;&#65533;&#65533;1Fu_&#65533;&#65533;d&#584;&#65533;(&#65533;&#65533;7&#65533;!L&#65533;A
.&#1024;&#65533;Iy&#65533;&#65533;k&#65533;&#771;p/&#279;"dXY&#65533;&#65533;k&#65533;&#65533;M&#65533;&#65533;&#65533;C)&#65533;0!}&#65533;A&#65533;&#65533;T&#65533;&#65533;:&#65533;&#65533;S&#65533;&#65533;&#65533;S`&#65533;&#65533;p&#65533;&#65533;&#1027;`&#65533;&#65533;&#65533;&#1978;0&#65533;&#65533;&#65533;&#65533;&#65533;.&#65533;fY)&#65533;&#65533;5.&#65533;E\f&#65533;+&#65533;4\&#65533;^&#65533;s&#65533;3{&#1461;1X HXC%V&#65533;&#65533;hg&#65533;&#65533;a&#65533;1z1O&#65533;k&#65533;B@&#65533;&#65533;4&#65533;&#65533;H&#65533;	&#65533;&#65533;&#65533;&#65533;6&#65533;r&#65533;o'&#65533;?&#65533;&#65533;#&#65533;&#65533;k &#65533;E&#65533;&#65533;&#520;D@J 0B9&#65533;&#65533;&#65533;g&#1752;c&#65533;B&#65533;&#65533;D k4 &#65533;&#65533;f&#65533;&#65533;&#65533;&#65533;&#65533;&#65533;U&#65533;O&#1946;&#65533;&#65533;h,&#65533;&#65533;&#1511;&#65533;T&#65533;&#65533;C&#65533;f&#65533;&#65533;)&#65533;  \&#65533;&#65533;&#65533;:ShB?5&#65533;&#544;E&&#65533;&#65533;&#65533;&#65533;
&#65533;=&#65533;"o&#65533;&#65533;&#65533;&#65533;w&#65533;'&#65533;,HY&#65533;t&#319;&#65533;wB&#1725;&#65533;X&#65533;&#65533;a&#65533;&#65533;/&#65533;#i
&#65533;&#65533;l&#65533;&#65533;,D&#380;&#65533;&#65533;&&#65533;(&#65533;-8&#65533;&#65533;+&#65533;&#65533;
&#65533;'O&#65533;&#65533;&#65533;&#990;&#65533;&#526;&#65533;'&#435;&#65533;&#65533;&#65533; 
x@\:&#65533;&#42662; 8&#65533;&#65533;&#65533;C&#65533;k&#65533;&#65533;&#65533;"n&#65533;&#65533;&#65533;&#65533;&#65533;,A&#65533;8&#65533;/fL&#65533;&#65533;&#65533;&#65533;&#65533;%F&#65533; &#65533;&#65533;}&#65533;&#65533;&#65533;&#65533;&#65533;&#65533;&#65533;.&#65533;&#65533;s&#65533;PjF&#65533;&#65533;&#65533;&#65533;&#65533; &#65533;$p&#65533;&#65533;&#65533;&#65533;S&#954;\3&#65533;g&#65533;&#65533;u &#65533;- .&#65533;&#65533; dA&#65533;&#65533;0&#65533;V&#65533;&#65533;=&#65533;&#65533;&#65533;o/V&#65533;5P&#65533;)&#65533; &#65533;h&#65533;&#65533;A_&#65533;&#1140;&#65533;&#65533;R&#65533;&#65533;&#65533;L&#65533;=&#65533;@&#65533;&X&#65533;
L&#65533;4:&#65533;[&#65533;&#65533;D4&#65533;&#1282;N&#65533;&#65533;A&#487;B&#65533;&#65533;&#65533;`p &#65533;'j!=&#65533;&#65533;:&#65533;=&#65533;)(&#65533;>&#65533;A	1@e&#65533;C&#65533;&#65533;&#65533;&#633;W@FP&p&#65533;h@&#65533;&#65533;&#65533;&#416;&#65533;@&#65533;&#65533;&#65533;&#65533;&#65533;F  x<&#65533;&#65533;4&#65533;&#65533;&#993;&#65533;/&#65533;&#65533;.&#65533;&#65533;NR&#65533;	&#65533;&#65533;`&#65533;&#65533;f&#65533;H&#65533;)&#65533;EN&#65533; 
&#65533; 
ve$&#65533;&#65533;(&#65533;u&#578;*&#65533;&#65533; J &#65533;Gf&#65533;&#65533; &#65533;&#65533; &#65533; &#65533;0&#65533;&#65533; &#65533;	&#65533;&#65533;&#65533;&#65533;	n&#65533;$&#65533;&#65533;-&#65533;&#65533;E&#65533;&#65533;i&#65533;&#65533;&#65533;`&#65533;&#65533;&#65533;)&#65533;&#65533;&#65533;&#65533;fA&#65533;&#848;&#65533;<&#65533;" &#65533;&#65533;&#65533;j&#65533;#/l&#65533;&#65533;X&#65533;{o &#65533;z 
&#65533;&#65533; &#65533;&#65533;&#65533;&#65533;&#896;&#65533;&#65533;&#65533;@&#65533;0&#65533;&#65533;&#65533;&#65533;
&#65533; Vm&#65533;l &#65533;&#65533;&#65533;"R&#65533;&#65533;&#65533;&#65533;&#65533;&#65533;&#65533;&#527;1&#65533;&#65533;&#65533;A&#65533;a(&#65533;&#65533;`J&#65533;&#65533;&#65533;&#1728;N&#65533;l&#998;0v&#65533;&#65533;&#65533;&#65533;&#65533;&#65533;&#65533;&#65533;&#65533;&#65533; &#65533;&#65533;P&#65533;&#65533;&#65533;&#65533;&#65533;@*`&#65533;&#65533;&#65533;.&#65533;&#65533;&{i&#65533;`&#65533; JD&#65533;&#65533;&#65533;&#65533;&#65533;`&#65533;>&#65533;xA.~`&#65533;p&#65533;`/&#1946;I&#1916;(/\G`@
&#640;&#65533;&#65533;&#65533;p&#65533;@&#65533;&#65533;&#65533;&#65533;R&#65533;.&#65533;4&#65533;Q&#65533;&#65533;&#65533;&#65533;cR &#65533; :#;&#65533;&#65533;aFA&#65533;&#65533;&#65533;&#65533;&#768;
n&#65533;tI&#65533;|&#65533;_&#65533;&#65533;&#65533;&#65533;&#65533;&#65533;d&#65533;@
&#65533;&#65533;&#65533;&#65533;Q&#65533;qq&#65533;&#65533;
&#65533;&#65533;
&#65533;0!&#65533;&#65533;&#65533;&#65533;f!&#65533;&#65533;@&#65533;&#65533;2&#65533;&#65533;n&#65533;N&#65533;&#65533; &#65533;	R &#65533;	 &#65533;&#499;f&#65533;&#65533;>N&#65533;l&#65533; 6 
&&#65533;&#65533;&#65533;&#65533;&#65533;jR&#65533;yl:`&#65533;j1-(&#65533;
&#65533;&#65533;r&#65533;k P &#652;&&#65533;&#65533;&#65533;&#65533;:&#65533;&#65533;@
\ &#65533;^&#65533;&#65533;P&#1183;l&#65533; o&#65533; &@&#65533;&#65533;&#65533;c&#65533;,1rmR?rx&#1198;&#65533;&#65533;.&#65533;.&#65533;j&#65533;`&#65533;&#65533;4&#65533;2&#65533;&#65533;l&#65533;&#1824;P&#65533;&#65533;&#65533;&#65533;&#65533;Hn&#65533;&#65533;&#65533;J &#65533;&#65533;&#65533;2/ q-&#65533;&&#65533;P&#65533; 	j&#65533;&#523;4&#65533;&#664;L&#65533;$g&#65533;&#65533;taT&#65533;A\A&#160;<&#65533;&#65533;&#65533;mKr>&#1034;&#65533;\+? `&#65533;&#65533;&#65533;&#65533;3)3&#65533;&#65533;&#65533;&#65533;
&#65533; &#65533; &#65533;&#65533;&#65533;0	&#65533;&#65533;
&#65533;@&#65533;&#65533;&#65533;&#65533;&#65533;"&#65533;'&#65533;&#65533;&#65533;&#65533;$&#65533;&#65533;X&#65533;&#65533;&#65533;s+&#65533;&#65533;&#65533;&#65533;&#65533;s$`&#65533; 3&#65533;&#65533;&#288;&#65533;&#65533;
&#65533;@
&#65533; v&#65533;f&#65533;&#65533;`&#65533;@&#65533;c&#65533;&#65533;&#65533;	T&#65533;&#65533;:&#65533;&#65533;&#65533;*&#65533;&#65533;"B&#65533;&#65533;&#65533;&#65533;j $&#65533;&#65533;&#65533;	&#65533; `&#65533;"&#65533;&#1744;.R&#65533;&#65533;0&#65533;H &#65533;&#65533;?&#65533;s&#65533;&#65533;
&#65533;&#65533;| &#65533;&#65533;`@(`p&#65533;V&#65533;h@	&#65533;&#65533;&#65533;&#65533; z&#65533;i&#65533;&#65533;1S~4&#65533;&#65533;t&#18828;&#65533;f29`D &#65533;G%OSA&#65533;q&#65533;&#65533; B&#65533;	&#65533;&#65533;
&#65533;&#65533;|&#65533;&#65533;&#65533;o>&#65533;&#65533;L&#65533;&#65533;|(&#65533;r`&#65533;&#65533;&#65533;`&#65533;@ x&#65533;&#65533;]&#65533;n.&#65533;&#65533;.&#65533;%W+&#65533;\8&#65533;&#65533;F+&#65533;&#65533;:g0&#65533;X@z@f&#65533;J&#65533;&#65533;H{Ln#@.@&#65533;@&#818; &#65533; b &#65533;k&#65533;x&#65533;b&#65533;&#65533;&#65533;$&#65533;&#65533;&#65533;&#65533;&#65533;&#65533;v&#65533;&#65533;6&#65533;5&#65533;   D&#65533;. &#42249;I*&#65533;H f`
&#65533;&#65533;&#65533;&#65533;&#65533; , %a&#65533;[J&#65533;&#65533;5&#65533;&#65533;\&#65533;i&#65533;P&#65533;W&#65533;$&#65533;n&#65533;v&#65533;&#65533; &#65533;7&#65533;&#65533;-`v&#65533;&#65533;q-&#65533;@uP`&#65533;
*]&#65533;C&#65533;H&#65533;T=&#851;WCle!v7&#65533;^&#65533;&#65533;R&#65533;&#65533;  &#65533;@&#65533;T&#65533; &#65533;@
&#65533;z &#65533;i&#65533;Lv5&#65533;&#65533;\R&#65533;af?l+&#65533;&#40154;/fm&#65533;&#65533;d&#65533;b+v  @&#65533;&#65533;,&#65533;&#65533; 
B`&#1370;&#65533;(&#65533;&#307;&#65533;v:kv&#65533;5&#65533;&#65533;j&#65533;d#&#65533;&#65533;I&#65533;&#65533;&#65533;< &#65533;&#65533;,&#65533;3t`&#65533;&#65533;l&#65533;4&#65533;6(&#65533;&#65533;H&#65533;6q+&#65533;&#65533;k^&#65533;&#65533;b&#65533;&#65533;&#65533;|13&#65533; 
N &#65533;&#65533;&#65533;F&#65533;&#65533;[WV&#65533;Oq!EHK&#65533;rQ_&#65533; &#65533;R`&#384;&#65533;t&#65533;&#65533;b\&#65533;&#65533;&#65533;@7t-&#65533;:&#726;&#65533;&#65533;&#220;&#65533;Q&#65533;$us-&#65533;&#65533;&#65533;&#65533;k&#65533;S&#65533;&#65533;\&#65533;h&#65533;&#65533;&#65533;,jyW&#65533;jm&#65533;&#65533;mkD{#&#65533;Ha&#65533;n	&#65533;x&#65533;
&#65533;&#65533;&#65533; 
j &#65533;&#65533;&#65533;&#1460;&#65533;-&#65533;&#65533;*&#65533;w:&#65533;&#65533;tsq2{&#65533;N`&#65533;`-c2v@&#65533;&#65533;&#65533;&#65533;tsc!&#65533;7(&#65533;=&#65533;&#65533;s&#65533;&#65533;
&#65533;@i&#65533;*&#65533;&#65533;)9&#65533;|&#65533;&#65533;* &#65533;iU5v&#65533;1P&#65533;&#65533;&#65533;&#65533;&#65533;&#65533;&#65533;{*#&#65533;&#65533;X`&#65533;&#65533;F&#1216;&#65533; &#65533;&#65533;N&#65533;&#65533;W5Lx&#65533;&#65533;M&#65533;)&#65533;&#65533;$&#65533;j&#65533;&#1426;&#65533;D&#65533;&#65533; &#65533;&#65533;p	>&#65533;&0&#65533;&#65533;C&#65533;&#65533;&#65533;&#65533;&#65533;&#65533;&#65533;&#65533;&#65533;t7&#65533;J&#65533;&#65533;G+&#65533;,&#65533; 2`&#65533;&#65533;&#65533;&#65533;&#65533;&#65533;i&#65533;&#65533;]&#65533;*&#1136;H!&#65533;&#65533;&#65533;&#65533;&#65533;&#1532;&#65533;&#718;&#65533;./&#65533;Bf&#65533;	&#65533; &#65533;CV&#11714;&#65533;&#65533;62&#65533; &#65533;&#65533;&#65533;&#65533;x&#216;(&#65533;&#65533;$&#65533;p&#65533;
&#65533;h&#65533;	&#65533;&#65533;_&#65533;`X&#65533;&#65533;$&#1608;&#65533;&#65533;&#65533;&#65533;&#65533;6&#65533;&#65533;I&#65533;&#65533;&#65533;&#65533;&#65533;^&#65533;&#65533;`&#65533;q&#65533;&#65533;H&#65533;WS&#65533;+&#65533;&#65533;&#65533;O&#65533;H&#65533;&#325;M&#65533;&#65533;[6"&#65533;&#65533;{X&#65533;k&#847;&#65533;5j`&#65533;9S&#65533;&#65533;>XH&#65533;&#65533;5&#65533;&#65533;&#65533;&#65533;-&#65533;o&#65533;&#65533;8&#65533;H#&#65533;&#1902;&#65533;t&#65533;1&#65533;|&#65533;Z&#65533;&#65533;&#65533;8/k&#65533;d&#65533;	&#65533;&#65533;Yu&#65533;&#65533;&#65533;.N&#65533;\&#65533;&#65533;W&#65533;&#65533;&#65533;&#65533;&#65533;&#65533;&#65533; Z&#65533;	&#65533;5&&#65533; `5&#65533;&#65533;&#863;w&#65533;k&#65533;&#65533;
[u&#65533;&#65533;9&#65533;&#65533;&#65533;4&#65533;&#65533;&#65533;d&#65533;Z&#65533;&#65533;&#65533;e&#65533;&#65533;f&#65533;x13&#65533;0
2`U9a&#65533;I&#65533;&#65533;K&#65533;W%&#65533;&#65533;&#65533;XU&#65533;p3&#65533;c&#65533;oD&#65533;&#65533;W=&#65533;&#65533;	+ z`6&#65533; &#65533;`
:&#65533;&#65533;`&#1099;&#65533;v&#65533;]:&#65533;&#65533;{&#65533;&#65533;&#65533;&#65533;{&#65533;&#65533;&#65533;&#65533;&#65533;<	&#65533;&#65533;&#65533;&#65533;K&#65533;g&#65533;&#65533; `&#65533;&#65533;&#65533;:&#65533;&#65533;@&#65533;&#65533;&#65533;KH$p&#19053;&#50754;Y&#65533;&#65533;tIH&#65533;   }@*&#65533; `&#65533;&&#65533;&&#65533;&#65533;&#65533;&#65533;&#65533;&#65533;&#65533;z&#65533;&#65533;=&#65533;p&#65533; &#65533;R@	&#1082;&#65533;&#65533;@j@sGX&#65533;jO&#65533;&#65533;:&#65533;&#65533;&#65533;&#65533;N&#370649;&#65533;2&#65533;&#65533;F&#65533;X&#65533;v d&#65533;R t t@P&#65533;T@f&#65533;F&#65533;*&#65533;&#65533; &#65533;&#65533;x&#65533;&#65533;&#65533;Yf)&#65533;H!l&#65533; x&#65533;
&#65533;&#65533;&#65533;&#65533;
D&#65533;&#65533;&#65533;y=&#65533;xJ&#65533;&#65533;&#65533;IqU;&#65533;G&#65533; H&#65533;&#65533;.N&#65533;t`&#65533;&#65533;&#65533;@
&#65533; &#65533; &#65533; 
&#65533;&#65533;f&#65533;&#65533; 
&#65533;&#65533;&#65533; &#65533; 	&#65533;`	&#65533; 	|&#65533;\@h 6&#65533; @&#65533;t &#65533;&#65533;&#65533;)E&#65533;&#65533;&#65533;Ue&#1416;&#65533;*&#65533;&#65533;b&#65533;2&#65533;/&#65533;&#65533;&#65533;q(H&#65533;{y&#65533;&#65533;&#65533;&#65533;m&#65533;&&#65533; @"&#65533;V &#65533;&#65533;&#65533;@&#65533; 
&#65533; 693QN&#65533;&#65533; &#65533;g&#65533;&#65533;&#384;&#65533;&#65533;D&#65533;&#65533;&#256;&#65533;@&#525;&#65533;`@&#1758;h&#65533;&#1982;&#65533;&#65533;&#65533;&#1736;&#65533;+H&#65533;&#65533;v&#65533;>&#65533;&#65533;&#65533;?&#65533; &#65533;&#65533;
` tU&#65533;_G&#65533;e&#65533;w&#65533;j&#65533;&#65533;n}#&#65533;&#65533;5&#65533;\&#65533;&#65533; 
&#65533; &#65533;&#65533; &#65533;&#65533;&#65533;&#65533;&#65533;/ 1	I:&#65533;m&#65533;&#65533;@&#608;&#65533;[
&#65533;`j&#65533;N 47&#65533;I&#65533;8&#65533;&#65533;&#65533;&#65533;&#65533;H@&#65533;&#65533;o>&#65533;&#65533;&#65533;&#65533;>r&#65533;&#65533;&#65533;K&#65533;MS&#65533;&#65533; .&#433;&#65533;6 X &#65533;&#65533;&#65533;< &#576;r&#65533;&#65533;&#65533;m&#65533;2&#65533;&#65533;&#65533;-&#65533;&1&#65533;&&#65533;&#65533; &#65533;&#65533;&#65533;&#65533;&#65533;f N&#65533;&#65533;&#65533;&#65533;&#65533;Z=&#65533;!M7&#1685;8&#65533;&#65533; &#65533;&#1671;&#65533;
f&#65533;Z&#65533;&#65533;&#65533;Q&#65533;&#427;H&#65533;HS( 8`8X&#65533;&#65533; &#65533; -?v&+&#65533;m&#65533;&#65533;)&#65533;_2&#65533;&#65533;&#1248;}3&#65533;u&#65533;&#65533;	&#65533;@T`6@&#65533;&#65533;&#65533;&#65533;&#65533;]&#65533;L&#65533;&#65533;5&#65533; .&#65533;&#65533;&#65533;&#65533; &#65533;&#65533;&#65533;&#65533;@&#65533;&#65533;Zs&#65533;m&#65533;#&#65533;'&#65533;&#65533;i|&#65533;J`&#65533;&#65533;
&#65533;`&#65533;-&#65533;go&#65533;3&#65533;aR&/&#65533;&&#65533;r3&#65533;}&#65533;&#65533;&#65533; &#65533;`N&#65533;,@&#65533;Y&#65533;~&#65533;&#708;&#65533;&#65533;f&#65533;R&#65533;&#65533;&#65533;&#65533;
&#416;r7S&#480;	`&#65533;@&#65533;&#65533;)&#65533;&#65533;&#65533;&#65533;&#65533;&#65533;&#65533;}&#65533;uV>&#65533;&#65533;&#65533;&#65533; &#65533;~&#65533;&#65533;&#65533;&#1159;&#1248;&#65533;,	&#1632;	&#65533;&#65533;3&#65533;&#65533;&#65533;B&#1711;B`&#65533;^&#65533;&#65533;&#65533;&#65533;&#65533;&#65533;&#65533;&#65533;H&#65533;~&#65533;&#65533;)R&#65533;&#65533;`&#65533;9&#65533;&#1171;&#65533;>&#65533;*&#65533;#D&#65533;&#65533;&#65533;&#65533;&#65533;&#65533;*+. &#65533;&#65533;&#65533;&#65533;&#65533;a2&#65533;I:&#65533;&#65533;&#65533;5&#65533;E9&#65533;=&#65533;+&#65533;&#65533; &#65533;&#65533;N=&#65533;/O&#764;&#65533;&#65533;&#65533;&#65533;&#65533;qv&#65533;&#65533;A&#65533;q&#65533;&#65533;&#1203;&#65533;&#65533; D@c&#65533;Y&#65533;&#65533;&#65533;&#65533;&#65533;&#65533;w9&#65533;&#65533;&#65533;**  "&#65533;&#65533;4&#65533;$&#65533;04*tX&#65533;&#65533;A&#65533;h&#65533;PLc0!F&#65533;&#1260;&#65533;&#65533;p&#65533;&#389;!&#1108;&#65533;&#65533;&#65533;
&#65533;'Ht&#65533;&#65533;&#65533;&#65533;0&#65533;&#65533; 5{&#65533;&#65533;&#65533;3hNL&#65533;&#65533;&#65533;	?&#65533;p&#65533;1d&#65533;3\&#65533;&#65533;xP&#65533;'M&#65533;\&#65533;z&#65533;&#65533; Mhd&#730;=&#65533;6&#65533;&#1717;l&#1786;}7&#65533;&#1849;p&#65533;&#65533;6&#65533;&#1981;|&#65533;&#65533;&#65533;5h &#65533;4yJ&#65533;&#1092;L&#65533;&#65533;j&#65533;l&#65533;&#65533;&#65533;&#65533;2b&#65533;&#65533;&#65533;&#65533;L&#65533;.\&#65533;&#65533;9&#65533;9&#65533;&#65533;&&#328;&#65533;<&#65533;LT&#65533;&#65533;&#65533;&#65533;&#65533;PM/\&#65533;D&#65533;&#65533;&#65533;&#264;&#65533;
8&#65533;&#65533;n&#989;;k%P &#65533;0t&#65533;"&#465;*_&#65533;X\&#65533;P&#65533;0J^P0&#1077;&#65533;&#2047;&#65533;k&#65533;=&#65533;>&#65533;&#65533;&#65533;&#65533;&#65533;&#65533;;>&#65533;&#65533;&#65533;z&#65533;:&#65533;'&#1949;jH}C%&#65533;A']&#65533;H,N&#65533;CC$&#65533;&#65533;D&#65533;&#65533;&#65533;SdAF&#65533;DJQ&#65533;i&#65533;Aj&#65533;&#65533;&#65533;Qk-&#65533;P&#65533;k&#65533;&#65533;&#65533;[(1-&#65533;&#65533;A,&#1051; b&#65533;r?>@A&#65533;&#65533;&#65533;CH&#65533;&#65533;b/:D&#65533;&#65533;!F8|&#65533;&#65533;W&#65533;&#65533;&#471; &#65533;If&#65533;f&#65533;&#65533;&#65533;q_&#65533;&#65533;f&#65533;y	g&#65533; $p&#65533;O&#65533;' /Pabl&#65533;Av&#65533;E&#65533;&#65533;H&#1040;&#65533;	)&#65533; C&#65533;$h0&#65533;&#65533;PH0#&#65533;`&#65533;&#65533;&#65533;&#65533;,&#65533;0B	0&#65533;pB &#65533;Ea&#65533;QF&#65533;M&#65533;&#65533;l4H"&#65533;Fg\$aC6&#65533; &#65533;FY&#65533;&#65533;&#65533;)&#65533;&#65533;&#65533;m &#65533;	2 &#1092;&#65533;&#65533;I&#65533;j{"D&#65533; &#65533;N^&#65533;&#65533;|&#65533;&#65533;n&#65533;&#43931;&#65533;N&#65533;In&#65533;`&#65533;&#65533;&#65533;@(&#65533; l&#65533;&#65533; &&#65533;yA&#65533;&#65533;&#65533;E&#65533;&#65533;&#65533;?&#65533; B&#65533;N0&#65533;&#65533;&#65533;&#65533;
$ &#65533;  &#65533; &#65533;@8&#65533;@&#65533;0Gx&#1026;6&#65533;0&#65533;_t&#65533;EfX)d&#65533;&#65533;[ia|&#65533;EBQ&#65533;1&#65533; 
.&#65533;&#65533;B	)&#65533;&#65533;&#65533;W&#65533;A&#65533;&#65533;D&#65533;&#65533;<&#65533;bXB&#65533;eY&#65533;+&#65533;9&#65533;&#65533;v&#65533;j&#65533;7&#65533;w&#65533;&#65533;^<)g	@&#65533;:&#65533;&#65533;C	(&#1073;OaE&#65533;&#65533;&#65533;&#65533;EVH&#65533;C&#2050;T@A&#65533;&#65533;&#1403;vr_OD&#1941;UM&#65533;5&#65533;&#65533;&#65533;&#65533;B
2&#65533;&#65533;DXt&#65533;5&#65533;f$&#65533;]&#65533;6F&#65533;`\A&#65533;"a&#65533;VxQ&#65533;&#65533;&#65533;Zkgl&#65533;&#65533;X&#65533;X&#65533;&#65533;M}&#65533;&#1459;&#65533;&#65533;&#65533;o_&#65533;&#65533; &#65533;BZxb\a&#65533;&#65533;07M&#65533;0^hq&#65533;	*=&#65533;&#516;&#65533;
&#65533;=<''E&#1674;&#65533;&#65533;&#65533;&#65533;&#65533;9&#65533;Ir.&#65533;&#65533;&#65533;&#65533;H&#65533;&#65533;&#65533;0&#65533;&#65533;Fi&#65533;&#65533;
4&#65533;%?Qf;&#65533;&#65533;"&#65533;"&#65533;@DVdx&#65533;,p&#65533;&#65533;l&#65533;Kv9&#65533;&#65533;n&#65533;C&#65533;&#65533;$<&#65533;&#65533;&#65533;&#65533;&#65533;d ]&#65533;&#65533;P3tA%h@P&#65533; 	IN&#65533;&#65533;&#65533;8&#65533;[x&#65533;&#65533; &#65533;dd&#65533;aa&#65533;94  A&#65533;@+l&#65533;&#1697;&#65533;d&#65533;-#&#65533;y&#1561;&#65533; "&#65533;&#65533;T&#65533;^&#65533;&#65533;&#65533;` .FO^&#65533;TOr&#65533;H&#65533;K(;&#65533;&#65533;&#65533;W&#65533;&#65533; &#65533;A
D&#65533;2L&#65533;$M&#65533; &#65533;`H@`&#65533;X&#65533;&#65533;&#65533;\AA&#65533;O&#65533;&#65533;9&#65533;00'
&#65533;&#65533;>&#65533;"La^(!I&#65533;&#65533;-+&#65533;&#65533;c5&#65533;&#65533;,,%x&#65533;]f	&#65533;z&#40076;&#65533;$&#65533;	N2	E&#65533;&#65533;,&#65533;&&#65533;S &#65533;&#65533;	&#65533;&#65533;G&#1040;t p&#65533;&#805;&#65533;
q&#1042;^&#65533;9&#1766;&#65533;&#65533;`&#65533;  A	^ .xA&#65533;sQ&#65533;#f&#65533;#Q9&#65533;2&#65533;0&#65533;*&#65533;$&#65533; &#65533;&#65533;&#1104;\<J8O&#65533;&#65533;&#65533;&#65533;&#65533;m&#65533;d&#65533;9&#65533;&#65533; &#65533; R&#65533;&#65533;&#65533;P&#65533;&#65533;&#704;q" &#65533;hb&#622;&#65533;r&#65533;&#65533;)&#65533;&#65533;&#65533;'&#65533;&#65533;p&#65533;&#65533;&#65533;@V@&#65533;&&#65533;&#65533;&#65533;qhG&#1929;&#452;|&#65533;&#65533;&#65533;&#65533;A&#65533; jR&#65533;&#65533;&#65533;	iO&#65533;&#65533;O&#65533;&#65533;)&#65533;lmk]&#65533;&#1341;&#65533;&#65533;0z&#65533;&#65533;&#65533;&#65533;p&#65533;&#65533;&#65533;A	#X &#65533;	&#65533;&#65533;`&#65533;j&#65533;&#65533;j&#65533;&#65533;
&#65533;&#65533;hM`~&#65533;&#65533;&#65533;&#65533;&#65533;^)@tP&#65533;}&#65533;&#65533;qF&#65533;	H&#65533;&#1582;1&#65533;Kl`@Y&#65533;<jZ&#65533;&#1273;;M&#1005;&#65533;&#65533;&#65533;Yv&#65533;I&#65533;b2<&#1537;03/&#65533;&#65533;&#65533;XzM&#65533;&#65533;&#65533;^&#65533;&#65533;9&#65533;H&#65533;&8&#65533;&#65533;&#65533;.&#65533;A"&#65533;&#65533;
&#65533;$ &#65533;lD;&#65533;&#65533;&#65533;&#65533;` 	( &#65533;&#65533;g&#65533;&#65533;V&#65533;&#663;&#65533;6suK&#65533;&#65533;,O+0&#65533;2&#65533;(&#65533;&#65533;]&#65533;&#1790;&#1503;&#65533;&#65533;&#65533;&#65533;&#65533;&#65533;T&#65533;&#65533;&#65533;&#65533;	XR
<&#65533;+-TG!&#65533;YC&#65533;:&#65533;&#1002;&#65533;_&#65533;&#65533;v&#65533;&&#65533;k_#&#65533;k&#65533;&#65533;&#664;&#65533;p&#65533;]a&#65533;&#65533;&#65533;&#425; &#65533;A&#65533;@&#65533;!4qd&#637;&#65533;q&#65533;rF&#65533;"&#65533;&#1533;&#15955; &#65533;&#65533;S&#65533;&#65533;XA
`&#65533;&<!
P&#65533;B*b1&#65533;&#65533;&#65533;5&#65533;@LB&#65533;&#65533;)&#65533;"&#65533;@2&#65533;&#65533;	D&#65533;u&#65533;)&#65533;&#65533;&#65533;&#46701;&#65533;&#1729;&#1611;c&#65533;r&#65533;&#65533;&#65533;&#65533;L &#65533;$&#1439;B&#1903;&#65533;&#65533;&#65533;'&#65533;&#65533;&#65533;]&#65533;+9&#65533;&#65533;&#65533;H3B&#65533;&#65533;*&#65533;n	I&#65533;&#65533;&#65533;&#65533;$&#65533; X@&#65533;
&#65533;?G&#65533;&#65533;&#65533;&#1950;o&#65533;gX&#65533;:&#65533;&#65533;&#65533;&#65533;&#65533;&#65533;l u~&#65533;=E&#65533;&#65533;|&#65533;&#65533;&#65533;&#65533;4&#65533;1&#65533;&#65533;f&#65533;y)&#65533;AN&#65533;&#65533;&#65533;&#65533;8&#65533;A
zS&#65533;&#431;&#65533;$&#65533;&#973;&#65533;&#65533;&#65533;z&#65533;j&#65533;%&#65533;f&#65533;&#65533;&#65533;&#65533;&#65533;&#65533;&#65533;&#65533;&#65533;&#65533;&#65533;&#65533;y!/&#65533;*&#65533;&#65533;h&#65533;+w&#65533;&#65533;u{&#65533;&#65533;&#65533;2n&#65533;C&#65533;&#65533;9&#65533;a&#65533;%&#65533;2:{&#65533;d&#65533;9wB&#65533;r]&#65533;kj&#65533;&#65533;#YT&#65533;&#65533;&#65533;&#65533;&#65533; &#65533;}T&#65533;&#65533;&#65533;m&#65533;&#65533;&#65533;MI&#65533;&#65533;
v&#65533;&#65533;f&#65533;&#65533;c|&#65533;&#65533;&#1031;w&#65533;&#65533;q&#65533;&#65533;&#65533;=/&#65533;n&#65533;&#1021;&#65533;&#65533;&#65533;&#65533;<&#65533;?O,&#1029;&#65533;u&#65533;A&#65533;&#65533;Ko&#65533;ki]&#1454;&#65533;&#65533;&#65533;&#65533;Zl&#65533;&#65533;O&&#65533;U&#65533;X&#65533;w&#65533;&#65533;R&#65533;~&#65533;9&#65533;&#65533;&#65533;&#65533;
&#65533;]&#65533;&#65533;;&#65533;&#65533;]&#65533;&#65533;&#65533;W&#65533;&#65533;&#65533;&#65533;V_&#65533; &#65533;&#65533;,&#65533;9&#65533;&#65533;&#65533;H&#65533;&#65533;&#65533;&#65533;{&Cz&#65533;&#65533;SO&#65533;&#65533;y&#65533;1^&#65533;&#65533;G&#65533;<&#65533;&#65533;&#65533;&#65533;?&#875;m&#65533;\&#65533;y&#65533;uw&#65533;^&#65533;E&#65533;&#65533;&#65533;g&#65533;&#65533;&#65533;&#65533;]&#65533;&#65533;T|&#65533;&#65533;&#65533;&#65533;7&#65533;&#65533;&#65533;&#65533;},vz&#65533;~&#65533;&#65533;"zcEO{1&#65533;&#65533;&#65533;m&#65533;&#65533;&#712;M&#65533;k?]&#65533;}&#65533;%.&#65533;&#65533;&#2012;&#65533;&#65533;&#1910;&#65533;~ti&#65533;&#65533;`&#65533;&#65533;&#65533;&#65533;&#65533;&#65533;&#65533;&#39935;&#65533;&#65533;-&#65533;&#65533;c&#65533;&#65533;&#65533;&#65533;ngk&#65533;&#65533;d_&#65533;&q&#65533;&#65533;	&#65533;di%&#65533;8&&#65533;|
(&#65533;&#65533;t&#65533;&#65533;&#65533;&#65533;&#65533;Qu&#65533;&#65533;&#65533;'$:VxH&#65533;&#65533;1x&#65533;&#65533;)&#65533;Sw6%&#65533;&hgw&#65533;&#65533;3&#65533;_&#65533;'/&#65533;&#65533;*E&#65533;;&#65533;t&#65533;t&#65533;&#65533;A&#515;E8z&#65533;!&#65533;I8&#65533;g&#65533;MHR&#65533;J(&#65533;C&#65533;xNh&#65533;l&#65533;&#65533;&#65533;aCS&#517;o&#65533;&#65533;W&#65533;p&#65533;&#65533;]H&#65533;lQs>&#65533;i&#65533;&&#65533;&U&#65533;m&#65533;{&#65533;Sj(&#65533;&#65533;'nh&#65533;f&#65533;C&#65533;&#65533;zs&#519;Fow&#65533;j&#65533;`I&#65533;X}&#519;*gcc&#65533;&#65533;h&#65533;w_h&#65533;Xt&#65533;&#520;&#65533;X&#65533;Qc&#65533;&#65533;Exy&#65533;C&#65533;&#65533;ha&#65533;&#65533;&#65533;&#65533;&#65533;uy&#65533;&#65533;.&#65533;&#65533;&#65533;.&#65533;H&#65533;4q4 &#65533;H&#65533;i&#65533;&#65533;&#65533;&#65533;p&#65533;v#X&#65533;&#65533;&#65533;=&#65533;&#65533;&#65533;&#65533;[&#65533;&#65533;Ol&#1547;&#65533;X&#65533;}&#65533;(&#65533;$&#65533;X&#65533;&#1112;&#65533;L7&#65533;&#840;w	&#65533;&#1192;&#65533;d&#65533;\D&#65533;Hhh&#65533;&#65533;&#65533;%	&#65533;&#1784;&#65533;2&#65533;v6&#65533;&#65533;F&#65533;W&#65533;&#65533;&#65533;5|&#65533;&#65533;&#65533;l&#65533;\&#65533;&#65533;y&#65533;&#65533;&#65533;X~6&#65533;&#65533;&#65533;7&#1592;\&#65533;&#399;)&#65533;FEo.'&#65533;@&#65533;S&#65533;&#65533;H)&#65533;&#65533;h&#65533;&#65533;&#65533;&#65533;Yv^&#65533;S7&#65533;i&#65533;&#65533;&#65533;Iv&#65533;'R&#65533;&#65533;'i&#65533;&#65533;6i\"&#65533;`&#65533;&#65533;()&#65533;&#65533;&#65533;&#65533;&#65533;&#65533;{Q&#65533;&#65533;F&#65533;3)&#65533;7&#65533;&#65533;7&#65533;&#65533;&#65533;wK<I&#65533;&#65533;&#65533;`!&#1612;
E&#596;o(o&#65533;&#65533;&#65533;b&#1620;Ui&#65533;&#65533;W&#65533;Eh&#65533;[&#65533;H	&#65533;Y&#65533;&#65533;&#65533;&#65533;&#65533;c&#65533;9s&#65533;&#65533;~&#65533;&#65533;Rd&#598;CH&#65533;&#726;K^	&#65533;-&#65533;`&#65533;&#1238;w&#65533;&#65533;h&#65533;z&#65533;&#65533;q3&#65533;&#267715;&#65533;&#65533;wX.&#65533;n&#65533;&#65533;&#592;
v_H&#65533;&#65533;&#65533;&#65533;&#65533;&#1426;&#65533;R&#65533;y&#65533;&#65533;!&#65533;&#65533;Y&u&#65533;6&#65533;cX$Wt&#65533;&#30311;&#65533;&&#65533;!R&#65533;&#65533;c&#65533;E&#65533;&#65533;&#65533;O&#65533;&#65533;I&#65533;&#65533;V&#65533;&#65533;l9i@&#65533;\P&#1431;&#65533;&#65533;dV#&#459;&#65533;I&#65533;&#65533;$r&#65533;M.:&#65533;&#65533;&#65533;&#65533;/&#65533;T&#65533;&#65533;yC&#65533;ACKQGF&#65533;.&#65533;&#65533;bY&#65533;&#65533;	&#65533;9&#65533;&#65533;&#65533;.v&#65533;10&#1800;&#65533;&#65533;&#606;zvu&#65533;&#65533;&#65533;#&#65533;&#65533;&#65533;0&#65533;&#65533;i&#65533;&#65533;&#65533;&#65533;&#65533;&#65533;&#65533;&#65533;&#607;&#65533;&#65533;&#65533;	&#65533;*&#65533;J&#65533;j&#65533;&#65533;&#65533;	&#65533;&#65533;&#672;&#65533;
&#65533;*&#65533;J&#65533;j&#65533;&#65533;&#65533;&#65533;&#65533;&#673;&#65533;
&#65533;!*&#65533;#J&#65533;%j&#65533;'&#65533;&#65533;)&#65533;&#65533;+&#674;-&#65533;/
&#65533;1*&#65533;3J&#65533;5j&#65533;7&#65533;&#65533;9&#65533;&#65533;;&#675;=&#65533;?
&#65533;A*&#65533;CJ&#65533;Ej&#65533;G&#65533;&#65533;I&#65533;{ !&#65533;	 &#65533; ,    &#65533;&#65533; &#65533; &#65533;	H&#65533;&#65533;&#65533;&#65533;*\&#560;&#65533;&#199;#J&#65533;H&#65533;&#65533;&#331;3j&#65533;&#561;&#65533;&#463; C&#65533;I&#65533;&#65533;&#595;(S&#65533;\&#626;&#65533;&#727;0c&#668;I&#65533;&#65533;&#859;8s&#65533;&#65533;&#627;&#65533;&#991;@&#65533;
J&#65533;&#65533;&#1123;H&#65533;*]&#692;&#65533;&#1255;P&#65533;J&#65533;J&#65533;&#65533;&#1387;X&#65533;j&#65533;&#693;&#65533;&#1519;`&#202;K&#65533;&#65533;&#1651;h&#1258;]&#758;&#65533;&#1783;p&#65533;&#669;K&#65533;&#65533;&#1915;x&#65533;&#65533;&#65533;&#759;&#65533;&#2047;&#65533;L&#65533;&#65533;&#65533;&#200;+^&#824;&#65533;&#65533;&#464;#K&#65533;L&#65533;&#65533;&#65533;&#728;3k&#65533;&#825;&#65533;&#65533;&#992;C&#65533;M&#65533;&#65533;&#65533;&#1256;S&#65533;^&#890;&#65533;&#65533;&#1520;c&#734;M&#65533;&#65533;&#65533;&#1784;s&#65533;&#65533;&#891;&#65533;&#65533;&#65533;&#65533;&#65533;N&#65533;&#65533;&#65533;&#65533;&#531;+_^y &#65533;&#65533;H&#65533;N&#65533;&#65533; &#65533;@&#65533;N&#65533;:&#65533;&#65533;&#1525;&#65533;K&#65533;}:&#65533;&#65533;&#65533;&#65533;&#65533;&#65533;&#65533;&#65533;&#65533;W&#65533;&#65533;&#65533;&#65533;w&#65533;&#65533;&#65533;{&#65533;&#65533;&#65533;&#65533;&#65533;v&#65533;&#476;s&#1985;&#65533;\FG &#65533;=&#65533;_{&#65533;I&#65533;`&#65533;&#65533;&#30465;&#65533;e&#65533;&#65533;w	n&#65533;a{bh~j&#65533;]{&#65533;&#65533;&#65533;`J8&#65533;%&#65533;&#481;n.jHc&#65533;&#65533;&#65533;&#65533;b&#65533;&#65533;&#65533;&#65533;&#65533;&#65533;)&#65533;8&#65533;|&#65533;w&#65533;l>&#65533;H&#65533;&#65533;<B&#65533;&#65533;&#1529;&#65533;&#65533;fh&#65533;{!N&#65533;!&#65533;K&#65533;F%|V&#65533;&#65533;&#1945;M&#65533;'d&#65533;l&#65533;f&#65533;@V&#65533; a&#65533;&#65533;&&#65533;S>&#65533;Zv&#65533;&#65533;>&#65533;&#65533;&#65533;&#65533;EVI&#65533;&#65533;uj&#65533;m&#65533;&#65533;&#18433;z&#486;&#65533;&#65533;&#1945;&#65533;&#65533;J&*&#65533;&#65533;l&#65533;&#617;&#65533;~*&#65533;?F&#65533;&#65533;&#65533;&#65533;&#65533;&#65533;&#43692;&#65533;&#65533;*&#65533;&#65533;%&#65533;&#65533; &#65533;&#65533;&#65533;j&#47992;&#65533;&#671;&#65533;&#65533;&#65533;&#65533;e&#65533;&#65533;+&#65533;O&#65533;)i&#65533;y:&#65533;&#65533;6&#65533;&#65533;X"&#65533;#&#65533;r	i&#1864;&#65533;>&#65533;&#65533;&#65533;&#65533;zW&#65533;x&#1330;%+&#65533;&#65533;&#65533;&#65533;&#65533;&#65533;
&#65533;&#65533;~I@&#65533;f%&#65533; &#65533;&#1638;k&#65533;&#65533;}&#65533;&#65533;&#65533;|&#65533;&#65533;+&#65533;&#65533;"	&#65533;,"&#65533;&#65533;&#65533;&#1347;@&#65533;k&#65533;&#65533;&#65533;Z)&#65533;&#65533;^&#65533;&#65533;U&#65533;5&#65533;t&#65533;F&#65533;q&#65533;&#65533;Z&#65533;{&#65533;{qT&#65533;&#65533;$&#65533;&#65533;~&#65533;&#65533;cprS&#65533;v&#65533;&#65533;/&#65533;&#65533;l&#65533;&#65533;|T&#65533;F&#65533;&#65533;&#65533;/&#65533;&#65533;&#65533;P&#65533;
H&#65533;&#65533;CWz&#65533;OLG-&#65533;&#65533;O&#65533;&#65533;&#65533;&#65533;Xg&#65533;c&#65533;5i&#65533;&#65533;&#65533;Mr-&#65533;d&#65533;&#65533;&#65533;&#65533;-&#65533;l&#65533;&#65533;&#65533;vJ3&#65533;-&#65533;&#65533;&#65533;=&#65533;&#65533;&#65533;^=&#65533;&#65533;&#65533;0-&#65533;&#65533;!&#65533;6&#1988;&#1787;,&#65533;&#65533;k &#65533;&#65533;7&#65533;3}&&#65533;&#65533;&#65533;k-9E^V&#65533;&#65533;&#65533;D^&#65533;&#1046;zo.:&#65533;&#65533;z&#65533;v&#65533;&#65533;&#65533;z&#934;$3&#491;&#65533;>4&#65533;&#65533; &#1978;&#65533;&#65533;&#65533;,;&#65533;B&#65533;zf&#65533;D&#65533;&#65533;:4&#65533;&#65533;.&#65533;&#65533;&#65533;&#65533;&#65533;z&#293;_.i&#772;&&#65533;&#65533;&#65533;&#65533;&#65533;n&#65533;&#65533;&#65533;|&#65533;&#65533;v&#65533;&#65533;&#65533;&#65533;&#65533;
&#65533;&#65533;&#65533;&#65533;K&#65533;_&#65533;&#65533;y\&#65533;&#768;&#65533;w&#65533;&#1619;o&#65533;|&#65533;&#65533;<&#65533;&#65533;&#65533;
&#65533;&#65533;&#65533;&#65533;&#65533;&#65533;&#65533;&#1535;W&#65533;Hk&#65533;&#1981;P2&#65533;UmW)&#65533;s&#65533;&#65533;biOV &#65533;&#65533;&#65533;&#65533;%0&#65533;a	IG&#65533;&#65533;t7&#65533;`&#23488;<&#65533;p@u&#65533;,h+QKH7&#65533;D
P&#65533;&#65533;W&#65533;&#65533;&#65533;b&#65533;'&#65533;a&#1610;&#65533;=&#65533;U&#65533;c&#65533;Ou&#65533;&#65533;&#65533;&#65533;O&#65533;&#65533;:_&#65533;VV  `@&#65533;&#65533; &#65533;PM&#65533; P2&#65533;P&#706;Hz]5"UM&#65533;P&#65533;@X&#65533;&#65533;$`&#65533;oX\&#65533;&#65533;&#65533;&#65533;e&#65533;&#65533;N&#65533;TD2&#65533;&#65533;&#65533;&#65533;&#65533;&#65533;
p l1&#65533;&#65533;&#65533;&#65533;7 &#65533;(0&#65533;0 x&#65533;&#65533;&#1612;&#65533;&#65533;C6&#65533;<&#65533;[&#1496;6h&#65533;&#65533;&#65533;#&#65533;&#65533;&#65533;p>(&#65533;&#65533;8&#65533;+l&#65533;c0c&#65533;&#65533;&#65533;&#65533; &#65533;&#65533;]_
&#1019;&#65533;dJV&#65533;rJ&#65533;y&&#65533;|t&#65533;@&#65533; A	b&#65533;&#65533;.&#65533;&#65533;&#65533;&#65533;1&#65533;&#65533;r:&#65533;&#65533;|F00&#65533;&#65533;\WJ&&#65533;&#65533;&#65533;&#781;&#1648;y&#65533;&#65533;&#1077;&#65533;!&#65533;&#65533;E&#65533;&#65533;X&#65533;
&#65533;`X&#65533;&#65533;!<&#65533;
X&#65533;"&#65533; F2&#65533;&#65533;t&#65533;&#1244;&#65533;&#65533; &#997;&#1095;F7Z&#65533;;&#65533;&#617;&#65533;&#65533;P&#65533;|&#65533;}p X&#65533;&xAx&#65533;1&#65533;&#5299;@&#65533;E&#65533;Y&#1117;&#65533;&#65533;&#65533;&#65533;&#65533;&#65533;Q&#65533;}4G&#65533;a&#65533;H&#65533;	0&#65533;Y)B&#65533;&#65533;&#65533;&#65533;D#&#65533;Z&#65533; 
&#65533;&#65533;*&#65533;"|&#65533;&#65533; .z&#65533;a&#65533;&#65533;&#65533;3&#937;V&#65533;&#65533;&#65533;&#65533;&#65533;Q&#65533;5T&#65533;&#65533;@&#65533;&#65533;&#65533;&#65533;&#65533;>&#65533;E&#65533;P0&#65533;&#65533;@Gx&#65533;&#65533;&#65533;&#65533;6&#65533;&#65533;&#65533;0&#537;Nt&#65533;&#65533;&#65533;?&#65533;&#65533;OmA&#65533;!|&#65533;K"&#65533;Y&#65533;&#65533;w&#65533;&#65533;&#65533;D&#65533;&#65533;([9&#65533; 	H&#65533;&#65533;&#65533;&#65533;	p&#65533;N&#65533;&#65533;"Nq&#65533;&#65533;"#&#65533; n3&#65533;&#65533;&#65533;&#65533;&#65533;&#65533;t&#65533;q&#65533;{SDA&#961;+&#65533;&#65533;&#65533;!'?~$  gH&#65533;I&#65533;&#65533;9&#65533;&#65533;
v&#65533;&#65533;(X&#65533;o&#65533;C!&#65533;Q&#290;&#65533;je&#65533;N&#65533;&#65533;S&#65533;V6&#65533;&#65533;P&#65533;/.X&#65533;d&#65533;&#878;&#718;&#65533;&#65533;=&#903;#l&#65533;3&#65533;@8 &#65533;&#65533;tp:&#65533;&#65533;&#65533;@r&#65533;&#65533;&#65533;&#65533;.&#65533;&#65533;&#65533;Dn}C&#65533;&#65533;cc&#65533;&#65533;(&#128;&#65533;8
k&#65533;.&#65533;&#65533;&#65533;&#65533;&#1849;&#65533;wKE!&#65533;F&#65533;&#65533;hA&#65533; n`+&#65533;A&#65533;&#65533;D)`&#65533;^&#65533;&#65533; &#65533;/}&#65533;&#65533;S&#65533;b&#65533;&#65533;&#65533;8&#65533;/N&#65533;	E&#65533;V&#65533;	*p I&#65533;s&#65533;[f&#65533;p4&#1378;5&#65533;ch&#65533;O&#65533;&#65533; 	P&#65533; &#65533;	l&#65533;&#65533;1&#65533;A&#65533;&#65533;&#65533;0&#65533;&#65533;_)&#65533;&#65533;&#65533;&#65533;p2&#65533;^&#65533;&#65533;&#65533;&#1536;$&#1280;h&#65533;&#65533;&#65533;&#26746;&#65533;qdZ&#65533;&#65533;&#65533;U&#65533;&#65533; &#65533;".p&#65533;Ah&#65533;&#65533;#J&#65533;&#65533;W<&#65533;&#216;&#65533;Z?|&#65533;]&#65533;W&#65533;XV&#65533;0h&#65533;&#65533;C&#65533;E&#65533;&#65533;	B&#65533;&#65533;L&#65533;	h &#65533;&#65533;F&#65533;-&#65533;7~&#65533;&#65533;&#65533;'`&#65533;&#65533;	T &#65533;@	YXn&#65533;&#65533;]D&#65533;&#65533;&#65533;/&#65533;&#65533;&#65533;&#65533;D&#65533;&#65533;&#65533;+J&#65533;	H V&#65533;
4&#65533; &#65533;'u&#65533;i&#1126;9&#65533;(&#65533;hWA&#65533;&#258;&#65533;&#65533;Pj&#1384;&#65533;"#`&#65533;&#65533;V8C&#65533;a&#65533;T&#65533;b&#65533;&#65533;0&#65533;q&#65533;&#65533;&#65533;7&#65533;&#65533;&#65533;eG<s&#22419;&#65533;&#65533;,8A9&#65533;a0&#65533;@"&#65533; $&#65533; e&#65533;&#65533;&#65533;&#65533;&#65533;&#65533;?&#65533;&#65533;&#65533;
&&#65533;0`(f&#65533; a
](C&#65533;]&#65533;O&#65533;&#65533;P6&#65533;&#751;b&#750;&#65533;&#65533;&#65533;&#65533;&#65533;-^
L(&#65533;o&#65533;&#65533;&#65533;PL&#65533; &#65533;&#65533;&#65533;&#65533;&&#65533;&#65533;Dop&#65533;&#65533;{fgV&#65533;&#65533;P&#65533;&#65533;E&#65533;@@&#65533;B&#65533;&#65533;K&#65533;&#65533;&#65533;=2&#65533;&#65533;&#65533;/&#65533;&#65533;>&#65533;&#65533;}W?_g&#65533;&#65533;&#65533;&#65533;&#65533;,>&#65533;&#65533;<l&#65533;&&#1024;&#65533;&#65533;&#1194;"L&#65533;f#&#65533;&#65533;ls&#65533;&#65533;.&#65533;z8&#65533;q&#65533;.&#65533;10@!&#65533;&y&#65533;@/&#65533;&#65533;{&#65533;-C&#65533;&#65533;&#65533;W&#65533;BQ&#65533;&#65533;lQ&#65533;&#65533;<&#1149;&#65533;&#65533;(0q=&#65533;&#65533;O &#65533;V $&#65533;&#65533;&#65533;&#65533;&#65533;&#65533;S&#65533;-&#65533;&#1729;j&#65533;&#65533;?;b&#65533;&#65533;H a[u&&#65533;uO`S&#65533;`	&#65533;&#65533;
&#384;s8&#65533;aV&#65533;z&#65533;&#65533;z&#65533;w~&#65533;&#65533;&#640;&#65533;0&#65533;&#65533;&#65533;&#65533;	&#65533;0`@- ` 2&#65533;'_"#&#65533;g6 22Fu~qC&#65533;'&#65533;&#65533;<&#65533;`&#65533;v &#65533;$&#65533;=&#65533;Rmp&#65533;&#65533;&#65533;	&#65533;
&#65533;&#65533;K&#65533;Q&#65533;Wh&#65533;o&#65533;&#65533;v&#65533;&&#65533;&#65533;
&#65533;@wpVP:@,@H&#65533;">&#65533;x&#65533;3"&#65533;;FB'8<&#65533;Z&#65533;&#65533;W&#65533; Pg&#65533;&#65533; &#65533;' >&#65533;[&#65533;y`&#65533;&#65533;
&#65533;&#65533;&#65533;&#65533;k&#65533;Wo&#65533;&#65533;Y&#65533;xQ&#912;&#65533; &#65533;&#65533;&#65533; &#65533;0	~&#65533;Q &#65533;&#65533;AjCq8@&#65533;&#65533;J&#65533;H&#65533;&#65533;OU&#65533;&#65533;c&#65533;&#65533; @0 M@c&#65533;&#65533;&#65533;&#65533;P
&#65533;&#65533;
&#65533; &#65533;&#65533;&#65533;&#400;i5s&#65533;$b&#65533;&#1477;&#65533;&#65533;&#65533;&#65533;u&#65533;&#65533;`&#65533;&#65533;	&#65533;p_&#65533;@&#65533;l &#65533; &#65533; &#65533;f &#65533;0&#65533;g=7&#65533;&#65533;&#65533;&#65533;.&#1555;"&#65533;  &#65533;&#65533;&#65533;,&#65533;2&#65533;A&#65533;W s&#65533;&#65533; 	&#65533; &#65533;P&#65533;&#513;&#65533;Xo&#1560;zv&#65533;&#65533;&#65533;&#65533;
&#65533; 
&#65533;0	{&#65533;Y&#65533;1p &#65533;7&#65533;h.3]&#65533;3&#65533;&#65533;5BZ&#65533;&#65533;W&#65533;u#'&#65533;&#65533;R` &#65533;&#65533;& KU&#65533;g &#65533;P	&#65533;P&#65533;HV&#65533;0&#65533;`&#65533;&#65533;Y&#65533;v&#65533;8~T&#65533;hV&#65533;e&#65533;&#65533;K&#752;&#65533;&#65533;
&#65533;&#65533;]&#65533;60`&#65533; &#65533; 0'
&#65533;"
c&#65533;3(&#65533;W9{&#65533;&#65533;&#65533;Cq` &#65533;*`B&#65533;L&#65533;N U h |&#65533;&#65533;P	&#65533;&#65533;&#65533;&#65533;&#65533;n4wY^&#65533;&#65533;[&#65533;v&#65533;8_&#65533; w&#65533;&#65533;	&#65533;	&#65533;&#65533;ea D %p	&#65533;D&#65533;#&#65533;2Xm&#65533;bH%&#65533;<C&#65533;4 =&#65533;&#65533;58*D2 &#65533;G&#65533;&#65533; 
&#65533;&#65533;d&#65533;V,&#65533;&#65533;&#1493;&#768;zHe/g&#65533; V&#65533;&#65533;&#65533;&#65533;&#65533;&#65533;`&#65533;&#65533;&#65533;&#65533;&#65533;p&#65533;&#65533;P&#65533;Y5&#65533;&#65533; 
&#65533; PE@T&#65533;&#65533;&#65533;`&#65533;&#65533;<&#65533;&#65533;J&#65533;!&#65533;q&#65533;&#65533;,3&#65533; y&#65533;	&#65533;&#65533;&#65533;0z&#65533;&#65533;x&#65533;&#65533;&#65533;XY&#65533;&#65533;&#65533;
&#65533;pwppn&#65533;g&#65533;&#65533;/p &#65533;&#65533;I% &#65533;0#&#65533;&#65533;&#65533;R&#65533;&#65533;&#65533;&#65533;&#65533;U&#65533;iT	`&#65533;`W&#65533;k&#65533;&#65533;z
&#65533;z&#65533;&#65533;V&#65533;&#65533;&#65533;!x#8&#65533;&#65533;&#65533;&#65533;&#65533;&#65533;	&#65533;&#65533;[p2&#65533;`&#65533; 5P7&#65533;1&#65533;&#65533;#&#1586;&#65533;m&#65533;$ D&#65533;&#65533;&#65533;]&#1267;&#65533;&#65533;2Z&#65533;&#65533;&#65533;&#65533;&#389;8&#65533;v&#65533;Go&#65533;%{&#65533;0&#65533;&#65533;
&#65533; 	&#65533;&#65533;t&#65533;`pNP=0+00&#65533;
&#65533;m&#65533;*'rV|&#65533;G( 
A&#65533;&#65533;&#65533;:&#65533;&#65533;&#65533;7&#65533;4&#65533;&#65533;&#65533;&#65533;f~Z&#65533;&#65533;&#65533;&#65533;&#65533;&#65533;&#65533;@&#65533; &#65533;&#65533;&#65533;
&#65533; m&#65533;S&#65533;;&#65533;"` &#65533;}h$&#65533;	Hq&#65533;!&#65533;U,&#65533;&#65533;|x&#65533;!c&#65533;CWE5j< &#65533;J&#65533;z_l&#65533;&#65533;V&#65533;&#65533;&#65533;&#65533;
&#65533; 	&#65533;&#65533;gPI&#65533;2&#65533;% &#65533;(0&#65533;0t&#65533;E&#65533;&#65533;T/&#65533;b&#65533;&#65533;&#65533;@&#65533;U&#65533;&#65533;&#65533;&#65533;&#65533;z+&#65533;&#65533;! &#65533;&#2846;Z~q&#65533;o&#65533;&#65533;
&#65533;`
&#65533;&#65533;
&#65533;0
&#65533;P&#65533;{&#65533;bpL&#65533;&&#65533;P +&#602;&#65533;&#65533;F&#65533;:x&#65533;&#65533;G&#65533;Q&#65533;&#65533;&#65533;;3&#65533;&#65533;&#65533;&#65533;a&#65533;y&#65533;&#65533;Y&#65533;&#65533;s]&#65533;&#65533;@0N&#65533;E&#65533;.@0&#65533; F&#1491;&#65533;&#65533;+&#65533;&#65533;{K6&#65533;q0^3&#65533;&#1711;2&#65533;z5&#65533;\&#65533;`
&#65533; U&#65533;*`)` &#65533;)9#~&#65533;&#65533;&#65533;C[>&#65533;&#65533;~&#65533;5&#65533;  	P)&#65533;&;&#65533;j&#65533;\&#528;
&#65533;`K&#65533;&#65533;&#65533;&#65533;{F$O &#65533;OI&#65533;@&#65533;`a&#65533;Dg&#65533;&#65533;&#65533;&#65533; u&#65533;&#65533;`
&#8486;L&#65533;&#65533;&#65533;&#2074;&#65533;}&#65533;&#65533;C&#65533;&#65533;&#65533;x{;"&#65533;W)D1&#65533;"&#65533;&#65533;{A&#65533;R&#65533;&#65533;&#65533;X&#65533;O&#65533;  0\P&#65533;&#65533;
&#65533; Q&#358;n&#65533;&#65533;&#65533;&#65533;&#65533;`]&#65533;@]TL&#65533;+&#65533;z&#174;&#65533;&#65533;O3&#65533;&#65533;&#65533;KR&#65533;&#65533;&#65533;&#2001;&#65533;&#65533;uE&#65533;&#65533;&#65533;&#65533; 0-&#65533;HP&#65533;&#65533;	&#65533;&#65533;3*&#65533;&#65533;&#65533;F
&#65533;&#65533;mP6&#65533;&#65533;S*q&#65533;&#65533;D{E&#65533;&#65533;K*1&#65533;D&#65533;&#65533;&#65533;&#65533;K]&#65533;&#1754;&#65533;q *&#65533;s&#65533;&#65533;&#65533;z&#65533;&#65533;&#65533;&#65533;&#65533;&#65533;cP'0&#65533;&#65533;&#65533;#&#65533;&#218;xxD&#65533;k84&#65533;&#65533;&#65533;&#65533;&#65533;Y&#65533;TP&#65533;?@&#65533;&#65533;
&#65533;`1w&#65533;>&#65533;&#65533;&#65533;&#65533;&#65533;
&#65533;&#65533;\PO*%&#65533;&#65533;&#65533;&#65533;&#65533;9#&#65533;j&#65533;)&#65533;&#65533;7&#65533; AFG&#65533;&#65533;&#65533;
&#65533; &#65533;`&#65533;&#65533;&#65533;z&#832;&#65533;&#65533;e&#65533;3`&#65533; &#65533;&#65533;1&#65533;%@lm&#65533;d1D&#65533;Lc&#65533;'e  I&#65533;G@&#65533;&#65533;[&#65533;k&#65533;&#65533;&#65533;&#65533;&#65533; iN&#65533;&#65533;&#65533;(b &#65533;&#65533;W`;&#423;&#65533;&#65533;g2&#65533;&#65533;52rO&#65533;&#65533;> "0]&#65533;&#65533;&#65533;}&#65533;`&#65533;f&#65533;l&#65533;&#720;&#65533;0h&#65533;8&#65533;@ Se&#65533;&#65533;|.&#65533;&#65533;&#65533;&#65533;&#65533;&#65533;&#65533;&#65533;.&#143;&#65533;wp&#65533;&#65533;
&#65533;&#65533;&#65533;0|&#65533;&#784;&#65533;&#65533;
&#65533;&#65533;3p&#65533;&#65533;&#65533;&#65533;&#65533;&#65533;&#65533;\&#65533;&#65533;&#65533;H&#65533;&#65533;&#65533;x&#65533;q &#65533;F&#65533;^ &#65533;&#65533;	&#65533;0N&#65533;*o&#65533;sv !&#65533;EC&#748;5&#65533;&#65533;&#65533;9&#65533;C(6&#65533;&#65533;&#65533;tq>&#65533; 0i&#65533;	&#65533;&#65533;dQ&#65533;&#65533;&#65533;&#601;@dF&#65533;&#65533;&#65533;&#65533;d3&#265;!&#866;C$&#65533; &#65533;= E&#65533;	&#65533;&#65533;\&#65533;&#65533;Sk&#65533;&#65533;&#65533;<&#65533;&#65533;&#65533;&#65533;&#65533;&#65533;&#65533;&#65533;9?;&#65533;&#65533;L &#65533;@&#256;&#65533;[8b&#65533;PRp&#65533;|K&#65533;S&#65533;&#65533;3&#65533;s&#65533;{P&#65533;R 0&#65533;&#65533;&#65533;
&#65533;W&#65533;yP&#65533;9&#65533;<&#65533;&#1257;B&#1379;c- &p&#65533;&#65533;&#1336;{N&#65533;@&#65533;&#65533;&#65533;1&#65533; &#65533;L&#65533;\&#65533;s&#65533;&#1535;&#65533;&#65533;x&#65533; &#65533;u@
&#65533;&#65533;z&#65533;&#65533;&#65533;&#65533;
&#65533;&#65533;3p
p&#65533;&#65533;&#65533;nm/p&#65533;'#&#65533;5&#65533;s&#65533;p &#65533;K&#65533;&#65533;&#65533;~&#65533;F&#65533;&#65533;	v0.@&#65533;]h&#65533; &#65533;&#65533;5&#65533;&#65533;&#65533;&#65533;&#65533;&#65533;&#65533;&#65533;&#65533;XU7&#65533;&#65533; i&#65533;&#65533;[)&#65533;&#65533;>&#65533;&#65533;F&#65533;	&#65533;&#65533;&#65533;&#65533;&#1667;C&#65533;;&#65533;&#65533;W&#65533; &#65533;]&#65533;&#65533;p&#65533;&#65533;u~&#560;
&#65533;0B&#65533;&#65533;'OB/&#65533;=&#132;&#65533;&#65533;$;&#65533;&#65533;&#65533;&#65533; Pp&#65533;
&#65533;pzM&#65533;V&#65533;p&#65533;&#65533;N&#65533;&#65533;-&#65533;]6
&#65533;&#65533;&#65533;/@'&#65533;m	&#65533;&#65533;*{&#65533;&#65533;9&#65533;D&#65533;-&#65533;&#65533;]&#65533;&#65533;FeF&#65533;qZ&#65533; O &#65533;0&#65533;&#65533;&#65533;&#65533;&#65533;&#65533;Q0&#65533;.0F&#65533;|5
W&#65533;c><&#65533;m&#65533;}&#65533;&#65533;
&#65533;&#1243;iN^y
u&#65533;,&#65533;&#65533;&#1883;&#65533;&#65533;&#65533;&#65533;&#65533;;&#65533;(&#65533;&#65533;&#65533;
f&#65533;&#65533;&#65533;&#65533;m&#65533;) gp	&#65533;&#65533;&#65533;&#65533;&#65533;&#65533;&#65533;	O&#65533;&#65533;W+&#65533;. Dm"-&#65533;#C&#65533;&#65533;'&#65533;6&#65533;&#65533;&#65533;&#65533;2&#65533;&#65533;&#65533;
&#65533;P&#65533;&#65533;&#65533;&#65533;&#65533;f&#65533;&#65533;e` &#65533;h!&#65533;&#65533;F:&#1896;i&#65533;cs&#65533;c1&#65533;;&#65533;&#65533;&#65533;w&#65533;s&#65533;&
&#65533;)&#65533;S&#65533;&#65533;&#65533;
&#496;&#65533;6&#65533;&#65533;	&#65533;&#65533;8@f&#65533;Icf&#65533;T&#408;b&#65533;&#65533;s&#65533;&#65533;&#65533;&#224;t&#65533;C&#65533;zQ&#65533;v&#65533;>&#65533;  lP	&#65533;`&#65533;&#1081;&#65533;qK@P&#35444;&#65533;>&#65533;C&#65533;&#65533;C&#65533;c&#65533;{h&#1821;&#65533;>|&#65533;;&#65533;&#65533;Ob&#65533;(&#65533;&#65533;&#65533;v&#65533;;&#65533;
@*&#65533;U&#65533;&#65533;&#65533;	&#65533;&#624;&#65533;&#65533;g@% &#65533;9&#65533;Zm&#65533;5"&#65533;&#65533;_r<&#65533;&#1803;,&#65533;&#65533;&#65533;9&#65533;l&#65533;&#65533;&#1115;&#47997;&#65533;(R m3&#65533;&#65533;&#65533;
&#65533; &#65533;&#65533;V~&#65533;&#65533;&#65533;PA0&#65533;&#65533;C&#65533;&#65533;&#65533;0x &#65533;&#65533;&#65533;%&#65533;&#65533;&#65533;=&#65533;[&#1930;Z&#65533;&#65533;n*&#65533;&#65533;&&#65533;%&#65533;X&#65533;J&#65533;&#836;(x&#65533;&#1681; &#65533;j&#65533; 
&#65533;&#65533;_&#65533;&#65533;p
&#65533;`O&#65533;-@$P#0Vo&#65533;Z&#65533;.6 &#65533;&#65533;&#65533;&#65533;"&#65533;&#65533;2/&#65533;&#65533;;T:&#65533;=&#65533;&#65533;&#65533;&#65533;>&#65533;&#65533;&#65533;g&#65533;e4&#594;<&#65533; !`&#65533;0h&#1242;&#65533;&#65533;&#65533;&#65533; &#65533;T&#65533;K&#65533;&#65533;&#65533;&#65533;&#65533;&#65533;&#65533;L&#65533;E&#65533; `X~&#65533;%&#65533;&#65533;&#65533;p&#65533;0&#65533;&#65533;&#65533;p&#65533;&#65533;&#65533; &#65533;QR&#65533;&#65533;&#65533;&#65533;Z&&#438779;&#65533;,bc&#65533;&#65533;&#65533;&#65533;&#65533;&#65533;&#65533;w&#65533;&#65533;ZC  y 2&#65533;&#65533;ljQ&#65533;&#1745;&#65533;&#65533;&#65533;&#767;
&#65533;&#65533;&#65533;&#65533;&#927;
&#65533;&#65533;	&#65533; 
+
&#65533;@&#65533;&#65533;p	&#65533;&#65533;y&#65533;&#65533;w&#65533;a`QP&#65533;Q3&#65533;,&#65533;(&#65533;&#65533;jNP1&#65533;1U&#65533;O&#65533;k&#65533;&#65533;H&#65533;V*]h&#65533;}&#65533;&#65533; 1@&#65533;@&#65533;D&#65533;P&#65533;B&#65533;&#65533;P&#65533;g+:k&#65533;&#65533;&#65533;E&#65533;&#65533;u&#65533;R&#65533;&#523;&#65533;z&#65533;R&#65533;'I&#65533;
(&#65533;&#65533;.[&#65533;\&#65533;2&#65533;&#65533;=_&#65533;@qB&#65533;	8l&#1568;!&#65533;xH&#65533;&#65533;&#65533;@(U&#65533;&#1386;Z&#65533;~VlC&#65533;^BC&#65533;V&#65533;Z&#65533;m&#1918;&#65533;W&#65533;\&#65533;r&#65533;
&#65533;u&#65533;^&#65533;{#:&#1452;I&#65533;	sD|Q0&#527;&#918;;&#65533;&#65533;1c&#258;&L&#65533;/^&#65533;t&#65533;&#65533;&#645;&#65533;&#1452;Y&#65533;h&#65533;"&#65533;&#65533;Q"D&#65533;
&#65533;A&#65533;K-T&#65533;&#65533;P1B&#65533;(@&#65533;&#65533; &#65533;&#65533;Z&#65533;Z`@&#65533;&#65533;p-&#65533;W*V&#65533;&#65533;&#65533;&#65533;&#350;&#65533;p&#65533;&#65533;&#65533;&#65533;^&#65533;x&#65533;q&#65533;?&#65533;]&#65533;z>&#65533;&#65533;&#5065;&#65533;a&#65533;h&#65533;~c&#65533;&#65533;&#65533;&#65533;E&#65533;W\q&#65533;&#65533;P*&#65533;&#65533;&#65533;F1d&#65533;5&#65533; #
$&#65533;&#65533;!&#65533;&#65533;"A
`@9&#65533;0K&#65533; &#65533;r&#36667;&#65533;[/E&#65533;&#65533;&#643;1Fg&#65533;=W&#65533;&#1135;&#65533;($&#65533;&#65533;&#65533;#G&#65533;#&#65533;&#65533;&#65533;/?&#65533;&#65533;\&#65533;1g&#65533;Y&#65533;)&#65533;I&#65533;J&#65533;$3&#65533;b&#65533;&#65533;%S.9d6&#65533;@&#65533;H&#65533;&#65533;&#65533;L &#65533;H |&#65533;&#65533;&#65533; &#1966;&#65533;&#65533;9&#65533;&#65533;&#811;&#65533;&#65533;TO&#65533;&#65533;&#65533;&#65533;PCEk:Ae&#65533;&#65533;Jp&#65533;&#65533;&#65533;&#65533;/&#65533;&#65533;&#65533;&#65533;T&#65533;L5%&#65533;?N/e&#65533;&#65533;_liEO0A&#65533;=&#65533;M&#65533;)&#65533;&#546;&#65533;+&#65533;p&#65533;n&#65533;:&#65533;&#65533;&#65533;&#65533; D&#65533;&#65533;&#65533;&#65533;Am4&#1662;&#65533;&#65533;&#65533;&#65533;6Z&#65533;5VYkB@*2&#65533;&#344;e&#65533;&#65533;&#65533;e&#65533;&#65533;r&#65533;q&#65533;Aw&#65533;&#65533;$S&#65533;&#65533;s&#65533;5&#65533;&#65533;:b&#65533;&#65533;&#65533;R>%&#65533;e_"&#65533;mJ(&#65533;&#65533;TB&#65533;&#65533;&#65533;WN&#65533;>&#65533;`%&#65533;&#65533;&#65533;*&#65533;@&#65533;6~&#65533;&#65533; x&#65533;C &#65533;&#65533;&#65533;D&#65533;kW&#65533;&#65533;8<&#65533;&#65533;6f&#65533;&#65533;&#139;D&#65533;o&#65533; D&#65533;DZ&#65533;&#65533;&#646;&#65533;QV&#65533;&#65533;WZq&#65533;X\EI(&#65533;&#276;&#65533;&#65533;NZ&#65533;Wb&#65533;&#65533;f&#65533;&#65533;W?!&#65533;&#65533;&#65533;_&#65533;&#65533;m&#65533;Ib&#65533;`|1&&#65533;a&#65533;&#65533;&#65533;WXAM.&#65533;DFd?&#65533;H&#65533;&#65533;&#65533;#'&#65533;`&#65533;q!&#961;p&#65533;&#65533;&#363;&#65533;Cof&#65533;7O&#65533;fb+g9/X&#65533;&#65533;&#65533;ONI%R6&#65533;&#65533;AX;&#272;CI&#272;;&#65533;&#65533;b&#65533;7&#65533;&#65533;&#65533;&#65533;DXC$xE6I&#65533;Yd&#65533;&#65533;4[r&#65533;%b&#65533;)7#&#65533;?M&#65533;z&#1278;om&#65533;&#758;&#65533;_V!&#65533;RF!&#65533;&#65533;&#65533;&#65533;;&#1207;#&#65533;*Jx *&#65533;&#65533;&#65533;&#1660;8&#65533;_&#65533;j]&#65533;G&#65533;&#65533;2&#65533;0&#65533;&#65533;&#65533;@4&#65533;&#65533;&#65533;N0&#65533;&#65533; DA
X&#65533;&#65533;|@%H&#65533;
$&#65533;&#65533;&#65533;&#65533;1&#65533;&#65533;h@&#65533;&#65533; T@&#65533; !
T&#65533;&#65533;&#65533;H&#65533;&#65533;&#65533;u&#65533;&#65533;H?C&#65533;Tmh&#65533;#uDI&#65533;&#65533;T&#65533;Q&#65533;ahfE&#1285;-jQ[4&#65533;&#65533;&#65533;(&#65533;&#65533; &#65533;&#65533;x&#65533;+&#65533;&#65533;_&#65533;&#65533;x(da&#65533;ZWa&#65533;  0"&#65533;IDa&#65533;Km&#65533;3&#65533;1Xy&#65533;&#65533; &#65533;&#65533;	`&#65533;&#65533;xg&#65533;N&#65533;"&#65533;)R&#1098;X&#65533;"&#65533;&#65533;.nq\&#65533;&#65533;&#65533;&#65533;2&#65533;&#65533;&#65533;&#65533;&#65533;>>&#65533;W&#65533;&#65533;u&#65533; !r&#65533;&#65533;l&#65533;2/&#65533;l&#65533;&#65533;&#65533;&#65533;VHY&#65533;5&#65533;O&#65533;+&#65533;&#65533;&#231;&#65533;x&#65533;+w1&#65533; D&#65533; &#65533;<&#65533;0&#65533;| '&#65533;&#65533;&#65533;&#65533;4p&#65533;p&#65533;&#65533;`A0&#65533;&#65533;3 ."&#65533;&#65533;d&#65533;&#65533;&#65533;&#65533;&#65533;&#65533;&#65533;&#65533;&#65533;&#65533;&#65533;9&#15378;e&#65533;&#65533;'y&#65533;i-6&#658; &#770;r&#65533;&#65533;+&#65533;&#65533;9&#65533;&#65533;&#65533;&#65533;&#65533;l&#65533;2&#65533;Ab &#65533;"4&#65533;O&#65533;&#65533;&#65533;0&#65533;Hp&#65533;#*XZ&#65533;&#65533;&#65533;&#65533;Q9&#65533;#r&#65533;km&#65533;&#65533;*&#65533;&#65533;&#65533;&#65533;rX&#65533;V<eJ&#65533;~Q+V	&#65533;=&#65533;&#65533;J&#65533; &#65533;+&#65533;&#65533;&#674;&#65533;4&#65533;z&#65533;S8sB@~&#1254;6%u&#65533;@H &#65533;&L&#65533;
V&#65533;&#65533;&#65533;IhB&#65533; &#65533;1&#65533;&#65533;&#65533;+A]&#65533;&#65533;&OZ$&#65533;x&#65533;"&#65533;	3Pa&#65533;&#65533;&#65533;:&#65533;&#65533;&#65533;&#65533;f&#65533;&#65533;&#1527;&#65533;&#1199;yU&#65533;>o&#65533;&#65533;&#65533;&#65533;&#65533;&#31844;3(Wz9&#65533;&#65533;&#65533;&#65533;HD&#65533;<&#65533;&P&#65533;
X0&#65533;`P&#65533;&#65533;&#1030;6&#65533;A&#65533;(D &#65533;&#65533;DP&#65533;&#65533;&#65533;E0&#65533;V&#65533;a
&#65533;b&#65533;$&#65533;L&#65533;@&#65533;D&#65533;l&#65533;&#65533;:\&#65533;&#65533;&#65533;&#65533;&#65533;&#846;>&#65533;&#65533;&#65533;&#65533;+fq&#65533;&#65533;&#65533;[&#65533;&#65533;K+>},P1 &#65533;@D&#65533;&#65533;M&#65533;$&#65533;9&#65533;FN
&#65533;&#65533;
.t&#65533;&#65533;{`&#65533;(^&#65533;<b&#65533;&#65533;P&#65533;d&#11631;&#1806;m&#65533;&#65533;jF18&#65533;	&#65533;6&#65533;.En&#65533;&#65533;&#65533;&#65533;&#65533;&#21727;	-&#65533;&#65533;&#65533;j&#65533;&#65533;N&#65533;5N-&#65533;&#65533;\!&#65533;:R&#65533;&#65533;uzj&#416;&#65533;&#65533; &#65533;&#65533;&&#65533;&#65533;X *&#65533;&#65533;&#65533;&#65533;&#65533;&#65533;+&#65533;&#65533;&#65533;&#65533;'HQ	L&#65533;b&#65533; &#65533;3&#65533;;&#65533;q&#65533;p{&#65533;F$&#560;X7D&#65533;&#65533;&#65533;zL&#65533;&#65533;&#65533;&#65533;Qn&#65533;H&#65533;.&#65533;&#65533;&#65533;&#65533;&#65533;pbkie&#65533;&#65533;!&#65533;&#65533;:&#65533;&#65533;&#65533;&#65533;.3&#65533;@&#65533;&xAx&#1096;J&#65533;b&#65533;XE-r&#65533;B&#65533;&#65533;&#65533;Lf&#65533;&#65533;*&#65533;z&#65533;0/N&#65533;,&#65533;&#65533;O&#65533;&#65533;<&#65533;L&#65533;H&#65533;T&#65533;&#2010;&#65533;Wg&#65533;&#65533;&#65533;&#65533;BNmj&#65533;&#65533;&#65533;[)&#65533;$p&#65533;&#65533; 
V&#65533;&#65533;&#65533;&#65533;fj
B&#65533;`D'F&#65533;:f&#65533;&#65533;&#65533;&#65533;&#65533;&#65533;&#65533;&#65533;T&#65533;&#294;^e&#65533;&#65533;&#65533;i&#65533;&#65533;&#65533;V&#65533;&#65533;WN&#65533;,_&#65533;&#65533;]&#65533;&#1655;&#65533;&#65533;L&#65533;&#65533;	&#65533;$&#65533;2u&#65533;&#65533;F&#65533;&#65533; &#65533;@U&#65533;A"HA
Q&#65533;B&#65533;P&#65533;=&#65533;A|&#65533;C&#65533;&#65533; H *&#65533;&#65533;&#65533;&#237;p&#65533;&#65533;&#65533;e&#65533;&#65533;;q&#65533;m&#65533;+&J&#65533;C&#65533;XwC\!&#65533;&#65533;.&#65533;;&#65533;&#65533;&#65533;&#65533;o &#65533;|&#1242;&#65533; 	L c&#65533; &#65533;&#65533;&#65533;&#65533;&#65533;@&#65533;&#65533;5s\&#65533;?%&#65533;&#65533;m&#65533;&#645;|&#65533;&#65533;&#65533;&#65533;&#65533;m&#65533;&#65533;.&#1439;&#65533;*&#65533;c,X&#65533;&#65533;*Bz&#65533;+&#65533;&#65533;&#65533;R&#65533;&#65533;&#65533;O&#65533;&#65533;r&#65533;
Y&#65533;&#65533;~
&#65533;&#65533;[&#65533;q.^&#65533;X&#65533;&#65533;}&#65533;O&#65533;;&#65533;#&#784;2{&#65533;&#65533;&#65533;D&#65533;&#65533;&#65533;&#65533;&#65533;&#65533;&#65533;])&#65533;&#65533;&#65533;&#65533;o&#65533;&#65533;bV&#65533;&#65533;&#65533;&#65533;R&#47048;]u&#65533;FD&#65533;&#65533;b&#65533;>;&#65533;&#2012;&#65533;&#65533;&#65533;'&#65533;&#65533;^; 7&#65533;&#65533;&#65533;T&#65533;&#65533;{&#65533;&#65533;&#65533;&#65533;g&#65533;&#65533;&#65533;&#65533;^&#65533;&#65533;_&#65533;n&#65533;[P<&#65533;&#65533;&#65533;{&#65533;&#65533;&#65533;&#65533;&#65533;g}&#65533;&#65533;&#65533;&#65533;&#65533;&#65533;&#65533;9&#65533;&#65533;ip&#65533;&#65533;x&#65533;\&#65533;&#65533;#&#65533;>U&#65533;&#65533;&#65533;&#65533;&#65533; gw=&#65533;&#65533;&#65533;&#65533;&#65533;^&#65533;&#65533;1yB^&#65533;[N/&#65533;V&#65533;&#65533;&#65533;&#65533;(&#65533;&#65533;&#65533;&#65533;&#65533;>&#65533;A&#65533;1&#65533;4&#65533;[7&#65533;&#255;hA&#65533;yJ&#65533;&#65533;&#65533;&#65533;p&#65533;Y&#65533;)&#65533;&#65533;&#65533;&#65533;k@&#65533;{&#65533;4&#65533;&#65533;&#65533;&#65533;&#65533;y@&#65533;A&#65533;&#65533;&#65533;&#65533;&#65533;&#65533;&#65533;+&#65533;&#229;&#52270;&#65533;&#65533;B&#65533;?&#65533;8&#65533;&#65533;&#65533;&#65533;j?&#65533;&#65533;&#65533;v&#248;&#65533;&#65533;?\&#65533;&#65533;&#65533;D&#65533;&#65533;+&#65533;&#65533;9&#65533;&#65533;;S&#65533;&#65533;&#65533;&#65533;7&#1257;&#354;&#65533;&#65533;&#65533;0&#65533;&#65533;>&#65533;&#650;Tc&#65533;R&#65533;@!&#65533;&#65533;dA&#65533;+,-&#65533;&#65533;k?&#65533;5R{&#65533;5j&#229;C9&#65533;&#220;&#65533;&#65533;:15{?"l&#65533;&#65533;&#65533;= &#65533;&#65533;&#65533;&#65533;ea.1#&#65533;5&#816;&#65533;&#65533;&#65533;&#65533;&#1074;&#65533;J&#65533;&#65533;@&#65533;I&#65533;&#65533;&#65533;&#65533;&#65533;	&#65533;&#65533;&#65533;&#65533; 
&#65533; &#65533;&#65533; &#65533; &#65533;&#65533;&#65533;&#65533;&#65533;&#65533;&#65533;&#65533;1&#65533;.&#65533;&#65533;+L&#65533;W&#65533;+A?&#65533;30+&#65533;Z&#304;5#&#195;&#65533;;7&#65533;A&#65533;&#65533;&#65533;&#65533;  &#65533; &#513;#&#65533;,pFg&#65533;&#65533;(&#65533;5&#65533;;(&#65533;H&#65533;&#65533;@&#65533;&#65533;7<E&#65533;H&#65533;&#65533;XED0[&#65533;&#65533;0&#65533;v<Z4&#65533;&#65533;&#65533;&#65533;D< &#65533;.h&#65533;03`&#65533;&#65533;&#65533;&#65533; 	&#65533;p&#65533;	&#65533; &#65533;&#65533;~&#65533;&#65533;&#65533;H &#65533;0`X&P"`3&#65533;&#65533;&#65533;&#65533;&#65533;9&#65533;@XeS&#65533;]&#65533;Y((&#65533;8&#65533;&#386;&#65533;&#65533;8&#65533;&#65533;B&#1115;&#65533;1^T7'C&#65533;&#65533;&#65533;&#65533; &#65533;&#65533;J&#65533;&#65533;&#65533;&#65533;H&#65533;&#65533;&#65533;h &#65533; X &#65533;8&#65533;&#1024;&#65533;&#65533;&#65533;&#65533;H&#65533;&#65533;&#65533;,&#65533;!&#65533;#&#65533;*&#65533;(&#65533;J&#65533;&#1026;&#65533;&#65533;AxH&#65533;&#65533;VX&#65533;&#1128;]&#65533;&#65533;``K&#65533;`&#65533;a&#65533;c&#65533;&#65533;f&#65533;&#65533;J&#65533;&#65533;.=&#65533;&#65533;&#65533;&#65533;&#65533;&#65533;\&#65533;&#65533;3&#65533;&#65533;&#65533;&#65533;;I&#65533;&#65533;&#65533;5@&#65533;&#65533; &#65533;&#65533; 
&#65533;&#65533;&#620;&#65533;&#612;&#65533;_&#1152;&#65533;&#65533;&#65533;&#65533;&#65533;9
2P(&#65533;&#65533;5!P&#65533;*&#65533;&#65533;&H&#65533;" #`&#65533;*,8'&#65533;&#65533;6 &#65533;DP&#65533;5&#65533;D(ABP&#65533;EP&#65533;&#65533;T&#65533;H`&#65533;Z&#65533;&#65533;&#65533;aK!cp9&#65533;Y&#65533;&#65533;&#65533;K&#65533; &#65533;=f&#65533;.&#65533;&#65533;&#65533;S?&#65533; &#65533;&#664806;J&#65533;5&#65533;&#65533;]&#1240;X&#65533;&#65533;/&#65533;'p&#65533;#&#65533;&#65533;&#65533;&#65533;&#257;&#65533;&#65533;&#65533;&#65533;&#513;8&#65533;$&#1537;&#65533;&#65533;&#65533;&#65533;,(&#65533;208 &#65533;CpPD&#65533;&#65533;M&#65533;&#65533;&#65533;&#65533;&#65533;&#65533;&#65533;&#65533;&#65533;&#65533;&#65533;&#65533;(c&#65533;&#65533;&#65533;&#65533;&#65533;d&#65533;&#65533;{		&#65533;&#65533;$p&#65533;&#65533;c@&#65533;P&#65533;&#65533;&#65533;8&#65533;&#65533;&#65533;&#65533;)>&#65533;&#65533;&#65533;r&#65533;&#65533;` &#65533;&#65533;9&#65533;&#65533;&#129;!@$`&#65533;(&#65533;&#65533;/&#65533;1&#65533;&#65533;9 &#65533;/X&#65533;&#65533;9&#1539;E&#65533;&#65533;&#65533;HB&#65533;&#65533;&#1731;&#65533;&#65533;&#65533;= S&#65533;&#65533;B0&#65533;> &#1218;&#1251;AXI&#65533;&#65533;K&#65533;&#65533;UhV`W&#65533;\H&#65533;&#65533;&#65533;!) &#65533;&#65533;e&#65533;&#65533;&#65533; [I&#65533;&#65533;Q&#65533;&#65533;C ,&#65533;&#65533;&#65533;&#65533;&#65533;(p&#65533;M&#65533; &#65533;&#65533;&#65533;N,&#65533;&#65533; &#65533;'@7x:&#65533;I&#65533;M&#65533;/^&#65533;/t9`dh)&#65533;&#65533;w&#65533;&#65533;t&#65533;sA&#65533;t&#65533;/e&#65533;s&#65533;&#65533;&#65533;&#65533;&#65533;?&#65533;&#65533;o2&#65533;&#65533;(&#65533;&#65533;&0&#65533;&#65533;&#595;&#65533;C&#65533;&#65533;a&#65533;Q&#1827;&#65533;
P!&#65533;&#65533;h&#65533;'' &#65533;8&#65533;9`&#65533;3h&#65533;<&#65533;?0Fx&#65533;H&#65533;L$&#65533;i[&#65533;&#65533;"e&#1039;f&#65533;&#65533;&#1361;&#158;c&#65533;&#65533;A&#65533;&#65533;&#1172;a&#1380;&#46686;&#65533;YQ &#1160;f&#65533;N&#65533;&#65533;d?&#65533;V&#65533;&#65533;&#65533;&#1253;	&#65533;&#65533;*&#65533;&#65533;2P&#65533;#=-@E&#65533;E&#65533;^P_&#65533;&#65533;W&#65533;e&#65533;!#A&#65533;&#65533;&#65533;S?%&#65533;>U&#65533;PQb&#65533;&#65533;>&#65533;Y&#65533;'&#65533;b&#65533;fH&#65533;X&#65533;!&#65533;&#65533;B&#65533;&#65533;&#65533;&#65533;&#65533;&#65533;>&#65533;&#65533;HU&#65533;W0&#65533;RU&#65533;]HKaP!;&#65533;bH&#65533;h&#65533;&#65533;&#1217;&#1541;V2&#65533;&#65533;&#65533;Y&#65533;&#65533;O&#65533;&#65533;&#65533;&#65533;p)&#65533;V($(qZ&#65533;&#65533;&#65533;( &#65533;m&#65533;&#65533;E&#65533;*&#65533;<&#65533;&#65533;&#65533;&#65533;&#65533; &#65533;&#65533;&#65533;5&#65533;<e[>X&#65533;Y&#65533;R&#65533;&#65533;&#65533;^&#65533;&#65533;^&#517;[&#65533;X]&#65533;I&#65533;WPO. &#65533;	&#1034;&#65533;;&#65533;E&#65533;>&#65533;]&#65533;+B(&#65533;;&#1029;&#65533;&#1591;&#65533;!aMq&#65533;!&#65533;&#65533;M&#65533;&#65533;&#65533;U[&#65533;&#1690;M&#65533;&#65533;9&#65533;&#65533;&#65533;&#65533;&#65533;&#65533;U(M0?&#515;> &#65533;:P+x&#65533;|&#65533;&#65533;eMX&#65533;&#65533; &#65533;-&#65533;&#65533;1&#65533;-&#65533;B&#65533;=% ;&#65533;]&#65533;-X&#65533;e^r&#65533;]r
&#65533;&#469;&#65533;&#65533;&#1874;&#65533;&#1271;&#65533;&#65533;&#65533;&#65533;e&#65533;]&#65533;&#65533;D&#65533;&#65533;Z&#65533;&#65533;Z d&#65533;c&#65533;Q`>&#65533;70*`&#65533;o5X&#65533;a0&#65533;&#65533;&c&#207;&#65533;&#65533;]7&#65533;M&#65533;ntD&#65533;S&#65533;X &#65533;&#65533;&#65533;5X&#65533;&#65533;}&#65533;]&#65533;&#65533;&#65533;&#65533;&#65533;)&#65533;)&#65533;&#65533;*&#65533;&#65533;F&#65533;F+\&#65533;&#65533;c&#65533;Rp&#65533;=C&#65533;>&#65533;@&#65533;\&#65533;&#65533;f&#65533;&#65533;BP&#65533;	&#65533;Tp&#65533;&#65533;Q&#65533;&#65533;GE&#65533;&#65533;8&#65533;R&#65533;&#65533;sa&#65533;x>&#65533;C `&#65533;V&#65533;&#65533;&#65533;&#65533;&#65533;UX&#65533;	&#65533;&#65533;^&#65533;&#65533;Hch&#65533;]&#65533;&#65533;&#65533;_@&#65533;a&#1029;_ &#65533;&#65533;ZX&#65533;?QM&#65533;&#65533;E&#65533;dF&#65533;&#65533;A&#65533;;&#65533;&#65533;: eR&#65533;&#65533;5&#65533;&#65533;6&#65533;( $X&#65533;&#65533;&#65533;'&#65533;Q&#65533;bW&#65533;X(&#238;|cT&#65533;&#65533;8&#65533;&#65533;&#65533;h &#65533;&#65533;a&#65533;-&#65533;&#65533;&#2008;&#65533;&#65533;
["*&#65533;a b&#65533;Z@&#65533;M&#65533;X&#65533;a&#65533;&#1066;&#65533;fi&#65533;fb&#65533;\`&#65533;O&#65533;&#65533;Y@&#65533;Kx&#65533;X&#65533;KH&#65533;H&#65533;D&#65533;3(&#65533;1&#65533;%&#65533;&#65533;&#65533;&#65533;he&#65533; &#65533;&#65533;h&#65533;&#65533;GG&#65533;&#65533;&#65533;C&#65533;{I4&#65533;&#65533;?&#65533;&#65533;$&#65533;&#65533;8&#65533;&#1865;&#1354;8&#65533;8&#65533;I9V&#65533;"f@&#65533;]@U&#516;HpH&#65533;&#65533;@&#65533;5-&#65533;&#65533;5h&#1817;&#65533;$X&#65533;-3/&#65533;&#65533;)&#1026;1H&#65533;6p&#65533;601(0&#65533;H.&#65533;&#1572;,&#65533;&#65533;"&#65533; &#65533;0X&#569;&#65533;&#65533;&#65533; &#65533;qBG&#1537;B8&#17040;&#65533;3&#65533;&#65533;&#65533;i&#65533;&#65533;\&#65533;&#156;&#65533;/&#65533;&#1867;L&#65533;&#65533; #&#65533;]&#65533;$&#65533;`r&#65533;4"z&#65533;&#65533;&#65533;d]pbZ`&#65533;L`&#65533;E3&#1026;*&#514;- &#65533;&#65533;"&#65533;x&#65533;&#65533; &#65533;(J| &#65533;&#65533; XH &#1536;8&#65533;&#65533;&#65533;P&#65533;&#65533;y Qz&#65533;&#65533;&#65533;&#65533;P&#65533;V3&#65533;&#65533;&#65533;&#65533;&#65533;FkTPk&#65533;&#65533;E&#65533;&#65533;2&#1485;k`>I&#65533;P HF&#65533;&#65533;&#65533;|&#65533;c&#1541;UP&#65533;T&#516;E&#65533;;0,@%x&#65533;$@,&#1026;%&#65533;&#65533;h&#65533;&#65533;  &#65533;]j&#65533;&#65533;P 6& &#65533;9&#65533;&#65533;&#65533;%Kt&#65533;8&#65533;&#65533;&#65533;&#65533;&#65533;&#65533;&#65533;&#65533;&#65533;&#65533;>&#65533;:&#65533;9&#65533;&#65533;&#65533;H&#65533;&#65533;&#65533;&#65533;~f8&#65533;&#65533;[FA&#65533;&#65533;X&#65533;&#65533;B&#65533;C&#65533;@
C &#65533;EP&#65533;Y&#65533;&#65533;@&#65533;?X&#65533;-`&#65533;&#65533;&#65533; _y&#65533;	H &#65533;{&#65533;y&#65533;G&#65533;P&#65533;&#65533;&#235;U*@s&#65533;=&#65533;L&#65533;>&#65533;p
_R &#65533;p&#65533;B&#295;&#65533;3o&#65533;@&#65533;&#65533;&#16317;&#65533;&#65533;b&#65533;&#65533;&#65533; &#65533;W&#65533;&#65533; &#65533;&#65533;&#65533; &#65533;&#65533;&#65533;&#65533;&#65533;9&#65533;GXz&#65533;>&#65533;|&#65533;;&#65533;&#65533;-&#65533;E&#65533;&#65533;.&#65533;L^&#65533;A6{&#65533;X 6&#65533;&#65533;
&#65533;!&#65533;&#65533;&#65533;&#65533;8&#65533;8>)&#65533;&#65533;71&#65533;&#65533;c&#65533;&#65533;&#65533;&#65533;&#65533;&#65533;.1&#65533;:&#65533;&#65533;
&#65533;;&#65533;k.R&#65533;&#65533;&#65533;tc&#65533;`&#65533;&#141;K&#65533;&#65533;&#65533;0&#65533;`&#65533;mf&#65533;&#65533; GO7D&#473;&#65533;&#1594;&#65533;%&#65533;-@&#65533;;&#65533;`\Tp&#65533;&#65533;{&#65533;q[&#65533; &#65533;&#65533;&#65533;<3k&#65533;&#65533;&#65533;&#65533;F&#65533;&#65533;&#65533;&#65533;&#65533;'&#65533;&#65533;Bo&#65533;B$O&#65533;ba&#65533;-`dF&#65533;J&#1537;0r&#65533;kI&#65533;&#65533;&#1109;&#65533;Ba&#65533;:a&#65533;&#65533;a7G<&#65533;&#65533;h&#65533;,&#65533;&#65533;Q&#65533;&#65533;&#65533;&#65533;&#65533;&#65533;~&#65533;N&#65533;&#65533;&#65533;&#65533;k&#65533;&#2019;&#65533;&#65533;&#65533;R &#65533;&#65533;`OpH&#1703;&#65533;r&#555;&#65533;^n&#65533;&#65533;f&#65533;&#65533;&#65533;.&#65533;.&#65533;;3xtp&#65533;Dc(+&#65533;B&#65533;B<&#65533;&#65533;&#65533;&#65533;kc&#65533;&#65533;s$&#65533;&#65533;J&#65533;&#65533;C&#65533;X *&#65533;_&#65533;&#65533;fhh&#65533;&#65533;&#65533;' 5>&#65533;&#65533;n&#65533;W&#65533;&#65533;&#65533;&#65533;&#65533;&#65533;_&#65533;&#65533;&#65533;&#65533;@&#65533;&#65533;=&#485;&#65533;#&#65533;&#65533;&#65533;^&#65533;&#65533;w4&#65533;&#1755;E"&#65533;&#65533;&#883;&#65533;`I&#1029;&#65533;&#65533;y&#65533;&#65533;&#65533; &#65533;&#65533;&#65533;u&,(&#65533;EiU?/&#65533;G@&#65533;&#65533;&#65533;&#65533;4.&#65533;&#65533;&#65533;&#29916;z&#65533;.&#65533;&#65533;T&#65533;&#65533;&#65533;&#65533;&#189;&#1767;&#65533;0I&#65533;*:I&#65533;&#65533; $8[&#65533;yV&#65533;&#65533;!&#65533;&#65533;&#804;&#65533;
&#65533;&#292;&#65533;&#65533;&#65533;!`-H&#65533;>x&#65533;P&#65533;M&#65533;1&#513;&#65533;&#65533;&#65533;&#65533;B&#65533;&#65533;W&#65533;8t&#65533;&#65533;&#65533;&#65533;&#65533;r&#65533;<.&#1850;&#65533;&#65533;w&#65533;&#65533;Qp&#65533;&#65533;&#63677;bQ&#65533;&#65533;&#65533;;9&#65533;8&#65533;b&#65533;+@&#879;aH&#65533;F&#65533;&#65533;8&#65533;9&#65533;<&#65533;I&#65533;&#65533;J&#1028;NRPW&#65533;&#65533;]`&#65533;_&#65533;&#65533;U&#65533;3&#65533; &#65533;&#65533;&#65533;^&#65533;}&#65533;&#65533;?&#65533;( &#65533; \8p&#65533;C&#65533;>,(pa&#65533;&#65533;	&$&#65533;&#65533;A&#65533;7Z&#65533;h&#65533;c&#590;!/p&#65533;A
6|1&#65533;&#65533;	-~,&#65533;2&#22997;9&#65533;v=s&#65533;&#65533;&#65533;c&#65533;N&#65533;j&#65533;&#65533;&#1390;&#65533;&#998;R&#65533;J&#65533;&#65533;H72P&#65533;&#65533;&#65533;$&#1584;b&#466;-k&#65533;&#65533;Yhj&#1522;m&#65533;&#65533;-&#1848;r&#65533;&#65533;}K &#65533;W&#65533;z&#65533;&#65533;&#65533;&#65533;&#65533;&#65533;&#1540;&#65533;"tx&#65533;&#65533;&#262;	;j,@&#65533;&#65533;I&#65533;
t-X&#65533; A&#65533;&#65533;&#65533;L&#65533;&#65533;f&#65533;Fo&M&#65533;&#65533;&#65533;5j&#65533; &#65533;K&#65533;>&#65533;E&#65533;&#65533;&#65533;Y&#65533;h&#858;Uk&#65533;0eT&#65533;5[&#65533;&#65533;rc&#464;-&#65533;jt&#65533;Q&#65533;F&#65533;&#65533;&#65533;&#65533;c!&#65533; &#65533;r&#65533;&#65533;&#65533;&#65533;&#65533;&#65533;&#65533;&#467;//&#65533;b^&#65533;&#65533;&#65533;&#65533;&#65533;u0&#393;&#2005;o&#65533;a&#65533;&#65533;&#65533;&#65533;8&#65533;&#65533;&#65533;hpAh &#65533;
0&#65533; &#65533;*&#65533;P&#65533;&&#65533;&#65533;&#65533;&#65533;2&#65533;PC? D@&#65533;i&#65533;q&#65533;&#65533;0r	*&#65533;&#1554;&#65533;/&#65533;X&#65533;&#65533;p&#65533;Ic&#65533;&#65533;=W&#65533;Q&#65533;&#65533;P&#65533;h&#65533;&#65533;&#65533;#&#65533;&#65533;7$&#65533;E&#65533;X&#65533;I*&#65533;&#65533; &#65533;=&#65533;YfH&#1305;C&#65533;&#65533;H_&#65533;v&#65533;a&#65533;G&#65533;&#65533;p&#65533;D&#65533;&#65533;"&#65533;&#65533;C&#65533;xDB&#65533;$&#65533;&#1825;c&#65533;&#65533;&#65533;H&#65533;&#65533;&#65533;l&#65533;-&#65533;&#65533;&#65533;&#65533;&#65533;&#65533;2&#65533;&#65533;(&#65533;&#65533;2&#65533;03&#65533;7:Wi33&#65533;&#65533;&#65533;&#65533;$c&#65533;@	&#1618;&#65533;&#65533;z&#65533;&#65533;&#65533;&#65533;J&#65533;_&#65533;&#65533;&#671;|'&#65533;&#65533;{&#65533;6d&#65533;{&#65533;1 &#65533;,&#1024;&#65533;&#65533;1&#65533;&#1026;/&#65533;PJ\&#65533;E[&#65533;&#65533;G!&#65533; &#65533;G!&#65533;&#65533;"o&#65533;&#65533;&#65533;&#65533;%&#65533;\&#1161;)&#65533;&#65533;"&#65533;&#65533;&#65533;b&#65533;2&#65533;nZ&#65533;&#65533;&#65533;&#65533;8&#1851;4FgT3&#65533;&#65533;q&#65533;F&#65533;&#65533;&#65533;/x&#65533;&#65533;*&#65533;&#65533;&#65533;&#65533;G +&#65533;B&#65533;&#1898;&#65533;c9qz&#65533;` &#65533;[^v 	$&#65533;&#65533;
0&#65533;&#65533;< A1&#65533;&#65533;%&#65533;&#65533;r&#65533;!Gm&#65533;&#65533;&#65533;{@"&#65533;-&#65533;&#65533;&#65533;2&#65533;&#65533;L&#65533;&#65533;6s&#65533;&#1107;N*&#65533;&#1107;f&#65533;)t&#65533;J&#65533;#&#65533;G&#65533;;o&#65533;&#65533;Ju&#65533;T&#424;&#65533;/b&#65533;&#65533;V&#65533;|&#65533;&#65533;]&#65533;T&#65533;&#65533;m&#65533;=&#65533;&#65533;$!&#65533;PG&#65533;`&#65533;&#65533; &#65533;v&#65533;'&#65533;&#65533;&#65533;H<&#65533;h&#65533;2	#&#65533;r&#65533;#&#65533;&#65533;&#138;)&#65533;&#65533;2
)&#65533;&#65533;RK/&#65533;&#65533;&#65533;&#65533;S_mc&#65533;&#65533;FGu&#65533;&#65533;Jg&#65533;&#65533;&#65533;&#65533;&#65533;5&#65533;Ry-&#65533;&#65533;n&#65533;W}h&#65533;&#65533;j&#65533;"&#65533;&#65533;&#65533;&#65533;&#65533;V 
4&#65533; 
(&#65533;&#65533;&#65533;H0=\&#65533;A&#65533;P&#65533;F&#65533;`&#65533;,&#65533;PD^&#65533;a&#65533; &#65533;x&#65533;&#65533;-&#65533;4&#1710;&#1394;gJ&#65533;&#65533;&#65533;O&#65533;&#65533;\&#65533;&#65533;s&#65533;&#65533;&#65533;&#65533;dd?&#65533;.^&#65533;a&#65533;2&#65533;&#65533;&#65533;bc&#65533;&#65533;0r1&#65533;&#65533;x4I&#65533;~&#65533;&#65533;!&#65533;D"&#65533;W^T&#65533;&#65533; 	D&#65533;&#65533;\ &0A
]8&#65533;&#65533;0B4B&#65533;&#65533;(D&#65533;KP"&#65533;&#65533;)R&#65533;X&#65533;lQ&#65533;+Z&#65533;hw?&#65533;p*P&#65533;]&#65533;N'&#65533;)V&#65533;&#65533;&#65533;]t&#65533;w&#65533;d&#65533;&#65533;&#65533;0( Q&#65533;B&#65533;AqwBc&#65533;&#65533;&#65533;$|#&#65533;&#1704;&#65533;&#65533; p&#65533;&#1152;&#65533;9&#65533;aY&#65533;C&#65533;P&#65533;Ht&#65533;&#65533;P&#65533;/&#65533;&#65533;&#65533;z&#65533;pv&#65533;[&#65533;&#65533;g&#65533;'^&#65533;R&#65533;{&#65533;&#65533;,&#65533;f&#65533;&#65533;&#65533;&#65533;/vq&#65533;&#65533;&#65533;&#65533;&#65533;P).&#65533;@&#65533;a`&#65533;&#65533; &#65533;]	 aD"G9&#177;&#65533;t&#65533;Ow&#65533;&#65533;)&#65533;`h&#65533;*n&#65533;]&#65533;&#65533;&#65533;/G!g&#65533;&#65533;&#65533;Q&#65533;D&#65533;q^&#65533;|&#65533;&#65533;&#65533;%&#65533;A&#65533;uY&#65533;$3&#65533;&#65533;&#65533;UE&#65533;&#65533;D &#65533;&#65533;6L!
N&#65533;ATp&#65533;&#65533;&#65533;&#65533; ,P&#65533;	4@z&#65533;`&#65533;&#65533;&#65533;;&#65533;&#65533;&#65533;p&#65533;H0&#65533;b&#65533;&#65533;&#65533;2&#65533;x:Kf&#65533;`&#65533;(&#65533;pFq&#65533;&#65533;Y&#65533;1&#65533;&#65533;e&#65533;&#65533;&#65533;,VQ
Q&#65533;"&#65533;&#65533;&#65533;)*Z&#65533;
VcF&#65533;&#65533;!&#65533; %,&#65533;&#65533;(0	(&#65533; &#65533;-fmM&#65533;(&#65533;J&#65533;R&#65533;-&#65533;*T&#65533;t&#65533;PB&#65533;X&#1766;s&#65533;U;&#65533;&#65533;&#65533;j&#65533;+&#65533;&#1065;&#65533;2&#65533;hEk&#65533;2&#65533;q_&#65533;&#65533;&#65533;&#65533;&#65533;.r1
H&#65533;&#65533;m&#65533;B&#65533;&#65533;&#65533;
AD&#65533;&#65533;&#65533; &#65533;S&#218;&#65533;8F,&#65533;&#65533; 0 dK g&#65533;rUf&#1346;&#65533;}HUC&#65533;&#65533;&#942;G`&&#65533;&#65533;&#882;&#398;Sc&#65533;&#1458;i&#1194;4C&#65533;&#1029;-v3X&#65533;By&#65533;&#65533;+P
:e&#65533;&#65533;&#1540;(,&#65533;&#65533;>&#65533;Aj&#65533;&#65533; 7&#65533;&#65533;
A&#65533;Af&#65533;&#65533;|&#65533;&#65533; &#65533;XP&#65533;&#65533; &#65533;h&#65533;-p&#65533;
H&#65533; W &#65533;|J&#65533;&#65533;%&#65533;U&#65533;F&#65533;6_&#65533;&#65533;%&#65533;&#65533;&#65533;%&#65533;&#65533;Q&#65533;&#65533;&#65533;.i$g&#65533;&#65533;f(&#65533;H&#65533;Q&#65533;at&#65533;&#65533;hD"q&#65533;?b&#65533;&#65533;"&#65533;&#65533;&#65533;/M8B&#65533;&#65533;#&#65533;@	p&#65533; @&#65533;t&#65533;&#65533;&#65533;&#65533;$&#65533;&#65533; `3&#65533;&#65533;#&&#65533;/&#65533;@&#65533;!&#65533;R&#65533;&#65533;#&#65533;&#65533;U_a&#65533;}&#65533;dS&#65533;&#65533;&#65533;&#65533;&#65533;R&#65533;&#1602;&#1344;&#65533;TbQ0I[&#65533;&#65533;&#65533;&#65533; &#65533;8&#65533;aWp&#65533;&#65533;&#65533;&#65533;&#65533;&#65533;E0B&#65533;&#65533;&#65533;&#65533;x&#65533;J&#65533;T&#65533; u3 &#65533;&#65533;&#65533;<y &#65533;&#65533;&#65533;`&#65533;@&#65533;&#65533;l&#65533;&#65533;&#65533;6(G&#1623;&#65533;f&#65533;~/3&#65533;&#65533;&#65533;&#65533;&#65533;l&#65533;&#65533;&#65533;x&#65533;Uh&#65533;8&#65533;&#65533;E&#65533;"&#65533;&#65533;&#65533;f/&#65533;Z&#65533;"rC&#65533;&#65533;&#65533; &#65533; #X&#65533;i&#65533;&#65533;&#65533;&#65533;&#65533;*&#65533;&#65533;&#341;{&#65533;6&#65533;&#372;<c&#65533;&#65533;i&#65533;u&#65533;&#65533;LJ&#65533;&#65533;	4&#65533;h&#10921;(&#65533;F&#65533;+S&#65533;&#65533;,V&#65533;&#65533;SX&#65533;&#65533; &#65533;&#65533;P&#65533;1p&#65533;H&#65533;&#65533;&#65533;&#65533;9&#65533;&#65533;&#65533;&#65533;gw/0&#65533;`&#65533;S&#65533;&#65533;S%g[;&#65533;&#65533;H&#65533;=&#65533;m_\/&#65533;&#65533;f&#65533;&#65533;&#65533;a&#65533;0h&#65533;[&#65533;f7.&#65533;&#65533;+Z&#65533;
Ux&#65533;&#65533;&#65533; &#65533;&#65533;&#65533;/`A
K&#1025;X &#65533;&#65533;u@ &#65533;@S&#1136;p<&#65533;&#65533;n&#65533;A&#65533;&#65533;&#65533;?)&#65533;$&&#1321;.+&#65533;&#65533;9&#65533;D0?&#65533;!M&#65533;&#65533;((&#65533;C&#65533;u&#65533;&#65533;&#65533;&#65533;&#65533;(HA&#65533;M&#65533;&#65533;X&#65533;&#65533;&#65533;`!&#65533; >&#65533;&#65533;\&#65533;x ep&#65533;+@Tj&#65533;R&#223;&#65533;d&#65533;d;&#65533;L&#65533;&#65533;&#65533;?mu8&#65533;m&#65533;'&#65533; H&#65533;&#65533;Q&#65533;&#65533;&#65533;x&#65533;*L1
S&#65533;&#65533;[&#65533;8&#65533;&#65533;,T&#65533;
N(BN`&#65533;&#1887;`&#65533;"pqv&#65533;F'd&#65533;&#65533;f&#565;1]&#65533;&#65533;&#65533;WLF*ry&#65533;|^&#65533;&#65533; ~&#65533;/n	&#65533;@=&#65533;D&#1552;&#65533;&#65533;:&#65533;B8&#65533;@'`&#65533;&#65533;&#65533;y	@ &#65533;;&#65533;&#65533;D&#65533;&#65533;M&#65533;&#65533;&#65533;&#65533;&&#65533;&#65533;&#65533;&#65533;&#65533;&#1558;&#65533;&#65533;9&#65533;YT&#65533;&#65533;i&#65533;&#65533;a]A\&#65533;=&#65533;&#65533;&#65533;l&#65533; \ &#65533;&#65533;	&#65533; 
&#65533;&#65533;&#65533;9 &#65533;a&#65533;&#65533;!&#65533;{&#65533;&#65533;&#65533;&#65533;&#65533;&#65533;&#65533;&#1748; _HU6`&#65533;&#65533;&#65533;&#65533;(&#65533;&#65533;t &#65533;&#65533;&#1559;h&#392;I&#65533;&#65533;_D&#65533;_&#65533;X	&#65533;X|&#65533;H&#65533;Q^F0
.Zd&#65533;&#65533;&#65533;&#65533;&#65533;&#65533;&#65533;&#65533;`F&#65533;&#65533;E&#65533;H&#65533;&#65533;J^&#65533;&#65533;E~&#65533;&#65533;&#65533;<L&#65533;A[&#65533;uG&#65533;&#65533;[&#65533;&#65533;&#65533;&#65533;&#65533;&#65533;&#65533;}&#65533;M&#65533;&#65533;&#65533;&#65533;&#65533;h&#65533;D6&#65533;b[&#65533;&#65533;ED&#65533;{@&#1335;=&#65533;f&#65533;!&#65533;&#65533;&#65533;&#65533;&#65533;&#65533;)&#65533;&#65533;&#65533;&#65533;H&#65533;|=&#65533;&#65533;&#65533;!&#65533;&#65533;5&#65533;&#65533;M&#65533;&#65533;i&#65533;&#65533;XD&#65533;!B&#65533;&#65533;&#1823;A4&#65533;&#65533;<&#65533;)"&#65533;$&#65533;&#65533;&#65533;&#65533;a~]b}d"&#65533;&#65533;Xh!(a

&#65533;X&#65533;b+&#65533;*N&#65533;*&#65533;&#65533;H]0&#65533;a&#65533;UF&#65533;&#65533;G4&#65533;/&#65533;b}&#65533;^Lb)&#65533;
&#65533;&#65533;%&#65533;&#65533;O17&#65533;&#65533;!&#65533;`D]&#65533;X[,.a5&#65533;
r&#65533;#&#65533;&#802;+~#&#65533;&#65533;)&#65533;%>\&#65533;a&#65533;9V&#65533;&#672;>&#594;&#65533;!<
# f!&#65533;&#65533;&#65533;NA&#65533;&#65533;	0&#65533;D&#65533;&#65533;S}&#65533;&#65533;e&#65533;5d&#65533;e&#65533;*&#65533;&#65533;&#65533;&#65533;F&#65533;d&#65533;&#65533;_&#65533;&#65533;~h&#65533;H*!Fxd&#65533;&#65533;bJ&#65533;$ZH&#65533;L&#65533;&#65533;&#65533;&#65533;&#65533;&#65533;d&#65533;#KIE&#164;O&#65533;d&#65533;&#65533;" DM^L&#65533;(&#65533;&#65533;QFD&#65533;&#65533;a&#65533;d&#65533;&#65533;&#65533;OF%&#65533;!&#65533;&#65533;_F^L&#65533; &#65533; H fH%h9&#65533;@%X&#65533;%z0&#65533;&#65533;&#65533;-	 &#65533;L &#65533; X&#65533;&#65533;&#65533;Yv&#65533;&#65533;X&#65533;&#65533;~%&#65533;]&#65533;$G&#65533;&#65533;E&#65533;&#65533;<@
,\o&#65533;B+l&#65533;Y&#65533;y|`_&#65533;eD&#65533; t&#65533;&#65533; &#65533;A*&#65533;&#65533;p&#65533;B&#65533;&#65533;cB&y&#65533;&#65533;d&#65533;&#65533;rD&#65533;u&#65533;8 d&#65533;#&#65533;/&#65533;2&#65533;V3|&#65533;eAri&#65533;&#371;&#65533;&pv&#65533;AD&#65533;&#65533;@8&#65533;0&#65533;,&#65533;j]&#65533;'|@&#65533;&#65533;J&#65533;&#65533;xlcp&#65533;&#65533;5&#65533; .!`&#65533;&#65533;"&#65533;0&#65533;fI&#65533;fhBD&#65533;&#65533;&#65533;]Pgy\'j&#65533;&#65533;}0&#65533;&#65533;&#65533;&#65533;&#65533;l&#65533;+Cs02h&#65533;4Lz&#65533;${&#65533;&#65533;{N&#65533;I&#65533;0 &#65533; &#65533;A!&#1794;1&#65533;K&#65533;&#65533;&#65533;Q4C0LB&#65533;&#65533;O(&#65533;,e&#65533;r&#65533;&#65533;&#65533;D8 &#65533;&#65533;&#65533;&&#65533;B-3&#65533;&#65533;(,B$&#65533;FZ#&#65533;Vg&#65533;|hYj&#65533;D &#65533;&#65533;&#65533;%&#65533;&#65533;p2&#65533;%&#65533;&#65533;hC&#65533;&#65533;&#65533;E&#65533;&#65533;&#65533;&#65533;A!J	A&#65533;&#65533;&#65533;@D&#65533;&#65533;&#65533;&#65533;#&#65533;&#65533;- C2&#65533;UH9&#65533;2&#65533;#&#65533; &#65533;5&#65533;T=&#65533;oZ&#65533;&#65533;&#65533;&#65533;&#65533;&#65533;&#65533;5R&#65533;JHb!2 @t &#65533;&#65533;&#65533;)&#65533;Bs&#65533;&#65533;U<&#65533;-&#65533;&#65533;lA&#65533;i&#65533;&#65533;$&#65533;&#65533;&#65533;&#65533;&#65533;)2&#65533;&#65533;na&#65533;D&#65533;&#65533;a&#65533;&#65533;	X&#65533;p&#65533;"&#65533;&#65533;.sP&#65533;k&#65533;2&#65533;,&#65533;&#65533;&#65533;&#65533;8&#65533;?&#65533;&#65533;&#65533;E&#65533;Zj&#65533;&#65533;6J#,&&#65533;&#65533;1&#65533;B,&#65533;|&#65533;&#65533;&#65533;#&#65533;&#65533;&#65533;0p&#65533;~U&#65533;&#65533;&#65533;,p&#65533;"&#65533;A&#65533;@_Y&#65533;&#65533;yh&#65533;&#65533;fEz&#65533;~x&#65533;`&#65533;&#65533;u&#65533;&#65533; \&#65533;-&#65533;&#1032;&#65533;&#65533;2 &#65533;/&#65533;&#65533; <&#65533;&#65533;C&#65533;&#65533;&#65533;&#65533;j&#683446;&#65533;~&#65533;k&#65533;&#65533;G&#65533;F&#65533;&#65533;
%&#1415;`&#65533;&#65533;&#65533;&#65533;!&#65533;&#65533;- '&#65533;&#65533;<.&#65533;&#65533;!&#65533; A	T v&#775;~&#65533;b2&#65533;&#65533;&#65533;&#342;H&#65533;&#65533;&#65533;
&#65533;&#65533;&#65533;+&#65533;GBu4 \@&#65533;A"&#65533;&#65533;0&#65533;&#65533;WM3C/&#65533;%&#65533;&#65533;&#65533; &#65533;`&#65533;p&#65533;;B&#65533;&#65533;&#65533;&#52654;l<l`x&#65533;&#224;&#65533;=&#65533;&#65533;P 	&#65533;fB&#65533;)&#65533;B00&#65533;Y9RGC-(&#65533;&#65533;&#65533;@0&#65533;&#65533;&#65533;&#65533;j]&#65533;8&#65533;&#65533;&#65533;B&#65533;&#65533;&#65533;&#65533;T&#65533;&#65533;4&#65533;a&#65533;&#65533;0L.&#65533;&#65533;&#65533;a&#65533;.&#65533;$`&#65533;&#65533;&#65533;Z'&#65533;
,&#65533;&#65533;-&#65533;&#65533;&#350;&#937;&#65533;NIt&#65533;&#65533;&#65533;&#65533;&#65533;&#65533;@&#65533;&#65533;&#65533;|&#65533;+&#65533;&#65533;&#65533;&#65533;m ]St &#65533;/T&#65533;Ad&#65533;&#65533;&#65533;8&#65533;$&#1242;M&#65533;&#65533;=&#65533;&#65533;n.m
&#65533;c&#65533;&#65533;	&#65533; X&#65533;LB*&#65533;H&#65533;iY&#65533;$C0&#65533;)8&#65533;&#65533;&#65533;&#65533;V&#65533;C&#65533;F&#65533;&#65533;]@#/&#65533;&#65533;w,]&#65533;&#65533;"&#65533;&#65533;_&#65533;bK&#65533;&#65533;&#65533;*&#65533;B0&#65533;W1&#65533;&#65533;L&#65533;1&#65533;'&#65533;&#65533;&#65533;@4&#65533;&#65533;x|&#65533;`!J&#65533;&#65533;&#65533;&#65533;&#65533;&#65533;i&#65533;i&#65533;$3.&#65533;@Z'AJ&#65533;&#65533;&#65533;GKl&#65533;
&#65533;&#65533;&#65533;&#65533;AT+&#65533;b&#65533;&#65533;8&#65533;0&#1538;&$B&#65533;&#65533;&#65533; &#65533;1!2&#65533;&#65533;&#646;#70[&#65533;&&#65533;!S&#65533;&#65533;&#1409;&#65533;SIDvB.2&#65533;&#65533;$&#65533;&#65533;&#65533;&#65533;&#65533;&#65533;&#65533;A&&#770;0@&#65533;&#65533;&#65533;&#65533;&I&#65533;q&#65533;)&#65533;&#65533;  eS&#65533;&#65533;m&#65533;$&#65533;E&#65533;&#65533;&#65533;&#65533;&#65533;&#65533;8&#65533;&#65533;	&#65533;&#11730;
&#65533;&#65533;\ &#65533;&#65533;"&#65533;&#65533;-0'tP&#65533;8&#65533;&#65533;1&#65533;B&&#65533;A@&#65533;W&#65533;J&#65533;&#65533;&#65533;a&#65533;"&#65533;m&#65533;&#65533;&#65533;1&#65533;&#65533;&#65533;~$'&#65533;&#65533;&#65533;~4&#65533;z&#65533;&#65533;$h&#65533;&#65533;&#65533;2&#65533;&#65533;T6-&#65533;/&#65533;B#|T@&#65533;pp&#65533;#&#65533;&#65533;w\&#1735;.4h&#65533;Y&#65533;&#65533;"&#65533;&#65533;&#288;'&#65533;&#65533;UF_&#65533;&#65533;]&#65533;`&#65533;&#65533;D+$ Y,&#65533;$&#65533;/x!|&#65533; 	L &#65533;J&|&#65533;&#65533;.D.&#65533;)&#65533;r&#65533;^^0S	&#65533;&#65533;&#65533;C  [6&#65533;&#65533;6&#65533;@&#65533;&#65533;yI&#65533;
&#65533;&#65533;,P&#65533;KD&#65533;X@p x&#65533;&#65533;4&#65533;&#65533;&#65533;@&#65533;&d&#65533;m&#65533;&#65533;&#65533;+l<<@&#65533;"g&#65533;2<6&#65533;:&#65533;&#65533;&#65533;&#65533;&#65533;-Z&#65533;&#65533;&#65533;?&#65533;!&#65533;H&#65533;!s}Dix&#65533;&#65533;M`&#65533;&#65533;&#65533;,&#65533;&#65533;&#65533;X&#65533;&#65533;D&#65533;|&#65533;&#65533;$T"&#65533;&#65533;&#65533;0&#65533;&&#65533;&#65533;C6/R&#65533;d3&#65533;'&#65533; 
|&#65533;,&#65533;&#65533;A(]E&#65533;&#65533;HODI&#65533;&#65533;&#65533;&#65533;&#65533; &#65533;=c3&#65533;bHbB  &#65533;&@4&#65533;u&#1117;&#65533;
&#65533;@&#65533;@&#65533;@&#65533;&#65533;j&#65533; c&#65533;@ &#65533;8&#65533;(`&#65533;@t&#1025;!B"&#65533;&#65533;+&#65533;&#65533;-&#65533;+&#65533;&#65533;+&#65533;&#65533;14'Y&#65533;&#65533;c&#65533;&#65533;(8BT&#65533;P&#65533;=o&#65533;FJpF&#65533;[&#65533;&#65533;\&#65533;vOp&#1362;&#65533;&#65533;U&#65533;=J&#65533;&#65533;Lg&#1805;&#65533;p&#65533;&#65533;@0 &#65533;&#65533;&#65533;&#65533;p&#65533;!YB!P&#65533;*&#65533;&#65533;-&#1538;-&#65533;.&#65533;yC&#65533;2&#65533;V&#65533;&#65533;.&#65533;&#65533;/&#65533; 018&#65533;&#65533;2M&#65533;&#65533;&#65533;&#65533;m2&#770;#&#65533;&#65533;@&#65533;+&#65533;mr&#65533;z&#65533;&#65533;2&#65533;\&#65533;GoC&#65533;C&#65533;4&#810;aj.&#65533;@&#65533;X&#65533;&#65533;h&#65533;	&#65533;&#65533;&#65533;&#65533;<&#65533;&#65533;AL&#65533;&#65533;&#65533;!B 8&#65533;&&#65533;-&#65533;.&#65533;&#65533;-k&#65533;&#65533;*&#65533;V#&#65533;(&#65533;.|&#65533;&#65533;q&#65533;&#65533;&#65533;&#65533;N6&#65533;/^K'&#65533;<&#65533;Z@"R&#65533;B&#65533;`&#65533;( &#65533;, e-Oe&#65533;&#65533;&#65533;0OP&#65533;&#65533;@&#65533;A&#65533;&#65533;&#65533;5B'&#65533;B-rC1(&#65533;r(2&#1637;&#65533;G&#65533;T&#65533;&#65533;&#65533;|S%&#65533;1&#65533;%&#65533;X  &#65533;r&#65533;J>&#65533;(&#65533;l&#65533;&#65533;C4&#65533;&#65533;&#65533;q	@ &#65533; &#65533;&#65533;D&#65533;tA&#65533;&#65533;&#65533;&#65533;z&#65533;&#65533;&#65533;&#65533;&#65533;&#65533; &#65533;!,&#65533;&&#65533;&#65533;)&#65533;B,&#65533;B0&#65533;68&#65533;&#65533;&#1565;&#65533;&#65533;&#65533;4&#65533;-l&#65533;&#65533;&#65533;@Y&#65533;3&#65533;s_@z&#65533;%&#65533;&#65533;?&#65533;&#65533;M&#65533;&#65533;^DkR&#65533;&#65533;@PA&#65533;&#65533;(B%t*&#65533;00&#65533;&#65533;&#65533;%C:9&#65533;8&#65533;&#65533;&#1743;&#65533;0&#1156;&#65533;V7&#65533;&#65533;x&&#65533;&#1710;&#65533;3.L&#65533;&#65533;&#65533;&#65533;5@&#65533;eH&#65533;q[c&#65533;*{&#65533;&#65533;do+bZ&#65533;&#65533;$hB(&#65533;&#65533;*&#65533;^&#65533;B0&#65533;p&#1338;	&#65533;-I&#65533;&#65533;&#65533;&#65533;Ux&#65533;9&#65533;&#65533;7Qh&#65533;#j%12&#65533;+&#65533;8&#65533;P&#65533;2&#65533;&#65533;b'&#65533;99&#65533;G&#65533;&#65533;+P&#65533;&#65533;7&#65533;i&#1281;]&#65533;&#65533;&#65533;V&#65533;&#65533;&#65533;#&#65533;)&#65533;&#65533;h&#65533;&#65533;&#65533;/&#65533;&#65533; x&#65533;| L&#65533;YbS&#1916;T6D&#65533;&#65533;n|" x@$&#65533;&#65533;6&#65533;&#65533;&#65533;"&#65533;&#65533;p&#65533;;Q&#65533;Ko&#65533;&#65533;{&#65533;&#65533;O&#65533;&#1019;&#65533;S&#65533;&#65533;,&#65533;B$&#65533;A&#65533;&#65533;$2%7&#65533;'&#65533;b&#65533;&#65533;&#65533;&#65533;&#65533;&#65533;{p&#65533;G &#65533;@&&#65533;&#65533;n&#65533;o&#65533;Gi&#65533;&#65533;&#65533;}&#65533;&#65533;cMX&#65533;&#65533;w-&#65533;&#65533;/&#1282;,&#65533;V-&#65533;&#65533;.&#1839;&#65533;&#65533;I&#65533;2 (&#65533;&#65533;&#65533;h=&#65533;*#H'*b&#65533;&#65533;3n&#65533;&#65533;@\>&#65533;&#65533;O&#65533;~%&#65533;&#1192;&#65533;&#65533;W&#65533;&#65533;&#213;[e&#65533;&#65533;D
&#65533;&#65533;+&#65533;B(H&#65533;&#65533;Q&#65533;\B$&#65533;&#65533;xA&#65533;B&&#65533;&#65533;&#65533;q8&#65533;VR&#65533;.&#65533;(&#65533;&#65533;@4 e&#65533;,@ ` &#65533;&#65533;0(&#65533;&#65533;&#65533;&#65533;!B4&#65533;bE&#65533;1f&#1336;&#65533;&#65533;#D&#65533;&#65533;&#65533;9&#65533;dI&#65533;'Q&#65533;T&#65533;&#65533;&#65533;&#649;a&#404;9&#65533;"&#65533;&#65533;&#65533;&#65533;&#65533;&#65533;&#65533;3g?{&#65533;&#1241;P&#65533;@&#65533;
-j4(&#65533;c&#65533;|&#65533;&#65533;5&#65533;&#1386;W&#65533;h&#65533;J&#65533;&#65533;k&#1518;&#65533;L&#65533;&#65533;i&#1186;B&#65533;&#65533;:&#65533;v&#1056;&#65533;&#65533;&#65533;&#65533;ISF&#65533;#C&#65533; &#65533;&#65533;&#461;;&#65533;$&#65533;&#65533;&#21346;K&#65533;nk&#65533;si&#65533;&#65533;C&#65533;"}&#65533;&#65533;&#65533;*Iv&#65533;0&#65533;&#65533;&#65533;D&#65533;&#65533;&#65533;&#65533;!M&#1255;Q&#65533;$&#1874;uk&#1519;a&#65533;m&#65533;tj&#1783;=&#65533;&#65533;8P G&#65533;&#65533;l&#1464;3&#65533;&#854;)&#65533;&#65533;l&#65533;&#65533;?&#65533;'W&#65533;&#1649;d&#1235;!&#65533;^&#65533;X1c&#65533;b&#65533;&#1684;&#65533;&#65533;9k&#65533;H"&#65533;&M4h&#1324;Y&#65533;&#65533;&#65533;1Z&#65533;&#65533;!B&#65533;&#65533;h&#65533;&#65533;#0@T &#65533;8@< &#65533;X@v #&#65533;X&#65533;Af&#65533;&#65533;&#65533;%q&#65533;&#49553;&#65533;=&#65533; P&#65533;&#65533;
 &#65533;&#65533;2&#65533;"&#65533;p&#65533;&#65533;G&#65533;&#65533;M&#65533;!&#65533;t&#65533;&#65533;&#65533;j&#65533;QI&#65533;&#65533;&#65533;!&#65533;8&#547;d&#65533;&#43609;&#65533;n&#65533;&#65533;UP&#65533;&#65533;UNy&#65533;&#65533;d&#65533;a&#65533;[bI&#65533;L*Q&#65533;H0&#65533;d&#65533;B&#65533;&#65533;#7&#65533;@&#65533;.&#65533;&#65533;&#65533;&&#65533;&#65533;&#65533;&#65533; &#65533;j&#65533;AQn&#65533;!&#65533;bh&#65533;0&#65533;&#65533;&#65533;KGk&#65533;!&#65533;.M&#1152;8&#65533;&#65533;/&#65533; $Y&#65533;a&#65533;(&#65533;D|&#65533;(&#65533;&#65533;&#65533;&#65533;M&#65533;C&#65533;)&#65533;&#65533;A&#65533;  !&#65533;vm&#65533;a&#65533;&#65533;&#65533;&#65533;c&#65533;&#65533;M&#65533;M#&#65533;&#65533;g3j&#65533;&#65533;'&#65533;&#65533;&#65533;Gr1&#65533;c&#65533;#*YJ&#65533;&#65533;&#65533;I&#65533;&#35029;X &#65533;&#65533;Pr&#65533;R(Y&#65533;5&#65533;&#65533;&#65533;&#65533;&#65533;B*t`&#65533; (&#65533;&#65533;&#65533;&#65533;&#65533;m&#65533;&#65533;&#65533;kT&#65533;F	0&#65533;&#65533; >&#65533;&#65533;Fa%:h&#65533;&#65533;p
&#65533;&#65533;iD&#65533;&#65533;pD&#65533;_&#65533;c&#65533;&#65533;&#65533;Xv&#1393;&#65533;9&#65533;Q!&#65533;*x`&#65533;&#65533;q&#65533;yXf&#65533;-&#65533;#e&#65533;N&#65533;5&#65533;&#65533;6&#65533;hg&#65533;f&#65533;&#65533;&#65533; &#65533;&#65533;6&#1595;b&#65533;%&#65533; &#65533;r&#65533;!&#65533;"h&#65533;%&#65533;&#65533;!&#65533;`H&#65533;&#65533;4&#65533;&#65533;H &#65533;
(&#65533;&#65533;&#65533;&#65533;'&#65533;V 5qaj|&#65533;&#65533;8M&#65533;&#65533;&#65533;&#65533;@&#65533;&#65533;&#2191;IT2&#596;&#65533;&#65533;g&#65533;&#65533;&#65533;T:q$&#65533;6&#65533;8B	"Bx&#65533;W&#1106;t&#65533;&#65533;&#65533;&#65533;&#65533;]w&#65533;&#65533;&#65533;&#65533;v&#65533;yc&#65533; 
>`&#65533;&#65533;W&#65533;`&#456;<&#65533;&#65533;c&#65533;&#65533;b&#65533;&#65533;o&#1446;&#131;2Iq&#65533;Ir&#1894;&#65533;v&#65533;1&#65533;>{_&#65533;'&#65533;&#65533;#&#65533;&#65533;]~&&#65533;FwL&#65533;&#65533;]&#65533;&#65533;H&#65533;&#2254;"VP&#65533;&#65533;HSM&#65533;&#65533;-&#65533;;.0$A&#65533;&#65533;&#65533;&#65533;&#65533;4&#577;8&#65533;&#65533; &#65533;W&#1187;&#65533;D&&#1464;N.&#65533;&#65533;a&#1445;&#65533;g&#65533;&#65533;I.h)&#65533;I&#65533;\&#65533;_u$q&#65533;H&#65533;@&#65533;&#65533;FX&#65533;!X&#65533;W&#65533;&#65533;1HiFp^&#65533;f&#65533;&#65533;&#65533;&#65533;-V&#65533;&#65533;6!&#65533;&#65533;H
#&#65533;E&#65533;0&#65533;&#65533;&#65533;s &#65533;&#65533;&#65533;&#65533;t
#&#65533;z?f@&#65533;9&#65533;w&#65533;3/B4&#65533;&#65533;Y/H&#65533;&#65533;8&#65533;n"&#65533;Z*&#65533;,&#65533;A&#65533;&#65533;&#65533;.&#65533;&#65533;!"B&#65533;JHS&#65533;&#65533;	8&#65533;&#65533;&#65533;%&#65533;&#65533;EM&k&#65533;`&#65533;d&#65533; 9N&#65533;&#65533;b&#65533;&#65533;\&#65533;&#65533;f&#65533;m&#65533;&#65533;&#65533;$&#65533;&#65533;X&#65533;S&#65533;&#1171;&#65533;#&#525;&#65533;g&#65533;D&#65533;#&#65533;&#65533;&#65533;@
_(&#65533;)&#65533;&#65533;&#65533;&#65533;&#65533;T&#65533;T&#65533;&#65533;@&#65533;&#65533;'&#65533;&#65533;MN&#65533;X&#65533;&#65533;&#65533;mZ&#65533;&#65533;&#65533;d&#65533;&#65533;q&#65533;c&#65533;5p&#65533;&#65533;"&#65533;L&#1580;&#65533;&#65533;&#1106;&#65533;L&#65533;Z&#65533;&#65533;3&#65533;&#65533;pE&#65533;xb&#65533;&#65533;!&#65533;'&#65533;`&#65533;tt8&#65533;&#65533;?&#65533;&#65533;A&#65533;&#386;&#65533;&#534;&#65533;$&#65533;&#65533;@&#65533;%BV&#65533;0&#65533;x&#65533;&#65533;&#65533;&#65533;)&#652;&#1586;4&#65533;&#65533;&#65533;&#65533;	&#65533;b61@&#65533;A&#65533;&#65533;E0&#65533;:c&#65533;&#33294;&#65533;E&&#65533;&#65533;&#65533;s&#65533;E&#65533;Oa&#65533;&#1054;&#1156;&#65533;&#65533;T&#65533;&#65533;2&#65533;4&#65533;&#65533;$&#65533;&#65533;i&#65533;&#65533;&#65533;in
r5&#65533;=R 	&#65533;@J&#65533;&#65533;&#65533;&#65533;T&#65533;&#65533;&#65533;R&#65533;qD !&#65533;&#65533;&#44224;&#65533;&#65533;t&#65533;o&#1896;&#65533;&#65533;&#65533;&#1094;<&#65533;&#65533;-&#65533;]	92&#65533;&#65533;&#65533;XU&#65533;&#65533;&#65533;&#65533;!&#65533;&#65533;&#65533;dA&#65533;&#65533;&#65533;0<&#65533;H&#65533;&#65533;&#65533;s&#65533;&#65533;&#65533;&#65533;&#65533;&#1148;&#65533;&#65533;4r5-K&#65533;GZ&#1390;&#65533;v&#65533;&#65533;hA &#65533;&#65533;&#65533;L.&#65533;
`&#65533;'&#65533;t&#65533;)&#65533;&#1026;&#1326;&#65533;&#65533;&#1864;&#65533;&#65533;&#65533;
&#65533;&#65533;.%&#65533;5&#65533;s&#65533;&#65533;W{P@|&#65533;C&#65533;b&#65533;&#65533;1>"ddB &#65533;k&#65533;&#65533;;&#65533;&#65533;&#65533;&#65533;5&#65533;&#65533;&#65533;_&#65533;r&#65533;q&#65533;,&#65533;0&#65533;&#65533; D&#65533;&#65533;2qb0&#65533;&#65533;&#65533;&#65533; B&#65533;7&#65533;&#65533;q&#65533;E_&#65533;&#855;&#65533;&#65533;\9&#65533;&#1321;T PPC"2&#65533;&#65533;W&#65533;B&#65533;p&#65533;( &#65533;&#65533;&#65533;&#65533;&#65533;e&#65533;k3	a&#65533;n/&#65533;&#65533;sq&#65533;q&#65533;v2&#65533;&#65533;&#65533; 
d`5P&#65533;&#65533;P&#65533;&&#65533;&#65533;&#65533;a&#65533;9&#65533;W&#65533;&#65533;X&#406;|(&#65533;&#65533;&#65533;&#65533;>&#65533;F&#65533;&#65533; @&#65533;&#65533; -8A&#418;jy5T&#65533;&#65533;H&#65533;&#65533;&#65533;&#65533;7!c&#65533;6yt&#415;,B3&#65533;)&#65533;&#65533;a&#65533;&#65533;&#65533;&#65533;W&#65533;&#65533;{&#65533;8&#65533;b
&#65533;l&#65533;&#65533;A&#65533;\(#&#65533;&#65533;&#65533;&#65533;&#65533;&#65533;k&&#65533;c&#65533;C&#65533;&#65533;#&#65533;=Zr&#65533;/&#65533;|&#65533;g&#65533;J&#65533;X&#65533;&#65533;vuEX_&#65533;5&#65533;&#65533;&#872;&#65533;y&#65533;Td&#1388;^&#23233;&#65533;@F3np&#65533;&#65533;o=&#65533;&#65533;Z&#763;&#65533;f&#65533;&#65533;k&#65533;`O;&#65533;&#65533;&#65533;&#65533;)+&#255;&#65533;&#65533;&#65533;&#65533;!\&#65533;Sw&#65533;&#65533;&#65533;p&#65533;2:&#65533;&#65533;&#65533;7&#65533;3LU&#306;&#65533;&#65533;Lj&#65533;&#65533;&#65533;8&#65533;	&#65533;&#740;&#65533;&#65533;&#65533;&#65533;&#65533;/&#65533;r&#65533;&#65533;&#65533; &#65533;O&#65533;B:J:j&#1830;&#65533;{:N&#65533;&#65533;&#65533;&#65533;|&#65533;&#65533;}&#65533;&#65533;~'&#1698;&#1915;&#65533;&#65533;&#65533;&#65533;E&#65533;J&#65533;&#65533;&#65533;k)&#65533;&#65533;&#65533;:&#65533;&#65533;6t&#504;7f&#65533;&#65533;&#65533;15&#617;&#65533;&#65533;&#65533;{&#65533;o&#65533;&#65533;&#65533;&#65533;0&#65533;lB<C@&#65533;'t&#65533;>_&#65533;&#65533;,64&#65533;1&#65533;sx&#65533;&#65533;&#65533;JB&#1848;&#65533;&#65533;&#65533;K&#65533;%&#65533;&#65533; &#65533;  &#65533;;&#65533;&#65533;&#65533;.&#65533;&#65533; *&#65533;&#65533;  8&#389;&#65533;F&#65533;&#65533;&#65533;!|&#463;&#65533;&#65533;D)&#65533;&#65533;u&#65533;1&#65533;?&#65533;B&#65533;s&#65533;2&#65533;&#65533;d&#65533;O{&#65533;`&#65533;'a/HA"&#65533;&#65533;0&#65533;&#65533;l6&#65533;&#65533;&#65533;r&#65533;&&#65533;&#65533;&#65533;&#65533;%d&#65533;gh&#65533;&#65533;<&#65533;&#65533;=d&#65533;&#65533;&#65533;&#65533;+Pa4&#65533;&#65533;&#49335;&#65533;&#65533;&#65533;N&#65533;&#65533;_M&#65533;f&#65533;&#65533;F`&#65533;&#65533;&#65533;&#1054;&#1511;&#65533;>&#65533;&#65533;&#65533;&#65533;&#1376;4&#65533;G"&#65533;&#65533;&"&#65533;`7&#65533;&#65533;&#65533;&#65533;m&#65533;i&#65533;4c&#65533;~@&#65533;&#65533;&#65533;_&#65533;&#65533;&#65533;&#1022;{&#65533;O&#1555;&#65533;S&#65533;	&#65533;F&#65533;(&#1270;&#65533;&#65533;&#65533;N&#65533; o&#65533;&#65533;-p&#22539;&#65533;&#65533;F \&#65533;&#65533;&#65533;/&#65533;&#65533;&#65533;&#65533;&#65533;=&#65533;&#65533;Vv $ |&#424;&#1580;bP&#65533;NH&#1952;l|XP&#65533;L&#65533;I,&#65533;&#1327;h&#65533;F6@&#65533;@&#65533;&#65533;O&#65533;&#65533;=&#65533;#10&#65533;`&#65533;&#65533;&#65533;	V@&#65533;&#65533;^&#65533;&N&#65533;&#862;&#65533;=)&#65533;&#65533;ec&#65533;&#65533;&#65533;&#65533;vN&#65533; $`&#65533;&#65533;=6&#65533;}p&#65533;&#65533;/&#65533;&#65533;&#65533;&#65533;&#65533;Z&#65533;3N&#65533;&#65533;	&#65533;&#65533;N_&#65533;&#65533;&#46794;&#65533;&#65533;&#65533;&#559;&#65533;&#1026;T@&#65533;P&#65533;&#65533;&#65533;&#65533;&#65533;o>&#65533;&#65533;&#65533;	0&#65533;&#65533;f&#65533;&#65533;U&#65533;&#65533;V&#65533;h&#65533;&#65533;zRp&&#65533;&#65533;p&#65533;&#65533;&#65533;&#559;
&#65533;&#65533;@&#65533;O&#65533;&#65533;&#65533;&#65533;&#65533;&#65533;&#65533;V&#65533;t
&#65533;$q/&#65533;&#65533;04&#65533;`&#65533;.a&#65533;&#65533;&#65533;&#65533;&#1506;&#65533;&#65533;&#65533;&#65533;&#65533; < 	&#65533;&#65533;&#65533;Q&#480;&#65533;&#65533;&#65533;&#65533;&#65533; &#65533;`/1&#65533;`F`&#65533;>oQ&#65533;D&#65533;
&#65533;&#65533;&#65533;&#65533;&#65533;
KcNJ,&#65533;*@$&#65533;(d,&#65533;&#65533;&#65533;&#65533;m
&#65533;&#65533;&#65533;&#65533;K&#65533;&#65533; &#65533;j&#65533;&#1038;R&#65533;&#65533;&#65533;&#65533;
&#65533;&#65533;
&#65533;&#65533;
&#65533;@&#65533;&#65533;0UQ&#65533;@
r&#65533;&#65533;o&#12081;&#65533;&#65533;&#364;&#65533;&#65533;&#65533;#`J&#65533;Z`N&#65533;D&#65533;H&#65533;> X&#65533;D .&#65533;(`& 6&#65533;4H@ &#65533;k&#1284;&#65533;&#65533;&#65533;&b&#65533;xV`)Y`R \&#65533;z &#65533;&#65533;z`&#65533; &#65533;&#65533;L&#65533;&#65533;&#65533;&#65533;&#65533;&#65533;&#65533;&#65533;&#65533;#&#65533;L&#65533;n&#65533;&(yI>fz&#65533;&#65533;X&#65533;	&#65533;&#65533;&#65533;&#65533;&#65533;`&#65533; /&#65533;&#65533;.&#65533; &#65533;&#65533; &#65533; 	&#65533;&#65533;/&#934;p@X 0&#65533;@&#65533;&#65533;&#65533;&<&#65533;&#65533;@
&#65533;&#65533;&#65533;F&#65533;Ab&#65533;A&#65533;&#65533;) &#65533;`&#65533;C&#65533;P&#65533;&#65533;
X &#65533;&#65533;&#65533;`h&#65533;&#65533;&#65533;&#65533;&#65533;&#36466;&#65533; " .&#65533; &#65533;8&#65533;{&#65533;&#65533; 6&#65533;&#65533; &#65533;&#65533;+&#65533;#r&#65533;
&#65533; 	&#65533;&#65533;	&#65533;&#65533;kv&#65533;\&#65533;>`, @&#65533;J&#65533;N&#65533;&#65533;&#65533;h  "-5f4}&#65533;	&#65533; 7&#1088;&#65533;t@&#65533;&#65533;&#65533;&#65533;hf&#65533;&#65533;F&#65533;&#65533;&#65533;&#65533;&#65533;N&#65533;:&#65533;!8&#65533; D&#65533;&#65533;&#65533;&#65533;/&#65533;&#65533;C&#65533;b&#65533;bo&#65533;`B'&#65533;&#65533;&#65533;&#65533; 	v&#65533;D&#65533;`!&#65533;F&#65533;L&#65533;Q&#65533;Zcb(D&#65533;2&#65533;&#65533;&#65533;+y&#65533; 	\ 	m&#65533;&#65533;&#65533;,&#65533;K/)&#65533;&bZ&#65533;
&#65533; 
&#65533;`\&#65533;&#65533;&#65533; &#65533;&#65533;tAOsAY&#65533;&#65533;&#65533;&#65533;@&#65533;@	&#65533;`j&#65533;:;&#65533;`@1&#65533;&#65533;&#65533;sIj&#65533;<&#65533;&#65533;%
&#65533;H@&#65533;&#65533;&#65533;^/&#65533;@l&#65533;z'Gu&#65533;&#1698;&#65533;>&#65533;&#65533;G&#65533;&#65533;&#65533;&#65533;&#65533;&#384;&#65533;&#65533;" &#65533;b 
H&#65533;8)&#65533;Sq&#65533;&#65533;o&#65533;&#65533; S3&#65533;&#65533;&#65533;	z&#65533;<&#65533;1g&#277;NMu&#65533;gl $&#65533;&#65533;&#65533;&#65533; n&#65533;&#65533;&#65533;N+O&#65533;&#65533;&#65533;&#65533;O&#65533;tc&#65533;)
&#65533;&#65533;&#65533; &#65533;@& &#65533;""l S&#65533;)&#65533;&#65533;00R5&#65533;&#65533;xP&#65533;&#896;&#65533;&#65533; 
&#65533;@t&#65533;H &#65533;qp&#65533;2}&#65533;',X&#65533;&#65533;@n&#65533;	&#65533;`&#65533;&#65533;&#65533;&#65533;&#65533;\&#65533;&#65533;ct&#65533;&#1070;&#65533;

b
&#65533;R 
&#65533;&#65533;&#1152;|&#65533;&#65533;Y &#65533;&#65533;&#65533;>&#65533;&#65533;&#65533;&#65533;`#&#65533;&#65533;&#65533;c.&#65533;&#65533;	~&#65533;8&#65533;x&#65533;F&#693;L&#1013;D&#65533;&#65533;4&#65533;j  x`&#400;>&#65533;@ _7M{&#65533;&#65533;&#65533;4.}&#65533;G $ &#65533;&#65533; >Rq.&#65533;&#65533;"&#65533;&#65533;&#65533;&#65533; 0&#65533;"YQ&#65533;&#65533;I&#65533;&#65533;Z&#65533;&#65533;&#65533;&#65533;
&#65533;&#65533;r`.&#65533;f%
{<q&#65533;&#65533;L&#65533;&#65533;H&#65533;V&#65533;&#65533;`J&#65533;@	* z&#65533;&#65533;HGsVG&#65533;e&#65533;>&#65533;&#65533; Bb&#65533;&#65533;R/r&&#65533;&#65533;`&#65533;&#65533;Q'4O c&#65533;&#65533;&#65533;&#65533;&#65533;&#65533;&#65533;&#65533;&#65533;&#65533; &#65533;@? g@&#65533;&#65533;&#65533;&#65533;&#65533;&#65533;&&#65533;2&#65533;&#65533;&#65533;4&#65533; &#65533;&#65533;lVm&#65533;n&#65533;&#774;L6&#65533;&#65533;*h&#65533;
`&#65533;&#672;P &#65533; &#65533;4&#65533;&#65533;&#65533;
&#65533;&#65533;x&#65533;&#65533;
&#65533;&#65533;m)5r)R+wO&#65533;Z{p&#65533; &#65533; F@&#65533;d&#65533;&#65533;m&#65533;&#1428;x@
&#65533;uX&#65533;&#65533;
p&#65533;&#65533;&#65533;&#65533;uG4d&#65533;&#1186;&#65533;vQ&#65533;&#65533;@#&#65533;vhu&#65533;&#65533;	b@j&#65533;
&#65533;N&#65533;p&#65533;&#65533;q&#65533;n&#65533;&#65533;u &#65533;`	&#65533;&#65533;	&#65533;`&#65533;&#65533;&#65533;	&#65533; 
&#65533;&#65533;
&#65533;&#65533;&#65533; &#65533;&#65533;Pz&#336;&#65533;&#65533;&#65533;&#65533;&#65533;	|&#65533;@&#65533;&#65533;V&#65533;&#65533;_&#65533;&#65533; $ &#65533;&#65533;7&#65533;&#65533;`&#65533;&#65533;&#65533;w&#65533;&#65533;W~&#65533;'&#65533;p&#65533;i&#65533;W"&#65533;z&#65533;&#65533;c&#65533;&#65533;F `&#65533;c &#65533;dA&#65533;&#65533;@7`&#65533;1, V&#65533;~ 	&#65533;@&#65533;q&#65533;O&#65533;&#65533;V&#65533;^O&#65533;&#65533;
x&#65533;&@&#65533;&#65533;O&#65533;&#65533;qO&#65533;j"@&#65533;&#65533;h&#65533;O&#65533;&#65533;&#65533;r&#65533;zx&#65533;&#65533;T?a&#65533;"&#65533;P&#65533;&#65533;&#65533;	&#65533;@@&#65533;&#65533;&#65533;(&#65533;&#65533;&#65533; &#65533;xBSd/&#65533;&#65533;7`P&#65533;&#65533;"/&#65533;&#65533;
&#65533; &#65533;pz1E&#65533;>6&#65533;T&#65533;s&#65533;P]&#65533;2cT&#65533;4Z&#65533;&#65533;V&#65533;  &#65533;&#416;&#1763;&#65533;&#65533;@ iY-M"&#65533;&#65533; -t&#371;  R V&#65533;&#65533;'&#65533;zd&#837;"&#65533;F&#65533;$C&#65533;|@	&#65533;`y[OA5pZ&#65533;&#65533;&#65533;5&#65533; Z&#65533;Tu&#65533;&#65533;%&#65533;l&#65533;h&#65533; `&#65533;&#65533;.&#65533;&#65533;&#65533;&#65533;&#65533;<&#65533;&#65533;%&#65533;y&#65533;^&#65533;&#65533;&#65533;07&#65533;&#65533;&&#65533;*&#65533;\&#65533;&#65533;v&#644;(&#65533;q
 &#65533;4 L&#65533;l &#65533; &#1555;j&#65533;&#65533;&#65533;&#65533;P&#65533; 
6c &#65533; Z	<&#65533;u&#65533;&#65533;wi&#65533;`&#65533;&#65533;&#65533; ,&#65533;G&#65533;&#65533;ie&#65533;&#65533;nn&#65533;&#65533;&#65533;
&#65533;&#65533;(&#65533;[(&#65533;&#65533;M
&#65533;&#65533;*Gf&#65533;&#65533;&#65533;&#65533;`&#65533; &#65533;,P&#65533;>&#65533; 
f&#65533;>}
B&#65533;&#65533;&#65533;&#65533;V V&#65533;R5&#65533;&#65533;( &#65533;&#65533;j&#65533;b,&#65533;&#65533;l&#152;m&#65533;&#65533;G&#65533;h&#65533;>&#65533;&#65533;Z&#65533;8&#65533;
&#65533;&#65533; &#65533;> f&#65533;&#65533;&#65533;	&#65533;@&#65533;&#65533;/5&#65533;X&#65533;aO&#65533;&#65533;	&#65533; &#65533;&#65533;L&#65533;&#65533;"&#65533; @ &#65533;&#65533;m&#65533; *&#65533;&#65533; *&#65533;n&#1440;&#65533;&#65533;&#65533;b&#65533;B&#610;HcL&#65533;M&#329;
&#65533;&#646;gE1`Z&#65533;&#65533; 
&#65533;&#65533;L&#65533;oZ}&#65533;&#65533;`}3/o&#65533;&#65533;&#65533;w&#65533;(y&#65533;
&#65533;r&#65533;
2&#65533;=&#65533;&#65533;,&#65533;&#65533;M"Z&#1822;.&#45606;y&#65533;&#65533;&#65533;&#65533;i&#65533;&#65533;&#65533;&#65533;&#65533;K&#65533;&#65533;	35&#65533;  L&#65533;&#65533;&#65533;R&#65533;&#65533;&#65533;&#65533;&#65533;&#65533;&#65533;&#65533;@&#65533;1&#65533;Nc&#65533;&#65533;YR-o&#65533;&#890;&#65533;[&#65533; 
&#65533;{(&#65533;Z&#65533;6&#65533;{&#65533;z&#65533;&#65533;&#65533;&#860;&#65533;jGB&#65533;&#65533;s&#65533;&#65533;&#65533;& ^ &#65533;&#65533;
&#65533;@&#65533;&#65533;&#65533;&#1008;&#65533;1;(`&#65533;zl&#65533;&#65533;&#65533;
`n&#65533;
$w.&#65533; N&#65533;&#65533;&#65533;&#65533;&#65533;&#65533;:5D&#65533;&#65533;&#65533;&#65533;&#65533;e|<&#65533;
&#65533;&#65533;&#65533;&#65533;&#65533;#F3)&#65533;D[&#65533;W1&#65533;&#65533;&#65533;&#65533;&#65533;	t&#65533;j&#65533;&#65533;&#65533;&#65533;l&#65533;&#65533;2&#65533; 4&#65533;&#65533;&#65533;b&#65533;`	N&#65533;{=h&#65533;&#65533;&#65533;#&#65533;&#65533;&#65533;&#58164;&#65533;|&#65533;G&#65533;&#65533;e&#65533;&#65533;QV&#65533; J&#65533;&#65533;&#65533;&#65533;2&#65533;C&#65533;&#65533; 
n .&#65533;n&#65533;&#65533;&#65533;Y&#65533;&#65533;&#65533;&#65533;F:`&#65533;&#65533;&#845;&#65533;u&#65533;Dr$}I&&#65533;&#65533;).&#65533;&#339;&#65533;D&#65533;6&#65533;_o&#65533;&#65533;&#65533;,&#65533;@&#65533;&#65533;`y#&#65533;i&#65533;&#65533; &#65533; 2&#65533;;]&#65533;&#65533;&#65533;&#65533;A&#65533;FD s&#65533;&#65533;&#65533;k&#65533;&#65533;EW&#65533;|E&#65533;&#65533;&#65533;&#65533;&#65533;4 &#54701;&#65533;umB*&#65533;&#65533;&#65533;	&#65533;>&#65533;&#65533;&#65533;&#65533; 
>4&#65533;&#65533;&#65533;&#65533;h &#65533; &#65533;&#65533;Vt`&#65533;&#65533;&#1379;|&#65533;&#65533;&#65533;&#1671;&#65533;&#166;&#65533;&#65533;&#65533;&#65533;&#65533;&#65533;@>`&#65533;@&#65533;`&#65533;&#65533;&#65533;&#65533;&#972;&#2003;	Z@x%&#65533;&#1469;#&#65533;)/&#65533;5&#992;h&#65533;&#65533;&#65533;&#65533;p&#65533;}&#65533;/)&#65533;&#24332;\&#65533;&#65533;G&#65533;&#65533;-&#65533; ,&#65533;X&#65533;&#65533;&#65533;&#65533;&#65533;&#65533;&#65533;&#65533;&#1457;&#65533;	`&#65533;@G&#1426;&#65533;&#65533;z&#65533;g&#65533;
_&#65533;&#65533;+ &#65533;&#65533;&#65533;&#65533;&#65533; &#65533;&#65533;&#1893;K&#65533;N>&#65533;&#65533;	]&#65533;&#65533;&#1994;+&#65533;&#1391;3&&#65533;&#65533;&#65533;
&#65533;&#65533;&#65533;Z<r&#65533;`&#65533;&#65533;h&#65533;&@F&#65533;P&#65533;n&#65533;N&#65533; &#65533; &#65533;&#65533;9z&#65533;&#65533;&#65533;&#65533;G&#65533;x&#65533;&#65533;S&#65533;&#65533;d&#65533;&#65533;l&#65533;p&#65533;* z``&#65533;&#65533;&#65533;>&#65533;&#352;&#65533; B&#2409;&#65533;&#65533;&#65533;&#65533;&#65533;&#65533;&#348;g&#65533;&#65533;t \O&#65533; 
N &#65533;&#65533;&#65533;&#65533;P&#65533;&#65533;&#65533;&#65533;w.&#65533;&#65533;&#65533; &#65533;L&#65533;&#315; &#65533;QS3&#65533;&#65533;`V&#65533;$ l]i&#65533;&#65533;j$&#65533;&#65533;"X&#1941;hU&#65533;	6&#65533;0&#65533;&#65533;&#65533;&#65533;f&#65533;&#65533;wn&#65533;~&#65533;&#65533;o&#65533;&#65533;%&#65533;X5&#65533;&#65533;@&#65533;&#65533;D&#65533;&#65533;&#65533;O
d`&#65533;&#65533;&#65533;M&#65533;RK&#65533;k#F@ &#65533;&#65533;5j&#65533;$x	&#65533; 1&#65533;&#65533;&#65533;L&#65533;&#65533;1&#65533;&#397;f&#65533;h&#65533;&#529;$K&#65533;<&#65533;2&#65533;&#661;,[&#65533;|	3&#65533;&#792;)^&#65533;&#65533;1&#65533;&#925;<{&#65533;&#65533;	t&#65533;&#65533; q8@!&#65533;'^&#932;Q&#65533;&#65533;&#65533;T&#65533;LMc&#786;-DTh &#65533;&D&#65533;cA6tH&#65533;,F&#65533;F &#65533;&#65533;aE(e&#65533;R5&#65533;&#65533;&#65533;b&#65533;>&#65533;&#65533;&#352;;k&#65533;&#65533;r&#65533;&#65533;&#332;;~9%_&#65533;b&#65533;&#65533;&#65533;9&#65533;&#65533;&#130;&#65533;&#65533;<{&#65533;&#138;'c&#1048;FSp*&#65533;&#65533;&#65533;&#65533;!&#65533;E&#587;
Ly&#65533;&#65533;&#65533;&#65533;&#65533;&#65533;&#65533;N$P &#65533;&#65533;A&#65533;&#65533;&#65533;z&#65533;*0GX`k60&#65533;&#65533;O.2&#65533;&#65533;&#65533;&#1851;{wy&#65533;"&#65533;&#65533;&#65533;&#731;?&#65533;&#65533;,n&#65533;&#65533;TH&#65533;&#65533;
&#65533;&#65533;&#65533;&#65533;&#65533;/&#65533;&#723;"7Vx&#65533;&#65533;@m&#65533;D^&#65533;yf&#65533;&#65533;0&#65533;K`qkv&#65533;a&#65533;
 z&#65533;&#65533;f&#65533;D&#65533;}b&#65533;"&#65533;t&#65533;e&#65533;i&#65533;b&#65533;&#1321;gQ&#65533;5T &#65533;Eu&#65533;&#65533;&#65533;UV&#65533;&#65533;Tk&#65533;&#65533;&#65533;&#65533;6x&#65533;@ `@m&#65533;-&#65533;$pM&#65533;&#65533;$ A+&#65533;`;&#65533;Zjf|&#65533;&#65533;&#65533;&#65533;OJ$&#65533;&#65533;j&#65533;&#65533;&#65533;&#65533;	g&#65533;<Mg&#1417;&#65533;9T@&#65533;&#65533;_d&#1486;&#65533;&#65533;&#65533;&#65533;S0!*&#65533;&#65533;&#65533;T i&#65533;&#65533;R &#65533;&#65533;V`$&#65533;pPX&#65533;&#65533;f&#65533;&#65533;&#65533;A&#65533;F*0&#65533;&#65533;t&#65533;z&#65533;&#65533;&#65533;Ik&#65533;&#65533;:&g&#65533;&#65533;&#65533;&#65533;&#65533;!p&#65533;L`&#65533;:&#65533;f&#65533;TjFR&#65533;&#65533;-&#65533;&#65533;B
*T{-&#65533;*&#65533;@&#65533;&#65533;2&#65533;p&#65533;c,;&#65533;&#65533;BePT&#65533;p&#65533;&#65533;$&#65533; &#65533;&#65533;Ko&#65533;*&#65533;G&#65533;&#65533;&#65533;&#65533;j`ytT&#65533; Df&#65533;V&#65533;&#65533;&#65533;&&#65533;Uf&#65533;&#65533;]t&#65533;&#65533;&#65533;[h&#65533;&#65533;S&#65533;E&#65533;k&#65533;&#65533;e\&#65533;\&#65533;O&#65533;&#65533;H&#65533;0&#65533;s&#65533;
E&#65533;&#65533;&#65533;&#65533;L3&#65533;&#65533;&#65533;&#65533;&#65533;y&#65533;F&#65533;Wo`A
AH}O&#65533;x&#1394;&#65533;vY&#65533;}&#65533;&#65533;0UJ&#65533;grAg|!&#65533;&#65533;(&#65533;k&#65533;&#65533;&#65533;]&#65533;b&#65533;&#65533;&#65533;&#65533;f&#65533;]&#65533;&#65533;&#65533;*&#65533;PEN&#65533;k&#65533;9z&#65533;&#65533;C&#65533;&#65533;&#65533;JuUg&#65533;&#65533;b&#65533;&#65533;&#65533;&#1097;Ev&#13187;xv&#65533;YV &#65533; &#65533;&#65533;&#65533;1 &#65533;&#65533;b[&#65533;&#65533;xO&#65533;7&#65533;&#65533;-<&#65533;&#65533;%tT&#65533;&#65533;t&#65533;&#65533;&#65533;=&#65533;{&#65533;I&#65533;{&#65533;F&#65533;&#65533;3p&#65533;&#65533;&#65533;M&#65533;N2&#65533;S&#65533;#&#65533;&#65533;&#65533;&#65533;&#65533;P&#65533;A&#65533;&#65533;Mg&#65533;&#65533;o&#1021;b&#65533;&#65533;&T&#65533;&#65533;O~&#65533;&#65533;0&#419;&#65533;&#65533;&#65533;'3&#65533;%&#65533;&#65533;&#65533;~7&#65533;&#65533;&#380422;Y^&#65533;&#555;{, K&#65533;&#65533;&#65533;&#65533;&#65533;o&#65533;&#65533;)@@&#65533;&#65533;&#65533;!*S&#65533;&#65533;"&#65533;&#65533;&#1607;}&#65533;&#65533;&#65533;&#254;&#65533;&#65533;!&#65533;&#65533;&#65533;&#65533;&#65533;&#65533;&#1047916;-1l&#65533;M&#65533;&#65533;&#65533;&#65533;4\Q  0&#65533;&#65533;Y&#65533;&#1592;L&#1370;&#65533;&#65533;-&#65533;&#65533;&#731;&#65533;&#65533;&#65533;|&#65533;p&#65533;|&#65533;+&#65533;&#65533;W&#65533;{&#65533;_H&#65533;&#65533;\&#65533;/5&#65533;&#65533;@&#65533;&#65533;&#65533;$B&#65533; .xr&#65533;&#65533;&#65533;&#65533;B%MBg(&#65533;&#65533;&#65533;&#65533;.d&#65533;	=0A@ &#65533;&#65533;m&#65533;&#65533;H!r&#65533;D&#65533;P<&#65533;&#65533;&#65533;&#65533;&#65533;	A
&#65533;&#65533;&&#65533;&#65533;&#65533;o
&#65533;3}&#65533;65&#65533;&#65533;-&#65533;[&#65533;j&#65533;&#65533;T&#65533;
H&#65533;&#65533;&#65533;D&#65533;r"|&#65533;&#65533;"oY@&#65533;&#304;#&#65533;&#65533;%&#65533;:&#65533;6&#65533;&#65533;p(&#513;&#904;%0&#65533;	Nh&#65533;&#65533;&#65533;&#65533;)L&#65533;
U&#65533;&#65533;&#65533;&#65533;'0&#65533;9&#65533;A
<@&#65533;_&#65533;&#65533;&#65533;dp&#65533;&#65533;&#65533;!&#43101;/&#65533;&#65533;!&#65533;&&#65533;&#65533;9&#65533;&#65533; ,&#65533;&#65533;l ?+0&#65533;@,8A0@,&#65533;H&#65533;&#65533;aN&#65533;=1&#65533;&#65533;h&#65533;Y&#65533;w&#1424;EcI&#65533;$KL$ &#65533;&#65533;.0,`&#65533;L_2
&#65533;A>&#290;4&#1373;	m&#65533;&#65533;H&#65533;e&#65533;&#65533;9L p&#65533;&#65533;,&#65533;S_&#65533;&#65533;&#1111;Y&#65533;&#65533;L&#65533;&#65533;Z2&#319;&#65533;&#65533;&#65533;&#65533;&&#65533;W0&#65533;+`r'&#65533;&#298;y,&#65533;&#1328;&#65533;.&#65533;( T)&#65533;&#65533;&#65533;&#65533;3dB&#65533;
cQ&#65533;@T&#65533;&#65533;k&#65533;&#65533;#&#1468;&#65533;&#65533;Di&#65533;&#65533;a&#900;&#65533;@V5<&#65533;fP&#65533;&#65533;&#65533;&#1993;G&#65533;&#65533;}&#65533;U&#65533;&#65533;&#65533;G&#65533;&#65533;&#65533;D&#65533;&#65533;+b&#1235;&#65533;*6v&#65533;bC&#65533;&#65533; ;&#65533;&#65533;&#65533;&#65533;&#65533;&#65533;La&#65533;&#65533;L&#65533;&#65533;&#65533;[9A&#65533;&#65533;v&#59700;&#65533;&#65533;+f &#65533;&#65533;&#65533;&#65533;f&#65533;cQ	&#65533;&#65533;2&#65533;&#65533;&#65533;1&#65533;n&#65533;[3;&#65533;V&#65533;&#65533;^&#65533;&#1881;i&#65533;&#65533;&#65533;e U&#65533;&#65533;&#65533;&#65533;&#65533;&#65533;&#65533;&#65533;*&#65533;V&#65533;&#65533;f&#65533;&#65533;&#65533;y&#65533;5N&#65533;&#65533;w&#65533;&#65533;*&#65533;y&#65533;&#65533;&#65533;&#65533;&#65533;w&#65533;&#65533;Z.|&#65533;![&#65533;w&#65533;mr)j&#65533;`&#65533;&#65533;w&#65533;&#65533;
&#65533;&#65533;&#65533;C&#65533;&#65533;&#702;6/]&#65533;&#65533;@K&#65533;V&#65533;m&#65533;{,&#65533;'Nx&#244;&#65533;*_-L]&#65533;iV.1&#65533;X&#65533;z&#65533;]&#65533;&#65533;_&#65533;&#65533;&#65533;&#65533;&#65533;Ze&#65533;$=&#65533;&#65533;&#65533;&#65533;&#65533;/3&#65533;&#65533;&#65533;&#65533;&#1455;&#65533;7&#452;&#65533;&#55086;w&#65533;&#996;&#65533;&#65533;&#65533;L^&#65533;&#65533;wS"&#65533;&#65533;&#65533;_t&#65533;E&#65533;L&#65533;&k&#65533;&#65533;.&#65533;-vh+&#65533;&#65533;(&#65533;&#65533;Q%&#65533;&#65533;4&#65533;	&#65533;&#65533;O&#65533;&#749;&#65533;M&#65533;t>1 &#65533;&#65533;*&#65533;&#65533;&#65533;l&#65533;&#65533;I&#65533;&#65533;&#65533;&=&#65533;&#65533;'T&#1971;i%2&#1023; z&#65533;'&#65533;&#65533;}&#65533;Dk&#65533;&#1108;Qf
&#65533;&#312;&#1180;V&#1253;&#65533;&#65533;ix&#65533;'&#733;.u&#65533;Tj]&#65533;z&#65533;4&#65533;q&#65533;&#65533;&#65533;&#65533;X&#65533;&#65533;&#65533;&#65533;b&#65533;y'y&#21558;T-&#65533;&#65533;&#65533;&#65533;)L&#1584;t&#65533;&#65533;e&#1749;wV&#65533;&#65533;z&#65533;&#65533;6&#65533;&#65533;j&#65533;&#626;g&#65533;Be&#65533;&#65533;&#65533;`&&#65533;&#552;&#65533;u&#65533;K&#65533;&#65533;&#65533;&#65533;.0[&#65533;b&#65533;&#65533;
&#65533;_H&#65533;&#65533;em-&#65533;0&#65533;&#65533;- &#65533;&#65533; &#717;&#65533;zI&#65533;7g&#65533;ez
&#65533;&#65533;`5&#65533;^&#65533;U7X&#65533;p&#65533;&#65533;&#65533;[<&#65533;<mgX}Q&#65533;"?mQqc&#65533;&#65533;&#65533;k&#65533;l&#65533;&#65533;x&#9354;/&#65533;&#394;v8&#65533;h&#65533;&#553;Ro|&#65533;&#65533;&#65533;C&#65533;&#65533;&#65533;s&#65533;&#1927;%9_k&#65533;&#65533;&#1988;&#65533;<&#65533;&#65533;z:zT*&#65533;&#65533;2&#590;kO3&#65533;&#65533;&#65533;+}&#65533;
2&#65533;&#1821;&#65533;&#65533;{&#65533;Ta&#65533;^&#65533;&#65533;&#65533;V.<&#65533;&#65533;&#65533;&#65533;-&#65533;&#65533;2&#65533;	&#65533;_/&#65533;f^dk&#65533;}&#65533;lo&#65533;&#65533;&#65533;&#65533;&#65533;&#65533;}&#65533;t&#65533;&#65533;&#65533;&#65533;&#65533;&#65533;&#65533;}&#65533;|&#65533;&#65533;&#65533;&#65533;&#65533;~&#65533;&#65533;/&#65533;&#65533;&#65533;&#65533;&#65533;+~&#65533;o&#65533;&#65533;&#65533;&#65533;K~&#609276;&#65533;/&#65533;&#65533;&#65533;k~&#65533;&#65533;&#65533;?&#65533;&#1035;~&#65533;&#65533;/&#65533;&#65533;O&#65533;&#65533;&#1323;~&#65533;&#65533;o&#65533;&#65533;_&#65533;&#65533;&#65533;~&#65533;&#65533;&#65533;&#65533;&#65533;o&#65533;&#65533;&#65533;&#65533;~&#65533;&#65533;&#65533;&#65533;&#65533;&#65533;&#65533;&#65533;/&#65533;&#65533;W !&#65533;	 &#65533; ,    &#65533;&#65533; &#65533; &#65533;	H&#65533;&#65533;&#65533;&#65533;*\&#560;&#65533;&#199;#J&#65533;H&#65533;&#65533;&#331;3j&#65533;&#561;&#65533;&#463; C&#65533;I&#65533;&#65533;&#595;(S&#65533;\&#626;&#65533;&#727;0c&#668;I&#65533;&#65533;&#859;8s&#65533;&#65533;&#627;&#65533;&#991;@&#65533;
J&#65533;&#65533;&#1123;H&#65533;*]&#692;&#65533;&#1255;P&#65533;J&#65533;J&#65533;&#65533;&#1387;X&#65533;j&#65533;&#693;&#65533;&#1519;`&#202;K&#65533;&#65533;&#1651;h&#1258;]&#758;&#65533;&#1783;p&#65533;&#669;K&#65533;&#65533;&#1915;x&#65533;&#65533;&#65533;&#759;&#65533;&#2047;&#65533;L&#65533;&#65533;&#65533;&#200;+^&#824;&#65533;&#65533;&#464;#K&#65533;L&#65533;&#65533;&#65533;&#728;3k&#65533;&#825;&#65533;&#65533;&#992;C&#65533;M&#65533;&#65533;&#65533;&#1256;S&#65533;^&#890;&#65533;&#65533;&#1520;c&#734;M&#65533;&#65533;&#65533;&#1784;s&#65533;&#65533;&#891;&#65533;&#65533;&#65533;&#65533;&#65533;N&#65533;&#65533;&#65533;&#65533;&#531;+_&#65533;y&#65533; &#65533;&#65533;:&#65533;.&#65533;&#65533;s&#65533;&#65533;Ng&#65533;]#&#65533;&#65533;&#65533;
0&#65533;&#65533;&#65533;&#65533;&#65533;&#65533;X?`<y&#65533;&#2043;&#65533;7(@&#65533;&#65533;&#65533;&#65533;&#591;O&#65533;&#65533;}&#65533;&#65533;&#65533;&#65533;&#65533;p&#1984;&#65533;q74&#65533;&#65533;&#65533;&#65533;&#65533;&#65533;&#1988;&#65533;	8]&#65533;&#65533;w&#65533;&#65533;&#65533;&#65533; q&#65533;YX&#65533;}$fX`{"R&#65533;&#65533;&#65533;_~(&#65533;&#1927;&#65533;&#376;^&#65533;&#65533;x!&#65533;&#65533;=(`&#65533;*V&#65533;"&#65533;V&#65533;c&#65533;&#65533;8^x4&#65533;v]&#65533;&#65533;&#65533;&#1933;(Jd&#65533;&#65533;Xd&#65533;&#65533;P&#65533;&#65533;M&#65533;&#65533;&#1813;'&#65533;W&#65533;V&#65533;&#65533;"&#65533;2NH^B&#65533;_&#65533;&#65533;&#65533;&#65533;&&#65533;&#38504;&#65533;&#65533;|&#65533;)!z
&#65533;~r&#65533;W &#65533;&#65533;=	$&#65533;xRh'&#65533;&#65533;:* &#65533;Sy&#65533;&#65533;&#65533;Ih&#65533;W&#65533;(&#65533;|&#65533;&#65533;&#2014;#n &#65533;&#65533;m8&#34976;F)j&#65533;&#65533;&#65533;rH {&#65533;&#136;&#65533;&#65533;-&#65533;*`=Bi'&#65533;&#65533;~k&#65533;&#65533;&#65533;&#1571;&#65533;&#65533;&#65533;j&#65533;w&#65533;&#849;!
;&#65533;&#1298;&#65533;g&#65533;@&#65533;&#65533;(&#65533;sUyd&#65533;&#1350;+.&#65533;l&#65533;yc&#65533;I&#65533;&#65533;[J.9&#65533;&#65533;FJ&#65533;&#65533;;&#65533;&#65533;i&#65533;(&#65533;&#65533;&#65533;&#65533;&#48090;PF.&#65533;&#65533;&#65533;&#1887;H&&#65533;&#65533;&#65533;W&#65533;#&#65533;&#65533;W0W&#65533;1x-&#65533;7&#65533;&#65533;s:&#65533;U&#65533;&#65533;d&#65533;&#955;&#65533;&#65533;w&#65533;&#65533;&#65533;s~,~&#65533;
3&#65533;4o&#65533;&#65533;&#65533;&#65533;V&#65533;&#65533;S&#65533;&#65533;H&#65533;gJ[&#65533;&#65533;&#65533;b[&#65533;;#e&#65533;&#65533;!&#65533;kr&#65533;DG&#65533;q&#65533;'MT&#65533;&#65533;&#65533;k&#65533;Rw&#65533;&#65533;&#65533;V5&#65533;U
&#65533;&#65533;&#65533;6&#65533;l&#65533;9E&#65533;1&#65533;p&#65533;'&#65533;7}&#65533;&#65533;x&#65533;h&#65533;&#65533;&#65533;t&#500;&#65533;&#65533;y&#65533;7&#65533;&#65533;&#65533;&#65533;&#65533;&#65533;'&#20742;&#65533;&#65533;` G&#65533;&#65533;&#65533;&#65533;x7n&#65533;x&#65533;&#65533;&#1620;w&#65533;&#65533;&#65533;&#65533;&#65533;&#65533;&#65533;&#65533;&#1996;&#65533;o4&#65533;&#65533;&#65533;&#65533;n&#65533;v&#65533;c&#65533;5&#65533;+&#65533;n&#65533;&#65533;x&#65533;&#65533;De&#65533;(&#13303;&#65533;y&#65533;H&#65533;&#65533;&#65533;&#65533;&#65533;,&#65533;&#65533;&#65533;v&#65533;&#65533;&#65533;Y:/&#65533;&#65533;3o}&#65533;&#65533;&#65533;B&#65533;&#65533;&#65533;&#65533;&#65533;&#65533;[&#65533;&#65533;m&#65533;&#65533;&#1351;&#65533;&#65533;&#65533;&#65533;&#65533;z&#65533;&#65533;&#65533;jw&#65533;&#687;7&#65533;&#65533;&#65533;&#65533;&#65533;&#65533;n&#65533;&#65533;k&#65533;t&#1528;&#65533;&#65533;Gk&#65533;K&#65533;&#65533;&#43503;&#65533;5&#65533;:&#65533;S&#65533; "&#65533;&#65533;
~&#65533;S&#65533;&#1830;d&#65533;&#65533;&#65533;?&#65533;&#1808;&#65533;35&#65533;~&#65533;`&#65533;B(&#65533; :&#65533;n3&#65533;&#65533;&#65533;&#1172;>&#65533;&#65533;&#65533;&#65533;pC&#65533;&#934;'&#65533;&#65533;Q&#65533;&#65533;8&#65533;&#1616;&#65533;&#65533;1*&#65533;&#65533;&#65533;T&#65533;&#65533;q+d&#65533;&#65533;&#65533;^&#65533;&#65533;%&#65533;IO&#65533;&#65533;&#65533;8E&#65533;u
&#65533;&#1970; &#65533;&#428;$i&#65533;SH&#65533;&#65533;&#65533;(&#65533;&#65533;W&#65533;&#65533;t9&#65533;_v&#65533;D$uNy@cc&#65533;&#65533;5&#65533;w&#65533;&#1094;P
&#1216;&#65533;&#65533;&#65533;I&#65533;t&4&#65533;&#65533;b&#65533;>+^)&#65533;M"&#65533;&#65533;D&#308;F&#65533;&#65533;R&#65533;&#65533;&#65533;I&#65533;&#65533;(x\&#65533;&#65533;#&#65533;u2&#65533;W&#1354;X7&#65533;u&#65533;f&#65533;&#65533;&#65533;&#65533;28&#65533;R&#65533;FTc&#65533;p<&#65533;&#65533;&#65533;X&#65533;&#65533;&#65533;5d&#65533;T@H&#65533;-3T2Wr&#65533;&#65533;&#657;&#65533;H&#65533;J&#65533;&#65533;G&#65533;&#65533;&#65533;&#184;c&#65533;A&#65533;B&#65533;&#65533;&#65533; &#65533;@ 0&#65533;&#65533;&#65533;P&#65533;gG&#65533;S&#65533;&#65533;5&#65533;&#843;C&#65533;&#65533;c&&#65533;&#65533;/&#65533;O&#65533;`&#65533;&#65533;`&#65533;J&#65533;&#65533;hC` &#65533;&#65533;'&#65533;L&#65533;&#65533;I&#65533;&#65533;&#1695;&#65533;&#65533;&#65533;&#65533;^&#65533;&#65533;&#65533;q&#65533;&#65533;O&#65533;Q&#65533;&#65533;P 4A&#65533;_&#65533;&#65533;&#65533;(&#65533;0t&#65533;&#65533;H&#65533;S&#65533;&#65533;&#65533;&#65533;&#65533;#&#65533;@X@$@
@@0@I&#65533;&#65533;&#65533;_&#65533;&#65533;X&#65533;&#65533;&#65533;
*VsX&#65533;)&#65533;&#65533;&#65533;&#65533;&#65533;h &#65533;@&#65533;3&#65533;A&#65533;f,&#65533;c]0`!&#65533;I&#65533;&#65533;&#65533;&#65533;!&#65533;&#65533;&#65533;"&#65533;&#65533;9 B`PP&#65533; @&#65533;:&#65533;9,Z&#65533;pI3&#65533;&#65533;&#65533;&#65533;&#65533;5&#65533;&#65533;=&#65533;&#65533;hq&#65533;&#65533;&#65533;&#65533;&#65533;&#65533;1&#65533;3&#65533;&#65533;&#65533;&#914;&#65533;&#65533;&#65533;u&#65533;2&#65533;&#65533;\&#1570;&#65533;0&#65533;.F&#65533;&#65533;<&#65533;&#65533;j&#65533;&#65533;&#65533;&#65533;`|&#65533; x&#65533;2&#65533;&#65533;9Pj&#65533;&#65533; _&#65533;2Y&#65533;&#65533;U&#65533;6&#65533;#N&#65533;}&#65533;&#6155;&#65533;&#65533;58!&#65533;&#65533;ng&#65533;&#65533;&#65533;&#1050;Uh&#65533;1zP&#65533;&#65533;(&#65533;)(q0PA
X&#65533;&#65533;&#65533;&#65533;T&#65533;&#65533;0 &#65533;&#65533;W&#65533;&#659;&#65533;&#65533;G&#65533;&#65533;j&#65533;r&#65533;<&#65533;&#65533;=0vhP&#65533;u&#65533;&#65533;#]&#65533;&#65533;=p &#65533;&#65533;]&#65533;~&#65533;&#65533; &#60295;&#65533;a&#65533;`&#65533;&#65533;`&#65533;0d!
J,B&#65533;&#65533;&#65533;#&#65533;0&(&#65533;B0&#65533;z&#1026;&#65533;V&#65533;@&#65533; &#65533;:&#65533;&#65533;&#65533;z*T]&#65533;`&#65533;&#65533;
&#65533;A&#65533;&#65533;&#65533;&#65533;F9Y&#65533;&#65533;&#65533;M&#65533;<w &#65533;q&#65533;Cb2&#65533;9&#65533;e&#65533;&#65533;h&#65533;&#65533;&#65533;\&#65533;&#65533;&#65533;(F/VQ	@&#65533;A&#65533;(&#65533;&#65533;`&#65533;&#65533; 5&#65533;&#65533;h@&#65533;7&#65533;&#65533;&#65533;i &#65533;xIk/B&#65533;&#65533;g	GO5j&#65533;&#65533;c&#65533;&#228;&#65533;&#65533;~&#65533;&#65533;7z$&#65533;&#65533;&#65533;U&#65533;&#65533;&#65533;j>&#65533;&#65533;?{&#65533;&#882;&#876;&#1964;YQ&#65533;&#65533;f&#65533;&#65533;&#65533;&#65533;*RQ&#65533;_&#1058;&#65533;&#65533;&#65533;&#50183;;&#65533;&#65533;L&#65533;A`@&#65533;&#65533; &#65533; [&#65533;	4&#65533;&#65533;&#65533;&#65533;&#65533; &#65533;FO&#65533;&#65533;&#65533;&#65533;&#65533;&#65533;G&#65533;%/&#65533;&#1085;&#65533;&#65533;&#65533;US#&#65533;v&#65533;&#65533;cbT{6&#65533;b~5Y&#65533;&#65533;&#65533;d&#65533;&#65533;&#65533;&#65533;,P1
S&#65533;&#65533;&#65533;&#65533;&#65533;&#65533; &#65533;:&#65533;&#65533;n&#65533;f`a;hA&#65533;!&#65533;&#65533;@&#65533; &#65533;&&#65533;H&#65533;	h4&#65533;&#65533;&#65533;&#65533;r&#65533;&#65533;&#65533;S%&#65533;&#65533;R&#65533;&#65533;&#65533;&#65533;rGE 8A&#65533;&#65533;&#65533;&#65533;&#65533;=&#65533;U&#65533;&#65533;&#65533;&#65533;&#65533;n&#65533;&#65533;&#65533;aW3#&#65533;@&#65533;&#65533;&#65533;!\&#65533;&#65533;&#65533;`&#65533;-pa&#65533;G&#65533;&#65533;w&#65533;&#65533;!&#65533;1L!
`(&#65533;&#65533;0$Ag@&#65533;&#65533;&#65533;T&#65533;!`AJ&#65533;@&#65533;x&#65533;&#65533; &#65533;,`&#700;&#65533;&#65533;yQ&#65533;}':&#65533;&#412;(&#65533;5rD&#65533;@&#816;&#65533;V&#65533;&#65533;&#65533;n&#65533;G&#65533;j}&#65533;{&#65533;&#65533;Us3Ro&#65533;V&#65533;&#65533;&#65533; &#65533;&#65533;&#474;`&#65533;&#65533;&#65533;&#65533;&#65533;s&#65533;
OXB&#65533;&#65533;&#65533;,N&#1097;Kp&#65533;&#65533;(&#65533;v&#645;8&#65533;&#65533;i&#65533;&#65533;N&#65533;&#65533;9H,&#65533;&#65533;&#65533;&#65533;&#65533;&#65533;8
TP/&#65533;&#65533; ,&#65533;ro7&#65533;BZ&#54778;h!t```&#65533;,&#65533;qz&#65533;&#65533;&#65533;&#65533;&#65533;&#65533; &#65533;pV&#65533;j&#65533;vo&#65533;&#65533;&#65533;&#65533;&#1472;&#65533;ff&#65533;&#65533;]&#65533; o&#65533;&#65533;&#65533;uSW&#65533;&#65533;&#65533;&#65533;P&#65533;p
&#65533;&#65533;&#65533;&#65533;0	&#65533;P|p&#65533;P	&#65533;e@o&#65533;&#65533;&#65533;j&#65533;W&#65533;f&#65533;j&#65533;JPH Z&#65533;P&#65533;&@&#65533;K&#65533;&#65533;@&#65533;#&#65533;&#65533;sy2(02&#65533;p&#65533; zcFV&#65533;&#65533;	&#65533;&#65533;&#65533;&#65533;	&#65533;&#65533;&#65533;&#65533;&#65533;fzi&#65533;tI&#1472;&#65533;zlo6z&#1765;]f&#65533;&#65533;&#65533;&#65533;0&#65533;@&#65533;&#848;&#65533; &#65533;&#65533;0&#65533;&#65533;V&#65533;&#65533;	&#65533;&#65533;&#65533;
&#65533;&#65533;&#65533;p	&#65533;&#65533;&#65533;&#65533;
&#65533;&#65533;	j&#65533;"OH.U&#65533;&#65533;v=V5&#65533;}&#65533;
&#176;&#65533;&#65533;W&#65533;&#65533;m`L&#65533;cp&#65533;0&#65533;&#65533;8&#65533; &#65533; o"&#65533;&#65533;&#65533;wt&#65533;&#65533;&#65533;&#65533;&#65533;&#65533;Jwz&#65533;&#65533;&#65533;&#65533;&#65533;&#65533;&#65533;je^&#65533;&#65533;&#65533;Z&#65533;p&#480;&#65533;&#65533;&#65533;&#65533;&#65533;&#65533;&#65533;P*&#65533;i5&#65533;s3&#65533;&#65533; *`&#65533;&#65533;
YHz&#65533;&#65533;&#65533;&#65533;	}&#65533;=&#65533;-&#65533;H`e&#65533;&#65533;p
&#65533;&#65533;	&#65533;7
&#65533;&#65533;&#65533; ^8&#65533;&#65533;F&#65533;9&#65533;&#248;j&#65533;&#65533;&#65533;&#65533;t&#65533;'&#65533;&#65533;g&#65533;!&#65533;&#65533;&#65533; s&#65533;t(&#65533;&#65533;<e2K.&#65533;&#65533;&#65533;R&#65533;&#65533;&#65533;&#65533;&#65533;f }&#65533;#P&#65533;"&#65533;!0H&#65533;f&#65533;h&#65533;_&#65533; 
&#65533;@
&#65533;&#65533;&#65533;&#65533;q&#65533;&#65533;j&#592;&#65533;k&#65533;H&#65533;E&#65533;&#65533;&#65533;&#65533;&#65533;&#65533;&#880;&#65533;&#65533;	&#65533;s&#65533;s&#65533;w&#65533;W(=&#65533; P&#65533; &#65533;`&#65533;g&#65533;&#65533;&#65533;
&#65533;&#65533;1P
p~@ &#65533;&#65533; @&#726;#0(&#65533;R &#65533; 
&#65533;	&#65533;&#65533;	&#65533;@&#65533;f&#65533;h&#524;&#65533;g&#65533;M&#65533;&#65533;&#65533;&#65533;f&#65533;Xzh&#65533;nX&#65533;M&#65533;Y&#65533;P&#65533;0&#65533;&#149;]9G&#65533;&#65533;`&#65533;&#65533;e" &#65533; 1&#65533;&#65533;
&#65533; &#65533;K&#30330;	a&#65533;H&#65533;`UX&#65533; &#65533;(&#65533;P&#65533;^&#65533;^ n &#65533;&#65533;
&#65533;&#65533;&#65533;	&#65533;&#65533;
&#65533; H&#65533;j&#65533;&#65533;&#65533;Zhf&#65533;&#65533;&#65533;I&#65533;&#65533;&#65533;&#65533;9V&#65533;G&#65533;&#65533;&#65533;P,&#65533;&#65533;&#1378;C&#65533;qsd4&#65533;&#1178;%&#65533;&#65533;
'&#65533;&#65533;u&#65533;&#65533;[&#65533;` &#65533;	B&#65533;&#65533; &#65533;( 2 z&#65533;Tpm&#65533;c&#65533;&#65533;j&#65533;&#65533;`&#65533;`&#65533; &#65533;&#65533;&#65533;&#65533;&#65533;&#65533;v&#65533;pV&#65533;&#65533;U&#65533;a	)&#65533;&#65533;&#65533;&#1008;&#65533;i&#65533;&#65533;&#65533;&#65533;&#65533;&#65533;&#65533;c&#65533;&#65533;&#65533;`&#65533;#&#65533;A2&#65533;&#65533;&#65533;afo&#912;&#65533;&#65533;	h&#65533;&#65533; JU.7G6&#65533; 0&#65533; &#65533; 0- )&#65533;&#65533;Kp&#65533;&#65533;@| v&#65533;&#65533;	&#65533;`Z&#65533;&#65533;u&#65533; &#65533;&#65533;&#65533;&#65533;&#65533; {f&#65533;&#65533;&#65533;&#65533;&#65533;j&#1817;o&#65533;&#65533;&#65533;&#65533;]&#65533;&#65533;&#65533;b&#65533;&#65533;J&#65533; +&#65533;2&#65533;v&#65533;=DT&#65533;#	&#65533;B&#65533;&#65533;f&#65533;&#65533;dU&#65533;&#65533;<&#65533;[&#65533;%aDe&#65533;&#65533;A2&#65533;&#65533;$x
&#65533; &#65533;=@C=&#65533;F&#65533;p0o_ w 	&#65533;	&#65533;0&#65533;&#65533;&#65533;&#65533;
&#65533;&#65533;
&#65533;&#65533;	&#65533;&#65533;
&#65533;U&#65533;&#65533;
&#65533;0&#65533;@&#65533;&#65533;&#65533;f&#65533;&#65533;&#288;&#65533;F&#65533;&#65533;&#65533;&#65533;t&#65533;@&#65533;&#65533;]8&#65533;g&#65533;&#65533;&#65533;&#65533;&#65533;&p,:J-&#65533;&#65533;,&#65533;&#65533;O&#65533;&#65533;&#65533;Jp&#65533;@&#65533;&#65533;&#65533;YW&#65533;	h&#65533;0C&#65533;"MbU(&#65533;N&#65533;!&#65533;0&#65533;0 	 &#65533;0&#65533;#&#65533;&#65533;>&#65533;P@;0>&#65533;_&#65533;&#65533;Z&#65533;SaP x&#65533;i &#65533;	&#65533;&#65533;&#65533;&#65533;&#65533;&#65533;&#65533;@
&#65533;&#65533;&#65533;&#65533;&#65533;`
&#65533;P&#65533;&#65533;	&#65533;&#65533;	&#65533;p&#65533;P&#65533; &#65533;&#65533;&#65533;R&#65533;0	|&#65533;,&#65533; 24&#65533;&#65533;%&#65533;&#65533;&#65533;&#65533;H=&#65533;#`UP&#65533;&#65533;
&#65533;&#65533;&#65533;&#65533;&#65533; 
w@&#65533; _&#65533;#&#65533;-d&#65533;`&#65533;H& &#65533; p &#65533;q P0@ 
@ &#65533;) &#65533; &#65533;9&#65533;5p10Op=&#65533;.&#65533;LPX0F&#65533;E&#65533;&#65533;i&#65533;TpP q p&#65533;e&#65533;p`V&#65533;&#65533;v&#65533; &#65533;%&#65533;Y'&#65533;C&#65533;	d&#65533;O&#65533;&#65533;&#65533;E&#65533;tJg&#65533;&#65533;D&#65533;&#65533;w"&#65533;&#65533;&#65533;&#65533;9&#65533;>&#65533;&#65533;&#65533;)K&#65533;9b [)(&#65533;&#65533; &#65533;&#65533;&#65533;hp&#65533;1&#65533; &#65533;&#65533;N&#65533;;&&#65533;p &#65533;&#65533;4&#65533;}p@&#65533;FY&#65533;&#65533;0&#65533;n&#65533;&#65533;Q&#437;nB&#65533;&#65533;h&#65533;	&#65533;P&#65533;&#65533;&#65533;Y&#65533;@&#65533; ;&#65533; yytM&#65533;&#65533;i&#65533;&#65533;8&#65533;&#65533;+&#65533;1&#65533;&#65533;"&#65533;vddS I&#1371;
&#65533; )7`XY&#194;@&#65533;&#65533;&#65533;/E&#65533;  &#65533; &#65533;0&#65533;d&#65533;&#65533;&#65533;
z&#65533;#&#65533; )O&#65533;#&#65533;+"9&#65533;Xs+$ZB+&#65533;'.&#65533;D&#65533;e&#240;A&&#65533;A&#65533;LU!1W  -&#65533;&#65533;0&#65533;&#1071;jv&#65533;&#65533;B&#65533;&#65533;E&#65533; c&#65533;&#65533;&#65533;!y.l&#65533;&#65533;e&#65533;&#65533;&#65533;8&#65533;5NL;&#65533;&#65533;&#65533;`&#65533;QHr&#65533;R 0g0	&#65533;&#65533;&#65533;&#65533;&#65533;&#65533;&#65533;&#65533;	i&#65533; Y&#65533;&#65533;&<&#540;&#65533;E&#65533;(&#65533;T&#65533;K&#65533;AjR&#65533;&#65533;&#65533;&#283;3)_L&#455;&#65533;8=nq" &#65533;O&#65533;&#65533;&#65533;&#65533;&#65533;&#224;
|`!&#65533; &#65533;&#65533;:&#642;$&#65533;&#65533;&#65533;_TnL&#65533;4&#65533;KKh&#65533;A&#65533;v2n4  0 Y&#65533;v&#65533;&#361;&#65533;TE ,`&#65533;&#65533;8&#65533;i&#65533;=&#65533;T&#65533;&#65533;X&#65533;|Rf&#364;S?&#65533;U&#65533;&#65533;)@b&#65533;}&#65533;&#65533;f&#65533;&#65533;YR&#65533;"(&#65533;3H/&#65533;&#65533;0{&#65533;&#65533;&#512;&#65533;&#65533;&#65533;&#65533;$j&#65533;&#65533;&#786;r&#65533;0Rx,+(5n&#197;5&#65533;4>BB&#65533;&#65533;\84&#65533;F&#65533;A&#65533;|#&#65533;'0W@
&#65533;&#65533;&#65533;&#65533;&#65533;&#65533;&#65533;	b@|KAfR&#65533;&#65533;&#65533;&#656;&#65533;&#65533;X"*&#1676;6R&#65533;-&#65533;X~s&#65533; `/@lP	&#65533;&#65533;&#65533;&#532;&#65533;&#65533;&#65533;&#65533;	B&#65533; &#65533;GiS*&#65533;b&#567;3U&#65533;&#65533;Ht&#65533;&#65533;O#E&#65533;&#65533;&#65533;$&#65533;0`m&#65533;&#65533;Vl&#65533;tH
S0&#1115;&#65533;&#65533;&#65533;&#65533;2&#1552;JR&#65533;&#65533;/&#65533;&#65533;B&#65533;M\*&#65533;<`&#65533;	&#65533; 
&#65533;&#65533;]&#65533;&#592;&#65533;&#65533;&#65533;&#65533;1&#65533; $&#65533;d&#65533;&#65533;&#65533;&#65533;"4i&#65533;&#65533;$,&#65533;G8&#65533; d0&#65533;zk+&#65533;?&#65533;l&#65533;&#65533; 
>&#797;&#65533;(&#65533;J7V&#65533;u&#128;U0_&#65533;d&#65533;&#65533;2&#65533;&#65533;B&#65533;q&#65533;"&#65533;&#65533;&#1416;UA&#65533;&#65533;&#65533;&#65533;&#1600;E @&#65533;D"`FpF &#65533;
&#65533;&#65533;
&#65533;P&#65533;&#65533;&#65533;h&#65533;z&#688;&#65533;&#65533;p
&#65533;@&#65533;&#65533;:&#65533;&#65533;+&#65533;&#623;&#65533;5"r&#65533;&#65533;!&#65533;&#65533; #&#65533;+&#65533;&P;0g@`&#65533;&#65533;P
&#65533;&#65533;
&#65533;0A&#65533;&#65533;Z&#65533;P&#65533;`&#65533;&#65533;w&#65533;W0"pP&#65533;&#65533;-)t&#65533;B&#65533;4&#65533;&#65533;&#65533;`&#65533;xpU&#65533;N&#65533;d&#65533;&#65533;&#65533;&#65533;&#65533;&#65533;&#65533;&#65533;&#65533;&#65533;&#65533;a/&#65533;&#65533;*&#65533;&#65533;p&#65533;&#65533;	&#65533; &#65533;; P&#65533; +&#65533;&#65533;&#65533;!&#65533;>A &#65533;6&#65533;&#65533; &#65533;&#65533; &#65533;&#65533;
&#65533;&#65533;
&#65533;P&#624;&#65533;e[&#65533;.&#65533;z&#65533; &#65533;
&#65533;&#65533;&#65533;_  P&#65533;9:B&#65533;&#65533;&#22594;&#65533;X&#65533;&#65533;&#65533;&#1015;30 &#65533; u&#65533;7&#65533;l&#65533;q&#65533;t&#65533; &#65533; &#65533;&#65533;wP9&#65533;&#65533;&#65533;3S&#65533;1&#65533;m&#65533;[ti&#65533;&#65533;W&#65533;H&#65533;&#65533;=&#65533;&#65533;&#65533;&#65533;&#65533;I&#65533;&#65533;'&#318;&#65533;&#25504;r&#65533;O&#65533;`&#65533;3&#65533;&#65533;
c&#1896;.a&#65533;&#65533;&#65533;&#65533;@M@
&#1634;lh&#65533;8&#65533;&#65533;p&#65533;&#65533;hPU&#65533;&#65533;&#65533;`&#65533;k" &#65533;&#65533;&#65533;&#65533;&#65533;Mt&#65533;&#65533;&#65533;&#65533;aP&#65533;&#65533;6&#65533;&#65533;&#65533;&#65533;&#65533;iXP# &#65533;&#65533;_&#65533;i&#65533;&#65533;&#65533;&#65533;&#65533;B^L&#65533;,@&#65533;&#65533;R&#65533;Y&#65533;0	}&#65533;\&#65533;"&#65533; &#65533;&#65533;&#65533;+&#65533;TeG&#65533;&#65533;&#65533;&#65533;B&#65533;^&#65533;&#65533;
 x&#65533;&#65533;,&#65533;o&#65533;&#65533;&#65533;	n&#65533;?&#65533;,&#65533;&#1206;&#65533;&#65533;&#65533;VLJ#O&#65533;;*&#706;&#65533;r&#65533;&#65533;@&#65533;*&#65533;&#65533;p&#65533;&#65533;	4&#65533;@&#65533;&#65533;&#65533;T&#65533;&#65533;b&#65533;&#65533;&#65533;,&#65533;l&#65533;}&#65533;O&#65533;"	0Z0	&#65533;@&#65533;&#65533;&#65533;&#65533;&#65533;Z&#65533;&#65533;&#65533; 	x&#65533;K0h+&#65533;&#65533;@x&#65533;&#65533;I&#65533;&#65533;`7&#65533;&#65533;7&#65533;&#65533;YP	&#65533;&#65533;&#65533;Z&#65533;t&#65533;&#65533;&#480;&#65533;&#65533;p&#65533;G&#65533;2`p&#1750;&#65533;U&#65533;F&#65533;&#65533;6&#65533;q&#65533;&#65533;/&#65533;0`&#65533;&#65533;
&#65533;p&#65533;&#65533;&#65533;!Z&#65533;0&#65533;]&#65533;@&#65533;0i (&#65533; y{p &#65533;7&#65533;<&#65533;KE2&#65533;&#65533;&#885;9J PB&#65533;@&#65533;&#65533;	&#65533; &#65533;&#65533;p&#65533;&#65533;&#65533;F&#65533;&#65533;8&#65533;
&#65533;>0;&#65533;&#65533;&#65533;&#65533;&#65533;#&#65533;&#351;&#65533;&#65533;#&#65533;&#65533;<&#65533;&#65533;&#65533;&#65533; &#65533;&#65533;[&#65533;P	&#65533;`
&#65533;&#65533;&#65533;&#65533;j&#65533;&#65533;&#65533; a&#1512;Fh&#65533;&#65533;&#65533;``&#65533;B&#65533; &#65533;p&#65533; &#65533;-^&#280;Q&#65533;F&#65533;=~R&#65533;&#521;&#65533;&#65533;D&#65533;R&#65533;J&#65533;-]&#65533;&#65533;S&#65533;L&#65533;,&#65533;&#65533;&#65533;&#65533;N&#65533;=w 
1&#65533;P&#65533;	$&#65533;&#65533;&#65533;;&#65533;.&#65533;J&#65533;j&#65533;.a&#666;={&#65533;L+V&#65533;[&#65533;buVL&#65533;&#65533;8K\dhp&#65533;&#65533;&#928;&#65533;|8&#65533;&#65533;\&#65533;u&#65533;&#1973;(&#65533;aM&#65533;}&#65533;&#65533;LS"^&#133;A&#65533;&#65533;C&#332;+&#65533;c&#601;>&#65533; R$&#65533;1&#65533;Z&#65533;}&#65533;&#65533;&#65533;&#65533;&#65533;&#706;&#65533;t&#65533;&#65533;	
T&#65533;&#65533;&#65533;l&#65533;z&#65533;&#65533;&#65533;kX&#65533;n&#65533;&#65533;J\&#65533;p&#65533;*&#65533;&#65533;&#65533;0&#65533; 8&#65533;7&#65533;&#65533;&#65533;&#65533;hq&#1157;&#930;P&#65533;p;&#65533;&#65533;4&#65533;&#65533;F&#65533;^&#65533;k$>b&#65533;&#65533;&#65533;&#65533;&#65533; m&#500;7D&#65533;r&#65533;&#65533;&#65533;&#65533;&#65533;8$&#65533;%&#1552;&#65533;/&#65533;&#65533;Tl?&#65533;pk&#65533;"&#65533;&#65533;&#65533;&#65533;&#65533;&#65533;&#65533;J<9%&#65533;]&#65533;A&#65533;&#65533;&#65533;&#65533;&#65533;&#65533;+&#978;&#65533;%UF&#65533;&#65533;&#65533;0&#65533;Xa(&#65533;>&#65533;J"&#65533; &#65533;S&#65533;G3&#65533;&#65533;&#65533;$&#65533;&#65533;&#65533;~D2&#65533; 2&#65533;&#65533;&#65533;o&#65533;|(&#65533;Z0B=&#65533;$&#65533;Th&#65533;&#65533;&#65533;&#65533;Df&#65533;A&#65533;[Fq$&#65533;4&#65533;XZ&#65533;jG&#65533;&#65533;&#65533;&#65533;&#65533;J&#65533;O&#65533;&#1835;HA,7?&#65533;&#65533;IE&#65533;&#65533;&#65533;&#65533;&#65533;&#65533;&#65533;h&#65533;&#65533;@&#65533;I^	s&#65533;2?5/&#65533;_X&#65533;$&#65533;=&#65533;x&#134;6&#65533;@&#65533;^&#65533;R?&#37819;-&#65533;&#65533;&#341;7&#65533;&#65533;&#1493;j&#65533;1W\&#65533;&#65533;&#65533;V)&#65533;&#65533;&#65533;1 &#65533;&#65533;2Y&#343;cD&#65533;
,&#65533;&#65533;&#65533;jbr1&#65533;3&#65533; &#65533;&#65533;2X&#65533;XF&#65533;=2?u&#65533;e&#65533;&#65533;&#1736;&#65533;Wy{&#65533;&#65533;&#65533;v&#65533;&#65533;(@&#65533;Y(&#512;*&#65533;&#65533;$a&#65533;&#65533;&#65533;D&#65533;J&#65533;T&#65533;&#65533;&#65533;6P&#65533;&#65533;;&#65533;&#65533;X&#65533;&#1546;&#65533;&#65533;c&#65533;j&#65533;h^&#65533;&#65533;l,_&#65533;s&#65533;3/&#65533;&#65533;CWO&#65533;&#65533;&#65533;3y&#65533;&#65533;&#65533;&#65533;&#65533;S&#65533;&#65533;)&#65533;L&#65533;&#65533;XBPh0t&#65533;&#65533;('=&#65533;=&#65533;&#65533;9j&#65533;l&#65533;&#65533;&#65533;KW&#65533;&#2010;3@&#65533;&#65533;]&#65533;Ax+G&#65533;,ex9%1z!&#65533;&#65533;"*&#65533;&#65533;&#65533;&#65533;{&#65533;kPj&#65533;&#65533;CZo&#65533;&#65533;&#65533;RG&#65533;&#65533;Jo&#65533;&#65533;l+&#34852;X~&#65533;4&#65533;&#65533;&#65533;U!&#65533;&#65533;4p&#65533;U&#65533;/&#65533;6&#65533;&#65533;&#65533;&#65533; &#65533;f&#65533;/&#65533;_&#65533;&#65533;N&#65533;1N&#65533;&#65533;
`&#65533;&#65533;&#65533;&#65533;&#65533;T(Q&#65533;=kF[H&#65533;$9&#65533;&#65533;&#65533;&#65533;(z&#65533;&#65533;&#65533;&#65533;7X&#65533;q&#65533;&#65533;u&#65533;k&#65533;&#65533;G&#65533;&#65533;&#65533;&#65533;c&#65533;&#65533;&#65533;&#65533;&#65533; +&#65533;&#65533;&#65533;&#65533;1&#1017;+&#988;IFMWL&#65533;d1&#65533;&#65533;&#65533;&#65533;&#65533;&#65533;&#65533;&#65533;2&#65533;u&#65533;G&#65533;&#65533;&#65533;&#65533;h&#65533;&#65533;P7l&#65533;&#65533;&#65533;E&#65533;'&#65533;.iv* &#65533;&#1970;&#65533;!&#65533;P&#65533;/B$&#65533;j]&#65533;r&#65533;(F.&#1572;&#65533;7&#65533;
; &#65533;&#65533;&#65533;#>Eic<&#65533;t&#65533;,&#1031;(y&#65533;u&#65533;#&#65533;&#65533;d&#65533;&#65533;&#65533;&#65533;.&#65533; @ 
&#65533;&#65533;&#65533; &#65533;Q&#65533;&#65533;&#65533;&#65533;&#65533;y&#65533;DBg(&#65533;&#65533;(&#65533;$&#65533;`"&#65533; &#65533;&#65533;&#65533;lX&#65533;&#65533;N&#65533;>&#65533;&#65533;&#65533;&#65533;&&&#65533;$)&#65533;&#65533;&#65533;&#65533;[!&#65533;,0B&#65533;	W #&#65533;&#65533;g&#65533;&#65533;l1&#65533;&#65533;X&#65533;&#65533;&#65533;&#65533;&#65533;N&#65533;A"Q&#65533;EG&#65533;&#65533;&&#65533;&#65533;&#65533;9&#65533;<5&#65533;t&#65533;cI2v&#65533;&#65533;-&#65533; 
&#65533; 	z &#65533;&#65533;"&#65533;&#65533;1&#65533;3?
&#65533;&#65533; F,"&#65533;&#65533;&#65533;&#65533;&#65533;U&#65533;a&#65533;&#65533;&#65533;H&#252;am&#65533;&#65533;&#65533;&#65533;C9&#65533;g&#65533;&#345;xLT&#65533;&#65533;L&#65533; @0&#65533;&#65533;06&#65533;&#65533;&#65533;&#65533;g&#65533;&#65533;&#65533;&#65533;,+&#65533;F*1 &#65533;`&#65533;&#65533;M&#65533;&#65533;h&#65533;j*'&#65533;&#65533;+e?&#65533;+&#65533;&#65533;&#65533;p<&#65533;$D&#65533;&#65533;	]&#65533;&#65533;"@Qe&#65533;gi3&#65533;,@A&#65533;4LA]>&#65533;&#65533;&#65533;QM&#65533;w&#65533;g&#65533;yR#>'A&#65533;im&#65533;&#65533;|&#65533;T&#65533;&~&#65533;&#65533;v&#65533;Ta`A&#65533;/Va	@&#65533;,&#65533;&#65533;&#65533;&#65533;hDk&#65533;di&#65533;&#65533;&#65533;&#1215;(&#65533;&#65533;<&#65533;bJ&#65533;Edz8_&#65533;&#65533;&#65533;K&#65533;)&#65533;&#65533;&#65533;&#65533;.&#65533;d&#65533;&#65533;&#65533;B@4a&#65533;P&#65533;&#65533;U&#65533;w&#65533;&#65533;~&#65533;2"T&#65533;&#65533;\&#65533;z&#1358;4	G&#65533;	&#65533;r&#65533;&#65533;&#65533;&#65533;FX&#65533;&#65533;&#65533;=P"c+&#1781;&#65533;3&#65533;(&#65533;&#65533;0&#65533;n&#65533;&#65533; @?&#608; &#65533;s1&#65533;&#65533;I&#65533;&#65533;*n ;2&#65533;&#65533;&#65533;$&#65533;&#65533;&#65533;&#65533;&#65533;Z&#65533;d&#65533;"&#65533;&#65533;&#1028;.&#65533;!&#65533;&#65533;b&#65533;&#65533;H&#65533;2&#65533;&#65533;&#65533;&#65533;&#65533;Tr-7yKGpb&#65533;&#65533;F&#65533;t&#65533;&#65533;&#65533;l&#65533;e;&#65533;&#65533;$J&#65533;E&#65533;&#65533;d2&#65533;&#65533;&#65533; &#65533;@	h&#65533;0&#65533;&#65533;&#65533;&#65533;E/&#65533;!?&#65533;&#65533;3AuE&#65533;B&#65533;&#65533;,&#65533;&#65533;i&#65533;*&#65533;x&#65533;2Q&#65533;&#65533;&#65533;&#65533;&#65533;&#65533;&#65533;&#65533;.u&#65533;G&#65533;&#65533;	&#65533;&#65533;`Y&#1539;#8&#65533;&#65533;u&#65533;&#65533;l%"M3&#65533;1dC&#65533;&#65533;&#65533;&#65533;P&#65533;&#65533;D &#65533;2)*'&#65533;&#65533;&#65533;A&#65533;W&#65533;&#65533;1G&#65533;&#65533;2&#65533;&#65533;&#65533;&#65533;&#65533;&#65533;b&#65533;&#65533;&#65533;8 8&#65533;B"Z&#1099;c4&#65533;&#65533;L3&#65533;&#65533;X&#65533;X&#65533;
2P&#1717;lS&#65533;9f&#65533;U/F &#65533;J"&#65533;&#65533;&#65533;&#65533;
!K&#65533;&#65533;&#65533;M&&#65533;A&#65533;( 3&#65533; F&#65533;&#65533;&#65533;&#65533;x&#65533;k'&#65533;&#65533;t&#65533;24A+&#65533; &#65533;&#65533;/9Ykn3&#65533;T&#65533;&#65533;8&#65533;Y&#219;&#65533;&#1004;\&#65533;.&#65533;&#65533; "zg
&#65533;R+~&#65533;&#65533;1TX&#65533;2&#65533;t]&#65533;Ko&#65533;&#65533;&#65533;&#65533;%&#1218;&#65533;&#65533;J&#65533;&#65533;&#65533;(&#65533;&#65533;&#65533;&#65533;-&#65533;&#65533;&#65533;?&#65533;Zi&#65533;* :&#65533;&#65533;|&#65533;hxD+y&#65533;W[tg&#65533;`E"&#65533;jL&#65533;I&#65533;$&#65533;cc&#65533;&#65533;&#65533;&#65533;"&#65533;&#65533;V&#65533;!&#65533; &#65533;&#65533;QK&#65533;D&#65533;cc&#65533;&#65533;/&#65533;3D&#65533;&#65533;,`2x%Zq&#65533;n{&#65533;+&#65533;&#65533;E&&#65533;p`&#65533;&#65533;&#65533;)t8]^&#368;{H&#65533;v7FP&#65533;h!u&#65533;&#65533;N&#65533;
@&#65533;@f&#65533;&#65533;&#65533;&#65533;}9/M&#65533;&#65533;&#65533;x!t5&#65533;&#65533;&#65533;&#65533;c&#1826;Tu&#65533;BNP&#65533;|&#65533;&#1939;&#65533;&#65533;&#65533;8&#1776;!&#512; &#1099;\&#65533;dxBnp+&#65533;&#65533;&#65533;!K&#65533;F&#65533;e&#65533;&#2042;&#65533;&#65533;t&#65533;&#65533;&#65533;` T&#65533;)x&#65533;+s&#65533;&#65533;&#65533;+.`&#65533;
PT&#65533;c&#65533;&#65533;Bzn&#65533;7D&#65533;"&#65533;&#65533;&#65533;4@f&#65533;&#3496;X	<"y8&#65533;0&#65533;p&#65533;&#65533;&#65533;:a&#65533;&#65533;(m4&#65533;&&#473;&#65533;T &#65533;&#65533;!&#65533;&#65533;E2&#65533;&#65533;nw&#65533;&#65533;&#65533;+&&#65533;1Ta2 &#65533;p&#65533;&#65533;&#65533;&#65533;&#65533;&#65533;	y&#65533;"&#65533;"&#65533;$&#65533;&#65533;1&#65533;&#65533;S`"&#65533;&#65533;E*&#65533; &#65533;`h&#65533;0@&#65533;.Q&#65533;&#65533;g&#65533;k&#65533;&#65533;B$&#65533;&#65533;&#65533;&#65533;&#65533;Q&#65533;&#65533;&#65533;p&#65533;2)&#65533;^&#65533;fX&#65533;S&#65533;&#65533;A&#65533;6&#65533;)&#65533;I &#65533;&#65533;&#65533;&#65533;&#65533;&#65533;@&#65533;&#65533;&#65533;&#65533;&#65533;a&#65533;%&#65533;&#65533;%e0&#65533;cpd&#1541;&#65533;F&#65533;$!&#65533;&#65533;pP&#65533;&#65533;&#65533;Jb<R$i&#65533;&#65533;@&#65533;	8!(&#65533;:h@ Zex&#65533;f(1&#65533;&#65533;
e&#65533;Y&#65533;G :&#65533; &#65533;&#65533;&#65533;&#65533;
&#65533;&#65533;3	$ &#65533;E@&#65533;&#65533;#`X&#65533;ghV&#65533;=*&#65533;1&#65533;"&#65533;&#65533;&#65533;&#65533;&#65533;a&#65533;&#65533;k&#65533;&#65533; &#65533;0&#65533;&#65533;&#65533;&#65533;:&#65533;`&#65533;"1&#65533;5&#65533;1B&#65533;&#65533;&#65533;&#65533;W&#65533;5H,&#1578;&#65533;&#65533;-&#65533;&#65533;&#65533;J(&#65533;&#65533;&#65533;(/&#778;d&#1541;U I &#65533;=&#65533;=&#65533;.8*&#1057;&#65533;&#65533;h&#65533;&#65533;&#65533; s3(&#65533;&#65533;*x{&#65533;i&#65533;&#65533;.P&#65533;S&#65533;`&#65533;&#65533;&#65533;B+X&#65533;eH5&#65533;&#65533;&#65533;H&#65533;&#1530;@&#65533;0 8&#65533;b&#65533;++@e Z@&#65533;S8P&#65533;&#65533;s&#65533;%h&#65533;&#65533;8&#65533;`&#65533;H&#65533;W
&#65533;4Z&#52086;&#65533;&#65533;&#1499;&#65533;	&#65533; h&#65533;;h]:&#161;&#65533;C4&#65533;&#65533;F&#1537;&#65533;I&#65533;NcF&#1513;AKC&#65533;&#65533;Z&#65533;0A&#65533;&#65533;&#65533;WK&#65533;d&#65533;&#65533;\&#65533;b*U&#65533;=P(&#65533;Pp&#1408;&#65533;&#65533;&#65533;&#65533;&#65533;<&#65533;k5&#65533;0 &#65533;,&#515;IX*F&#65533;)D&#65533;0&#65533;@&#65533;F&#65533;8K&#574; "&#65533;&#65533;LJ&#65533;&#65533;&#65533;!&#65533;b&#65533;@&#65533;&#65533;&#65533;A4D&#65533;&#65533;c&#65533;N@&#65533;7&#65533;&#65533;18&#65533;) &#65533;{z,]&#65533;7&#65533;;&#65533;&#47943;h&#65533;@&#65533;&#65533;&#65533;'&#65533;&#65533;U&#65533;%e@&#65533;&#65533;i8f&#65533;&#65533; e&#65533;&#65533;	+J&#65533;&#65533;&#65533;|&	&#1167;&#65533;&#65533;TH&#65533;&#65533;&#65533;&#65533;&#65533;24g`&#65533;CB^xP0&#65533;6&#65533;&#65533;&&#65533;&#65533; x&#65533;G&#44144;>&#65533;&#65533;`&#65533;&#65533;0&#65533;&#65533;6&#65533;F&#65533;&#65533;Y &#65533;J&#65533;0&#65533;A&#65533; 2&#65533;&#793;&#65533;&#65533;&#65533;&#65533;&#65533;&#65533;&#65533;hD&#65533;&#65533;+&#65533;fP&#65533;h$#&#65533;J&#65533;)!<&#65533;4&#65533;]8&#65533;E`&#65533;)&#65533;&#65533;&#65533;
H&#65533;&#65533;&#65533;&#65533;&#65533;C&#65533;&&#65533;&&#65533;4&#65533;Nh&#65533;&#65533;&#1290;]&#65533;&#65533;z&#65533;&#1940;		D&#65533;~&#65533;&#65533;&#65533;&#65533;>&#65533;&#65533;T&#65533;^&#65533;&#65533;V&#65533;&#65533;^ &#65533;+&#65533;,v&#190;&#65533;&#65533;&#1084;&#65533;W&#516;> ($&#65533; pG &#65533;8}&#65533;0&#65533;[&#65533;&#65533;j&#65533;&#65533;&#65533;)&#65533;&#65533;C&#65533;T&#559;a8&#65533;&#65533;8N&#65533;0-":,&#65533;b3&#65533;&#65533;	U&#65533;4&#65533;I&&#65533;&#65533;#&#65533;&#65533;&8&#65533;< I&#65533;G&#65533;&#65533;NP&#65533;[&#65533;&#65533;DD[&#65533;&#1716;&#65533;.&#65533;&#65533;U&#65533;&#65533;;&#65533;%&#65533;&#65533;X&#65533;&#65533;V&#65533;B &#65533;&#65533;#&#65533;&#65533;&#65533;h&#65533;Ly&#65533;L&#1861;_&#65533;S&#65533;(&#65533;  r:;&#65533;&#65533;]&#1175;x&#65533;G&#65533;K&#1743;&#65533;
J&#65533;&#65533;	X&#65533;H 8&#65533; &#65533;-&#65533;/&#514;-H&#65533;@ &#65533;["&#65533;&#65533;H&#65533;&#65533;&#65533;&#65533;&#65533;k&#65533;b&#65533;RH&#65533;7&#514;'p&#65533;L&#65533;t&#65533;&#65533;8{:&#65533;&#65533;A'1&#65533;&#65533;P&#65533;e	&#65533;&#65533;7 Hp= &#65533;,&#513; &#65533;&#65533;s&#65533;&#65533;j&#65533;	<&#1301;&#65533;::s&#65533;&#1600;G&#65533;&#65533;.&#65533;AP&#65533;&#65533;&#65533;&#65533;hV&#65533;U&#65533;c&#65533;&#65533;#\&#65533;S&#65533;J&#65533;&#65533;%b&#65533;&#65533;p&#65533;) &#65533;x&#65533;&#65533;&#65533;
&#65533; v &#1816;&#65533;Q37&#65533;s&#65533;'&#65533;K 
0&#65533;Y&#65533;(8&#65533;&#65533;&#65533;&#65533;Q&#65533;V&#65533;&#65533;Qu&#65533;&#65533;yl#&#1402;8 (6	&#65533; 
`%&#514;7pT&#65533;&#65533;ZX&#65533;V&#65533;\&#65533;&#65533;L&#65533;&#65533;%^&#65533;eW&#65533;q!&#65533; &#65533;&#65533;&#65533;`&#65533;&#65533;!&#65533;;&#65533;&#463;&#65533;&#65533;U&#65533;MC &#65533;uF;&#1841;&#65533;]&#65533;&#1874;&#65533;G&#65533;?&#65533;2 &#65533;&#65533; 
&#1024;`&#65533;2&#65533;&#65533;B&#65533;&#65533;B&#65533;&#1548;&#65533;^(R&#65533;R-&#65533;&#65533;&#65533;&#65533;&#65533;cpG&#65533;&#65533;8h&#65533;4&#65533;&#65533;*&#65533;U&#65533; &#65533;&#65533;&#1100;&#65533;&#1273;&#65533;&#65533; )&#65533;&#65533;sQ&#65533;IS&#65533;&#65533;Z&#65533;H&#65533;&#65533;&#65533;&#65533;&#65533;&#65533;&#65533;&#1178;&#65533;:-&#65533;b&#65533;@&#65533;0&#65533;&#65533;&#65533;T&#65533;&#65533;&#65533;$h* &#65533;8&#65533;&#65533;<p&#65533;Q&#65533;&#65533;Q&#65533;eX&#65533;`&#65533;S&#65533;KT&#65533;
f8^&#65533;&#65533;OpE&#65533;E&#1027;3x&#65533; &#65533;&#65533;&#65533;&#65533;&#65533;&#65533;&#65533;\&#65533;<3&#65533;&#65533;&#65533;Xa&#65533;&#65533;&#65533;\e&#65533;&#65533;&#65533;&#65533;&#65533;&#65533;M	&#65533;&#65533;&#65533;`&#65533;Y&#65533;!&#65533;  8&#65533;&#65533;9&#65533;&#65533;!&#65533;p&#65533;03&#65533;&#65533;)&#65533;\&#65533;&#65533;[ &#65533;&#65533;:&#65533;--&#65533;&#65533;4&#1093;W &#65533;M&#65533;IHBX)&#65533;&#65533;C&#65533;r&#65533;A&#65533;^&#65533;*&#65533;&#65533;&#355;&#1653;_&#65533;&#65533;!&#65533;&#65533;&#65533;&#65533;&#65533;}&#65533;&#24592;&#65533;	&#65533;b &#65533;7P&#65533;=X&#65533;&#65533;&#65533;&#65533;&#65533;81&#65533;Ah&#65533;K&#65533;&#65533;N&#65533;R&#65533;sNT%&#65533;e8&#65533;`&#65533;&#65533;Y&#65533; &#65533;S/&#65533;&#65533;	&#65533;&#65533;&#65533;&#65533; xG&#169;4&#65533;&#65533;-	v^&#65533;&#366;#&#65533;&#65533;&#65533;&#65533;n<hM&#65533;!{&#65533;5&#65533;&#65533;&&#65533;\&#65533;&#65533;&#137;E+&#65533;&#65533; X#&#65533;&#65533;K&#65533;%&#65533;&#65533;&#65533;&#65533;v&#190;1&#65533;&#65533;f&#65533;&#1904;&#65533;&#65533;L&#65533;-P&#65533;!&#65533; &&#65533;&#65533;&#65533;&#65533;&#65533;;C"&#65533;&#65533;U@Y;&#65533;a&#65533;&#934;&#65533;`&#65533;9&&#65533;Z~j&#1920;[&#65533;&#65533;  C&#65533;xK&#65533;X&#65533;&#65533;&K&#65533;]&#65533;T&#65533;".%&#65533;&#65533;`&#65533;a&#65533;&#65533;N&#65533;&&#1537;&#65533;&#65533;8&#65533;&#65533;&#65533;;H~&#65533;&#11699;:&#65533;&#65533;u&#65533;Q&#65533;&#65533;L&#65533;&#65533;&#65533;&&#717;&#65533;kTv&#65533;9&#65533;:&#65533;&#65533;V&#65533;&#1072;&#65533;Z&#65533;p&#65533;	&#65533; &#65533; &#65533;&#65533;ga&#65533;3A1	&#65533;JN&#65533;
&#65533;&#65533;>X]4&#65533;&#65533;H&#65533;&#65533;c&#65533;IZ&#65533;+&#65533;&#26172;E8&#65533;&#1290;&#65533;&#65533;8&#65533;?H&#65533;&#65533;&#65533;3)&#65533;&#65533;`s\&#65533;l/&#65533;(&#65533;&#65533;\&#65533;@&#65533;&#65533;&#65533;/O&#65533;&#65533;\ t[#&#65533;;&#65533;&#65533;%y&#65533;&#65533;`X42&#65533;2&#65533;%&#65533;&#65533;&#65533;&#65533;&#65533;&#65533;&#65533;&#65533;&#65533;~&#65533;dI%&#65533;&#65533;&#65533;&#1852;&#65533;hN&#65533;9/&#917;&#65533;r&#65533;1h}&#65533;&#999;&#65533;&#65533;&#65533;`h0&#65533;PM&#65533;&#65533;`&#1029;tm$&#65533;].&#65533;e$&#65533;d&#65533;OF&#65533;&#65533;4 -hZ&#832;&#1065;`&#65533;&#65533;Z&#65533;&#65533;kf:&#65533;	&#65533;&#65533;&#65533;I&#65533;&#65533;&#65533;&#1289;&#65533; B&#65533;9+X&#65533;&#65533;m&#65533;&#65533; :&#65533;&#65533;&#65533;&#65533;&#65533;&#65533;&#65533;&#65533;&#65533;&#65533;x&#65533;=&#65533;&#65533;J&#65533;X&#65533;&#65533;b&#65533;&#65533;&#65533; &#65533;
&#65533;|&#817;&#65533;&#65533;w&#65533;&#65533;T&#65533;E&#65533;8(&#65533;,@&#65533;&#65533;c&#65533;&#65533;&#65533;&#65533;&#1432;&#65533;&#65533;&#65533;c&#65533;U&#65533;X-K&#65533;&#65533;Fj&#65533;&#65533;( &#65533;e&#65533;( &#65533;
X&#65533;&#65533;0&#65533;&#65533;&#65533;l*&#65533;&#1710;&#65533;`f%S2k&&#65533;N &#65533;&#65533;&#65533;&#65533;+&#65533;Lp&#65533;T&#65533;T&#65533;^&#65533;iI&#65533;&#65533;&#65533;&#65533;Z~&#65533;&#1093;U&#65533;&#65533;C&#65533;<XC`&#65533;(&#65533;&#65533;&#65533;&#65533;&#65533; 
&#65533;1&#65533;T&#65533;&#410;&#65533;&#65533;&#65533;kf&#65533;Z&#65533;2Qg&#65533;&#65533;&#65533;&#65533;)&#65533;>&#1027;;h+&#65533;&#65533;P&#65533;&#65533;CK-%&#65533;k;	&#65533;UU:&#65533;*J&#65533;T&#65533; &#65533;.@&#65533;@&#65533;&#65533;I(&#65533;P&#65533;&#65533;_(4$m&#65533;9&#65533;&#65533;"a&#65533;V&#65533;&#65533;&#65533;YpXhNH&#65533;6&#65533;&#65533;x  !&#65533;&#65533;P&#65533;&#65533;&#65533;&#1724;Y0&#65533;&#65533;&#65533;&#65533;p&#65533;&#65533;&#65533;&#65533;e&#65533; Xb&#1541;Th&#65533;7&#65533;.&#65533;+@&#65533;0?&#65533;&#65533;&#65533;J&#65533;Q&&#65533;Wd&#65533;&#65533;T&#65533;&#952;&#65533;&#65533;GP h&#65533;&#65533; + &#65533;/@&#65533;8&#65533;B&#65533;U&#65533;&#65533;&#65533;&#65533;&#65533;&#65533;_&#65533;6&#65533;e&#65533;Hc8&#65533;U&#65533;&#65533;M&#65533;=&#65533;>&#65533;3&#65533;&#65533;&#1472;&#65533;&#65533;s	&#65533;&#65533;B&#65533;&#65533;&#65533;&#65533;0W8$&#65533;X`x&#65533;Q&#65533;C &#65533;&#515;00&#65533;`u&#65533; &#65533;&#65533;&#843;~&#65533;GFX&#65533;&#65533;&#65533;&#65533;>&#65533;&#65533;A&#65533;&#65533; &#65533;&#65533;  "&#65533;&&#65533;>(&#65533;`&#65533;a&#65533;&#65533;&#65533;&#65533;u&#65533;f0&#65533;	I0>&#65533;&#65533;&#65533;$&#1537;&#65533;&#65533;cZh_ehe&#65533;Z&#65533;\&#65533;:JHa`'0&#65533;WX&#65533;T&#65533;N&#65533;H&#65533;&#65533;&#65533;&#65533;&#65533;&#65533;&#65533;&#65533;~&#65533;&#250;G&#65533;]5&#65533;&#65533;H&#65533;33&#65533;&&#65533;&#65533;0&#65533;&#626;&#65533;=&#65533;V&#1071;&#65533;I&#65533;&#65533;Dk&#65533;r&#65533;]h&#65533;N&#65533;@ &#65533;; )&#65533;&#65533;9&#65533;&i&#1944;&#65533;m>&#65533;&#65533;0&#65533;&#65533;&#65533;&#65533;&#65533;8&#65533;_&#65533;&#65533;&#65533;FX&#1028;AX'&#65533;x&#65533; &#65533;&#65533;f&#1015;&#65533;&#65533;&#65533;Z&#65533;&#65533;
&#65533;.&#65533;&#65533;R&#65533;u &#65533;&#65533;P&#65533;)&#65533;:&#65533;d&#65533;&#65533;&#65533;N&#65533;gM&#65533;%t&#65533;a&#65533;&#65533;WPTP&#65533;YhJ&#65533;&#65533;&#65533;@l&#65533;k&#1894;&#65533;&#65533;&#65533;}W&#65533;XL&#65533;E&#65533;n+&#65533;&#65533;}&#65533;&#65533;WX&#65533;3x" &#65533; &#65533;&#65533;&#65533;Q)I&#65533;_&#65533;n&#65533;&#65533;:&#65533;)EJA&#65533;&#65533;X &#65533;&#1794;@&#65533;&#65533;Wh[`&#65533;%u&#65533;P_&#65533;&#65533;&#65533;/&#65533;)&#65533;@&#65533;
&#65533;&#1577;&#65533;&#65533;&#65533;%&#65533;&#65533;&#65533;Z0YC&#65533;-U&#65533;$&#65533;S&#65533;&#65533;@&#65533;8&#65533;9H.8&#65533;&#65533; &#65533;&#65533;}&#65533;&#65533;]&#65533;&#65533;&#65533;d2&#986;P^&#65533;x&#65533;x&#65533; &#65533;-&#65533;R(Nx&#65533;I8[ &#65533;`&#470;9{&#65533;&#3268;
"D&#65533;&#65533;&#65533;&#195;6&#65533;&#65533;&#65533;&#65533;&#65533;&#65533;#&#528;"G&#65533;,i&#65533;$&#660;5Bk&#65533;&#65533;%&#792;2g&#1196;i&#65533;M&#65533;:w&#65533;&#65533;&#1619; &#1038;b&#65533;a&#1356;&#65533;&#1093;J.U&#65533;&#1649;^&#65533;Hu&#65533;J&#65533;&#65533;Dj&#65533;&#65533;X&#65533;&#65533;&#65533;	0@ $&#499; P&#65533;#&#465;&#65533;&#65533;&#65533;4&#65533;G&#65533;&#1346;DPAE&#65533;*X&#65533;&#65533;1&#65533;&#65533;&#65533;(]&#538;M&#65533;&#65533;&#65533;&#65533;&#65533;%:F&#65533;L&#65533;&#65533;}r&#65533;&#65533;&#65533;3&#65533;&#1058;G&#65533;&#65533;9 (&#65533;&#1002;WFM A&#65533;,&#65533;Sf&#65533;q&#65533;&#593;&#65533;&#65533;+&#1584;`&#65533;JQ&#65533;&#65533;F&#65533;	%N&#65533;(&#65533;&#65533;&#65533;&#65533;&#65533;&#65533;n^&#1205;F&#65533;&#65533;&#65533;&#65533;&#65533;~&#65533;@u&#65533;O&#65533;&#65533;&#65533;/a&#65533;X&#65533;&#65533;&#65533;!|g&#65533;'J&#65533;&#65533;lY-,	
hO&#65533;&#65533;?&#65533;=&#65533;6 &#65533;&#1172;&#65533;*&#65533; I	$&#65533;&#65533;{&#65533;w&#65533;N9&#65533;P3&#65533;0&#65533;L2&#65533;&#65533;'&#65533;*&#65533;&#65533;&#65533;&#65533;\&#65533;F/t &#65533;o&#65533;&#65533;f&#65533;&#65533;&#65533;Q]|&#65533;X &#65533;4V&#1932;Ae&#65533;&#65533;!&#65533;0G(&#65533;D&#65533;L3&#65533;(&#65533;&#65533;1&#65533; C&#65533;@&#65533;EVS&#65533;r&#65533;&#65533;u&#65533; &#65533;]vi &#65533;a&#65533;&#65533;&#65533;&#65533;e&#65533;&#65533;&#65533;&#65533;&#65533;BP&#65533;>UP}&#65533;&&#65533;N&#65533;&#65533;*&#65533;t&#65533;&#65533;jx&#65533;D.&#65533;`A$0&#65533;	(&#65533; x3&#65533;&#65533;]&#65533;1rwV &#65533;&#65533;&#65533;_Z%&#65533;&#65533;$uP3&#65533;&#65533;B&#65533;#&#65533;pJ(&#65533;&#65533;&#65533;
/Q&#65533;w$&#65533;&#65533;&#65533;&#65533;&#65533;k&#65533;e&&#65533; &#65533;&#65533;+&#65533;4&#65533;&#65533;&#65533;&#65533;(&#65533;&#65533;&#65533;&#65533;&#65533;d2l&#65533;:a3IM&#65533;&#1756;&#65533;%&#65533;,&#65533;8&#65533;r&#65533;q&#65533;.`&#65533;&#65533;/&#65533;&#65533;&#65533;d&#65533;&#65533;(\&#65533;w]{%&#65533;&#65533;i&#65533;&#65533;&#65533;(J1&#65533;
D`&#65533;&#65533;Z&#65533;&#65533;r R&#65533;&#65533;&#65533;&#65533;&#65533;mS2&#1225;#&#65533;&#65533;W&#65533;&#65533;J&#65533;Y&#65533;[&#65533;&#65533;&#65533;&#65533;&#65533;&#65533;C&#65533;A&#65533;%&#65533;`2&#65533;,&#65533;#&#65533;K='&#65533;&#65533;&#65533;&#65533;2&#65533;&#65533;"&#65533;(&#65533;&#65533;2&}&#65533;&#65533;V&#65533;C+&#65533;@&#65533;&#65533;&#65533;[&#65533;&#65533;&#65533;&#65533;&#1164;&#65533;&#65533;&#1361;(h&#65533;&#65533;R&#65533;L2F	 &#65533;d1&#65533;@Ef&#65533;&#65533;&#65533;&#65533;&#65533;K1&#65533;4&#268;1&#65533;&#65533;A&#65533;&#65533;&#65533;Y&#65533;1&#65533;)Y|&#65533;&#65533;8rY7&#65533;"0P&#65533;1&#65533;Wp&#65533;&#65533;"&#65533;&#65533;"2&#65533;1&#65533;&#65533;f[&#752;&#151;3&#65533;&#65533;&#65533;1&#65533;S&#65533;/&#65533;h&#65533;Z&#65533;&#65533;F_&#65533;&#65533;&#1594;&#65533;2&#65533;$7j&#65533;&#373;Q&#65533;v&#65533;U&#65533;e&#65533;&#65533;/&#65533;@1A&#65533;p	[	1&#65533;&#65533;=4A&#65533;&#65533;&#65533;&#65533;&#65533;&#65533;1&#65533;&#65533;b&#65533;^d@&#65533;w}{?&#65533;&#65533;&#65533;&#65533;&#65533;}&#65533;&#65533;#&#65533;h@&#65533;
.&#65533;PDf&#65533;&#65533;G%&#65533;&#65533;&#65533;I&&#65533;&#65533;rK0&#65533;&#65533;&#65533;d&#65533;&#65533;&#65533;L(!RH3&#65533;&#65533;V|b&#65533; E&&#65533;!&#65533; H&#65533;&#65533;tg&#65533;&#65533;%Sr#&#65533;&#65533;3&#65533;	&#65533;&#65533;YH&#65533;&#65533;&#65533;&#65533;&#8772; 	h&#65533;8P&#65533;&#65533; R a8&#65533;&#65533;a&#65533;&#65533;&#65533;&#65533;4&#65533;"&#1878;&&#65533;E@4&#65533;&#65533;
,&#65533;&#65533;,ahh&#65533;&#65533;Il&#65533;&#65533;8&#65533;&#1694;U@1&#65533;&#65533;)&#65533;PF&#65533;na&#65533;G&#65533;XHBZ&#65533;	&#51651;K&#65533;Z&#65533;v)&#65533;&#65533;&#65533;&#65533;&#65533;`&#65533;&#65533;&#65533;Ig:p&#65533;>``&#65533;&#65533;'P&#65533;&#65533;&#65533;!&#65533;{E&#65533;dh&#65533;U&#588;&#65533;&#515;&#65533;` &#65533;`H&#65533;`&#65533;+$&#65533;	f&#65533;&b&#65533;d&#65533;&#65533;M&#65533;&#65533;R&W@g &#65533;&#65533;&#65533;&#65533;!&#65533;&#65533;&#65533;>&#65533;H&#65533;&#65533;&#65533;&#65533;&#65533;%nO&#65533;&#65533;nG &#65533;b&#65533;&#65533;H>&#65533;[&#65533;&#65533; X 
@J  ,&#1828;%1&#65533;&#65533;&#65533;&#65533;us&&#65533;&#65533;&#65533;&#65533;&#65533;&#65533;@L&#1026;&#65533;
l@(`&#65533;dd&#65533;H&#65533;&#65533;X6@&#65533;P&#65533;&#65533;
a&#65533;0p&#65533;&#65533;T&#65533;b&#65533;`&#65533;`&#65533;| &#65533;&#65533;&#65533;#&#65533;/5Q&#65533;ZQ&#65533;&#65533;&#65533;8p &#65533;&#65533;&#65533;&#65533;H&#65533;&#65533;&#65533;:s
&#65533;&#65533;&#1908;|&#65533;k&#65533;k&#65533;W&#65533; &#65533;&#65533;&#65533;<&#65533;l&#65533;&#65533; h!&#65533;&#65533;E-h&#65533;X&#65533;B&#65533;P&#666;&#65533;28&#65533;R&#65533;&#65533;XF&#65533;pT&#65533;&#65533;&#65533;&#65533;CZ&#65533;&#65533;@&#65533;!&#512;P&#65533;&#65533;&#65533;DlX1&#140;M&#65533;&#65533;Q&#65533;uj&#1507;O&#65533;&#65533;&#65533;=&#65533;N&#65533;&#65533;&#65533;&#65533;v&#13929;^<h&#65533;, &#65533;@ &#65533; p&#65533;#2a&#65533;Itb&#65533;A&#65533;&#65533;2&#65533;iJi&#65533;2&#65533;&#65533;e&#65533;&#65533;X&#65533;P8&#896;/0&#65533;`&#65533;&#65533;&#65533;5"&#65533;+&#65533;&#65533;c&#65533;&#65533;$&#65533;IW<Qw d&#65533;&#65533;&#65533;S;b&#65533;&#65533;2}&#65533;w&#65533;&#65533;@]p&#65533;&#65533;1&#65533;as&#65533;"<!_&#65533;MT&#65533;&#65533;&#65533;$&#65533;2&#65533;!)&#65533;&#65533;
Q&#65533;5&#65533;&#65533;&#65533;ahb&#65533;&#65533;  HPf&#65533; D&#65533;&#65533;C	l &#65533;%&#65533;&#65533;rslw&#65533;&#65533;&#65533;&#65533;6&#65533;e&#65533;]A&#65533;&#65533;y&#65533;&#65533;&#65533;&#65533;&#65533;&#65533;&#65533;&#65533;D&#65533;&#65533;&#65533;&#65533;:p&#65533;&#65533;&#65533;*&#65533;4&#65533;&#65533;\^&#65533;6&#65533;&#65533;|li&#65533;d&#65533;&#65533;&#65533;&#65533;&D&#65533;KBP&#65533;&#65533;h &#65533;&#65533;0&#65533;!d&#65533;\&#1569;&#65533;NjV\&#65533;&#65533;&#65533;&#65533;&#65533;#&#937;w
&#765;6&#65533;&#422;&#65533;A&#65533;&#65533;X&#65533;X&#65533;m/`&#65533;2&#65533;L`3&#65533;B&#65533;ZG&#65533;`&#65533;-&#65533;&#1121;&#65533;&#65533;&#65533;6
%`n`[&#65533;`&#65533;"&#65533;&#1541;T6&#65533;4P&#65533;9&#65533;A&#1099;&#65533;&#65533;b:&#65533;tL&#65533;&#65533;x~&#65533;Q%&#65533;&#65533;s&#65533;&#1980;N&#65533;<&#890;&#65533;6Sv&#65533;R&#65533;m&#65533;&#65533;&#65533;&#65533;,&#65533;t&#65533;&#65533;&#65533;#8&#65533;&#65533;&#65533;E&#65533;a&#65533;D)^&#65533;&#65533;q&#65533;@&#65533;}V[&#65533;&#65533;)C&#65533;&#128;E&&#65533;&#65533;&#65533;C|&#65533;&#65533;QF'&#1072;&#65533;&#65533;&#65533;&#1541;u&#65533;O&#65533;X]c&#65533;&#65533;&#65533;&#65533;w&#65533;nM>%&#65533;&#65533;&#65533;h&#65533;G&#65533;&#65533;&#65533;N h&#65533;t &#65533;(&#65533;&#65533;
k&#65533;% ]U&#65533;B&#65533;&#65533;\V-7&#65533;&#65533;&#65533;We&#65533;/|q&#65533;&#65533;4&#65533;&#65533;&#65533;&#65533;
0 &#65533;s&#65533;&#65533;j&#65533;&#65533;&#65533;+~Q%9&#1529;g&#65533;b&#65533;&#65533;&#65533;R&#65533;'&#65533;?&#65533;&#65533;?&#65533;K)h&#65533;D&#65533;(&#65533;&#65533;&#65533;P&#65533;$:Q&#65533;X &#65533;
wku&#65533;,&#65533;"&#65533;&#65533;&#65533;!&#65533;p&#65533;&#65533; &#65533; &#65533;&#65533;&#65533;&#65533;L[K6&#65533;B:g&#65533;&#65533;&#65533;"&#65533;&#65533;A&#65533;&#65533;H&#1977;a*&#65533;&#65533;,&#65533; &#65533; q`P&#65533;&#65533;;&#65533;&#65533;&#65533;&#65533;.~q&#65533;!&#65533;MT&#65533;V&#65533;&#65533;&#65533;b&#65533;&#65533;&#65533;&#65533;%&#65533;3a PNr6Pe&#65533;4&#65533;&#65533;&#65533;&#65533;&#65533;yB&#65533;&#51016;&#65533;=&#65533;FHb&#65533;&#1494;&#65533;F&#65533;&#65533;Rf&#65533;D0&#65533;&#65533;FHB&#65533;&#65533;&#65533;&#65533;C&#65533;q&#65533;j&#65533;&#65533;&#65533;&#65533;{aZ&#65533;&#65533;&#65533; "&#65533;&#65533;(@a
W&#65533;&#65533;\&#65533;&#65533;&#65533;<&#65533;}&#145;&#65533;^C&#65533;&#65533;&#65533;&#65533;$&#857;&#65533;)&#65533;&#65533;&#65533;&#65533;&#65533;5Q8&#65533;x8&#65533;&#65533;&#65533;$&#65533;&#65533;b&#65533;&#1478;&#65533;&#65533;c&#65533;RP&#65533;-&#65533;&#65533;&#65533;C&#1801;*&#65533;`&#65533;"(&#65533;#X&#65533;"&#65533;&#65533;@&#65533;&#65533;Z&#65533;&#65533;gd
&#65533;&#65533;O&#65533;&#852;&#65533;&#65533;&#65533;MuL&#65533; &#65533;&#65533;q&#65533;&#65533;q 	$&#65533;&#65533;&#65533;#`&#65533;)&#65533;0 &#65533;.&#65533;&#65533;/tH&#65533;&#65533;&#65533;&#65533;&#65533;G&#65533;i&#65533;$&#65533;&#65533;&#65533;+&#65533;X&#65533;	@&#65533;&#65533;&#65533;I&#65533;F&#65533;&#3937;&#65533;&#65533;&#65533;&#65533;&#65533;Z&#65533;&#65533;FT&#65533;0 x 
 AA&#65533;&#65533;A#<B)&#65533;&#65533;0p&#65533;9&#65533;&#65533;IR4K&#65533;&#65533;I.11&#65533;B"L&#65533;`u&#65533;a&#65533;&#65533;&#65533;&#65533;7&#65533;'&#65533;O(&#65533;&#65533;<&#65533;&#65533;&#65533;&#65533;&#65533;c&#65533;&#65533;P&#65533;x &#65533;L&#65533;&#65533;@B'&#65533;&#65533;'T&#65533;#x&#65533;+,-&#65533;&#65533;&#65533;&#65533;&#676;&#65533;A&#65533;(&#65533;4&#65533;&#65533;&#65533;&#65533;A&#65533;'Z&#65533;u8&#65533;M&#65533;&#65533;<E&#65533;&#65533;&#65533;&#65533;f<\8_x&#65533;&#65533;&#65533;T]#&#65533;&#65533;-&#65533;"B$&#65533;V&#65533;2&#65533;B|@&#65533;=V*R&#65533;&#65533;]4&#65533;
&#65533;&#65533;#:Y&#65533;^&#65533;E&#65533;&#65533;&#65533;]&#65533;M&#65533;t  Kx@&#65533;&#65533;@&#65533;&#65533;xA&#1644;/,&#65533;&#65533;&#1097;vU3&#65533;&#65533;&#65533;@t&#65533;K&#65533;&#65533;O&#65533;c&#65533;&#65533;&#65533;&#65533;d rO)&#65533;&#65533;&#65533;
&#1193;bG(&#65533;T&#65533;&#65533;@
&#512;4A@B&#65533;&#65533;RH&#65533;F&#65533;&#65533;&#65533;"&#65533;@&#65533;&#1891;J&#65533;I&#65533;&#65533;&#65533;)&#65533;R&#65533;&#65533;&#65533;&#65533;=&#65533;A&#65533;&#65533;-&#65533;t&#65533;	&#1792;dA|B&#65533;9E1&#65533;B.&#65533;&#65533;"r^}x^3&#65533;&&#65533; &#65533;STrFS&#65533;JJ&#65533;&#65533;ew&#65533;&#65533;H&#65533;&#65533;&#65533;G I	&#65533;@ &#65533;.&#65533;e&#65533;Xb &#65533;$&#65533;+&#65533;&#65533;eH&#65533;&#583;A C"T&#65533;[&#65533;^&#65533;D]&#65533;@nf^&#65533;djJ&#65533;&#65533;&#2028;y&#65533;H &#65533;&#65533;,&#65533;OY&#65533;A(A|AP&#65533;&#65533;$"1&#65533;&#65533;.&#65533;/0&#951;%D1&#65533;&#65533;&#65533;h&#65533;Dg&#65533;	''F&#65533;&#65533;3&#65533;&#65533;&&#65533;DD&#65533;(&#65533;)|#&#65533;P&#65533;&#65533;&#65533;	&#65533;@&#65533;'&#65533;&#65533; <&#65533;$X&#65533;&l&#65533;/VU&#65533;&#65533;B,'s&#65533;Dr&#65533;&#65533;|&#65533;g&M?&#65533;_&#857;!&#65533;8&#65533;	8&#65533;<ApDvU\&#65533;&#65533;M&#65533;	&#65533;&#65533;&#65533;&#65533;&#65533;&#65533;&#65533;&#65533;8&#65533;*X&#65533;	p&#65533;&#65533;&#65533;'I&#1319;&#65533;&#65533;&#35143;&#65533;\&#65533;L&#1689;&#65533;&#65533;P&#65533; &#65533;&#65533;8&#65533;&#65533;)NGw&#65533;&#65533;&#65533;&#65533;&#65533;&#65533;8&#65533;&#65533;&#1544;>'&#65533;&#65533;I&#65533;&#65533;b&#1948;&#65533;R%uI&#65533;&#65533;P&#65533;&#65533; 8Ly&#65533;&#65533;|&#335;&#65533;&#65533;rBe&#65533;&#65533;&#65533;&#65533;&#65533;&#65533;dq&#975;&#1315; &#65533;&#65533;Hf)&#65533;&#65533;^&#65533;&#65533;8&#65533;&#65533; &#65533;)&#65533;&#65533;D&#65533;d)&#65533;&#65533;J_&#65533;&#65533;&#65533;i&#65533;&#65533;&#65533;&#65533;&#65533;S6&#65533;&#65533;&#425;L&#65533;&#65533;?[u&#19038;&#65533;f&#65533;&#65533;g@*`&#65533;&#65533;g&#65533;i&#65533;&#65533;&#65533;&#65533;&#65533;&#65533;&#65533;&#65533;&#65533;56&#65533;h&#65533;%&#65533;&#65533;N$&#65533;&#65533;2g&#65533;&#65533;&#6478;&#65533;&&#65533;"&#65533;&#65533;T&#65533;&#65533;&#65533;^$&#1895;&#929;&#65533;j&#65533;2&#873;&#65533;&#65533;&#65533;&#65533;_&#65533;&#65533;*&#65533;&#65533;&#65533;^6&#65533;t&#65533;&#270;d&#65533;f&#65533;&#301;&#65533;&#65533;&#65533;&#65533;&#65533;&#65533;M&#65533;&#1504;&#65533;a&#65533;(&#65533;&#65533;Z+N&#65533;&#65533;3&#65533;&#346;&#65533;d&#65533;&#65533;&#65533;m&#1270;J&#65533;&#65533;P&#65533;h|&#65533;aq&#65533;&#65533;!&#65533;&#65533;&#65533;&#65533;&#1006;&#65533;+&#65533;&#65533;&#65533;&#65533;&#65533;&#65533;`&#65533;$&#1901;t*&#65533;&#65533;(^~*&#65533;&#65533;kH&#65533;&#65533;Mt&#65533;&#65533;*&#65533;w&#65533;&#65533;&#420;&#65533;&&#65533;I lN\&#65533;&#65533;_&#65533;i&#65533;g&#65533;&#65533;?R&#65533;&#65533;&#1692; 0lM&#65533;'&#1953;t&#65533;"U&#65533;&#1694;A&#65533;q&#65533;*I&#65533;]&#65533;&#65533;&#65533;&#900;&#65533;&#65533;&#1904;&#65533;&#1338;&#65533;&#65533; &#65533;&#65533;@v	&#65533;}&#1021; &#65533;&#65533;&#45749;&#65533;&#65533;i&#65533;&#65533;kA &#65533;$%%&#65533;&#65533;&#65533;&#65533;a&#65533;&#65533;&#65533;zj&#65533;&#65533;&#65533;&#65533;f&#678;&#65533;ZK <@@@#e &#65533;&#65533;&#65533;&#65533;*&#65533;v E&#65533;LRMqc&#65533;~&&#65533;&#65533;&#65533;Z&#65533;&#65533;
&#65533;&#65533;&#65533;D&#65533;&#65533; &#65533;&#65533;HA
@&#65533;&#65533;&#65533;&#65533;A0A&#65533;@9&#65533;&#65533;>&#1246;&#65533;m&#65533;&#65533;&#65533;<&#65533;j&#1933;*&#65533;&#65533;(7&#65533;m&#1838;&#65533;&#65533;&#65533;D&#65533;&#65533;&#65533;" xX &#65533;&#65533;.&#65533;)H&#65533;!&#65533;A&#65533;&#65533;&#65533;&#65533;\&#65533;&#65533;&#65533;&#65533;&#65533;&#65533;2&#65533;&#65533;"&#65533;v&#65533;&#65533;"&#65533;&#65533;&#65533;-&#65533;^.&#65533;&#65533;\&#65533;Q &#256;'&#65533;&#65533;5CT&#65533;B*&#65533;)&#65533;B)x#&#65533;&#65533;&#65533; ,@&#65533;&#65533;!&#65533;&#65533;&#65533;A&#685;&#65533;&#65533;~N&#65533;N&#65533;&#65533;&#65533;&#875;&#65533;qh&#65533;*&#65533;&#65533;&#20902;~ &#65533;BCa!ox&#65533;1&#65533;/&#65533;&#65533;!&#65533;&#65533;&#65533;&#65533;&#65533;S=A&#65533;X&#65533;&#65533;&#65533;Y_&#65533;%&#65533;&#65533;,&#65533;&#41258;&#65533;/&#65533;&#65533;k&#65533;
&#65533;&#65533;&#65533;&#65533;&#65533;&#65533;&#65533;&#65533;&#65533;n&#65533;N&#513;14&#1300;@"&#65533;C.t&#65533;\&#65533;&#65533;&#65533;
&#65533;&#65533;
&#65533;&#65533;&#65533;I&#65533;<&#65533;O&#65533;&#65533;yYG&#65533;Qj&#65533;,&#65533;&#65533;2m&#65533;&#65533;J&#65533;*x&#65533;&#65533;G&#65533;KD&#65533;&#65533;*&#65533;&#65533;8B2x&#65533;FNN3,XB &#65533;&#65533;&#65533;d&#65533; L&#65533;D&#65533;4&#65533;&#65533;@&#65533;[&#65533;N&#65533;&#1947;&#65533;&#65533;v&#65533;3&#65533;P&#65533;&#65533;D)&#65533;&#65533;&#65533;0L1&#65533;D&#65533;) p&#65533;1HH.9T&#65533;&#65533;,|&#65533;"&#65533;#&#65533;&#65533;A`A&#65533;@&#65533; PVd&#65533;Ypn&#65533;,&#65533;&#65533;g&#65533;&#1260;&#65533;&#65533;&#65533;&#65533;&#65533;+&#65533;&#65533;&#65533;&#65533;'&#65533;D&#65533;&#65533;~j&#65533; $&#65533;&#65533;&#65533;t&#65533;1I/&#65533;)&#65533;+&#65533;&#65533;&#65533;r&#65533; &#65533; 
D&#65533;\&#622;&#65533;&#65533;&#65533;6+&#65533;v&#65533;H:&#65533;&&#65533;&#65533;>&#65533;&#65533;&#65533;EY&#65533;&#65533;X&#65533;$$&#65533;d&#65533;&#65533;&#65533;rK,&#65533;&#65533;&#65533;E&#65533;	&#65533;&#65533;&#65533;&#65533;&#65533;&#65533;&#65533;&#65533;&#65533;%&#65533;1I1C&#65533;C-t&#65533; &#65533;&#65533;tA@&#65533;&#65533; &#65533;&#65533;&#65533;&#65533;&#65533;|v&#65533;&#65533;&#65533;&#65533;&#65533;&#65533;Z&#65533;q'&#65533;&#65533;<&#65533;`P&#65533; &#65533;&#65533;7M 	&#65533;&#65533;&#65533;&#65533;&#65533;&#65533;p&#65533;&#797;r&#65533;!&#65533;Gps7&#65533;&#65533;j*&#65533;" AT&#65533;+&#65533;&#65533;XD
% y&#65533;&#65533;-&#65533;&#65533;&#65533;B*d &#65533;&#65533;&#65533;A&#65533;A&#65533;@P&#65533;&#65533;j&#65533;H&#65533;k&#65533;
+K&#65533;&#65533;&#65533;"&#65533;t-&#65533;,P@&#65533;&#65533;&#65533;<L&#65533;p&#65533;$&#65533;&#65533;&#65533;&#65533;&#65533;z44&#65533;&#65533;&#65533;Y&#65533;@U&#960;<&#65533;&#65533;&#65533;A$&#65533;Z&#65533;.&#65533;B/&#65533;&#65533;&#65533;&#65533;&#65533;8&#65533;F1&#65533;&#65533;&#65533;&#65533;+&#65533;&#65533;%&#65533;&#65533;t&#65533;&#65533;&#65533;|&#65533;V&#65533;&#65533;m&#65533;&#65533;.&#65533;&#65533;&#65533;\&#65533;P&#1515;Z&#65533;Q)&#65533;H&#65533;&#65533;&#65533;&#65533;@HA&#65533;A&#65533;%&#65533;&#65533;,&#65533;&#65533;+&#65533;B&#65533;!&#65533;.T&#65533;&#65533;2h&#65533;uY{&#65533;&#1206;&#65533;M&#65533;Rx&#65533;	&#65533; x@
,A&#65533;$\(&#65533;(&#65533;&#65533;&#65533;.&#65533;j&#65533;[&#65533;}_-Q&#65533;2 &#65533;0&#65533;&#65533;)&#65533;&#65533;/&#65533;(&#65533;&#65533;&#65533; \D &#65533;&#65533;&#65533;Q&#65533;&#65533;&#65533;&#65533;&#65533;&#65533;&#65533;  H D&#65533;&&#65533;&#65533;&#65533;A"@i&#65533;&#65533;&#815;A&#65533;&#65533;.A&#65533;&#65533;*j&#1590;u&#1029;5&#65533;1&#65533;d&#65533;&#65533; &#65533;,^&#65533;&#65533;E
 &#65533;&#65533;&#65533;/&#65533;B(&#65533;&#65533;/|&#65533;;V&#65533;%"&#65533;1&#65533;L@&#65533;&#1536;]@< &#65533;vkRk&#65533;[X%&#65533;N&#65533;\&#65533;&#65533;f+@e}&#65533;x@&#65533; |A`A&#65533;&&#65533;&#65533;&#65533;&#65533;&#65533;:C1&#65533;&#65533;&#65533;&#65533;
 m&#65533;%&#65533;r3&#65533;&#65533;8xy&#65533;	&#65533;B'&#65533;B&#65533;&#65533;Q^&#65533;49TB,C0&#65533;h&#65533;&#65533; 0_3&#1490;E&#65533;&#65533;&#65533;$&#65533;.&#65533;\&#65533;H@`&#65533;<&#65533;t&#65533; A&#65533; &#65533;&#65533; &#65533;&#65533;'h[-&#65533;&#65533;-CUZS(&#65533;!X&#65533;&#15786;m&#65533;DS&#65533;&#1715;j&#65533;G&#65533;0&#65533;&#65533;l@
&#65533;d&#65533;&#65533;&#65533;,&#65533;B&#65533;&#65533;&#65533;&#65533;0&#65533;&#65533;-&#65533;&#65533;2&#65533;&#65533;$&#1537;&#65533;@&#65533;&#65533;&#65533;&#65533;	&#64459;0*d+&#65533;i&#65533;wj&#65533;&#63559;&#65533;
&#65533;&#65533;C&#65533;\&#65533;A#&#65533;'hB'&#65533;&#65533;1&#65533;0d&#65533;k&#65533;&#65533;V&#65533;&#1365;&#65533;aK&#65533;zY&#65533;^b&#65533;%&#65533;Ey&#65533;&#65533;@&#65533;A!&#65533; $$B#p&#65533;*&#65533;&#65533;0&#65533;\&#1537;&#65533;3(&#65533;.x&#65533;!&#65533;&#65533;&#65533;A&#65533;&#65533;	p &#65533;&#1228;-&#65533;?&#65533;X,@t@	&#65533;@x&#65533;,&#65533;&#65533;H&#65533;&#65533;!B!`&#65533;*&#65533;.&#65533;B:b&#65533;2(&#65533;&#65533;!&#65533;	%&#65533;&#65533;%&#65533;+ A\&#65533;{&#65533;&#65533;&#65533;85&#65533;&#65533;&&#65533;h &#65533;&#65533;T 
&#65533;@\A|&#65533;A &#65533;B-&#65533;i&#65533;&#65533;&#65533;&#65533;S&#65533;1&#65533;&#65533;*&#65533;&#65533;$&#65533;&#65533;&#65533;&#65533;P&#65533;@5&#65533;&#65533;&#65533;0&#65533;T&#65533;L&#65533;&#65533;&#65533; B&#65533;A P&#65533;*&#65533;B)&#65533;&#65533;@!21&#65533;&#65533;&#65533;&#65533;=&#65533;&#65533;/LB|&#65533;&#65533;&#65533;&#65533;;4L&#65533;+&#1306;&#65533;&#65533;J@}&#65533;&#65533;&#65533;A&#65533;&#65533; `BJ&#65533;pz&#172;&#65533;P&#65533;&#65533;}4&#65533;1&#65533;B)dB# &#65533;#PB% &#65533;&#65533;@G&#65533;&#55281;U&#65533;&#65533;&#65533;&#65533;(*&#65533;B&#65533;x&#65533;*&#65533;0&#65533;B&#65533;&#65533;&#65533;&#65533;p&#65533;&#65533;&#1499;&#65533;&#65533;&#65533;&#65533;&#65533;&#65533;&#65533;&#65533;f&#65533;&#65533;3&#65533;3&#65533;wDl&#65533;Z&#65533;il&#65533;&#512;&#65533; &#65533;&#65533;&#65533;LB*&#65533;&#65533;0&#65533;.&#65533;0&#65533;&#65533;I&#65533;&#65533;@<&#65533;&#793;@&#65533;&#844;&#65533;&#133;&#65533;/U&#65533;&#65533;&#65533;A"c&#65533;F&#65533;&#65533;&#65533;&#65533;&#65533;&#65533;&#65533;0_&#208;T&#65533;&#65533;&#3282;Q&#65533;$8p&#65533;J&#65533;&#65533;N&#65533;li&#65533;&#65533;2e&#65533;PI&#65533;&#227;&#65533; :&#65533;hQ&#65533;G&#65533;&U&#65533;&#65533;i&#1250;&#65533;6&#65533;jU&#65533;W&#65533;f&#1402;&#65533;kW&#65533;X&#65533;
&#65533;lY&#65533;g&#65533;&#65533;&#65533;&#65533;&#65533;S&#65533;&#65533;F&#65533;Z@&#65533;N&#65533;(&#65533;&#65533;&#65533;8&#65533;(]&#65533;DJT&#65533;Z&#148;&#65533;,	s&#65533;&#658;'],&#65533;&#65533;d&#65533;j&#65533;&#65533;	&#65533;&#65533;>n&#65533;T&#65533;%,&#65533;&#65533;&#65533;&#65533;&#65533;T&#65533;&#65533;%A&#65533;1M..&#65533;&#65533;&#1585;c&#65533;v&#65533;&#65533;&#65533;&#65533;&#65533;&#65533;E;&#65533;xq&#65533;E&#65533;&W&#65533;&#65533;9&#65533;P&#65533;G&#65533;~:\&#65533;p&#65533; &#65533;O4 &#65533;&#65533;&#65533;&#65533;F&#65533;&#65533;Q_&#465;&#65533;Z&#65533;&#65533;%&#65533;-&#65533;3&#65533;1#&#65533;&#65533;&#65533;&#65533;v&#65533;0^ &#65533;)&#65533;`Rc)%&#65533;&#65533;[A&#65533;&#65533;&#65533;&#65533;1&#65533;aat&#65533;&#65533;[F&#65533;dH&#65533;b&#65533;V&#65533; &#65533;&#65533;&#65533;+&#65533;&#65533;&#65533;KQ&#65533;&#65533;&#750;&#65533;&#65533;H<QF&#65533;&#65533;&#65533;&#65533;&#65533;Z&#65533;F&#65533;&#65533; 20&#65533;&#65533;#&#65533;0=&#580;&#65533;]&#65533;Y&#65533;&#65533;&#65533;&#65533;&#65533;&#65533;,&#65533;&#65533;T{m>&#65533;&#65533;&#65533;&#65533;&#658;I&#65533;\H1&#65533;O&#65533;&#65533;6&#1816;B&#65533;N &#65533;&#65533;&#186;q&#65533;&#65533;&#65533;&#65533;(X&#65533;&#65533;&#65533;?&#65533;&#590;&#65533;&#65533;,&#65533;&#65533;	}&#65533;&#65533;&#65533;&#65533;
F&#65533;&#65533;:&#65533;!%&#65533;&#65533;&#65533;=%&#65533;_&#65533;afAe*K&#490;<U&#65533;&#65533; 5&#65533;&#65533;&#65533;I&#408;&#1668;&#65533;e&#65533;L0Q"r8b&#65533;@&#65533;&#65533;&#65533;.8&#65533;;&#65533;&#65533;r&#65533;NC&#65533;&#65533;&#65533;O@&#65533;&#65533;&#65533;&#65533;&#65533;m&#65533;&#65533;<&#65533;V&#65533;&#65533;8&#65533;X&#65533;&#65533;	.&#1048;IH&#65533;T&#65533;$&#65533;r&#65533;Sa&#65533;2&#65533;&#65533;X3&#65533;&#65533;f&#65533;&#65533;&#65533;Yr&#65533;&#340;G1&#65533;/&#65533;`&#65533;.&#65533;I&#65533;N&#65533;&#65533;&#65533;&#65533;&#65533;&#1673;&#65533;[6(i1&#65533;,&#65533;&#65533;J&#65533;&#9175;&#65533;&#65533;&#1695;u&#65533;&#950;&#65533;&#174;&#65533;"&#65533; &#65533;!&#65533;&#65533;&#65533;8&#65533;HDVti2V&#65533;&#65533;^*&#65533;$&#65533;2&#65533;&#65533;Q&#65533;c&#65533;I&&#65533;WPI%&#65533;@&#65533;&#65533;"&#65533;4&#65533;&#65533;&#65533;F&#65533;`&#308;z,&#65533; &#65533;]&#65533;&#19537;J6-G5N;mAa$&#65533;m&#65533;D&#65533;N&#18410;c&#65533;&#65533;:}T`j"	$&#65533;`B&#65533;6I&#65533;&#65533;c&#1775;&#65533;&#576;zT&#65533;`b&#65533;Y&#65533;j&#1637;\>ydJ&#65533;&#65533;	#&#65533;&#65533;A
&#65533; &#65533;
&#65533;F&#65533;&#65533;tTY&#65533;&#65533;&#65533;d&#1390;cA=&#65533;]wn%6jY&#65533;&#65533;c&#65533;X&#65533;B&#65533;,h&#65533;&#65533;9(qd\&#65533;&#65533;&#65533;g&#65533;	&#1430;&#65533;!&#406;319D&#65533;3&#65533;`&#65533;&#65533;)`Ha&#65533;F&#65533;&#1216;x&#65533;m&#65533;&#65533;&#65533;*&#65533;F&#65533;&#65533;&#65533;&#65533;&#65533;&#1266;&#65533;@&#65533;U2&#65533;&#65533;wh!&#65533;X&#34220;&#65533;`; &#65533;6P&#65533;*&#65533;a&#65533;@&#65533;&#65533;&#65533;a&#65533;<&#65533;%&#65533;J~(&#65533;Q&#65533;!C@B`&#65533;&#65533;P P@P&#65533;(&#65533;g(k&#65533;&#2013;RF&#65533;&#65533;&#1609;&#65533;&#65533;&#65533;a&#65533;&#65533;# &#41992;H&#65533;Q&#65533;Hf?&#65533;&#65533;&#65533;N&#65533;&#65533;	&#65533;
&#1024;&#65533; &#65533;&#65533;E.&#65533;Q&#65533;X&#65533;B&#65533;0&#65533;&#65533;&#65533;&#65533;8&#65533;8&#65533;&&#65533;&#65533;BJ&#65533; &#65533;xs&#65533;u&#65533;'?j&#880;&#65533;&#65533;&#65533;SX~&#65533;G&#1361;&#65533;LYb&#65533;&#65533;D&#65533;&#65533;&#65533;;&#65533;&#65533;&#65533;@&#65533;w0D$Q&#65533;G|&#65533;&#65533;HF&#65533;&#440;&#65533;R)&#65533;&#65533;`&#65533;&&#65533;5&#65533;&#65533;&#65533;&#65533;&#65533;&#65533;&#65533;7&#65533;&#65533;&#65533;Z)&#227;a&#65533;d&#21525;&#65533;&#65533;&#65533;p&#65533;@&#65533;28A&#65533;&#65533;N&#65533;H&#65533;=X&#65533;0&#65533;8"&#65533;&#65533;E/&#65533;&#536;&#497;J &#632;&#65533;R&#1024;&#65533;&#65533;R&#65533;s4&#65533;$&#65533;&#65533;ZZ+ek&#65533;&#65533;9&#65533;&#65533;&#65533;&#65533;m&#65533;}<&#65533;sJ&#65533;&#65533;p&#691;w&#65533;|&#65533;w&#65533; &#65533;&#65533;&#65533;&#65533;&#41992;Q&#1538;&#65533;B&#65533;~&#65533;&#65533;&#65533;Jh&#65533;@&#65533;&#65533;8&#65533;h1&#65533;r&#65533;&#65533;k&#65533;&#65533;&6&#65533;&#65533;&#65533;[&#65533;N /:N&#65533;&#65533;&#65533;d/
&#65533;hIH&#65533;!&#65533;.&#65533;&#65533;&#1028;2&#65533;&#65533;&#65533;dk~&#65533;&#65533;Y &#65533;
$P 7&#65533;&#65533;&#65533;j&#65533;2&#65533;&#65533;s&#65533;Q:&#65533;T&#65533;r&#65533;t,&#65533;&#48570;>&#65533;&#65533;&#65533;'&#1870;&#65533; 	|&#65533;L&#65533;:&#65533;&#65533;'a&#65533;&#65533;`&#65533;1N&#65533; l &#65533;&#65533;&#65533;Q&#65533;G&#65533;>&#65533;P&#65533;z&#65533;R&#65533;:&#65533;r&#65533;t%`&#65533;&#65533;&#65533;&#65533;;&#65533;nxmC&#65533;&#65533;&#65533; &#65533; &#65533;&#65533;&#65533;&#65533;.g &#65533;&#65533;&#65533;&#65533;
$?!>&#65533;&#65533;&#65533;&#65533;_&#65533;c&#1532;&#65533;6&#65533;&#65533;5&#65533;[&#65533;&#65533;:_&#65533;H.=&#65533;Qd&#65533;G&#65533;B<&#65533;&#65533;3&#65533;&#65533;
@8&#65533;	&#65533;\O&#1353;&#65533;6&#65533;&#65533;skp&#65533;Cj&#65533;&#1709;l7: d&#65533;&#65533;H&#65533;"X
Z3z1&#65533;9&#65533;_cp&#65533;&#65533;6&#65533;&#65533;&#65533;&#65533;S&#65533;&#65533;G{~&#65533;&#65533;IY&#65533;"&#65533;,&#296;&#65533;&#65533;&#65533;GYHh&#65533;+z&#65533;+&#65533;&#65533;7&#65533;&#65533;&#65533;e&#65533;&#65533;:&#65533;&#65533;&#65533;BI@	&#65533;`&#65533;XcK&#65533;z2hQ&#65533;+&#65533;&#65533;&#65533;[&#65533;&#65533;&#65533;`k&#65533;"6&#65533;&#1604;&#65533;\&#65533;!+&#65533;p&#65533;	&#65533;&#65533;&#65533;[$&#65533;&#65533;b&#65533;0J&#65533;&#65533;!&#65533; &#65533;&#65533;&#65533;@&#65533;&#65533;G&#65533;&#65533;&#65533;&#25603;&#65533;&#65533;R&#424;F&#195;+Pp&#65533;%&#65533;a&#65533;xRk
De&#65533;&#65533;h&#1537;&#65533;(&#65533;6
&#65533;H.T&#65533;&#65533;&#65533;&#65533;&#65533;&#65533;&#65533;iEW&#65533;&#65533;&#65533;~0@&#65533; T &#65533;4&#65533;&#65533;@&#65533;&#65533;&#65533;L&#65533;&#65533;h&#65533;\&#65533;f3&#65533;I&#65533;&#65533;&#65533;&#684;&#65533;&#65533;w&#65533;8*-&#65533;&#65533;&#1379;&#65533;@
(Eu&#65533;)c&#65533;&#65533;*&#65533;@&#1302;&#65533;&#65533;gntG-&#65533;&#65533;H&#65533;&#65533;&#65533;&#65533;&#65533;R&#65533;&#1334;&#65533;&#65533;&#65533;&#65533;:7&#65533;"&#65533;z&#65533;J&#65533;&#65533;S&#65533;&#65533;	&x &#65533;&#65533;V&#65533;&#65533;&#1392;&#65533;Q&#65533;&#1402;&#65533;&#65533;&#65533;B&#65533;+&#65533;#]'` o&#65533;D/&#65533;sP&#65533;C&#65533;&#65533;&#65533;-O&#65533;&#65533;w&#65533;diK&#65533;&#65533;Z&#65533;&#65533;
&#65533;&#65533;&#65533;K&#65533;F&#65533;m&#65533;&#65533;y&#65533;&#65533;&#65533;&#65533; p&#65533;"&#65533;&#65533;&#65533;&#65533;&#65533;L&#65533;&#65533;lAt!&#65533;&#65533;&#65533;&#65533;&#65533;Gz&#65533;&#65533;%&#65533;&#65533;&#65533;&#65533;&#65533;8&#65533;&#65533;wW&#65533;g}&#65533;&#65533;&#65533;&#65533;&#65533;A l@&#65533;J&#65533;B&#65533;rI3&#65533;q&#65533;L&#65533;A`&#65533;&#65533;&#65533;&#65533;7n<&#65533;&#65533;4g&#65533;&#65533;M@&#65533;&#65533;'l&#65533;&#65533;H&#65533;&#65533;	|lv&#65533;&#65533;H&#65533; h!&#65533;&#65533;$&#65533;&#65533;&#65533;f&#65533;z`

<nV&#65533;&#65533;&#65533;D/&#65533;t&#65533;&#65533;Z&#65533;&#65533;z&#65533;&#65533;j&#65533;`&#65533;&#65533;:&#65533;&#65533;J&#65533;?&#65533;&#65533;&#65533;&#65533;I$&#1026;/0B!&#606;&#65533;L&#65533;&#65533;b&#65533;B]&#65533;&#65533;&#65533;&#65533;x&#65533;EMn&#65533;&#1745;"&#65533;&#65533;&#65533;5&#65533;&#65533;&#65533;h&#65533;"&#65533;&#65533;p&#65533;&#65533;&#65533;&#65533;&#65533;&#65533; |&#65533;w&#65533;&#65533;3&#65533;&#65533;B:&#65533;P&#65533;&#65533;c&#65533;&#65533;J&#65533;i&#65533;0b&#65533;1`&#65533;sa&#65533;&#65533;fz&#65533;&#65533;>&#65533;,&#65533;]U	p$!R(4&#65533;@&#65533;4y.&#65533;&#65533;@p iW,&#65533;wJ &#65533;&#65533;&#65533;U&#65533;&#65533;UY.&#65533;2t&#65533;	6&#65533;&#65533;&#65533;&#65533;&#65533;&#31087;)&#65533;o&#65533;&#1548;b&#65533; &#65533;r`&#65533;&#65533;&#65533;@
x &#65533;h&#65533;2&#65533;2&#65533;P`8&#65533;@&#65533;&#65533;poO&#65533;&#65533;&#65533; &#65533; B&#65533;&#65533;!UD&#65533; &#65533;!$a&#65533;&#65533;<&#65533;)F&#1076;"m &#65533;.&#65533;v(&#65533;@&#65533;`&#1312;&#65533;&#65533;	T &#65533;&#65533;bd0&#65533;&#65533; &#65533;&#65533;Z&#65533;(@\&#65533;}b&#65533;)&#65533;/&#65533;N@@&#65533;&#65533;~&#65533;&#65533;VE2&#65533;&#65533;&#65533;&#65533; ,&#65533;&#65533;
	n&#65533;my&#65533;&#65533;bG&#1734;&#65533; ,`&#544;&#65533; &#65533; v&#65533;m&#65533;&#65533;L&#65533;&#65533;@&#65533;&#65533;&#65533;`
&#65533;&#65533;N&#65533;&#65533;, ~&#65533;)N&#65533;
&#65533;&&#65533;`&#928;na&#65533;&#65533;%2&#65533;&#65533;t&#65533;&#65533;2&#65533;&#65533;&#65533;% &#65533;b&#65533;&#65533;&#65533;&#65533;&#65533;&#65533;&#65533; &#65533; t&#65533;&#65533;&#65533;( ~&#65533;&#65533;h&#65533;&#65533;t1&#65533;&#65533;`&#65533;&#65533;h@~&#65533;&#65533;%&#65533;&#23576;,( `&#65533;&#65533;\&#65533;&#65533;&#65533;eTL&#65533;Da``Dlm&#2022;&#65533;/&#65533;iw&#65533;m 2 	&#65533; &#65533;Q&#320;:&#65533;&#65533;&#65533;&#65533;@&#65533;&#65533;&#65533;&#65533;@&#65533; B 4&#65533;&#65533;cg&#65533;&#364;/;&#65533;&#65533;&#65533;``!$FQ5&#65533;&#65533;&#65533; &#65533; +&#65533;@&#1076;&#65533;*&#65533;&#65533;Qc&#65533;N
`&#65533;&#65533;&#65533;@&#65533;&#65533; 	R &#65533;en&#65533;
&#288;&#65533;u&#65533;&#65533;@
z&#65533;.&#65533;l&#65533;;&#51675;&#65533;n&#65533;&#65533;&#65533;&#65533;&#65533;'&#65533;L&#65533;mK&#65533;.Vdj`W&#65533;&#65533;Z-&#65533;l$&#65533;OJ&#65533;&#65533;&#65533;&#65533;&#65533;&#65533;&#65533;(&#65533;&#65533;&#65533;X2'&#65533;&#65533;&#65533;`&#1440;&#224;
&#65533; P T&#65533;k&#65533;&#65533;#Y&#65533;#l&#65533;&#65533;j`*&#65533;|&#65533;&#65533;&#65533;va&#65533;&#65533;&#65533;pI!&#65533;+&#65533;r&#65533;&#65533;BD &#65533;&#65533;&#65533; &#160;V&#65533;Tm 8&#65533;&#65533;&#65533;Q.q&#65533;.&#65533; &#1056;&#65533; &#65533;`r&#65533;2P&#65533;bH+E&#65533;+e&#65533;n~&#65533;&#65533;@8`&#65533;&#65533;&#65533;J?`&#65533;&#65533;n&#65533;&#65533;)s&#65533;,3&#65533;&#65533;&#65533;7&#65533;&#65533;&#65533;&#65533;&#65533;&#65533;
&#65533;@&#65533;`b&#65533;0`&#1954; >&#65533;&#65533;&#65533;&#65533;@asr2&#65533;sR=p&#65533; 
&#65533;`&#65533; T`  &#65533;&#65533;7&#65533;b"&#65533;;&#65533;&#65533;&#65533;&#65533;F p`2!&#65533;*/&#65533;aD&#65533;:&#65533;:&#65533;&#65533;&#1106;r&#65533;; f@T &#65533;0&#65533;vS(
 P&#65533;	&#160;V&#65533;&#1875;5a&#65533;5&#65533;&#65533;5&#65533;&#65533;&#65533;&#65533;	&#65533;&#65533;< &#65533;&#65533;&#65533;&#817;&#65533;|	8]&#65533;/U*D&#65533;&#65533;@&#65533;-K&#65533;&#65533;a(&#65533;B&#65533;*@A2&#65533;2TC&#65533;&#65533;B&#65533;&#65533;u`,`&#65533;  &#65533;F`&#65533; 
&#65533;`&#65533;&#65533;&#65533; >e>i&#65533;.Y2&#65533;&#65533;&#65533;&#65533;
&#65533; 4&#65533;+&#65533;u&#65533;&#65533;7&#65533;&#65533;k&#65533;&#65533;~&#65533; T&#65533;
aW&#65533;N&#65533;v&#65533;*&#65533;&#65533;&#1806;&#65533;&#65533;&#65533;&#65533;&#65533;H&#65533;P&#65533;&#65533;-&#65533;&#65533;&#65533;&#65533;n&#65533;&#65533;"i&#65533;R&#65533;&#65533;
&#65533;&#65533;E&#65533;Q=q&#65533;5sq&#1568;[&#65533; &#65533;H&#65533;NB0:&#65533;J[D&#65533;&#65533;&#65533;&#65533;&#65533;&#65533;((&#65533;I&#65533;&#65533;R&#65533;&#65533;xA&#65533;&#65533;.&#65533;&#65533;'.25&#65533;xO&#65533;%&#65533;&#65533;h&#65533;&#65533;;"&#65533;T &#65533;`	&#65533;&#65533;
&#65533;&#65533;&#65533;=&#65533;6&#65533;R5wq&#65533;&#65533;d &#1166;(7&#65533;S&#65533;&#65533;F&#65533;,&#65533;&#65533;a`&#65533;@h&#65533;\a&#65533;` H&#1391;&#65533;
&#65533;US'&#65533;&#65533;B&#65533;&#65533;&#65533;&#65533;,u	&#65533;LoB&#65533;z 
&#402;&#65533;=W6&#65533;Q&#65533;q&#65533; 	l  &#65533;N&#65533;G&#65533;&#1286;&#65533;&#65533;&#65533;&#65533;,T-&#65533;G8&#65533;n N &#65533;&#65533;	&#65533;&#65533;@&#65533;&#65533;
. &#65533;&#65533;&#65533;b&#65533;n&#65533;&#65533;+b	&#65533;&#1289;&#65533;N-"F&#65533;J&&#65533;2&#65533;&#65533;&#65533;
&#65533;u=iTV&#65533;&#65533;4&#65533;&#65533;&#65533;&#65533;H`&#65533;&#65533;&#65533;f&#65533; XC&#65533;l )R&#65533;je$&#65533;L@B&#65533;&#65533;h2&#65533;Z&#65533;&#65533;i&#65533;vW?N&#1408;&#1300;&#65533;bR6`x@p&#65533;`=[&#65533;dwQ'u&#65533;]} *&#65533;&#65533;&#65533;&#65533;t&#1395;T&#65533;&#65533;&#65533;&#65533;&#65533;x&#65533;@&#65533;av&#558;Cp&#65533;3n&#65533;&#65533;-&#65533;E&#65533;&#65533;t.`B&#65533;>&#65533;&#65533;e)WF&#65533;&#65533;J&#65533;8R&#65533;zH;&#65533;80&#65533;&#65533;p&#65533;&#65533;d|&#65533;&#65533;F&#65533;v&#1112;V$Y&#65533;$&#65533;j&#65533;^&#65533;&#65533;&#65533;w>&#65533;
&#65533; &#65533;`+&#65533;@&#65533;
&#65533;&#65533;Z&#65533;U&#65533;6yr	h@a&#65533;N-&#65533;Rc&#65533;&#65533;D&#65533;&#65533;wl&#65533;zi{S&#65533;&#65533;&#65533;7{K,;
&#65533;&#65533;(*&#65533;&#1804;&#65533;&#65533;h `R&#65533;&#65533;`
&#65533;&#65533;&#65533;Rr&#2002;&#65533;&#65533;&#65533;q@&#65533;&#1678;WO~&#65533;P&#65533;&#65533;&#65533;&#65533;)&#65533;&#65533;&#65533;&#65533;&#65533;&#65533;m&#65533;e&#65533;&#65533;&#65533;&#65533;&#65533;&#65533;(K&#65533;#	&#65533;S&#39504;*F &#65533;^ &#65533;`jZ6&#65533;&#65533;M&#65533;w&#65533;&#65533;C.&#65533;&#65533;N&#65533;Q&#65533;&#65533;&#65533;`Z&#65533;&#65533; &#65533;&#65533;&#65533;&#65533;&#65533;a&#65533;&#65533;&#65533;n8&#65533;B&#65533;=&#65533;z&#65533;&#65533;c&#65533;&#65533;&#65533;H&#65533;fm;PB &#65533;&#65533;&#65533;U>&#65533;d&#65533;&#65533;&#65533;@N&#65533;v&#65533;&#65533;&#65533;-&#65533;&#65533;8@&#65533;&#65533;&#65533;@&#65533;&#65533;	t&#65533;&#65533;. u&#65533;&#952;J&#65533;*&#65533;p&#65533;&#65533;&#65533;a&#872; &#637;K&#65533;&#65533;5&#65533;&#65533;m&#65533; &#65533; N&#65533;wQ&#65533;&#65533;
&#65533; *@&#65533;dwF"m&#65533;~&#65533;n&#65533;&#65533;&#65533;&#65533; e&#65533;&#65533;`n`Hg&#65533;,uz&#65533;k&#65533;&#65533;r+A&#65533;u&#65533;'PG*G|&#65533;+*&#65533;d&#65533;&#65533;&#65533;V&#1155;&#65533;x&#65533;&#65533;]&#65533; 6ry&#65533;&#65533;,&#65533;&#65533;: ^@
&#65533;&#65533;&#65533;&#65533;T&#65533;.&#65533;&#65533;4&#65533;&#65533;&#65533;&#852;&#65533;b&#65533;&#65533;&#290;b&#65533;=&#65533;$&#65533;&#65533;&#65533;&#22077;&#130;.&#65533;&&#65533; &#65533;&#65533;r&#65533;s&#65533;&#65533;T&#65533;z&#65533;&#65533;B&#65533;&#65533;&#1204;&#65533;&#65533;w&#65533;yU&#65533; 	t .&#65533;&#65533;c&#65533;y&#65533;&#65533;&#530;LTG&#364;&#65533;` 	&#65533;&#65533;t&#65533;&#65533;&#65533;&#65533;&#65533;`R &#65533;wbnD4@&#65533;&#65533;k)&#65533;&#65533;&#65533;@&#65533;D (&#65533;&#65533;
&#1043;&#65533;&#65533;I&#733;@P&#65533;&#65533;f&#65533;pN&#65533;&#65533; &#65533;]Uf&#65533;&#1192;&#65533;ZI(`&#65533;`r&#65533;6'&#65533;&#65533;y&#65533;`F&#65533;p&#65533;&#65533;*&#65533;&#65533;&#65533;&#65533;7&#65533;f&#65533;9&#65533;&#65533;&#65533;&#65533;;&#65533;&#65533;&#65533;&#65533;-&#2035;d&#65533;&#65533;&#65533;R &#65533;&#65533;H&#65533;uyP&&#65533;	p&#65533;M&#1452;&#65533; &#65533;&#65533;F&#65533;&#65533;&#65533;%&#65533;+-&#65533;&#65533;jGP[&#65533;'
&#65533;&#65533;&#65533;' |`&#65533;&#65533;5>&#65533;&#1442;&#65533;&#65533;&#65533;&#65533;&#65533;Y&#65533;@&#65533;&#65533;q;{U&#65533;&#65533;[&#65533;`^&#65533;&#65533;&#65533;J&#65533;&#65533;&#65533;&#65533;T{&#65533;&#65533;
&#65533;[g&#65533;&#65533;\z&#65533;	&#65533;&#65533;&#65533;&#65533;:&#65533;&#65533;`	^ p&#65533;&#65533;&#65533;0&#65533;D&#65533; > 	&#65533;`&#65533;&#65533;}&#65533;&#65533;&#480;
t&#65533;^&#65533;&#65533;&#65533;9n&#65533;&#65533;[88&#65533;{&#65533;+&#65533;&%R@&#65533; &#65533;&#65533;}_U-&#65533;&#65533;&#65533;+OXF
&#65533;V&#65533;&#65533;&#65533;k&#65533;&#1502;W&#65533;,&#65533;&#65533;%[&#65533;&#194;&#65533;&#65533;&#1619;&#65533;&#65533;&#65533;0&#1414;&#65533;&#65533;&#432;&#65533;&#65533;&#65533;
&#65533;`%q&#65533;,&#65533;&#65533;&#65533; &#65533;[8&#65533;x `@&#65533; 	&#65533;@&#65533;@&#65533;+Z5&#65533;&#1388;&#65533;
~&#65533;X&#65533;&#1578;?&#65533;&#65533;C&#65533;[[&#65533;zE&#65533;&#65533;U`&#65533;&#65533;&#65533;:&#65533;cs&#65533;K`&#65533;&#65533;|&#65533;@* R l`&#65533;v&#65533;]&#65533;&#65533;&#65533;U~&#65533;&#65533;2@&#65533;&#65533;&#65533;&#65533;|&#65533;&#65533;N&#65533;&#65533;&#65533;&#65533;&#65533;c&#65533;k&#65533;&#65533;	&#65533; &#65533;:F&#65533;{&#65533;&#65533;.&#65533;&#65533;&#65533;&#65533;&#65533;%  &#65533;  2`R&#65533;p&#65533;&#65533;&#65533;&#65533;`&#65533; &#65533;?&#65533;%&#65533; 6&#65533;<p&#65533;&#65533;&#65533;&#65533;&#65533;fwo&#65533;&#1051;&#65533;&#65533; "&#65533;&#65533; &#544;dOV&#65533;&#65533;	Z&#65533;&#65533;G[QXbj7:&#65533;~&#65533;	&#65533;`
&#65533;&#65533;-&#65533;&#65533;-;&#65533;&#65533;&#65533;<&#65533;x&#65533;Z_&#65533;&#65533;&#65533;&#65533;&#65533;R&#65533;&#65533;Z 	RS'&#65533;Jz^&#65533;~&<&#65533;W&#65533;p&#65533;X &#65533; 
&#128;&#65533;&#65533;'&#576;
\&#65533;#&#492;&#1403;&#65533;&#65533;J&#65533;&#1404;&#65533;&#65533;&#65533;j&#65533;}ar&#65533;&#65533;&#65533;2&#65533;F|&#65533;&#1881;i&#1358;&#65533;&#65533;`J&#65533;x}5&#65533;&#65533;&#65533;&#65533;0p&#65533;f&#65533;&#65533;g&#45902;&#65533;b&#65533;R&#65533;&#65533; &#601;|&#65533;&#832;&#65533;&#65533;&#65533;&#65533;&#65533;&#65533;]&#65533;&#65533;7n&#65533;&#65533;G$&#65533;&#65533; &#65533;&#65533;5&#65533;&#65533;6 &#65533;&#65533;&#65533;&#65533;&#65533;'T&#65533;&#532;&#65533;Re=z&#65533;&#65533;&#65533;\&#794;&#65533;&#65533;&#65533;@	N p&#65533;&#65533;&#65533;&#65533;&#65533;&#65533;:`&#65533;&#65533;&G&#65533;&#65533;&#65533;&#65533;&#65533;@&#65533;&#1683;&#65533;*&#65533;Q<&#65533;&#65533;[H;&#65533; *&#65533;&#65533; j4.&#65533;&#65533;x &#65533;&#65533;bq&#65533;&#65533;Y&#65533;&#65533;..@&#65533;`&#65533;^&#65533; 
H Z&#65533;&#65533;&#65533;>&#65533;]:@p 
 ?&#65533;q&#65533;&#65533;&#65533;&#65533;&#65533;5n:&#65533;&#65533;&#65533;v&#65533;0`&#65533;!W&#65533;&#736;
|*&#65533;&#65533;)n5&#65533;&#284;&#65533;&#65533;&#65533;KG &#65533; &#65533;&#65533;&#65533;&#65533;u&#65533;&#65533;&#65533;&#65533;&#65533;&#65533;&#65533;x&#65533;7Y&#65533;&#65533;&#65533;&#65533;P&#65533;	&#65533;&#65533;&#429; &#65533;p&#65533;&#65533;&#65533;bw&#65533;&#65533;}&#1122;&#65533;x&#65533;&#65533;
z&#65533;&#65533;%&#65533;%&#65533;@(&#65533;&#65533;	&#65533;Bw&#65533;S&#65533;&#65533;@&#65533;`&#65533;u&#65533;&#65533; 0&#65533;&#65533;M&#65533;&#65533;&#65533;&#65533;&#65533;&#65533;&#65533;&#65533;<&#65533;0&#65533;B&#65533;:|1&#65533;&#265;+Z&#65533;&#65533;1&#65533;C"&#65533; cJ4$&#1516;I&#65533;&#65533;$2UnhP&#65533;&#65533;@D25J&#65533;(&#65533;&#65533;L&#65533;F&#65533;q&#65533;J&#65533;h&#65533;P&#65533;a&#65533;&#65533;&#1189;L&#65533;6&#65533;&#65533;&#65533;&#65533;&#169;T&#65533;Z&#65533;&#65533;5&#65533;&#1453;W&#65533;t
6&#65533;&#1547;=9
 P&#65533;&#65533;B&#65533;U&#65533;(&#65533;4g&#65533;a&#65533;&#65533;5&#65533;:&#65533;&#65533;)MCH&#65533;D&#65533;P4c&#65533;&#65533;h&#65533;7&#65533;d&#65533;&#65533;e&#65533;&#65533;5&#65533;&#65533;&#860;;{6( @&#65533;&#65533;='&#65533;>&#65533;"&#65533;
4&#65533;R&#65533;d5)&#65533;&#65533;&#65533;&#65533;D&#65533;<K7&#65533;W&#65533;&#1629;&#65533;&#65533;zM&#65533;!&#65533;&#65533;s&#65533;P&#65533;q &#65533;t&#65533;Pu~&#65533;&#65533;=&#65533;&#65533;&#65533;&#65533;CO&#65533;N&#65533;kY&#65533;&#65533;&#65533;&#65533;%&#65533;&#50482;Q~Y&#65533;B&#65533;&#65533;&#65533;&#65533;&#65533;=[&#65533; &#65533;%bf&#65533;TS(f_&#65533;&#65533;O&#65533;-&#65533;`&#65533;
d`&#65533;cu&#65533;h^&#65533;&#65533;	Cp&#65533;&#65533;z&#65533;&#65533;U&#65533;=&#65533;&#65533;@p&#65533;e&#65533;S&#65533;E\(&#65533;a&#65533;a_&#65533;y%&#1219;:&#65533;&#65533;&#65533;V1&#65533;$E}Q&#65533;&#65533;S	xP&#65533;s&#1142;&#65533;&#65533;c0&#65533;o&#65533;A&#65533;&#65533;i{6@&#65533;P&#65533;s&#65533;	y&#65533;&#65533;&#65533;&#65533;f&#65533;j@&#65533;d&#65533;9dY_&#65533;d 2@&#65533;&#1815;&#65533;&#65533;:x&#65533;&#65533;&#65533;|	j&#65533;p	&#65533;d&#65533;0`&#65533;&#65533;&#65533;j&#65533;&#65533;&#65533;&#65533;&#65533;f&#65533;&#65533;&#65533;f&#65533;&#65533;&#65533;Xi&#65533;&#65533;&#65533;&#65533;&#1888;<&#65533;Bb,&#65533;&#65533;ddD	H&#1619;e&#394;&#65533;L@&#65533;&#65533;&#65533;6&#65533;/<@i&#65533;&#65533;&#65533;9&#1830;&#65533;&#65533;&#65533;&#65533;&#642;: yP!&#65533;A\(&#65533;&#65533;[r&#65533;&#65533;D	yYF~&#65533;U&#65533;&#65533;2&#65533;&#65533;%Jc8!&#65533;&#65533;&#65533;&#65533;]O&#574;&#65533;g&#65533;)(O&#10870;@<`&#65533;&#65533;&#65533;&#65533;&#582;&#65533;U&#65533;&#65533;&#65533;&#394;&#65533;&#65533;`&#65533;9&#65533;=|[\cT&#65533;9:&#65533;X&#65533;n&#817;&#65533;&#65533;&#65533;Wq&#65533;K&#65533;Z&#65533;&#65533;rp-&#65533;&#65533;`0&#65533;&#65533;V@~FF &#65533;P&#65533;&#65533;f&#806;F&#65533;Z&#65533; &#65533;jl&#65533;&#65533;/&#65533;&#65533;T&#65533;!=}3=m - &#65533;&#65533;pm&#65533;bJa$aBOy&#65533;&#65533;)|&#1248;&#65533;&#65533;&#65533;A]&#65533;&#65533;$,P&#65533;&#65533;P/u&#65533;YM&#65533;&#65533;&#65533;AwGX&#65533;&#65533; &#65533;W&#65533;|&#1175;&#65533;&#65533;&#65533;&#65533;(&#65533;7d&#65533;j&#65533;&#65533;v&#65533;&#65533;&#65533;&#65533;&#65533;>h&#65533;&#65533;T&#65533; &#65533;&#65533;&#65533;&#65533;&#1301;}&#65533;&#65533;7&#65533;&#65533;v&#65533;q&#65533;&#65533;&#65533;Z&#65533;&#65533;^sS&#65533;&#65533;&#65533;&#65533;	F&#65533;&#1897;a&#65533;m&&#65533;&#65533;&#65533;t9&#65533;C^&#65533;&#65533;M"&#65533;&#65533;&#65533;&#65533;lC4&#65533;&#65533;f&#65533;&#65533;!mg|&#65533;D&#65533;&#65533;zE&#65533;&#65533;&#65533;&#65533;.A&#414;s&#65533;q&#65533;
&#65533;&#65533;S&#65533;&#65533;}&#65533;M&#65533;x&#65533;w&#65533;&#65533; &#65533;&#65533;-(YY&#65533;&#65533;p1Ta!x&#65533;z&#65533;&&#65533;5&#65533;& 	&#65533;&#178;/ 0&#65533;W&#65533;2r&#65533;3&#65533;&#65533;&#65533;c&#65533;&#65533;&#65533;&#65533;
&#65533;&#65533;	a&#65533;&#65533;&#65533;T&#65533;&#65533;0&#65533;/)&#65533;p&#65533;S&#65533;&#65533;&#65533;&#65533; &#65533;&#65533;&#65533;P&#65533;G]!!(@&#65533;|g&#65533;&#65533;af&#65533;L&#65533;W&#65533;&#534;&#65533;&#65533;&#65533;&#65533;!0&#65533;0;Ti&#65533;IB
&0&Z&#65533;&#65533;z&#65533;&#65533;&#65533;&#65533;2&#65533;&#65533;&#65533;_ &#65533;l&#816;&#65533;|Q&#65533;H&#65533;&#65533;&#65533;&#65533;&#65533;&#65533;>&#65533;&#65533;&#65533;`-G&#65533;&#65533;},	
*&#65533;&#65533;&#65533;y0p!3&#65533;C$&#65533;&#65533;&#65533; &#65533;&#65533;&#65533;"1&#65533;&#65533;&#65533;&#65533;*&#65533;1G>&#65533;&#65533;DVT&#65533;&#65533;4p&#65533;f&#65533;&#65533;-&R&#65533;&#65533;	2&#65533;&#65533;D&#1412;&#65533;&#65533;#PaH&#65533;4V&#65533;^ W&#1518;&#65533; &#65533;l&#65533;&#65533;&#65533;&#65533;X&#65533;hjJm&#65533;k&#65533;t$&#1026;&#65533;#p&#65533;|2&#65533;b&#65533;&#65533;'&#65533; &#65533;@&#65533; (&#65533;&&#65533;&#65533;x
@&#65533;\&#65533;)p&#65533;&#65533;&#65533;%&#65533;:&#65533;&#51686;n&#65533;Nk&#65533;E&#65533;t&#65533;A&#65533;m1e&#65533;B&#65533;@&#65533;|`&#65533;&#65533;&#65533;&#65533;"&#65533;l&#65533;&#65533;96&#65533;)&#65533;&#65533;Ij0Cb&#65533;&#65533;&#65533;&#65533;&#65533;S&#65533;	&#65533;&&#65533;l&#65533;M&#65533;&#129;&#1500;J&#65533;]&#65533;&#65533;p%&#65533;&#65533;%&#65533;&#65533;,&#65533;$ V&#65533;&#65533;&#65533;o&#65533;&#65533;	&#65533; [ &#65533;PXf&#65533;,,a;	fM&#65533;&#65533;&#65533;&#65533;t&#65533;jj&#65533;.&#65533;$&#65533;t"`@tP&#65533;1tn1|&#65533;f&#65533;&#1029;),A2`	0 E&#207;"&#65533;&#65533;@`(&#65533;A&#65533;B&#65533;&#65533;&#65533;&#65533;&#65533;H&#65533;&#65533;&#65533;6&#65533;Ku&#65533;+Y?&#745;'&#65533;2&#65533;k&#65533;i&#1952;&#65533;pn&#65533;&#65533;Zm&#65533;r&#65533;>&#65533;*A0P
D&#65533;8&#65533;*&#65533;&#65533;T&#65533;,&#65533;&#65533;@&#65533;&#65533;D6h&#65533;&#65533;:`&#65533;O&#65533;&#65533;&#65533;$4A&#65533;]&#65533;M&#65533;--;&#65533;H@H &#65533;7&#1522;lI&I`&#65533;&#65533;&#65533;&#65533;@.&#65533;A^&#65533;&#65533;@	LXB&#65533;3t&#65533;&#65533;i 6 _G&#65533;&#65533;zfv&#65533;#&#592315;&#65533;&#65533;&#65533;C&#65533;&#65533;L]PL,	&#798;&#65533;&#65533;._&#65533;&#65533;&#65533;&#1028;*&#65533;&#65533;Y&#65533;B&#65533;@&#65533;1g&#65533;g&#65533;
&#65533;&#65533;&#65533;&#65533;Pu&#65533;&#65533;&#65533;#&#65533;&#65533;~&#65533;U&#65533;h&#1233;T&#65533; 8XB&#65533;XDo.&#65533;=)9&#65533;&#65533;&#65533;&#853;Yk6&#65533;&#65533;&#65533;J&#65533;0&#65533;
&#65533;X&#65533;C6!&#65533;&#65533;&#65533; &#748;&#65533;&#165;~l&#65533;\&#65533;F&#65533;&#65533;;&#65533;&#65533;)+&#65533;9z&#65533;r\&#65533;&#32674;\&#65533;(0&#65533;&#536;&#65533;&#65533;A&#243;hn4v&#65533;Yd&#65533;}6&#65533;HN&#65533;*&#558;6&#65533;1=&#65533;&#65533;S-&#65533;g=gCv`&#65533;&#65533;0DF&#65533;&#65533;&#65533;G&#65533;z;&#65533;N&#65533;'&#65533;y&#65533;&#65533;M&#65533;@&#65533;&#65533;&#65533;h@P{1&#65533;&#65533;&#65533;J&#65533;&#65533;&#1292;H&#65533;n&#65533;&#65533;&#65533;d&#65533;YK;&#65533;&#65533;H&#65533;'&#65533;4&#65533;!&#65533;&#65533;&#65533;&#65533;35t&#65533;vr&#65533;&#65533;&#65533;L&#65533;Q&#2037;
JpJ&#65533;8;&#65533;&#65533;&#65533;&#65533;&#65533;]&#65533;&#65533;mH)&#65533;6_0&#65533;@&#65533;	Xh!kE&#65533;$z&#65533;9&#65533;i0&#65533;&#65533; &#65533;&#65533;&#65533;F,s&#65533;[&#65533;{k\^&#65533;&#65533;&#65533;&#65533;f&#65533;i&#65533;=A,P&#65533;Wf&#65533;&#65533;Rfy&#758;X&#65533;/p!
5@&#65533;B&#65533;&#1424;m|&#65533;&#40493;&#65533;ZE&#65533;&&#65533;s&#65533;&#65533;1&#65533;&#65533;$g&#65533;!&#65533;`X&#65533;ka&#65533;@h
6&#65533;&#65533;Y&#65533;]<&#65533;z&#65533;-.&#65533;H3&#1001;84+Mp&#65533;&#65533;&#65533;9B&#65533;^,\&#65533;&#65533;b&#65533;-&#65533;&#65533;&#65533;(0&#65533;,@&#65533;	B &#65533;&#65533;&#65533;F&#65533;&#65533;o&#65533;&#65533;&#65533;&#65533;&#65533;&#65533;{,&#65533;&#65533;wC&#65533;@&#65533;&#65533;<&#65533;&#65533;&#65533;@vP&#65533;&#65533;A&#65533;&#65533;2&#1025;P@h)&#65533;	&#65533;z'~&#65533;&#65533;Y<&#65533;/&#1711;&#65533;&#65533; &#65533;	`@R&#65533;[	d&#65533;&#65533; &#65533;&#65533;[L&#65533;&#65533;b|&#65533;7&#65533;E&#65533;~&#65533;&#65533;&#65533;9&#65533;*&#65533;&#65533;&#65533;&#65533;&#65533; 9&#65533;<K&#65533;?&#65533;&#65533;)&#65533;/&#65533;&#65533;&#65533;&#65533;|&#65533;S3&#65533;&#65533;s&&#65533;&#65533;&#65533;&#65533;&#65533;l&#65533;/5&#65533;&#65533;&#65533;&#65533;&#65533;[?&#65533; &#65533;&#1716;&#65533;V&#65533;7&#1393;6&#65533;m&#65533;&#65533;&#65533;XA2&#1890;~&#65533;Q&#65533;&#65533;%&#65533;&#65533;x&#65533;F/&#65533;~P&#65533;&#65533;&#65533;C&#65533;hkaa&#65533;1&#65533;G&#65533;&#65533;&#65533;'H&#65533;v&#65533;H!o&#65533;Rrf(h&#65533;UA>&#65533;&#450;&#65533;y&#1219;4u]7(&#65533;
&#65533; &#65533;&#65533;&#65533;&#65533;,&#65533;&#65533;C&#516;T&#65533;$x&#65533;;&#65533;?MH&#65533;T&#65533;C&#65533;d!i&#65533;d7n&#65533;C&#65533;V&#65533;a8&#980;&#65533;aa??(E.&#65533;;&#65533;8&#65533;jb&#65533;N&#65533;&#65533;:X&#65533;g Ub&#65533;&#65533;&#65533;y&#65533;&#65533;D&#65533;&#65533;6&#65533;x#&#65533;J&#65533;&#65533;&#65533;7&#65533;&#65533;&#65533;&#65533;&#65533;&#65533;X&#65533;&#65533;S&#65533;{&#65533;&#65533;&#65533;&#65533;&#65533;"&#65533;`&#882;~S&#1288; gQ&#65533;&#65533;&#65533;
&#65533;c&#65533;&#65533;&#65533;&#65533;&#65533;~&#65533;?&#65533;&#65533;Q&#65533;&#522;q%&#65533;&#65533;l&#65533;&#65533;`F&#65533;&#65533;h&#65533;&#65533;1:&#65533;&#264;&#65533;X(C&#65533;u&#65533;&#65533;A&#65533;&#65533;:&#65533;&#65533;&&#65533;&#65533;X&#65533;&#65533;8/&#65533;8&#65533;d&#65533;Qv&#65533;&#65533;h&#65533;~Sq&#65533;&#65533;&#65533;H#E&#65533;o&#65533;h&#65533;(&#65533;)8o&#65533;&#65533;$"&#65533;4&#65533;8&#65533;&#65533;&#65533;&#65533;%&#65533;J&#65533;&#65533;&#65533;s>&#65533;&#65533;&#65533;O3:Q$&#65533;&#65533;&#65533;R&#65533;e&#65533;&#65533;(&#65533;&#65533;&#1551;&#65533;&#65533;&#65533;&#524;&#65533;7&#65533;	&#65533;'&#65533;xh&#65533;&#464;Y&#65533;V&#65533;&#65533; &#1221;&#65533;w&#65533;KH&#65533;&#65533;&#65533;B&&#65533;7&#65533;*Xv&#65533;'y~&#65533;"&#65533;&#65533;&#65533;i&#65533;N&#65533;.>&#65533;&#65533;3&#65533;-XM&#65533;&#65533;h&#65533;1H&#65533;&#65533;&#65533;j&#65533;G&#65533;A&#65533;Q9&&#65533;Us&#65533;cMA)&#65533;&#65533;L&#65533;(&#65533;Oy&#65533;} '&#65533;PTF&#65533;&#402;&#65533;H&#65533;&#65533;hP&#65533;&#1649;&#65533;=&#65533;m&#65533;&#65533;&#65533;&#65533;&#65533;&#65533;P&#65533;&#1429;_&#598;&#65533;&#65533;aWFfI&#65533;&#65533;H&#65533;(Z[85K&#65533;&#65533;m&#599;i&#65533;&#65533;&#65533;c&#65533;>&#65533;1F&#65533;&#65533;&#65533;&#1111;&#65533;y,
	E&#65533;&FTId&#65533;i!&#65533;&#65533;<j&#65533;&#65533;&#65533;&#65533;&#65533;&#65533;r#&#65533;&#65533;&#65533;x&#65533;}&#65533;&#65533;&#65533;yGk&#65533;!&#65533;q&#65533;&#65533;&#38575;	&#65533;&#65533;)&#65533;&#65533;I&#65533;&#65533;i&#65533;&#65533;&#65533;&#65533;&#65533;&#65533;&#65533;&#65533;&#603;&#65533;j&#38655;	&#65533;&#65533;)&#65533;&#65533;I&#65533;&#65533;i&#65533;&#457;&#65533;&#617;&#65533;&#65533;&#604;&#65533;&#65533;&#65533;	&#65533;&#65533;)&#65533;&#65533;I&#65533;&#65533;i&#65533;&#1481;&#65533;&#1641;&#65533;&#65533;&#605;&#65533;&#65533;&#65533;	&#65533;&#65533;)&#65533;&#65533;I&#65533;&#65533;i&#65533;&#29278;&#39518;&#65533;&#606;&#65533;&#65533;&#65533;	&#65533;&#65533;)&#65533;&#65533;I&#65533;&#65533;i&#65533;&#65533;&#65533;&#65533;&#65533;&#65533;&#65533;&#65533;&#607;&#65533;&#65533;&#65533;	&#65533;&#1686; !&#65533;	 &#65533; ,    &#65533;&#65533; &#65533; &#65533;	H&#65533;&#65533;&#65533;&#65533;*\&#560;&#65533;&#199;#J&#65533;H&#65533;&#65533;&#331;3j&#65533;&#561;&#65533;&#463; C&#65533;I&#65533;&#65533;&#595;(S&#65533;\&#626;&#65533;&#727;0c&#668;I&#65533;&#65533;&#859;8s&#65533;&#65533;&#627;&#65533;&#991;@&#65533;
J&#65533;&#65533;&#1123;H&#65533;*]&#692;&#65533;&#1255;P&#65533;J&#65533;J&#65533;&#65533;&#1387;X&#65533;j&#65533;&#693;&#65533;&#1519;`&#202;K&#65533;&#65533;&#1651;h&#1258;]&#758;&#65533;&#1783;p&#65533;&#669;K&#65533;&#65533;&#1915;x&#65533;&#65533;&#65533;&#759;&#65533;&#2047;&#65533;L&#65533;&#65533;&#65533;&#200;+^&#824;&#65533;&#65533;&#464;#K&#65533;L&#65533;&#65533;&#65533;&#728;3k&#65533;&#825;&#65533;&#65533;&#992;C&#65533;M&#65533;&#65533;&#65533;&#1256;S&#65533;^&#890;&#65533;&#65533;&#1520;c&#734;M&#65533;&#65533;&#65533;&#1784;s&#65533;&#65533;&#891;&#65533;&#65533;&#65533;&#65533;&#65533;N&#65533;&#65533;&#65533;&#65533;&#531;+_Nz&#65533; &#65533;|>@&#65533;sh&#1521;3&#65533;n&#65533;:t&#65533;&#65533;&#65533;&#65533; &#65533;<&#65533;&#65533;&#65533;&#65533;&#65533;[O zv&#65533;&#1273;&#65533;8&#65533;&#65533;&#65533;&#65533;&#65533;&#483;`>&#65533;&#65533;&#65533;&#1367;_t&#65533;97&#1985;&#65533;I' {&#65533;&#65533;G^~&#1385;&#65533;&#65533;&#65533;&#65533;&#1925;:X_{&#65533;e&#65533; p&#65533;AH&#1923;&#65533;(a&#65533;(&#65533;b&#65533; &#65533;X&#65533;&#65533;~xu/&#65533;&#65533;_{+&#65533;w#&#65533;)&#65533;h&#65533;&&#65533;7&#65533;&#65533;&#65533;(ck&#65533;	d&#65533;&#65533;g#&#65533;=NH&#65533;&#65533;P&#65533;(`&#65533;G&#65533;&#65533;a&#65533;&#65533;&#65533;&#65533;^&#65533;R&#65533;&#65533;&#65533;&#65533;&#65533;&#65533;&#65533;9&#65533;&#65533;tf&#65533;&#65533;z&#65533;&#65533;d&#65533;Q	&#65533;&#65533;x&#65533;H&#65533;}d&#65533;Y&#1859;n^F"y&#1447;&#65533;<&#65533;f&#65533;bn&#65533;b&#65533; &#65533;_&#65533;&#65533;&#65533;'@ &#65533;g&#65533;&#65533;i&&#65533;&#65533;>&#65533;h&#65533;&#65533;QZ&#65533;&#65533;&#65533;&#65533;A:e&#65533;&#65533;UI*&#65533;i&#65533;&#65533;'&#65533;&#65533;Mj&#65533;^]&#65533;&#65533;&#19228;&#65533;
&#65533;&#65533;&#65533;&#65533;~&#65533;&#65533;&#65533;&#65533;1&#65533;l&#65533;&#65533;+l&#65533;*J_&#65533;reX&#65533;&#65533;O&#65533;&#65533;i&#65533;&#65533;&#65533;:m&#65533;&#65533;&#65533;7&#65533;&#65533;&#1594;&#47472;&&#65533;&#65533;&#65533;&#65533;&#65533;+&#65533;&#65533;$V&#65533;.Z&#65533;&#65533;,&#65533;=&#65533;:&#65533; [&#65533;^&#65533;&#65533;&#65533;x&#65533;W&#65533;$&#65533;7&#65533;0&#65533;q
l&#65533;&#65533;[Y&#65533;&#65533;&#65533;b&#65533;w&#65533;&#65533;&#65533;&#65533;5&#65533;Vq)&#65533;&#65533;&#65533;&#65533;&#65533;&#65533;3&#65533;&#65533;,&#65533;U&#65533;/&#65533;8&#65533;&#65533;1&#65533;M,3S2	%~5&#65533;l&#65533;&#65533;&#65533;i"{?#&#65533;&#65533;&#65533;Q-&#65533;&#65533;c&#65533;4Q&#65533;~9j&#65533;*S&#65533;&#65533;&#65533;!&#65533;&#65533;&#65533;&#65533;:&#65533;,p&#65533;&#65533;~&#65533;v&#65533;@gXMv&#65533;.&#65533;&#65533;&#65533;&#65533;+KY&#65533;&#65533;y&#65533;&#65533;m&#1235;A&#65533;-&#65533;&#65533;z[k&#65533;~&#65533;d,&#65533;&#65533;7>u&#65533;&#65533;xK	&#65533;k&#65533;&#65533;&#65533;gN&#65533;&#65533;)&#65533;&#65533;&#65533;&#65533;'&#65533;Z&#65533;&#65533;&#65533;n&#65533;&#65533;&#65533;&#65533;2zI.&#65533;&#65533;&#65533;&#65533;&&#65533;&#65533;&#65533;u{6&#65533;O&#65533;&#65533;&#65533;&#65533;^K{Frr&#65533;&#65533;&#65533;-+&#65533;&#65533;c&#65533;&#65533;5^N&#65533;&#65533;&#65533;&#65533;&#65533;`
&#65533;&#65533;A&#65533;&#65533;&#65533;n&#41245;&#65533;&#65533;&#65533;B&#65533;3&#65533;=&#65533;&#65533;l&#65533;&#65533;&#18142;~&#65533;&#1919;-&#65533;&#65533;&#65533;&#65533;&#65533;&#65533;&#65533;*}&#65533;&#65533;2h&#65533;&#65533;&#65533;&#65533;&#65533;&#65533;'&#65533;&#65533;&#65533;&#65533;&#65533;&#65533;Zx&#65533;'&#65533;&#65533;}&#65533;&#65533;&#65533;&#65533;&#65533;&#65533;E
R&#65533;&#65533;_}&#65533;8&#65533;mp~&#65533;&#65533;&#65533;&#65533;>&#65533;&#65533;nQ&#723;?*&#65533;Y,|,&#65533;&#65533;~d&#65533;&#65533;&#65533;r&#65533;	)(?"&#65533;&#65533;k&#65533;<&#65533;&#65533;&#65533;&#65533;E&#65533;&#65533;&#65533;]&#65533;&#65533;S&#556;&#836;&#65533;&#65533;&#65533;w/_&#65533;0&#65533;&#657;&#65533;&#65533;&#65533;C(
Q&#65533;L&#65533;&#65533;lh<&#65533;&#65533;,&#65533;&#65533;&#65533;&#65533;&#65533;w&#65533;&#65533;P&#65533;B+&#1822;&#65533;&#65533;&#65533;P@	0&#1507;&#65533;&#65533;&#65533;Y&#65533;&#65533;g&#65533;2YE&#65533;,l&#65533;>&#513; 6.&#65533;Q^"c&#1154;H@&#65533;&#65533;W&#65533;C&#65533;0'&#65533;@m&#65533;&#65533;&#65533;&#65533;&#546;&#65533;&#65533;R4:)(2a&#65533;&#65533;E*Pa
C$!&#65533;&#65533;v&#65533;RF-bnR&#65533;/&#65533;X&#65533;,b&#65533;p3&#65533;&#65533;`&#65533;&#65533;;&#65533;&#65533;&#65533; $j&#65533;&#65533;&#1311;&#65533;d&#65533;K&#65533;=&#65533;>
&#65533;B.&#65533;ANg8&#65533;&#65533;@F1Z&#65533;&#65533;`` &#65533;&#65533;&#65533;&#65533;
	cP&#65533;&#65533;#+&#65533;&#65533;&#65533;L0&#65533;&#65533; }&#65533;9&#65533;&#65533;c&#65533;K &#65533;@&#65533; v&#65533;&#65533;&#65533;&#65533;&#65533;vb&#65533;MJF&#65533;=&#65533;&#660;&#65533; &#65533;&#65533;&#65533;%F(&#65533;&#65533;-&#65533;@&#65533;b(!&#1704;4&#65533;gLB&#65533;X;&#65533;,&#65533;&#65533;&#65533;&#65533;NA&#65533;a&#65533;&#65533;&#65533;&#65533;&#65533;<&#65533;G&#65533;&#65533;	&#65533;,&#65533;&#65533;&#65533;C&#65533;R&#65533;a n&#65533;s&#65533;4&#65533;9}F3|&#65533;
Tt&#65533;H&#65533;&#65533;$&#65533; &#65533;-&#65533;&#65533;Z&#65533;&#65533;&#65533;&#65533;My)&#65533;C,&#65533;&#1195;&#65533;&#65533;&#65533;&#65533;d&#65533;0r&#65533;[b	0XA"p :&#65533;&#65533;&#65533;&#65533;r&#65533;&#65533;&#65533;%i&#65533; &#65533;&#65533;JA&#65533;^&#65533;&#65533;&#65533;4'3&#65533;&#65533;f&#65533;"XxP &#65533; &#65533;G&#65533;&#65533;q4(&#65533;a&#65533;0&&#65533;&#65533;&#65533;P&#65533;&#65533;&#65533;f&#65533;&#65533;&#65533;M&#65533;+&#65533;08&#65533;&#65533;&#65533;i&#65533;ZQZ&#65533;&#65533;>@>@&#65533;J&#65533;&#65533;&#65533;&#32557;e&#65533;j&#1344;&#65533;&#65533;p"&#65533;&#65533;&#65533; &#65533;&#65533;JY89%UQ&#1089;@$&#65533;&#65533;V&#1526;&#65533;&#65533;3&#65533;qW&#65533;&#65533;&#65533;&#65533; "`Vz&#65533;h&#65533;&#65533;A*K't3D@	&#65533;&#65533;&#65533;?&#65533;k&#65533;&#65533;&#1386;&#65533;8F/&#65533;Lp&#65533;3P&#65533;&#65533;@q&#65533;	&#65533;&#65533;[&#65533;oD9\o&#65533;&#65533;5H&#65533;'&#65533;&#65533;U&#65533;&#65533;V&#65533;&#1325;&#65533;@&#1675;I&#65533;aP&#65533;A&#65533;&#392;9R~$1kK<F&#65533;E`&#65533;&#65533;E3&#65533;
&#65533;&#65533;&#65533;7&#65533;:e&#65533;.0&#65533;:&#65533;&#65533;0&#65533;&#65533;=&#65533;)&#65533;&#65533;&#65533;)=&#1496;0&#65533;-&#65533;&#65533;&#65533;E&#65533;U/&#65533;&#65533;b&#65533;&#65533;&#600;&#65533;]&#65533;&#65533;&#65533;\&#65533;&#65533;&#65533;&#65533;C*&#65533;&#65533;	0rc9b&#65533;&#65533;&#65533;-&#65533;&#65533;Ok&#65533;|&#65533;&#65533;]p&#65533;&#65533;&#65533;l&#65533;.4&#65533;P&#65533;"&#912;&#65533;iu&#65533;&#65533;[&#1314;s&#65533;\&#65533;&#65533;Lj&#65533;&#65533;&#65533;Og&#65533;&#1792;i&#805;,s&#65533;&#924;R&#65533;b&#65533;&#65533;u&#65533;1L&#1095;5&#65533;!&#65533;P&#65533;m=&#65533;&#1920;2&#65533;&#65533;H&#65533;*&#65533;P#&#65533;&#65533;h$&#65533;G&#65533;{&#65533;`&#65533;&#65533;&#839;h&#65533;=`}h&#65533;1&#65533;\]f&#65533;cH&#65533;&#65533;
a&#65533;&#65533;&#65533;&#65533;}&#65533;N&#65533;Q
?&#65533;!P0AJGU&#65533;&#65533;&#65533;&#65533;n&#65533;6&#65533;EG&#65533;&#65533;&#65533;&#65533;&#65533;&#65533;&#65533;&#65533;Z8BDh&#65533;&#65533;&#65533;Wc&#65533;&#65533;&#427;&#65533;&#65533;&#65533;a&#65533;&#65533;&#65533;&#65533;H&#1024;0 &#65533;vh&#65533;&#65533;t&#65533;iRg2&#65533;M&#65533;a&#65533;@ %&#65533;B)&#65533;&#65533;&#65533;&#65533;6&#65533;H(A`&#65533;,&#65533;&#65533;&#65533;lU&#65533;&#65533;&#65533;%&#65533;&#65533;&#352;&#65533;)N&#65533;*&#65533;`&#65533;@ow&#65533;&#65533;&#65533;d-&#65533;&#65533;&#65533;~&#65533;&#65533;&#65533;2 &#65533;X&#65533;&#65533;$&#65533;&#65533;&#65533;x W&#65533;,b18&#65533;&#65533;&#65533;j1&#65533;&#65533;&#65533;^<&#65533;D v&#65533;&#65533;9^&#65533;&#65533;~<;&#65533;T&#65533;&#65533;&#65533;K+C>&#65533;T&#65533;&#65533;B&#65533; 
@&#65533;K&#65533;#&q
_&#65533;&#65533;&#65533;&#65533;&#65533;|gq&#65533;;&#65533;&#65533;:&#65533;r&#65533;&#65533;&#65533;j&#65533;Vj&#65533;&#65533;&#65533;&#65533;V3d&#65533;3&#65533;^&#65533;)&#65533;&#65533;e&#65533;
D-&#65533;&#65533;6p&#65533;3&#65533;a&#65533;&#65533;&#355;&#65533;&#65533;&#65533;&#65533;&#65533;&#65533;&#65533;8DvpD@)&#65533;z&#65533;&#65533;Gm"&#53887;b&#65533;&#65533;%&#65533;y@0&#65533;/_c&#65533;"2m&#65533;rs  M&#65533;k&#65533;	&#65533;&#65533;&#640;-&o&#65533;W]&#608;&#65533;&#65533;
&#65533;&#65533;D&#65533;'&#65533;&#65533;e&#65533;c8&#65533;&#65533;C?v\ &#65533;&#65533;ah&#65533;&#65533;/&#65533;B_0
&#65533;}&#65533;&#65533;#&#65533;G&&#65533; @&&#65533;h 
&#65533;&#65533;
XW&#65533;@P&#65533;q&#65533;`&#65533;&#65533;
x LP) &#65533;FS&#65533;a=NBS%R8&#65533;&#65533;(&#65533;&#65533;c)&#517;&#65533;&#65533;*&#65533;J@&#65533;&#65533;S;&#65533;q&#65533;&#65533;&#65533;(&#65533; &#65533;&#65533;`&#65533;&#65533;&#65533;&#65533;z&#65533;&#65533;qPf&#65533;`&#65533;'*&#65533; P &#65533;&#65533;~C&#65533;!BA&#65533;$&#65533;1&#65533;&#65533;]8Jz&#65533;)&&#65533; 6&#65533;f&#65533;wW&#65533;&#65533;	i&#65533;&#65533;p&#65533;(&#65533;&#65533; 8&#65533;&#65533;
&#65533;lo&#65533;S&#65533;&#65533;
&#65533;P	&#65533;&#65533;,P@` &#65533;&#65533;4&#65533;va0 &#65533;!y&#65533;&#65533;O&#65533;Wm S P{0F]&#65533;0}&#65533;0&#65533;7pC&#65533;x0&#65533;&#65533;&#182;SL&_&#320;&#65533;0ib;@&#65533; &#65533;)&#65533;&#65533;"&#65533;&#65533;4L&#65533;&#65533;&#33487;&#65533;&#65533;&#65533;'&#65533; )&#65533;&#65533; k&#65533;dZ&#65533;|&#65533;"$ &#65533;<`aP&#65533;&#65533;&#65533;gN&#65533;&#65533;q&#65533;&#65533;@a&#65533;B&#65533;P&#65533;&#65533;%&#65533;&#65533;$&#65533;0&#65533;&#65533;4&#65533;!&#65533;&#65533;&#65533;M&#65533;v,
 {0W&#65533;&#65533;S&#65533;&#65533;&#65533;> 8&#65533;@&#65533;" pHA&#65533;&#65533;&#65533; &#65533;t&#65533;sD&#65533;b[
&#65533;pz&#65533;#` &#65533;&#65533;9&#65533;&#65533;&#65533;&#65533;&#65533;>&#65533;&#65533;a_Ws&#65533;&#65533;B&#65533;X=|b ' &#65533;&#65533;&#65533;&#65533;&#65533;;&#65533; &#65533;&#65533;G&#65533;&#65533; `(&#65533;j&#65533;	&#65533;&#65533;
&#65533;@&#65533;&#65533;}L&#65533;&#65533;&#65533;`&#65533;&#65533;AP8&#65533;&#65533;(&#65533;<B &#65533;x&#65533;%&#65533;)&#65533;&#65533;4&#65533;&#65533;M&#65533;1&#65533;&#65533;%&#65533;&#149;&5&#65533;	&#65533;q&#880;&#65533;&#65533;D&#65533;$&#65533;C 	@1`&#65533; &#65533;&#65533;
&#65533;P&#65533;xyU&#65533;&#65533;&#65533;&#65533;&#65533;&#65533;&#65533;npD &#65533;&#65533;d&#65533;&#65533;&#65533;&#65533;oU$th&#65533; 
&#65533;a&#65533;8O^&#65533;6&#65533;?&#65533; $p&#65533;&#65533;&#65533;&#65533;&#65533;  6H&#65533;j&#65533;&#65533; -&#65533;Y |&#65533;
&#65533;&#65533;b&#65533;&#65533;d0a&#65533;0
&#65533;&#65533;	&#65533;&#65533;?`>`mE&#65533;_&#65533;&#65533;/"&#65533;t&#1288;&#65533;&#65533; `@&#65533;&#65533;PZ&#65533; (7 &#65533;&#65533;&#65533;b	@g&#65533;
&#65533;&#65533; E&#65533;&#65533;P U7&#65533;B @1 =@&#65533;&#65533;LN&#65533;q&#65533;ox&#65533;&#65533;&#65533;&#65533;&#65533;&#65533;&#65533;yH&#65533;INt&#65533;D&#65533;P*&#65533;>eE#&#65533;T)@&#65533;0	k&#65533;WP9,&#65533;&#65533; `&#65533; &#65533; 	&#65533; &#65533; ` &#65533;&#65533;
 &#65533;  h&#65533;w	i&#432;
z&#65533; +&#65533;&#65533;5p&#65533;
&#65533;K&#65533;&#65533;&#65533;&#65533; &#65533;&#1549;p'&#65533;&#65533;&#65533;&#65533;&#65533;&#65533;
&#65533;0	w&#65533;Pr'&#65533;G&#65533;Gbi&#65533;&#65533;&#65533;&#65533;&#1230;h% PJ@	&#65533;@&#288;
&#65533;&#65533;	&#65533; e&#65533;v&#65533;@&#65533;P&#65533;)PA&#65533;/p4@4&#65533;1`=&#65533;4&#65533;Spf&#65533;
&#65533;vY&#65533;@	V&#65533;&#65533;&#65533;_*&#65533;  N&#65533;P	&#65533;l&#65533;&#65533;qxE&#65533;.&#65533;&#65533; tyH&#65533;1&#65533;&#65533;uO$,&#65533;&#65533;1&#65533;w&#65533;b&#65533;BT pv&#65533;Mv&#65533; &#464;&#65533;&#65533;
&#65533;
&#65533;	&#65533;`z&#65533;&#65533;&#65533;w&#65533;&#65533;p}&#65533;&#65533;|&#65533;&#65533;`&#65533;&#65533;
&#65533;&#65533;&#65533;q&#65533;t&#65533;&#65533;&#65533;K&#65533;5GT PmPc&#65533;w&#65533;	&#65533;&#65533;vg&#65533;*&#65533;&#65533;&#65533;l&#65533;D&#65533;@c0@&#1064;`&#65533;&#65533;&#65533;&#65533;&#65533;&#65533;i&#65533;&#65533;&#65533; *@&#65533;&#65533;&#65533;w5&#65533; &#65533;&#65533;PU&#65533;&#65533;&#65533;i&#65533;`&#65533;(&#65533;&#65533;&#65533;p&#65533;&#65533;h&#65533;@&#65533;&#65533;K&#65533;[uUx&#65533; pj3*&#65533;*&#65533;7PP&#65533;&#65533;0a&#65533;`w	x0
&#65533; &#65533;p&#65533;&#65533;	&#65533;&#65533;H0X&&#65533;&#65533;//&#65533;A0&#65533;'^&#65533;!(&#65533;&#65533;&#65533;9&#65533;&#65533;&#65533;P&#65533;QY5&#65533;1o&#65533;&#65533;Y&#65533;F6&#65533; &#65533;&#10464;&#65533; &#65533;+&#65533;\&#65533;&#65533;&#65533;&#65533;&#65533;g.j&#65533;&#65533;'P&#1397;3&#65533;&#65533;:&@Z&#65533;3X&#65533;+&#65533;.c|&#65533;&#65533;q &#65533;C_&#65533;k&#65533;rf&#65533;&#65533;d&#65533;E&#65533;P&#65533;'bG&#65533;&#65533;&#65533;V&#65533;&@p`~
&#65533;&#65533;`&#65533;&#1658;&#65533;&#65533;K&#65533;&#65533;&#65533;a0X`&#65533;
&#65533;&#65533;&#65533;&#366;k2&#65533;R&#65533;)&#65533;&#65533;d&#65533;
&#65533;*&#65533;/&#65533;&#65533;&#65533;&#65533;^&#65533;c&#65533;&#65533;}&#65533;f/p &#65533;b&#65533;&#65533;&#65533;&#1347;<`&#65533;F&#65533;m
&#65533;&#65533;&#65533;P&#65533;+c &#65533;Q&#65533;&#65533;
&#65533;	&#65533;&#65533;8&#65533;' &#65533;G&#65533;&#65533;{ 3,&#65533;&#65533;&#65533;) &#65533;&#65533; &#1805;&#65533;;g*&#65533;&#59757;&#65533;P&#65533;#&#65533;&#65533;&#65533;!m	h&#65533;&#65533; &#65533;/p&#65533; 	&#65533;&#65533;
&#65533;i8x&#65533;&#65533;&#65533; &#65533;&#65533;W0M &#65533;r&#65533;EQE&#65533;B&#65533;/&#65533;!&#65533;E&#65533;%P&#65533;&#65533;s8&#65533;Y&#65533;&#65533;&#65533;)P&#65533;[]YE&#65533;&#65533;&#65533;&#65533;2UB&#65533;&#65533;&#65533;/&#65533;&#65533;c&#65533;T`g&#65533;&#65533;&#65533;0)&#65533;&#65533;E&#65533; &#65533;f&#65533;&#65533;
&#65533; &#65533;&#65533;;&#65533;$&#65533;)&#65533;.JR&#65533;&#65533;I!&#65533;&#65533;u>;00<p&#65533; &#65533;&#65533;&#606;&#65533;&#373;&#65533;P&#65533;&#65533;&#65533;phL&#65533;&#688;&#704;&#65533;&#832;&#65533;
&#65533;`&#65533;Wk&#656;
tP yC&#65533;w8&#65533;&#405;&#65533; '`8 p&#65533;	&#65533;&#65533;
&#65533;@x/&&#65533;:u&#65533; &#65533;&#65533;
zPK`.@&#65533;f d&#65533;/'&#65533;x&#65533;?&#65533;&#65533;^&#65533;^&#65533;	&#65533; &#65533;&#65533;G&#65533;&#65533;&#65533;&#65533;&#65533;
&#65533;&#65533;	&#65533;&#65533;
&#65533;`	&#65533;&#65533;
&#65533;&#65533;	&#65533;P&#65533; 
&#65533;&#65533;
&#65533;p
&#65533;&#65533;&#65533;P	&#65533;@&#65533;&#65533;} &#65533;pPp
|&#65533;&#65533;&#65533;&#65533; &#65533;&#65533;!!&#65533;j&#65533;b&#65533;&#65533;&#65533;&#65533;&#65533;&#65533;l&#65533;&#65533;S&#65533;&#65533;Od&#65533;x&#65533;c&#65533;&#65533;&#65533;&#65533;&#65533;6&#65533;E&#65533;&#65533;B&#65533;&#65533;&#65533;?&#65533;4 p&#65533;0&#65533;`&#65533; &#65533;&#65533; h&#65533;c`L&#65533;T&#65533;S&#65533;P&#65533;d&#65533;J&#65533;g&#65533;B&#65533;M4&#65533;+p:&#65533;,7&#65533;&#65533;mK&#65533;&#65533;f>!p &#65533;I U&#65533;&#65533;&#65533;&#65533;&#65533;r[&#65533;q&#65533;&#65533;&#65533;@&#65533;&#65533;
&#65533;`L&#65533;=&#65533;&#65533;&#65533;T1E&#65533;-&#65533;&#65533;*&#65533;&#65533;I"&#65533;&#65533;&#65533;0&#65533;&#65533;&#65533;&#65533;q&#65533; B&#65533;0p&#65533;&#65533;t`~&#65533; 0}&O&#65533;&#65533;r&#65533;]&#65533;&#65533;&#65533;#&#1679;"&#65533;&#65533;&#65533;&#65533;9 &#65533; *p5&#65533;&#65533; 	&#65533; &#65533; &#65533;&#65533;&#65533;&#65533;&#320;&#65533;&#65533;
&#65533;&#65533;l&#65533;6&#65533;&#65533;1&#379;&#65533;B&#65533;^h|&#65533;q&#65533;&#441; .&#65533;&#65533;&#65533;&#65533;&#65533;&#65533;&&#65533;&#65533;D&#65533;y&#65533;9`ZgM&#65533;&#65533;-&#65533;&#65533;z3&#65533;grE&#65533;&#65533;&#1378;*J&#65533; &#65533;&#65533; 2&#65533;f&#65533;p
&#65533;&#65533;&#65533;0&#65533;&#65533;p&#65533;&#65533;Sw&#65533;&#65533;	&#65533;&#65533;	oPP&#65533;{&#65533;,&#65533;&#65533;G&#65533;&&#65533;9  Y@&#65533;P&#65533;DK&#65533;&#65533;&#65533;l`3 &#65533;a&#65533;&#65533;&#65533;-&#65533;&#65533;o&#65533;C`&#1065;/B*`5&#65533;p0	&#65533;8vy&#65533;&#65533;6l&#65533;[P&#65533;P&#65533;&#65533;&#65533; &#65533;M&#65533;&#65533;X&#65533;t&#65533;)1&#65533;u@	&#65533;pr&#65533;&#1727;0	` -&#65533;&#65533;^d&#65533;&&#65533;3A&#65533;&#65533;<v
&#65533;&#65533; ~63&#65533;tP&#65533;P&#65533;&#65533;@I'_&#65533;'g&#65533;e&#65533;&#65533;08&#65533; &#65533;&#65533;&#65533;i~*m&#65533;&#65533;>&#65533;b &#65533;}p	&#65533;&#65533;&#65533;7&#65533;&#65533;@U&#65533;)p&#65533;&#65533;))C&#892;3RII&#65533;V3&#65533;&#65533;&#65533;&#65533; . B`tP&#1124; &#304;d&#65533;&#65533;tJN&#65533;&#65533;;&#65533;c&#65533;"&#65533;&#65533;F&#65533;!S>KH&#65533;C&#65533; &#65533;\pr	g&#65533;&#65533;y&#65533;&#65533;&#65533;7@&#65533;&#65533;&#65533;&#65533;1O4D&#65533;&#65533;>C/c&#65533;26&#65533;&#65533;3s&#65533;&#65533;&#65533;
&#144;&#624;K&#65533;`&#65533;&#65533;S&#65533;v$&#65533;&#65533;&#65533;f&#65533;#k&#65533;&#65533;&#65533;&#531;2b&&#65533;6&#65533;&#65533;`	&#65533;@&#65533;&#65533;KN&#256;&#65533;E&#65533;&#65533;&#65533;&#65533;b'`7^&#65533;c&#65533;&#65533;&#65533;&#65533;SX &#65533;ISp&#65533;P&#65533;`&#65533;{&#65533;VN&#65533;@
|&#65533;&#65533;&#65533;T&#65533;KM&#65533;,%&#65533;<S`@Pu0&#65533;&#65533;n&#65533;z&#65533;&#65533;&#65533;]&#65533;pj&#65533;>
$|C&#65533;%?
>&#65533;1&#65533; ! !Pj &#65533;&#65533;&#65533;&#65533;l&#65533;8&#65533;W&#65533;P&#65533;&#65533;}&#65533;&#65533;F&#65533;&#65533;b&#65533;E &#65533;&#65533;Z&#65533;&#65533;&#65533;&#65533;&#65533;&#65533;5|@)e 0o&#65533;&#65533;6&#65533;&#65533;&#65533;B&#65533;&#65533;&#65533;&#65533;L&#2021;6&#65533;L0T@&#65533;`&#65533;&#65533;&#65533;=&#65533;&#65533;`	tP8c&#65533;&#65533;!!&#65533;*&#65533;)&#65533;9	N&#65533;&#65533;TO&#65533;?&#65533;	S&#65533;P&#65533;t&#65533;{\&#65533;&#65533;&#65533;u&&#65533;[&#65533;'&#65533;&#65533; #@# h0O&#65533;
&#240;&#65533;&#65533;&#65533;P	t f&#65533;2&#65533;[&#65533;xA&#423;&#65533;RD&#65533;&#65533;1om 	&#65533;&#65533;&#65533;m*&#65533;&#65533;&#65533;\&#65533;&#65533;c&#65533;&#65533;_eo&#65533;+&#65533;&#65533;&#65533;&#65533;&#65533; !@&#65533;&#65533;,&#65533;&#65533;&#65533;&#65533;/g &#65533;&#65533;5jS&#65533;+A($8 cF&#65533;=~&#65533;Q &#65533;&#65533;L&#65533;D&#65533;R&#65533;J&#65533;-]&#65533;&#65533;S&#65533;&#790;7&#65533;&#281;S&#65533;N&#65533;=}&#65533;)&#65533;fN&#65533;	&#65533;&#65533;Hpd$y.&#65533;&#1157;&#65533;&#65533;3&#65533;U&#65533;Mu&#65533;&#65533;&#65533;"M*4 &#483;@&#65533;&#65533;&#65533;&#65533;W&#65533;C3&#65533;&#65533;&#65533;&#269;>&#65533;|arC&#65533;&#65533;&#65533;=&#65533;&#65533;&#65533;`&#133;, .&#65533;&#65533;&#65533;?&#65533;&#65533;Tr&#65533;I-@0&#65533;
&#65533;M&#65533;~-&#65533;&#65533;j&#65533;&#65533;&#65533;g&#65533;P&#65533;1&#65533;&#65533;&#65533;&#65533;&#65533;d&#65533;Fv&#65533;:&#65533;&#663;&#65533;T&#51202;&#65533;>$@`@&#65533;_&#1840;#F&#65533;\&#65533;r&#65533;J&#65533;]&#65533;&#65533;&#65533;h7&#65533;&#65533;&#65533;&#65533;E&#65533;d}&#65533;&#65533;&#65533;&#65533;&#65533;*9&#1088;&#65533;6&#65533;&#65533;HWO&#65533;&#65533;~&#65533;P&#65533;&#65533;-&#65533;&#65533;q&#65533;&#65533;&#65533;&#65533;w&#65533;&#65533;&#65533;#&#65533;&#65533;&#65533;&#65533;:
7&#65533;&#65533;{.&#1678;&#765;$&#65533;!Jh&#65533;&#65533;*&#65533;&#187;J?t&#65533;&#65533;&#65533;&#65533;,&#65533;&#65533;&#65533;&#65533;&#65533;&#65533;&#65533;A&#65533;J&#65533;&#65533;, _&#65533;&#65533;?e3&#65533;F&#65533;&#65533;&#65533;&#65533;&#65533;T|P#
X&#65533;6
&#65533; 
JxY&#65533;*&#65533;4t&#65533;`.&#65533;b&#1938;,-o&#65533;&#65533;AqI&#65533;&#65533;&#65533;&#65533;&#65533;&#65533;&#65533;$&#65533;0&#1456;D&#65533;@[&#65533;&#65533;&#65533;!l&#65533;=&#65533;p&#65533;&#65533;&#65533;W2d&#65533;Ig&#65533;&#65533;&#65533;&#65533;=&#65533;&#65533; &#65533;4+&#65533;5&#65533;&#65533;-6y&#65533;R&#1124;4&#65533;LI'e&#65533;>0&#65533;&#65533;&#65533;B&#65533;t'8&#65533;&#65533;Q&#65533;&#65533;@$eB&#1744;&#65533;f&#65533;&#65533;&#65533;K&#1824;&#65533;	&#65533;&#65533;4QC&#65533;l&#65533;V&#65533;(&#65533;R/u&#1464;&#65533;8&#65533;&#65533;VP&#65533;K&#65533;&#65533;&#65533;&#65533;$&#65533;f&#65533;&#138;If&#65533;&#65533;&#65533;>&#65533; A&#65533;&#65533;&#65533;4&#65533;#c4&#65533;^&#65533;&#65533;[sa&#65533;46/&#65533;2 Rp&#65533;<I&#65533;&#65533;*er&#1636;.l&#65533;@&#65533;u&#65533;;&#65533;D&#65533;P&#65533;&#65533;&#65533;E@&#65533;fxD&#65533;&#65533;&#1393;dT&#1081;6&#65533;&#65533;`&#65533;&#65533;wCg&#65533;!%5&#65533;h&#65533;&#336;&#65533;&#65533;a&#65533;!#)a&#65533;&#65533;&#65533;&#65533;&#1045;u&#65533;&#65533;&#65533;&#65533;&#65533;&#65533;&#65533;o5&#65533;&#65533;&#65533; &#65533;+&#65533;&#65533;&#1322;&#65533;7&#65533;K&#65533; &#65533;&#65533;x&#65533;Q&#65533;g&#65533;&#65533;&#65533;&#65533;z9&#65533;&#65533;>&#665;j]!F&#65533;&#1258;or&#65533;>,&#65533;!Hb!&#65533;&#1108;Lf&#65533;E&#65533;&#65533;a&#65533;Dt&#65533;&#1598;~&#65533;Z&#65533;L[&#65533;:&#65533;&#65533;&#65533;&#65533;&#65533;
&#65533;4&#553;&#1746;&#65533;&#65533;&#65533;&#65533;&#65533;HLA&#65533;4&#65533;f3&#65533;xa&#65533;&#65533;&#65533;#&#65533;7&#65533;a&#65533;G&&#65533;J&#65533;Rl&#65533;
H@&#65533;&#65533;&#65533;2op&#65533;&#65533;&#65533;<p"&#65533;U&#65533;if4&#65533;Q&#65533;&#65533;\&#65533;"du&#65533;&#65533;K&#65533;u&#65533;7J&#65533;&#65533;&#65533;&#65533;&#65533;&#65533;&#65533; R&#65533; z&#65533;m7K&#65533;%&#13949;&#65533;	J@&#65533;6P1&#65533;Y&#65533;/V&#65533;&#65533;A!t&#65533;&#65533;&#65533;&#65533; &#65533;7@&#65533;eq&#65533;&#1743;&#65533;0P&#65533;*&#65533;i@&#65533; &#65533;c&#65533;o7#	&#65533; &#65533; $BI&#65533;&#65533;&#65533;B&#65533;L@a&#65533;&#65533;l&#65533;&#65533;&#65533;&#65533;&#65533;,m&#65533;&#65533;"x&#65533;&#288;E%&#65533;p&#65533;H@P &#65533;&#65533;~$$&#65533;`,&#65533;&#65533;&&#65533;!&#65533;&#65533;)&#65533;&#888;Ep 
nku&#65533;&#65533;&#65533;\&#65533;&#65533;&#65533;i0&#65533;h: 
&#65533;p	bP&#65533;&#65533;@Cb&#65533;&#65533;	@MNc&#65533;&#65533;&#65533;5&#65533;1&#65533;lX&#65533;1D&#65533;&#65533;&#1196;"+`@+&#255;_&#65533;&#65533;&z&#65533;&#1976;(&#65533;&#65533;X&#65533;@&#65533;Qe&#65533;1&#65533;&#65533;r&#65533;&#65533;&#65533;#&#65533;p*&#65533;&#65533;(&#65533;&#65533;&#65533;&#65533;&#65533;.0&#65533;">x4>&#65533;&#65533;N&#1536;&#65533;&#65533;C&#65533;&#65533;&#65533;&#1123;&#65533;H&#65533;&#65533;&#58800;&#65533;&#65533;&#65533;&#65533;&#65533;C&#65533;'xUYF,&#65533;?@a!&#65533;Y&#268;&#65533; &#65533;&#65533;g &#65533; &#65533;`&#65533;bp&#777;&#65533;k&#65533;0L&#65533;D&#65533; &#65533;$&#65533;&#65533;&#65533;K&#65533;&#65533;&#328;&#65533;&#65533;e&#65533;&#65533;&#65533;Na&#65533;O)&#65533;L&#65533;)N&#65533;&#65533;e&#65533;B|&#65533;Ch &#65533;&#65533;&#65533;&#65533;&#1200;fy&#65533;&#65533;`cP&#65533;+&#65533;&#65533;J&#65533;%C&#65533;P&#65533;P&#65533; &#65533;&#65533;v&#65533;&#65533;&#65533;tnR&#449;&#65533;3a&#65533;&#65533;u@R
|&#65533;&#65533;h%U&#65533;&#65533;S&#65533;&#65533;i@f&#65533;"&#65533;&#65533;&#65533;'9&#65533;L@&#65533;%&#65533;&#65533;&#65533; &#65533;-'&#65533;e&#65533;b&#65533;&#65533;&#65533;b&#65533;&#65533;&#65533;&#65533;)&#65533;NB	bR&#65533;&#65533;&#65533;jX-@@K #&#65533;J&#65533;1&#65533;&#65533;&#65533;E(!&#65533;$&#65533;&#65533;4&#65533;X&#65533; $ &#65533;&#65533;&#65533;
a0Cx&#65533;&#65533;P3&#65533;q&#65533;R0&#65533;.&#65533;&#65533;&#65533;D&#65533;:&#65533;&#65533;F&#65533;&#65533;*&#65533;&#65533;&#65533;U&#65533;&#65533;&#65533;q\&#65533;&#65533;:&#65533;>&#65533;&#65533;&#376;(&#65533;0&#65533; &#65533;+0g&#1635;D
&#65533; &#65533;&#65533;&#65533;Y&#65533;^&#65533;')q&#65533;"&#65533; &#65533;&#65533;[Wp[&#1023;   G&#65533;l&#65533;r4&#65533;D&#65533;uDeA&#65533;&#65533;&#65533;&#1199;x&#65533;&#65533;&#65533;/h&#65533;&#65533;&#65533;&#65533;&#65533;5&#46712;&#65533;&#65533;M$0&#65533;&#65533;0
`&#65533;&#65533;c&#65533;|F2b&#1096;9p!]&#65533;&#65533;&#65533;&#65533;"&#65533;2&#65533;K&#65533;&#65533;YI&#65533;&#65533;+&#65533;&#65533;&#65533;S8&#65533;&#65533;v&#65533;&#65533;[&#65533;Q4HOiTA$&#65533;&#65533;H@&#65533;&#65533;&#2014;&#65533;-AE$&#65533;\&#65533;&#65533;>h&#65533;0O&#65533;Q&#65533;A&#65533;A	!@&#65533;&#65533;L&#65533;&#65533;&#65533;xR&#65533;&#65533;&#65533;xC	$T&#65533;n;k&#65533;&#65533;bR&#65533;A	7xA Hv&#39696;&#65533;  &#1186;&#65533;#&#65533;&#65533;8k&#65533;xq	5&#65533;`8&#65533;&#65533;&#65533;&#65533;;Y#6&&#65533;p&#65533;&#65533;&#65533;Y6 BP&#65533;6f&#65533;&#65533;&#65533;&#138;02&#65533;2d]&#65533;Wpc&#65533;&#65533;&#65533;&#65533;$p&#65533;d&#65533;&#65533;V&#65533;G&#65533;&#65533;&#65533;L&#65533; &#65533;p>e~&#65533;{&#65533;<&&#65533;V}&#65533;e&#65533;&#512;vHE/&#65533;&#65533;&#65533;,&#1227;&#65533;&#65533;D &#65533;P&#65533;P@8&#65533;O&#65533;E&#65533;&#65533;N&#65533;&#65533;&#65533;&#65533;&#65533;&#65533;&#65533;&#65533;U&#65533;&#65533;&#65533;&#65533;&#65533;}&#65533;1&#65533;&#65533;&#65533;&#65533;l&#65533;&#65533;#@&#65533;, &#65533;&#65533;&#65533;&#65533;,&#65533;&#65533;&#65533;&#65533;&#65533;&#1029;&a1&#65533;&#65533;@&#65533;5&#65533;&#65533; &#65533;%&#65533;!j&#65533;b&#65533;U&#65533;&#65533;&#65533;&#65533;&#65533;U&#65533;&#65533;&#65533;s,i&#65533;_4&#643;G-(*&#65533;&#65533; 	&#65533;&#65533;&#65533;&#65533;)z&#65533;O#&#65533;^&#65533;&#65533;'&#65533;J;l&#65533;aB&#65533;. %&#65533;&#65533;&#65533;0&#65533;&#65533;&#65533;ll*x@v&#65533;O&#65533;*&#65533;p&#65533;S&#65533;
&#65533;O5y&#65533;&#65533;&#65533;4YB&#65533;&#65533;&#65533;&#65533;&#65533;?&#65533;&#65533;&#65533;&#65533;U&#65533;&#65533;&#65533;U|&#65533;Z0B$~Y&#65533;"t&#65533;L
&#65533;P>&#65533;"&#65533;&#65533;V2t
rB3j>&#65533;&#65533;&#65533;w&#65533;&#65533;T&#65533;^P&#65533;l&#65533;Nwq&#65533;P&#65533;B6&#65533; +)&#65533;&#65533;</rq&#65533;KH&#65533;&#65533;@x&#65533;,t&#65533;&#65533;g&#65533;A&#65533;P	\(&#65533;c&#65533;C&#65533;1f&#65533;	9&#65533;&#65533;8&#65533;&#65533;y&#65533;G&#65533;#&#65533;&#1117;9&#65533;_&#65533;~&#65533;	q^&#1000;&#65533;&#65533;&#65533;&#65533;
\02&#65533;xJ&#65533;&#65533;&#65533;5&#65533;&#65533;&#65533;BX&#65533;&#65533;&&#65533;iM&#65533;&#65533;&#65533;EQ@	&#65533;&#65533;G&#802;m&#65533;&#65533;3&#65533;q&#65533;I&#65533;&#65533;
*x&#65533;&#65533;1&#65533;P&#65533;[;#&#65533;&#65533;&#65533;N&#1420;@&#65533;&#65533;&#65533;>&#65533;\y&#65533;@&#65533;&#65533;&#65533;&#65533;D?&&#65533;X&#65533;&#65533;&#65533;&#65533; 
x&#65533;c&#65533;&#65533;&#65533;&#65533;&#65533;&#65533;&#65533;&#65533;&#65533;7&#65533;&#65533;S&#65533;&#65533;&#65533;&#65533;&#65533; &#65533;R&#65533;&#65533;" &#65533;!&#65533;Z&#65533;5&#65533;j6BA&#65533;&#65533;$"&#65533;'&#65533;&#65533;&#65533;{&#65533;&#65533;<&#65533;&#65533;{&#65533;&#65533;@&#65533;G&#65533;VC&#65533;&#65533;&#65533;`&#65533;3&#65533;8&#65533;&#65533;&#719;7a>&#433;	 )U`4h&#65533;@`&#65533;0&#65533;&#65533;Y1[=_&#65533;&#65533;D&#65533;&#65533;2 2+3&#722;&#65533;Y'5C&#65533;P&#65533;&#1537;2&#516;&#65533;&z0&#65533;K&#65533;a&#65533;&#65533;Y&#65533;&#65533;&#65533;&#65533;3&#65533;P &#65533;Z 7&#65533;&#65533;&#65533;&#65533;8R &#65533;&#1456;&#65533;&#65533;)&#65533;&#65533;%,D/&#137;&#798; j&#65533;&#65533; &#65533;a&#65533;&#65533;&#65533;&#65533;&#65533;&&#65533;x&#65533;&#65533;&#65533; Q&#65533;b&#65533;d&#65533;?6&#65533;&#65533;p` &#65533;@&#65533;!80&#65533;C"%&#65533;&#65533;&#65533;%&#65533;_`"&#65533;&#65533;_0&#65533; &#65533;z&#65533;&#65533;DSJDF<&#65533;&#65533;[&#65533; &#65533;"Z&#65533;'&#65533;0-&#65533; &#65533;&#65533;&#65533;&#65533;&#65533;&#65533;&#65533;##&#65533;&#1038;7&#65533;Qp&#65533;_0E&#65533;&#65533;,zi&#65533;^&#65533;&#65533;5&#65533;&#512;B*Ht&#65533;(&#65533;h&#65533;T&#65533;;&#65533;b &#65533;1&#553;&#65533;&#162;R&#65533;&#65533;;Z" d&#1818;]&#65533;1&#65533;&#1167;&#65533;!&#65533;&#65533;!&#65533;J&#65533;&#65533;&#65533;(F&#65533;h 8F&#65533;Q&#65533;&#65533;p&#65533;VZY(&#65533;+&#65533; 3

x&#65533;/&#65533;&#65533;@&#65533;'8&#65533;Y&#65533;-&#65533;"&#65533;d&#65533;&#65533;R&#65533;*mq.Z&#65533;1J&#65533;&#65533;&#65533;$H&#65533;xG&#65533;d?&#65533; 	&#65533;L&#65533;<8.&#65533;&#65533;~!1s+&#65533; &#65533;&#257;&#65533;&#65533;8&#65533;6&#65533;N&#65533;|&#65533;#}T"&#65533;&#65533;&#65533;&#65533;&#65533;4&#560;!&#65533;&#65533;&#65533;&#65533;'`&#65533;^(<?,&#65533;\&#65533;Z8!&#65533; &#65533;&#65533;&#65533;&#65533;+g&#65533;&#287;J&#65533;Y&#65533;&#65533;9&#65533;`&#65533;-p_@a@A&#65533;@&#65533;CHBaBC&#65533;( &#65533;'&#65533;@8&#65533;&#65533;&#65533;?;c&#65533;&#65533;s&#65533;&#65533;/&#1024;&#65533;&#65533;&#65533;/&#65533;&#65533;M&#65533;&#65533;&#65533;m&#65533;8H&#65533;&#65533;Q&#65533;&#65533;{&#65533;&#65533;&#65533;&#65533;M@h B&#1135;1k&#65533;&#65533;&#65533;&#204;&#65533;h&#65533;&#65533;O&#65533;%&#65533;Mp&#65533;&#65533;&#65533;J!&#65533;&#65533; iJ=
&#65533;?&#65533;&#65533;w&#576;&#65533;2&#65533;&#65533;P&#65533;&#65533;K=&#65533;
f&#65533;&#65533;A&#65533;&#65533;Hp&#65533;&#65533;SF&#65533;&#65533;0Cy3XN&#65533;1&#65533;l&#65533;a&#65533;&#65533;P&#65533;!&#65533; &#65533;	&#640;dN&#65533;&#65533;&#65533;&#1363;&#65533;J_x&#65533;ex&#65533;A&#65533;&#65533;28&#65533;&#65533;T&#65533;&#65533;i&#65533;&#65533;Z&#65533;&#65533;&#65533;&#65533;7(b&#65533;7&#65533;&#65533;
d@&#65533;:`&#65533; %!&#65533;@&#65533;&#65533;d&#65533;I p&#65533;:&#65533;]&#65533;6D+&#65533;&#65533;>&#65533;:'%&#65533;&#65533;&#65533;&#65533;{&#1046;`&#65533;&#65533;2C&#65533;H&#65533;_&#65533;&#65533;&#65533;:Xx&#65533;;P&#65533;&(&#65533;&#65533;&#65533;&#65533;&#65533;&#65533;X&#65533;I 
&#1024;&#65533;<&#65533;&#65533;>&#65533;3b;a&#1540;30&#65533;p \&#65533;&#65533;S)&#65533;&#65533;&#65533;&#65533;B&#65533;=8`(&#1207;9&#65533;_&#65533;>&#65533;h&#65533;4?&#65533;&#65533;4&#65533;&#65533;&#65533; ID&#65533;s &&#65533;]&#65533;&#65533;#&#65533;U&#65533;F&#65533;&#65533;%&#65533;9&#65533;&#65533;&#65533;&#65533;&#65533;E&#65533;( &#65533;&#65533;#&#65533;`P&#65533;&#65533;,&#65533;&#65533;G&#65533;&#65533;p&#65533;S-|6&#65533;h8P&#65533;y&#65533;)e&#65533;&#65533;&#769;&#65533;&#65533;&#65533;&#65533;:&#65533;R&#65533;Ie	&#65533;&#65533;9&#65533;&#1536;$Ha&#65533;&#65533;5|&#65533;a&#65533;W&#65533;&#65533;"&#65533; J@&#65533;|&#65533;eC&#65533;0&#65533;
 (&#65533;G(VX%C&#65533;d&#65533;&#65533;+H&#65533; &#65533;&#65533;QB&#65533;
&#65533;LXOn&#65533;N(0&#65533;&#65533;&#65533;&#65533; ksR&#1449;im&#410;&#65533;j} "&#65533;&#65533;&#65533;CM&#65533;PY`U &#65533;&#65533;&#65533;`&#65533;&#65533;2Sk+&#65533; &#65533;&#65533;8&#65533;&#65533;@ &#1536;h,&#65533;SX&#995;&#65533;/&#1043;)U&#65533;*&#65533;QY|8&#672;#u&#65533;&#65533;&#65533;7-G&#65533;&#65533;Dh&#65533;Ai2FL&#65533;X&#65533;&#65533;P&#65533;&#817;&#65533;V&#3599;&#65533;
e(&#65533;c&#65533;&#65533;:&#65533;@&#1046;&#65533;&#65533;&#65533;&#65533;&#65533;&#65533;JX h&#65533;&#65533;U0&#65533;&#65533;&#65533;?,&#65533;L &#65533;!&#65533;&#65533;&#65533;0&#65533;P%&#65533;R&#65533;8&#65533;eP2(&#65533;9&#924;&#65533;&#65533;'&#65533;R&#65533;]&#65533;2&#65533; 1&#65533;M&#65533;,g8&&#65533;&#65533;'&#65533;&#65533;&#2016;&#65533;&#65533;&#65533;&#65533;&#65533;&#65533;a2*&#65533;&#65533;R&#65533;$&#65533;[&#65533;d\H&#65533;&#1739;%&#213;3y&#65533;&#65533;p &#65533;=&#65533;&#65533;Y8;&#65533;
&#65533;`x&#65533;j&#65533;&#65533;&#65533;&#65533;&#1683;&#65533;&#1295;(&#65533;D@&#65533;&#65533;{]&#65533;Uc5&#65533;H&#65533;	&#1691;&#65533;&#65533;C&#65533;%E&#65533;&#65533;&#65533;&#65533;&#65533;0&#65533;Y@&#65533;Tep&#65533;=x&#65533;&#65533;h&#65533;S&#65533;&#65533;*]0 &#65533;&#65533;:&#1027;J@*&#65533;&#65533;g&#65533;>&#65533;s&#697;&#65533;&#65533;&#65533;f&#65533;&#65533;-&#65533;J&#65533;&#65533;&#65533;;&#65533;X &#65533;q&#65533;&#65533;Y_&#65533;&#65533;x&#65533;&#65533;&#65533;3W/&#65533;&#154;Y &#65533;&#65533;&#65533;N&#65533;r&#65533;&#65533;&#65533;&#65533;&#65533;&#65533;&#65533;&#65533; &#65533;
?&#65533;O&#65533;`&#65533;`; \&#65533;Hb&#65533;&#65533;e&#65533;I&#65533;BTjCn&#65533;&#65533;U
&#65533;&#65533;Dx&#65533;K&#142;&#65533;W&#65533;%&#65533;&#65533;&#65533;&#65533;&#65533;&#65533;8a/) (&#65533;&#65533;@&#65533;&#65533;$4T&#65533;'&#65533;&#65533;?`+&#65533;&#65533;%$&#65533;&#65533;\&#1636;	 &#65533;<&#65533;[ !&#65533;&#65533;&#65533;&#65533;(&#65533;V&#1540;?&#65533;&#65533;&#65533;{X&#65533;!h&#65533;&#1704;&#65533;&#65533;[&#65533;&#65533;$&#65533;3&#65533;&#65533;O&#65533;&#65533;%X&#65533;@&#65533;T&#65533;.&#65533; &#65533;&#657;&#65533;&#65533;&#65533;&#65533;&#65533;a&#65533;&#65533;&#65533;,H&#65533;&#155;&#65533;c:&#65533;&#65533;&#65533;O &#65533;:0&#65533;$9&#65533;c&#65533;&#65533;/1 &#65533;M &#65533;e&#65533;&#65533;?&#266;b&#65533;&#65533;S&#65533;&#65533;6&#65533;&#65533;	(&#65533;&#65533;&#65533;B&#65533;:N&#65533;\\&#65533;&#1219;S&#65533;&#65533;&#65533;&&#65533;U&#65533;&#65533;&#65533;&#65533;&#65533;0S8 &#65533;#&#65533;)y?&#1057;&#65533;UV!&#65533;q&#65533;&#65533;&#65533;9Hb@&#65533;&#65533;
&#65533;&#65533;\\ L(&#65533;.(&#65533;&#65533;&#65533;&#65533;a  Wp&#65533;&#1940;&#65533;g`&#65533;`&#65533;Q`&#65533;+&#65533;g&#65533;Ej&#65533;&#65533;&#65533;&#65533;F&#65533;&#65533; &#65533;3&#65533;)ZB%&#266;`0H0&#65533;:@&#65533;OnQYA&#65533;D"&#65533;&#65533; `&#65533;%&#65533;Tpd&#65533;&#65533;e%e&#1541;R&#65533;>&#65533;&#65533;&#65533;&#65533;&#65533;&#65533;&#1503;P`I&#65533;&#861;e&#65533;T&#65533;,&#65533;&#65533;O:&#65533;4&#65533;&#65533;&#65533;'vN&#65533;Q &&#65533;D7` &#65533;1<&#65533;&#65533;&#65533;f&#65533;W0&#65533;O q&#1887;j&#65533;f&&#65533; @&X&#65533;Yx&#65533;Z&#65533;)&#65533;&#65533;c&#65533;Q&#65533;@&#65533;&#65533;&#65533; 
&#65533;!&#65533;i`&#65533;&#65533;9`&#65533;&#65533;rNE?&#65533;R &#65533;&#65533;i.0&#65533;
"&#65533;8k&#65533;&#65533;I,
 &#65533;&#65533;"&#65533;P&#992;kU&#1635;&#65533;c&#65533;a&#65533;^`&#65533;<&#65533;f	&#65533;&#65533;&#65533;&#65533;UL&#65533;)&#65533;&#65533; h)&#65533;`_ &#65533;&#65533;&#65533;;cZ@G-p$&#1853;]&#65533;&#65533;&#65533;&#65533; &#65533;]&#65533;5dafP=&#65533;&#65533;&#65533;gM)&#65533;A&#65533;&#65533;&&#65533;&#65533;;&#1601;0&#65533;&#65533;&#65533;V8G&#65533;dn"&#65533;m&#65533;d0`&#65533;5&#65533;`&#65533;&#65533;d&#65533;Az2&#65533;&#65533;&#65533;&#65533;&#65533;M &#65533;U&#65533;Ys&#65533;&#65533;Si&#65533;]8"&#65533; r&#65533;&#65533;&#549;&#65533;&#65533; &#65533;&#65533;2&#65533;5&#65533;UCE&#65533;Xp&#65533;9&#65533;x+&#65533;&#65533;&#1427;V&#65533;e&#65533;d&#65533;*&#65533; " &#65533;;&#65533;&#65533;V&#65533;&#65533;&#65533;&#65533;&#65533;TTd S&#65533;&#65533;)H&#65533;9&#65533;0&#65533;9&#65533;&#65533; &#65533;&#65533;&#65533;F&#65533;&#65533;&#65533;&#65533;`#&#65533;hXp&#65533;&#65533;0l`&#65533;A&#65533;M&#65533;&#65533;$&#65533;Y8&#65533;ui&#65533;(T0&#65533;6`&#65533;(&#65533;&#4791;&#65533;m&#65533;&#65533;-kNAIH&#65533;H&#65533;1&#65533;D&#65533;g<o&#65533;c*&#65533;N&#65533;HK&#65533;&#65533;&#393;&#65533;L&#65533;@ &#65533; &#1539;T&#1733;&#65533;&#65533;&#1407;Z&#65533;c&#65533;-8&#65533;&#65533; s&#65533;&#65533;&#65533;&#65533;&#65533;8&#65533;
h&#65533;+&#65533;&#65533;M&#65533;,&#65533;,u&#65533;_&#65533;6&#65533;&#65533;&#65533;&#65533;&#190;xd6&#65533;&#65533;&#65533;\&#65533;q&#65533;(&#65533;#&#65533;&#65533;A&#65533;&#65533;&#65533;p%T\0&#65533;)&#65533;&#65533;h&#65533;&#65533;&#65533;t99uu &#65533;E&#65533;&#65533;N&#65533;&#65533;&#1299;&#65533;V`&#65533;+&#65533;&#65533;&#65533;&#65533;&#65533;&#65533; &#65533;x&#65533;(8&#65533;@(&#65533;&#65533;&#65533;&#65533;&#65533;8eP&#65533;+&#65533; G&#65533;'|&#65533;M[&#65533;&#65533;/&#65533;&#65533;&#65533;&#65533; &#513;-&#65533;S&#65533;(&#65533;&#65533;&#1385;&#65533;B`9&#65533;&#65533;&#65533;&#65533;&#65533;&#65533;w&#65533;&#65533;&#65533;8 '&#65533;$&#65533;K(&#65533;[&#65533;M&#65533;&#65533;[&#65533;&#65533;GH
p &#65533;&#65533;V&#65533;&#65533;Q &#65533;&#65533;9&#65533;q&#65533;&#65533;&#65533;@&#65533;&#65533;@gmc&#65533;V&#65533;?E&#65533;&#65533;&#65533; &#65533;H&#65533;N&#65533;&#65533;T)p&#47434;d&#65533;O2&#65533;&#65533;&#65533;P&#65533;3	 &#65533;&#65533;8&#65533;-&#65533;&#65533;E&#65533;;&#65533;&#65533;Nf&#65533;UX8&#65533;&#65533; &#65533;&#65533;&#65533;i&#65533;*'&#65533;L&#65533;&#65533;&#65533;"``h&#65533;&#65533;,&#65533;&#65533;&#65533;&#65533;&#65533;R&#65533;&#65533;&#65533;RC&#65533;;&#65533;&#65533;]&#65533;&#65533;v&#458;ch&#65533;E&#65533;-&#65533; %P&#65533;JVN	&#65533;&#65533;&#65533;1&#65533;L&#65533;&#65533;&#65533;&#65533;&#65533;PX&#65533;%H &#1354;]&#65533;BY.&#1408; p&#65533;Ixyv&#65533;#d@P &#65533;t&#65533;`|`v&#65533;&#65533;&#65533;&#65533;&#65533;8
&#65533;6&#65533;&#65533;9X&#65533;&#65533;&#65533;&#65533;&#65533;&#65533;`&#65533;@X:&#65533;W&#1242;f&#65533;&#65533;F!&#65533;p&#1092;&#65533;#&#65533;&#65533;Bja&#65533;&#65533;u&#65533;&#65533;js&#65533;FD&#65533;&#65533;BP>&#65533;&#65533;T ^&#538;=+h&#65533;&#65533;&#65533;+# P` &#264;'R&#65533;h&#65533;"&#396;3  &#528;"G&#65533;,i&#65533;$&#660;*QF&#65533;&#65533;%&#792;2g&#65533;&#65533;(&#65533;&#65533;&#65533;&#65533;r&#65533;&#65533;&#65533;&#65533;
*&#65533; T&#65533;&#65533;c&#796;lj&#65533;i&#65533;e&#65533;6&#65533;cf&#65533;tv&#65533;&#65533;i&#65533;D&#65533;bQbF&#65533;/f&#65533;&#65533;e&#65533;&#65533;&#65533;`&#65533;&#65533;@y"&#129;&#65533;a&#65533;B&#65533;&#65533; Jh9&#297;&#1391;eL&#65533;>&&#65533;>&#65533;&#65533;&#65533;i&#65533;2f&#65533;+7s&#65533;&#65533;y&#65533;N&#65533;&#65533;3&#65533;.m&#65533;4D&#65533;.'(`&#65533;&#65533;&&#65533;R&#65533;&#65533;e&#65533;&#65533;Z&#65533;&#65533;&#65533;*&#65533;Uj&#65533;:8 0p&#65533;&#65533; &#65533;WO&#65533;&#65533;&#65533;&#65533;1&#65533;&#65533;1EwS&#65533;&#65533;&#65533;BevKP,GD0&#65533;&#65533;S&#65533;&#862;=&#65533;[t0M#Q&#65533;&#65533;)[&#65533;(#%T&#65533;&#65533;5&#65533;&#65533;}6 &#65533;&#65533;&#1298;s*&#65533; &#65533;aM&#65533;&#65533;N&#65533;&#65533;}X&#65533;
.&#65533;&#65533;]nN&#65533;0&#65533;&#65533;&#65533;&#65533;8&#65533;&#65533;&#65533;
(&#65533;WG$&#65533;&#65533;@&#65533;&#65533;2&#65533;v&#65533;&#65533;e&#65533;&#65533;1&#65533;4&#65533;9h&#65533;&#65533;&#65533;&#65533;&#65533;&#65533;UD7%&#65533;ZC&#65533; G"&#65533;&#65533;&#65533;Qx &#65533;CuTY&#65533;]&#65533;d &#65533;a&#65533;r\zy&&#65533;&#65533;%&#65533;&#65533;h:E&#65533;#\1#&#65533;&#65533;b&#65533;9z&#65533;c3&#65533;&#65533;&#65533;(rl&#65533;&#65533;&#65533;ez&#65533;s(&#65533;AI&#65533;&#65533;-&#65533;p&#65533;ns&#65533;d@1C&#65533;y&#1110;&#65533;&#65533;&#65533;&#65533;D:&#65533; &#65533;&#65533;if&#65533;&#65533;&#65533;7&#65533;&#65533;&#65533;&#65533;&#65533;R`e&#65533;&#65533;&#65533;&#65533;&#65533;&#65533;^79&#65533;i&#65533;A&#589;&#65533;e&#65533;&#65533;3&#744;5L(qD&#65533;&#65533;	(Pdh&#65533;&#65533;&#65533;&#65533;&#65533;A&#65533;#4&#65533;&#65533;.j=&#65533;&#65533;b&#65533;5&#1227;&z&#65533;Hf&#65533;E=eI&#65533;k}&#65533;&#65533;<&#65533;&#65533;&#65533;D&#65533;&#65533;	&#65533;&#65533;&#1134;7&#65533;&#65533;&#65533;
K&#65533;&#65533;&#65533;&#65533;&#65533;G .4&#65533;E&#65533;&#1026;&#805;&#65533;&#65533;iP3&#65533;HR&#65533;P&#1792;&#65533;&#65533;&#65533;&#65533;&#65533;^&#65533;l&#65533;@	t&#65533;E'&#65533;&#65533;+&#65533;&#65533;-&#65533;&#65533;%y&#65533;a&#65533;&#65533;&#65533;r&#31576;oC{&#65533;{&#65533;w&#65533;&#65533;G[&#65533;&#65533;6I&#65533;5&#65533;/+9&#65533;&#65533;70&#65533;D&#65533;%&#65533;X&#65533;&#65533;{>&#65533;-&#65533;b&#65533;6H&#65533;\X&#65533;&#65533;b&#65533;%&#65533;
l&#65533;r&#65533;[&#65533;<&#1761;A&#65533;&#65533;&#65533;&#65533;^&#65533; &#65533;z%&#65533;\&#65533;^&#65533;&#65533;7&#65533;-&#65533;&#65533;u&#65533;JBx5&#65533;`"X&#796;&#65533;n&#65533;&#65533;&#65533;Lf c&#65533;&#65533;_H&#1163;Z:&#65533;&#65533;vA&#65533;&#65533;&#65533;
)&#65533;da&#65533;&#65533;&#65533;&#65533;&#65533;&#65533;OTl1D&#65533;H-&#65533;&#65533;&#65533;&#65533;[&#65533;&#65533;&#65533;&#65533;0&#65533;r&#65533;Q&#65533;&#65533;&#65533;O&#65533;~&#65533;&#65533;&#65533;J&#65533; &#65533;&#65533;+&#65533;&#65533;&#1505;&#65533;&#65533;Y&#65533;&#28367;&#65533;&#65533;&#65533;v;&#65533;ML&#65533;A'&#65533;&#65533;J1"o&#65533;&#65533;&#65533;&#65533;&#1099;UDB;&#65533;@^R&#65533;7&#65533;&#65533;Iu&#65533;&#65533;&#65533;
_n;&#65533;&#65533;3&#65533;&#65533;U&#65533;B|(&#65533;$p&#65533;&#65533;&#65533;`K{Z&#65533;&#65533;&#65533;&#65533;&#693;&#65533;}5&#65533;&#65533;&#65533;&#65533;'&#65533;&#65533;l&#901;64&#65533;*&#65533;&#65533;&#696;&#65533;'`&#65533; dA8&#65533;&#65533;)&#65533;hE#&#65533;&#65533;&#65533;&#65533;k'&#65533;rI&#65533;&#1700;&#65533; (J"&#65533;&#65533;4&#65533;^&#65533;&#65533;6 $Y1t!&#65533;U&#65533;&#65533;	5(A&#2220;-&#65533;T.#&#1226;Nx&#216;&#65533;G&#65533;3&#65533;#&#65533;Z8&#65533;=&#65533;&#65533;?&#65533;&#65533;&#65533;&#65533; &#65533; R&#65533;&#65533;2&#65533;&#65533;&#65533;&#65533;&#65533;&#65533;&#65533;`&#65533;..&#65533;2(&#65533;&#65533;&#65533;\M&#65533;&#65533;@.`C$0&#65533;&#65533;&#65533;17}r-&#1092;h@(!'5g*&#65533;Pj|,&#65533;&#65533;&#65533;&#65533;]&#65533;&#17816;&#65533;&#65533;]&#556;&#65533;H@&#65533; &#65533;U&#65533;"&#65533;&#65533;&#65533;&#65533;t&#1300;d&#65533;&#65533;~&#65533;CPP6>&#65533;2`3&#65533;d&#65533;&#65533;5&#65533;&#65533;&#787;[&#65533;&#65533;&#65533;U&#65533;&#65533;:&#65533;A&#65533;F&#65533;Aqu&#65533;&#65533;&#65533;K&#65533;t&#65533;&#65533;&#65533;&#602;&#65533;&#65533;O&#65533;&#65533;|&#65533;
_&#65533;\$ &#65533;&#65533;
q&#65533;&#65533; H!&#65533;Q&#65533;k)F+<&#65533;	?(&#65533;&#65533;&#65533;
&)G>&#65533;9 _&#1539;#P&#65533;e&#65533;+z"&#65533;'&#65533;p&#65533;1!E~aM&#1568;&#65533;&#65533;&#65533;hK&#65533;&#65533;'&#65533;x&#65533;&#65533;&#65533;&#65533;&#65533;{&#65533;I> &#65533;)&#65533;a&#65533;&#65533;&#65533;&#65533;r&#65533;?&#65533;&#65533;&#65533;&#65533;&#65533;x&#65533;&#65533;&#65533;&#969;!&#65533; 
&#65533;&#65533;&#65533;a&#65533;&#65533;E2w&#65533;h
&#65533;&#65533;&#65533;pp&#65533;&#65533;&#65533;&#65533;b&#65533;T`A&#65533;&#65533;&#65533;t&#65533;9q&#65533;&#65533;&#65533;W&#65533;u&#65533;&#65533;&#65533;&#65533;hV&#65533;T!d&#65533;|`&#65533;mx&#65533;&#65533;fP&#65533;;&#65533;`&#65533;0bA
H&#65533;&#65533;&#65533;&#65533;z&#65533;&#65533;&#65533;&#65533;  &#65533;0qF0&#65533;&#65533; )A&#65533;+&#65533; /9`&#65533;8X&#65533;u&#65533;O&#65533;&#65533;n&#65533;&#65533;&#65533;&#65533;q&#65533;&#65533;H&#65533;&#65533;Ta&#65533;(2&#65533;&#65533;&#65533;FV&#65533;g&#65533;p&#65533;)>&#65533;8&#65533;h&#65533;&#65533;-&#65533;5&#65533;&#65533;y&#1545;&#65533;T&#65533;&#65533;f&#65533;&#65533;h&#65533;bu%&#65533;&#65533;}IOz&#65533;G&#65533;&#65533;&#65533;&#65533;&#65533;"&#65533;&#65533;&#614;^or>a L &#65533; b&#65533;&#65533;&#65533;0XkYg9#&#65533;0&#65533;0>&#65533;&#65533;p&#65533;9f&#65533;
@&#65533;OA&#65533;#	:P&#65533;<[&#65533;m&#65533;V5&#65533;&#1156;'&#65533;&#65533;&#65533;&#65533;+&#1840;&#65533;&#65533;q4=&#65533;j&#65533; J&#65533;$8&#65533;a(&#65533;1&#65533;|&#65533;e&#65533;"I$as >6&#65533;t&#65533;H&#65533;n,&#65533;&#65533;b*;Mi&#65533;0NA	H&#65533;!	 &#65533;&#65533;i,&#65533;&#65533;&#65533;M~&#65533;&#65533;&#1523;9&#65533;&#65533;k&#65533;/N&#1025;$&#65533;a&#65533;8&#65533;&#65533;&#65533;&#65533;&#65533;l'&#65533;(f&#65533;&#65533;QqT&#65533;
&#65533;`&#65533;0&#65533;&#65533;&#65533;E00&#65533;&#65533;&#65533;&#65533;&#65533;&#65533;P&#65533;l)<1&#65533;#d&#65533; -&#65533;&#65533;&#65533;&#65533;H&#65533;&#65533;4&#65533;&#65533;&#65533;&#65533;1a&#65533;&#65533;(JQ#	 &#65533;&#65533;&#65533;&#65533;P&#65533;b&#65533;f6&#65533;&#65533;^!.&#65533;&#65533;x%&#65533;&#65533;/&#65533;&#65533;5&#65533;1@&#65533;&#65533;,&#65533;&#65533;&#65533;x&#65533;.&#65533;q^?r&#65533;&#65533;,&#589974;&#378;&#65533;&#65533;&#65533;3&#65533;&#65533;&#65533; &#763;}&#65533;&#65533;	\&#65533;?|&#65533;&#65533;&#65533;Y&#65533;&#65533;:MV&#65533;!U	^&#65533;U&#65533;&&#65533;f(&#65533;S&#65533;&#65533;;X&#65533;Pa&#65533;N&#65533;&#139;&#65533;&#65533;M&#65533;&#65533;(D&#65533;&#65533;&#65533;s&#65533;'&#65533;&#65533;:&#65533;&#1215; &#1372;&#65533;[&#65533;&#65533;&#65533;&#65533;Z&#65533;0!&#65533;~PJ&#65533;"&#65533;PWTWb&#65533;&#65533;vX&#65533;J@i&#65533;`&#65533;&#1037;0&#65533;&#65533;&#65533;&#65533;A&#65533;&#65533;&#65533;K&#65533;&#65533;&#65533;&#65533; 2:a&#65533;&#65533;&#65533;J&#65533;eV~5>&#65533;f&#65533;&#65533;&#65533;&#65533;M&#65533;&#65533;&#65533;;,&#65533; &#65533;@&#65533;I&#65533;B@w&#65533;v&#65533;&#65533;
L`&#65533;K&#65533;&#65533;&#65533;&#65533;:&#65533;	&#65533;!&#65533;I*&#65533;P&#65533;&#65533; &#65533;A&#65533;@&#65533;R&#65533;&#65533;B|(&#65533;@&#65533;Q&#65533;Q&#65533;&#65533;xL&#65533;[&#65533;&#65533; F&#1055;&#1774; 4al&#65533;C)&#65533;C&#303;&#65533;Uu&#65533;(&#65533;0&#65533;(&#65533;&#65533;vp@	\ &#65533;d&#65533;A	P&#65533;d&#65533;&#65533;n2&#545;&#65533;RoK&#65533;&#65533;&#65533;)&#65533;z&#65533;q&#1663;&#65533;d&#65533;j&#65533;&#65533;&#65533;sm&#65533;2&#65533;&#65533; `&#65533;
&#65533;&#65533;&#65533;w4U0&#65533;&#65533;&#65533;&#65533;C&#65533;@	`&#65533;TL&#65533;&#65533;)&#65533;v&#65533;#p&#65533;$@&#65533;&#65533;&#65533; <A&#65533;&#1973;5&#65533;1,B&#65533;&#65533;	&#65533;\&#65533;E&#65533;&#65533;9&#65533;,&#65533;&#349;^&#65533;Ps &#65533;&#65533;&#65533;&#65533;_&#65533;&#65533;&#65533;l&#65533;8&#65533;D&#65533;&#65533;&#65533;&#65533;&#65533;	3&#65533;2(,&#65533;&#65533;&#65533; 
h&#65533;&#65533;@#&#65533;&#65533;&#65533;1&#65533;*PAT &#65533;q&#65533;p 
&#65533;@&#65533;&#65533;+&#65533;&#65533;S&#65533;&#65533;X&#1809;&#65533;`f&#65533;`&#65533;&#792;&#65533;5&#65533;&#65533;@&#65533;&#65533;&#65533;
X&#65533;H&#65533;&#65533;&#65533;&#65533;^pAH&#65533;&#65533;4&#65533; &#65533;0&#65533;e&#65533;&#65533;E}2&#65533;B0A&#65533;@
&#65533;&#65533;$&#65533;BS&#65533;&#1024;&#65533;&#65533;2&#65533;@hA#&#65533;&#65533;&#65533;=&#65533;2`&#65533;&#65533;&#65533;CPF&#65533;&#65533;!F&#65533;a&#228;G&#65533;OK&#65533;8&#65533;#@&#65533;&#65533; &#65533;&#65533;PZ&#65533;&#65533; &#65533;&#38583;&#65533;&#65533;&#65533;&#65533;&#65533;d&#65533;&#65533;B0D&#65533;2,&#65533;&#65533;0p&#65533; &#65533;&#65533;)(&#65533;&#65533;A&#65533;&#65533;&#65533;&#65533;&#65533;A@x@&#65533;&#65533;lB&#65533;!C1&#65533;B#H&#65533;V$&#65533;&#65533;(&#65533;&#65533;&#65533;&#65533;^9&#65533;X&#65533;&#65533;	T&#65533;.&#65533;0&#65533;TA&#65533;b&#65533;&#65533;&#65533;x&#1238;&#65533;&#65533;5&#65533;&#65533;&#65533;	&#65533;@|&#65533;,&#65533;&#65533;/,&#65533;d&#65533;&#753;&#65533;&#65533;%0B&l&#65533;v&#65533;"X&#65533;&#65533;mU&#65533;D&#65533;&#65533;&#65533;&#65533;&#65533;)x&#65533;"&#65533;&#65533;  b&#65533;#M&#65533;c&#65533;W(&#65533;&#65533;&#65533;&#65533;0&#65533;&#65533;0&#65533;&#65533; &#65533;&#65533;&#65533;, &#65533;L&#65533;,&#65533;&#65533;&#65533;&#65533;&#65533;&#768;,*&#1031;&#65533;&#65533;^1BY0&#65533;&#134;hb)&#65533;PN&#65533;&#65533;&#65533;&#65533;T L&#65533;&#65533;&#65533;\@	&#65533;"Jb&#65533;.&#65533;&#65533;&#65533;,PK&#65533;&#65533;>&#65533;&#65533;A*0Z&#65533;&#65533;B(L&#65533;#&#65533;Ad &#65533;&#1070;Ea&&#65533;P&#65533;&#65533;ED@&#65533;&#65533;*&#65533;B1&#65533;&#1768;&#65533;#1&#65533;1L&#65533;&#65533;@&#65533;&#65533;&#65533;&#65533;O&#65533;=&#65533;&#65533;&#65533;\@D ?&#65533;&#65533;YV&#65533;&#1960;&#65533;&#65533;T&#65533;}&#65533;JOp&#65533;&#222;4&#65533;2 &#65533;+&#65533;B&&#65533;AT&#65533;&#65533;Z&#65533;J[*&#65533;y&#65533;&#465;&#65533;&#65533;5&#65533; L&#65533;)&#65533;B,@\\P)-&#65533;&#65533;	$^.=&#522;&#65533;$D&#65533;hZFi&#65533;&&#65533;&#65533;^i&#65533;&#65533;@xB&#65533;|c,C0&#65533;.&#65533;&#65533;&#65533;&#65533;&#65533;#&#65533;V&#65533;&#65533;E&#792;	&#65533;@ &#65533;	d&#65533;A"&#65533;&#191;1dS&#65533;&#65533;[&#65533;G(&#65533;&#65533;&#65533;&#65533;e&#1336;&#65533;&#65533;$&#65533;&#65533;-&#65533;%Xpg&#65533;&#65533;&#65533;
&#65533;w)&#65533;l&&#65533;$&#65533;&#65533;HU&#65533;D2&#65533;B&#65533;&#65533;&#65533;&#65533;&#65533;V&#65533;^Y&#65533;&#65533;&#1328;&#65533;F&#536;C&#65533;&#65533;&#65533; t$&#65533;*hH&#65533;&#65533;&#65533;&#1678;z!C-&#65533;&#65533;$&#65533;AH&#65533;k&#65533;UfD&#65533;`v2&#65533;&#65533;&#65533;&#65533;&O!&#65533;y&#65533;,&#65533;#&#65533;(&#65533;&#65533;&#65533;TC%8&#65533;&#65533;&#65533;pf(&#30754;_TE8&#65533;
AhA!&#65533;&#65533;@&#65533;&#65533;Q&#1466;0C0&#65533;&#65533;(4&#65533;&#65533;VH&#1091;U&&#65533;&#65533;VD&#65533;&#65533;&#1112;&#65533;@	&#65533;D&#1551;	H&#65533;#&#65533;S$Z1j/&#65533;P&#65533;&#65533;&#65533;O&#65533;&#65533;*&#65533;&#1152;&#65533; &#65533; &#65533; H&#65533;.x&#65533;&#65533;&#65533;&#65533;2&#65533;,&#65533;&#65533;%&#65533;
4&#65533;,&#65533;
&#1954;&#65533;&#65533;_&#65533;&#65533;*J&&#65533;&#65533;&#65533;r&#65533;]	&#65533;2&#65533;@&#65533;A(@&#65533;&#65533;+&#65533;w I.&#65533;`>&#65533;}&#65533;&#65533;Q&#65533;|@&#65533;&#65533;|&#65533;&#65533;d]2 C2&PA&#65533;@&#65533;&#65533;Y&#1451;&#65533;jVN&#65533;&#65533;&#65533;&#65533;&#65533;)E&#65533;&#65533; $&#65533;&#65533;&#65533;1X&#65533;y1d&#65533;&#65533; &#65533;&#65533;$&#65533;&#65533;&#65533;_&#65533;&#65533;&#65533;N&#65533;&#65533;F&#65533;&#65533;(&#65533;&#65533;&#65533;@K4&#65533;&#65533;/<B&#65533;&#65533;&#65533;0h&#65533;&#65533;+&#65533;&#65533;u&#65533;&#65533;v&#65533;&#65533;&#65533;&#65533;&#65533;@X@	&#65533;&#65533;&#65533;A+C0CZI&#1445; C&&#65533;&#65533;&#65533;H |b&#65533;&#65533;&#65533;&#65533;	k&#65533;&#65533;(`O &#65533;&#65533;&#65533;&#65533;A&`"][&#65533;4.0&#65533;\&#65533;&#768;&#65533;&#65533;QQ&#65533;&#65533;h&#65533;&#65533;lg&#65533;&#65533;&#65533;&#65533;&#65533;&#65533;E&#65533;~
@&#65533;@&#65533;B*&#258;&#65533;&#65533;&#65533;&#65533;&#65533;&#65533;$&#65533;&#65533;l@&#65533;"&#65533;&#65533;
&#65533;*^e6 	A &#65533;&#65533;&#65533;- 9g$&#65533;&#65533;&#65533;&#65533;&i&#65533;5&#802;$`&#65533;&#65533;&#65533;&#65533;&#65533;&#65533;&#65533;7y&#65533;T&#65533;)&#65533;&#65533;J&#65533;lT&#65533;&#65533;"&#65533;AlA&#65533;&#65533;&#34333;&#65533;&#65533;&#65533;B&#65533;&#65533;&#65533;` 8&#65533;'&#65533;&#65533;~^#%&#65533;-&#65533;B((&#65533;&#65533;4
&#65533;h&#65533;mX&#65533;P?&#65533;.&#65533;`&#65533;&#65533;&#65533;&#65533;&#65533;d@&#65533; T&#65533;k>&#65533;&#65533;(C.&#65533;&#65533;!&#65533;&#65533; &#65533;&#65533;&#65533;&#65533;&#65533;L&#65533;#E$&#65533;&#65533;.&#65533;W"-&#65533;&#65533;5&#65533; 5&#65533;&#65533; &#65533;,J?b&#65533;&#65533;y&#65533;&#65533;p/g&#65533;.&#65533;&#929;&#65533;>&#65533;@0&#65533;&#65533;-h! &#65533;%&#65533;,&#65533;&#65533;'@&#65533;&#65533;&#65533;8 &#65533;&#65533;a&#65533;n&#65533;&#65533;&#65533;&#65533;&#65533;&#65533;&#65533;% &#216;-1&#65533;&#65533;(t&#65533;	&#65533;&#65533;9&#65533;1&#65533;&#65533;&#65533;&#65533;\&#65533;&#65533;*0E&#65533;:0hl&#65533;
&#65533; &#65533;&#65533;d'&#1600;,&#65533;!&#65533;&#65533;&#916;&#65533;b&#65533;.&#65533;B-l&#65533;&#1792;	4@&#65533;(&#65533;&#65533;P#LP&#65533;F&#65533;d&#1924;,&#65533;'&#1282;/&#65533;&#65533;#&#65533;&#65533;%&#1538;&#65533;Y&#65533;n,C+&#65533;
(.D(&#65533;1&#65533;T&#65533;D&#65533;&#65533;M&#693;eNL&#65533;x"&#65533;BdYT&#65533;&#65533;[(CZ&#65533;&d&#65533;H@4&#65533;&#65533;&#936;)&#65533;&#65533;&#65533;W&#65533;&#65533;&#65533;&#65533;A4B"H&#65533;4A&#65533;$&#1282;&#65533;"&#1742;C(&#65533;&#65533;&#65533;&#1385;&#65533;q&#65533;,&#65533;2J(&#65533;&#65533;&#65533;&#65533;@y&#65533;&#65533;I0P&#1432;&#65533;&#65533;Mr.&#65533;&#290;j&#65533;&#65533;(/p)&#65533;&#65533;&#65533;&#65533;&#65533;	,&#65533;&#65533;&#65533;4	 &#65533;&#65533;&#65533;%&#65533;&#65533;&#65533;&#65533;[C$&#65533;M&#1901; &#65533;&#65533;&#65533;I&#65533;=&#65533;&#65533;y&#65533;&#65533;$ &#65533;A- &#65533;-&#65533;&#65533;&#65533;&#65533;&#65533;-C,8A,D&#65533;`gY&#65533;&}f&#65533;&#65533;%&#65533;D( &#65533;&#65533;&#65533;&#65533;&#65533; &#65533;A&$&#65533;"aJ&#65533;&#65533;#8&#65533;&#65533;&#65533;&#65533;
2&#65533;3>H&#65533;s&#65533;&#65533;QNP&#65533;&#65533;x&#65533;*&#65533;&#65533;&#65533; t&#65533;02&#65533;"&#65533;A&#65533; tG&#65533;fF&#26263;&#50816;%A&#65533;T&#65533;
&#65533;&#65533;'&#65533;&#65533;-&#65533;&#65533;L&#1019;H&#65533;|_ 3?&#65533;&#65533;M&#65533;t&#65533;lE&#65533;&#1945;zj&#65533;&#65533;B!&#65533;;&#1262;]&#65533;)XEA|T&#45938;&#65533;&#65533;uO&#65533;]&#65533;&#664;F&#65533;g&#65533; <'&#65533;&#65533;.&#65533;E5C0@	4&#65533;>&#65533;5?k&#1368;&#65533;I`t7&#65533;&#65533;o&#65533;&#65533;@&#65533;|&#65533;&#65533;6&#65533;dq&#65533;/&#65533;&#65533;#40&#65533;I&#65533;&#772;L&#65533;&#65533;&#65533;&#65533;&#65533;O<&#65533;&#65533;&#65533; <&#65533;&&#65533;&#65533;V;.hA&#65533;&#65533;3>Yv0&#65533;afk6I&#65533;Km&#65533;t&#65533;&#65533;2&#65533;v&#65533; A&#65533;A+x&#250;d&#65533;v&#65533;&#65533; &#65533;&#65533;i&#65533;&#65533;&#65533;Q &#65533;&#65533;&#65533;&#65533;&#65533;&#65533;tB.$&#65533;3$&#65533;#x x>&#65533;h&#65533;5s&#65533;N!&#65533;@&#65533;&#65533;Ni&#63720;&#65533;&#65533;&&#65533;&#65533;-^&#65533;&#65533;)&#65533;@&#65533;&#65533;&#65533;&#65533;Y&#65533;&#65533;&#65533;&#65533;&#65533;&#65533;&#65533;Dd, A&#65533;u6&#65533;&#65533;D~&#65533;&#65533;}&#65533;!&#65533;*&#65533;&#65533;&#65533;&#65533;&#65533;HB&#65533;Q&#65533;@&#65533;+&#65533;)&#65533;&#65533;
L&#65533;&#65533;&#65533;&#65533;&#65533;mc&#65533;-&#65533;(&#65533;n&#65533;&#65533;  BL&#65533;&#65533;&#65533;p=C&#37387;a.&#65533;&#65533;U&#65533; &#65533;p&#65533;i&#65533;'&#65533;,&#65533;0C'\&#65533;&#65533;(&#65533;&#726;&#65533;)[&#65533;qDW&#65533;&#65533;&#65533;t&#65533;x)9&#65533;kF&#65533;&#65533;&#65533;&#65533;&#377;&#65533;&#65533;M  &#65533;&#65533;&#65533;&#65533;&#65533;r>Y4&#65533;&#65533;"&#65533;&#1686;J&#65533;&#65533;k&#65533;&#65533;&#65533;&#65533;[u&&#65533;(.=&#65533;&#65533;K&#65533;&#65533;H&#65533;3&#65533;&#65533;&#65533;@&#65533; 
&#65533;&#65533;&#65533;B1&#65533;R&#65533;&#1329;&#65533;L-&#65533;AL&#65533;8-?&#65533;&#65533;|&#65533;E&#65533;h&#65533;&#65533;&#65533;o&#65533;&#65533;&#65533;&#300;C9&#855;<&#65533;&#65533;&#1536;&#65533;&#65533;&#65533;+&#1282;0&#65533;4&#65533;3T,*&#65533;&#65533; _&#65533;&#65533;&#65533;&#65533;8&#65533;&#65533;&#65533;&#65533;&#65533;?[&#65533;h&#65533;:@q&#1234;%&#1860; AL&#65533;(&#65533;&#65533;A&#65533;EKa&#65533;(&#65533;|&#65533;&#65533;&#65533;&#65533;/&#1890;&#65533;&#65533;&#65533;D&#65533;*&#65533;&#65533;[&#65533;&#65533;{&#65533;&#65533;&#65533;&#65533;j% A8&#65533;$&#65533;Bg&#65533;&#65533;$L&#65533;&#65533;&#65533;&#65533;e&#65533;&#65533;e&#65533;&#65533;L&#65533;#&#65533;&#65533;&#65533;&#65533;CC&#65533;&#65533;&#65533;:&#65533;@&#65533;&#65533;(Z&#65533;&#65533;&#65533;&#65533;-h&#1269;&#65533;goB&#65533;`g&#65533;t6&#65533;p;w&#65533;&#65533;|>&#65533;&#65533;&#65533;&#65533;&#65533;@&#65533;A$&#65533;B.0&&#65533;&#65533;&#65533;&#65533;(C+&#65533;&#65533;$&#65533;j)&#65533;xE&#65533;eH&#65533;&#65533;&#65533;&#65533;&#65533;|F&#65533;<Hx&#65533;&#65533;#&#65533;&#65533;&#65533;&#65533;&#512;&#65533;&#65533;t&#65533;/@O&#65533;&#65533;&#65533;0l&#65533;&#65533;&#65533;$&#65533;&#65533;&#1376;.P&#1169;|&#65533;|f&#65533;&#65533;&#65533;_&#65533;o&#65533;&#65533;&#65533;a&#65533;:` 0&#65533; &#65533;TE&#65533;v &#65533;&&#1793;xA<&#65533;dDp,}&#65533;&#65533;&#65533;&#65533;&#65533;>&#65533;&#65533;=4&#65533;8&#65533;&#65533;&#65533;&#65533;\}&#65533;&#65533;&#65533;&#65533;@&#65533;#&#65533;&#65533;&#1077;S&#65533;K&#65533;=&#65533;X&#367;&#65533;,&#65533;&#65533;W&#65533;+&#65533;<&#65533;&#1482;&#65533;&#65533;&#65533;&#65533;&#65533;&#65533;&#65533;S+&#65533;&#1537;%&#1794;&#65533;r3&#65533;I/&#65533;,&#65533;&#65533;A%E&#65533;&#65533;i}&#65533;>s&#65533;|&#65533;i&#65533;&#65533;&#65533;&#65533;&#65533;ll&#65533;&#65533;&#65533;&#65533;c&#65533;n&#65533;f&#65533;&#65533;&#65533;&#65533;&#65533;A|B&#65533;&#65533;&#65533;&#65533;D&#65533;3&#65533;+<@&#65533;&#65533;c%E&#65533;@H&#65533;&#65533;&#133;*D&#65533;P@&#329;-N&#1336;&#65533;&#65533;!E&#65533;r9&#65533;dI&#65533;'Q&#65533;T&#65533;&#65533;&#65533;Ih/a&#404;9&#65533;fM&#65533;7q&#65533;&#65533;S&#65533;E&#65533;-&#65533;r&#65533;&#65533;&#65533;&#65533;&#524;A&#65533;&#65533;T&#65533;&#65533;@&#65533;{&#65533;`&#65533;JB&#65533;&#65533;1{&#65533;&#65533;&#65533;3&#65533;\&#65533;&#65533;-&#65533;&#42215;FZB$H8&#65533;aH&#65533;l!B&#65533;;&#65533;&#65533;&#675;k&#65533;&&#1403;&#65533;o&#2046;;<8&#65533;F&#65533;~W&#65533;&#65533;&#65533;-c&#65533;u&#65533;t[&#65533;&#65533;~dYsh&#65533;f[&#65533;&#65533;&#65533;&#65533;f&#65533;v&#65533;&#65533;&#65533;&#65533;G&#65533;&#65533;IBlZ&#1321;G&#65533;o&#65533;&&#65533;	rd&#2047;&#65533;#%<&#65533;xq&#65533;H&#65533;\$&#246;&#65533;H&#65533;&#65533;]&#65533;%&#65533;.~&#65533;|&#65533;&#65533;A&#65533;x&#65533;&#65533;3&#39842;&#65533;zu&#65533;L&#65533;/V&#65533;&#572;x&#65533;4&#65533;&#65533;&#65533;&#65533;lW;&#65533;l&#65533;e[n&#65533;&#65533;,&#65533;&#65533;&#65533;KP&#65533;&#65533;&#65533;&#65533;&#65533;&#65533;&#65533;&#65533;  &#65533;&#65533;3&#65533;&#65533;7
&#1059;&#65533;&#65533;#&#65533;h&#65533;!
@`IF&#65533;&#65533;Vd&#65533;f&#65533;y&#65533;C&#65533;PA&#65533;X`	4 A&#65533;	&#65533;&#65533; &#65533;&#65533;o&#65533;&#65533;|**/&#65533;8l&#65533;&#638;&#65533;ZP&#65533;)&#65533;&#65533;&#65533;&#65533;&#65533;	@x&#65533;&#65533;!X&#65533;&#65533; &#65533;&#65533;&#589;$&#65533;n)&#65533;&#65533;&#65533;&#65533;8eF&#65533;N&#65533;&#65533;j&#65533;]Za&#65533;&#65533;/vb	r&#65533;&#65533;)&#65533;&#65533;BBa&#65533;
@`&#65533;&#65533;&#65533;s&#65533;&#245;Jn"&#65533;&#65533;4&#65533;&#65533;O&#65533;,@:&#65533;&#65533;,&#65533;T&#65533;`K&#65533;&#65533;&#65533;**&#65533;l&#65533;&#65533;)&#65533;H&#65533;R&#65533;&#65533;&#65533;8&#65533;&#65533;1&#65533;&#65533;&#65533;@&#65533;K~&#65533;&#1130;N&#65533;s&#65533;b&#65533;	&#65533;C&#65533;Pxi&#65533;OLd,&#65533;`"n8a$p &#65533;
&#1264; &#65533;&#65533;m!?&#65533;&#65533;{&#65533;L&#65533;&#65533;}&#65533;MuW&#2034;&#1807;&#65533;	RHb&#65533;4&#808;&#65533;&#65533;^&#65533;&#65533;&#65533;&#65533;&#65533;6TNW&#65533;&#65533;W&#65533;&#65533;8&#65533;&#65533;&#65533;&#65533;&#65533;"&#65533;&#65533;e&#65533;Yf&#65533;g&#65533;f&#65533;dp&#65533;U*&#65533;#9&#65533;Bj&#65533;&#65533;&#65533;:h &#65533;&#65533;&#65533;&#65533;&#65533;&#65533;&#65533;D&#65533;)&#534;&#65533;&#65533;&#65533;&#65533;2&#65533;W&#65533;R&#65533;&#65533;O&#65533;HC5&#65533;&#65533;"
&#65533;V&#65533;M&#65533;}Pb&#65533;d&#65533;&#65533;&#65533;&#65533;&#65533;G9&#65533;&#65533;&#65533;&#65533;&#65533;f&#65533;1FbXEV
&#65533;&#65533;&#65533;=&#65533;&#65533;"&#65533;)`&#65533;6&#65533;` =@&#65533;&#65533;&#65533;k&#65533;%3F&#65533;&#65533;9_)$&#65533;&#65533;]J&#65533;6G&#65533;(&#65533;&#65533;&#65533;4&#65533;H3&#65533;&#65533;A&#65533;x&#65533;&#65533;9&#1755;>&#65533;^&#65533;&#65533;&#65533;&#65533;&#65533;XD&#65533;&#65533;A;&#65533;&#65533;&#1174;&#65533;&#65533;x&#65533;&#65533;Q&#65533;d&#65533;Q&#65533;Xr&#65533;%&#65533;I<&#65533;&#65533;&#65533;1&#65533;&#65533;&#201;&#65533;0&#65533;&#65533;^8!.&#65533;&#65533;&#65533;P :j&#65533;&#35344;&#65533;&#765;&#65533;&#65533;#U&#65533;&#65533;&#65533;K&#65533;&#65533;&[&#65533;%&#65533;&#65533;&#65533;C&#65533;&#65533;&#65533;&#65533;(&#65533;w&#65533;)&#65533;&#65533;&#65533;&#65533;9mwE
&#65533;m0F&#65533;`&#65533;&#65533;&#1034;&#591356;&#65533;&#65533;x_iF2&#65533;q&#65533;^ &#65533;&#65533;@&#65533;,`q	B\&#65533;r&#1712;&#65533;$	&#65533;[&#65533;
.0d`P &#65533;g&#65533;1Y&#65533;1&#65533;&#65533;s&#65533;M&#65533;0&#65533;&#65533;&#1319;&#65533; HAi&#65533;"&#65533;&#65533;@0&#1034;C&#65533;@&#65533; &#65533;LPl&#65533;r,"*&#65533; lHE1&#65533;1e&#65533;&#65533;x&#65533;YVA&#65533;&#65533;&#65533;me&#65533;P&#65533;~1b&#65533;&#65533;&#65533;&#65533;$	L&#65533;&#65533;nx&#65533;&#65533;p&&#65533; ?&#65533;A4 @@@"&#65533;4&#65533;FU&#65533;&#65533;-Tt&#65533;q&#65533;w&#65533;&#65533;@9&#65533;B&#65533;&#65533;&#65533;5&#65533;N/&#65533;&#65533;m &#256; &#65533;&#65533;&#65533;.&#65533;&#65533;&#65533;&#65533;g2Ic &#65533;&#65533;	S&#65533;*ZX	H&#65533;&#65533;q&#65533;&#65533;KaW&#65533;q&#65533;&#65533;&#65533;z&#65533;E)v!&#65533;M8&#65533;&#65533;&#65533;&&#65533;-HAX&#65533;Z&#65533;&#65533;u&#65533;o&#65533;&#65533;&#65533;&#65533;+z&#65533;Xh2&#65533;&#1089;r&#65533;E&#65533;E&#65533;&#65533;&#65533;&#65533;&#65533;&#65533;R&#65533;-h!(&#65533;&#65533;&#65533;&#65533;(&#65533;g;&#65533;&#65533;&#65533;z0I&#65533;&#65533;&#65533;`QW&#65533;w&#65533;a&#65533;&#65533;&#65533;&#65533;]&#65533;&#1169;-c&#65533;x&#65533;1&#65533;&#65533;&#65533;^&#65533; +Ha)&#65533;&#65533;&#65533;&#65533;?&#1896;&#65533;&#65533;.&#65533;&]&#65533;]&#65533;&#65533;X&#65533;&#65533;j&#65533;&#65533;&#65533;8 MQ&#65533;	v 3&#65533;&#65533;S&#65533;&#65533;&#65533;&#65533;&#65533;3&#65533;&#65533;v&#65533;iH4P&#65533;1&#65533;&#65533;&#65533; &#65533;2&#803;&#65533;&#65533;L&#65533;.&#1894;&#65533;&#65533;&#65533;R&#65533;nS&#65533;&#65533;l&#65533;1&#65533;&#65533;a|&#65533;+p&#65533;&#65533;&#65533;O&#65533;2&#65533;&#65533;1&#65533;&#65533;D&#65533; Z&#65533;&#65533;&#65533;@t&#65533;v) &#65533;&#65533;E/zQIP&#65533;&#65533;"&#65533;&#65533;&#65533;!&#65533;wd&#65533;Fh&#65533;,&#65533;a&#65533;0&#65533;&#65533;R&#65533;M&#65533;&#65533;ty^&#65533;&#65533;&#65533;&#65533;B&#65533;R@
&#65533;&#65533;&#65533;sF,&#65533;@F&#65533;F&#65533;i&#65533;&#65533;.L>u&#65533;&#65533;$@&#65533;	dP&#65533;q&#65533;&#65533;Qc&#65533;@&#65533; &#65533;&#65533;&#65533;&#65533;\B_\%&#65533;U&#65533;9*&#65533;&#65533;&#65533;&#65533;&#65533;&#65533;h&#65533;.&#65533;&X&#65533;&#65533;&#65533;&#65533;&#47307;&#65533;&#1788;&#65533;v&#65533;&#65533;6!,~0[&#65533;>&#65533;&#65533;&#1469;&#65533;&#65533;&#65533;, &#65533;&#65533;0&#65533;&#65533;&#65533;q
a8&#65533;jQ&#65533;0*&#65533;&#65533;QP&#65533;QO&#65533;&#65533;&#65533;&#65533;&#65533;&#65533;&#65533;`&#65533;&#65533;>&#1825;&#65533;&#65533;&#65533;&#65533;`&#65533;"_&#65533;&#65533;&#65533;&#65533;E.&#65533;&#65533;&#65533;&#65533;&#65533;'5&#65533;&#65533;J&#65533;a&#65533;3&#65533;0&#65533;*l]7&#65533;)W}&#65533;#L&#65533;&#65533;&#65533;Z&#65533;R<&#65533;(&#65533;@K0&#65533;l@	 2`$TA&#65533;&#65533;&#65533;`U&#65533;&#65533;d&#65533;&#65533;a&#65533;C#&#65533;T&#65533;&#65533;&#65533;E2&#65533;&#65533;&#65533;&#65533;-#&#65533;
&#65533;Sp&#1836;&#65533;0C0&#65533;&#65533;&#65533;&#65533;&#65533;&#421;j&#65533;*Q&#65533;BT&#65533;&#313;&#65533;Z&#65533;&#65533;x0$A&#65533;0Hn&#54755;.&#65533;"&#65533;&#65533;&#65533;&#65533;G&#65533;BEP&#65533;S1&#65533;a
LHB
&#65533;&#65533;<<&#65533;&#65533;`&#65533;.\&#65533;
]C&#65533;(D&#65533;&#65533;&#65533;&#65533;&#65533;&#65533;N&#65533;&#65533;E 0P&#65533;R&#1301;&#65533;&#743;&#65533;R:S&#65533;.&#65533;yH@'&#65533;&#65533;&#65533;&#1689;&#65533;&#65533;55&#65533;6&#65533; &#65533;b# {m"&#584; &#65533;&#65533;"&#65533;&#65533;&#65533;(&#65533;L&#65533;bdB+&#65533;&#65533;"&#65533;&#65533;&#65533;`+@V&#65533;&#65533;&#65533;=&#65533;&#65533;&#65533; E'0&#1098;[&#65533;&#65533;&#65533;&#65533;E.h!&#65533;&#65533;<&#65533;&#928;4KCs&#65533;]0"&#65533;&#65533;&#65533;&#65533;&#65533;t;&#65533;&#65533;&#1877;yR&#65533;RU&#65533; &#65533;F&#65533;&#65533;&#65533;&#65533;&#65533;]&#65533;VkX&#65533;&#65533;&#65533;4&#65533;&#65533;&#65533;&#65533;r&#65533;&#65533;&#65533;< axD,&#65533;&#65533;d&#65533;BH&#65533;B&#1024;&#65533;&#65533;&#65533;Fp|`\&#65533;&#65533;&#65533;02&#65533;&#65533;PC*&#65533;J&#65533;&#65533;&#65533;&#65533;&#65533;0&#65533;&#65533;&#65533;d&#65533;&#65533;h&#65533;%&#65533;&#65533;DQ&#65533;&#65533;&#65533;&#65533;O&#65533;N&#65533;\G&#65533;&#65533;{&#65533;&#65533;&#65533;"N'&#65533;:&#65533;&#65533;&#65533;&#65533;~&#65533;a
9&#1536;Z&#65533;rt&#65533;&#65533;gsK&#65533; 
&#65533;*p&#65533;c&#65533;&#65533;.&#65533;&#65533;&#65533;&#65533;&#65533;$DA&#65533;&#65533;@&#65533;H/&#1024;^&#1075;@J&#1026;
A&#65533;@x&#65533;&#65533;&#65533;&#65533;'&#65533;&#65533;;pAp&#65533;z&#40171;n&#65533;&#65533;&#65533;p
&#65533;&#65533;2&#65533;~  S@h 	&#65533;`&#384;u &#65533;&#65533;\&#65533;&#672;&#65533;`
B:H&#65533;$&#654;&#65533;&#65533;&#65533;&#65533;&#65533;&#65533;&#65533;~&#65533;n
&#65533;+&#65533;&#65533;&#65533;&#65533;&#65533;F(.~&#65533;&#65533;h&#65533;E &#65533;8&#65533;2&#65533;p d`
&#65533;&#65533;| 
Z@2&#65533;&#65533;&#65533;/&#65533;zB"&#65533;&#65533;&#65533;jkU`&#65533;ix&#65533; v&#65533;	&#65533;&#65533;RL&#65533;&#65533;@&#1442; `&#65533;&#65533;	 U&#65533;:&#65533;> &#65533; z&#65533;3&#65533;),&#65533;&#65533;`&#1544;U&#65533;)6&#65533;(s&#65533;^&#65533;N  &#65533; &#65533;g&#65533;&#65533;&#65533;&#65533;f.&#65533;n	&#65533;JM&#65533;&#65533;$&#65533;&#65533;i!&#65533;&#65533;&#65533;	&#65533;e&#65533;&#65533;&#65533;&#65533;\-&#544;
&#65533;&#65533;&#65533;`@&#65533;&#670;&#65533;1z"
`t `&#65533;&#65533;<&#65533;&#65533;&&#65533;
8@&#65533;&#65533;9&#65533;&#65533;&#65533;&#65533;?&#65533;&#65533;&#65533;&#65533;&#65533;("DQ/&#65533;&9&#65533;&#61453;&#65533;@&#65533;&#65533;uvi&#65533;&#65533;	&#65533;@J &#65533;h&#65533;n:|e)&#65533;!&#65533;&#65533;&#65533;&#65533;&#65533;J&#65533;V&#65533;&#65533;G&#65533;d(:D&#65533;&#65533;&#65533;&#65533;d&#65533;&#65533;"|1&#65533;0h?H&#65533;/&#65533;&#65533;&#65533;C(&#65533;< &#65533;@&#65533;$&#65533;&#65533;&#65533;&#65533;@	p`&#65533;&#65533;&#65533;&#65533;&#65533;&#65533; \&#65533;h!&#65533;&#65533;1@&#65533;
<&#65533;5:%&#65533;&#65533;H&#65533;&#65533;U0&#65533;&#65533;_&&#65533;&#65533;&#65533;&#65533;i>&#65533;-&#65533;"&#65533;&#65533;j
&#65533;QkRk&#65533;&#768;&#1292;:&#65533;&#65533;&#65533;&#65533;&#65533; 	&#65533; 0&#65533;&#65533;&#65533;&#65533;4-,&#65533;&#65533;&#65533;`&#65533;&#65533;64&#65533;:&#65533;	&#65533;l&#65533;$&#65533;*!Pr&#65533;&#1190;1&#65533;`X&#65533;.N&#65533;U&#65533;z@Z&#65533;&#65533;(&#65533;&#65533;&#65533;\&#65533;&#65533;&#65533;&#65533;/(&#65533;Jn X&#65533;@&#65533;3&#65533;+OlA&#65533;`&@&#65533;1%&#65533;&#65533;*A&#65533;9&#65533;&#65533;&#65533;&#65533;&#65533;&#65533;&#65533;&#65533;C&#65533;&#65533;&#65533;,@&#65533;&#65533;V&#65533; &#65533;k&#65533;-&#65533;P&#65533;&#65533;04&#65533;&#65533;&#65533;2&R@f&#65533;x &#65533;P&#65533;r C&#65533;.Bl&#65533;.&#65533;&#65533;&#65533;&#65533;Ls&#65533;H	mq&#65533;&#65533;& \&#65533;	&#65533; &#65533;p&#65533;bM&#65533;@*@&#65533;&#65533;9&#65533;)&#65533;2&#65533;`K&#65533;&#65533;&#65533;&#65533;&#65533;&#65533;m*&#65533;0&#65533;&#65533;6o&#65533;IrS7&#65533;&#65533;&#65533;)I:&#65533;9
&#65533;}&#65533;&#65533;j&#65533;
&#65533;&#65533;&#65533;p/&#65533;&#65533; &#65533; &#65533;I7&#65533;&#65533;W&#65533; &#65533;|&#65533;J&#65533;&#65533;D&#65533;&#65533;&#65533;&#65533;&#65533; &#65533;&#65533;&#65533;wSb&#65533;q<&#65533;2"&#65533;&#65533;1&#65533;&#65533;$I&#65533;&#65533;!(*&#65533;&#65533;&#65533;N&#65533;u&#65533;&#65533;&#65533;&#65533;e/HKr&#65533;s,&#65533; D&#65533;
&#65533;Nj=&#65533;F0T&#65533;&#65533;2&#65533;H&#65533;&#65533;&#644;BDW&#65533;Bq&#65533;t&#65533;^^O`&#65533;"&#65533;:&#65533;&#65533; f23&#65533;&#65533;&#65533;&#65533;D`"&#65533;*&#65533;_.&&#65533;&#65533;&#65533;&#65533;G&#65533;jf&#65533;v&#65533;&#65533;D&#65533;&#65533;q&#65533;&#65533;&#65533;%XI&#65533;q.&#65533;$&#65533;&#65533; &#65533;j&#65533;&#65533;&#65533;&#65533;&#65533;&#715;&#65533;@
Z&#65533;.&#65533;&#65533;&#65533;&#65533;&#65533;B!&&#65533;(A&#65533;l&#65533;&#65533;!&#65533;&#65533;&#65533;A&&#65533;tS 3N&#65533;N*w&#65533;&#65533;&#65533;( &#65533;d&#65533;	&#65533;&#65533;&#316;&#65533;&#65533; .&#672;&#65533;,&#65533;5&#65533;&#65533;K&#65533;&#65533;2&#65533;#@  &#65533;&#65533;&#65533;E|&#65533;&#65533;&#65533;91%Sq&#65533;SW&#65533;S_&#65533;?&#65533;R&#65533;D&#65533;&#65533;&#1538;J`	&#65533;lkj&#65533;&_&#65533;&#65533;&#65533;.@-&#65533;,&#65533;\&#65533;kG7,@&#65533;&#65533;&#65533;&#65533;&#65533;j&#65533;&#65533; 	,@&#65533;<&#65533;&#65533;&#1296;&#65533;&#65533;&#65533;&#65533;I* | UM4P]&#65533;&#65533;&#65533;B`>&#65533;,l$+I&#65533;&#65533;&#65533; &#65533;&#65533;4&#65533;&#65533;~&#65533;  &#65533;&#65533;&#65533;&#65533;0&#65533;5^&#65533;b^S&#65533;^k&#65533;&#6146; &#65533;&#65533;l&#65533;m3&#65533;nk&#65533;`:&#65533;52G1&#65533;~4*$&#65533;&#65533;&#65533;&#65533;&#539;&#65533;a&#65533;`J&#65533;S&#65533;Nc&#65533;k&#65533;c&#65533;&#1296;NIdLX$&#65533;|`
j&#65533;D.&#65533;&#65533;&#65533;	N 4Si~ &#65533;&#65533;&#65533;QX.@&#65533;&#65533;T&#65533;a&#65533;F&#65533;&#65533;&#65533;E6n&#65533;A&#65533;61&#65533;&#65533;c1&#65533;&#65533;&#65533;1&#65533; "`&#65533; &#65533;4PO&#65533;&#65533;` &#65533;v,f&#142;"V 2&#65533;p4&#65533;&#65533;&#65533;H!f&#65533;&#65533;U&#65533;rm&#65533;&#65533;_&#65533;m])i3V&#65533;6p2rC @&#65533; &#65533;&#65533;J&#65533;h&#65533; @&#65533;&#65533;6k&#65533;#&#65533;&#65533;&#65533;nF&#65533;+&#65533;!&#65533;&#65533; ;6&#65533;r&#65533;%0&#1493;d&#65533;|&#65533;&#65533;&_y`J&#65533;t]&#65533;&#65533; &#65533;*	1eIB&#65533;&#65533;~&#65533;&#65533;&#65533;&#65533;&#65533;&#65533;&#65533;&#65533;&&#65533;&#65533;&#65533;&#65533;6}w5"x&#65533;#&#65533;&#65533;&#65533;<t6&#65533;&#65533;`&#65533;`&#843;^&#65533;
j&#65533;&#65533;&#65533;C&#65533;&#65533;&#65533;>bN 8R&#65533;I&#65533;"&#65533;(&#65533;&#65533;0&^&#663;C&#65533;}S&#65533;6&#65533;&#65533;&#65533;`&#65533; &#65533;&#65533; ]&#65533;&#65533;l @&#65533;&#65533;&#65533;s&#65533;Q&#65533;J	&#65533;@&#65533;&#65533;&#65533;&#65533;cTp&#65533;&#65533;&#65533;s&#65533;9&#257;&#65533;w<&#65533;&#65533;"$@&#65533;@~&#65533;w&#65533;`F@h&#65533;%ek&#65533;&#65533;&#65533;z&#65533;&#65533;,`A&#65533;&#65533;&#65533;sa&#65533;IZI&#65533;&#65533;&#65533;&#65533;7!`&#65533;&#65533;JY&#65533;&#65533;&#65533;`t&#65533;:&#65533;?>&#65533;N&#65533;&#65533;bn&#65533;|&#65533;F&#65533;P~@L&#65533;&#65533;&#65533;w&#65533;%C@&#1226;&#65533;&#65533;&#65533;&#65533;2h&#65533;  &#65533;&#44832;D*-&#65533; &#65533;@:*&#1267;&#65533;S"&#65533; &#65533;&#65533;&#65533;aI&#65533;fAR &#65533;&#65533;+=V&#65533;gs$&#65533;&#65533;h&#65533;2&#65533;!+&#65533;4&#65533;&#65533;&#65533;

&#65533;&#65533;&#65533;&#65533; 2&#65533;a&#65533;&#65533;&#65533;&#65533;&#65533;!&#65533;U&#65533;&#65533;Vq&#65533;A&#65533;&#65533;, FOUz&#65533;&#65533;M&#65533;&#65533;&#65533;&#65533;&#65533;&#65533;%$`f`	H43&#65533;&#20736;.5&#65533;G&#65533;r&#65533;&#65533;&#65533;`&#65533;a&#65533;&#65533;&#65533;&#65533;	Z6bT&#1177;i&#65533;|&#65533;&#65533;S&#65533;&#65533;ud&#65533;$&#65533;j&#65533;
&#65533;&#1470; 0`TF&#65533;r&#65533;&#484;^&#65533;&#65533; > Tae&#65533;&#65533;E&#65533;a&#65533;v`&#65533;&#65533;xq&#65533;2&#65533;&#65533;&#65533;y4&#65533;L;&#65533;&#65533;&#65533;O&#65533;&#65533;uXn4&#65533;&#65533;&#65533;t&#65533;D<&#65533;Q&#65533;@N&#65533;n4n
!`@h&#548;&#65533;&#65533;&#65533;X&#65533;5D&#65533;;:&#65533;S&#65533;Sf)D&#65533;&#65533;&#65533;&#65533;&#830;.\<&#65533;g&#65533;$p	Plc&#65533;&#65533;<&#65533;Bb&#65533;8!0.&#13825;,@6&#65533;sx&#65533;&#65533;%&#65533;&#65533;)Ti&#65533; `&#65533; r&#65533;&#65533;3&#65533;&#65533;6 &#65533;0&#65533;9:^&#65533;v|&#65533;!&#65533;b-
 &#65533; j&#65533;&#65533;+&#65533;&#65533;&#65533;&#65533;&#65533;/&#1434;&#65533;&#65533;)&#65533;&#65533;&#65533;&#65533;&#1152;-~&#65533;&#65533;[&#65533;A&#65533;&#65533;&#65533;^&#65533;&#906;&#65533;$; &#65533;&#65533;&#65533;A&#65533;&#65533;&#65533;h!^&#65533;&#65533;[Z&#65533;+&#65533;&#65533;u&#65533;&#65533;&#65533;Bw	&#65533;&#65533;1&#65533;&#65533;@8 ?&#65533;&#65533;&#65533;]&#65533;&#65533;&#65533;j{C!*"d@n&#65533;bj&#65533;B&#65533;!&#65533;&#65533;Kn&#65533;_t"v[&#65533;+I{&#65533;&#65533;C% &#65533;&#65533;&#65533;&#65533;&#65533;&#65533;&#65533;&#65533;9&#65533;4&#65533;&#58911;&#65533;&#65533;-6&#65533;&#65533;&#65533;2&#65533;&#65533;&#65533;"B&#65533;
4`H&#635;Xm&#65533;8N&#65533;J&#65533;L&#65533;
&#65533;t@&#65533;.&#65533;&#65533;&#65533;&#65533;Z&#65533;&#65533;'B&#65533;NO] 0&#65533;&#65533;,&#65533;&#65533;&#65533;|&#65533;y&#65533;$&#1842;&#65533;&#65533;&#65533;&#65533; 2&#65533;	L&#65533;d&#65533;>q@L&#65533;D9&#65533;&#65533;&#65533;I!$&#65533;&#65533;&#65533;l(#L&#65533;T!&#65533;kWd&#65533; &#65533;%&#65533;&#65533;&#65533;&#65533;k&#65533;sm=&#65533;Z@&#65533;i&#65533;DY&#65533;D&#65533;&#65533;&#65533;[)&#65533;&#65533;R&#65533;<&#65533;B &#65533;&#65533;h+&#65533;&#65533;x+@
:&#65533;K&#65533;l&#65533;&#65533;&#65533;&#65533;&#65533;&#65533;:N&#65533;|S&#65533;<I&#65533;&#65533;X&#65533;M&#65533; &#65533;&#65533;&&#65533;&#65533;@`&#65533;	&#65533;&#65533;&#65533; &#65533;@&#65533;&#65533;
| &#65533;&#65533;;#b&#65533;&#65533;&#255;&#65533;&#65533;l&#65533;&#65533;Ch&#65533;C}ra<&#65533;&#65533;&#65533;&#65533;&#65533;&#1767;&#65533;U!&#65533;&#65533;&#65533;&#65533;&#65533;&#65533;&#65533;\&#65533;	V &#65533;y#&#65533;&#65533;r! ^ 
&#65533;`&#65533;&#65533;&#65533;&#65533;
l&#65533;J&#739;&#65533;&#1127;&#65533;&#65533;Y&#65533;	&#65533;@vA&#65533;a.&#65533;
x&#65533;P-&#65533;&#65533;&#65533;&#65533;&#65533;&#65533;&#65533;o=&#1097;4&#65533;Z&#65533;
&#640; Q&#65533;&#65533;&#65533;B}&#1149;9&#65533;&#65533; $ &#65533;&#65533;&#65533; P&#480;	T&#65533;A&#65533;7nG%/@&#65533;&#65533;&#65533;aA|.&#65533;ljx&#65533;&#65533;&#65533;?&#1565;&#65533;.&#65533;XE6x&#65533;&#1495;:3&#65533;&#65533;&#65533;&#65533;C&#65533;&#1908;'&#65533;&#65533;b` S&#65533;^@&#65533;&#65533;&#65533;&#65533;9&#65533;&#65533;&#65533;N&#65533;&#65533;V&#65533;z` W&#65533;u.&#65533;H&#39791;&#65533;z&#65533;y&#65533;&#65533;S9$&#65533;&#65533;&#65533;`8P&#65533;&#65533;&#65533;X&#65533;k&#65533;7&#65533;&#65533;&#65533;&#65533;&#65533;&#65533;@&#128;|@&#65533;&#65533;t^&#65533;&#65533; `]`&#65533;&#1997;~&#65533;9&#40668;&#65533;=1&#65533;D"N&#65533;&#65533;&#65533;&#65533;m&#65533;~&#65533;&#65533;)D&#65533;"i&#65533;&#65533;&#65533;31x&#65533; &#65533;`&@&#65533;F&#436;b&#1591;&#65533;&#65533;^&#65533;!&#65533;&#65533;&#65533;wX&#65533;&#65533;C&#65533;&#65533;&#65533;Mtd 4K1&#65533;|@&#65533;&#65533;&#65533;&#65533;jh&#65533;&#65533;k&#592;i^r&#65533;&#1494;C1_&#65533;&#65533;Q&#65533;RYS&#65533;Oz&#65533;&#65533;&#65533;&#65533;&#48654;&#65533;`^&#65533;%&#65533;`2&#65533;&#65533;&#65533;&#65533;|&#65533;&#65533;&#65533; &#65533;&#65533;&#65533;&#65533;&#65533;&#65533;&#65533;&#65533;&#65533;w&#65533;4&#65533;&#65533;&#65533;R&#65533;z&#65533;?&#65533;.ct&#65533;-&#65533;m&#65533;'&#65533;<2&#65533;&#65533;\@
f&#65533;&#65533;31&#65533;&#65533;&#65533;h@HBB&#65533; 	 0``&#133;:|1&#65533;&#265;+Z&#65533;&#65533; Bh;z&#65533;2&#65533;&#529;$K&#65533;<&#65533;2&#65533;&#661;&$&#65533;P#&#409;41&#65533;(p` &#65533;Th&#65533;4j&#1188;&#65533;f&#65533;&#652;&#65533;&#65533;&#65533;FF&#65533;`&#65533;&#65533;LQ&#65533;F&#65533;&#65533;&#65533;j&#65533;&#65533; *88  &#65533;%&#795;Q{&#1964;	7&#65533;&#1849;6e&#65533;&#65533;&#65533;7&#65533;&#1981;|E"4&#65533;&#65533;&#65533;&#65533;&#65533;
_.&#65533;&#576;D0C&#65533;&#65533;1j&#65533;Kr&#65533;&#65533;&#65533;E&#65533;	H@Q&#65533;&#65533;0gw=&#1717;&#65533;Q/GX\(&#65533;&#65533;&#65533; &#65533;&#65533;3b&&#65533;;&#65533;&#65533;&#65533;&#65533;&#65533;&#65533;&#65533;<x^&#65533;	&#65533;&#1933;&#65533;&#65533;q&#919;&#65533;&#65533;"4&#65533;&#65533;&#65533;g&#65533; q &#65533;L&#65533;&#65533;&#65533;&#65533;@7&#65533;T&#65533;+R&#65533;E&#65533;Ti&#65533;@&#65533;&#65533;&#65533;-&#65533;6&#65533;<&#65533;~&#65533;&#65533;&#65533;&#65533;&#65533;&#65533;_C&#65533;&#65533;&#65533;&#65533;r&#65533;&#65533;$&#65533;Ei&#65533;&#65533;&#65533;4@&#65533;[&#65533;V&#65533;C=&#65533;&#65533;/&#65533;PDZ&#65533;&]W`&#65533;&#65533;&#65533;N2&#281;f&#65533;Hc&#65533;	&#65533;c&#65533;:&#65533;d#&#65533;&#65533;&#65533;^ZY&#65533;&#65533;^&#65533;q&#65533;tE&#65533;&#65533;&#65533;
+&#65533;$&#65533;&#65533;q&#65533;&#65533;&#65533;&#65533;T&#65533;ajBH&#65533;5`&#65533;@`3&#65533;&#65533;f&#65533;&#65533;&#65533;f&#65533;nr&#65533;&#65533;&#65533;1"d@F&#65533;aQ_&#65533;QF.L&#65533;&#1291;&#65533;qW &#65533;&#65533;i&#65533;&#65533;/1&#65533;&#65533;eud&#65533;|2qB&#65533;&#65533;&#329;i&#65533;&#65533;&#65533;i&#65533;j&#65533;cm`IdPTj&~&#65533;q&#65533;&#65533;M&#65533; DW|&#65533;VJ5&#65533;# &#65533;&#65533;q&#65533;&#65533;&#65533;&#65533;m&#65533;i&#65533;&#65533;&#65533;E,n1&#168;Q&#65533;P&#65533;_%);p&#65533;&#1285;&#65533;&#27089; X&#65533;Od]Q&#65533;&#65533;ET&#65533;&#65533;A&#65533;6KoF3&#65533;&#65533;&#65533;&#65533;&#65533;R&#65533;&#65533;=&#65533;&#65533;T&#544;Ei&#65533;$(P&#65533;&#65533;-&#65533;t&#65533;Bo=&#65533;&#65533;4<!&#65533;V&#65533;F&#65533;E4&#65533;&#65533;l&#65533;&#65533;o&#65533;&#65533;&#65533;o&#65533;*&#65533;d&#65533;kK@,DAZ&#65533;G&#65533;&#65533;&#65533;?d`&#65533;K&#65533;fx&#65533;f!&#65533;&#65533;
P&#65533;a&#65533;tk%,,`&#65533;a&#182;LuC+_&#65533;&#65533;&#65533;GU&#65533;5`Nd&#65533;&#65533;Jve&#65533;]&#65533;0&#65533;&#65533;\&#65533;&#65533;<&#65533;%&#65533;B	&#65533;E{&#65533;zTV&#65533;A&#65533;5&#65533;&#65533;u&#65533;Y&#65533;&#65533;&#65533;&#65533;&#965;P F&#65533;&#65533;&#65533;&#65533;&#65533;t&#65533;&#65533;&#65533;&#65533;&#65533;!@Ba&#65533;k^&#65533;&#65533;A&#65533;S&#65533;wx&#65533;&#65533;Hx&#65533;)&#65533;&#65533;\P&#65533;&#65533;v/&#65533;&#65533;Qg`1&#65533;Y&#65533;&#65533;}"&#65533;&#65533;@\&#65533;&#65533;{&#65533;EL&#65533;&#65533;&#65533;g&#65533;zo&#65533;O&#65533;l&#65533;&#65533;kx&#65533;B&#65533;&#65533;&#65533;&#65533;o&#65533;{&#65533;x
V&#65533;v&#65533;&#65533;&#65533;[&#65533;!:<&#65533;V&#65533;&#65533;&#65533;6&#65533;&#65533;/K&#65533;&#65533;U&#1990;&#65533;@&#65533;&#65533;&#150;Q&#65533;&#65533;(  &#65533;&#65533;w &#65533;&#65533;&#65533;	a8&#1205;&#65533;0T&#65533;a&#65533;&#1236;&#65533;&#65533;&#65533;BOM&#65533;&#65533;3&#65533;x&#65533;&#65533;.&#65533;&oNc@l`&#65533;&#65533;&#65533;&#65533;%!&#65533;&#65533;&#384;7&#65533;&#65533;!<&#65533; &#65533;:&#65533;,m*&#65533;Dt&#65533;DH8&#65533;=&#65533;VxT&#65533;&#65533;&#65533;&#65533;2D&#65533;g)&#65533;&#65533;v&#65533;@&#65533; @@Oz&#65533;s-&#65533;`0"&#65533;,T&#65533;4&#65533;I&&#65533;3&#65533;D
p&#65533;tAOG&#65533;&#65533;`8 Fm&#65533;&#65533;&#65533;
&#65533;&#65533;$&#65533;!I^Q&#65533;&#65533;&#65533;X&#909;&#65533;R&#65533;#&#65533;T&#65533;E2r&#65533;1&#65533;&#65533;&#65533;&#65533;&#65533;&#65533;18&#65533;&#65533;LN&#65533;&#65533;+&#65533;E"Q&#65533;VI2&#65533;G&#65533;y&#65533;+w&#65533;&#65533;U:&#65533; "h&#65533;&#65533;&#65533;<&#65533;
&P$&#774;&#65533;UR$-)&#65533;v&#65533;&#65533;&#1248;!Jx&#65533; (&#65533;&#65533;&#1031;u&#65533;&#65533;f$F&#65533;&#65533;hj&#65533; "P&#65533;&#1440;&#65533;5,&#65533;1E9C&#65533;&#65533;
U&#65533;&#65533;&#65533;$&#65533;(&#65533;2`f&#514;LPhjS7&#65533;&#65533;5&#65533;yM&#65533;&#65533;&#65533;!&#65533; &#65533;pK5&,U&#65533;A&#65533;6M&#65533;&#65533;S@kq&#65533;J01(4)T&#65533;A&#65533;it&#65533;&#153;MEAJ&#65533;&#65533; 	&#65533;Tf&#65533;&#65533;0&#65533;d&#65533;m&#148;&#65533;0&#65533;$a&#65533;&#65533;&#65533;`&#65533;&#65533;&#65533;&#65533;F&#65533;&#65533;'I&#65533;&#65533;&#65533;
&#65533;4p&#65533;A@&#65533;&#65533;&#65533;pn&#65533;X&#65533;&#65533;&#65533;WQq&#65533; &#65533;&#65533;<&#65533;a8&#65533;P&#65533;&#65533;T&#65533;!u&#65533;|I&#65533;,&#65533;&#65533;&#65533;@	cHCOMY&#65533;+&#65533;@	&#65533;&#65533;&#65533;j&#65533;9ED &#65533;q&#65533;&#65533;&#65533;.&#65533;@mK=&#46380;&#65533;&#65533;&#65533;&#65533;&#65533;BQb&#65533;&#65533; jk&#65533;&#65533;i&#65533;&#196;|&#65533;I5&#65533;Db	L&#65533;D`_\&#65533;&#65533;&#65533;8&#65533;@&#65533;&#65533;do&#722;HF3&#65533;&#65533;Q&#65533;	&#65533;`-&#65533;~&#65533;E`&#65533;&&#65533;&#65533;&#65533;I&#65533;Wf0&#65533;&#65533;Dr&#65533;Lg&#65533;s&#65533;l&#65533;J&#65533;j&#65533;.&#65533;cd&#65533;&#65533;&#128;0!&#65533;&#65533;&#65533;&#65533;@&#65533;`&#65533;&#1601;!&#65533;"Q&#65533;x&#65533;]&#65533;gj&#65533;&#65533;&#65533;&#65533;&#65533;
&#65533;v&#65533;{&#65533;&#65533;&#65533;&#65533;d&#65533;&#65533;A&#65533;la&#1129;c!&#65533;&#1157;"&#65533;&#65533;&#65533;&#1783;>9`(&#65533;&#65533; #hBK&#65533;B&#65533;+&#65533; &#65533;&#65533;O&#65533; &#65533;&#9564;i&#65533;=i&#65533;&#65533;&#65533;&#400;(U`&#65533;L&#65533;&#65533;	@&#65533;&#65533;&#65533;&#65533;&#65533;&#65533;f&#65533;&#65533;$x&#65533;lf&#65533;B
&#65533;Zb?&#65533;&#65533;6&#65533;L&#65533;&#65533;;&#65533;&#65533;&#65533;-	&#65533;&#65533;&#65533;&#65533;*&#65533;&#65533;xO&#65533;&#65533;2`E&#65533;B&#65533;<&#65533;n &#65533;p&#65533;LxM&#65533;&#65533;&#65533;&#65533;&&#65533;Y$&#65533;2&#65533;&#787;C&#65533;&#65533; &#65533;&#65533;&#65533;c@&#65533;&#65533;&#65533;Ix&#65533;(l&#65533;&#65533;d&#65533;&#65533;&#65533;&#65533;>&#65533;&#65533;&#65533;&#65533;2&#65533;&#65533;D&#65533;&#65533;9k&#65533;&#65533;C&#65533;&#65533;(&#65533;$&#65533;1&#65533;&#65533;4c&#1312;&#65533;B@*&#65533;&#65533;&#65533;KCdQB&#65533;*(3f&#65533;&#65533;&#65533;,#O&#65533;8'&#65533;.&#65533;Hf}iP&#65533;{p@	|&#65533;&#11068;^Z&#65533;&#65533;&#65533;&#65533;p &#65533; &#65533;l&#65533;M%@&#928;&#65533;l&#65533;&#65533;&#65533;&#65533;&#65533;&#1338;&#65533;&#65533;&#65533;@&#65533;&#65533;&#65533;&#489;&#65533;&#65533;&#65533;&#65533;%&#65533;&#65533;&#65533;&#65533;&#65533;&#65533;W&#65533;&#65533;e|9&#65533;&#65533;-c}b&#65533;T&#65533;Gx&#65533;&#65533;&#65533; E|&#65533;gpv&#65533;&#65533;&#62211;&#65533;&#65533;&#65533;&#65533;&#65533;;&#65533;&#65533;&#65533;e&#65533;&#65533;&#1182;H6uM&#65533;- &#65533;&#65533;&#65533;&#65533;o&#1264;&#65533;&#65533;&#65533;`&#65533;&#65533;!i?X&#65533;&#65533;&#65533;&#65533;$&#65533;D&#65533;&#562;&#65533;&#65533;&#65533;&#934;zFzO&#65533;&ht&#65533;&#65533;Vu&#65533; &#65533;&#65533;` &#65533; &#65533;&#65533;28&#65533;&#65533;&&#65533;a&#65533;&#65533;Qy&#65533;b&#65533;${&#65533;&#65533;B&#65533;x&#1099;.&#65533;&#65533;w&#65533;^&#65533;&#65533;M:&#65533;	&#65533;&#65533;
&#65533;&#65533;&#1454;&#65533;-2`a	JPPp&#65533;&#65533;&#65533;&#65533;&#65533;&#65533; H&#65533;&#65533;O&#65533;&#65533;3&#65533;&#65533;&#65533;&#65533;V&#65533;/~&#65533;&#65533;{&#65533;&#65533;&#65533;e&#65533;'&#65533;'&#65533;p -&#65533;&#65533;H&#65533;/&#65533;&#65533;&#65533;&#65533;&#65533;Br&#65533;%&#65533;&#65533;G&#65533;&#65533;&#1043;&#65533;&#65533;&#65533;&#65533;3&#1536;:v&#65533;;V&#65533;&#1287;&#65533;&#65533;&#65533;&#65533;&#65533;&#65533;/Z&#65533;	&#65533;,&#33634;Z&#65533;C&#65533; &#65533;.&#65533;&#65533;|&#65533;&#65533;qV&#65533;/ a&#65533;&#65533;v&#65533;&#44966;&#65533;&#65533;BB&#65533;&#65533;&#65533;&#65533;&#65533;> &#65533;&#65533;%&#65533;Qu&#65533;CNVG&#65533;&#65533;j` H&#65533;02&#65533;@Asq&#65533;&#65533;d&#65533;&#65533;&#65533;Ew%c2&#65533; )Ps&#65533;7&#65533;au&#65533;&#65533;&#65533;$~d&#65533;L&#65533;$`a&#65533;qz&#65533;&#65533;,&#65533;&#65533;&#65533;R$&#65533;5&#65533;  2&#65533;&#65533;Ly"\&#65533;-&#65533;zj&#65533;k+ &#65533;_&#65533;gFRB 8h&#65533;p}&#65533;41 &#65533;&#65533;EcEh&#65533;%&#65533;a&#65533;gP\&#65533;&#65533;&#65533;&#65533;>A7l2&#65533;/W&#65533;&#65533;&#65533;wI&#65533;;&#65533;&#65533; &#65533;y;`*Q$	XG&#65533;&#65533;4F&#65533;&#65533;Y&#65533;:fyHf<&#65533;F&#65533;VZvG&#65533;&#65533;&#65533;bR&#65533;&n842>`&#65533;&#65533;H&#65533;<G&#65533;&#65533;HBa09  &#65533;&#65533;&#65533;&#65533;h&#65533;&#65533;P&#65533;n&#65533;8&#65533;q&#65533;&#65533;&#65533;,|d 	p &#65533;4A&#65533;&#65533;dVB&#65533; H^&#65533;C&#65533; =&#65533;&#65533;&#65533;g&#1926;&#65533;&#65533;&#65533;&#65533;w&#65533;n&#65533;5&#65533; &#65533;(&#65533;&#65533;(M^&#65533;Y&#65533;(_&#65533;`&#65533;&#65533;:&#65533;&&#65533;&w&#65533;K&#65533;&#65533;m&#65533;/&#1784;&#65533;&#65533;a&#65533;&#65533;FkO&#65533; &#65533;.&#65533;&#65533;>&#65533;2 &#65533;x&#65533;Y&#65533;$&#65533;&#65533; ;F&#65533;&#65533;(&#65533;n}&#65533;&#65533;t&#65533;&#65533;&#65533;&#65533;F&#195; &#65533; &#65533; `&#65533;P0&#1035;H&#65533;]W$X&#65533;&#65533;>U8&#65533;?&#589;&#65533;54/&#65533;g&#65533;6P p&#65533;T&#65533;n<&#65533;&#65533;&#65533;Si&#65533;( ((%&#65533;?I5 &#65533;&#65533;S9&#65533;&#65533;&#65533;5nao&#65533;"lfF&#65533;`	&#65533;&#65533;&#65533;&#65533;3B&#65533;&#65533;&#65533;&#65533;Cli&#65533;&#65533;G&#65533;&#65533;&#65533;&#65533;*w&#65533;&#65533;i&#65533;&#65533;&#65533;&#65533;&#65533;|7#&#65533;&#65533;&#65533;&#595;&#65533;W31&#65533;&#1011;&#65533;&#65533;&#65533;&#65533;&#65533;Q[&#65533;&#65533;&#65533;&#65533;&#65533;&#65533;&#65533;&#65533;)&#65533;&#65533;!t&#65533;_"&#65533;&#65533;9hR&#65533;V&#65533;&#65533;&#65533;zC4&#65533;&#65533;&#601;m&#65533;5&#65533;)&#65533;M&#65533;&#65533;i&#65533;x9l&#65533;)1&#65533;&#603;&#65533;&#65533;&#65533;h"&#65533;&#65533;&#65533;&#65533;I&#65533;&#65533;y,N&#65533;,Q&#65533;&#65533;&#65533;&#65533;&#65533;{W&#65533;&#65533;&#65533;&#65533;&#151;T3k(&#65533;&#65533;T%&#1065;&#65533;X8&#65533;L&#65533;?&#745;)R&#65533;&#65533;&#433;&#65533;&#65533;&#605;g"&#65533;&#65533;&#65533;(t2bT&#65533;i&#65533;&#65533;VZs&#65533;&#65533;&#65533;&#65533;&#65533;h?&#65533;&#65533;#&#65533;&#65533;&#65533;	&#65533;&#65533;&#1496;&#65533;#I&#65533;&#65533;&#65533;VYF&#65533;&#65533;&#65533;z&#65533;=&#65533;0z/&#65533;	jN&#65533;}&#65533;&#65533;n&#672;&#65533;^j&#65533;2'&#65533;&#65533;	&#65533;&#65533;&#65533;&#65533;&#65533;%j&#65533;dQ&#65533;0&#65533;&#1603;pQY&#65533;&#65533;a&#65533;3z;&#65533;&#65533;&#1613;@&#65533;M&#65533;4e8&#65533;9eD&#65533;Az&#65533;Z%%*&#65533;&#65533;:&#668;x:u&#410;B&#65533;&&#65533;&#65533;Uqz&#65533;&#48414;[&#65533;67:5r&#65533;O&#65533;*&#65533;&#1635;T&#65533;4&#65533;&#65533;&#65533;T&#65533;&#931;>&#65533;IQ&#65533;m&#65533;&#65533;&#65533;*&#65533;&#65533;&#65533;&#65533;&#65533;YS$#&#65533;&#59663;n&#679;z&#65533;&#65533;&#65533;a}tjJ#Y&#65533;"RZ&#65533;}&#65533;&#65533;&#65533;r&#65533;&#65533;u&#65533;&#65533;&#53530;g&#65533;&#65533; &#65533;&#65533;&#65533;&#65533;&#65533;&#65533;&#65533;&#65533;Q&#65533;p	A?"%,&#65533;&#65533;&#65533;&#65533;&#65533;W&#65533;&#65533;&#65533; r&#65533;
:&#65533;Ee&#65533;&#65533;&#65533;&#65533;Y&#65533;&#65533;I&#65533;&#65533;J%]&#65533;&#65533;&#65533;&#65533;#&#65533;&#65533;&#65533;&#65533;q&#65533;&#65533;:&#65533;=&#65533;&#65533;&#65533;&#65533;&#65533;j&#65533;kt&#65533;G4&#65533;&#65533;&#675;&#65533;&#422;&#65533;
&#65533;+&#65533;:$
Bs&8&#65533;&#65533;&#65533;&#65533;&#65533;&#65533;
B&#65533;*=&#65533;&#65533;&#65533;F&#65533;)>&#65533;&#65533;&#1962;&#65533;&#65533;&#686;&#65533;&#65533;&#65533;
&#65533;&#65533;*&#65533;&#65533;J&#65533;&#65533;j&#65533;&#65533;&#65533;&#65533;&#65533;&#65533;&#65533;&#65533;&#687;&#65533;&#65533;&#65533;
&#65533;+&#65533;K&#65533;k&#65533;&#65533;&#65533;	&#65533;&#65533;&#752;&#65533;K&#65533;+&#65533;K&#65533;k&#65533;&#65533;&#65533;&#65533;&#65533;&#753;&#65533;&#65533;!+&#65533;#K&#65533;%k&#65533;'&#65533;&#65533;)&#65533;&#65533;+&#754;-&#65533;/&#65533;1+&#65533;3K&#65533;5k&#65533;7&#65533;&#65533;9&#65533;&#65533;;&#755;=&#65533;?;&#65533; !&#65533;	 &#65533; ,    &#65533;&#65533; &#65533; &#65533;	H&#65533;&#65533;&#65533;&#65533;*\&#560;&#65533;&#199;#J&#65533;H&#65533;&#65533;&#331;3j&#65533;&#561;&#65533;&#463; C&#65533;I&#65533;&#65533;&#595;(S&#65533;\&#626;&#65533;&#727;0c&#668;I&#65533;&#65533;&#859;8s&#65533;&#65533;&#627;&#65533;&#991;@&#65533;
J&#65533;&#65533;&#1123;H&#65533;*]&#692;&#65533;&#1255;P&#65533;J&#65533;J&#65533;&#65533;&#1387;X&#65533;j&#65533;&#693;&#65533;&#1519;`&#202;K&#65533;&#65533;&#1651;h&#1258;]&#758;&#65533;&#1783;p&#65533;&#669;K&#65533;&#65533;&#1915;x&#65533;&#65533;&#65533;&#759;&#65533;&#2047;&#65533;L&#65533;&#65533;&#65533;&#200;+^&#824;&#65533;&#65533;&#464;#K&#65533;L&#65533;&#65533;&#65533;&#728;3k&#65533;&#825;&#65533;&#65533;&#992;C&#65533;M&#65533;&#65533;&#65533;&#1256;S&#65533;^&#890;&#65533;&#65533;&#1520;c&#734;M&#65533;&#65533;&#65533;&#1784;s&#65533;&#65533;&#891;&#65533;&#65533;&#65533;&#65533;&#65533;N&#65533;&#65533;&#65533;&#65533;&#531;+_z&#65533;D&#65533;&#65533;3&#65533;R&#65533;&#65533;&#65533;&#65533;X&#65533;~}&#65533;u&#65533;&#65533;&#65533;w&#65533;&#65533;y&#65533;&#65533;&#65533;&#65533;&#65533;{&#65533;&#65533;&#65533;&#65533;&#65533;@x&#65533;&#65533;c&#479;&#65533;>&#65533;&#65533;&#65533;9G&#65533;@&#65533;&#65533;g&#65533;w&#65533;&#599;zG &#65533;&#65533;&#65533;&#65533;&#1987;>ha&#65533;&#65533;X&#65533;&#65533;&#65533;AG&#65533;&#65533;&#65533;&#65533;&#65533;{
.(&#1927;&#65533;&#65533;aw&#65533;x_&#65533;&#65533;&#65533;]z&#65533;&#418;v"&#65533;X!&#65533;8&#65533;&#65533;&#65533;&#65533;=&#65533;&#65533;b&#65533;&#65533;8b&#65533;&#65533;M&#65533;d&#65533;&#65533;&#65533;&#1571;&#65533;&#65533;x&#65533;&#65533;+&)&#65533;U&#65533;W@&#65533;&#65533;&#65533;&#65533;&#65533;&#65533;&#65533;ay&#65533; &#65533;&#65533;%wS&#65533;"&#65533;QfI&#65533;v&#65533;&#65533;&&#65533;&#65533;&#65533;xdv&#65533;^~<&#65533;&#31119;!*&#65533;wr&#65533;&#65533;&#65533;)&#65533;&#65533;&#65533;:']&#65533;&#65533;&#65533;&#65533;&#65533;&#65533;{
&#65533;h|&#65533;&#65533;i&#65533;*N	&#65533;R
&#65533;&#65533;'&#65533;9j&#65533;&#65533;&#65533;:&#65533;&#65533;&#65533;&#65533;&#65533;*&#65533; &#65533;*f%&#65533;&#65533;FZe&#65533;&#65533;&#65533;k&#65533;&#65533;&#682;iy&#65533;&#65533;e&#65533;&#65533;&#65533;&#65533;&#65533;&#65533;&#65533;6&#65533;)&#65533;&#65533;9f&#65533;y&#1130;b&#65533;&#65533;6&#65533;&#65533;&#65533;&#65533;2&#65533;&#65533;&#65533;J&#65533;\b&#65533;j&#65533;&#65533;&#1830;&#65533;&#65533;&#65533;)&#65533;&#65533;&#65533;U&#65533;vqn&#65533;&#65533;W&#65533;&#65533;&#65533;&#65533;&#136;f&#65533;&#65533;u&#65533;&#65533;&#65533;l&#65533;&#65533;&#65533;X=&#65533;{&#65533;&#65533;G&#65533;&#65533;&#65533;&#65533;N&#65533;&#65533;U3&#65533;&#65533;&#65533;&#65533;Iq&#65533;&#65533;&#65533;^\&#65533;ZI0&#563;&#65533;&#65533;r&#65533;i&#65533;g&#65533;TtJ8&#65533;&#65533;/&#65533;3&#65533;(&#65533;&#65533;&#65533;&#65533;3'5&#65533;&#65533;&#65533;R&#65533;&#65533;&#65533;Hg	%&#65533;&#65533;t&#65533;Bmf&#65533;IW]5&#65533;&#65533;>&#65533;N>&#65533;&#65533;`&#65533;}%&#65533;&#65533;&#65533;&#65533;9&#65533;
!&#65533;b&#65533;&#65533;s&#65533;&#802;&#65533;&#65533;&#65533;F&#65533;&#65533;&#65533;&#65533;/C&#65533;"&#65533;&#65533;M&#65533;]&#65533;t&#65533;-x&#65533;\&#65533;&#65533;&#65533;&#65533;1Ij&#65533;&#65533;<&#65533;&#65533;;~]&#584;&#65533;&#65533;b&#65533;&#65533;C&#65533;&#65533;&#65533;&#65533;&#65533;_&#65533;)&#65533;&#65533;&#65533;&#65533;&#65533;&#65533;&#65533;&#18455;Tq&#65533;+]&#65533;&#65533;V&#65533;&#65533;&#65533;v&#65533;&#65533;n&#750;Q&#65533;&#65533;&#65533;&#65533;;&#65533;)&#65533;~Q&#703;&#65533;&#65533;&#65533;&#65533;
&#65533;\&#65533;&#65533;7_&#65533;&#65533;Z+o&#1073;&#65533;&#65533;&#65533;&#65533;&#65533;,O&#65533;&#65533;g^&#65533;=&#1206;?&#65533;wJ&#65533;Z&#65533;=&#65533;&#65533;&#65533;(&#65533;&#65533;T&#65533;&#65533;&#65533;&#65533;&#65533;}&#65533;&#1242;&#65533;&#65533;&#65533;&#64445;&#65533;{&#65533;&#65533;&#65533;&#65533;/-&#65533;G&#65533;&#65533;&#65533;&#65533;&#65533;l?&#65533;S!>&#65533;&#65533;B&#65533;&#65533;&#65533;&#65533;F&#65533;P5p&#65533;&#65533;&#65533;&#65533;&#65533;A&#65533;y&#65533;g&#65533;[&#65533;&#65533;&#65533;;&#65533;pk&#65533;+a&#65533;NX&#65533;&#65533;&#65533;xK&#65533;Xw&#65533;&#65533;#V&#65533;Q&#65533;&#65533;&#65533;&#65533;&#65533;&#65533;&#419;&#65533;&#65533;>D&#1724;&#65533;G&#65533;]&#65533;}&#65533;K^&#65533;&#65533;5&#65533;&#65533;%&#65533;UT&#65533;Q&#65533;&#65533;B&#65533;om\&#65533;&#1517;>xE&#65533;a&#65533; &#65533;&#65533;p&#65533;&#65533;1&#650;&#65533;&#65533;&#65533;kU&#65533;&#65533;1iT\ 
j0&#65533;&#65533;NnTS-T&#65533;&#65533;Ql&#65533; ~`9&#65533;!*P@&#65533;&#65533;7Hb&#65533;I zji&#65533;:R`&X!&#65533;O4b7`&#65533;&#65533;h$&#65533;&#65533;@z"S|&#65533;4 Zr&#65533;`^&#65533;&#65533;1&#65533; %&#65533;"&#65533;XF2n&#65533;G&#65533;@&#65533;2
a&#327;%4Y&#65533;F&#65533;&#65533;&#65533;-[G&#65533;,`K&#65533;2&#65533;&#65533;Mg,C&#65533;&#65533;D :M&#65533;/H O:&#65533;w&#65533;TIs&#65533;&#65533;&#65533;&#65533;&#65533;Mn&#65533;&#65533;&#65533;&#65533; &#65533;&~&#65533; &#65533;&#65533;&#65533;&#65533;{&#65533;,j7&#65533;&#65533;;&#1742;|&#65533;&#65533;m:&#222;&#65533;TF2@Q&#65533;L &#65533;
#&#65533;&#65533;S81&#65533;B&#65533;7&#65533;&#65533;p&#65533;C!&#65533;&#65533;:&#65533;&#65533;&#65533;B<&#65533; 0&#65533;S=Z&#65533;&#65533; :Rn*X&#65533;-&#65533;&#65533;&#1186;:ca&#65533; &#65533;&#65533;&#65533;3&#65533;&#794;&#65533;&#65533;&#65533;&#65533;_&#65533;*@&#65533;p_&#65533;&#65533;&#65533;&#65533;t&#65533;+&#44037;D&#65533;g&#65533;"&#65533;&#65533;N&#65533;]UbOJ_ &#65533;9&#65533;&#65533;_e&#65533;3&#65533;&#65533;R[&#65533;B&#65533;@F9F&#65533;&#65533;G&#65533;Y{k&#65533;0I&#65533;+h&#65533; k7&#54859;G"&#65533;&#65533;8I&#65533;9v&#540;&#65533;=&#65533;:p&#65533;\U&#65533;&#65533;&#65533;&#65533;/T&#65533;&#65533;/l &#65533;)&#65533;&#65533;&#65533;&#65533;8&#65533;&#65533;&#38753;]&#1395;` T&#65533;&#65533;h_]&#65533;P&#65533;&#65533;&#65533;0EB&#65533; Zu&#65533;&#65533;&#65533;z|&#65533;"&#65533;&#65533;6{&#65533;``W,&#65533;&#65533;&#65533;&#1387;3&#65533;A`&#65533;X&#65533;&#65533;&&#65533;?z&#65533;&#65533;7&#65533;&#65533;&#65533;u&#65533;U&#65533;G@a&#65533;D0\&#65533;&#1686;&#65533;&#65533;Z&#65533;&#65533;<&#65533;~!&#65533;&#65533;n&#422;&#65533;&#65533;,&#65533;&#65533;9 &#65533;&#65533;B4&#65533;&#65533;&#65533;&#65533;1A"&#65533;&#65533;&#65533;&#65533;`&#65533;rb&#65533;lx `A&#65533;[&#1599;/~&#65533;12&#1094;)&#65533;&#65533;&#65533;&#65533;&#65533;$&#65533;lT=&#1818;&#65533;U&#65533;&#65533;X&#65533;&#65533;&#65533;&#65533;&#65533;'2@a1&#512;&#65533;9&Qm~&&#65533;,&#65533;	&#65533;AX&#65533;&#65533;&#65533;v&#65533;&#65533;&#65533;g2PA	@&#65533;O&#65533;r&#65533;|f&#65533;&#65533;&#65533;Z&#65533;^&#65533;@BY0O&#65533;&#65533;&#65533;'&#65533;&#65533;\&#65533;B?x@&#65533;zK#&#65533;k~3v&#65533;3&#65533;=&#65533;"&#65533;&#65533;&#1899;/^a&#65533;Hs&#65533;&#65533;&#65533;&#65533;'&#65533;p&#65533;&#65533;<&#65533;^C&#65533;*+&#65533;c(@(&#1840;&#65533;&#65533;&#65533;&#65533;%L+&#1623;&&#65533;&#65533;&#65533;B
8&#65533;&#65533;D&#65533;NINB&#65533;jN&#65533;&#65533;DC
&#65533;&#65533;*&#65533;q&#982;>#&#65533;&#65533;C dQ&#65533;&#65533;:d&#65533; &#65533;&#65533;&#1989;h&#65533;&#65533;T&#65533;&#65533;&#65533;-,7&#65533;M&#65533;#*&#65533;f&#65533;Bl&#65533;&#65533;Z&#65533;&#65533;&#65533;:cs&#65533;&#65533;(`&#65533;&#65533;&#950;z&#65533;&#65533;*&#65533;Cf&#65533;Y!`&#65533;&#65533;&#65533;w&#65533;&#1740;]8bG&#65533;&#65533;T&#65533;&#65533;&#65533;&#65533;XC2&#65533;o2O&#1574;&#65533;&#65533;&#65533;F&#65533;&#65533; X&#65533;&#65533;&#1676;T&#65533;a)&#65533;Aw+&#65533;e&#65533;&#65533;&#65533;&#65533;&#65533;&#65533;:&#65533;&#65533; M&#65533;4R&#65533;&#65533;K&#65533;&#65533;&#65533;&#240;&#65533;22A&#65533;&#65533;&#65533;ih&#65533;&#65533;
&#65533;&#65533;&#65533;P,[&#65533;&#65533;\4&#65533;&#65533;&#65533;#&#65533;&#65533;n&#65533;KP&#65533;Pa&#65533;&#65533;r&#65533;&#65533;hAH`&#65533;0&#65533;&#65533;&#65533;&#65533;oK&#65533;q&#65533;V&#65533;&#65533;X &#65533;H:&#65533;&#65533;&#65533;&#65533;cwU&#65533;lI$&&#65533;&#65533;aX&#65533;+&#65533;mOe&#514;X@N0R#&#1006;&#65533;&#65533;2&#65533;&#65533;A&#65533;@@@&#65533;Fv&#65533;&#65533;b&SO|&#65533;P&#65533;H&#65533;&#65533;v&#65533;D7P&#65533;&#65533;&#680;&#65533;!&#65533; L&#65533;E&#65533;,v&#65533;=S&#1919;&#520;Dp&#65533;&#65533;O+&#65533;y&#65533;;ZU&#65533;({a`&#65533;A&#65533;&#1856;T3B&#65533;O?v&#65533;H &#65533;&#65533;&#65533;&#65533;"&#65533;&#65533;&#65533;&#65533; 	&#65533;A.&#4790;{Y&#791;&#65533;H&#65533;P&#65533;&X&#65533;)&#65533;&#65533;}&#65533;&#65533;'&#65533;&#65533;}&#65533;7)Pu&#65533;	&#65533;P(0&#65533;Eo&#65533;L&#65533;K&#65533;
S&#65533;R&#65533;`&#65533; :F .&#65533;&#65533;@
&#65533;&#65533;_*%\&#65533;&#65533;&#65533;@a@' (#&#65533;6&#65533;&#65533;&#65533;&#1344;&#65533;%&#2007;FP&#65533; &#65533; 
g&#65533;Cp
&#65533; M&#65533;&#65533;ET @>&#65533;&#65533;&#65533;v-&#65533;
K&#65533; I&#65533;j)&#65533;q&#65533;	&#65533; f&#65533;ea&#672;
&#65533;&#65533;<&#65533; &#65533;&#65533;V>&#65533;h&#65533;&#65533;v4&#65533;&#65533;)p&#65533;&#65533;+&#65533;&#65533; 	&#65533;03&#65533;&#65533; &#65533;&#65533;]&#65533;&#65533;uw &#65533;V\&#65533;&#65533;&#65533;@&#65533;&#65533;0F&#65533;&#65533;hhT&#65533;P&#65533;PBpVpcP=&#65533;P&#692;f&#65533;&#65533;%s(r&#65533;q &#65533;&#65533;&#65533;&#65533;_&#65533;&#176;&#65533;pd@&#65533;`R&#65533;&#65533;	bse&#65533;&#65533;vi&#65533;p&#65533;`` &#65533;v)&#65533;}Pa7Y&#65533;&#65533;&#65533;&#65533;	R&#65533;&#65533;&#65533;f!&#65533;&#65533;&#65533;&#65533;Y&#65533;&#65533;&#65533;Hn&#65533; !&#65533;&#65533;&#65533;W|uO&#65533;&#65533;&#384;
&#65533;&#65533;T&#65533;8`&#65533;&#65533;&#65533;S"&#65533;v&#65533;&#65533;&#65533;l&#65533;F
\&#65533;&#65533;4&#65533;&#65533;(@&#65533;&#65533;&#65533;P&#65533;&#65533;&#65533;p&#65533;^&#65533;&#65533;fR&#65533;&#65533;k&#65533;&#65533;,x&#65533;[(&#65533;[;&#65533;&#65533;Y&#65533;Z&#65533;&#65533;&#65533;&#65533;
&#65533;&#65533;` )0&#65533; &#65533;!&#65533;D 	&#65533;&#65533;b&#976;&#65533; &#65533;n&#1553; 	&#65533;dp	&#65533;&#65533;\XT&#65533;&#65533;>&#65533;&#65533;&#65533;`'@&#65533;Z%	*xb"p+&#65533;W0xa&#65533;&#65533;
&#65533;&#65533;l G*`	&#65533; &#65533;& x&#65533;b.&#65533;&#65533;  H&#65533;"Y0
&#65533; &#65533;-5\\&#65533;z&#65533;G&#65533;$&#65533;"&#65533;E:nr&#65533;&#1173;&#65533;R(pB &#65533;&#65533;@y&#65533;&#65533;)&#65533;&#65533;&#65533;
&#65533;k&#65533;2@% &#65533;&#65533;N#&#65533;&#65533;&#65533;ba&#65533;&#65533;`	K
b8p&#65533;&#65533;
&#65533; &#65533;vO&#65533;&#65533;&#65533;pV&#65533;sb&#65533;,BHR&R&#65533;I&#65533;\T rJ&#65533;&#65533;Xk&#65533;&#65533;&#560;&#65533;&#65533;&#65533;P
&#65533;&#65533;u3&#65533;&#65533;&#65533;&#65533;&#65533;aE&#65533;&#65533;"&#65533;o9&#65533;&#65533;&#65533;&#65533;	&#65533;&#65533;&#65533;E\&#65533;&#65533;	&#65533;@!&#65533;u&#985;E&#65533;3&#65533;&#18208;2@<&#65533;3&#65533;&#65533;&#65533;w&#65533;V&#65533;P&#65533;@&#65533;Dz N&#65533;A&#65533;r&#65533;_F&#65533;hp&#65533;&j{#H&#65533;&#65533;@m&#65533;&#65533;R&#304;
&#65533;&#65533;,&#65533; &#65533;&#65533;~&#65533;;Z&#65533;Z&#65533;&#65533;&#1096;&#65533;&#65533;K&#65533;&#2005;dGfm&#752;&#65533;&#65533;
&#65533;@
&#65533;&#65533;	p	&#65533; &#65533;&#65533;v
G&#65533;&#65533;&#65533;&#65533;&#65533;\&#65533;&#1925;dy&#65533;R&#65533;&#65533;&#65533;&#65533;:&#65533;0x&#65533;&#1180;UC&#65533;&#1429;&#65533;&#65533;&#65533;&#65533;&#65533;&#65533;`\&#65533;f&#65533;B&#65533;&#65533;&#65533;H&#65533;00&#65533;&#65533;&#65533;&#65533;0/`&#65533;&#65533;r&#65533;&#65533;&#65533;&#65533; 2&#65533;i&#65533;
&#65533;i&#65533;&#65533;^&#65533;@	J&#65533; &#65533;FB&#65533;CH&#65533;&#65533;X7
8n&#65533;#&#65533;&#65533;&#65533;&#65533;&#336;R&#65533;w&#65533;&&#65533;{6\&#65533;d&#944;&#65533; 0&#65533;&#65533;&#65533;*
`7&#65533;w&#65533;M&#65533;)Y&#672;	\&#65533;.&#65533; aGrfzb&#65533;G&#65533;&#65533;&#65533;&#65533;&#65533;)J&#65533;`
&#65533;@sF&#65533;eU&#65533;v+Ws&#65533;&#65533;`#&#65533;u&#65533;	&#65533;%&#65533;&#65533;0&#368;p	|&#65533;&#65533;e&#65533;RJ4.D&#65533;'v &#65533;&#65533;&#65533;&#65533;R8v&#65533;]A`&#65533;p&#65533;ZT&#65533;&#65533;&#65533;p&#65533;Pq\hg&#65533;&#65533;U&#65533;&#65533;&`~&#65533;&#65533;L&#65533;q 0>&#65533;&#65533;`x&#65533;&#65533;&#65533;&#65533;&#65533;{@&#65533;NaB'ijF&#65533;&#65533;&#65533;j&#65533;H&#65533;&#65533;&#65533; 6&#65533;&#65533;&#65533;&#65533;	Q&#208;	&#65533;&#65533;	&#65533;&#65533;
&#65533;i&#65533;*^&#65533;&#677;&#65533;&#65533;&#65533;Y&#65533;&#65533;c&#65533;q 
@w&#65533;&#65533;&#65533;t&#65533;	&#65533;&#65533;0
&#65533; &#65533; &#65533;N&#65533;&#65533;d&#65533;&#65533;&#65533;&#2026;&#65533;s,
&#65533;&#65533; 
2&#65533;U&#65533;&#65533;&#65533;&#65533;Hp }&#65533;	&#65533;&#65533;`&#65533;&#65533;sj\&#65533;&#65533;pLU&#65533;/&#65533;w[&#65533;&#65533; vKu&#65533; &#65533;&#65533;
] &#65533; &#65533;X3&#65533;z&#65533;-u&#65533;q&#65533;(`&#65533;-	&#65533;&#65533;&#65533;&#65533;9\&#65533;0G 7&#65533;K0`&#65533;&#65533;&#65533;	&#65533;`&#65533;&#65533;&#65533;&#65533;	Q&#65533;`C &#65533;&#65533;B&#65533;PS )^{&#65533;jy&#65533;o&#65533;/`&#65533;&#65533;(jE&#65533;ch&#65533;q&#65533;!&#65533;&#65533;&#65533;&#65533;(&#65533;&#65533;4@&#65533; >&#65533;&#65533;?&#65533;R&#65533;&#65533;F&#65533; "2p^0&#65533; 
&#65533; &#65533;&#65533;&#65533;{&#65533;*&#65533;&#65533;@&#65533;IF&#65533;&#65533;&#65533;A &#65533;6 &#65533;&#65533;&#65533;s
Q&#65533;&#65533;Z0&#65533;#&#65533;&#65533;$&#65533;&#65533;-&#65533;l2&#65533;&#65533;#d^Y(
&#65533;f&#743;&#65533;&#65533;D&#65533;&#65533; &#65533; P!&#65533;\&#65533;&#65533; 
&#65533;&#65533;&#65533;&#65533;&#65533;t&#65533;&#65533; o&#65533;N5xC &#65533;&#65533;&#65533;&#65533;Z&#65533;R&#65533;&#65533;t&#65533;#&#65533;z&#65533;&#65533;&#65533;&#65533;&#65533;L&#65533;ub7{&#65533;&#65533;c&#65533;*&#65533;	@&#65533;&#65533;&#65533;&#65533;jO&#65533;k&#65533;V  &#65533;! (`N@&#65533;&#65533;&#65533;&#65533;
&#65533;&#65533;&#640;&#65533;&#65533;&#65533;`&#65533;2v&#65533;&#65533;&#65533;	
Pp&#65533;&#736;&#65533;&#65533;&#65533;E&#65533;&#65533;p&#65533;	p&#65533;'&&#65533;&#65533;JHS@F&#65533;&#65533;&#65533;&#65533;&#65533;&#65533;/&#65533;&#1273;~	&#65533;&#65533;&#65533;\F&#65533;&#65533;V &#65533;&#65533; A&#65533;b&#65533;m&#65533;	&#65533;&#65533;
&#65533;&#65533; &#65533;&#65533;&#65533;&#65533;&#65533;&#65533; P&#65533; &#65533;pZ{&#65533;2&&#65533;&#65533;7&#65533;W&#65533;&#65533;&#65533;%'&#378;/&#65533;:{n&#65533;g&#65533;k&#65533;L&#65533;&#65533;&#65533;&#65533;
&#65533;&#65533;M&#65533;&#65533;C&#65533;L&#65533;)&#65533;Q p &#65533; `%&#65533;eP&#65533;&#65533;
&#65533;p?&#65533;m&#65533;&#65533;&#65533;(S&#65533;&#65533;`3+&#65533;&#992;&#544;&#65533;&#65533;6ph$&#65533;AF&#65533;&#65533;-!B&#65533;%&#65533;<_&#65533;&#65533;:e#&#65533;&#65533; 0&#65533;|&#65533;
&#65533;&#65533;b]&#65533;&#57923;h&#65533; &#518;.&#65533;P&#65533;&#65533;&#65533;QTc;&#65533; C&#65533;&#65533;&#65533;e&#65533;&#65533;_&#65533; 
m&#65533;7&#65533;&#65533;G&#65533;%&#65533;x&#65533;$$&#65533;&#65533;&#65533;6&#65533;*k&#65533;8&#65533;&#65533; -P&#65533;&#65533;&#962;&#65533;`+ xl"&#65533;2 Q&#65533; 0&#65533;I&#65533;&#1193;&#1058;H5 k`
&#65533;w&#65533;&#65533;&#65533;&#65533;Pvp`&#65533;&#65533;&#65533;5&#65533;s`03&#65533;&#65533;@4FYO&#65533; 4`&#65533;&#1060;&#65533;E&#65533;&#65533;V/K3&#65533;M&#65533;L&#65533;&#65533;&#65533;xL!	&#65533;@&#65533;&#65533;`&#149;&#65533;x&#65533;`	[@&#65533; &#65533;&#65533;}&#1300;P&#65533;K(&#65533;>&#65533;+&#65533;&#65533; =0&#65533;&#65533;Tm&#65533;,&#65533;u&#65533;IT&#188;>&#65533;7EC&#65533;)&#65533;&#65533;&#65533;&#65533;&#65533;&#65533;OkO&#65533;0&#65533;0VC&#65533;%&#65533;&#556;Q&#65533;/&#65533;B@|&#65533;&#65533;&#65533;j&#65533;_rP&#65533;&#65533;&#65533;r&#322;&#65533;&#65533;Q&#65533; @&#65533;&#65533;l2&#65533; `8&#65533;HK&#65533;HK&#65533;x7&#65533;QP~-&#65533;&#65533;&#65533;
&#65533;@&#65533;&#65533;&#65533;&#976;g&#65533;&#65533;q&#65533;
9 Sh&#65533;	&#65533;&#65533;&#65533;&#65533;a7&#65533;CH 	p qY&#65533;&#65533;&#65533;&#65533;&#65533;D&#65533;1&#65533;&#65533;0
2+&#65533;&#65533;0@h:&#65533;&#65533;&#65533;=&#65533;k&#65533;B&#2026;@!th &#65533;&#65533;&#65533;&#65533;a&#65533;l&#65533;&#65533;o&#65533;
PU&#65533;&#65533;a&#65533;uy&#65533;&#65533;@$&#329;r &#65533;&&#65533;%&#65533;&&#65533;~]&#65533;-&#65533;&*&#65533;k&#65533;&#65533;]T&#65533;P&#65533;&#65533; <Ge&#65533;&#65533;&#1261;&#65533;&#65533;&#65533;C  `@&#65533;&#1448;&#65533;\&#65533;&#65533;&#65533;&#65533;1&#65533;&#65533;C6&#65533;&#65533;x&#65533;@<YH&#65533;~@&#65533;Zp,&#65533;z&#1783;&#65533;=t3&#65533;+U&#65533;R&#65533;&#65533;-@&#65533;(&#65533;iGS,&#65533;$&&#65533;a6 q0T1&#65533;_ &#65533;&#65533;T	<r&#65533;&#65533;V&#65533;&#65533;|Q&#65533;&#65533;&#65533;T&#65533;o&#65533;	&#65533;i
}&#65533;``H&#65533;.g&#65533;&#65533;K&#65533;M
V&#65533;&#65533;=0&#65533;&#65533;Ew&#65533;&#65533;&#65533;s'^"R&#65533;&#65533;b&#65533;&#447;lo&#65533;tk&#65533;P$&#65533;&#65533;&#65533;&#65533;0&#65533;&#65533;V-&#65533;"&#65533;%&#65533;$&#796;&#65533;U&#65533;@*&#65533;&#65533;p&#65533;&#47065;Re&#65533;&#65533;I&#65533; d&#65533;
&#400;&#65533;&#65533; sP&#65533;&#316;&#65533;&#65533;&#1489;&#65533;L-&#65533; &#65533; 
 S&#65533;&#65533;P&#65533;)&#65533;&#65533;:
`&#65533;5@&#65533;Zb&#65533;t&#65533;4&#65533;&#65533;&#65533;&#65533;>&#65533;&#1357;W &#65533; &#65533;&#65533;&#65533;&#65533;&#65533;2pR&#65533;C6&#65533;j&#65533; C&#65533;	&#65533;&#65533;&#65533;&#65533;j&#65533;l4$&#65533;Y1&#65533;&#511;&#226;c&#65533;&#37088;
&#65533;&#65533;O&#65533;&#1408;&#65533;O&#65533;&#65533;g&#65533;A-+&#65533;Y>&#1394;Lo&#65533;&#65533;B &#65533;&#65533;&#65533;R&#65533;&#65533;&#65533; 2&#65533;&#65533;$&#65533;&#65533;~&#65533;&#1190;&#65533;PO&#65533;&#65533;&#65533;&#65533;`&#65533;&#65533;&#65533;n&#65533;&#65533;&#65533;&#65533;&#65533;c/?T&#65533;&#65533;&#65533;&#65533;ha&#65533;
&#65533;0&#65533; &#48587;%&#65533;S.&#65533;&#65533;S7&#65533; 8p&#65533;=+f&#65533; c&#65533;J.$MKM&#65533; &#65533;&#65533;&#65533;&#65533;&#65533;&#65533;@u\%%&#65533;&#65533;&#65533;a&#1365;&#65533; 4&#65533;&#65533;&#65533;p&#65533;&#65533;[&#65533;@t &#65533;&#65533;Ws&#65533;i&#65533;&#65533;=%*&#65533;C0&#65533; Y&#65533;&#65533;
&#65533;&#65533;.&#65533;cuR&#65533;v&#65533;"&#911;&#65533; Q&#65533;&#65533;&#797;W&#65533;0&#65533;R&#65533;&#65533;&#1116;l&#65533;&#65533;p &#65533;4&#65533;&#65533;&#65533;&#65533;&#1956;&#65533;w&#65533;`&#65533;^&#65533;&#65533;Jxa&#65533;&#65533;:&#65533;&#65533;P&#65533;&#65533;&#65533;&#65533; a&#65533;
(8@&#65533;B&#65533;6,(`&#65533; &#65533;,&#65533;&#65533;j&#1651;g&#924;q&#65533;U&#65533;	*>T&#65533;&#1056;J&#65533;)&#65533;L&#65533;0&#65533;&#65533;F&#65533;I&#65533;&#65533;W3&#65533;?&#65533;&#65533;&#65533;S&#1567;&>B X&#65533;&#65533;&#677;M&#65533;&#65533;U&#65533;T&#65533;U&#65533;^&#346;U&#65533;V&#65533;]&#65533;&#65533;|&#65533;T&#65533;X&#65533;e&#842;;1fJ&#65533;&#65533;d2T&#65533;e&#65533;,B&#65533;&#65533;&#339;c)V|y&#65533;&#65533;W=&#65533;|&#65533;&#65533;&#1444;&"2D&#65533;T&#65533;&#1638;a&#65533;&#65533;(`&#65533;3&#65533;p1&#65533;&#65533;yx.&#65533;b&#65533;&#1920;i&#65533;&#65533;&#65533;&#1235;&#65533;)&#65533;Eh&#65533;&#65533;l&#1717;m&#65533;&#65533;&#692;&#65533;&#65533;&#1533;}&#65533;&#65533;&#65533;&#65533;&#65533;E&#65533;&#65533;p&#65533;+&#65533;'&#65533;f&#65533;l&#65533;&#65533;!&#65533; &#65533;}y&#65533;&#65533;\&#65533;`&#65533;&#65533;bv&#65533;g3`&#65533; 5&#65533;P&#65533;)`&#65533;&#65533;&#65533;T&#65533;&#65533;&#142;$pf-k&#65533;q9Pg<&#65533;&#65533;&#65533;$(&#65533; &#65533;&#65533;+&#65533;&#65533;&#65533;sO&#65533;&#65533;&#65533;-B	'&#65533;0)&#65533;&#65533;j0C7&#65533;0)L&#1059;&#65533;&#65533;&#65533;&#65533;o&#65533;eJQ&#65533;$2&#65533;&#65533;&#65533;&#65533;&#65533;l/	h &#65533;9p&#65533;&#65533;f&#65533;K%&#65533;&#65533;\&#65533;&#65533;E\&#65533;&#65533;(&#65533;&#65533;-R&#65533;&#65533;&#65533;&#65533;&#65533;)?g&#65533;&#65533;eL&#65533;&#65533;`\p7\&#65533;&#65533;($&#65533;L3&#65533;&#65533;!&#65533;d&#65533;2&#65533;&#65533;&#65533;:&#65533;&#65533;&#65533;&#65533;&#65533;FC,&#65533;]21&#65533;&#65533;&#65533;$&#65533;5"UJ&#65533;&&#65533;#&#65533;:&E&#65533;p &#65533;&#65533;&#65533;&#65533;&#737;&#65533;f@&#65533;H&#65533;MbIF&#65533;&#65533;~Z&#65533;d&#65533;A&#65533; `&#65533;&#65533;KI&#65533;&#65533;%&#65533;&#932;&#65533;&#65533;
&#65533;&#65533;4&#65533;\&#1619;&#1044;|&#65533;&#65533;&#65533;&#65533;e&#65533;}R&#65533;&#65533;Y.iB&#65533;E&#65533;&#65533;&#65533;&#65533;{	 &#65533; &#65533;&#65533;&#65533;v|&#65533;_6&#65533;c&#65533;&#65533;&#65533;&#65533; &#65533;(&#65533;&#65533;&#65533;&#65533;mARn9g`&#65533;&#65533;#20 &&#65533;RpCl8&#65533;&#65533;&#65533;&#65533;&#65533;\&#65533;&#65533;5&#65533;&#65533;&#797;V&#65533;N&#65533;&#65533;&#65533;a&#65533;&#65533;1&#65533;&#65533;	&#65533;&#65533;)&8 _&#65533;
&#65533;&#65533;H&#65533;&#65533;&#65533;
G^9&#65533;TE&#65533;&#65533;&#65533;&#65533;3hh &&#65533;&#65533;&#65533;&#65533;qp!&#65533;.*f&#65533;E&#65533;c.I&#65533;&#65533;&#65533;A&#65533;&#65533;zH`&#65533;&#65533;&#65533;*&#65533;&#65533;i&#65533;&#1705;&#1566;&#65533;V &#65533;^&#65533;00V&#65533;&#65533;84&#65533;&#65533;&#65533;&#65533;2PM&#65533;&#65533;+Sx&#65533;
  4,&#65533;Xfb	D"&#65533;&#65533;&#65533;&#65533;:&#65533;xd&#65533;\&#65533;&#65533;&#65533;X&#65533;&#65533;&#65533;&#65533;<X&#65533;&#65533;>&#65533;&#65533;&#1522;&#65533;&#65533;j&#65533;&#65533;&#65533;&#1834;G&#65533;M&#65533;WY&#65533;&#65533;j&#65533;&#65533;&#65533;T&#65533;&#65533;&#65533;&#65533;&#65533;&#65533;&#65533;Dh&#65533;&#65533;&#65533;L&#65533;n&#65533;AP#a&#540131;eb&#65533;o&#65533;|{C^&#1786; 0&#65533;LLF&#697;&#65533;Kfby&#65533;&#65533;&#65533;R&#65533;>G&#65533;&#65533;i&&#65533;}&#65533;&#65533;<&#65533;-&#65533;&#65533;&#65533;}~"'&#65533;&#65533;Or&#65533;=&#65533;&#65533;ny&#65533;L@ &#1856;	A,&#65533;&#65533;ta,&#65533;&#65533;9|&#65533;
P&#65533;&#65533;&#586;=&#65533;&#65533;&#65533;&#65533; &#65533;&#65533;&#65533;x&#65533;8&#65533;%&#1408;&#65533;,`ppU&#65533;&#65533;&#65533;>VHk&#65533;r_C&#65533;6&#65533;&#65533;&#65533;"&#65533;&#65533;&#65533;L &#65533;%&#65533;&#65533;&#65533;&#65533;&#65533;&#65533;&#65533;9&#65533;&#98692;&#65533;B*&#65533;&#65533;+&#65533; &#65533;&#65533;Ns&#65533;&#65533;&#65533;I0%&&#65533;
v&#65533;&#65533;2&#65533;A<&#65533;&#65533;%&#65533;P&#65533;x&#65533;&#65533;`aY4&#65533;k"&#65533;B:&#65533;Fd2&#291;Y"&#65533;&#65533; &#65533;&#65533;&#65533;r &#65533;9&#65533;^&#515;+&#65533;&#65533;8&#65533;&#65533;B]0&#65533;c&#65533;&#65533;%HL&#65533;9"&#65533;&#65533;x&#65533;&#65533; C8&#65533;&#65533;&#65533;5O&#65533;&#65533;<&#65533;Z@,&#65533;&#65533;X$&#65533;&#934;(&#65533;&#65533;B&#65533;h&#65533;&#65533;&#1314;!h&#65533;&#65533;yI&#65533;&#65533;9&#65533;P2&#65533;&#65533;lt&#65533;&#65533;&#65533; m&#65533;&#65533;&#402;&#65533;@	d8E2<&#1555;^<&#65533;H&#65533;&#65533;o0&#65533;&#65533;*&#65533;&#65533;V'&#204;Qh&#65533;pcfTW&#65533;&#65533;&#65533;"&#65533;&#65533;&#65533;&&#65533;&#65533;"&#65533;&#65533;&#520;R~&#65533;&#65533;f&#65533;&#65533; C`&#65533;,&#65533;`&&#65533;\
&#65533;&#65533;9Q&#65533;&#65533;&#65533;u&#65533;z$&#1152;$4B&#65533;Cb@&#65533;&#1101;"&#65533;&#65533;&#65533;K04&#65533; &#65533;P&#65533;1&#65533;84a&#65533;&#65533;r&#65533;&#65533;,&#65533;P&#65533;	3D&#65533;\&#65533;r&#65533;`&#65533;zR&#65533; 	&#65533;&#65533; !&#65533;t:&#65533;&#65533;&#65533;&#65533;O-&#65533;&#65533;#h &#65533;&#65533;&#65533;
):V4&#65533;&#65533;2T&#65533;&#65533;`&#65533;&#65533;&#65533;&#65533;`&#65533;&#65533;&#65533;&#65533;2E $@&#65533;&#65533;!|&#65533;&#65533;O0,&#65533;&#65533;-&#65533;&#65533; &#65533;)gY&#65533;&#65533;&#65533;&#65533;&#65533;&#65533; 3B!&#65533;0&#65533;sx&#65533;&#65533;%S&#65533;4@R(&#65533;$&#65533;&#65533;&#65533;&#65533;&#65533;&#451;&#65533;xD &#65533; @&#684;&#65533;!kl&#65533;B&#65533;&#65533;&#65533;&#65533;jQ >&#65533;&#65533;(&#65533;"O0&#65533;&#65533;)&#65533;&#65533;&#65533;&#65533; &#65533;&#65533;&#65533;S	C&#65533;P&#65533;PWX)V)W3&#65533;~`	c0&#65533;&#65533; &#65533;&#49785;&#65533;6&#558;&#65533;&#65533;J
 !&#65533;&#65533;1J&#65533;Hg&#65533;&#65533;&#65533;&#65533;	.&#65533;&#65533;&#65533;E&#65533;&#65533;&#65533;QD&#65533;[[]&#65533; 5&#65533;.&#65533;&#1228;V&#65533;&#65533; &#65533;&#65533;v	&#65533;&#65533;&#65533; &#65533;&#65533;<&#65533;Md&#65533;&#65533;&#65533;&#65533;Jp&#65533;&#65533;8p&#65533;:&#65533;F&#65533;O&#65533;&#65533;X&#736;&#551;&#65533;&#65533;z&#65533;&#65533;&#65533;&#65533;&#65533;H&#65533;P&#65533;&#65533;I&#65533;&#65533;3&#65533;^B&#65533;&#65533;o&#65533;&#65533;_&#65533;&#65533;&#65533;&#65533;&#65533;&#65533;<`&#65533;K&#65533;&#65533;lAi&#65533;)&#65533;&#65533;&#65533;<&#65533;&#65533;AbQ=o(&#65533;( R(E&#65533;T!&#65533;bw8&#65533;~&#65533;<&#65533;&#65533;&#65533;&#65533;5(&#65533;)&#65533;aZ&#65533;&#65533;X&#65533;|&#65533;&#65533;&#65533;y&#65533;&#65533;&#65533;r&#65533;&#65533;A&#65533;'u&#65533;g&#65533;a&#65533;,&#65533;P&#65533;I&#65533;&#65533;&#65533;Na&#65533;X&#65533;&#65533;i  ` &#350;EEPV&#65533;6X&#65533;=&#1019;&#65533;&#65533;,&#65533;&#65533;r&#65533;&#721;d&#65533;&#65533;&#65533;`&#65533;tQ,&#65533;b&#65533;&"&A&#65533;&#65533;=&#65533;i&#65533;&#65533;&#65533;p&#65533;&#65533;&#1093;E%i&#65533;&#65533;&#65533;&#65533;8&#65533;&#65533;!&#65533;U&#65533;!&#65533;3&#65533;&#65533;&#65533;&#65533;&#65533;P&#65533;&#65533;9&#65533; o&#65533;&#65533;)0D0&#65533;8&#65533;Y&#65533;&#65533;<h&#65533;n&#65533;&#65533;&#65533;&#65533; &#65533;&#65533;&#65533;&&#65533;1Py&#65533;`&#65533;&#65533;&#65533;&#65533;&#65533;6V
&#65533;V&#65533;&#65533;2] &#65533;?&#65533;&#65533;&#65533;(&#65533; &#256;
&#65533;&#65533;&#65533;0x;*&#65533;9i&#65533;&#65533;S&#65533;$&#65533;:2&#65533;&#65533;hu&#65533;w&#65533;&#65533;5&#65533;&#65533;&#65533;&#65533;&&#65533;rz 3@&#65533;p`&#65533;_&#65533;&#65533;&#65533;&#65533;2P&#65533;}+&#65533;K`&#65533;&#65533;&#65533;&#65533;	xh&#65533;&#65533;+&#65533;@_&#65533;$V&#633;.=$h&#65533;(&#65533;&#65533;&#65533;	W&#65533;g&#65533;Q&#65533;Z&#65533;U&#41371;&#65533;t&#65533;&#65533;&#65533;&#65533;&#65533;\)"C&#65533;i>&#65533;f&#65533;B&#65533;&#65533;*]&#65533;&#1384;E&#65533;(@&#65533;
[&#65533;&#65533;PR&#65533;&&#65533;`&#65533;f&#65533;j&#65533;t&#65533;&#65533;-&#65533;&#65533;&#65533;&#65533;r`36&#65533;8&#824;&#65533;{&#65533;&#65533;@&#65533;&#65533;`&#65533;&#65533;D&#65533;&#65533;&#65533;&#65533;M&#1281;&#65533;&#65533;&#65533;&#65533;&#65533;B&#65533;?&#65533;|&#65533;g&#65533;@&#65533;+|&#65533;&#65533;&#65533;&#65533;&#65533;/R!&#65533;(P&#65533;m&#42852;A&#65533;&#65533;&#65533;&#65533;&#65533;&#65533;&#65533;E&#65533;I&#65533;&#65533;c,&#65533;U}pd&#65533;&#65533;hA&#65533;&#65533;&#65533;k&#65533;7&#65533; )&#65533;&#65533;&#65533;t&#65533;;&#65533; %&#65533;&#65533;3x_@e&#65533;d&#65533;L&#1539;p#&#65533;z&#65533;&#65533;C&#65533;;iB>&#1161;&#65533;,&#65533;W`&#65533;paP&#65533;K&#65533;&#65533;&#65533;&#65533;K
&#65533;@*&#65533;&#65533;I(&#65533;aX&#65533;&#65533;se &#65533;E&#65533;&#65533;&#65533; 9&#65533;&#65533;`&#65533;-F&#758;&#65533;@Y&#65533;&#65533;&#65533;&#65533;:&#65533;3&#65533;&#65533;&#2259;$&#1539;Up&#65533;Y&#65533;O&#65533;6`@&#65533;&#65533;&#65533;&#65533;As&#65533;
t&#65533;&#65533;4hR-Eq&#65533;f]&#65533;3&#65533; 72&#65533;&#65533;&#65533;&#65533;! &#65533;&#65533;8&#65533;&#65533;%&#65533;i&#65533;e@&#65533;Jp&#65533;&#65533;S"&#65533;9@ XH&#65533;c!&#65533;HY1&#65533;b&#65533;z*B]&#65533;&#65533;&#65533;x&#65533;i&#65533;&#65533;(.@5&#65533;&#65533;*p&#65533;&#65533;&#65533;&#65533;+&#65533;B&#65533;&#65533;/&#65533;B#l&#65533;9&#65533;+&#65533;Ye&#65533;&#65533;5 &#65533;&#65533;&#65533;A&#65533;&#65533;i&#65533;&#65533; %0&#65533;Jx"<9e&#65533;3&#65533;&#65533;&#65533;h&#65533;&#65533;&#65533;&#65533; &#65533;=&#65533;_&#65533;&#65533;&#65533;HXh,&#65533; &#65533;i&#65533;&#65533;&#65533;&#65533;b: &#65533;&#65533;X&#65533;@&#65533;p&#65533;&#65533;Rt&#65533;&#1144;T<&#65533;&#65533; #&#1026;@&#65533;&#65533;&#65533;Q&#65533;&#65533;&#65533;&#65533;8&#65533;&#65533;&#65533;&#65533;&#65533;&#65533;R+Z&#65533;&#65533;G4&#65533;&#65533;&#65533;!F&#65533;`U&#515;).*&#65533;&#1992;0G&#65533;&#65533;&#529;c&#65533;&#65533;&#1986;'&#65533;&#65533;&#963;&#65533;)?&#65533;4&#65533;x&#65533;raG&#65533;A/xl&#65533;&#65533;&#65533;	&#65533;#&#65533;&#65533;[&#65533;&#65533;&#65533;&#65533;g &#65533;?8hr&#65533;&#65533;&#65533;:&#65533;h00&#65533;^"&#65533;hT`%(X&#65533;Q&#65533;&#65533;I&#65533; ,&#65533;&#65533;&#65533;&#65533;a&#65533;8X&#65533;8,&#65533;&#65533;-&#1813;8"&#65533;&#65533;&#65533;"&#65533;KI&#65533;&#65533;$&#65533;l&#65533;&#1440;&#65533;H&#65533;&#65533;^&#65533;&#65533;a &#65533;"8
&#65533;A8&#65533;0 &#65533;&#65533;&#65533;\&#65533;%n&#65533;RP&#65533;#0&#65533;9@&#65533;&#65533;&#65533;6&#65533;&#65533;|&#65533;a&#65533;&#65533;7H|)&#65533;hz&#65533;&#65533;j&#65533;u<K[I,&#65533;&#65533;&#65533;c&#65533;+0&#65533;]&#65533;&#65533;&#65533;a&#65533;&#65533;	&#65533;$&#65533;&#65533;&#191;x X&#65533;6&#65533;~&#65533;f(&#65533;/&#65533;|18&#65533;k&#65533;&#65533;  Xt&#65533;g&#65533;IH&#65533;!&#65533;&#65533;&#65533;&#1570;&#65533;&#65533;&#65533;&#65533;&#65533;&#65533;&#65533;T&#65533;&#834;J&#65533;&#65533;&#65533;&#65533;&#65533;H;&#65533;&#65533;&#65533;bM&#65533;&#65533;6 &#65533;&#65533;JBZ&#65533;&#65533;&#65533;8&#65533;&#65533;$&#22539;N&#65533;&#65533;&#65533;&#65533;&#50033;L&#65533;t&#65533;C&#65533;>C&#65533;&#65533;j&#65533;+P&#65533;&#65533;y&#65533;&#65533;&#65533;&#949;lP&#65533;&#65533;&#65533;3&#65533;&#65533;h&#65533;0&#65533;&#65533;V cXM<&#65533;&#65533;:&#65533;&#65533;&#65533;&#65533;J&#65533;&#65533;&#65533;&#65533;&#65533;&#524;&#65533;b&#65533;+&#65533; &#65533;f&#65533;&#65533;	&#65533;*@&#65533;;&#65533;&#65533;&#65533;&#65533;=&#65533;&#65533;X&#65533;&#65533;&#65533;&#65533;&#65533;(!&#65533;&#65533;&#65533;%&#65533;&#65533;s
I&#65533;H h&#65533;&#65533;(&#65533;V&#1541;F&#65533;0&#65533;&#65533;#&#65533;&#65533;&#65533;&#65533;tI&#65533;D &#65533;&#65533;&#65533;,&#747;&#990;X&#65533;N&#65533;&#65533;&#65533;QfId&#65533;&#65533;&#65533;G@&#65533;~&#65533;^&#65533;&#65533;4&#65533; M&#65533;C^k&#65533;`RR
&#65533;ItRB@A&#65533;Z&#65533;&#65533;;Da@- &#65533;	&#65533;&#65533;B&#65533;&#65533;&#65533;&#65533;70[l+#&#65533;x&#65533;E&#65533;o&#65533;&#65533;&#65533;)'&#65533;4&#65533;&#65533;a&#65533;6&#65533;&#65533;4&#65533; ~Q&#727;&#65533;&#65533;&#65533;&#1855;&#65533;(&#65533;	&#65533;&#65533;DE&#65533;&#65533;)&#65533;&#65533;88&#65533;W&#2910;H&#65533;&#65533; &#65533;I`&#65533;) &#65533;!&#65533;&#65533;&#65533;&#65533;&#65533;&#65533;&#65533;IP&#65533;&#65533;2&#65533;0&#65533;+p&#65533;L&#65533;F&#65533;&#65533;&#1536;&&#65533;&#65533;O`d&#65533;Z&#514;&#65533;.f3&#65533; &#65533;,z
&#65533;	&#65533;DI$&#65533;&#65533;#I&#65533;0Bp&#65533;H&#65533;&#65533;g(N&#65533;1H]&#65533;&#65533;&#65533;jLaX 
&#65533;&#65533;*&#65533;&#65533;2Z&#65533;+&#65533;&#65533;&#65533;/D&#65533;$&#65533;&#1536;*(XH&#65533;U&#65533;U&#65533;&#65533;&#65533;&#65533;&#65533;5&#65533;&#65533;&#65533;Q&#65533;U&#65533;&#65533;&#65533;&#65533;'&#65533;&#65533;1&#65533;U&#65533;&#65533;5&#65533;Sp9x&#65533;&#65533;"Y&#65533;X&#1560;&#65533;(W&#65533;SU&#65533;M&#65533;&#65533;&#65533;&#65533;&#584;&#65533;!&#65533;`&#65533;L&#65533;&#1299;&#65533;&#65533;&#65533;EM8&#65533;&#65533;}y:&#65533;&#65533;Y&#65533;&#65533;&#1562;&#65533;&#65533;&#65533;i[&#65533;&#65533;&#65533;KJ &#514;6&#33055;&#65533;&#65533;&#65533; &#65533;d&#65533;Qh&#65533;+&#65533;&#65533;A&#65533; x&#65533;&#65533;(&#65533;&#65533;r&#65533;,&#65533;00&#65533;7&#1540;^&#65533;&#1358;(&#65533;U0&#65533;x&#65533;&#65533; .<R&#65533;% &#65533;&#65533;&#65533;&#300;&#65533;&#65533;&#65533;-8&#65533;L(x&#65533;&#65533;&#65533;P&#65533;]&#65533;&#65533;G&#65533;&#65533;e&#1052;&#65533;&#65533;&#65533;&#65533;x\P&#65533;&#65533;&#65533;XS+&#65533;&#65533;&#65533;%jU&#65533;J&#65533;&#65533;&#65533;&#65533;&#65533;&#27652;6&#65533;&#65533;&#65533;&#65533;&#65533;Sd&#65533;&#65533;A&#65533;&#65533;&#65533;&#65533;&#65533;&#65533;&#65533;&#65533;&#65533;8/&#65533;1&#65533;x(&#65533;&#65533;&#65533;&#65533;2&#65533;f _&#65533;&#65533;X&#65533;&#65533;y6&#1178;&#65533;&#65533;&#65533;&#65533;&#65533;H&#65533;U&#65533;&#65533;&#65533;#C&#65533;X&#65533;.(&#65533;&#65533;^&#411;&#65533;&#1408;&#65533;Ix&#65533;&#65533;l&#65533;X(&#65533;0h&#65533;&#65533;&#65533;}yP&#65533;&#65533;&#65533;&#65533;7&#65533;&#65533;&#65533;*&#1859;) h&#65533;&&#65533;&#65533;w&#65533;&#65533;@a&#65533;&#65533;&#65533; 	&#65533;&#329;&#65533;&#65533;&#65533;&#65533;&#65533;V-(&#65533;c&#65533;E53&#65533;&#65533;&#65533;@	&#65533;&#65533;( &#65533;&#65533;&#65533;&#65533;&#65533;ur&#65533;&#65533;<X&#65533;Tyb[&#65533;E	&#65533;
K&#65533;&#65533;@a'x_&#65533;&#65533;d O&#65533;&#65533;@d&#65533;&#65533;"&#65533;x&#65533;/&#65533;!&#65533;&#65533;e ]&#253;&#65533;"&#65533;Q	&#1025;M&#65533;bR&#65533;&#65533;p&#65533;&#65533; &#65533;*f&#65533;9&#65533;b&#65533;X&#65533;&#65533;&#65533;[D&#65533;= &#65533;}&#65533;0&#65533;@&#65533;$-T &#65533;&#65533;&#65533;F&#65533;F&#65533; 5`QyI&#65533;u&#65533;U&#881;&#65533;&H xP&#65533;&#65533;&#65533;H&#65533;L`&#65533;&#698;+1&#65533;&#65533;U&#65533;E&#906;$+&#65533;
&#65533;&#65533;\'&#65533;&#65533;&#65533;`I&#65533;&#65533;&#65533;&#65533;Sgh.H&#65533;&#65533;A&#65533;zZ &#65533;&#65533;&#65533;d$qe&#65533;X&#65533;z2ry	&#65533; &#65533;O&#65533;&#65533;&#65533;5K&#65533;&#65533;&#65533;&#65533;b&#65533;&#65533;e&#65533;x=GvRa>_&#65533;&#65533;J&#65533;VPZ&#65533;[&#65533;h&#65533;R`&#65533;&#65533;&#65533;&#65533;I&#65533;&#65533;x&#65533;;&#1541;&#65533;c&#65533;&#65533;&#65533; R&#65533;&#31128;&#65533;&#65533;@ 0&#65533; &#65533;&#65533;X
eX&#65533;&#65533;Q&#65533;9&#65533;w&#65533;x&#65533;&#65533;r&#65533;e&#65533;&#65533;g&#65533;=ID&#65533;MY'"F&#65533;&#626;,&#65533;&#65533;Pc]t` &#65533;&#65533;<&#65533;&#65533;&#65533;&#65533;E&#636;+8&#65533;h9&#65533;&#65533; %&#65533;H&#65533;&#65533;a&#65533;&#65533;&#65533;c&#65533;(_&#65533;&#65533;b&#65533;&#65533;&#65533;[f]&#65533;*&#65533;
&#65533;4&#65533;&#65533;&#65533;B &#65533;cP&#65533;4-&#65533;UH&#65533;'&#65533;&#65533;sL1&#65533;&#65533;p&#65533;&#65533;8p&#65533;s&#65533;&#65533;&#65533;d&#65533;&#65533;3h/&#65533;&#65533;$05	&#65533;&#65533;&#65533;3&#65533;&#65533;1Y&#65533;&#65533; H&#1682;@&#65533;&#65533;&#65533;&#65533;&#65533;%&#65533;zJ&#65533;6&#65533;
0&#65533; &#65533;>p]H&#65533;x&#65533;X8<(&#65533;x&#65533;eT&#65533;&#65533; &#65533;Mc&#65533;7&#65533;&#65533;&#65533;e8;&#65533;&#65533;P&#65533;&#65533;=&#65533;&#65533; ) [&#65533;&#65533;Q&#65533;&#65533;]&#65533;6(&#65533;&#65533;;&#65533;&#65533;l&#65533;+&#782;Ta&#65533;&#65533;+&#65533;&#65533;U&#65533;1&#65533;&#65533;S&#65533;&#65533;N&#65533;&#65533;&#65533;J&#65533;&#65533;h&#65533;Ih&#65533;&#65533;&#65533;&#65533;L 
P&#65533;6&#65533;&#65533;U&#65533;&#65533;SUHV&#65533;0&#65533;&#65533;S+ &#65533;jM&#65533;F&#65533;&#65533;	d&#65533;&#65533;W&#65533;j&#65533;&#65533;&#65533;&#65533;&#65533;&#65533;&#59960;o&#65533;n&#65533;&#65533;&#65533;[w<&#65533;(&#65533;Jx~&#65533;&#65533;&#65533;D@@[&#65533;&#65533;5&#65533;&#65533;&#65533;p&#65533;(&#65533;&#65533;Cg&#65533;i&#65533;A&#65533;&#65533; &#65533;&#65533;&#51950;b
;&#65533;h #8&#65533;&#65533;&#65533;&#65533;e0&#65533;[&#65533;&#65533;&#65533;&#65533;
&#65533;&#1602;&#65533;&#65533;ph&#526;_Z&#65533;"eN&#341;&#65533;&#65533;&#65533;6&#65533;&#65533; 3h&#65533;O&#65533;&#65533;&#65533;&#65533;gQ&#65533;&#65533;=&#65533; 2H&#65533;Y&#65533;<	&#65533;e&#65533;&#65533;M!P&#65533;&#65533;xr&#65533;p *&#65533;'r&#65533;m&#65533;Th&#65533;&#535;&#65533;&#65533;	&#65533;&#65533;%wb&#65533;&#65533;@{iA&#65533;&#65533;&#65533;&#65533;&#65533;&#65533;:&#65533;&#65533;&#65533;Ig&#65533;&#65533;C8&#65533;p&#65533;5A^#&#65533;-x&#65533;UH&#65533;&#65533;r]&#65533;@&#65533;9&#65533;&#65533;8&#65533; 1O&#65533;&#65533;70	&#65533;&#65533;&#65533;&#65533;&#65533;&#65533;5&#65533;C/;'%_&#65533;&#65533;&#65533;&#65533;&#1513;&#65533;&#65533;$ &#65533;]&#65533;&#65533;&#65533;i&#65533;9H&#65533;*[&#65533;AO&#65533;&#65533; *&#65533;&#65533;f&#517;T&#65533;&#65533;&#65533;qU&#65533;&#65533;&#65533;&#65533;8&#1541;+&#65533;dP&#65533;@pI&#65533;&#65533;^gt&#65533;&#65533;0&#65533;.&#65533;sd*&#65533;/1&#65533;'kJB&#65533;
&#65533;/&#65533;&#65533;&#65533;&#65533;&#65533;]&#65533;F(,6&#65533;`?	/&#65533;&#65533;A&#65533;2&#65533;]&#65533;EH&#65533;&#65533;k&#65533;h&#65533;	&#65533;DHFL&#65533;#&#65533;>&#65533;&#65533;wK9&#65533;&#65533;:&#65533;&#65533;&#65533;&#65533;R@&#65533;@&#65533;&#65533;	&#65533;'&#65533;&#65533;Y&#65533;&#65533;&#65533;/W0&#65533;70&#65533;&#65533;#9&#65533;&#65533;X  &#65533;R`&#65533;$Pg&#65533;U&#65533;-&#65533; 0hr&#65533;&#65533;&#65533;&#65533;,&#65533;&#65533;&#339;`&#65533;2&#65533;&#65533;&#65533;qA;y&#65533;&#65533;&#65533;&#65533;8`&#959;  &#65533;&#65533;	@ B"&#65533;'&#65533;p&#65533;&#1025;6&#65533;,&#65533;Ed&#65533;Z`p &#65533;&#65533;&#65533;Y`&#65533;&#65533;&#65533;@&#1033;&#65533;"&#65533;bP&#65533;[@&#65533;&#297;T.B&#65533;7H&#65533;90&#65533;&#65533;&#65533;&#65533;_ %PH&#65533;|&#65533;l&#65533;&#65533;&#65533;z&#65533;r&#65533;T
&#65533;&#65533;"F&#65533;&#65533;&#65533;-y&#65533;D&#65533;&#65533;Wg&#65533;` &#65533;1P&#65533;f&#65533;m&#65533;W&#65533;&#65533;&#65533;&#65533;H^yh&#65533;#8R&#65533;&#712;&#65533;&#65533;]&#65533;.@&#65533;&#65533;~&#65533;&#65533;&#65533;EH&#65533;&#65533;\]&#65533;&#65533;R&#65533;Y&#65533;&#65533;$]]&#65533;&#65533;&#65533;q&#65533;%&#65533; &#65533;]&#65533;X &#65533;H&#65533;Mo	&#65533;&#65533;vvm&#65533;&#65533;&#65533; &#65533;e&#990;9sF&#65533;&#65533;&#65533;&#65533;&#652;#&#65533;&#454;&#65533;h&#65533;"&#65533;5:X2hS.&#65533;L&#65533;k&#65533;&#65533;d&#65533;&#65533;&#65533;"&#792;	&#65533;c&#29937;&#65533;&#65533;&#65533;&#65533;&#65533;5b&#65533;&#65533;R&&#1188;J&#65533;2m&#65533;&#65533;&#65533;EYB&#65533;j&#65533;*&#1452;Z&#65533;r&#65533;&#65533;&#65533;&#65533;&#65533;W&#65533;C&#65533;&#65533;-k&#65533;T&#65533;0&#65533;&#65533;Y&#65533;g&#65533;&#65533;L&#65533;a&#65533;@&#433;1&#65533;5{&#65533;Q&#65533;G	&#65533; &#65533;@&#65533;y|f&#65533;R$&#65533;&#65533;2&#65533;&#65533;"u
&#65533;R&#65533;x'&#65533;g&#65533;&#65533;X&#65533;&#65533;RoS&#65533;&#65533;&#65533;&#65533;Lg&#65533;[hL0X*T&#65533;}w&#65533;&#65533;=S&#65533;P`&#65533;/n|x&#65533;&#20375;&#65533;m&#65533;r"&#65533;&#65533;pzM&#65533;Y/Dg&#65533;h8&#65533;18`&#65533;&#65533;N4&#65533;&#65533;&#65533;&#65533;Xo.N&#65533;&#65533;&#65533;&#65533;+90 (&#65533;r&#65533;J&#65533;14&#65533;&#65533;,&#688;&#65533;&#65533;{&#65533;&#65533;	&#65533;w&#65533;Y&#65533;0&#65533;'&#65533;0&#65533;{&#65533;T&#65533;E&#65533;&#65533;6&#65533;&#65533;y&#65533;X0Aw&#65533;%&#65533;&#65533;&#65533;w&#65533;&#65533;!&#65533;Q&#65533;&#65533; 
&#1536;H/q&#65533;$&#65533;rX&#65533;w0&#65533;&#1506;Y&#65533;Q&#65533;&#65533;*h&#65533;&#65533;g&#65533;Q8P1&#65533;\!&#65533;
&#65533;g&#65533;J"V&#65533;&#65533;\&#65533;
2#&#65533;6&#65533;A&#65533;&#65533;!&#65533;T	X&#65533;{e@|&#65533;R&#65533;u&#65533;J&#65533;X&#65533;`.&#65533;gY&#65533;&#65533;8&#65533;&#65533;&#65533;
z\p&#65533;&#65533;&#65533;gt&#65533;a&#65533;&#65533;3`B&#65533;&#65533;&#65533;	#d&#65533;&#65533;@&#65533;?*"yPY6@@&#65533;D*&#65533;(&#65533;&#65533;&#65533;\&#65533;0,pE&#65533;&#65533;T	&#65533;&#65533;D&#65533;&#65533;&#65533;&#65533;&#65533;&#65533;&#65533;&#65533;&#65533;R&#65533;&#65533;P&#65533;&#65533;sh&#65533;&#65533;+&#65533;&#65533;&#1190;&#65533;N+x&#65533;-&#65533;[&#65533;*&#65533;&#65533;&#65533;%&#65533;aLJ&#65533;&#65533;&#65533;f&#65533;*&#65533;&#65533;a&#65533;&#65533;&#1990;+oT&#65533;^d&#65533;M&#65533;r&#65533;/&#65533;&#65533;Y 2&#65533;@&#1159;&#65533;&#65533;&#1162;&#65533;&#65533;	&#65533;&#65533;&#65533;&#65533;&#65533;{&#65533;&#1313;yq&#65533;&#1290;&#65533;	0&#65533;&#65533;)3&#65533;$&#65533;@&#65533;2&#65533;<&#63590;@Q&#65533;-&#65533;&#65533;2&#65533;0!&#65533;Ay&#65533;&c3&#65533;)z&#65533;&#65533;&#65533;&#65533;1&#65533;g&#65533;L-pD"&#65533;&#65533;&#65533;&#65533;*sK)&#65533;&#65533;&#65533;&#65533;&#65533;+s1X&#65533;0&#65533;q&#65533;&#65533;$p&#65533;.&#65533;&#65533;$&#176;&&#65533;&#65533; 3&#65533;Xi&#65533;&#65533;&#65533;&#65533;%&#65533;J.&#65533;m&#65533;B;p &#65533;L3<&#65533;&#65533;&#65533;/&#65533;&#65533;B&#65533;&#65533;&#65533;&#65533;&#65533;&#65533;&#65533;8QC)@&#65533;w&#65533;&#65533;&#65533;&#65533;1&#65533;&#65533;(z&#65533;Z/&#65533;&#65533;[wg36&#65533;&#65533;< &#65533;KiF+@|&#65533;h&#65533;4*&#65533;&#65533;&#65533;&#65533;_&#65533;&#65533;&#65533;7&#65533;&#65533;&#65533;7&#65533;'"&#65533;3&#65533;&#65533;&#65533;r&#65533;&#396;2&#65533;8&#65533;Bm&GNt&#65533;Fu&#65533;)@&#65533;)&#65533;@&#65533;3&#65533;@&#65533;
&#65533;&#65533;r&#65533;-&#65533;tzZ&#65533;&#65533;1l&#65533;"b0<&#65533;?j &#65533;&#65533;`&#65533;$}&#65533; &#65533;&#65533;&#65533;)&#65533;&#65533; E&#65533;x&#65533;&#65533;&#65533;P&#65533;&#65533;&#65533;&#65533;X&#65533;&#65533;&#65533;_R&#65533;&#65533;;&#65533;&#65533;z8{F2&#65533;&#1665;a&#65533;	W&#65533;42&#65533;,h  A&#65533;&#65533;	a&#65533;&#65533;m	Q&#65533;* &#65533;&#65533;&#65533;&#65533;"X&#65533;x&#65533;t&#65533;f&#366;c&#65533;&#65533;&#65533;bX&#65533;&#65533;R@&#65533;K &#65533; &#65533;&#65533;
&#65533;&#65533;d &#65533;&#65533;E)
1&#65533;&#65533;&#65533;g#-&#65533;&#65533;&#65533;&#65533;&#65533;&#65533;9&#65533;&#65533;&#65533;p&#65533;M+&#65533;x&#65533;&#65533;&#65533;&#65533;&#65533;&#1160;$&#65533;2&#65533;&#1291;e&#65533;(&#65533;<&#65533;&#65533;&#65533;&#65533;64&#65533;&#65533; &#65533;a&#65533;&#65533;&#65533;
&#65533;&#65533;P&#65533;B&#65533;&#65533;&#65533;&#1295;!@&#65533;&#65533;p&#65533;&#65533;"K&#65533;&#65533;8&#65533;r&#65533;d5t@bLRA
&#65533;]&#65533;&#65533;<0&#65533;=uGD&#65533;&#65533;&#65533;&#65533;&#65533;&#65533;&#1623;)y'd&#65533;&#65533;0&#65533;&#65533;&#65533;&#65533;=C&#65533;`&#65533;r(&#65533;&#65533;0O&#512;&#65533;0Iy)!&#65533;&#65533;&#65533;t&#65533;6QY&#65533;&#65533;p 8`&#65533;&#65533;&#65533;NF&#65533;;Hta8&#65533;N&#65533;&#65533;x`_H&#65533;&#65533;r&#600;&#65533;B+(&#65533;\&#65533;L&#65533;Q8&#508;(V&&#65533;'
VD\(-~1&#870;&#65533;&#65533;&#65533;&#65533;&#65533;2jM&#65533;/&#65533;@
v_(cB^&#65533;I2J15&#65533;&#65533;`&#65533;h~&#65533;&#65533;{&#65533;&#65533;&#65533;&#65533;F &#65533;`&#65533; &#65533;&#65533;H>&#65533;&#65533;6&#65533;"&#65533;&#65533;s&#65533;,&#65533;&#65533;&#65533;ub&#65533;m&#65533;&&#65533;<&#65533;&#65533;&#65533;G_&#65533;X&#65533;&#65533;)D&#65533;&#65533;&#65533;K&#65533;~hR&#65533;&#65533;S&#65533;_,&#65533;&#65533;c=&#65533; &#65533;-|&#65533;0&#65533;&#65533;r &#65533;h&#65533;&q&#65533;&#65533;IVy&#781; Q&#65533;1&#65533;&#65533;8&#65533;6@&#65533;&#65533;s @Q&#65533;&#65533;Ph&#65533;&#65533;&#65533;V&#65533;L&#65533;&#65533;&#65533;)-!+l&#65533;&#65533;&#65533;r6&#65533;&#65533;A&#65533;&#65533;&#65533;&#65533;S&#65533;&#170;&#65533;I&#65533;5&#65533;&#65533;&#65533;rJzJ&#65533;S&#65533;" &#65533;a&#65533;X&#65533;\We&#65533;&#65533;(&#65533;iV&#65533;(&#65533;&#65533;@&#65533;"'I&#65533;Q&#65533;4!&#65533;&#65533;&#65533;@&#1218;&#65533;&#65533; &#65533;}KQ&#65533;&#1651;&#65533;&#65533;h&#65533;&#65533;m&#65533;^`&#65533;&#65533;?&#65533;&#65533;&#65533;&#65533;hI&#65533;&#65533;H&#1826;&#65533;&#65533;A#rp&#65533;T&#65533;&#65533;R$&#65533;&#65533;/4&#65533;&#65533;&#65533;&#65533;br&#65533;\&#65533;&#65533;c&#65533;!e&#65533;&#65533;H&#65533;p1&#65533;u&#65533;	3 U&#65533;n&#65533;&#65533; &#65533;&#65533;&#65533;&#65533;0h&#65533;qZ-&#65533;@J&#65533;&#65533;/Y
e&#65533;&#65533;W&#65533;@&#65533;&#65533;l&#65533; &#65533;AZ&#65533;3&#65533;&#65533;&#65533;*&#65533;`E&#65533;&#65533;&#65533;R-w&#65533;&#65533;"&#65533;&#65533;!F&#65533;&#177;&#65533;w&#65533;&#65533;&#65533;(&#65533;&#65533;9&#65533;r&#65533;A&#65533;L&#65533;&#65533;bL&#65533;&#65533;*>4&#65533;&#65533;&#65533;F&#65533;"&#1025;"&#65533;&#65533;&#65533;s &#65533;&#65533;V&#65533;Z9)&#65533;#&#65533;E&#65533;&#65533;D&#65533;6&#65533;2&#65533;Z&#65533;`&#65533;&#65533;\0&#65533;$Y&#65533;'&#65533;p&#65533;8\&#65533;o&#65533;c&#65533;\&#65533;c&#65533;dB6\&#65533;C&#65533;-C&#65533;&#65533;&#65533;n&#65533;&#1666;B&#65533;bW&#65533;&#65533;I0&&#65533;&&#65533;&#65533;E&#1089;Q&#65533;9R@&#65533;"#U(I&#65533;q&#65533;=d&#65533;&#65533;&#65533;2_&#65533;c:2&#65533;&#65533;vJ&#65533; &#65533;*&#65533;&#65533;&#65533;&#65533;&#65533;&#65533;~&#65533;	.a&#65533;K&#65533;?=&#65533;S&#65533;C'xH&#65533;3&#65533;&#65533;D&#65533;[Eo&#65533;&#65533;&#65533; &#65533;XF&#65533;u&#65533;&#65533;aX"L&#65533; &#65533;$&#65533;&#65533;@P`&#65533;*x&#65533;&#65533;tK&#65533;&#65533;@&#65533;&#65533;&#65533;&#65533;m&#65533;N/&#65533;nX&#65533;&#65533; &#65533;3&#278;1&#65533;:&#65533;&#65533;@&#65533;&#65533;&#65533;&#65533;7
@&#997;\&#65533;d&#65533;	r&#65533;&#65533;Pf&#65533;)&#65533;&#65533;`&#65533;&#65533;&#65533;1&#65533;&#65533;&#65533;g&#65533;qh6&#65533;t&#65533;&#65533;E &#65533;$R&#65533;&#65533;&#65533;)CK&#65533; &#65533;{&#65533;&#65533;&#65533;&#65533;|&#65533;&#65533;&#65533;&#65533;y&#65533;a5&#65533;&#65533;,&#65533;&#65533;&#65533;&#65533;)&#268;YD7h&#65533;&#65533;&#65533;}VX&#65533;J&#65533;&#65533;&#65533;&#65533;&#1722;f&#65533;&#65533;&#65533;&#65533;N&#65533;:&#65533;B&#65533;@t&#65533;D(&#65533;V&#65533;&#65533;&#65533;&#65533;N&#65533; &#65533;&#65533;w&#65533;bDV&#65533;&#65533;#T1&#65533;&#65533;&#65533;Bi&#65533;&#65533; &#65533;&#65533;&#65533;&#65533;*&#65533;&#65533;&#65533;+&#65533;&#65533;8&#65533;
&#65533;x&#65533;Q#E&#65533;E&#1793;0u&#65533;(}Ax&#65533;&#65533;x5&#65533;6
#<&#65533;b&#65533;&#65533;&#1876;
0&#65533;,&#65533;!p&#65533;3Vy&#65533;0(&#65533;&#65533;&#65533;&#65533; &#65533;&#65533;&#65533;&#65533;=&#65533; &#65533;L &#65533;FW-&#65533;&#65533;&#1504;&#65533;&#65533;`Y9 &#65533;(1&#1556;&#65533;&#65533;-&#65533;B$<&#65533;&#65533;Z&#65533;&#65533;E&#65533;&#332;s|X&#65533;.&#65533;&#65533;UD*0AT &#65533;&#65533;lMNEp ) &#65533;&#65533;&#65533;&#65533;)&#65533;&#65533;&#65533; '%t&#33250;&#65533;&#65533;\A&#1549;&#65533;&#31234;]&#65533;)&#65533;]i&#65533;&#65533;1O&#65533;&#65533; g!&#65533;w@tA'&#65533;&#65533;/&#65533;&#65533;b3&#65533;-&#65533;&#65533;T &#65533;&#65533;&#65533;&#65533;U0&#65533;&#65533;hx&#65533;&#65533;&#65533;@
&#971;aE|&#65533; B&#65533;AP&#65533;*&#65533;&#65533; ^&#65533;x&#1543;&#65533;&#65533;&#65533;&#65533;&#65533;I&#65533;&#65533;&#65533;  :&#65533;&#65533;&#65533;\&#65533;!&#700;dY&#65533;<@$&#65533;'p&#65533;I&#65533;1&#65533;,&#65533;&#65533;	l ;&#65533;&#1709;)StD@DA&#65533;B&#65533;Y&#65533;&#65533;&#65533;	&#65533;&#65533;Z&#65533;`\&#65533;&#65533;y&#65533;3(/&#770;"&#65533;ZD&#65533;&#65533;MREL&#65533;0(&#65533;&#65533;2(&#198;&#65533;&#65533;t ; "&#65533;&#65533;D!"&#65533;&#65533;&#65533;&#1613;&#65533;F&#65533;(B&#65533;&#65533;T&#65533;=&#65533;.&#65533;A&#65533;a05&#65533;&#65533;&#65533;D4&#65533;	&#65533;&#65533;&#770;HP&#65533;3&#65533;BH&#65533;J&#65533;`&#65533;&#65533;&#65533;0&#65533;&#65533;H&#65533;&#65533;&#65533;0d&#65533;@.&#65533;!J&#65533;TD&#65533;&#65533;l&#65533;(`&#65533;)&#65533;A&#65533;&#65533;Q&#65533;_&#561;L4&#41809;	F&#65533;p&#65533;&#65533;&#65533;@&#65533;?R&#65533;u&#65533;l H&#65533;&#18019;&#1185;&#65533;&#65533;&#65533;bPSB&#65533;&#65533;&#65533;&#65533;&#65533;&#65533;&#65533;	&#65533;A(<&#65533;&#405;\0C(D
H&#65533;&#1431;^&#65533;p&#65533;P&#65533;4&#65533;&#65533;@L&#65533;!&#65533;Fnd&#65533; dL&#65533;Ln&#65533;E&#65533;&#65533;&#65533;&#65533;&#65533;&#65533;&#65533;&#65533;Q&#65533;B&#65533;&#65533;H@Sy%&#65533;&#65533;&#65533;&#65533;&#65533;-H*&#65533;.,B8&#65533;f9&#65533;&#65533;&#65533;D&#65533;
h&#65533;)&#65533;&#65533;&#65533;3&#65533;&#65533;&#65533;&#65533;,&#65533;D&#65533;J&#65533; &#65533; @p@,&#65533;&#65533;]9&#65533;RLX&#65533;&#65533;Q&#65533;&#65533;&#65533;&Z&#65533;&#65533;l&#65533;(x&#65533;&#65533;&#65533;&#65533;&#65533;&#65533;dg!OT&#65533;&#65533;K$&#65533;	DA!&#65533;&#65533;;&#65533;UB&#65533;&#65533;&8B|@S=&#65533;8&#65533;
A P&#1199;u3t&#65533;&#1787;&#65533;@&#1614;&#65533;&#65533;m(&#65533;WZTjr&#65533;F&#65533;&#65533;m&#65533;p&#65533;&#65533;A+x&#65533;&#65533;/B&#65533;d &#65533;&#65533;&#65533;&#65533; &#65533;&#65533;{&#65533;R&#65533;&#65533;+x0&#65533;4&#65533;&#65533;  &#65533;&#65533;&#65533;&#65533;&#65533;&#65533;x&#65533;&#782;q%&#65533;&#65533;e&#65533;&#65533;&#65533;i&#65533;&#65533;E&#65533;&#65533;y&#65533;B&#65533;a:&#65533;o&&#65533;JQD &#65533;
X&#65533;&#65533;&#65533;HQ&#65533;0<&#65533;&#65533;4&#65533;&#65533;e&#65533;&#1880;&#1995;<&#65533;	&#65533;&#65533;&#65533;&#65533;1&#65533;&#65533;&#65533;C-&#65533;&#65533; q&#65533;h&#65533;&#65533;&#65533;U1&#65533;q&#65533;^,$&#65533;&#65533;&#65533;?&#65533;hf&#65533;U&#65533;&#65533;G&#65533;&#65533;&#65533;&#65533;&#65533;Vc&#65533;Yn( l&#65533;B&#65533;&#65533;&#65533;00B&#65533;y&#65533;&#65533;&#65533;&#65533;&#65533;Iv&#65533;&#65533;(@d&#65533;. Cb &#65533;a&#65533;&#65533;+&#65533;A	0 WtX &#65533;B&#65533;2&#65533;&#65533;)5M&#65533;&#65533;-4&#149;_qh&#65533;&#65533;YuhR&#65533;&#65533;|)oh&#65533;&#1108;&#65533;xL&#65533;$&#65533;
&#65533;&#65533;&#65533;N&#65533;/D&#65533;l	&#34966;n
~&#65533;R&#65533;&#65533;&#65533;&#65533;&#65533;"&#65533;&#65533;&#65533;&#65533;{$1&#65533;b&#65533;&#65533;&#65533;mX&#65533;&#65533;&#65533; C+4&#65533;%&#65533;&#65533;&#65533;`X%5&#65533;-0&#65533;&#65533;&#65533;&#65533;H&#65533;&#65533;L&#65533;w&#408;&#65533;&#65533;j&#65533;&#65533;&#65533;&#65533;&#65533;&#65533;&#65533;&#65533;&#65533;|&#65533;&#65533;@&#65533;&#65533;&#65533;i&#65533;]&#65533;F  &#65533; |&#65533;&#65533;&#65533;#1&#65533;B$&#65533;&#65533;
\&#65533;&#65533;&#65533;*E!&#65533;&#65533;+&#65533;&#65533;&#65533;AC#&#65533;T&#65533;@TA&#65533;l&#65533;1&#65533;&#65533;&#65533;&#65533;lA)&#514;0<Y&#65533;&#65533;&#65533;"&#65533;&#65533;&#65533;N&#65533;&#65533;&#65533;&#1689;OW&#65533;&#954;&#65533;&#65533;D&#65533;&#65533;&#65533;@0&#65533;$A&#65533;I`HK&#65533;6&#468; &#65533;8&#65533;&&#65533;&#65533;	%2&#65533; &#65533;@&#340;&#65533;&#65533;JS&#65533;&#65533; &#65533;$&#65533;&#65533;N{|<&#65533;h&#65533;&#65533;%&#65533;B&#65533;&#65533;1&#65533;X&#65533;&#65533;
 ,&#65533;n&#65533;&#169;tM-,&#65533;&#65533; <X>&#65533;&#65533;'&#1611;&#65533;&#65533;&#65533;^&#65533;&#990;J9l&#65533;Y&#65533;@&#65533;&#65533; 	,&#65533;&#65533;&#65533;rx&#65533;&#65533;@@&#178;&#65533;&#639;,&#65533;/&#65533;	&#267;&#65533;f&#65533;&#65533;&#65533;WjYE @&#65533;%&#1794;/8&#65533;$&#65533;$8A&#65533;R&#65533;`6C&#65533;&#65533;m&#65533;&#65533;&#65533;&#65533;&TU&#65533;DJ-&#65533;&#65533;=&#65533;&#65533;J&#65533;jZ&#65533;)&#65533;&#65533;&#1073;&#65533;&#65533;&#9352;~H&#65533; &#65533;&#65533;&#65533;A&#65533;&#65533;&#65533;&#65533;&#65533;hn&#65533;&#65533;kE@g&#65533;&#65533;#C2&#65533;"d&#65533;&&#65533;&#65533;&#65533;&#65533;&#65533;&#65533;&#65533;&#65533;&#65533;I &#65533;@!l&#65533;+&#65533;X&#65533;&#65533;&#65533;&#65533;&#65533;&#65533;&#65533;&#65533;1&#65533;0pBXA
&#65533;X0 &#65533;&#65533; &#65533;&#65533;&#65533;&#65533;&#65533;W.&#65533;B%&#65533;P&#65533;&#65533;&#65533;&#65533;`&#65533;&#65533;3f&#65533;&#65533;iI&#65533;&#65533;&#65533;@&#65533;&#65533;&#65533;&#65533;&#65533; &#65533;&#65533;f&#65533;oYp&#65533;BE&#65533;&#65533;B/&#65533;Q&#65533;&C-&#1026;#&#65533;&#65533;2O&#65533;`(Z&#65533;&#65533;&#65533;I&#65533;&#65533;@&#65533;(|_t&#65533;	2X&#65533;&#65533;A%&#65533;&#65533;N&#65533;&#65533;	&#65533;Tp$&#65533;A&#65533;d&#65533;&#65533;&#65533;3&#65533;)@&#65533;&#65533;&#65533;&#577;&#65533;&#1465;.&#65533;&&#65533;X&#65533;0&#65533;X&#65533;&#65533;.E	&#65533; &#65533;&#65533;A&#65533;&#65533;&#65533;&#65533;I&#65533;&#65533;kGV
&#65533;A(&#1026;&#65533;&#65533;Z&#65533;!&#65533;1XB&#65533;&#65533;!:,&#65533;&#603;&#65533; &#65533;&#65533;' ^&#65533;&#585;2&#65533;&#65533;'&#65533;1&#65533;%$&#65533;'&#65533;&&#65533;xA &#65533;h&#65533;(F0&#65533;)&#65533;A\#~n&#65533;VG&#65533;&#65533;&#65533;&#65533;&#65533;
&#65533; dAr&#65533;Ah&#65533;&#65533;0&#65533;0~&#65533;&#65533;Q&#65533;&#65533;hB, 0&#65533;=3T4&#65533;&#65533;'&#65533;q&#65533;E&#65533;2&#65533;&#65533;$\)&#65533;&#65533;1&#65533;N&#65533;t&#65533;X&#65533;&#65533;&#65533;&#832;&#65533;*t0&#65533;&#65533;1&#65533;-&#65533;x'&#65533;&#65533;p&#65533;&#65533;&#1360;&#65533;q&#65533;(&#65533;&#65533;&#65533;&#65533;&#65533;&#65533;@s&#65533;&#65533;&#65533; &#65533;&#65533;&#65533;&#65533;MJ&#65533;&#65533;A$&#65533;&#65533;&#65533;5O,&#65533;%&#65533;&#65533;2N^&#65533;&#65533;^&#65533;&#65533;E&#65533;&#65533;&#65533;,&#65533;6&#65533;I&#65533;lD&#65533;&#65533;R&#65533;(&#65533;DAx8&#65533;
34&#65533;*A&#65533;&#65533;&#65533;3&#65533;%$&#65533;8tq<&#65533;J4@`&#65533;Er&#65533;&#65533;P&#65533;e&#65533;+&#65533;*&#65533;kE&#65533;Q&#65533;@&#65533;A&&#65533;&#65533;3&#65533;&#65533;3&#65533;t&v&#65533;&#65533;/&#65533;&#65533;D\&#65533;"\\`>&#65533;c\&#65533;&#65533;&#65533;R @	&#65533;&#65533;Dm14By&#65533;4&#65533;sn&#65533;&#65533;Z5X&#65533;&#423;,m@&#65533;H@(&#65533;dt&#65533;AFgA\&#65533;f&#65533;>&#65533;Z;&#65533;&#65533;&#65533;8&#65533;\B&#65533;&#65533;&#65533;1&#65533;%&#65533;&#65533;&#65533;&#65533;HlC&#65533;Z&#65533;P&#65533;
A"&#65533;&#65533;&#65533;&#65533;B&#65533;&#65533;"&#65533;&#65533;@&#65533; Dma&#65533;2&#1026;  A&#246;ew&#65533;&#65533;ivqV&#65533;&#65533;S0 	&#65533; lA&#65533;&#65533;&#65533;8AD ib&#748;&#545;&#65533;Xz{&#65533;lSD8&#65533; &#65533;1&#65533;%@&#65533;u&#65533;&#65533;s#&#65533;&#65533;&#65533;H@
&#65533;&#65533;[e&#65533;B&#65533;2&#65533;&&#65533;u&#65533;&#65533;m&&#65533;@d&#65533;dU&#65533;2&#65533;&#65533;&#65533;@&#65533;6&#65533;&#65533;}&#65533;7q &#65533;O&#65533;%0@&#65533;&#65533;&#65533;D&#65533;&#65533;&#65533;r&#65533;&#65533;8 &#65533;&#65533;K&#65533;&#65533;&#65533;&#65533;&#65533;&#65533;A"&#65533;\=&#65533;u>AS&#65533;6&#65533;S&#65533;U\t&&#163;(I&#65533;&#65533;^3C&#65533;&#65533;&#65533;&#65533;&#65533;Y&#65533;3u&H&#65533;{&#65533;$&#65533;@~&#65533;L&#65533;w"q&#65533;&#65533;8&#65533;phV&#65533;&#272;$@h@&#65533;&#65533;
&#65533;&#65533;0&#65533;s&#65533;b&#65533; &#65533;@\@&&#65533;&#65533;G/E&#65533;&#65533;&#65533;%@&#65533;Y'(0A&#65533;S&#65533;NT&#65533; &#65533;@L	Ni3&#65533;B)&#65533;'&#65533;}&#65533;P&#65533;X&#65533;@&#65533;&#65533;H2&#65533;@&#65533;S:~T&#65533;x{&#988;#GE%"&#65533;$4&#65533;g&#65533;9&#65533;&#65533;s&#65533;&#65533;&#65533;@x&#65533;&#65533;&#65533;p&#65533;x&#65533;&#65533;!&#65533;F|oL&#65533;&#343;}B&#65533; t&#65533;'"&#65533;&#65533;&#65533;&#65533;`B,&#65533;I<&#65533;)&#65533;&#65533;&#65533;&#65533;&#65533;RK&#65533;xP&#65533;0(&#65533;1&#65533;&#65533;&#65533;&#65533;&#65533;t&#65533;aZ&#65533;:X`&#65533;&#65533;&#65533;&#65533;&#65533;@&#65533;&#65533;TA&#65533;&#65533;&#65533;&#65533;&#65533;0&#65533;u*&#65533;`@&#65533;%d&#65533;&#65533;zN'8&#65533;&#65533;&#65533;&#65533;M&#65533;q&#65533;&#65533;T&#155;&#65533;&#421;N/&#65533;B#A&#65533;r&#65533;e&#65533;&#65533;`&#65533;&#65533;&#65533;!&#65533;&#65533;+&#514;$`A	PF&#65533;&#65533;&#65533;x&#394;&#65533;&#65533;X&#65533;&#65533;_TyE&#65533;:&#65533;&#65533;&#65533;PA&#65533;X&#65533;&#65533;h&#65533;,r&#65533;&#65533;_W&#65533;mh@&#65533;A% &#65533;&#65533;&#65533;(Ts
&#65533;&#65533;+&#65533;Sh&#65533;1L&#65533;{4&#65533;/&#65533;&#65533;'<&#65533;v &#65533;&#65533;&#65533;&#65533;&#65533;&#65533;&#65533;A&#65533;A( j(}&#65533;&#65533;&#65533;&#65533;{D&#65533;p&#65533;av&#65533;&#65533;Ha&#65533;&#65533;`t&#65533;&#65533;d<@&#65533;&#65533;]&#65533;&#65533;&#65533;d@&#65533;%&#65533;&#65533;&#65533;6&#65533;'&#65533; $&#65533;=8L&#65533;	$&#65533;bty&#65533;%7,D0 &#1024;&#65533;&#65533;&#65533;y&#65533;@
 \&#65533;&#65533;&#65533;n$>&#65533;lS&#65533;l&#1248;C3&#644;P&#65533;E[&#65533;!&#65533;Al&#65533;4#r&#65533;EE`&#65533;&#65533;A%p|&#1650;&#65533;&D&#65533;&#65533; &#65533;&#65533;&#65533;<&#65533;x&#65533;pA_n&#65533;&#65533;,`&#65533;	` &#1368;&#65533;&#65533;E&#65533;D&#65533;&#65533;&#65533;R?Wl-@8&#65533;`A&#65533; `&#65533;&#65533; 	(&#65533; &#65533;3i&#1060;Q&#65533;&#65533;&M&#65533;4bxL@p aI&#65533;'D&#65533;R I&#65533;P&#65533;&#65533;Y&#65533;&#65533;&#796;=&#1257;&#65533;&#65533;1JX<(&#65533;&#65533; J&#65533;GY
\x&#65533;&#65533; &#65533;`B&#65533;&#37657;&#65533;&#65533;4wf}6k&#65533;]&#656;h&#65533;&#65533;aU&#65533;&#65533;m[&#65533;&#65533;&#341;;&#65533;n]&#65533;w&#65533;&#65533;&#1403;W&#65533;R&#65533;&#65533;uZ4 Y&#65533;\D&#65533;&#65533;f&#65533;G&#65533;ar`&#65533;&#65533; p&#1777;i&#65533;&#65533;&#65533;$&#65533;&#65533;_6&#65533;Q&#65533;zg&#65533;Uu&#65533;&#65533;x&#65533;&#65533;&#65533;Y&#65533;&#65533;&#65533;&#65533;K&#1072;&#65533;T&#65533;FL&#1580;S&#65533;pb&#1402;&#65533;V&#65533;$3$&#65533;&#65533;&#65533;&#65533;&#65533;-e&#214;>vf&#65533;|&#65533;g&#1534;=&#65533;a&#65533;&#1449;#&#65533;&#65533;&#65533;&#65533;@
\,&#65533;BF#G&#65533;&#65533; qAA&#65533;&#65533;&#65533;&#582;=&#65533;&#65533;&#65533;&#65533;#_&#65533;tn4&#65533;&#65533;&#65533;%1PP@6&#65533;Jb&#65533;9&#65533;b&#65533;&#65533;&#65533;0&#65533;"JJd> &#65533;%&#65533;&#65533;&#65533;&#335;-&#65533;&#65533;@&#65533;&#65533;3&#65533;&#65533;&#65533;&#65533;k&#65533;&#375;
&#65533;N&#65533;i&#270;)&#65533;Z\&#65533;6	&#65533;&#65533;p&#65533;lxB&#65533;2:&#680;1&#65533;&#65533;C&#65533;8&#65533;E&#65533;&#65533;ZP%.BBtp&#65533;&#65533;r*&#65533;$Xh&#65533;!	&#65533;&#65533;%&#65533;&#65533;"	&#65533;&#65533;&#65533;Z&#65533;&#65533;I&#65533;G&#65533;&#65533;<&#65533; &#65533;$&#65533;t$3,2&#65533;&#65533;&#371;&#65533;&#65533;&#65533;&#65533;Ckt&#65533;<A&#65533;&#65533;3&#65533; &#65533;,&#65533;Lc&#65533;5<r/5-&#65533;&#1110;*&#65533;&#65533;&#65533;&#65533;&#65533;f&#65533;&#65533;&#65533;fT&#65533;# ( P&#65533;&#65533;&#65533;Q&#65533;@&#65533;	j@&#65533;0 q%U&K&#65533;&#65533;&#65533;&#65533;&#65533;&#65533;&#65533;g[d&#65533;(&#65533;&#65533;&#65533;Z&#65533;&#388;&#65533;&#65533;&#1199;,I&#65533;&#65533;&#65533;=&#65533;.U&#65533;`&#65533;S[Wz&#65533;l`cTw&#65533;@Yi&#199;&#65533;&#65533;&#65533;V&#65533;&#65533;&#65533;&#65533;#&#65533;eT&#65533;&#65533;X69&#65533;&#65533;f5(bm)npZ&#65533;&#65533;Xc&#65533;*o&#65533;&#65533;&#65533;'&#65533;0&#65533;#&#65533;2*0hH&#65533;&#65533;2&#65533;:+-6&#65533;`X&#65533;&#65533;R8ky&#65533;',0&#65533;&#65533;n'$&#65533;_&#65533;&#65533;O&#65533;B&#65533;&#65533;T&#65533;	P+&#65533;qe&,JfZi}d&#65533;&#65533;&#65533;l&#65533;&#65533;&#638;&#65533;&#65533;&#65533;.&#65533;6l&#65533;&#65533;&#65533;&#573;&#65533;PFc&#65533;%&#65533;-&#65533;Q&#65533;(&#65533;,pN8&#65533;fvAE&#65533;/60&#65533;S&#65533;	&#65533;&#65533;&#65533;&#182;&#65533;&#65533;&#65533;>xA
P&#65533;&#1113;&#65533;&#1098;&#65533;D`p,u&#65533;.)&#65533;-[&#65533;CB&#65533;&#65533;@q5H(&#65533;8&#65533;"&#65533;&#65533;&#65533;	&#65533;&#65533;$&#589;&#65533;1?&#65533;
8&#65533;XP&#65533;&#65533;^&#65533;&#65533;&#65533;&#65533;W&#65533;&#65533;@&#1412;X&#65533;&#65533;&#65533;l]&#65533;z*&#65533;@&#65533;N&#65533;IFKU{&#65533;&#65533;&#65533;&#65533;&#65533;u&#65533;K&#65533;,&#65533;&#65533;&#65533;7&#65533;}(%&#64936;v&#1570;R&#65533;&#65533;C&#65533;1&#65533;&#65533; @r&#65533;&#65533;&#65533;&#65533;,&#65533;.&#65533;8&#65533;x9&#202;&#65533;&#65533;&#65533;&#65533;^t&#65533;
&#65533;&#1556;.3PAi&#65533;iJ
&#65533; &#65533;&#65533; &#65533;2r&#65533;<&#65533;$CE`&#65533;`R&#65533;:&#911;}&#65533;&#65533;&#65533;C&#65533;&#65533;&#65533;/Ka&#65533;&#65533;)&#65533;%)
=xXJ'1QG%&#65533;C7&#65533;&#65533;&#1124;&#65533;&#65533;&#65533;D(;"&#65533;V]&#65533;&#65533;^F4&#1280;&#65533;&#65533;SVR&#65533;c`&#65533;&#65533;X&#65533;|&#65533;C9R&#966;8&#65533;#&#65533;&#65533;(&#65533;&#65533;-&#65533;JJ`&#65533;&#65533;&#65533;&#65533;/&#65533; &#65533;&#65533;&#65533;&#65533;)$&#65533;(l&#65533;B,&#65533;!E{=#&#65533;&#65533;&#65533;&#65533;&#65533;pL3&#65533;&#65533;&#65533;&#65533;6 &#65533;&#65533;&#65533;&#65533;2F&#65533;Bf&#65533;b+X&#65533;@<&#65533;DO&#65533;Sg&#65533;&#65533;-&#65533;B&#65533;O&#65533;&#65533;~&#65533;&#65533;#8&#65533;&#65533;9f&#65533;&#1602;jdK&#65533;&#65533;&#65533;["&#65533;&#65533;&#65533;!{&#65533;&#65533;&#65533;&#65533;&#65533;&#65533;&#65533;&#65533;&#65533;&#65533;g2&#65533;c&#65533;[&#65533;8&#617;&#65533;E6&#65533; ,p&#65533;"F1&#65533;&#65533;&#65533;&#65533;C&#65533;&#65533;u&#1170;&#65533;&#65533;&#65533;?&#65533;&#65533;O>&#65533;p&#65533;9&#65533;B&#65533;"I&#65533;[&#65533;z&#65533;'>Kr&#1563;lp&#65533;&#65533;	&#65533;&#65533;&#65533;E,&#65533;&#65533;d@
8&#65533;&#65533;EP&#65533;&#65533;r-&#65533;&K!'&#65533;&#65533;@n&#1540;T&#65533;DQ0&#65533;&#65533;f'g)&#65533;'9&#65533;&#65533; 5&#65533;P&#65533;(&#65533;&#65533;)`%`&#65533;&#65533;2&#65533;P&#65533;&#65533;&#65533;G&#65533;&#65533;&#65533;&#65533;&#65533;5.,x$&#65533;H&#65533;.#&#65533;&#65533;&#65533;&#65533; &#65533;&#65533;&#65533;&#65533;&#65533;&#65533;&#359;FL&#65533;Gc&#65533;@
&#65533;'&#65533;3YW$ &#65533;&#65533;zQ&#65533;s&#65533;&#65533;Q+&#65533;&#65533;.&#65533;q`&#65533;@&#65533;&#65533;&#65533;#j`&#65533;&#944;&#65533;&#65533; 9&#65533;Ti&#65533;\3@18&#65533;	kV&#65533;&#65533;JX&#65533;u&#65533;&#65533;&#65533;`(&#65533;[&#65533;h&#65533;&#65533;Y&#65533;&#65533;&#65533;h&#65533;@&#65533;P&#65533;_0&#65533;f&#65533; A&#65533;&#65533;g&#65533;&#65533;&#65533;o!&#65533;u.4v+G&#65533;&#65533; 	h &#65533;&#65533;&#65533;@#W&#65533;Ap[m%&#65533;h=&#65533;[+|!&#65533;&#65533;m)'&#65533;(3v&#65533;^\&#65533;s&#65533;&#65533;&&#65533;&#65533;^&#65533;&#65533;
&#65533;&#65533;[>&#65533;&#65533;&#65533;	&#65533;X&#65533;q&#65533;&#65533;&#65533;u&#65533;&#65533;z.b'&#65533;&#65533;&#65533;M&#65533; &#65533;s&#65533;d&#65533;0D&#65533;qd
&h&#65533;E)F&#65533;i&#65533;&#65533;Q&#65533;&#65533;*&#65533;K&#65533;&#65533;&#65533;&#65533;&#584;&#65533;,2a&#65533; &#65533;&#65533;&#65533;S&#65533;J&#65533;&#65533;y%&#65533;&#65533;p\&#65533;*&#65533;&#65533;&#65533;{0@1$&#65533;-&#65533;&#65533;&#65533;&#65533;&#65533;&#65533;&#65533;&#65533;	p)&#65533;p, !&#65533;&#65533;E&#65533;&#65533;&#65533;0&#713;&#65533;@&#65533;+&#65533;&#65533;)x`&#65533;>&#65533;&#65533;"&#65533;&#65533;&#65533;ei20D8&#65533;E&#65533;!&#65533;&#65533;|T?o&#65533;A&#65533;0&#1640;	a&#65533;;D>mB&#65533;a&#65533;&#65533;&#65533;3z&#65533;	Q&#65533;a= AxA&#65533;8&#65533;&#65533;&#65533;&#65533;i&#65533;&#65533;>;hZZ&#1027;. ``.84&#65533;C&#65533;h&#65533;)&#246;&#65533;<5V&#65533;&#65533;es&#65533;:F1&#65533;q	7&#65533;&#65533;&#65533;m&#65533;&#65533;:&#65533;tko&#65533;&#65533;&#65533;K&#65533;&#1690;&#65533;&#65533;,@|18f&#65533;&#65533;&#65533;&#65533;J&#65533;&#65533;-&#65533;X)&#65533;J&#65533; &#65533;-&#65533;a&#65533;&#65533;hR&#65533;&#65533;f&#65533;D&#65533;&#65533;D#&#65533;@\`Y&#65533;> a&#65533;MB&#65533;&#65533;7@&#65533;,T&#65533;1&#65533; "HB&#65533;|;2(&#65533;&#65533;p3a&#65533;D&#65533;&#65533;-&#65533;&#65533;j&#65533;&#65533;l&#65533;x@&#65533;&#65533;E1h&#65533;&#65533;&#65533;5Ta&#65533;&#65533;&#65533;PCo*&#65533;z&#65533;&#65533;+&#65533;&#459;&#65533;2&#65533;~&#65533;&#65533; &#65533;,0&#65533;&#65533;&#65533;N&#65533;4P&#65533;&#65533;m{tT&#65533;`0O&#65533;b&#1246;&#65533;&#65533;&#65533;&#65533;_t"z0BV&#65533;a&#65533;&#65533;&#65533;&#65533;&#65533;/og&#65533;&#2327;i&#65533;lp&#65533;W&#65533;I0`^hhTQ&#65533;&#65533;&#65533;	&#65533;c|&#65533;&#65533;&#65533;&#65533;;S 	B&#65533;`&#65533;&#65533;H&#65533;a&#65533;&#65533;Xu&#65533;`&#65533;w0*&#65533; &#65533;]lB&#65533;&#65533;&#65533;Q<&#65533;&#65533;&#1264;&#65533;~t/&#65533;&#65533;&#65533;&#65533; &#65533;c&#65533;{&#1040;,&#65533;zgK&#65533;&#65533;&#65533;'&#65533;A&#65533;H&#65533;&#65533;<&#65533;l{&#65533;d&#65533;H&#65533;'&#65533;&#65533;#&#65533;&#65533;	&#551;V[&#65533;&#65533;&#65533;G|&#65533;r&#65533;=&#65533;&#585;T_&#65533;&#65533; X&#65533;&#384;&#65533;&#65533;&#65533;&#65533;`P&#65533;&#65533;U3R&#65533;9&#65533;	&#65533; P!sVl&#1638;FU&#65533;&#65533;&#65533;A &#65533;&#65533;B &#65533;H"$&#65533;G&#65533;&#65533;&#65533;&#65533;&#65533;&#65533;&#65533;&#65533;&#65533;&#65533;&#65533;A&#65533;&#65533;&#65533;
&#65533;&#65533;&#65533;&#256;	f@zJ&#65533;&#65533;&#65533;IXr&#65533;O
&#65533;&#65533;%&#65533;Res&#65533;e'&#65533;Aj&#65533;@x &#65533;>&#65533;;*&#65533;&#65533;z4&#65533;&#65533;&#65533;F&#1428;j `&#65533;&#65533;&#65533;(&#65533;R:bp&#65533; &#65533;`&#65533;&#65533;&#65533;!&#65533;&#65533;&#65533;&#65533;&#65533;4&#65533;"&#65533;^&#65533;4&#65533;Z0&#65533;r&#65533;6@&#65533;&&#65533;&#65533;&#65533;&#65533;p&#65533;&#65533;&	&#65533;&#65533;&#65533;&#65533;HZ&#1154;&#65533;@
&#65533;d&#65533;@
&#65533;&#65533;5&#65533;&#65533;b&#65533;&#65533;x`&#65533;@~a&#65533;&#65533;gna"&#65533;^ &#65533;	&#65533;D~&#65533;
&#65533;&#65533;b&#65533;0`&#65533;&#65533;&#65533;p&#65533;&#65533;&#65533;o&#65533;&#65533;J%&#65533;&#65533; :&#65533;	&#65533;&#65533;&#65533;<b&#65533;&#65533;&#65533;.@f6&#65533;&#65533;&#65533;&#65533;&#65533;xH &#65533;&#65533;p&#65533;j&#65533;4&#65533;B&#65533;na&#65533;h&#65533;&#65533;B&#65533;<-&#65533;&#65533;aH&#65533;&#65533;`v&#65533;`&#65533;j&#65533;&#65533;%+.,X&#1102;&#65533;h&#65533;&&#65533; n&#65533; @&#65533;`&#65533;&#65533;rG8&#65533;&#65533;/&#65533;N&#65533;F
Z&#65533;&#65533;@D A&#65533;&#65533;&#65533;&#65533;AAO@&#65533;h'&#65533;A&#65533;AA&#65533;@&#65533;6&#65533;&#65533;@&#65533;,&#561;&#65533;&#65533;&#65533;&#65533;M&#65533;&#65533;&#65533;h&#65533;D&#65533;&#65533;&#65533;=4&#65533;&#65533;@&#65533;&#65533;|&#65533;2T&#65533;%`&#65533;`&#65533;'&#65533;tb&#65533;&#65533;v &#65533;&#65533;f&#65533;0&#65533;b8&#65533;j&#65533;&zAtA&#65533; n`A&#65533;o#&#65533;&#65533;#&#65533;h&#65533;&#65533;&#65533;Vt&#65533;
&#65533;&#65533;=b&#65533;`&#65533;&#65533;\&#65533;EbO%&#65533;&#65533;&#65533;&#65533;&#65533;&#65533;c&#65533;&#65533;6&#65533;N&#65533;&#65533;N&#65533;&#65533;q&#65533;J@r&#65533;&#65533;%&#65533;&#65533;t&#65533;&#65533; &#65533;&#65533;;&#65533;*-&#65533;*=&#65533;&#65533;&#65533;Q&#65533;T&#65533; N 
&#65533;&#65533;#&#65533;ee| &#65533;*%2&#65533;&#65533;&#65533;&#65533;&#65533;!$`&#65533; &#65533;g|tl`(&#65533;| &#65533; h&#65533;&#65533;&#65533;&o&#65533;&#65533;rB&#65533;&#65533;\a&#65533;&#65533;sZ&#65533;f&#65533;&#65533;&#65533;1&#65533;(f,
2q&#65533;&#65533;&#65533;&#65533;1&#65533;l &#65533;e3&#65533; R&#65533;3%&#65533;&#65533;(j&#65533;J&#65533;!:&#65533;d&#65533;&#65533;&#65533;	(@9&#65533;:@&#65533;&#65533; ~A&#65533;@&#65533;&#65533;n&#65533;&z&#65533;b&#65533;&#65533; t&#65533;*&#65533;&#65533;&#65533;&#65533;&#998;&#65533;9&#65533;3~ &#65533;&#65533;8&#65533;&#65533;&#65533;'[@4@&#65533;&#65533;v&#65533;/&#65533;&#65533;&#65533;/&#65533;&#65533;P&#65533;0&#65533;&#65533;4&#65533;&#65533;&#65533;&#65533;&#65533;R&#694;&#65533; F@|  &#65533;RA&#65533;&#65533; &#65533;&UZ,&#65533;&#65533;P&#65533;&#65533;l&#65533;&#65533;&#65533;,&#65533;SBsAqH&#65533;^&#65533;&#65533;T&#65533;o&#65533;&#65533;BO&#65533;&#65533;	l&#65533;&#65533;&#65533;C]A&#65533;&#65533;&#65533;IsBc
a:&#65533;2&#65533;&#65533;&#65533;	&#65533;&#65533;b!&#65533;&#65533;(K&#65533;5&#65533;&#65533;&#65533;fp&#65533;0`MI'I&#65533;&#65533;!B &#65533;&#1074196;&#65533;&#65533;&#65533;&#65533;v&#65533;"2&#65533;H6&#65533;&#65533;&#65533;Ln&#65533;j&#65533;Y&#65533;&#65533;{&#65533;&&#65533;/4&#65533;&#65533;&#65533;`hk%&#65533;,`H&#65533;Bra&#65533;&#65533;.Dd! A
p`&#65533;&#65533;I&#65533;-&#65533;&#65533;&#65533;&#65533;lZb1&#65533;Q&#65533;pYA,b&#65533;	&#65533;&#65533;&#65533;&#65533;&#65533;&#65533;&#65533;&#65533;i&#65533;&#65533;&#65533;b &#65533;&#65533;&#65533; &#65533;&#65533;T&#65533;&#65533;&#65533;&#65533;L!B&#65533; ~&#65533;":&#65533;T&#65533;&#65533;&#65533;&#65533;rs@dZ&#65533;&#65533; &#65533;&#65533;&#65533;k(&#65533;h&#65533;5~&#65533;&#162;&#65533;R&#174;m&#65533;&#65533; &#65533;&#1520;&#65533;&#65533;&#65533;&#444;t]&#65533;&#65533;&#65533;&#65533;Q'&#65533;!&#65533;&#128;&#65533;c6&#65533;&#65533;&#65533;&#65533;`\AvA&#65533;&#65533;&#65533;&#65533;&#65533;&#65533;~ &#65533;_1&#65533;u`&#12759;dmY{&#65533;&#65533;1&#65533;&#65533;v&#65533;el&#65533;&#65533;&#65533;&#65533;&#65533;&#65533;&#65533;&#65533;/e&#65533;
& &#65533;&#65533;&#65533;`H&#65533;&#416;&#65533;&#65533;x&#65533;&#65533;C&#65533; &#65533;&#65533;&#65533;fE&#65533;lIg&#65533;G&#65533;&#65533;N&#65533;&#65533;b &#65533;O#&#65533;&#65533;	\&#65533;&#65533;&#65533;u:&#65533;&#65533;&#65533; H&#65533;&#65533;|&#65533;x&#65533;>&#65533;"&#65533;&#65533;^&#65533;&#65533;@"!&#65533;&#65533;&#65533;</F&#65533;&#65533;&#65533;&#65533;&#65533;>&#65533;Fm&#1526;&#65533;p&#1462;"@&#65533; &#65533;c\&#65533;&#65533;p`=&#65533;&#65533;b&#65533;r&#65533;&#65533;B.&#65533;&#65533;i&#65533;|a&#65533;  &#65533;&#65533;u&#65533;cY@&#65533;@`&#65533;P&#824;&#65533;&#65533;&#65533;&#65533; 5sG&#1239;&#65533;swv&#65533;&#65533;&#65533;B&#65533;&#65533; S&#65533;&#65533;&#65533;&#65533;&#65533;&#65533;&#65533;%?<&#65533;&#65533;&#65533;v&#65533;&#65533;A&#65533; B&#65533;&#65533;&#65533;U&#65533;&#65533;&#65533;[9@^&#65533;\&#65533;&#65533;&#65533;VCC&#65533;a&#65533;@&#65533;X&#65533;y%&#65533;9&#65533;Kz;Wi&#65533; `&#65533;&#65533;R&#65533;O&#65533; w&#65533;&#65533;&#65533;&#65533;&#65533;&#976;H"d&#65533;"&#65533;L&#65533;h&#65533;&A&#65533;	&#65533;H}&#65533;) *&#65533;&#65533;&#65533;&&#65533;J&#65533;&#65533;&#65533;V&#65533;A6A&#65533;&&#65533;&#65533;&#1408;&#65533;z&#65533; (&#65533;*&#65533;&#65533;&#65533;&#65533;x Z2o&#65533;&#65533;S&#65533; &#65533;N@&#65533;&#65533;/	&#65533;&#65533; &#65533;&#65533;&#1305;&#65533;&#65533;O&#65533;D8`j@&#65533; "&#65533;<a&#65533;&#65533;	&#65533;r&#65533;_R&#65533;&#65533;&#65533;&#65533;&#65533;&#65533;f&#65533;
l&#65533;
=&#65533;&#65533;F&#65533;2&#65533;&#65533;&#65533;tD&#65533;@&#65533;&#65533;'&#65533;&#65533;!6a
(X&#65533;s	wdZ(&#65533;<&#65533;&#65533;&#65533; &#65533;`Hb	&#65533;&#65533;Y&#65533;&#65533;Wg#Z&#65533;&#65533;+M&#65533;#v&#65533;&#65533;x&#65533;&#65533;`&#65533;@&#65533;V&#65533;&&#65533;&#65533;&#65533;&#65533;(C&#65533;&#65533;H&#65533;&#260;F"&#65533;&#65533;&#65533;~Bs&#65533;&#65533;&#65533;=Yu&#65533;Q"`G0&#65533;PF&#65533; &#65533;,&#65533;&#65533;&#65533;9R&#65533;&#65533;&#65533;&#65533;K&#65533;;&#65533;&#65533;_uY&#65533;&#65533;8Y]g&#65533;&#65533;&#65533;&#65533;&#65533;&#65533;w&#65533;&#65533;P" &#65533;&#65533;&#1486;&#65533;&#65533;&#65533;.&#65533;_5&#65533;&#65533;(&#65533;z&#65533;&#65533;&#65533;@&#65533;>2&#65533;&#65533;cX&#65533;&#65533;&#1145;-&#65533;&#65533;&#65533;&#65533;&#65533;&#65533;V 	&#65533;&#1313;4&#65533;p&#65533;&#58390;CX@&#65533;Ard.ap&#65533;&#65533;&#65533;^gQ&#65533;}Zu&#65533;&#65533;&#65533; H&#65533;	&#65533;O&#646;&#65533;&#65533;&#65533;&#65533;m&#65533;ME &#65533;@&#65533;<S&#65533;VR wc&#985;\1E1&#65533;e&#65533;Y&#65533;&#65533;&#65533; &#65533;&#65533;&#65533;&#65533;
h`5&#65533;&#65533;&#65533;!2&#65533;
&#65533;&#65533;&#65533;^a&#65533;&#65533;_*x&#65533;&#65533;+v&#65533;&#65533;&#65533;	&#169;?y# &#65533;&#65533;&#65533;h&#65533;&#65533;&#65533;
&#65533;+&#65533;h&#65533; APh&#65533;&#65533;A&#65533;&#65533;&#65533;s&#65533;&#65533;&#1914;$&#65533;&#65533;&#65533;O*&#65533;&#65533;j}`J&#65533;=&#65533;`&#65533;@X&#65533;%&#65533;&#65533;}&#65533;J0&#65533;@'&#65533;Bj&#65533;AP&#65533;3u:x&#179;&#65533;&#65533;&#23633;5&#65533;&#65533;&#65533;[* &#65533;:&#65533;8&#65533;&#65533;&#65533;&#65533;&#65533;&#65533;'Nm&#65533;j6
@&#65533; &#65533;+&#65533;&#65533;&#65533; &#65533;ISd6&#65533;&#65533;e&#65533;&#65533;&#65533;&#65533;1&#65533;&#65533;oBU&#65533;
L&#65533;&#65533;&#65533;@
^&#65533;rZ&#65533;&#65533;:
 &#65533;&#65533;&#65533;&#65533;&#65533;a(!	& 4&#65533;&#65533;n&#65533;G&#65533;a0&#65533;&#65533;&#65533;&#1911;&#65533;&#65533;&#65533;&#65533;"B6&#65533;&#9185;&#65533;DT&#65533;&#65533;&#65533;IX&#65533;QQy R&#65533;&#65533; &#65533;&#65533;&#65533;&#65533;@&#65533;r&#65533;d&#1023;&#65533;n&#65533;&#65533;z&#65533;&#6655;&#65533;&#65533;K&#65533;h l!
 &#65533;`&#65533; &#65533;&#65533;d&#65533; &#65533;&#65533;z&#65533;&#65533;&#65533;&#65533;&#65533;#&#65533;l%&#65533; &#65533;&#65533;D&#65533;@2`&#65533;&#65533;tn<&#65533;_D&#65533;!&#65533;&#65533;&#65533;&#65533;n&#65533;0  &#65533;&#65533;&#65533;&#65533;&#65533;&#65533; &#65533;&#65533;;&#65533;&#65533;5(6&#65533;q&#65533;&#65533;0&#357;{!2@~&#65533; &#65533;&#65533;&#65533;J&#65533;A&#1837;&#65533;|&#65533;&#65533;N&#65533;T$&#65533;&#65533;P 
&#65533;&#65533;&#65533;&#65533;&#65533; &#65533;&#65533;&#65533;}&#65533;d&#65533;&#65533;&#65533;Ab&#65533;chh`6&#65533;&#65533;&#65533;&#65533;&#1672;5&#668;O\&#65533;l&#65533;&#65533;<&#65533;wZ&#795;&#65533;L 	&#65533;&#65533;M7T`O&#65533;&#65533;z>)&#1143;:&#65533;S&#65533;P&#65533;&#65533;&#65533;"vA^&#65533;ejE]&#65533;'&#65533;0=&#65533;5}&#65533;&#1840;&#65533;L&#65533;<&#65533;	&#65533;&#65533;&#65533;o&#65533;&#65533;
B&#65533;1K\&#65533;Z&#999;&#1687;g9&#65533;&#65533;&&#65533;&&#65533;;>&#65533;HE&#65533;&#65533;M&#65533;&#65533;&#65533;&#65533;&#65533;&#65533;<&#1719; &#65533;&#65533; &#65533;&#65533;d mZ&#65533;&#65533;QzE>&#65533;A&#65533; ^&#65533;r&#65533;k&#65533;BN&#52297;4&#65533;&#65533;-g&#65533;}&#65533;q\&#65533;X 
@l&#65533;
&#65533;&#65533;&#65533;&#65533;&#65533;&#65533;*&#65533;&#65533;&#65533;4&#65533;&#65533;&#326;&#65533;V&#65533;&#65533; &#65533;`&#65533;&#65533;&#65533;&#65533; A5&#65533;pu&#65533;[&#65533;t&#65533;&#65533;&#65533;&#65533;&#65533;&#65533;U"&#65533;&#65533;&#65533;&#65533;&#65533;&#65533;#&#65533;&#65533;X&#65533;&#65533;|&#65533;&#65533;&#65533;5&#65533;&#65533;[2&#65533;!0 h!G&#65533;&#65533;Ce&#65533;!&#65533;&#21209;&#65533;&#65533;P&#65533;7&#65533;U&#65533;&#65533;V&#65533;&#65533;@ 
&#65533;&#65533;&#65533;&#65533;z	V`b&#65533;:&#65533;$&#65533;8&#65533;@&#65533;l0`!&#65533;94n &#65533;0z&#65533;&#65533;)&#65533;&#65533;&#65533;&#65533;&#614;`&#65533;~4&#65533;~@&#65533;&#65533;U&#65533;0&#65533;&#65533;&#65533;m&#65533;&#65533;&#65533;Y ~`8&#65533;&#65533;
&#65533;$DG&#65533;m)`&#65533;&#65533;&#65533;&#65533;&#65533;*!	z&#65533; &#65533;5&#65533;&#65533;^&#65533;)&#65533;&#65533;&#65533;&#65533;&#1014;&#65533;"&#65533; &#65533;c&#65533;&#65533;&#65533;&#65533;&#65533;T&#65533;&#65533;/&#65533;F: b&#65533;	&#65533; 	&#65533; &#65533;&#65533;&#65533;s *`L!XS8&#65533;A&#65533;`J&#65533;R&#65533;&#65533;&#65533;&#65533;&#65533;&#65533;&#65533;C&#65533; " &#65533;@#<&#65533;&#65533;`: &#65533;[&#65533;+&#65533; *&#65533;&#65533;&#65533;&#65533;`&#65533;_&#65533;&#65533;_&#65533;'[<&#65533;&#65533;<&#65533;R&#65533;&#65533; BG
@&#1056;&#133;:|1&#65533;&#265;+Z&#65533;H &#65533;&#397;;z&#65533;2&#65533;&#529;$K&#65533;<&#65533;&#65533;#&#65533;&#65533;,[&#65533;,&#65533;&#65533;&#341;3h&#924;I&#65533;3("&#65533;D&#65533;&#65533;&#65533;&#65533;v&#65533;&#1097;&)-,$&#65533;r@&#160; &#65533;&#65533;&#65533;&#65533;d&#988;9{&#65533;&#65533;f&#65533;
%&#65533;P &#65533;B&#65533;B&#1786;}7n&#204;)&#65533;&#1725;&#65533;7/&#1973;T&#65533;&#65533;u&#65533;p%&#65533;U&#65533;&#1068;&#65533;SM U&#65533;&#65533;j&#1302;?0&#65533;&#65533;e&#65533;&#65533;&#65533;H&#65533;&#65533;8&#65533;t&#65533;&#1707;&#65533;	,0&#65533;&#1394;&#65533;b&#65533;6{%&#65533;&#65533;?&#65533;&#65533;&#65533;&#65533;;&#65533;[&#65533;&#65533;&#65533;{&#65533;&#65533;}R&#65533;m&#65533;q&#65533;\I@&#65533;&#65533;j6;W&#65533;&#65533;&#65533;EEpN4&#65533;u&#65533;&#65533;&#65533;&#65533;q&#65533;j&#65533;ROX&#65533;&#65533;&#65533;E&#65533;&#65533;z}&#65533;&#65533;+&#65533;e&#65533;^ &#65533;:&#65533;1&#65533;&#65533;&#65533;&#65533;&#65533;&#65533;&#65533;pH o&#65533;Y&#65533;&#65533;P&#65533;@&#65533;[4&#65533;S&#65533;i&#65533;&#65533;X7&#65533;[l`&#65533;&#1829;&#65533;YNg&#65533;&#65533;(&#65533;TW&#65533;'\&#65533;!@C!&#65533;p&#65533;^3&#65533;uuL']`&#65533;bZ&#65533;9&#65533;	I&#65533;E&#65533;d&#65533;J&#65533;&#65533;c&#65533;o&#65533;G&#65533;2`q&#65533;r&#65533;(&#65533;&#65533;bU&#65533;&#65533; E&#65533;S&#65533;&#1765;Q&#65533;L&#65533;&#65533;A&#65533;	&#65533;&#65533;Z	 A&#65533;2&#65533;u&#65533;^2&#65533;d&#65533;A&#65533;&#837;&#65533;&#65533;&#65533;&#65533;&#1042;&#65533;&#65533;$&#65533;&#65533;&#133; &#65533;W&#65533;&#65533;&#65533;&#65533;&#65533;&#65533;&#65533;&#65533;e&#65533;%D &#1840;&#327;&#65533;v&#65533;&#65533;]4&#65533;&#1311;&#65533;&#65533;U]&#65533;"&#65533;X&#65533;)s&#65533;&#65533;&#65533;&#22714;&#65533;&#65533;&#65533;&#65533;&#65533;&#65533;&#65533;&#65533;B&#65533;Z&#65533;qA&#424;&#65533;%&#65533;&#65533;\xU&#65533;.!X&#65533;3*&#65533;9)&#65533;!,&#65533;&#65533;">F[@*&#65533;&#65533;k&#65533;1&#65533;K$cl&#65533;&#65533;q&#65533;&#65533;+(&#65533;&#65533;&#65533;[&#65533;0,&#65533;EU&#65533;9\bwi&#65533;&#65533;D&#65533;&#65533;&#65533;&#65533;DP@2*R&#65533;&#1348;qZ&#65533;0&#65533;Z&#65533;&#65533;U%8&#65533;.w"3&#65533;'{&#65533;&#65533;&#65533;p&#65533;&#65533;&#65533;AE&#65533;6&#65533;,y&#65533;&#65533;Q6lqR&#65533;&#65533;&#65533;&#65533;&#65533;&#65533;&#65533;"&#65533;&#65533;&#65533;CpA&#65533;&#65533;!&#65533;F" P&#65533;iMVK&#65533;K3&#65533;4c&#65533;)&#65533;&#529;&#65533;S+F&#65533;)&#65533;nC&#65533;&#65533;J8&#65533;M&#65533;F&#65533;&#65533;&#65533;v&#65533;	&#65533;@&#65533;Cx&#65533;Ad`&#65533;Tyc&#65533;&#65533;p0&#65533;Z&#65533;&#1572;%&#65533;&#65533;A&#65533;&#65533;&#65533;2.&#65533;+&#65533;&#65533;R	X&#65533;&#65533;&#65533;&#65533;&#65533;Bv&#65533;&#1770;CfP&#1902;&#65533;}&#65533;&#65533;1 &#65533;~k&#65533;]=p&#65533;@&#65533;&#65533;&#65533;E&#65533;&#65533;&#65533;&#65533; &#65533;'U&#65533;N] !&#65533;&#65533;&#65533;	=PO&#65533;a&#65533;6&#65533; .C&#65533;].{&#65533;|&#65533;:&#65533;&#65533;&#65533;&#65533;&#65533;g&#65533;&#65533;P&#65533;'!W&#65533;P&#65533;&#65533;I&#65533;&#65533;&#65533;&#65533;l&#65533;9/&#65533;&#65533;y&#65533;&#65533;D&#65533;&#65533;.&#837;Uh&#65533;J@D`z&#65533;&#65533;&#65533;.&#575;&#65533;&#65533;o&#65533;&#65533;&#65533;&#65533;&#65533;'&#65533; &#65533;` &#65533;NG&#65533;dmp&#65533;&#65533;}p &#65533;&#65533;	a&#65533;&#936;&#65533;p&#65533;(&#65533; 	&#65533;q&#65533;&#65533;)M&#65533;tD$&#743;&#65533;pp&#65533;&#65533;"b&#65533;&#27968;<&#65533;j&#65533;&#65533;N&#65533;&#65533;4&#65533;E,&#65533;H&#65533;&#65533;s &#65533;
c`^&#65533;
v&#65533;&&#65533;@mQy&#65533;&#65533;&#65533;&#1583;&#65533;&#65533;eG|&#65533;U&#65533;&#65533;&#65533;%)&#65533;*&#65533;&#65533;U`&#65533;"&#65533;&#65533;9&#65533;&#65533;&#65533;&#65533;&#65533;&#65533;&#65533;&#65533;&#1027;,&#65533;&#65533;V&#65533; ,&#65533;
b&#65533;&#65533;&#65533;B&#65533;@ s&#65533;&#65533;&#65533;d&#65533;&#65533;&#65533;&&#65533;&#65533;JO&#65533;&#65533;E&#65533;&#65533;D&#65533;,&#65533;1oRb&#65533;&#65533;"&#65533;&#65533;8&#65533;E4jQ&#65533;
&#65533;@&#65533;1<15&#65533;F&#65533;&#65533;N&#65533;&#65533;*&#65533;&#23602;FJRF&#65533;&#65533;$&#65533;8&#65533;&#65533;&#65533;]&#65533;qg A>d1&#65533;&#65533;&#65533;
,H&#65533;&#65533;&#65533;M&#65533;A2F&#65533;B&#65533;))5&#65533;&#65533;&#276;&#65533;&#65533;g&#65533;&#65533;T/&#65533;&#65533;&#65533;Y5&#65533;)&#65533;&#65533;&#65533;'&#65533;&#65533;r&#65533;c` &#65533;&#65533;8&#65533;T&#65533;&#65533;&#65533;Pgm]4R&#65533;&#65533;&#65533;P&#65533;&#65533;j&#65533;f&#65533; &#65533;&#65533;&#65533;e&#65533;&#65533;c?&#65533;i&#65533;&#65533;4X&#65533;C&#65533;&#65533;)&#65533;Z&#65533;U0&#65533;&#65533;/ &#65533;
 &#1167;X&#65533;&#65533;&#65533;68
&#65533;&"h H&#65533;<&#65533;S&#65533;&#65533;&#65533;J&#65533;7y&#65533;&#65533;&#65533;&#706;(&#65533;S(C&#65533;H&#65533;&#65533;DN&#1002;m&#65533;Y&#65533;Lg 4&#65533;&#65533;e&#65533;&#65533;&#65533;0&#65533;Qd?@}*&#65533;Xd&#681;&#65533;5/U&#65533;-&#559;	&#65533;U4&#65533;v&#65533;&#65533;&#65533;&#65533;&#65533;a=&#65533;&#65533;4 &#65533;&#65533;@`x&#65533;M7S&#65533;&#65533;&#65533;f&#65533;^&#65533;]&#65533;(&#65533;&#65533;&#65533;v/#&#65533;&#65533;_E%P&#65533;b&#65533;A&#65533;&#65533;&#65533;&#65533;
&#65533;&#65533;c&#65533;@E&#65533;8G'c&#65533;BS&#65533;I&#65533;&#65533;&#65533;&#65533;&#65533;&#65533;h&#65533;&#65533;&#65533;&#65533;57k&#65533; &#65533;)T&#65533;&#65533;&#65533;&#65533;X &#65533;&#65533;VP.	A 
&#65533;&#65533;&#65533;
ZL&#65533;|DG&#65533;WuyE&#65533;{G&#65533;&#65533;&#65533;J2[+&#65533;&#65533;&#65533;&#65533;0X'f&#65533;B>p4&#65533;&#65533;-&#65533;cjGI5&#65533;Q0&#65533;&#65533;x)&#2041;&#65533;wP&#65533;<&#65533;{/&#804;x&#65533;&#65533;?&#65533;i&#65533;J %|a&#65533;8!P&#65533;&#65533;d&#65533;A&#65533;&#65533;&#65533;&#65533;2ugQHu0&#65533;&#65533;	_&#65533;&#65533;&#65533;1H&#65533;/&#65533;;Y0S&#65533; 4"&#65533;&#65533;&#65533;
&#65533;(+,&#65533;&#65533;`M@&#65533;G%&#65533;
mri9&#65533;1&#65533;&#65533;&#65533;0{&#65533;&#65533;A^&#65533;Zx&#65533;b&#65533;&#65533;F`&#65533;&#65533;ZPf&#65533;&#65533;&#65533;&#65533;4&#65533;&#65533;-&#65533;&#65533;&#65533;&#65533;&#65533;&#65533;&#337;.b.&#65533;F&#65533;&#65533;&#65533;%0&#65533; c&#65533;4&#65533;YPq(+&#65533;&#537;&#65533;$&#65533;9&#65533;B&#65533;u&#65533;&#65533;04A&#65533;s&#65533;&#65533;&#65533;LB&#65533;&#1074;&#65533;&#65533;{&#65533;YRWn&#65533;D&#65533;&#65533;&#65533;&#583;&#65533;j&#65533;&#65533;&#65533;&#65533;&#65533;DP&#65533;&#65533;N&#65533;&#65533;U+&#65533;&#65533;0&#65533;&#1921;V&#65533; &#65533;SB&#65533;&#65533;I&#65533;`&#65533;&Oe&#65533;UM&#65533;&#65533;&#65533;&#65533;)D&#65533;3g&#65533;9W&#65533;i(#&#65533;&#65533;&#65533;[&#65533;&#65533;WwVL&#65533;$4lbtr&#65533;l&#65533;&#65533;&#65533;&#65533;&#1706;E&#65533;/f&#65533;[`B	J}&#65533;u)i&#65533;q&#65533;&#65533;&#65533;&#65533;?&#65533;K&#65533;C&#65533;&#1184;&#65533;&#65533;&#65533;P&#65533;C&#65533;t&#65533;Y&#65533;&#65533;@&#65533;9`A)&#65533;3&#65533;A
;&#65533;&#65533;l~R9|&#65533;n&#65533;Y&#65533;$1&#65533;&#65533;&#65533; "C&#65533;&#65533;&#65533;F&#65533;&#65533;&#65533; &#65533;&#65533;&#65533;@X	&#65533;&#65533;
GX&#65533;&#65533;&#65533;f&#65533;s&#65533;T&#65533;&#65533;&#65533;@&#65533;"&#65533;&#65533;&#65533;aC&#65533;o&#65533;@&#65533;i&#65533;&#65533;&#65533;7&#65533;'&#65533;`&#65533;&#65533;:&#65533;\&#65533;&#765;&#65533;&#65533;4&#65533;&#65533;&#65533;&#65533;&#65533;&#65533;z$&#65533;&#65533;&#65533;5&#65533;v&#65533;^&#65533;8&#1081;a_{&#65533;&#65533;&#65533;&#65533;&#209;&#65533;&#65533;W'/
&#65533;g&#65533;vNj&#65533;9K$01&#65533;`&#65533;&#65533;&#65533;&#65533;(&#65533;c Bh&#65533;&#65533;&#65533;9~&#65533;&#65533;&#65533;O&#65533;pqxZQ&#65533;&#384;&#65533;&#65533;\,&#756; 
&#65533;_&#65533;&#65533;&#544;$ &#65533;&#65533;O&#1275;&#65533;&#65533;O-0&#65533;&#65533;&#65533;5&#65533;a)&#65533;&&#65533;G&#65533;&#65533;`&#65533;A&#65533;&#65533;;&#65533;W+&#65533;&#65533;-+&#65533;&#65533;_&#65533;&#65533;&#65533;&#65533;&#65533;&#65533;Z&#65533;	N&#65533;&#65533;A	7pZ&#65533;&#65533;R^"&#65533;i3Sxq&#65533;I  u&#65533;&#65533;J&#65533;~	&#65533;3&#65533;u`*&#65533;&#999;&#707;&#65533;&#65533;> &#65533; /7P&#65533;&#65533;'X&#65533;8OSBXRY0@Ax~&#1703;j	&#65533;z0sV&#65533;&#65533; &#65533;P&#65533;&#65533;a0g&#65533;_@.@&#65533; ` &#65533;Qi&#65533;  A&#65533;
V0&#65533;%&#65533;&#65533;&#65533;md&#1346;.&#65533;&#65533;&#65533;&#65533;C&#65533;&#65533; R&#65533;|7!f&#65533;A02`&#65533; P1=&#65533;&#65533;&#65533; $&#65533;C&#65533;8&#1318;g&#65533;/`Q8_&#65533;x&#65533;c&#65533;V(u?&#65533; /&#65533;lN&#65533;j[&#65533;D&#65533;4&#65533;&#65533;Pp)09&#65533;N&#65533;7AL:&#65533;S&#65533;bzHaW&#65533;C&#65533;&#293496;|&#65533;&&#65533;TD*\&#65533;Zg~V&#65533;;p9 7`K&#65533;aPeOHe.&#65533;,&#65533;G&#65533;ERw&#58570;&#888;y{&#65533;% &#65533;e`&#65533;'46&#65533;g0e&#65533;X0W&#65533;e&#65533;{&#65533;&#65533;;g&#65533;E4&#65533;f&#725;&#65533;e&#65533;&#65533;(&#65533;A&#65533;UA &#65533;  U&#65533;&#65533;8)&#65533;&#65533;,V&#65533;f$*&#65533;&#65533;H`$ R&#487;y&#65533;&#65533;"&#65533;&#65533;eif&#65533;M`T&#65533;&#65533;ZHQ?Y&&#65533;45] /0&#65533;fU&#65533;&#65533;t&#65533;L&#65533;&#65533;&#65533;]X-&#65533;6 &#65533;&#65533;&#65533;TX
O&#65533;&#65533;C%&#65533;%&#65533;&#65533;FR.u&#65533;&#65533;D?&#65533;&#65533;G	r&#65533;&#65533; @&#65533; @6&#65533;d&#65533;_&#65533;&#65533;w&#65533;f1f&#65533;]0/&#65533;&#65533;w@wC&#65533;rt&#65533;e&#65533;@w&#65533;Bp &#65533; (pK0d`&#65533;f&#65533;Q&#65533;&#65533;V8F $&#65533; 
 -&#65533;b&#65533;b)&#65533;R&#65533;&#65533;&#65533;38$&#65533;d0e,@A`W&#65533;_v95IAb&#65533;,&#65533; Y.&#65533;;J)&#65533;V3&#65533;Y&#65533;M&#65533;^j&#65533; @1&#65533;< &#65533;&#65533;h&#65533;&#65533;&#65533;H_PV&#65533;&#65533;&#65533;yOo&#65533;&#65533;&#65533;&#65533;&#65533;&#65533;)&#65533;A2>&#65533;	 &#65533;'+&#65533; &#65533;'&#65533;BpW X&#65533;Q&#65533;ON&#65533;:&#65533;&#65533; X&#65533;j&#65533;	&#65533;&#65533;Y&#65533;i&#65533;&#65533;&#65533;&#65533;2 &#65533; `&#65533;,&#65533;/-(&#65533;&#65533; &#65533;V &#65533;&#1358;1&#1552;&#65533;Y[a&#65533;:`&#65533;&#65533;&#65533;&#65533;kX&#65533;  &#65533; ` `^&#65533;iD_j$q&#65533;!&#65533;E-a&#65533;B7>&#65533;2<PS&#65533;qp&#65533;~&#65533;b&#65533;a&#65533;!J&#65533;&#65533;0g&#65533;Y&#65533;qZf&#65533;o&#1411;{0&#642;UX&#65533;&#65533;L&#65533;&#1633;n&#65533;n&#65533;&#65533;*&#65533;H&#65533;&#65533;qQ&#65533;Sj7&#65533;%&#65533;&#65533;&#65533;R&#65533;U&#65533;i&#65533;Q&#65533;YA&#65533;aj&#65533;&#65533;&#696;&#65533;&#65533;&#65533;c&#65533;D&#65533;&#65533;^&#65533;bJ&#65533;1&#65533;Kk&#65533;&#65533;&\&#65533;t7lZ,&#65533;n&#65533;0Xu:]D|&#65533;yJ&#65533;x
2&#65533;&#65533;&#65533;|Z&#65533;&#65533;\&#65533;6J&#65533;&#65533;9&#673;&#65533;&#65533;&#65533;&#65533;&#65533;&#65533;&#65533;O!&#65533;&#65533;Q&#65533;&#65533;&#65533;C&#592;q&#65533;&#65533;&#65533;&#65533;&#65533;
&#65533;m&#65533;E&#65533;&#65533;ZwmJ&#65533;&#65533;&#65533;L."&#65533;&#65533;&#65533;&#65533;&#65533;d&#65533;j&#65533;cvq&#1682;&#65533;Q&#65533;&#65533;#&#65533;&#65533;R&#65533;&#65533;*&#65533;&#933;&#65533;&#65533;4&#65533;&#65533;&#65533;&#65533;\*)&#65533;&#65533;j&#65533;&#146;&#65533;c&#65533;S&#65533;&#65533;$&#65533;&#65533;&#65533;
&#65533;t &#65533;zD&#65533;&#1578;A&#65533;&#65533;NH&#685;&#65533;A &#65533;&#65533;&#65533;&#65533;&#65533;&#65533;G&#65533;&#65533;^&#65533;
&#65533;&#65533;>Y&#65533;&#65533;rG&#306124;&#65533;;&#65533;j&#65533;&#65533;&#234;&#65533;&#65533;&#65533;&#65533;&#687;~A k&#65533;c&#65533;>A&#65533;3&#65533;&#65533;&#65533;w&#65533;&#1287;&#65533;&#688;ma&#65533;&#65533;&#65533;&#65533;&#65533;g&#65533;&#65533;&#65533; &#65533;&#65533;!&#65533;/s&#65533;;&#65533;&#65533;: &#65533;&#65533;"&#754;&#65533;W/&#65533;I&#65533;*G&#65533;&#65533;/&#65533;&#1714;7+&#65533;&#65533;&#1313;s&#65533;*&#1550;&#65533;2d&#65533;&#65533;8K&#65533;&#1018;&#65533;&#65533;&#1451;&#65533;&#65533;N&#65533;&#65533;aE&#65533;!\&#65533;&#65533;&#65533;&#65533;?&#65533;&#65533;&#65533;&#65533;&#65533;Y&#65533;qB&#65533;V*$Z+&#65533;!&#65533;&#65533;&#65533;&#65533;&#65533;&#65533;X&#65533;;&#65533;d\C;&#65533;o+&#65533;&#65533;5ai&#65533;&#65533;&#65533;O&#65533;Q=&#65533;
&#65533;{M:&#65533;pW&#65533;&#65533;ZJ(&#65533;O|k&#65533;&#65533;&#65533;F&#65533;
x&#65533;&#65533;~&#65533;&#65533;Q&#65533;I{&#65533;&#65533;k~&#65533;&#65533;&#65533;&#65533;i}&#65533;&#65533;&#65533;&#65533;&#65533;&#65533;&#65533;&#65533;+&#65533;(&#65533;>]T&#65533;r&#65533;&#65533;qi&#65533;u&#65533;v&#65533;D:&#65533;&#65533;K`&#65533;&#65533;{&#65533;&#65533;g&#65533;&#65533;&#65533;@&#314;&#65533;&#65533;|&#65533;&#65533;_a&#65533;B&#65533;&#65533;&#65533;&#65533;&#65533;*&#65533;SD&#65533;&#65533;&#65533;; &#65533;sM&#65533;&#65533;:&#65533;9&#65533;1.&#65533;&#65533;a&#65533;2&#65533;%&#65533;&#65533;K&#65533;&#65533;&#65533;6jD&#65533;:+&#1717;&#65533;k&#65533;&#65533;&#65533;!G&#65533;&#65533;n[&#65533;&#65533;&#65533;e&#65533;&#65533;E3&#65533;TZ&#65533;eP&#65533;z&#65533;q&#65533;&#65533;K&#65533;&#65533;&#65533;d&#65533;d&#65533;A&#65533;?&#65533;"&#45143;,&#65533;&#65533;0UZ&#902;M05&#65533;&#65533;O&#65533;m&#65533;G&#65533;>&#65533;&#65533;>&#810;&#65533;&#65533;)&#65533;&#65533;+&#65533;&#65533;-&#65533;&#65533;/&#65533;1,&#65533;3L&#65533;5l&#65533;7&#65533;&#65533;9&#65533;&#65533;;&#65533;&#65533;=&#65533;&#65533;?&#65533;A,&#65533;CL&#65533;El&#65533;G&#65533;&#65533;I&#65533;&#65533;K&#65533;&#65533;M&#65533;&#65533;O&#65533;Q,&#65533;SL&#65533;Ul&#65533;W&#65533;&#65533;Y&#65533;&#65533;[&#65533;&#65533;]&#65533;&#65533;_&#65533;a,&#65533;,cL&#65533;el&#65533;g&#65533;&#65533;i&#65533;&#65533;k&#65533;&#65533;m&#65533;&#65533;o&#65533;q,&#65533;sL&#65533;ul&#65533;w&#65533;&#65533;y&#65533;&#65533;{&#65533;&#65533;}&#65533; !&#65533;	 &#65533; ,    &#65533;&#65533; &#65533; &#65533;	H&#65533;&#65533;&#65533;&#65533;*\&#560;&#65533;&#199;#J&#65533;H&#65533;&#65533;&#331;3j&#65533;&#561;&#65533;&#463; C&#65533;I&#65533;&#65533;&#595;(S&#65533;\&#626;&#65533;&#727;0c&#668;I&#65533;&#65533;&#859;8s&#65533;&#65533;&#627;&#65533;&#991;@&#65533;
J&#65533;&#65533;&#1123;H&#65533;*]&#692;&#65533;&#1255;P&#65533;J&#65533;J&#65533;&#65533;&#1387;X&#65533;j&#65533;&#693;&#65533;&#1519;`&#202;K&#65533;&#65533;&#1651;h&#1258;]&#758;&#65533;&#1783;p&#65533;&#669;K&#65533;&#65533;&#1915;x&#65533;&#65533;&#65533;&#759;&#65533;&#2047;&#65533;L&#65533;&#65533;&#65533;&#200;+^&#824;&#65533;&#65533;&#464;#K&#65533;L&#65533;&#65533;&#65533;&#728;3k&#65533;&#825;&#65533;&#65533;&#992;C&#65533;M&#65533;&#65533;&#65533;&#1256;S&#65533;^&#890;&#65533;&#65533;&#1520;c&#734;M&#65533;&#65533;&#65533;&#1784;s&#65533;&#65533;&#891;&#65533;&#65533;&#65533;&#65533;&#65533;N&#65533;&#65533;&#65533;&#65533;&#531;+_&#65533;&#65533;&#65533;@&#65533;&@ 4&#65533;&#1521;_&#65533;Np:&#65533;&#65533;&#65533;&#65533;k&#65533;^]:&#65533;&#65533;X?@@{&#65533;&#51927;&#65533;&#65533;&#65533;&#65533;@&#65533;&#65533;&#65533;&#65533;W&#65533;=&#65533;&#65533;&#65533;&#65533;`z&#65533;&#65533;&#65533;&#1920;&#65533;G`}&#65533;&#65533;@9&#65533;r&#65533;&#65533;&#65533;}&#65533;a&#65533;&#65533;&#65533;^&#65533;&#45400;&#65533;y&#65533;w&#65533;z&#65533;7ap*~&#65533;&#65533;&&#65533;&#65533;&#65533;4.&#65533;&#65533;{&#25448;&#65533;&#65533;&#65533;x&#65533;v!&#65533;&#65533;&#1936;	
&#65533;&#1933;5&9#&#65533;#&#65533;(] &#65533;xb~>&#65533;&#65533;&#65533;&#65533;Jx&#65533;&#65533;6"&#65533;#&#65533;G&#65533;&#65533;a&#65533;L
 a&#65533;&#65533;&#65533;&#65533;&#65533;/&#65533;&#65533;G&#65533;&#65533;&#65533;&#65533;&#65533;yX&#65533;yB&#65533;&#65533; &#65533;%&#65533;&#65533;&#65533;	_&#65533;.&#65533;I(&#65533;I&#65533;&#65533;e&#65533;N&#65533;'&#65533; &#65533;&#30848;R&#65533;^vX&#65533;&#65533;&#65533;&#65533;h&#65533;&#65533;~ze&#65533;&J^&#65533;&#65533;V&#65533;X&#65533;&#65533;n&#65533;&#65533;&#65533;&#65533;&#65533;*&#65533;5&#65533;i&#65533;T&#65533;*~&#65533;M&#65533;&&#65533;f:&#65533;t&#65533;Jk&#65533;&#65533;&#1501;n&#65533;&#35149;t+m&#65533;&#65533;&#1704;&#65533;&#65533;^&#65533;l^KN&#65533;&#65533;&#1222;+.&#65533;&#65533;z&#65533;&#65533;\&#65533;Y-&#65533;&#65533;&#65533;-&#65533;&#65533;
yn[&#65533;a&#65533;&#65533;&#65533;&#65533;+-&#65533;&#65533;V&#65533;&#65533;&#65533;&#65533;&#1376;&#65533;&#65533;&#65533;k&#65533;&#65533;&#65533;&#65533;&#65533;d&#65533;&#65533;b&#65533;o&#65533;&#65533;Wl&#65533;&#65533;^&#65533;&#65533;F&#65533;U&#65533;&#65533;^,&#65533;&#65533;&#65533;)g&#65533;9b&#65533;&#65533;U&#65533;&#65533;&#65533;&#65533;&#65533;% &#65533;
*H&#65533;&#65533;R&#65533;z&#65533;&#65533;<&#65533;&#65533;&#65533;&#65533;%&#65533;&#1512;&#65533;8+#&#65533;r&#65533;&#65533;&#65533;&#65533;&#65533;H&#65533;&#65533;Mv\&#65533;QG&#65533;&#65533;&#65533;W&#65533;&#65533;p&#65533;N=&#1318;&#65533;M3&#65533;d/&#65533;&#65533;gz&#65533;&#1229;&#854;&#65533;&#65533;&#1742;B&#65533;&#65533;&#65533;&#65533;&#65533;&#1218;/&#173;&#65533;&#65533;&#65533;C&#65533;)&#65533;&#65533;75&#65533; &#65533;{nq&#65533;&#65533;&#65533;&#65533;LM&H&#65533;&#65533;&#65533;xK&#65533;&#65533;&#65533;&#65533;&#65533;=yJ4Z&#65533;&#65533;&#65533;M?&#65533;&#65533;&#65533;#&#65533;X&#65533;&#34855;>&#65533;&#65533;&#65533;&#65533;&#65533;&#65533;.&#65533;&#552;&#65533;&#65533;Fr&#65533;>&#65533;&#65533;C|&#65533;D&#65533;za&#65533;&#65533;&#65533;/&#65533;&#65533;>&#65533;&#65533;N&#65533;<&#65533;&#65533;^&#65533;&#65533;C7z&#65533;&#65533;&#65533;>K?&#65533;BF2&#65533;8&#65533;&#65533;&#65533;]&#65533;&#65533;&#65533;+&#65533;&#65533;&#6639;t&#65533;Do&#2029;&#65533;&#65533;&#65533; &#65533;&#65533;Y&#65533;&#65533;XK&#65533;&#65533;&#65533;&#65533;&#65533;&#65533;&#65533;&#65533;J&#65533;}n&#65533;&#65533;&#65533;l&#65533;*&#65533;t&#65533;:&#65533;e[&#65533;&#65533;&#10116;&#65533;&#65533;=&#65533;&#65533;#&#65533;&#65533;&#65533;&#65533;4b&#65533;&#65533;&#65533;k&#65533;&#65533;
&#65533;>&#65533;&#65533;b&#65533;&#65533;&#642;U&#65533;&#65533;P_X&#65533;&#65533;&#65533;&#65533;d&#65533;&#65533;&#65533;&#65533;"{&#65533;6&#65533;&#65533;&#65533;0}&#65533;&#65533;{Y&#65533;&#65533;T&#65533;s&#65533;&#65533;Py&#65533;&#65533;Ei&#65533;R!&#65533;!&#65533;&#65533;)&#65533;y&#65533;g&#65533;&#65533;&#65533;&#65533;&#65533;)&#65533;nh;"&#786;F#4&#65533;L&#65533;^,\&#65533;FF&#65533;1&#65533;i&#65533;&#65533;H;&#65533;&#65533;n?`&#65533;&#65533;&#65533;&#65533;V &#65533;&#65533;h&#65533;&#65533;&#65533;&#65533;w&#65533;G5:Qc&#65533;"&#65533;>&#65533;&#65533;&#65533;yer&#65533;&#65533;H&#65533;-&#65533;q&#65533;&#65533;&#65533;&#65533;&#65533;&#32282;-&#65533;&#65533;&#65533;L&#65533;&#65533;2	&#65533;Mz&#65533;m&#65533;[&#42019;'E&#65533;n&#65533;cU&#65533;P @&#65533; &%w&#65533;D&#65533;&#269;k&#65533;|%g)&#65533;&#65533;@1&#65533;&#65533;0P&#65533;:&#65533;&#65533;p*
&#65533;&#900;i<&#65533;4@&#65533;!&#65533;&#65533;&#65533;!H G&#65533;&#65533;e{&#65533;&#65533;u&#65533;&#65533;{#&#65533;JO&#65533;&#65533;&#65533;xDz&#65533; >&#65533;p&#65533;&#65533;':}&#65533;&#65533;`P&#65533;/&#65533;&#65533;f0c&#65533;&#65533;
&#65533;DY&#65533;r&#65533;&#65533;&#65533;=&#65533;&#65533;&#65533;&#65533;<&#65533;Af&#65533;&#65533;gx&#1315;&#65533;&#65533;E+&#65533;&#65533;&#65533;&#65533;&#65533;t&#65533;&#65533;&#65533;&#65533;G&#1098;&#65533;&#65533;&#65533;p&#65533;,<&#41743;>&#65533;&#65533;&#65533;(r&#65533;PI&#65533;&#65533;&#880;&#65533;&#65533;R&#65533;&#65533;&#65533; &#65533;A'&#65533;&#4890;&#65533;&#65533;&#65533;&#65533;2&#65533;&#65533;A]s&#65533;M&#2020;&#994;&#65533;&#65533;O&#65533;A~A&#1063;>&#65533;&#672;&#65533;&#65533;&#65533;&#65533;?&#1706;We&#65533;&#65533;&#65533;&#65533;`&#65533;Yo&#65533;fP&#65533;8&#65533;Us&#65533;&#65533;-&#65533;&#401;&#65533;&#65533;\&#65533;C&#65533;&#65533;&#65533;8&#65533;S&#65533;:7&#65533;&#65533;&#65533;`Ws(&#65533;&&#65533;&#65533;&#65533;mZ8&#65533;Uc&#65533;fu+&#65533;&#65533;	0&#65533;&#65533;&#65533;3&#65533;&#65533;
]&#65533;&#65533;f&#65533;L,&#65533;&#65533;1&#65533;&#65533;Qg(&#65533;N&#65533;A`&#65533;&#65533;T&#65533;Z&#309;m&#65533;&#65533; &#65533;ag-&#65533;M&#65533;A&#65533;^&#65533;%&#65533;)-&#65533;&#65533;7&#65533;L&#65533;S&#65533;&#65533;&#65533; &#65533;a&#1301;nok&#65533;T&#65533;A	Hl&#65533;&#65533;&#65533;&#65533;V&#65533;&#46291;{Xp&#65533;Tt&#65533;&#65533; f&#65533;G&#65533;Q&#65533;<&#65533;&#65533;&#65533;&#65533;g&#65533;&#65533;{&#65533;&#65533;m&#65533;&#65533;DO &&#65533;W(&#65533;O&#65533;3x!
>&#65533;&#65533;a&#65533;&#65533;e&#65533;R&#65533;&#65533;&#65533;&#177;=&#65533;&#65533;&#65533;&#65533;f45&#65533;|&#65533;).D&#65533;&#65533;&#65533;m&#1797;&#65533;&#65533;bM&#65533;T&#65533;%&#65533;&#65533;Z&#65533;:&#65533;&#65533;&#65533;&#65533;`&#65533;`*&#65533;&#65533;&#65533;&#881;J&#65533;c&#65533;&#65533;&#65533;&#65533;&#1361;&#65533; &#65533;bx&#65533;&#65533;H2A &#280;&#65533;j&#65533;&#65533;H&#65533;~V&#65533;&#65533;A&#65533;ru&#65533;&#65533;J&#65533;B&#65533;7&#65533;&#38367;&#65533;.&#65533;@g~p&#65533;4&#65533;&#65533;&#65533;oo&#65533;&#65533;&#65533;r &#65533;&#65533;-M&#65533;&#65533;O$Ah&#65533;&#65533;2&#65533;&#65533;&#65533;&#65533;&#585;&#65533;&#65533;yJ%&#65533;t) &#65533;`F&#65533;{&#65533;g&#65533;LXA&#65533;&#65533;OW&#65533;3y
&#65533;&#65533;&#65533; \"&#65533;=&#65533;&#65533;&T&#65533;W&#65533;{&#65533;&#65533;&#65533;8&#65533;PA&#65533;&#65533;C4&#65533;&#65533; H&#65533;`]#J p&#65533;4&#65533;L[t&#65533;&#65533;tb&#65533;&#1655;&#65533;&#65533;&#65533;W]&#65533;O&#65533;A@4&#65533;&#65533;&#65533;'&#65533;&#65533;&#65533;&#65533;&#1470;&#65533;0&#65533;(a:`&#65533;&#65533;k4&#65533;*&#65533;&#65533;&#65533;&#65533;z&#65533;&#1100;`&#65533;&#65533;&#65533;p&#65533;=G&#1025;&#65533;v&#65533;&#65533;8&#65533;&#65533;|&#65533;&#65533; (&#65533;&#65533;&#65533;P&#65533;&#65533;1&#65533;@<(&#65533;&#65533;@&#65533; &#65533;d&#65533;&#65533;	A&#65533;"&#65533;&#65533;&#65533;->&#65533;x&#65533;S&#65533;&#65533;&#65533;<~&#65533;L&#65533;&8B@f&#65533;t&#65533;A
0J4&#231; &#65533;&#65533;/T&#65533;e&#65533;n&#65533;&#65533;-&#65533;&#1332;r&#65533;	&#65533;1,&#65533;Z&#727;&#65533;J&#65533;y&#65533;&@"L&#65533;h-&#65533; &#65533;2z 3&#65533;&#65533;p&#65533;4&#65533;&#65533;B1&#65533;"&#2004;&#65533;&#65533;&#65533;p&#65533;&#65533;v*m&#65533;q&#65533;&#65533;&#65533;>+z&#65533;AX&#285;&#65533;&#65533;e&#65533;Blf&#65533;P&#65533;&#65533;E&#65533;NAdc?&#65533;txB&#65533;@&#65533;&#65533;f&#65533;&#65533; &#65533;<&#65533;&#65533;&#65533;&#65533;S!&#65533;&#65533;&&#65533;&#65533;&#65533;?v&#65533;{&#65533;
2&#65533;`&#65533;&#65533;bC&#65533;Tyd&#65533;&#65533;&#65533;&#65533;S&#65533;&#65533;&#65533; &#65533;&#65533;p&#65533;&#350;m:&#65533;'&#65533; jg&#65533;&#1783;&#65533;&#65533;/&#2029;&#65533;l&#65533;&#65533;&#65533;&#65533;.c&#65533;Pa&#65533;&#65533;2B &#65533;&#65533;&#65533;pfL&#65533;+&#65533;&#65533;&#65533;&#65533;&#65533;&#65533; '&#65533;m&#65533;&#65533;I&#65533;F&#65533;&#65533;&#65533;&#759;:&#65533;J {&#65533;b&#65533;&#65533;
&#65533;(&#65533;pc&#65533;&#65533;&#65533;&#65533;eV&#65533;p&#65533;8&#65533;&#65533;&#65533;xt&#65533;% X7$%&#65533;&#65533;y&#65533;&#65533;m&#65533;-&#65533;g[&#65533;Aj b D0	&#65533;&#65533;e&#65533;&#65533;T&#65533;&#65533; J@&#65533;&#65533;#P&#65533;#&#65533; SPxwV&#65533;`	6&#65533; "&#65533;&#65533;`&#65533;6i&#65533;&#65533;Kp&#65533;w|&#65533;t&#65533;0&#65533;1&#65533;&#65533;oJD"&&#65533;&#65533;&#65533;&#65533;Wz&#65533;a&#65533;`
&#65533;# &#65533;&#65533;C|23&#65533;I&#65533;	&#65533;&#65533;[&#65533;&#65533;h&#65533; !&#65533;&#65533;&#65533;&#65533;&#65533;&#65533;&#576;	p&#65533;&#65533;<&#65533;&#65533;`&#65533;&#65533;M5&#65533;H,!&#65533;*`&#65533;&#65533;@&#65533;j&#960;&#65533;&#65533;
 &#65533;&#65533;Y&#65533;3@&#65533;`nOU&#65533;&#65533;0&#65533;&#65533;&#65533;wtXS&#65533; 	s&#65533;&#65533;:""&#65533;&#65533;&#65533;/&#65533;&#65533;R&#65533;h2&#65533;&#65533;C&#65533; &#65533;&#65533;pa&#65533;h{ &#65533;&#65533; m 0\&#65533;4m&#65533;&#65533; E&#65533;&#65533;0` &#65533;N&#65533; &#65533;H&#65533; E&#65533;P&#65533;E#A&#65533;&#65533;0&#65533;&#65533;f(&o&#65533;&#65533;X&#65533;4 p&#65533; z&#65533;&#65533;&#65533;&#65533;Q^&#65533;
{`3 y&#65533;*@	&#65533;^/V&#65533;f0&#65533;  &#65533;p
&#368;n&#65533;W&#65533;0T&#65533;;&#65533;&#65533;h3Gj&#65533;'&#1139;5 &#65533;&#65533;t&#65533;&#65533;}&#65533;&#65533;&#65533;y&#65533;&#65533;Yz&#65533; "&#65533;&#65533;&#65533;&#65533;&#65533;p &#65533;&#65533;`a^VS&#432;&#65533;0`|&#65533;3&#65533;V7&#65533;&#65533;rD0&#65533; "&#65533;&#65533;7&#65533;&#65533;&#65533;X@&#65533;  &#65533; *&#65533;&#65533;&#65533;p&#65533;`&#65533;00$)`&#65533;&#65533;^FS&#65533;&#65533;cP&#65533;&#65533;&#65533;S_&#65533;Q&#65533;s"^&#65533;&&#65533;&#65533;&#65533;vD	`&#65533;&#65533;
&#65533;&#65533;j"&#65533;Q&#65533;G&#65533;	]&#65533;&#65533;d`g0&#65533;&#65533;(&#65533;P&#65533;&#65533;
&#65533;c@	&#65533;c{&#65533;
U &#65533;&#65533;:&#2003;&#65533;FOx?H&#65533;Y&#65533;&#65533;P&#65533;&#65533;Y&#65533;aR&#65533;&#65533;&#65533;q
&#65533;&#65533;g&#65533;&#65533;[&#65533; &#65533;&#65533;[&#65533;&#65533; &#65533;&#65533;&#65533;y&#65533;&#65533;&#65533;4&#65533;!&#65533;Wp
y`&#65533;&#65533;[I0u&#65533;iA&#65533;&#65533;C&#65533; '&#65533;d&#65533;&#65533; RA\&#65533;&#65533;D&#65533;&#65533;&#65533;
&#65533;Zk&#65533;jh&#65533;
&#65533;&#65533;G`&#65533;&#65533;&#65533;&#896;P&#65533;&#65533;}(&#65533;&#65533;j`&#65533;
&#65533;b&#65533;M0&#65533;9b&#65533;"4&#65533;1X&#65533;&#65533;&#65533;KB &#65533;&#65533;&#65533;o&#65533;&#65533;HPi&#65533;	&#65533;&#65533;W9E&#65533;&#65533;&#65533;&#65533;&#65533;&#65533;&#65533;&#65533;SP&#65533;@l&#65533;&#65533;&#65533;&#65533;2&#65533;/&#65533;&#65533;W&#65533;`
s&#65533;&#65533;J&#65533;&#65533;.&#65533;&#65533;&J&#65533;&#65533;&#65533;&#65533;&#65533;)&#65533;Q &#65533;&#65533; &#65533; &#65533;&#65533;(&#65533;4&#65533;g&#65533;A&#65533;&#65533;
&#65533;&#65533;&#65533;&#65533;P	&#65533;&#65533;&#240;ngS&#288;&#65533;`	&#65533; &#65533;7&#65533;&#65533;5&#65533;l&#65533; P&#65533; &#65533;&#65533;&#65533;&#65533;&#65533;>&#65533;&#65533;i&#65533;3"&#65533;ab!8$	 F&#65533;HP3&#65533;&#65533;&#65533;&#65533;G&#65533;&#65533;&#65533; [&#65533;	&#65533;&#65533;s&#65533;&#65533;&#65533;&#65533;r`	&#65533;&#65533;&#65533;)xS&#672;&#65533;08&#65533;g&#65533;P8&#65533;`de&#65533;	&#65533;@&#65533;O&#65533;&#65533;P# &#65533;`c&#65533;&#65533;#&#65533;%&#65533;t&#65533;q&#65533;&#65533;&#65533; pi&#65533;&#65533;@u@/ X<&#65533;j*% '&#65533;&#65533;}&#65533;E~&#65533;`p&#65533;&#65533;&#65533; &#65533;&#65533;T&#65533;:i&#65533;&#65533;-&#65533;v
# &P&#65533;&#65533;&#65533;}&#336;Z&#65533;MN&#65533;>8&#65533;6&#65533;&#65533;&#65533;'U&#65533;&#65533;/TA&#65533;Ue&#65533;f&#65533;&#65533;	&#65533;&#65533;&#65533;&#65533;Pp&#65533;&#65533;&#65533;HW&#65533;%&#65533; O@	&#65533;&#65533;4&#65533;
T&#65533;80P	&#65533;&#65533;&#65533;&#65533;M&#65533;&#65533;&#65533;@$G&#65533; Z&#65533;
&#65533;&#3300;&#65533;&#480;&#65533;&#65533;7"|&#65533;7&#65533;&#65533;y&#65533;,$b&#65533;&#65533;yUd>&#65533; 4p&#65533;&#65533;&#65533;U&#65533;&#65533; &#65533;RxJiK.&#65533;&#65533;p`	&#65533;&#65533;&#65533;&#65533;&#65533; *`7&#65533;s&#65533;
&#65533;`&#65533;&#65533;&#65533;
^&#65533;&#65533;&#65533;&#65533;&#65533;.F&#65533;&#800;&#65533;pYL&#65533;*o=&#65533;&#65533;&#65533;Ae&#65533;&#65533;,7&#65533;f&#65533;
&#65533;x&#65533;&#65533;&#65533;1&#65533;Z&#65533;&#65533;&#65533;&#65533;&#65533;v&#65533;		iS&#65533; &#65533;&#65533;  &#65533;l&#65533;&#65533;P!	&#65533;&#65533;&#65533;&#65533;&#65533;!&#65533;&#65533;&#65533;a';&#65533;&#65533;&#65533;x0&#65533;&#65533;T&#65533; ,&#1049;Rm&#65533;C&#65533;&#65533;&#65533;{&#65533;8&#65533;*e&#65533; > v\&#65533;T&#65533;&#65533;D0&#65533;7MW+EN0{>[P&#65533;`%&#65533; 	&#65533; % dP
&#65533; YF6q&#65533;`
[&#65533;w&#388;'Pp&#65533;&#65533;{}&#65533;&#65533;&#65533;3 &#65533;v&#65533;x7&#65533;1&#65533;iU&#65533;/pVP
&#560;W&#65533;&#65533;5&#65533;g&#65533;&#65533;&#65533;&#65533;y#&#65533;&#65533;&#65533;~&#1786;8`&#65533;q&#65533;"&#65533;&#65533;p	&#65533; &#65533;
Y&#65533;&#65533;P&#65533;&I12 !`{&#65533;&#65533;&#665;g&#320;^P&#65533;d?&#1030;5&#65533;&#65533;7}&#65533;"2&#65533;&#65533;&x&#65533;$#d&#65533;x &#65533;&#65533;	^&#65533;T&#65533;&#65533;A&#65533;&#65533;&#1185; E&#65533;&#65533;&#65533;_
M &#65533;_&#65533;&#65533;@ &#65533;&#65533;
&#65533;&#65533;j&#65533;<&#65533;a}&#65533; Ih:&#65533; 2`&#65533;&#65533;&#65533;&#65533;c&#65533;@c &#65533;+e&#65533;&#65533;&#65533;=&#65533;)&#65533;Sa?&#65533;aEn&#65533;&#65533;&#65533;&#65533;&#65533;&#65533;h&#65533;0?&#65533;&#65533;H&#65533;&#65533; &#65533;&#65533;`&#65533;3&#65533;;&#65533;&#65533;Z &#65533;=&#65533;kH;i4&#65533;&#65533;@	&#65533;F8"7&#65533;&#65533;&#65533;&#65533;N&#65533;&#65533;`SPR C&#65533;&#65533;&#65533;q!"&#65533;Zd&#65533;&#65533;G 
0y&#65533;&#65533;&#65533;&#65533;&#65533;&#65533;G&#1824;CE_s&#65533;&#65533; &#65533;&#65533;&#65533;&#65533;`/&#65533;&#65533;&#65533; .&#65533;p	&#65533;0&#480;&#65533;/&#65533;&#65533;&#65533;&#65533;{CS 0l&#65533;&#65533;O&#65533;Q&#65533; 
&#65533;&#65533;&#65533;&#65533;|^\t&#65533;j&#65533;&#65533;&#1852;3&#65533;5
L&#65533;
&#65533;+&#65533;&#1008;&#65533;&#65533;L &#65533;&#65533;D&#65533;&#65533;B &#65533;&#65533;&#65533;&#65533;U&#65533;!&#65533;}&#65533;&#65533; 0O&#65533;&#65533;p&#65533;`&#512;3PO&#65533;so	&#65533;2&#65533;&#65533;+`|&#65533;&#65533;&#65533;
 q)&#65533;&#65533;/&#65533;&&#65533;t&#65533;G]T]&#65533;2&#65533;B 0t`&#207;&#65533;Q&#65533; 
&#65533;p1&#65533;Kjw&#65533;&#335883;&#65533;
\l&#65533;4 db&&#65533;@s &#65533;`D&#65533;p&#65533;P	1&#65533;PQB(&#65533;&#65533; &#65533;&#65533; &#65533;p&#390;S&#65533;&#65533;_&#65533;&#375;y&#65533;&#65533;O7Z&#65533;&#65533;&#65533;&#65533;&#65533;&#65533;&#65533;'&#65533;&#65533;&#65533;&#65533;&#65533; @C6Y^&#65533;&#65533; `&#65533;&#65533;&#65533;#0&#65533;&#65533;e&#382;&#65533;@&#65533;+G(&#65533;&#65533; +pw&#65533;	&#65533;&#65533;_&#65533;&#65533;&#65533;&#65533;TPk&#65533;&#65533;
xG&#65533;{U
D&#65533;&#65533;&#65533;3Tz&#65533;&#65533;@vbH&#65533;D&#65533;&#65533;&#65533;H-&#65533; &#65533;&#65533;`#&#65533;s&#848;OP&#65533;)&#65533;)&#65533;c z&#65533;&#65533;&#65533;&#65533;&#65533;&#65533;&#65533;&#65533;7&#65533;&#65533;&#65533;&#65533;" )&#65533;r@&#1529; 	Ip &#65533;&#65533;&#65533;R )`&#65533; ~&#65533;&#65533;&#65533;p}&#65533;&#65533;G&#65533;ep&#65533;&#65533;^&#65533;'&#65533;\_&#65533;&#65533;2p&#65533;8&#65533;&#65533;6r&#65533;
[&#65533;g/&#65533;&#65533;&#65533;$&#65533;L&#65533;&#65533;&#65533;&#65533;&#65533;$&#65533; T`&#65533;&#65533;&#65533;T&#65533;&#65533;&#65533;\&#65533;r # f&#65533;z&#65533;9&#65533;v&#65533;I&#65533; >&#65533;&#65533;&#65533;&#65533;&#65533;ej&#65533;!&#65533;q@&#65533;&#65533;v&#65533;&#65533;lQ"&#65533;&#65533;F!L"pM&#65533;&#65533;0&#65533;&#65533;
j&#65533;&#65533;Z&#65533;F&#65533;&#65533;&#65533;&#65533;&#65533;&#65533;q6~S&#65533;&#65533;
V&#65533; ?NX&#65533;&#65533;/&#65533;w0
]f{&#352;e:"&#65533;]&#65533;  EP0&#65533;{J pf@
E&#65533;Z&#65533;@
q&#65533;&#65533;&#65533;&#65533;&#65533;3&#65533;&#1375;&#395;&#65533;	&#65533;b 
)|V&&#65533;D }8&#65533;&#65533;S &#65533;@_&#65533;T&#65533;@&#65533;0&#870;.&#65533;CI&#65533;T&#65533; &#65533;&#65533;&#65533; &#65533;&#65533;&#65533;YTsj&#65533;X&#65533;L =&#65533;&#65533;&#65533;&#65533;&#65533;x	w&#65533;&#65533;&#1430;L2s&#65533;=&#65533;&#65533;@Q&#65533;&#65533;&#424;&#65533;&#65533;]&#65533;HCLR&#65533;0&#65533;0vvS&#65533; yp&#65533;r&#65533;&#65533;i&#65533;	&#65533;p&#65533;
&#65533;gS&#65533;P v&#65533;V&#65533;['&#65533;&#65533;+&#65533;&#1194;/ &#65533;<&#65533;&#992;&#65533;02&#65533;&#65533;&#65533;x9&#1564;3&#65533;T0p&#65533;
;&#65533;g&#65533;@8&#65533; &#65533;&#65533;r&#65533;Hpn0	7(&#65533;&#65533;eH&#65533; bn=h&#65533;&#65533;&#65533;P&#65533;WY X+91&#65533;!0&#65533;1&&#65533; &#65533;"m&#65533;&#65533;u&#65533;&#65533; &#65533;	7&#65533;>&#65533;k&#65533;&#65533;0&#65533;&#65533;&#65533;9&#65533;&#65533;&#65533; u;&#65533;D&#65533;&#65533;&#65533;&#65533; G&#65533;&#65533;~&#65533;	1&#65533;&#65533;&#65533;&#65533;&#1510;&#65533;&#65533;!w@&#65533;&#65533;&#65533;&#896;	<&#65533;Y&#65533;ha\&#65533;h&#65533;&#65533;&#65533;&#65533;q&#65533;&#65533;&#65533;&#65533;&#65533;&#65533;&#65533;&#65533;&#65533; SGkg&#65533;h!b,/&#65533;zr 0&#65533;`&#65533;&#65533;YS&#65533;0Gp&#283;&#65533;&#65533;&#65533;&#65533;M c&#65533;b{%n&#65533;\&#65533;&#65533;h&#65533;&#65533;&#65533;&#65533;EP&#65533;&#65533; Xf&#65533;RL&#65533;&#65533;V&#65533;&#65533;J&#65533;r  &#65533;&#65533;;i&#848;&#65533; &#65533; &#65533;w&#65533;&#65533;@pq&#65533;&#65533;&#65533;&#65533;&#65533; &&#65533;&#65533;&#65533;&#65533;<I&#65533;&#65533;&#65533;@&#65533; Q&#65533;&#65533;y&#65533; (&#65533;&#65533;&#65533;&#65533;
 1&#65533;&#65533;@hP&#65533;B&#65533;&#65533;&#65533;&#1056;D&#65533;&#65533; s&#65533;L&#65533;&#65533;&#65533;&#65533;6&#65533;@ QaA&#65533;	<&#65533;&#65533;J&#65533;"S2$p@&#65533;S&#65533;&#65533;m&#65533;Qg/4;> h( !E&#65533;E&#65533;E&#65533;f&#65533;&#65533;&#1052;>&#65533;U&#65533;T&#65533;U&#65533;^&#346;U&#65533;&#1313;]&#65533;TV&#65533;X&#65533;e&#862;}&#65533;&#1057;&#65533;8&#65533;&#65533;u&#65533;&#65533;&#65533;DaJ&#65533;&#65533;?B-&#65533;&#65533;&#65533;2C@@ ]I&#65533;&#65533;H%0&#65533;I&#65533;&#65533;f&#65533;&#65533;&#65533;&#65533;&#65533;$&#65533;(&#65533;&#65533;]&#65533;y&#65533;P&#65533;&#65533;RP&#65533;&#65533;&#65533;gs&#65533;tfjL&#65533;
,x&#65533;VwX&#65533;Bl\&#65533;p&#65533;\Y&#65533;&#65533;[&#65533;r&#65533;&#65533;&#65533;N&#65533;&#65533;F&#65533;.&#1409;u6[&#327;&#65533;&#65533;&#65533;%&#65533;$&#65533;&#65533;_&#65533;&#65533;&#65533;&#12483;&#65533;&#1851;K7`EWFg&#65533;u&#65533;&#65533;Q&#65533;&#65533;&#65533;&#927;&O&#563;&#65533;&#65533;&#65533;(&#65533;Z&#65533;&#65533;_&#65533;&#65533;K&#65533;c aCF  &#65533;&#65533;s&#65533;7&#65533;&#65533;&#65533;C&#65533;&#65533;CG$&#65533;,&#65533;&#65533;&#65533;O&#65533;&#65533;&#821;&#65533;&#65533;&#65533;&#65533;0&#65533;7&#65533;&#65533;&#65533;"&#65533;&#65533;&#65533;&#65533;`{&#65533;&#65533;N&#65533;("&#65533;)&#65533;&#65533;F&#65533;1O&#65533;;,X&#65533;&#65533;&#65533;D&#65533;&#65533;&#65533; &#65533;lL &#824;&#65533;&#65533;^{fG&#65533;@&#65533;&#65533;&#65533;&#65533;+&#65533;9&#65533;&#65533;&#65533;M7&#65533;t&#65533;%$&#1252;&#65533;&#65533;N=&#65533; 
<Far#&#65533;x&#65533;&#65533;&#65533;&#65533;&#65533;&#65533;*&#65533;@&#65533;ZsG&#65533;h(&#65533;&#794;S&#65533;p&#65533;&#65533;Z&#65533;W&#65533;H &#65533;&#65533;S&#65533;4&#65533;L&#65533;o &#65533;(&#65533;&#65533;&#65533;&#1256;&#65533;Y<&#65533; &#65533;N%&#65533;&#65533;W_&#65533;&#65533;&#65533;%]&#65533;%6&#65533;&#65533;(B&#65533;*&#34341;&#65533;4b&#65533;M&#65533;&#65533;`&#65533;C&#65533;&#65533; F0&#65533;K a&#65533;e&#65533;).&#65533;V7&#65533;L*`&#65533;&#65533;&#65533;&#65533;&#65533;&#65533;&#581;&#65533;b&#65533;&#65533;T&#65533;&#584; !&#65533;;l&#65533;<drQ&#65533;&&#65533;&#65533;$&#65533;,6&#65533;&#65533;~&#65533;8&#10918;l&#65533;b&#65533;:&#65533;BXP&#65533;&#65533;a|1&#65533;Cf8 &#65533;r&#65533;@&#65533;&#65533;x&#65533;&#65533;M&#65533;Jf9xX Ds&#65533;)&#65533;&#65533;&#65533;&#65533;eh&#65533;&#65533;&#65533;&#65533;	&#65533;&#65533;7&#65533;>&#65533;&#65533;`&#65533;&#65533; 9&#446;o&#65533;kF&#65533;@P@ Z&#65533;P&#65533;&#65533;Ub&#65533;&#382;&#65533;l&#65533;P&#65533;&#65533;%&#65533;&#65533;&#65533;Q &#65533;&#65533;fz&#65533;&#65533;c*&#65533;&#65533;
&#1568;&#65533;:&#65533;qM&#65533;x&#65533;d&#65533;&#65533;&#65533;7_d&#65533;&#65533;&#65533;&#65533; &#65533;]&#65533;&#65533;&#65533;&#65533;<=.s&#65533;&#65533;>Z&#658;``&#65533;Sx&#65533;&#65533;&#65533;&#65533;&#65533;&#200;BmO&#65533;&#65533;&#1771;S&#65533;&#65533;g&#65533;&#65533;l&#1741;B;&#65533;&#65533;&#65533;&#65533;<0&#65533;.f&#65533;&#65533;e	&#65533;&#65533;+&#65533;
U &#65533;8,`&#65533;&#65533;&#65533;&#65533;&#65533;/$&#65533;&#65533;=&#65533;R&#65533; J~q&#65533;SZ4&#65533;&#129;&#65533;&&#65533;z,&#65533;&#1358;&#65533;&#65533;OnYL&#65533;8&#65533;&#65533;):0`&#65533;&#65533;&#65533;k&#65533;&#65533;&#65533;&#65533;7&#65533;A$!
&#65533;&#65533;&#65533;Fq&#65533;&#65533;&#65533;8&#65533;&#65533;&#65533;&#65533;&#65533; &#65533;9 &#65533;&#65533;&#65533;Wq&#65533;#&#65533;0+q&#65533;&#65533;LD9&#65533;&#65533;&#65533;&#65533;X0&#65533;&#65533;p1R!&#65533;e1&#65533;F5&#65533;&#65533;a&#65533;p&#65533;:&#65533;&#65533;O&#65533;	&#65533;&#65533;d &#65533;&#65533;	! &#65533;b&#65533;H&#65533;a5QW&#65533;@&#65533;P&#65533; &#65533;e~&#65533;&#65533;: &#65533;`L%)&#65533;~,&#65533;B&#65533;&#65533;-&#65533;L/LAl&#65533;7&#65533;C&#1633;&#65533;&#65533;&#65533;6||&#65533;i&#65533;-$1&#65533;&#65533;N$&#65533;&#65533;M&#65533;&#65533;&#65533;&#65533;&#65533;&#65533;`&#65533;"&#65533;O "0&#65533;&#146;V<&#65533;)&#65533;&#65533;&#65533;v&#65533;&#65533;m  A 1&#65533;gq&#65533;&#65533;h&#65533;
&#65533;uF&#65533;mGB&#65533;&fq&#65533;i&#65533;@E&#65533;&#65533;&#65533;!E4&#65533;&#65533;r&#65533;\0&#65533;Q&#65533;&#65533;TP&#65533;R&#65533;p95JfA( /&#65533;b2&#65533;&#65533;O}&#65533;Q?&#65533;@&#507;&#65533;R&#65533;&#65533;&#65533;&#65533;&#1181;Ya&#65533;(&#65533;5&#65533;#&#65533;&#65533;A'&#65533;&#65533;f&#65533;&#65533;Be@&#1005;&#65533;\&#65533;&#65533;&#65533;&#65533;&#65533;d&#65533;#&#65533;&#65533;^J&#65533;8&#16543;_z&#65533;&#65533;0&#65533;&#65533;&#65533;&#65533;9&#65533;Cj0&#65533;[&#65533;&#65533;[ &#65533;Ev0&#65533;&#65533;&#65533;&#65533;G&#65533;X&#65533;&#65533;N&#65533;R&#65533;1&#65533;!mg&#65533;X&#65533;&#65533;&#1139;t1&#65533;< /5&#65533;T&#65533;P>&#65533;ASk&#65533;&#65533;	&#65533;O9&#65533;r&#65533;&#65533;&#65533;#f&#65533;A	;O&#65533;e&#65533;7H@TbH&#835;qaE&#65533;&#65533;V&#65533;dQBj&#65533;&#65533;W&#65533;&#65533;&#65533;"&#1188;m&#65533;&#65533;0&#932;&#65533;u&#65533;&#65533;.&#65533;&#65533;&#65533;I&#65533;`&#65533;YgZ\* $!&#65533;(&#65533;+&#65533;&#65533;"|`&#65533;&#1685;&#65533; &#65533; 4`&#65533;5&#65533;&#65533;&#65533;&#65533;p7&#65533;&#65533;S,&#65533;C&#65533; lb&#65533;`&#65533;&#65533;
?,&#65533;5&^k&#65533;&#65533;&#65533;&#65533;R&#65533;&#65533;&#65533;1&#65533; 
P&#65533;=pbPY/&#65533;0&#65533;&#65533;&#65533;T&#65533;&#65533;@&#65533;&#65533;*&#65533;&#65533;&#768;D&#65533;"&#65533;&#1931;(&#65533;&#65533;&&#65533;&el&#65533;8&#65533;&#65533;!&#65533;H)vZ) &#65533;$V&#65533;' &#65533;&#65533;&#65533; DXD&#65533;&#65533;&#65533;!&#65533;&#65533;+&#65533;H&#65533;&#1807;._&#65533;c&#65533;&#65533;&#65533;8&#65533;&#65533;&#65533;f_&#65533;	&#65533;&#65533;&#65533;&#65533;&#1615;&#65533;p&#65533;+&#65533;&#65533;s%/&#65533;@&#65533;&#65533;&#65533;F&#600;H)&#65533;&#65533;0&#65533;&#65533;>&#65533;}P&#65533;&#65533;{Ucu&#65533;c&#65533;,:(g&#65533;&#65533;h`mb&#65533;&#65533;*>&#65533;&#65533;d&#65533;&#65533;(|&#65533;&#65533;y%qVL&#65533;<1$&#65533;&#65533;&#65533;K1&#65533;@&#65533;&#65533;+&#65533;szpR&#65533;&#65533;&#65533;&#65533;h
PF&#65533;q&#65533;ug&#65533;&#65533;&#65533;&#65533;&#65533;&#65533;K<au&#1644;&#65533;c&#65533;. `&#65533;qF2jq&#65533;&H&#65533;P&#65533;smtePR(a[6&#65533;h&#65533;|&#65533;&#65533;fHs)I&#65533;&#65533;&#65533;	o&#65533;&#65533;&#65533;&#65533;&#65533;&#65533;, Q&#65533;&#65533;E$&#65533;l&#65533;X&#65533;$&#65533;i0&#65533;G&#65533;&#65533;&#65533;4&I&#65533;f&#65533;[&#65533;&#65533;9&#65533;&#900;&#65533;&#65533;&#65533;&#65533;4 J&#65533;&#65533;&#65533;&#65533;e0-&#65533;&#65533;&#65533;l;Dr&#65533;&#65533;&#65533;&#65533;&#65533;y&#65533;S&#65533;_&#65533;&#65533;&#65533;
P^U&#65533;WT&#65533;Q&#65533;&#65533;h0L&#65533;&#65533;$G'Q@&#65533;0b@&#65533;#&#65533;p&#65533;
&#65533;&#65533;&#65533;&#65533;&#65533;&#65533;?0A!&#65533;%?O4!C&#65533;&#65533;&#65533;B&#65533;	&#65533;&#65533;	&#65533;(F&#65533;&#65533;&#65533;6&#65533;@%I&#65533;&#65533;&#65533;P&#65533;&#65533;[&#30687;&#65533;i'&#65533;&#65533; +x&#65533;&#65533;&#65533;&#65533;&#65533;&#65533;&#65533;Y8&#65533;n&#65533;&#65533;'&#65533;(8&#65533;(&#65533;&#65533;&#65533;w%&#65533;	2h@&#65533;&#65533;G&#65533;&#65533;, T&#65533;&#65533;52;&#65533; &#65533;Q$&#65533;\r&#65533;<&#65533;h`&#65533;/&#65533;.&#65533;&#65533;&#65533;&#65533;>&#65533; &#65533;&#65533;&#65533;S6&#65533;&#65533;&#65533;l&#65533;&#713;Y&#65533;cY,&#65533;&#65533;W
&#65533; &#65533;.v&#65533; r!Wi&#65533;&#65533; &#65533;&#65533;&#65533;^&#65533;&#65533;ZA&#65533;&#65533;&#65533;&#65533;&#65533;=@&#65533;1&#65533;&#65533;&#65533;'&#65533;&#65533;@&#65533;]#&#1421;83&#65533;?&#65533;&#65533;&#65533;&#65533;24&#65533;&pt&#65533;&#65533;; &#65533;9w
&#65533;'4N&#65533;*pzb&#65533;VW&#65533;6&#65533;^ .&#65533;8&#65533;&#65533;&#65533;&#65533;~P3\=D&#65533;&D&#65533;D&#65533;&#65533;>&#65533;&#65533;&#65533;X&#65533;&#65533;&#65533;K$y&#65533;@&#65533;&#65533;
&#1408;,}X&#65533;&#2013;&*&#65533;&#65533; >&#65533;&X&#65533;Jbt&#65533;=`&#65533;&#65533;&#65533;&#1827;&#65533;&#1211;]y&#65533;. &#65533;&&#65533;8&&#65533;&#65533;&#65533;&#1036; &#65533;8&#65533;c&#65533;&#65533;&#65533;K&#65533;@&&#65533;&#65533;&#65533;A %X6X&#1097;b( &#65533;H#t&#65533;
) h&#65533;>&#65533;&#1225;W&#65533; &#65533;&#1114;	`4x&#65533;Vr_&#65533;&#65533;A(&#1084;	&#65533;&#65533;:@&#65533;&#65533;&#65533;&#65533;* p&#65533;&#65533;F8&#65533;R&#65533;h &#65533;C&#65533;&#65533;X&#65533;)X&#65533;&#65533;&#65533;&#65533;f&#65533;&#65533;N&#65533;&#52817;&#65533;&#65533;&#65533;&#65533;B=&#1225;V8&#65533;&#65533;Z++O &#65533;&#65533;*P:&#65533;X?&#1024;R&#65533;;&#65533;&#65533;!H[&#65533;'&#65533;`b&#65533;20&#65533;&#65533;*'$&#65533;&#65533;=u[.&#65533;&#65533; &#65533;YP&#65533;e0\ &#65533;
0 l&#65533;&#307; &#65533;&#65533;1 &#65533;&#65533;<Hk&#65533;c&#65533;&#65533;M&#65533;&#65533;@&#65533;*q&#65533;h&#65533;UH&#65533;%&#1225;dP%&#65533;8&#65533;&#65533;&#65533; (&#65533;&#65533;\P&#65533;
bB&#65533;&#1055;S
&#65533;&#65533;&#65533;&#65533;A;&#65533;&#65533; X&#65533;Ct&#65533;&#65533;&#65533;&#65533;&#65533;&#65533;v&#65533;&#65533;&#1554;&#65533;&#65533;5L0-&#65533;&#65533;'&#65533;p;&#65533;&#65533;&#65533;CPPX&#65533;&#65533;&#65533;h&#65533;b&#65533;>&#65533;&#65533;&#1000;1&#65533;{	&#936; xXx&#65533;/&#65533;Y&#65533;&#65533;&#65533;t;&#65533;X&#65533;PP`&#65533;qI&#65533;&#65533;&#65533;7s0}&#65533;&#65533;{&#65533;&#65533;&#65533;&#65533;-&#65533;&#65533;	d&#65533;&#65533;&#65533;&#65533;)&#65533;1&#65533;sD&#65533;ud&#65533;&#65533;(@\&#65533;/&#65533;0&#65533;B&#65533;h)&#65533;I&#65533;&#65533; 0\/!Yxp7[{&#65533;&#65533;&#65533;U&#65533;"G &#65533;&#65533;j&#283;&#65533; *&#65533;&#65533;[&#65533;!&#65533;&#65533;.0(&#65533;U&#65533;&#65533;&#65533;&#65533;&#65533;pI`&#65533;V3\H&#65533;!&#65533; j&#65533;=&#65533;&#65533;&#65533;t&#65533; *b0)&#65533;&#65533;<&#65533;&#65533;&#65533;q&#747;&#65533;D&#65533;X9D&#65533;&#65533;Xb&#65533;&#65533;X &#65533;&#65533;&#65533;I &#65533;G&#65533;~&#65533;<;&#65533;&#65533;&#65533; >&#1246;&#425;&#65533;2&#65533;tgP&#65533;KP3&#65533;&#65533;4&#65533;&#65533;&#65533;10&#65533;W9&#65533;r&#65533;Qx(&#65533;<>ay"&#65533;|&#65533;l&#65533; !&#65533;W&#65533;&#65533;e&#65533;9(&#65533;$&#65533;|-R:%&#65533;&#65533;T&#65533;:&#65533;@g+
&#65533;&#731;b/&#65533;&#65533;7&#65533;&#65533;&#65533;g&#65533;&H&#65533;\&#65533;&#65533;&#65533;&#65533;&#65533;&#65533;&#65533;!&#65533;W&#65533;#i"&#65533;&#65533;&#65533;&#65533;)&#65533;A&#1029;1&#65533;&#65533;&#65533;b&#1540;@ &#65533;4&#1076;I&#65533;&#65533;p&#65533;&#65533;&#65533;&#65533;(&#65533;&#65533;7&#65533;&#65533;&#65533;j_&#65533;&#65533;<&#65533;&#65533;&#65533;-r&#65533;&#65533;&#65533;&#65533;x&#65533;5 &#65533;&#65533;&#65533;fp&#65533;)&#65533;&#65533;
&#65533;&#65533;&#65533;&#65533;&#65533;i	&#65533; #(&#65533;l&#65533;:&#1537; &#65533;J&#65533;&#65533;O0w&#65533;e&#65533;&#65533;&#65533;D&#65533;7s&#65533;&#65533;q<&#65533;` `G&#65533;C&#65533;l&#65533;_XD&#65533;&#65533;&#65533;s&#65533;P&#65533;P&#65533;&#65533;&#65533;("&#65533;&#65533;&#65533;0&#65533;f&#65533;L@&#65533;B<+3&#65533;&#65533;&#65533;&#65533;&#65533;AM@&#65533;&#65533;f&#65533;&#65533;%&#65533;&#65533;B&#65533;&#65533;(=&#1599;&#65533;L*p&#1039;&#65533;|&#65533;&#65533;&#65533;&#65533;-&#65533;&#65533;&#65533;f&#65533;P(&#65533;&#65533;&#65533;&#65533;&#65533;&#65533;t,	8&#65533;" c&#65533;(&#65533;sa&#65533;7&#65533; G&#65533;A&#65533;4&#65533;=]G4! 
&#65533;&#65533;/&#65533;&#776;dh&#65533;J8&#65533;dQ&#65533;&#674;V&#65533;&#65533;q&#1356;&#65533;&#65533;/&#65533; &#65533;iE}A+ &#65533;R&#65533;7AEB@T&#65533;&#65533;I&#65533;&#65533;D&#65533;&#65533;&#65533;dh&#65533;G&#65533;&#65533;&#65533;I]U&#65533;
&#65533;&#65533;R&#65533;&#65533;&#65533;s&#65533;&#65533;&#65533;*&#65533;&#65533;ND|\&#65533;jZ&#1266;0	&#65533; &#65533;&#65533;&#65533; a&#65533;D8&#65533;&#65533;&#65533;K&#65533;U&#65533;&#65533;.&#65533;&#65533;f&#65533;&#65533;&#65533; &#65533;&#170;i  &#65533;&#65533; &#65533;&#65533;0&#65533;&#65533;&#1612;b;&#65533;&#65533;p&#65533;`&#65533;^&#65533;Q_8&#32791;&#65533;z&#65533;&#1619;&#65533;&#1091;0&#65533;&#65533;&#65533;M&#65533;V&#65533;+&#65533;&#65533;&#65533;&#65533;c;!&#65533;&#65533;&#65533;&#65533;URI&#65533;l	x F&#65533;&#65533;`&#65533;3&#65533;&#65533;&#65533;z&#65533;&#65533;S	HU&#65533;C&#65533;5x&#65533;T8k	hC&#65533;&#65533;&#65533;g`I(&#65533;&#65533;V3&#65533;&#65533;! &#65533;&#65533;2t&#65533;gXX` &#65533;&#65533;L&#65533;d&#65533;&#65533;&#65533;:&#65533;&#65533;aI0Z&#65533;4&#65533;&#65533;&#65533;![&#65533;&#65533;&#65533;;&#65533;&#65533;&#377;&#65533;&#65533;&#65533;&#65533;&#65533;C9&#65533;-&#65533;f&#65533;=nSV&#65533;&#65533;&#65533;r&#65533;FO &#65533;&#65533;LH&#65533;h}T&#65533;&#65533;CB&&#65533;( &#65533;!5&#65533;5&#65533;&#65533;&#65533;&#65533;&#65533;&#65533;7t&#65533; &#65533;&#65533;&#65533;&#65533;g&#65533;G&#65533;H}&#65533;&#65533;&#65533;&#65533;&#65533;51&#65533;;&#65533;&#65533;Z&#65533;; &#65533;&#65533;/&#65533;&#65533;]&#65533;p&#65533;&#65533;&#65533;&#65533;&#65533;e&#65533;&#65533;&#65533;H_03&#776;e &#65533;`&#65533;&#1693;&#65533;&#65533;&#65533;M&#65533;&#65533;&#841;d`.&#65533;&#65533;&#65533;L&#65533;.&#65533;	&#1539;&#770;?qPp&#65533;&#65533;&#65533;Y&#65533;'&#65533;UF&#65533;&#65533;9&#65533;&#65533;&#65533;S&#65533;&#65533;&#65533;&#65533;&#65533;<&#65533;&#65533;&#65533;Vp&^\P2&#65533; &#65533;5	3&#65533;kb&#65533;&#65533;&#65533;&#65533;" &#65533;M
&#65533;&#65533;&#65533;[xR/&#65533;&#65533;]X&#65533;&#65533;]3&#65533;&#65533;&#65533;P&#65533;!@,^&#65533;&#972;&#65533;Fx&#65533;&#65533;&#65533;&#65533;+&#65533;&#65533;)&#65533;h&#65533;&#65533;&#1288;b&#65533; 8&#65533;&#65533;&#65533;"&#65533;! @@:&#65533;&#65533;B&#65533;&#65533;C=&&#65533;&#65533;&#65533;]&#65533;7&#65533;ah?FY&#65533;eh$(&#65533;&#65533;&#65533;&#65533;&#65533;`&#65533;@&#65533;&#65533;R2b?&#65533;(&#65533; &#65533;Q&#65533;&#65533;&#65533;@&#65533;T&#65533;&#65533;k
&#65533;&#65533; *&#65533;X&#65533;aW&#65533;&#65533;?H&#65533;&#65533;T&#65533;r	&#65533;&#65533;Vz0y&#65533;2&#65533;_E&#65533;&#65533;&#65533;-&#273;kS&#65533;&#65533;"&#65533;HRe5&#65533;&#65533;@&#65533;AP_h&#65533;@/%x	&#65533;&#65533;&#65533;H&#65533;
9Yfe-&#65533;P&#65533;A@&#65533;&#65533;&#65533;1a&#65533;{&#65533;&#65533;&#65533;)&#65533;`/@&#65533;r&#65533;4&#65533;&#65533;2X>&#65533;&#65533;&#65533;Rp&#65533;&#65533;e&#65533;&#65533;&&#65533;[e&#65533;#&#65533;&#65533;&#65533;&#65533;&#65533;a`&#65533;/@7{&#65533;o&#65533;&#65533;&#65533;8&#65533;&#65533;MxT&#65533;&#65533;&#65533;S)+&#65533;&#65533;&#985;&#65533;f&#65533;&#65533;2x+&#65533;&#65533;\&#65533;:&#65533;&#1689;&#65533;U&#65533;&#65533;&#65533;&#65533;&#65533;g&#65533;y&#65533;u&#65533;&#65533;&#65533;1&#65533;&#65533;mX&#65533;&#65533;L&#65533;&#65533;&#65533;&#65533;tA&#65533;6x&#65533;&#65533;&#65533;&#65533; &#65533;,&#65533;&#1146;&#65533;2&#65533;H&#65533;sWp p 	&#65533;&#65533;&#65533;(&#65533;x:&#65533;&#65533;&#1234;S&#65533;x@ &#65533;:BR&#65533;&#65533;&#65533;0&#65533;TX&#65533;C&#65533;K&#65533;N:2D&#65533;&#65533;&#65533;d&#65533;
x<=&#65533;k&#65533;&#65533;$&#65533; "8Y0C&#65533;@KP&#65533;&#893;&#65533;&#65533;&#8964;H &#65533;&#65533;,&#65533;&#65533;$8&#65533;&#65533;&#65533;&#65533;4 &#65533;AP,&#65533;&#65533;&#65533;V &#65533;&#65533;#&#65533;v&#65533;8v&#65533;8&#65533;&#65533;&#65533;&#776;yU&#65533;)&#65533;&#65533;&#65533;i{&#65533;&#65533;&#65533;
&#65533;c&#65533;&#65533;&#65533;&#65533;&#65533;&#65533;G&#65533;&#65533;g&#65533; :&#65533;&#65533;&#65533;&#65533;N&#65533;9 &#65533;&#65533;&#65533;^&#65533;&#65533;@&#1026;&#65533;&#65533;t&#65533;4	&#65533;+`&#65533;&&#65533;_x&#65533;&#65533; qk&#65533;&#1025;8&#65533;{&#65533;V&#65533;&#65533;&#65533;JM&#65533;&#65533;z-
8&#1539;_h&#65533;&#65533;|&#65533;b&#65533;O&#1025;
`&#65533;&#65533;_&#65533;&#65533;+&#1910;
&#65533;iE&#65533;+&&#65533;&#65533;&#65533;f&#65533;&#65533;&#65533;B&#65533;+&#65533;O&#65533;Mm&#65533;h&#65533;xS&#65533;&#65533;d&#65533;Q&#515;#&#65533;-&#65533;&#65533;&#65533;&#65533;2 
@?&#65533;&#1864;Qxp&#65533;&#65533;]"&#65533;&#65533;&#65533;1&#65533;&#65533;&#65533;&#65533;&#65533;&#65533;&#65533;6&#65533;&#65533;&#65533;&#65533;*[&#65533;&#1024;&#65533;&#65533;^&#65533;&#65533;&#65533;Mb &#65533;&#65533;&#65533;&#65533;&#65533;0&#65533;_&#65533;k&#65533;j?&#65533;]&#65533;&#65533;&#65533;&#65533;A&#65533;g&#65533;]`<&#65533;&#65533;&#65533;&#65533;P&#65533;&#65533;&#65533;&#65533; &#65533;l%a&#65533;&#65533;=&#65533;&#65533;&#498;&#65533;&#65533;&#65533; #0`&#65533;&#65533;&#648;c&#65533;&#65533;&#65533;&#65533;&#65533;TEuJ &#65533;Fp&#65533;&#1169;ZX&#65533;&#609;&#65533;~k&#65533;=&#65533;h&#65533;KP&#65533;&#65533;t]P&#65533;" &#65533;&#65533;:]5&#65533;&#65533;&#65533;&#65533;&#65533;x&#65533;&#65533;6&#65533;&&#65533;&#65533; o(<&#65533;z%X $&#65533;V&#65533;&#65533;&#65533;&#65533;&#65533;N@&#65533;:uT&#65533;e&#65533;@&#65533;h&#65533;&#65533;&#65533;\:  o&#65533;P&#65533;dz &#65533;&#65533;M&#65533;g&#65533;&#65533;q&#65533;-&#65533;[&#65533;0_&#65533;=G&#65533;N &#65533;p&#65533;&#65533;A&#1536;&#65533;&#65533;m&#65533;//(V&#65533;H;&#65533;5`&#65533;&#65533;Wo&#65533;&#65533;(u&#65533;&#65533;IgE&#65533;&#65533;x&#65533;	&#65533;q&#65533;&#65533;&#65533;B&#65533;9&#65533;2&#65533;c &#65533;&#65533;&#65533;&#65533;&#65533;p&#65533;k9&#65533;I,h&#65533;&#65533;&#65533;	e&#1541;W&#65533;&#65533;M&#65533;K5 &#65533;Z&#65533;&&#65533;jd&#65533;+&#65533;V&#1551;>&#65533;&#65533;&#65533;&#65533;&#65533;$&#65533;&#65533;&#65533;&#1577;&#65533;b1=&#65533;&#65533;&#1417;c&#65533;?&#65533;L&#65533;&#65533;&#65533;&#65533;&#65533;&#65533;&#65533;0 &#65533;7&#1536;&#65533;&#65533;&#65533;&#65533;&#65533;&#65533;&#65533;&#65533;D&#65533;&#65533;&#65533;&#65533;&#717;&#65533;-&#65533;&#65533;	&#65533;x&#65533;&#65533;&#65533;3J&#65533;&#512;@/yD&#65533;Pa&#65533;&#65533;ib3Z&#65533;&#65533;n_h&#65533;&#65533;&#65533;=&#65533;&#65533;h)J.&#65533;0&#65533;&#65533;&#65533;/]&#65533;V&#65533;&#65533;B/K 0&#65533;A`&#65533;&#65533;_Dh&#65533;$&#65533;&#27934;&#65533;&#65533;\&#65533;&#65533;&#65533;2&#65533;y&#65533;&#65533;X&#65533;"&#65533;&#65533;/&#65533;&#65533;&#65533; &#65533;&#65533;&#65533;r&#65533;&#65533; &#65533; HPA&#1353;ex&h&#65533;&#65533;&#65533;jC&#65533;&#65533;^d&#65533;&#65533;/)Z0&#65533;
c&#65533;4 T&#65533;&#65533;P&#65533;&#65533;B&#65533;&#65533;fH&#65533;:P	&#65533;6&#368;&#65533;&#65533;~&#65533;&#65533;f %P&#65533;&#65533;&#65533;&#65533;&#65533;>&#65533;&#65533;M&#65533;&#65533;tJa&#65533;&#65533;7&#65533;	&#65533;&#65533;&#65533;&#65533;&#65533;&#65533;DG&#65533;1"&#65533;&#65533;#4H&#65533;.(&#65533;&#65533;`&#65533; &#132;
2L8P B&#65533;&#65533;R&#65533;&#65533;&#65533;g5&#65533;&#65533;&#1253;&#65533;!lh&#65533;$&#195;I",A&#65533;_1f&#65533;&#65533;&#65533;X&#65533;(+,&#65533;&#65533;&#65533;A&#65533;P4K&#65533;&#420;&#972;E:#d &#65533;(K&#65533;9@&#65533;&#65533;_4k:&#65533;
&#65533;UJ&#65533;jv&#65533;&#1010;I`&#65533;`
)Z&#65533;4:&#65533;&#65533;&#65533;Y2X?B&#65533;&#65533;&#65533;&#65533;I&#65533;&#65533;.l&#65533;0&#65533;&#266;3n&#65533;x&#65533;H&#65533;&#65533;&#65533;&#65533;U&#65533;&#65533; D,&#65533;X&#65533;&#65533;5f&#65533;&#65533;&#65533;`&#65533;&#65533;d&#65533;&#65533;b&#65533;&#65533;&#65533;U/fu&#65533;:{&#65533;hK&#65533;&#65533;&#65533;&#65533;F&#65533;!&#65533;HXR6&#65533;Y&#845;&#65533;(Q&#65533;&#65533;`%f&#65533;A'&#65533;i5&#65533;&#65533;Lg&#65533;&#65533;	a&#65533;&#65533;&#65533;&#65533;#+&#65533;j&#65533;]&#65533;&#65533;R&#65533;&#1184;/Y&#65533;%&#65533;6&#65533;:%K0&#65533;&#65533;D&#65533;b3[i&#65533;&#65533;*[H0&#65533;_&#65533;&#65533;&#65533;&#65533;:&#65533;&#65533;c
&#65533;GYe(&#65533;MlQFj&#65533;&#65533;&#65533;(8&#65533;&#65533;}R&#65533;YU1 b&#65533;uvm&#65533;&#65533;'v&#1808;@~ig&#65533;}&#65533;&#65533;&#65533;WO&#65533;B3J)Ix&#65533;#p&#65533;&#65533;&#65533;&#65533;dR-&#65533;&#65533;#O@&#65533;&#65533;J&#65533;F(&#65533;&#65533;v&#65533;&#65533;"&#65533;&#65533;C8&#65533;w&#65533;Z&#65533;I&#65533;B&#65533;&#65533; r&#65533;!#	t_|j&#65533;!&#65533;&#65533;
&#664;&#65533;jBT@*&#65533;h|&#65533;&#65533;a&#1024;&#65533; QV(&#65533;,	&#65533;&#65533;&#65533;&#65533;&#65533;&#65533;&#65533;&#65533;&#65533;H$p&#65533;j&#65533;a&#65533;&#65533;Cc&#65533;v&#65533;&#65533;&#32926;&#65533;t&#65533;&#65533;E&#65533;WK	P&#65533;*&#65533; &#65533;&#65533;R&#256;&#65533;Dv&#65533;o&#65533;&#65533;&#65533;AT2&#65533;&#65533;&#65533;4c
8,&#65533;&#65533;H&#65533;&#65533;z&#65533;Z&#65533;*&#65533;C&#65533;&#65533;r&#65533;`&#65533;&#65533;&#65533;kj&#65533;:/&#65533;&#65533;~[&#65533;A@ f8&#65533;&#65533;`A&#65533;&#65533;4&#65533;&#65533;V}p&#65533;!&#65533;4e&#65533;&#65533;&#65533;&#65533;&#65533;&#65533;+&#65533;)&#65533;&#65533;&#65533;\1&#65533;&#604;&#65533;
iL G&#65533;&#65533; &#65533;&#65533; 	r\&#65533;K&#65533;&#65533;=&#65533;-&#65533;lA&#65533;&#65533;&#65533;.$]&#65533;E,&#65533;%'&#65533;:Xpf&#65533;&#65533;a|/e&#65533;&#65533;*&#65533;&#65533;&#65533;2&#65533;&#65533;&#65533;&#678;T&#65533;O&#65533;z&#65533;5d&#65533;JU"&#65533;&#65533;&#65533;W<&#65533;X&#65533;p&#65533;&#65533;IF&#65533;3&#65533;0C&#65533;\&#469;3&#65533;3&#762;&#65533;&#65533;t&#65533;i\&#65533;j &#65533;&#65533;&&#480;&#65533;T,i,&#65533;AO7Ffq5&#65533;&#697;&#65533;:sL)&#65533;&#65533;&#65533;&#65533;`@&#65533;QL&#65533;&#836;&#65533;&#65533;	&#65533;&#65533;j&#65533;~&#65533;&#65533;&#65533;&#65533;&#65533;"2&#65533;&#65533;&#65533;	#h&#65533; &#65533;h&#65533;&#65533;&#65533;&#65533;+&#1909;/$&#65533;, &#65533;&#65533;y&#65533;&#65533;0Hp&#65533;Z&#65533;5&#65533;&#65533; &#65533;F)SG&#65533;1&#65533;&#65533;&#65533;&#65533;l^^{~c!x&#65533;q&#65533;&#65533;p&#65533;&#65533;,&#201;ID&#65533;&#65533;|$# &#65533;&#65533;&#65533;M&#65533;&#65533;&#65533;O&#289;i!\D &#65533;&#65533;L&#65533;&#65533;&#65533;&#65533;F&#65533;!<Gn&#65533;&#45930;&#65533;&#65533;`&#65533;&#65533;&#65533;&#65533; &#65533; $` n4^&#406;'Cz}&#65533;D9&#65533;P0-&#65533;&#65533;Ch&#65533;P&#65533;&#65533;,I&#65533;&#65533;Y*&#65533;&#65533;&#65533;&#65533;[\&#65533;.&#65533;Z&#65533;.&#65533;&#65533;`$&#65533;+&#65533;&#65533;&#65533;&#65533;&#65533;&#65533;&#65533;hQ&#65533;&#65533;&#65533;	B&#1536;/UA &#65533;=p"2&#65533;&#65533;2h!&#65533;+@&#65533;L&#65533;cH&#65533;&#65533;&#65533;"0&#65533;uu&#65533;K]N&#65533;&#65533;&#65533;A&#65533;y&#65533;*&#65533;&#65533;dp!&#65533;&#65533; &#65533;T_"&#65533;&#65533;x`&#65533;&#65533;&#65533;&#65533;&#65533;c&#65533;B**I@2&#65533;"l&#65533;S&#65533;&#65533;d'?&#65533; (A$A&#65533;&#65533; &#65533;C&#65533;&#65533;w"&#65533;4N&#65533;%i&#65533;IZ&#65533;&#65533;O&#65533;2T&#65533; &#65533;4`#&#65533;&#65533;FJ&#65533;&#65533;'&#65533;&#65533;G&#65533;!&#65533;&#65533;&#65533;h&#65533;1&#612;H&#65533;&#65533;&#65533;&#65533;&#65533;&#65533;c&#65533;&#65533;Ib&#1612;8&#65533;( &#65533; $&#1353;&#65533;K&#65533;&#65533;A&#65533;)	/&#65533;>"&#65533;&#65533;"&#65533;&#65533; &#65533;8 nbe !&#513;&#65533;|&#65533;&#65533;1&#65533;&#65533;&#65533;=&#65533;&#65533;&#65533;Qf&#65533;&#65533;&#65533;&#65533;oTN,*A0&#65533;&#65533;&#65533;&#65533;&#65533;3q*&#65533;,0'SE &#65533;a&#65533;&#65533;&#65533;l&#65533;1
hM&#65533;&#65533;'&#65533;&#65533;&#65533;=&#65533;v&#65533;&#65533;&#65533;Fu&#65533;e&#65533;&#65533;&#972;&#65533;&#65533; x&#65533;D&#1025;&#65533;&#65533;&#65533;&#65533;&#65533;&#65533;RA 1X&#65533;3I
*x`&#65533;!&#65533;%&#65533;D&#65533;O&#65533;0B&#65533;&#65533;&#65533;H0<&#65533;&#65533;&#65533;0&#65533;&#65533;2&#65533;&#65533;&#65533;E&#65533;	&#65533;&#65533;xBri&#65533;	&#65533;A&#65533;&#65533;
&#65533;&#65533;A8\&#65533;D&#65533;*kd&#1451;&#18966;UL>&#65533;&#65533;&#65533;&#65533;%D&#65533;&#65533;t
&#65533;&#65533;9&#65533;n&#65533;	@T(&#65533;&#65533;8&#65533;J"&#1736;2&#65533;&#65533;&#65533;!nR&#65533;F&#65533;,&#65533;L&#65533;&#65533;S\&#65533;&#65533;&#65533;A&#65533;&#65533;@&#65533;&#65533;&#65533;&#65533; x@&#65533; 
P&#65533;1)&#65533;p
&#65533;8&#65533;&#65533;&#65533;&#65533;&#65533;&#65533;lRJ&#65533;@&#65533;s&#65533;+dsd&#65533;&#65533;d65&#65533;=&#65533;a&#65533;{&#65533;6&#65533;&#270;&#65533;;&#65533;&#65533;$&#65533;&#65533;T&#1098;e&#65533;&#65533;	&#65533;0&#65533;^dW@&#65533;&#65533;88&#65533;&#65533;E&#65533;MH["0a&#65533;49&#65533;HD&#65533;&#65533;&#65533;+BG&#65533;&#65533;G&#65533;&#65533;`X&#65533;W,.E" &#65533;aNo&#65533;+!,&#65533;D8)S&#65533;&#65533;v&#65533;N&#65533;&#65533;&#65533;&#65533;&#65533;&#65533;H&#65533;&#65533;8&#65533;%P&#65533;,P&#65533;n&#65533;&#878;&#65533;&#65533;%&#65533;&#65533;&#65533; 5&#65533;[&#1537;i^&#65533;&#65533;F&#65533;&#65533;E1<&#65533;f&#65533;"A&#65533;UA,&#65533;&#65533;&#65533;&#65533;8&#65533;4&#65533;&#65533;	&#65533;&#65533;yR&#65533;[N&#65533;Z&#65533;&#65533;XY0#&#65533;&#65533;&#65533;&#65533;&#65533;e&#715;&#65533;&#65533;&#65533;F|r&#65533;h&#65533;&#65533;4&#65533;	,&#65533; Y1:I&#65533;(&#65533;!&#65533;Ah&#65533;D&#65533;#\XT&T&#65533;&#65533;&#65533;f&#65533;&#65533;!&#65533;D&#65533;AZc&#65533;T&#65533;P&#65533;&#65533;IR&#65533;q
(K7'&#65533;e@&#65533;0&#65533;h&#65533;`&#65533;
&#65533;&#65533;&#65533;&#65533;y2X&#65533;1&#65533;/&#65533;&#65533;&#696;)&#65533;I@v&#65533;&#65533;(P&#65533;f8&#65533;D&#65533;=]&#65533;65eU&#65533;n ?&#65533;oo B&#65533;&#411;fdd&#65533;&#65533;&#65533;B'&#65533;&#65533;Vh&#65533;&#65533;6&#65533;t&#65533;{pc&#65533;&#65533;&#65533;
 T hT&#65533;U&#65533;&#65533;T&#65533;8uiF/L&#65533;	&#65533;{R&#65533;3y#)jLE[&#65533;~f/q&#65533;-`&#65533;a&#65533;W&#65533;&#65533; &#65533;&#1127;&#65533;&#65533;&#65533; R&#65533;Q&#65533;Y)&#584;&#65533;r&#65533;&#65533;6&#65533; -&#65533;C'&#65533;&#65533;&#1869;&#65533;&#65533;&#65533;=A,&#65533;&#65533;	&#65533;@&#65533;G&#65533;1x@&#65533;&#65533;9T&#65533;&#65533;b&#65533;&#65533;s&#65533;8&#65533;&#65533;&#65533;fz&#65533; &#65533;&#65533;&#65533;q&#65533;-&#65533;&#65533;k&#65533;chA&#65533;p&#65533;G}L&#65533;@A&#65533;&#65533;&#65533;@&#65533;/0H&#65533;])P&#65533;&#65533;!&#65533;)'$&#65533;&#65533;&#65533;&#65533;V|Q
?&#65533; iV	&#65533;c	p&#65533;&#65533;&#65533;&#65533;/&#65533; &#65533;	&#65533;&#65533;w&#65533;&#358;&#37003;FH&#1033;<&#65533;M:w&#65533;&#381;&#65533;)Wo U&#65533;&#1538;&#65533;&#65533;[&#65533;&#65533;&#65533;&#65533;D@v&#65533;&#65533;jT <&#65533;&#65533;&#590;F&#65533;&#65533;
H&#65533;&#65533;x,&#65533;:A&#65533;&#65533;J&#65533;#tr3l&#65533;&#65533;+&#65533;&#65533;v>]&#65533;^@&#65533;M(9&#65533;vF%PP&#65533;&#65533;&#65533;^s&#65533;1|&#65533;1X&#65533;&#65533;&#65533;D7&#65533;[&#65533;&#65533;^x&#65533;&#65533;&#65533;&#65533;&#65533;&#65533;&#65533;=E&#65533;\`&#65533;\@&#65533;&#65533;Q&&#65533;&#65533;&#65533;&#65533;&#65533;/&#65533;&#1034;&#65533;=C2&#65533;&#65533;%A&#861;&#65533;&#65533;&#65533;&#65533;&#65533;&#65533;,q&#65533;1&#65533;"&#65533;&#65533;&#65533;&#65533;&#65533;d@H&#65533;&#65533;v h@&#65533;&#65533;&#65533;j@DA&#65533;B1&#836;,&#65533;A&#65533;&#65533;&#65533;&#65533;&#65533;&#65533;> &#65533;UHI&#65533;&#65533;&#65533; &#65533;&#65533;&#65533;&#65533;M&#2001;A&#1052;&#65533;S&#65533;&#65533;&#65533;)&#65533;F&#65533;-&#65533;&#65533;A&#65533;&#65533;&#65533;	@|%&#65533;L&#65533;&#65533;B(&#65533;&#65533;dID&#65533;A&#65533;&#513;0L&#65533;R&#65533;&#65533;|@|`&#65533;d&#65533;!&#65533;^&#65533;%&#65533;$X&#65533;	H&#1531;\&#65533;x&#65533;WZ&#1749;&#65533;/9&#65533;&#65533;&#65533;&#65533;&#65533;&#65533;&#65533;<J&#65533;&#65533;&#65533;]&#65533; &#65533; !&#65533;B &#65533;&#65533;3&#65533;B'0A#&#65533;&#65533;&&#65533;$&#65533;*<!] &#65533;+D&#65533;&#65533; >UZU x&#65533;$G&#65533;] &#65533;&#65533;@8_!	&#65533; "&#65533;B3&&#65533;,&#65533;&#65533;&#65533;&#65533;&#65533;pbRy&#65533;'&#912;86&#65533;@<&#65533;LA&#65533;&#65533;&#65533; &#65533;4 &#65533;|&#65533;&#65533;LA%Ezl&#65533;0&#65533;&#65533;K)&#65533;&#65533;_&#65533;D.&#65533;] C*&#65533;	Z1&#65533; d&#65533;.&#65533;]]&#65533;$&#65533;w&#65533;&#65533;&#65533;&#65533;&#65533;&#65533;A)&#65533;&#65533;	*&#65533;"&#65533;#&#65533;&#65533;&#65533;&#65533;&#65533;&#65533;&#65533;&#65533;9&#65533;:!	&#65533;|@&#65533;K&#65533;&#65533;&#65533;&#65533;|&#65533;&#65533;i@#&#65533; &#65533;%&#65533;B&#65533;(E3&#65533;&#65533;,&#65533;&#65533;&#65533;&#65533;&#65533;&#65533;U&#65533;&#65533;l&#65533;Va&#65533;0C0&#65533;B&#65533;&#65533;&#65533;p&#65533;&#65533; 4s&#65533;&#65533;&#577;\&#65533;&#65533;XB d&#65533;|.&#65533;A\I&#65533;0 K&#659;K.&#65533;&#65533;D&#65533;d&#65533;&#65533;B|A&#65533;&#65533;&#65533;&#65533;&#65533; O&#65533;&#65533;&#65533;&#65533;&#65533; XIe^&#65533;&#65533;&#65533;	A&#65533;&#65533; ( &#65533;bP&#65533; &#65533;2 C)&#65533; h&#65533;&#65533;&#65533;H&#65533;,&#65533; &#65533;1(&#65533;&#65533;&#65533;&#65533;&#65533;&#65533;&#65533;&#65533;&#65533;&#65533;&#65533;a}T3P&#65533;X&#65533;L&#65533;T]&#65533;]*K&#65533;&#65533;&#65533;AN&#65533;&#65533;&&#65533;&#65533;Z 0&#65533;&#65533;&#65533;&#65533;&#65533;-&#65533;ax]&#65533; h@&#65533;A,&#65533;&#65533;j:C2&#65533;&#65533;&#65533;&#65533;&#65533;&#65533;	&#65533;&#65533;&#65533;1p&W&#65533;&#65533;&#65533;@O&#65533;&#65533;l&#65533;X&#65533;G=&#65533;/lo&#65533;&#65533;o>&#65533;`g&#65533;(&&#65533;&#65533;&#65533;tA`:&#65533;&#65533;ALA&#531;Z@	|&#65533;$&#65533;oi&#65533;/\&#65533;&#65533;&#65533;&#65533;&#65533;&#368;&#65533;&#65533;&#65533;&#65533;F&#65533;B&#65533;&#65533;#rB&#1536;&#65533;5C&#65533;1 &#65533;x&#65533;&#65533;&#257;&#65533;&#65533;&#65533;F\&#65533;	|&#65533;h&#28674;OP&#65533;Z&#65533;&#65533;Z&#65533; &#65533;p&#1732;&#65533;&#65533;&#65533;&#65533;h
&#65533;U&#65533;1 &#65533;&#65533;&#65533;&#65533;rx&#65533;
&#65533;&#65533;&#65533;&#65533;&#65533;&#65533;2e&#65533;	 &#65533; d&#176;8#r,]u!B&#65533;&#65533;&#65533;B2&#65533;&#65533;R&#65533;&#65533;<AT&#1089;&#65533;&#65533;&#65533;&#176;&#65533;H]&#65533;8&#65533;&#65533;&#65533;&#1809;&#65533;Uf(&#65533;&#65533;&#65533;&#65533;&#65533;&#65533;&#65533; 
X&#65533;&#65533;&#1863;\&#65533;l@&#65533;&#65533;&#65533;y&#65533;	&#65533;&#65533;"%&#65533;2&#65533;&#65533;&#65533;_&#65533;&#65533;&#65533;S&#32783;&#65533;	&#65533;&#65533;B4\&#65533;U&#65533; &#65533;@#&#65533;B&#65533;a3|&#65533;@}RWVm&#65533;&#65533;!r&#65533;&#65533;&#65533;&#65533;&#65533; &#65533;&#1632;>&#65533;&#65533;I&#65533;&#1500;e&#65533;=i&#65533; pj&#2017;&#65533;@&#65533;&#65533;U&#65533;&#65533;@T&#65533;{&#65533;YF&#65533;&#65533;4'Z&#65533;D&#65533;)B@8A#&#65533;&#65533;	>(&#65533; <@]	&#65533;J@&#65533;&#161;
&#65533;/&#65533;&#65533;&#65533;` \&#65533;&#65533;&#65533;_&#65533;&#65533;L&#65533;\J$&#65533;2DX&#65533;&#1524;j(&#925;A&#65533;	|N&#65533;&#65533;&#65533;&#65533;<&#65533;&#65533;&#65533;&#65533;#&#65533;&#65533;Q &#65533;&#65533;+&#65533;FQb&#65533;2&#65533;&#65533;&#65533;Q&#65533;&#65533;&#65533;&#65533;&#65533;&#65533;&#65533;a&#65533;&#65533; &#65533;&#65533;~>2B&#65533;&#65533;&#65533;&#65533;&#65533;Jh&#65533;!&#65533;&#65533;9&#65533;L&#65533;&#65533;&#65533;&#65533;9i$G&#65533;&#65533;&#65533;(&#65533;&#65533;&#65533;0lB&#65533;&#65533;&#65533;m&#65533;&#65533;D&#65533;&#65533;^&#65533;&#65533;]a&#65533;&#65533;&#65533;K&#65533;&#65533;&#65533;]&#65533;&#674;&#65533;TA&#65533;&#65533;&#65533;&#65533;C&#65533;&#65533;&#65533;,&#65533;=&#65533;F&#65533;l &#65533;&#65533;M&#65533;&#65533;&#65533;&#65533;&#65533;D&#65533; @&#186;&#65533;&#65533;-&#65533;&#65533;P&#65533;&#65533;	_&#65533;@&&#514;&#65533;&#65533;h&#65533; B&#65533;@Om&#65533;&#65533;&#65533; `&#65533;&#65533;b0&#65533;B&#65533;&#65533;j&#65533;-&#65533;D&#65533;&#65533;K&#1329;dD
&#65533;0&#65533;	dA`&#65533;&#65533;&#65533;&#65533;A<&#65533;=&#65533;&#65533; < &#65533;&#65533;)&#65533;&#65533;ht&#65533;&#65533;&#65533;L&#65533;&#65533;XDH &#65533;o}&#65533;&#65533;&#65533;&&#65533;&#65533;&#65533;&#65533;&#1593;= <&#65533;*\&#65533;&#65533;E,&#65533;`&#65533;&#65533;E&#65533;!&#65533;&#65533;&#65533;&#65533;x&#902;2&#65533;&#65533;$&#65533;1b/&#65533;j&#65533;&#65533;&#65533;&#65533;&#65533;&#65533;|&#65533;&#65533;X pH&#65533;y$&#65533;t&#65533;^&#65533;i&#65533; &#65533;	-mD1&#65533;
&#65533;&#1297;T&#65533;&#65533;>&#65533;&#65533;_9X&#65533;	&#65533;>&#65533;Q&#65533;"&#65533;&#65533;&#65533;!G2dB&#65533;,&#65533;w&#65533;&#65533;&m&#65533;&#65533;&#65533;4&#65533;M&#65533;&#65533;3 &#65533;)&#65533;A&#269;&#65533;&#65533;n &#65533;&#65533; &#65533;&#65533;e&#65533;&#65533;H@	T&#65533;&#65533;~H&#65533;&#65533;&#65533;&#65533;&#65533;b&#65533;Zo&#65533;
@&#65533;@t&#65533;b*&#65533;&#65533;p&#65533;&#65533;nTf&#65533;&#65533;/&#65533;&#65533;@ &#65533;V8c+&#65533;&#65533;&#65533;"Hx&#65533;&#65533;&#65533;f&#65533;&#65533;3&#65533; l&#65533;&#65533;-3IF0&#65533;&#65533;&#65533;&#65533;&<A&#65533;&#65533;/&#65533;I41O&#65533;Y[L@lj&#65533;z&#65533;&#65533;&#65533;&#65533;&#65533;&#65533;&#65533;=(tD&#65533; &#65533;&#65533;8L&#65533;%&#65533;@`&#65533;T&#65533;|&#65533;.D&#1600;(H&#65533;jG2tB{&#65533;&#65533;}>&#65533;|&#65533;&#65533;"0Q&#65533;d&#65533;(&#65533;&#65533;<&#65533;C&#65533;\&#1613;&#65533;&#65533;{&#65533;)1&#65533;&#65533; $&#65533;o&#65533;%%&#65533;&#1247;Yr&#65533;&#65533;-o'&#65533;0A&#65533;;Z&#65533;&#65533; 52&#65533;}q&#65533;j&#65533;L&#65533;&#65533;
I-`&#65533;K&#65533;&#65533;&#65533;Q&#65533;&#65533;&#65533;+&#65533;B3*&#65533;/x&#65533;&#65533;Z'&#65533;c&#768;`&#65533;&#65533;0$B&#65533;&#65533;X&#65533;&#65533;&#65533;L&#65533; X&#65533;&#65533;, &#65533;&#1922;%@&#65533;&#65533;v&#65533;&#65533;8cR7k&#65533;&#65533;&#65533;&#65533;&#65533;&#65533;&#65533;a&#65533;A&#65533;&#65533;l&#65533;qR&#65533;J&#65533;(&#65533;&#65533;B&#373;N%&#65533;@&#65533;+V}&#65533;	h&&#65533;&#65533;&#65533;3&#65533;B(&#65533;&#65533;dJUA@&#65533;&#65533;)&#65533;&#65533;&#65533;&#65533;&#65533;TA&#65533;&q&#65533;&#65533;&#65533;&#65533;&#65533;4&#65533;0&#65533;[R&#65533;$&#65533;&#65533;C:&#65533;-&#65533;&#65533;4`&#65533;4&#65533;&#65533;2'7-&#65533; A&#1898;3&#65533;,&#65533;@	 @Nk&#65533;&#65533;&#65533;&#65533;&#65533;G
p&#65533;!h&#65533;&#65533;(v&#65533;&#65533;8<&#65533;\&#65533;&#65533;'A &#65533;h/\&#65533;	&C-`&#65533;L&#65533;&#65533;|&#65533;@|Q&#65533;&#65533;(H&#65533;<&#65533;Y%&B<&#65533;&#65533;+&#65533;&#65533;q4&#65533;*&#65533;pf@.\O&#65533;\C3Y&#65533;8b&#65533;&#1024;&#65533;&#65533;!N&#65533;A&#65533;	D &#65533;&#65533;&#65533;d&#65533;&#65533;5&#65533;&#65533;&#65533;6go&#314;&#65533;&#65533;&#65533;I&#65533;O&#65533;&#65533;f&#65533;  &#65533;BX&#65533;&#65533;0&#770;t&#65533;V&#65533;fh&#65533;%&#65533;B&#65533;&#65533;1&#65533;&#65533;!<^i&#65533;&#65533;&#65533;&#65533;@p&#65533;0&#65533;rF&#65533;#&#65533;&#65533;&#65533;&#1118;%&#65533;o&#65533;up;&#65533;Tv&#65533;U&#65533;O&#65533;&#65533;@P&#39116;&#65533;>&#65533;W@OHw&#65533;&#519;&#65533;p&#65533;&#257;+&#65533;&#65533;3&#65533;&#65533;&#65533;&#65533;Q&#65533;8&#65533;&#1832;&#65533;8 &#65533;&#65533;0&#65533;&#65533;&&#65533;2 &#65533;+P&#65533;&#65533;u&#65533;0@&#65533;&#65533;xB0ere*&#65533;o&#65533;&#65533;&#65533;0&#65533;&#65533;&#65533;	&#65533;G&#65533;&#65533;&#65533;'&#65533;&#65533;/8&#65533;L&#65533;9N&#65533;j&#65533;&#65533; xA&#65533;&#65533;&#65533;`&#65533;@&#193;,&#65533;	&#65533;U &#65533;
 A!&#65533;Wq&#65533;&#65533;&#65533;&#65533;YF~&#65533;&#65533;&#65533;&#65533;xt&#65533;0&#240;&#65533;&#65533;&#65533;&#65533;&#65533;
&#65533;&#65533;8B0$\](C/&#65533;&#65533;@&#65533;&#65533;&#65533;&#65533;Q&#65533;j&#65533;&#65533;&#65533;&#65533;&#65533;&#65533;&#65533;&#65533;0&#65533;@&#65533;&#65533;&#65533;&#65533;X&#65533;&#65533;,&#65533;&#65533;&#1421;lj|&#65533;X&#65533;&#65533;a &#65533;aAG&#65533;&#65533;&#65533;&#65533;&#65533;@H&#65533;&#65533;&#65533;D&&#65533;&#65533;&#65533;e&#1710;&#65533;&#65533;$?&#65533;
&#65533;&#65533;&&#65533;B/+2&#65533;A&#65533;R- &#65533;,<9m&#65533;/1 &#65533;t&#65533;*&#65533;/&#65533;b&#65533;0&#65533;$h&#65533;&#65533;&#65533;&#65533;.B|@Ess&#65533;&#65533;Z%&#65533;:&#65533;&#65533;&#65533;Grb&#65533;&#65533;&#65533;T&#65533;'_&#65533;&#646;&#65533;&#65533;&#48077;3{&#65533;X 
&#65533;A.&#65533;&#65533;&#65533;&#65533;#&#65533;ln3&#65533;&#65533;&#65533;Y)&#65533;&#65533;&#65533;%T&#65533;&#65533;&#65533;&#65533;&#65533;&#65533;iD&#65533;h&#65533;`&#65533;c6W&#65533;&#65533;&#65533;&#65533;&#65533;Y&#65533;)	fl@&#65533;&#65533;a23,&#65533;8&#65533;&#65533;&#65533;&#65533;&#65533;&#65533;;R&#65533;)&#65533;oaSHA&#65533;&#65533;;&#65533;~&#65533;&#65533;	9s8&#65533;&#65533;U&#65533;3&#65533;&#65533;&#65533;s&#65533;<&#65533;~0\&#65533;&#65533;&#65533;g3H&#65533;&#65533;@&#65533;&#65533;N&#65533;&#65533;&#65533;0&#65533;'&#65533;F&#65533;&#65533;&#65533;&#65533;&#65533;&#65533;Wt#&#65533;&#65533;&#65533; #&#65533;&#65533;&#65533;&#65533;&#65533;0 &#65533;*&#65533;&#65533;;&#65533;7&#65533;<&#65533;&#65533;3&#65533;&#65533;5@&#65533;A&#65533;Z&#65533;$A&#65533;/&#65533;'&#65533;c&#65533;&#65533;B&#65533;'1&#65533;&#65533; &#65533;&#65533;:)D&#65533;&#65533;L&#65533;&#65533;$&#65533;/t&#65533;&#65533;&#65533;@DB.&#286;&#65533;&#65533;pR&#65533;&#65533;&#65533;T&#65533;&#65533;t&#65533; L@p&#65533;.($r&#65533;&#65533;&#65533; &#65533;&#65533;&#65533;&&#1928;&#65533;&#2044;&#65533;&#65533;D$&#65533;	lA&#65533;:s/&#65533;L5Z&#65533;&#65533;&#65533;&#769;&#65533;g&#65533;q&#65533;&#65533;LA&#65533;2&#65533;=V6<@P&#65533;%P&#65533;&#65533;Z(8|&#65533;&#65533;A'&#65533;0&#65533;&#65533;&#65533;&#65533;-&#65533;oo&#65533;+@A` DfT&#65533;d&#65533;"@s&#65533;&#65533;`&#65533;g&#65533;&#65533;|(0&#65533;aC&#65533;!F&#65533;8&#65533;bE&#65533;	`(&#65533;@ ChA&#65533;9&#65533;dI&#65533;'Q&#65533;<y&#65533;eK&#65533;p&#65533; &#65533;&#65533;2i&#65533;&#65533;L&#65533;3&#65533;t&#65533;&#65533;&#65533;%&#65533;1&#65533;6t&#65533;&#1651;&#65533;	.&#65533;D'&#65533;&#65533;C&#65533;feh&#65533;F&#65533;X&#862;5{j&#65533;&#1567;*d&#65533;l&#65533;uL&#65533;&#65533;f&#65533;l]"$&#65533;&#65533;2gw&#65533;&#65533;]FiK&#65533;&#65533;vl&#65533;Q +&#65533;l-&#65533;&#65533;L&#1641;34j&#65533;<&#65533;2E&#65533;&#65533;1g&#1452;&#65533;rg&#65533;G&#65533;&#65533;&#65533;&#65533;N5j&#1168;&#65533;a&#65533;&#542;#j&#65533;8{&#65533;F&#65533;	&#65533;&#65533;r&#65533;&#65533;&#65533;GqZ&#65533;&#65533;v&#65533;&#65533;B&#65533;$&#65533;&#65533;&#65533;&#65533;q9j&#65533;WS&#65533;&#914;&#65533;&#65533;&#65533;&#65533;&#65533;WbS&#65533;&#65533;7&#65533;BfXw(&#65533;ud&#65533;"&#65533;t&#65533;&#65533;&#65533;Y2LY4&#1519;_0&#65533;D&#65533;&#65533;P@&#65533;&#65533;+&#65533;&#65533;&#712;&#65533;x&#65533;&#8988;&#65533;&#65533;	&#65533;4&#65533; &#65533; &#65533;+p&#65533;&#65533;(I&#65533;&#203;&#65533;&#65533;&#65533;&#65533;e&#65533;&#65533;
8p"&#65533;T,&#65533;5R&#65533;&#65533;&#65533;&#60081; fn&#65533;&#65533;&#342;&#65533;A&#1176;b
&#65533;@&#65533;S~/g&#65533;&#65533;E+.XH"&#65533;4: =*&#65533;&#65533;&#65533;!&3<0@&#65533;1?C&#65533;=&#65533;LS&#65533; &#65533;$&#65533;&#65533;&#65533;&#65533;&#65533;&#65533;1 &#65533;	'1rH&#65533;6&#65533;&#65533;{s?
`6&#65533;&#65533;&#65533;&#65533;CkL&#65533;R&#65533;h&#65533;"[$
R9" &#65533;&#65533;o&#65533;&#65533;D,&#65533;aDy+|&#65533;&#65533; &#65533;`@db&#65533;Z&#65533;M&#65533;&#65533;a&#65533;&#65533;&#65533;|H(&#65533;&&#65533;&#65533;CDaE&#65533;X
q"&#65533;hm&#65533;&#1570;
&#65533;po&#65533;5&#65533;m6&#65533;cT&#1085;&#65533;&#65533;S&#65533;&#65533;&#65533;0&#65533;% {&#65533;&#65533;6&#65533;3&#65533;&#65533;@&#65533;At,g&#65533;&#65533;&#65533;)&#65533;&#65533;&#65533;&#65533;(&#65533;&#65533;M&#65533;&#65533;>&#65533;Q&#65533;A&#65533;&#65533;Axw+"i%&#65533;Ms9&#65533;z3&#65533;&#65533;&#65533; (&#65533;&#65533;C
P`M^hA&#65533;&#65533;&#1420;&#65533;-&#65533;&#65533;Bv&#65533;d3&#65533;&#65533;3&#65533;<M4&#65533;0=&#65533;&#65533;&#65533;&#65533;&#65533;$V0&#65533;tP&#65533;&#65533;N&#65533;j&#65533;Q&#65533;h&#65533;]&#65533;s&#65533;&#65533;?&#65533;&#65533; &#65533;2nq&#65533;%&#65533;&#65533;Q&#65533;xB&#65533;&#65533;&#1832;?&#65533;0&#65533;V&#65533;Zf&#65533;<&#65533;``&#65533;&#65533;&#65533;E&#65533; @&#65533;&#65533;2&#65533;@&#65533;XN&#65533;&#65533;&#65533;&#65533;	w6n&#65533;[t&#65533;&#65533;
h&#65533;&#65533;.&#65533;Lc&#65533;&#65533;&#65533;&#65533;8l&#65533;9R&#65533;({MZ&#65533;`C};5&#65533;BR&#65533;&#65533;Mx&#65533;&#65533;c&#65533;@&#65533;"*Y&#65533;)s&#65533;)&#65533;&#65533;5&#65533;&#65533;&#65533;&#65533;d&#512;&#1040;d&#65533;:&#65533;&#337;3JJ&#65533;3&#65533; &#65533;=S,@&#65533;&#65533;B\&#65533;&#65533;!&#65533;&#65533;&#65533;&#65533;&#65533;y{&#65533;n&#65533;x0Bl%&#65533;	"vms&#65533;jR&#65533;$D&#65533;bO&#65533;&#65533;&#1638;=&#65533;&#65533;&#65533;,&#65533;)&#65533;D&#65533;&#65533;&#65533;&#65533;&#65533;&#65533;0c&#65533;H&#65533;&#65533;f&&#65533; J&#65533;C+&#65533;B&#65533;f&#65533;"H&#65533;_&#65533;&#27985;&#65533;&#65533;?&#65533;&#65533;&#65533;&#65533;&#65533;0@&#65533;{&#65533;E&#65533;&#65533;&#65533;&#65533;b&#65533;&#65533;&#1056;2&#1792;

@&#65533;\&#65533;3o&#65533;N#&#65533;&#65533;.Dt&#65533;f&#65533;&#65533;&#65533;&#65533;Ak&#65533;&#65533;'&#65533;,.{&#65533;&#65533;C ($&#65533;&#65533;{J3&#65533;&#65533;K&#65533; (&#65533;&#65533;!&#65533;P G&#65533;9x!&#65533;#&#65533;0&#65533;&#65533;Mg&#1891;&#65533;mxC&#65533;&#65533;#44df&#65533;*)&#65533; "Pi&#65533;!3<&#65533;&#65533;&#65533;"&#65533;&#65533;X&#65533;&#65533;&#65533;&&h&#65533;1&#65533;&#65533;&#65533;&#65533;5&#65533;&#65533;&#65533;C&#65533;&#65533;&#65533;&#65533;&#65533;&#65533;Q E"&#65533;&#65533;6&#65533;b1&#65533;s/>"q&#65533;6&#65533;dH&#65533;&#65533;&#65533;O&#65533;_w&#65533;E$&#65533; &#65533;&#65533;&#65533;([L$Y&#1296;CN&#65533;@&#65533;&#65533;&#65533;&#65533;	&#65533;N&#65533;L&#65533;&#65533;&#65533;&#65533;d&#65533;mje&#65533;@&#65533;\$cI&#65533;&#65533;&#65533;,&#65533;&#65533;&#65533;&#65533;&#65533;&#65533;q&#65533;+&#65533;C&#1792;e&#65533;&#673;&#65533;&#1226;F&#65533;5T&#65533;%C:&#65533;&#65533;8&#65533;,&#65533;|&#65533;&#65533;2Z!&#65533;&8`&#65533;&#65533;y&#65533;&#32677;Jk&#65533;&#65533;# &#65533;G&#65533;R&#65533;dr&#65533;&#65533;)V&#65533;IBdp&#65533;$8A&#65533;d&#65533;@B&#65533;&#65533;&#65533;)&#65533;P(&#65533;&#65533;&#65533;g&
Iq&#65533;:>!@&#65533;0F-&#65533;F_&#65533;&#65533;dD&#65533;&#65533;"&#65533;&#65533;x&#65533;&#65533;0Ra&#65533;nI&#65533;&#278;&#146;jH6&#65533;&#65533;[A&#65533;&#757;R&#65533;p&#65533;&#65533;&#65533;&#65533;&#65533;&#65533;&#65533;T&#65533;I&#65533;&#65533;z&#65533;fq&#65533;(&#65533;0&#65533;&#65533;*H&#65533;	&#65533;  &#65533;&#65533;
&#65533;&#65533;Ln&#65533;&#65533;\ghQ&#65533;E&&#65533;&#65533;6&#65533;`&#65533;)`&#65533;(&#65533;a#O&#65533;&#65533;q&#65533; R&#65533;&#657;#&#65533;4&#65533;s5g/&#65533;[h&#1206;*&#65533;B &#65533;&#65533;&#65533;&#65533;&#65533;&#65533;&#65533;( X&#65533;
62GD&#65533; &#65533;B&#65533;&#65533;&#65533;&#65533;r&#65533;/>&#65533;	-&#65533;&#65533;h/&#65533;B&#65533;&#65533;U&#65533;.vU&#65533;&#65533;&#65533;@&#65533;p&#65533;BZ]@n&#65533;&#65533;&#1794;X!J
lg&#65533;:&#65533;r&#65533;(&#65533;&#65533;m>l&#65533;A-&#65533; &#65533;&#65533;&#65533;J&#65533;4&#65533;&#65533;&#65533;&#65533;*&#65533;&#65533;&#65533;e }`(@y&#1676;d,&#65533;&#65533;0` @&#65533;&#65533;\/&#65533;)&#65533;&#65533;f,cX)_&#65533;&#65533;
,S0&#65533;&#65533;VH0J c_&#65533;`&#65533;1&#65533;p&#65533;]8&#65533;&#65533;p&#65533;_r &#32143;&&#65533;r&#65533;$`(&#65533;af&#65533;&#65533;&#65533;&#65533;0&#65533;&#65533;&#65533;&#1408;l&#65533;&#65533;m\&#65533;F&#65533;v&#65533;&#65533;2|&#65533;&#65533;4&#65533;|&#65533;h&#65533;&#65533;&#65533;&#875;?&#65533;-&#65533;'h&#65533;&#65533;T&#65533;&#65533;&#554;&#65533;&#65533;2`&#65533;&#65533;r&#65533;Oxf&#65533;P#&#65533;c&#65533;@&#65533;2&#65533;gC&#65533;@&#65533;&#65533;[G&#65533;D&#65533;>+X&#65533;&#65533;&#65533;&#1228;&#65533;	4pTLF&#65533;&#65533;&#65533;jQ (&#65533;N&#65533;&#65533;&#65533;&#65533;&#65533;&#65533;&#65533;D!d&#65533;&#65533;&#65533;n&#65533;&#65533;.&#65533;sx&#65533;*&#65533;&#65533;gX&#65533;,h&#65533;/f&#65533;
HQ&#65533;&#65533;| &#65533;&#65533;O&#65533;_2dQ&#65533;#@0F&#65533;&#65533; &#65533;&#65533;ic&#65533;&#65533;&#65533;&#65533;&#65533;sg&#65533;&#65533;Ls&#65533;M(&#65533;&#65533;&#65533;&#65533;&#65533;3D&#65533;&#65533;
0&#65533;b]&#65533;&#65533;5r&#65533;&#65533;c&#65533;&#65533;&#65533;(#&#65533;y&#65533;Apv&#65533;?m&#65533; #(&#65533;
&#65533;2$b>D+&#65533;/&#65533;&#65533;/&#65533;EX&#65533;T&#65533;&#65533;e Ypu&#65533;&#65533;&#65533;~7&#65533;&#65533;*&#65533;q&#65533;E b&#65533;pi&#65533;&#65533;&#65533;S&#65533;8&#65533;AG{&#65533;#(&#65533;!&#65533;[h&#65533;&#65533;44A&#65533;&#65533;&#65533;eM&#65533;LP&#65533;D&#65533;	.&#65533;C0EH l q&#65533;&#65533;&#65533;&#65533;1&#65533;NT&#65533;n3g&#65533;i&#65533;&#65533;&#65533;&#65533;"&#65533;;&#65533;3&#65533;X&#65533;W&#65533;2j&#65533;h&#65533;&#65533;&#65533;&#65533;&#65533;r&#65533;*@&#65533;:<&#65533;&#65533;!&#65533;&#65533;&#65533;;e^&#65533;&#65533;&#65533;{E<P<&#65533;B&#65533;&#65533;1&#65533; &#65533;&#205; 
&#65533;@&#65533;a,c&#65533;(B&#65533;=[Y4&#65533;&#65533;i&#65533;&#65533;&#65533;R&#65533;&#65533;&#65533;!&#65533;&#65533;MX&#65533;0(!?&#65533;&#65533;i&#65533;n&#65533;F&#65533;&#65533;h7H2&#65533;l &#65533;&#65533;&#65533;UEW&#65533;&#65533;&#65533;&#65533;&#65533;&#65533;32&#65533;&#65533;&#65533;&#65533;&#65533;&#65533;N&#65533;&#65533;ThA&#65533;&#65533;&#65533;u&#65533;&#65533;'&#65533;"&#65533;b&#65533;s&#65533;!@&#65533;&#65533;dF&#65533;&#65533;&#65533;&#65533;&#466;4H&#65533;&#65533;&#65533;! &#65533;&#65533;&#65533;Bm&#65533;&#65533;&#65533;R&#65533;&#65533;&#65533;&#65533;	&#1734;#&#65533;*&#65533;R&#65533;	Fa<,&#65533;&#65533;4&#65533;&#65533; 6&#855;&#65533;&#65533;&#65533;&#65533;`"&#65533;&#65533;4J&#65533;&#65533;6&#65533;&#65533;nn&#65533;P@@&#65533;lB&#65533;&#65533;C`&#65533;"xg&#65533;&#65533;,&#65533; 4&#363;&#65533;I&#65533;b<A&#65533;&#65533;`o*J+&#65533; 2 &#65533;`6&#65533; &#65533;&#65533;&#65533; Z&#65533;&#65533;~o   T&#65533;
&#65533;&#65533;&#65533;v0Z&#65533;&#65533;{|&#65533;&#65533;&#65533;&#65533; . 	"&#65533;#5&#65533; &#65533;&#65533;(&#65533;p0&#65533;z@HA&#1512;&#65533;
&#65533;L!&#65533;@$&#65533;&#65533;B 1&#65533;^#`T@v&#65533;&#540;&#65533;*&#65533;: &#65533;2$#&#65533;&#65533;&#65533;P&#65533;&#65533;-&#65533;&#65533;&#65533;&#65533;&#65533;|&#65533;0vD&#65533;&#65533;&#65533;&#65533;&#65533; '&#65533;`&#65533;`V@up0d&#65533;&#65533;B&#65533;&#65533;-/:&#65533;\&#65533;&#65533;6&#65533;	v&#65533;&#65533;&#65533;&#65533;BQ&#65533;6&#65533;&#65533;\@\aK&#65533;/&#65533;A.!	f%z&#65533;&#65533;&#65533;&#65533;&#65533;mq2v&Y@I(&#65533;&#65533;&#65533; B 	&#65533;@'D&#65533;&#65533;
\n&#65533;&#478;8B&#65533; TA1&#65533;#y
*&#65533;!&#65533;@0&#65533;&#65533;V&#65533;&#65533;&#65533;&#65533;&#65533;#~&#65533; 6&#65533;&#65533;&#65533;&#65533;@&#65533;&#17366;&#65533;?&#65533;&#65533;&#65533;~&#65533;E&#65533;&#65533;o&#65533;1&#65533;`&#65533;&#65533;&#65533;&#65533;&#65533;&#65533;	X`&#508;q&#65533;&#295;&#65533; &#65533;&#65533;&#65533;&#1836;"&#965;D&#65533;r&#65533;(`o*+&#65533;&#65533;bA6&#65533;&#858;&#65533;&#65533;&#65533;D&#65533;Qd&#65533;O&#65533;l&=&#65533;[lr&#65533;>q&#65533;
 p`$l}&#1280;\&#65533;Q&#65533;\&#65533;&#65533;`	B&#65533;\&#65533;I&#65533;&#1039;S&#65533;A&#65533;
l&#65533;Llhg&#65533;2&#65533;	&&#1577;&#65533;&#65533;&#65533;&#65533;@&#684;&#65533;&#65533;-&#65533;O-&#65533;&#65533;&#65533;&#65533;-&#65533;P&&#65533;I 
`n@~[&#65533;`
&#24980;E&#65533;&#65533; T&#65533;&#65533;&#65533;&#65533;H&#65533;&#434;&&#65533;&#65533;&#65533;&#65533;,s/&#65533;&#65533;&#65533;&#65533;&#65533;41`2All7&#65533;p&#65533;f&#65533;8&#65533;4&#65533;)F&#65533;4i&#65533;47&#65533;#, &#65533;&#65533;&#65533;&#65533;&#65533; 	&#65533;o&#65533;&#65533;&#65533;B ~&#65533;&#65533;&#65533;&#65533;&#65533;l!&#954;z&#65533;4&#65533;R&#65533;&#1804;Se"&#65533;&#65533; j&#65533;8&#65533;&#842;&#65533;F&#65533;*&#65533;&#65533;&#65533;
I;g(m&#736;&#65533;&#65533;&#65533;&#65533;~` &#65533;&#65533;`&#65533;&#65533;&#65533;4&#65533;n!&#65533;&#47064;&#65533;&#65533;!&#65533;&#65533;/&#65533;&#65533;O&#65533;R&#65533;b&#65533;&#65533; D&#65533;.&#65533;&#65533;jaR&#65533;T&#65533;&#65533;&#65533;!&#65533;A]Bi&#65533;&#65533;&#65533;SY&#299;6&#65533;&#65533;`&#65533;&#307;&#65533; <&#65533;3odB&#65533;v&#65533;v&#65533;`&#65533;@nA"&#65533;&#65533; r!&#65533;`"&#65533;&#65533;&#65533;g&#65533;j&#1330;j&#65533;&#65533;&#65533;rk&#65533;&#65533;&#65533; R&#65533;=&#65533;%&#65533;&#65533;	&#65533;t&#65533;&#65533;s&#65533;&#65533;&#1039;j&#65533;` 
&#65533;&#65533;4$)	4s&#65533;&&#65533;# ^&#65533;&#65533;&#65533;o&#1500;&#65533;x&#65533;&#65533;&#3860;&#65533;B	*&#65533;!^af&#65533;&#65533;&#65533;<2^&#65533;l@$&#65533;&#65533;&#65533;&#65533;R&#65533;p@&#65533;k&#65533;&#65533;DKU&#65533;&#65533;&#65533;P&#65533;t&#65533;F&#65533;&#65533;f cp}&#65533;&#65533;	B&#65533;/e3&#65533;&#65533;&#65533;@&#65533;&#65533;&#65533;&#65533; &#65533;&#65533;~!&#65533;&#65533;&#65533;Fn&#65533;nA&#65533; xU&#65533;j&#65533;&#65533;&#158;(&#65533;&#65533;&#65533;R+^&#65533;Z &#65533; &#65533;W&#65533;5X&#65533;Q&#65533;&#65533;u&#65533;&#65533;U&#65533;6IE&#65533;E\@&#65533;&#65533; &#65533;I&#65533;&#65533;D@@Q&#65533;&#65533;&#65533;&#65533;&#65533;&#65533;"A$ &#65533;`t&#65533;Ux&#65533;2&#65533;b$aR`&#690;&#65533;&#65533;&#65533;%Fv`z&#65533;&&#65533;	*&#65533;A&#65533;&#65533;H&#65533;U?&#65533;`&#31381;8&#274;&#65533;&#65533;&#65533; &#65533;$5&#800;4&#65533;*A&#65533;(&#65533;" &#65533;&#65533;&#65533;&#65533;&#65533;2gat`&#65533; z&#65533;.AS&#65533;&#65533; &#65533;~TR&#65533;W&#65533;&#65533;#&#65533;Q  &#65533; &#65533; &#65533;Tb&#65533;)g&#65533;&#65533;pv|&#65533;&#65533;(&#65533;&#65533; `&#65533; f&#65533;&#65533;&#726;&#65533;&#65533;Soc&#65533;RU&#65533;&#65533;  V &#65533;&#65533;&#65533;&#65533;!&#65533;&#65533;4,h&#65533;&#65533;&#65533;`&#65533;&#65533;s&#65533;B&#65533;!8&#65533;: &#65533;&#65533;&#65533;i&#65533;&#65533;\`&#65533;&#65533;p&#65533;&#65533;-&#65533;&#65533;&#65533;&#65533;&#65533;&#65533;&#1980;'&#65533; 	B@]?&#65533;{&#65533;&#65533;&#65533;LI&#65533;)&#65533;&#65533;&#65533;PA*&#65533;&#65533;`ha&#65533;&#65533;&#65533;v&#65533;&#65533;h&#65533;&#65533;:`&#65533;Md&#65533;&#65533;&#65533;
&#65533;%2_W&#65533;X*eC^&#65533;{&#65533;5eZ&#65533;&#65533;&#65533;&#65533;\&#65533;L&#65533;&#65533;&#65533;B&#65533;&#65533;|&#65533;&#65533;
&#65533;`a&#65533;&#277;F&#65533;2&#65533;})&#65533;	&#65533;&#65533;&#65533;(|&#1952;&#65533;oAU&#65533;&"&#65533;&#1667;=pv|'&#65533;Z&#65533;|&#65533;V^)&#65533;&&#65533;!
&#65533;Z&#65533;
&#65533;&#65533;&#65533;&#65533;&#65533;`&&#65533; &#65533;L!&#65533;V&#65533;&#65533;$&#65533;:@,,A&#65533;&#65533;z&#65533;&#65533;@
(A&#65533;,&#65533;7&#65533;&#65533;b&#65533;&#1696;&#65533;p!&#65533;M+"&#65533;&#65533;&#65533;S&#65533;&#65533;C&#65533;<&#65533;p.X&#65533;R&#65533;&#65533;6"`&#65533;&#65533;&#1632;4&#896;|&#65533;&#65533;&#65533;&#65533;dW?&#65533;!"`&#65533;@78&#65533; &#65533;&#65533;&#65533; J&#65533;H&#65533;&#65533;&#65533;&#65533;S&#65533;h &#65533;AX&#65533;f@&#65533;&#65533;&#65533;L&#65533;&#65533;&#65533;&#65533;&#65533;u&#65533;&#65533;{&#65533;&#65533;&#65533;&#65533;&#65533;|&#65533;&#65533;&#65533;&#65533;"d&#65533;Gf&#65533;&#65533;Y`	&#65533; t&#65533;^!&#65533;&#65533;&#65533; &#65533; &#65533; &#65533;&#65533;&#65533;
&#65533;a&#65533;&#65533;9nA&#65533; <w&#65533;&#65533;W&#65533;~&#1617;m&#65533;%&#65533;*&#65533;O&#65533;
&#65533;&#65533;0P$` 'w&#65533;(f&#65533;&#65533;F&#65533;_(&#65533;&#65533;&#65533; V&#65533; &#65533;&#65533;&#65533;`lcn!&#65533;x h&#65533;U&#65533;&#65533;SX&#65533;&#65533;`.`0&#65533;&#65533;Y&#65533;Q&#65533;	&#65533;6^&#216;?X&#65533;&#1464;n9&#65533;&#65533; &#65533;&#65533;&#65533;&#65533;&#65533;&#65533;`@&#65533;>&#65533;6q&#1715;"&#65533;b&#65533;&#65533;{&#65533;g@	&#65533;&#65533;B&#310;&#65533;&#65533;W&#65533;dR&#65533;&#65533;&#65533;&#65533;&#36822;&#65533;&#65533;M&#421;Wz&#1886;8j&#65533;&#65533;Z&#65533;'&#65533;&#65533;~g&#65533;&#65533;&#65533;&#594;:&#65533;f &#65533;&#65533;D6&#23639;&@	&#65533;&#65533;|!P&#1608;gL&#65533; &#65533;{&#65533;&#65533;{o&#65533;,&#65533;ua&#65533;Y^&#1127;&#65533;&#65533;2"6 nCK&#65533;
F@{g&#65533;&#65533;&#65533;&x &#65533;hIj&#65533;&#65533;  &#65533;&#65533;&#65533;*&#65533;z&#65533;U&#65533;&&#65533;&#65533;Zj@&#65533;&#65533;&#65533;&#65533;&#65533;0&#65533;Of&#65533;&#65533; @&#65533;@&#65533;B&#65533; ^&#65533;l&#65533;J&#65533;yP&`&#65533;&#65533;j&#65533;F&#65533;a&#394;&#65533;&#65533;&#65533; `&#65533;&#65533; &#65533;*&#65533;>&#65533;&#65533;ah&#65533;&#65533;&#1664;&#65533;&#65533;&#65533;-C &#65533;p&#65533;G&#65533;(&#65533; d&#65533;
4&#65533;4&#1447;&#65533;`&#65533;&#65533;V{2&#65533; X`&#65533;)#&#65533;&#65533;&#65533;&#65533;ui1#*`~&#65533;XA&#65533;&#65533;9d&#65533;A&#65533;f2&#65533;&#65533;>&#65533;&#65533;&#65533;8&#65533;&#65533;&#65533;U&#65533;a&#255;&#65533;&#65533;&#65533;&#65533;h&#65533;&#65533;	6o&#65533;&#65533;&#65533;&#65533;&#65533;&#65533;&#65533;&#65533;D\&#65533;C&#65533;&#65533;<iM&#65533;E&#65533;&#65533; t&#65533;	&#65533;S&#65533;&#65533;&#65533;l&#65533;&#65533;&#65533;{&#65533;@&#65533;&#65533;#;&#65533;&#65533;&#65533;3&#65533;{&b@
'dF&#65533;&#65533;&#65533;]&#65533;&#65533;&#65533;&#65533;&#65533;&#65533;&#65533;&#65533;D&#65533;PH&#65533;` &#65533;0&&#65533;&#65533;``&#65533; >C&#65533;&#65533;&#65533;d&#65533;&#65533;P&#65533;&#65533;B&#65533;g&#65533;&#65533;&#265;{&#65533;|!"b p&#65533;&#65533;y"&#65533;&#65533;&#65533;j%&#65533;&#65533;&#65533;&#65533;&#65533;D#$&#65533;A&#1498;&#65533;&#65533;`RV&#65533;!" &#65533;<P!|&#65533;x&#65533;&#423;&#65533;&#65533;k&#65533;&#667;EQ&#65533;&#65533;!`&#65533;&#65533;&#65533;&#65533;&#65533;&#65533;&#65533;`&#1969;&#65533;xp&#65533;b&#65533;&#65533;&#65533; O)2&#65533;  &#65533;&#65533;5&&#65533;&#65533; &#65533;&#1366;&#65533;x&#65533;x&#65533;T&#65533;&#65533;6z=&#65533;&#65533;&#65533;&#65533;&#65533;&#65533;H`	&#65533;&#65533;&#65533;&#65533;&#65533;tc&#65533;&#65533;U&#65533;W&#65533;&#65533;&#65533;&#65533; n r&#65533;&#65533;&#65533;ep&#65533;~9&#65533;%Q0 R&#65533;&#65533;&#65533;&#65533;79E&#65533;I&#65533;3&#65533;&#65533;C&#427;o&#65533;YH=bb&#65533;
&#65533;&#65533;ef&#65533; n&#65533;&#65533;&#65533;/,0&#65533;9&#65533;&#65533;&#1101;0&#65533;z!&#65533;&#65533;&#65533;b&#65533;&&#65533;&#65533;&#65533;&#65533;(&#65533;&#65533;z!&#65533;<&#65533;&#65533;`&#65533;&'&#65533;]}!&#65533;&#65533;KF&#65533;;2&#65533;vr
q'&#65533;&#65533;B _&#65533;,&#65533;&#65533;ps,&#65533;!&#65533;	nA&#65533;F&#65533;1&#65533; u&#65533;]&#65533;k#&#65533;&#65533;&#65533;&#65533;z&#65533;&#65533;&#65533;&#65533;af`&#65533;&#65533;&#65533;&#65533;I&#65533;7>\L&#65533;VrP&#65533;&#65533;&#65533;p&#65533;:&#65533;&#65533;|&#65533;&#65533;&#65533;&#65533;&#65533;&#65533;&#65533;n&#65533;&#65533;&#65533;5&#65533;\&#65533;j&#65533;&#65533;&#65533;'&#65533;8BN  At*k&#65533;&#65533;V&#65533;E&#65533;&#65533;~|&#65533;&#65533;d=d  &#65533;&#65533;&#65533;'&#65533;`
&#65533;I&#65533;&#65533;&#65533;.&#655;X&#65533;&#65533;l&#65533;&#65533; v&#1806;&#65533;&#65533;&#65533;&#65533;(&#65533;&#65533; `&#65533;`j&#65533;&#65533;a&#400;&#65533;hv&#65533;&#65533;m&#65533;&#65533;g&#65533;&#65533;&#65533;&#65533;~M&#65533;I&#65533;Aff&#65533; &#65533;&#65533; 	T&#65533;^&#65533;&#65533;Ms,&#65533;5&#65533; d=&#65533;&#65533;k&#65533;%eD&#65533;&#65533;&#65533;Paj!	Xy&#65533;&#65533;feke(^_&#65533;]&#1507;&#65533;&#65533;\`&#65533;'x&#65533;|&#65533;<&#65533;&#65533;&#65533;`&#65533;s8"Y&#65533;&#65533;&#65533;&#65533;&#65533;A`r&#65533;&#865;BhA &#65533;&#65533;&#65533;
8&#65533;p &#65533;&$P`a*&#65533;H&#65533;&#65533;&#65533;:&#65533;2&#65533;&#529;$K&#65533;<&#65533;2&#65533;&#647;\-&#65533;&#793;4k&#1724;&#65533;3&#65533;&#925;<{&#65533;&#65533;&#65533;p&#65533;&#1057;	T&#65533;&#65533;M&#65533;&#65533;g&#65533;&#65533;A&#65533;&#65533;B&#224;-&#65533;:&#65533;&#65533;K&#65533;P&#65533;kH&#65533;&#65533;b&#65533;&#50803;&#65533;k&#65533;&#65533;&#65533;#&#65533;aW&#65533;&#65533;:&#65533;+&#65533;&#65533;
3F &#65533;x5&#65533;&#65533;&#65533;&#65533;&&#65533;&#65533;&#65533;&#65533;&#332;;&#65533;i8&#65533;C&#65533;&#65533;A&#65533;F&#65533;S&#65533;h&#65533;\)&#65533;c]&#65533;
 8&#65533;&#1024;&#65533;&#65533;

&#65533;:&#65533;&#65533;&#65533;&#1194;uf&#65533;&#65533;+&#65533;>@&#65533;-&#65533; &#65533;&#1452;C&#65533;>&#65533;<y&#65533;&#65533;&#65533;&#65533;;]&#65533;&#65533;&#65533;
x&#65533;I&#65533;&#65533;S4d&#65533;&#65533;H&#1042;aV&#65533;l&#65533;@D	&#65533;&#65533;fm&#65533;r&#65533;&#65533;0&#65533;&#65533;&#65533;&#65533;0@G.&#65533;k&#65533;I|&#65533;&#65533;C&#65533;M&#65533;`&#65533;
St>&#65533;M&#65533;T`K&#560;&#65533;R&#65533;)&#65533;&#65533;F&#65533;&#65533; X&#65533;W&#65533;V8&#65533;A=(1&#65533;6&#65533;F&#65533;h&#65533;&#65533;G<&#65533;ni&#65533;&#65533;V3&#65533; &#65533;&#65533;B&#65533;D#&#65533;Y&#65533;&#1796;J.Y">	%&#65533;L&#65533;dPW\P&#65533;i&#65533;]@dG&#65533;me@04!&#65533;c|&#65533;Td&#65533;p&#65533;&#65533;&#65533;,&#65533;nk&#65533;rEE&#65533;&#65533;pSJh`x9e&#65533;&#65533;:V&#65533;&#65533;&#65533;	1&#65533;fd&#65533;&#390;i&#65533;qE&#65533;&#65533;&#65533;&#65533;`V&#65533;]b&#65533; H&#65533;	&#65533;g&#1282;&#65533;m::&#65533;&#65533;0&#65533;&#65533;&#65533;IRy&#65533;K16
l&#65533;!&#65533;h&#65533;&#65533;&#65533;$&#65533;&#65533;&#65533;pBNm&#65533;TR&#65533; &#65533;&#65533;&#65533;U&#65533;h	&#65533;@D&#65533;=&#65533;T}&#18056; &#65533;k6&#65533;&#65533;L~j5&#65533;K&F0P&#7548;&#65533;&#65533;&#65533;&#65533;.9&#1521;&#65533;&#65533;[S&#65533;&#65533;&#65533;X&#65533;&#65533;&#65533;R&#65533;j&#65533;&#65533;,P&#65533;^D&#65533;&#65533;&#65533;P&#65533;uO)&#65533;&#65533;CX&#65533;	&#65533;@
|&#65533;&#65533;&#65533;m&#65533;UF-&#65533;&#65533;&#65533;&#65533;\h&#65533;&#65533;&#65533;&#65533;K&#65533;&#65533;@&#65533;`&#65533;&#420;2&#65533;&#65533;:&#1326;(p&#65533;.&#65533;&#65533;hpq&#65533;&#65533;r&#841;&#65533;PV&#65533;&#65533;&#65533;-*&#65533;&#65533;'Y&#65533;&#65533;&#65533;VY&#65533;T&#65533;4&#65533;&#65533;d&#65533;7&#65533;&#65533;&#65533;&#65533;J&#65533;&#65533;A&#65533; Ej&#65533;&#65533;&#65533;f&#65533;&#65533;&#65533;g&#65533;KT&#65533;0&#65533;SkxG@&#65533;kx&#65533;IL t&#65533;&#65533;'~:&#65533;F&#65533;8p&#65533;E"=2&#1766;Ow&#65533;&#65533;6Z%Vh&#65533;&#65533;}&#65533;&#65533;pDp&#65533;+&#65533;&#65533;&#65533;4&#1344;&#65533; &#65533;Pk&#65533;%Y&#65533; &#65533;&#65533;#)@k&#65533;b&#65533;&#65533;&#65533;1c&#65533;&#65533;&#65533;&#65533;&#65533;&#65533;4&#65533;&#65533;&#65533;O&#65533;&#65533;&#65533;GYs&#65533;p&#65533;&#65533;&#65533;f@&#753;=&#65533;&#65533;*|&#65533;&#65533;l&#65533;58qF&#65533;&#65533;&#65533;&#65533;&#65533;&#65533;&#65533;*&#65533; A@E&#65533;d&#65533;&#65533;f&#65533;&#65533;&#65533;&#65533;b6:&#65533;I&#65533;D&#65533;`&#65533;v&#65533;&#65533; &#65533;>&#65533;&#65533;8v&#65533;&#65533;"h@V&#1757;H&#65533;&#65533;&#65533;&#65533;H?&#65533;&#65533;&#65533;&#473;( &#65533;&#65533;R&#65533; &#65533;&#65533;x&#65533;&#65533;&#65533;&#65533;&#65533;9X&#65533;`0T&#65533;"8&#65533;$
&#386;Lt&#65533;&#65533;&#65533;C&#65533;4&#65533;&#65533;&#65533;D&#65533;&#65533;&#65533; &#388;)&#65533;&#65533; 00&#65533;$&#65533;\hh&#65533;R&#65533; &#65533;&#65533;0&#65533;&#65533;)&#65533;t&#65533;5-&#65533;~&#65533;&#65533;&#65533;9&#65533;&#65533;M&#65533;|4L&#65533;&#65533;&#65533;A&#65533;/&#65533;&#65533; .&#65533;|@&#65533;&#65533;<5&#65533;&#65533;%I&&#1025;&#552;&#65533;3<&#65533;&#65533;&#65533;&#65533;4&#65533;&#65533;&#65533;a&#65533;s&#65533;-&#65533;`t&#65533;0}l%&#65533; 	KFM&#65533;g&#65533;QH&#65533;&#65533;H&#65533;1eG&#65533; b$s(L&#65533;B&#65533;&#65533;V&#65533;&#65533;t&#65533;jQ&#65533;&#65533;6&#65533;&#65533;O&#65533;]jI&#65533;'&#11267;&#65533; &#1109;&#65533;TN,&#65533;&#1624;A&#65533;j`p&#65533;4&#65533;>e
&#65533;;\&#686;&#65533;TAa&#267;&#65533;&#65533;&#65533;&#65533;j&#65533;g&#65533;&#65533;2 TA=&#65533;&#65533;6&#65533;&#1027;@&#65533;&#65533;n*49&#65533;l&#65533;b&#65533;f&#65533;&#65533;&#65533;G^&#65533;'&#65533;&#65533;p&#65533;H&#65533;8MrHj&#65533;&#65533;1hf3&#65533;&#65533;H`&#65533;-&#65533;sd x&#65533;2v&#65533;.1c*x@;&#65533;&#65533;&#65533;8t&#65533;&#65533;&#65533;&#65533;&#65533;&#65533;0a}&#65533;&#65533;^&#65533;&#65533;&#65533;HWF&#65533;KiH&#65533;&#65533;&#65533;X&#65533;xbX&#65533;%&#65533;U-&#65533; &#65533;&#65533;/&#65533;&#1228;v9&#65533;&#65533;&#65533;&#65533;&#1146;&#65533;&#860;&#65533;&#65533;$<m&#65533;N&#65533;&#608;&#65533;,@E0fQ;6&#65533;D W	e%&#1672;4&#65533;&#65533;@&#65533;T&#243;&#65533;&#65533;)&#65533;@&#65533;&#65533;KC&#65533;&#65533;&#65533;l&#65533;]T&#65533;04&#65533;&#65533;jUEmk&#65533;lJ&#65533;
Z	A4&#65533;
!&#65533;&#65533;GR&#65533;i&#65533;&#65533;&#65533;&#65533;&#65533;$ IjEJ&#65533;&#65533;&#65533;8&#65533;&#65533;^&#65533;yMB(&#65533;8&#65533;Bs;*F#&#65533; &#65533;`zv&#65533;%!&#65533;BB]&#65533;&#65533;&#65533;&#65533;&#65533;&#65533;8"!H&#65533;&#65533;&#65533;&#65533;3&#65533;&#65533;&#65533;#&#65533;Xv&#65533;P&#65533;pv&#65533;9@&#65533;&#65533;&#65533;&#65533;	&#65533;&#65533;C	&#1050;$)&#65533;&#65533;&#65533;]&#65533;W&#65533;`&#65533;4j! @P@&#65533;*jH`&#65533;&#65533;0&#65533;&#65533;&#65533;&#65533;{T&#65533;B00&#65533;,4&#65533;a&#65533;
I&#65533;&#65533;D7&#65533;B+&#65533;&#65533;&#65533;f &#65533;&#65533;&#65533;P&#65533;.&#65533;@&#65533;&#65533;
&#65533;&#65533;k&#65533;&#65533;0 d&#65533;0=9&#65533;&#65533;
&#65533;&#65533;P&#65533;]&#65533;h&#65533;&&#65533;&#65533;&#65533;&#65533;f&#65533;g&#65533;&#65533;&#65533;t&#65533;*&#65533;n Y&#65533;&#65533;&#65533;&#1540;"q&#65533;&#65533;&#65533;+&#65533;&#65533;gm|c*)g&#65533;.&#65533;&#65533;7;&#65533;iF;&#65533;M&#65533;j(&#65533;	&#65533;U&#65533;&#65533;H&#65533;&#65533;,&#65533; v&#65533;&#65533;s&#65533;&#65533;!}&#65533;&#65533;&#65533;&#65533;&#65533;(m&#65533;&#65533;&#65533;&#65533;&#65533;&#65533;=4&#65533;YU.L&#65533;&#530;&#65533;2&#65533;Y&#65533;&#1705;&#65533;
0&#65533;1i&#65533;I&#65533;&#65533;&#65533;2&#65533;X&#65533; &#65533;]`&#65533;Ex&#65533;)&#65533; &#65533;6&#65533;&#65533;K/4&#65533;&#65533;t&#65533;I&#65533;&#65533;&#65533;`&#65533;
k&#65533;&#65533;&#65533;:#&#65533;D &#65533;}u'&#65533;&#65533;$&#65533;&#65533;&#65533; pd&#65533;U&#65533;H`@cI+l&#65533;'4&#65533;&#1972;G:@&#65533;&#65533;&#65533;&#65533;&#65533;&#65533;&#65533;&#65533;&#65533;&#1446;XiJ&#65533;&#65533;-E&#65533;&#65533;Rg&#65533;&#65533;(&#65533;&#1061;&#65533;P.&#65533;V&#65533;&#65533;J(&#65533;&#65533;&#65533;&#1117;L&#65533;$&#65533;&#65533;D&#65533;YKAwY&#65533;t&#65533; &#65533;Bv&#65533;&#65533;&#65533;,&#65533; <&#65533;&#65533;B&#65533;;&#65533;&#65533;66&#65533;~&#65533;&#65533;R8&#65533;&#65533;&#65533;&#65533;&#172;&#65533;*;k&#65533;6 8&#589;&#65533;&#65533;,Ph&#65533;&#65533;&#65533;Q+&#65533;o&#65533;(&#65533;&#473;7&#65533;/&#65533;&#65533;&#65533;i5&#65533;k:t&#65533;&#65533;&#65533;&#1001;Kg&#65533;A
'&#65533;&#65533;_&#65533;-&#65533;&#1978;&#65533;(&#65533;A&#384;J=&#65533;U&#65533;A#+r&#65533;&#1453;&#131;&#65533;&#65533;1M&#65533;&#65533;&#65533;F&#65533;h&#65533;z&#65533;j&#65533;&#65533;&#65533;&#65533;&#65533;&#65533;&#65533;|&#65533;&#65533;&#65533;[4&#65533;&#65533;-&#65533;tj&#65533;OC&#65533;0&#65533;&#12089;NEv&#65533;&#65533;u&#65533;<&#65533;&#65533;7<&#65533;F&#65533;&#65533;&#65533;&#65533;
&V&#65533;j.F@D~&#65533;&#65533;P&#65533;&#65533;k&#65533;C&#65533;@o&#65533;&#65533;O:&#65533;&#1583;&#65533;E{M&#65533;&#65533;&#65533;&#65533;W.&#65533;&#65533;+XZf(w&#65533;&#42126;&#65533;&#65533;mpB&#65533;t&#65533;3"&#65533;&#65533;U&#65533;&#65533;&#65533;&#65533;Q&#65533;G&#65533;+&#1327;&#65533;&#877;&#65533;}&#406;P6G6 &#65533;&#65533;&#65533;-N&#65533;]@ &#65533;y[&#65533;5&#65533;Bl&#65533;&#65533;M&#65533;w&#65533;?W&#65533;&#65533;Ui(:&#65533;&#65533;8%3&#65533;n&#65533;&#65533;xB&#65533;d&#65533;S&#65533;|\rP&#65533;	^(({&#65533;q"+&#65533;d .&#65533;&#65533;C`P&#65533;&#65533;&#65533;*ZQs#8A&#65533;&#65533;s&x&#65533;!&#65533; i p&#65533;&#65533;w\&#65533;b&#65533;=&#65533;&#65533;l&#65533;u6*&#65533;_&#65533;{GT&#65533;&#65533;6#&#65533;&#65533;&#65533;&#65533;&#65533;&#65533;OLHq&#65533;Um&#65533;!&#65533;G&#65533;&#65533;v` Ap	&#65533;kz&#65533;5&#65533; &#65533;P&#65533;&#65533;&#962;f&#65533;:01&#1478;H&#65533;p&#65533;&#65533;l&#65533; PZ0Rd4gb&#65533;0|&#65533;zN&#65533;@1 x&#65533;a&#65533;a<?@&#65533;6&#65533;&#65533;&#65533;uA&#65533;<&#454;&#65533;A &#65533; 70M&#65533;c&#65533;]&#65533;* 1&#65533;&#65533;G&#65533;W 
&#65533;;0z
va`HpV&#65533;3&#65533;&#65533;J&#65533;(v&#65533;&#65533;$@FpH(5V&#65533;&#65533; )&#65533;X	Q &#65533;J&#65533;dz&#65533;!cP&#65533;&#65533;k&#65533;&#65533;W&#65533;&#65533;G&#65533;&#65533;xG&#65533;f&#65533;F&#65533;&#65533;N&#65533;Ke&#65533;WP@|&#65533;&#65533;&#65533;&#65533;&#65533;L&#65533;c&#65533;u&#65533;&#200;C0&#65533;&#65533;u&#65533;{&#65533;(vVC&#65533;&#65533;&#65533;&#65533;T&#65533;?&#65533;&#65533;:P&#65533;*&#65533;q $0?@&#65533;AFg&#65533;60&#65533;&#65533;&#529;&#65533;&#65533;b[WL&#65533;9&#65533;&#65533;RE&#65533;&#65533;i`^&#65533;?&#65533;&#65533;&&#65533; &#65533;  &#65533;9&#65533;Z&#65533;j[&#65533;g O&#65533;&#65533;}&#65533;&#65533;&#65533;?&#65533;/A&#1615;&#305;&#65533;&#65533;21&#65533;&#65533;&#65533;@p&#65533;XOOq&#65533;H&#65533;+`0p&#65533;7&#65533;A@&#1489;&#65533;&#65533;O&#65533;&#65533; &#5057;&#65533;&#65533;&#65533;&#65533;&#65533;Im&#65533;&#1618;5&#65533; &#65533;Y&#65533;-&#65533;&#65533;i&#65533;7&#65533;aZ YL \ U &#65533;&#65533;vO1V0(&#65533;&#65533;y&#65533;&#65533;&#65533;9&#65533;&#65533;&#65533;Y0&#65533;&#1093;xV&#65533;&#65533;- @&#65533;&#65533;tX$&#65533;0&#65533;&#65533;&#1122;&#65533;&#65533;0&#65533;3&#65533;&#65533;Yc&#65533;&#65533;TK#q&#65533;$1&#65533; F&#65533;&#65533;&#65533;l&#65533;V&#65533;&#65533;&#65533;w&#1242;+G&#65533;&#65533;yx&#65533;&#580;U&#65533;&#65533;Gb &#65533;Ez&#65533;qL&#65533;H&#65533;&#65533;mW9@&#65533;&#65533;i&#65533;6&#65533;&#65533;&(&#65533;]DWc # C <&#65533;w&#65533;Yz&#65533;3<bpF@'@&#65533;&#65533;&#65533;Y&#644;^$&#65533;9&#65533;""	P&#65533;2L&#65533;&#65533;&#65533;g^d&#65533;&#65533;Y&#65533;; ! )u&#65533;(&#65533;S*J&#65533;&#65533;Y&#65533;&#65533;7&#65533;	q &#65533;5&#65533;X&#65533;&#65533;>&#65533;&#65533;b0b&#65533;D &#65533;)d H&#65533;nH&#65533;Fz&#65533;G28&#65533;&#65533;quq &#65533;2&#65533;I&#65533;W@dPf`e&#65533;cpM&#65533;P&#65533;'&#65533;`$&#65533;rH&#65533;
&#65533;l&#65533;&#65533;dJ&#65533;&#65533;&#65533;t8iq &#65533;&#65533;"&#65533;4&#65533;DXOpT&#65533;*&#65533;.&#65533;&#65533;  &#65533;h9Cz&#65533;&#65533;&#65533;&#65533;&#65533;Z&#65533;&#65533;&#65533;@&#65533;!&#65533;&#65533;&#65533;&#65533;g *` 0-&#65533;0@&#65533;J#&#65533;&#65533;&#65533;S9"&#65533;&#653;&#65533;&#65533;&#65533;&#65533;&#65533;!&#65533;=&#65533; 
&#65533;&#65533;&#65533; p &#65533;Ha`&#65533;&#65533;&#65533;&#65533;J&#65533;&#428;&#65533;&#65533;S&#65533;*3d&qD&&#65533;&#65533;&#65533;s&#1501;&#65533;j}&#65533;:&#65533;&#1634;!6K&#65533;&#65533;&#65533;&#65533;&#65533;&#65533;D&#65533;&#65533;&#65533;&#65533;H&#65533;Sm&#65533;&#65533;&#65533;J&#65533;&#65533;p)2&#65533;Z&#65533;"ly&#65533;&#65533;Z&#65533;
&#65533;/&#65533;&#1136;pI&#65533;&#65533;&#65533;w&#65533;&#65533;V/+&#65533;&#65533;&#65533;Wv6xB&#65533;&#65533;&#65533;*&#65533;&#65533;&#1157;$&#65533;&#65533;&#65533;&#65533; &#65533;&#65533;1&#65533;u-&#65533;/{0&#65533;&#65533;&#1199;&#65533;$?5&#65533;8{&#65533;9&#65533;&#65533;<&#1779;&#65533;&#65533;js&#65533;&#65533;&#65533;&#65533;D&#65533;, (&#65533;H&#65533;&#65533;&#65533;Z&#65533;(&#65533;;e&#65533;P,&#65533;B&#65533;&#65533;&#65533;E(H\&#65533;D&#65533;&#65533;&#65533;`&#65533;=!K&#65533;:qg&#65533;j&#65533;&#65533;&#65533;&#65533;k&#65533;&#65533;&#65533;&#65533;d&#65533;p	;%sK&#65533;&#65533;&#65533;w;&#65533;&#65533;x4k&#65533;&#65533;&#1783;&#65533;1&#65533;;&#65533;&#65533;&#65533;g&#65533;&#65533;&#65533;&#65533;&#65533;L<&#65533;&#65533;&#65533;&#65533;'&#65533;&#65533;u&#65533;f&#65533;H[xq&#65533;&#65533;&#65533;&#65533;Y&#1273;&#65533;>&#65533;&#65533;g&#65533;&#65533;&#65533;&#65533;E&#65533;&#65533;&#65533;&#65533;&#65533;&#65533;&#65533;&#65533;H&#65533;&#631;&#65533;&#65533;&#65533;bB&#65533;+&#65533;g&#65533;$s&#65533;p&#65533;&#65533;6($'u&#1147;&#65533;&#65533;4&#65533;+&#65533;&#65533;&#1718;&#65533;{&#65533;\&#65533;&#65533;k&#24364;+&#65533;&#65533;&#65533;&#65533;&#65533;+&#65533;L5&#65533;&#65533;&#65533;&#65533;&#65533;$&#65533;&#65533;&#65533;&#65533;&#65533;&#65533;&#65533;&#65533;&#65533;&#65533;&#65533;;&#65533;&#65533;&#65533;&#65533;&#32479;(&#65533;&#65533;&#65533;)q&#65533;+&#65533;&#65533;5&#65533;&#65533;;a&#65533;&#65533;&#65533;C1}'&#65533;&#65533;<&#65533;&#65533;&#65533;2&#65533;GpG&#65533;&#65533;{&#65533;&#65533;&#65533;6&#65533;+&#65533;&#65533;&#65533;K&#65533;&#65533;&#65533;&#65533;&#65533;VB&#65533;,Er&#65533;&#65533;&#65533;&#65533;#;G.&#65533;Lk&#65533;$<&#147;&#65533;_y&#65533;&#65533;D&#65533;&#65533;+&#65533;&#65533;-&#65533;6/L&#65533;[&#65533;IR&#65533;=\&#65533;x&#1847;ky&#65533;>l&#65533;3&#65533;x>[:&#65533;&#65533;&#65533;t&#65533;O\&#65533;	k&#65533;&#65533;*'!&#65533;WLNXX&#65533;U&#65533;VX&#65533;3r&#65533;*,&#65533;&#65533;6ca&#65533;&#65533;2&#65533;_K&#65533;&#65533;&#45619;&#65533;&#65533;&#65533;q\&#65533;xx&#65533;=S|i7%r&#65533;&#65533;6Q7&#65533;J&#917;&#65533;nYs}l&#65533;9Q)&#65533;~&#61126;&#65533;&#65533;&#65533;&#65533;&#65533;{&#531;&#65533;&#65533;=&#65533;I#z&#1414;&#819;&#65533;cA&#607;&#65533;&#17231;&#65533;M&#65533;[&#65533;[&#160;&#65533;&#656;ahZD&#65533;&#65533;&#65533;_t&#197;&#65533;&#65533;&#693;&#65533;;w&#65533;&#65533;q&#65533;<&#65533;OH.Gb&#65533;&#65533;&#65533;PXW&#65533;f&#65533;&#65533;K&#65533;zx&#65533;_4"&#65533;&#65533;&#65533;&#65533;;&#65533;f&#65533;&#65533;&#65533;&#65533;\q[&#65533;%L&#65533;&#940;&#65533;&#65533;J8&#65533;g&#65533;uc&#65533;&#65533;L&#65533;j&#65533;&#177;&#65533;&#65533;|A&#65533;&#65533;&#65533;&#65533;\x&#65533;&#65533;B;c&#65533;j{&#65533;&#65533;&#65533;&#65533; }%&#65533;e6&#65533;;&#65533;#D&#65533;&#65533;g|&#65533;&#65533;l&#1033;&#65533;$&#65533;&#65533;d&#274;&#65533;&#65533;<&#65533;&#65533;J&#65533;C&#65533;&#65533;&#65533;m&#65533;9c&#65533;&#65533;&#65533;&#1064;&#65533;u&#65533;Vf{&#65533;!mA&#1627;&#65533;1a&#65533;@a&#65533;&#65533;q&#65533;&#65533;&#65533;"&#1249;&#65533;&#65533;&#65533;&#65533;&#65533;7&#65533;&#65533;9&#65533;&#65533;;&#65533;&#65533;=&#65533;&#65533;?&#65533;A-&#65533;CM&#65533;Em&#65533;G&#65533;&#65533;I&#65533;&#65533;K&#65533;&#65533;M&#65533;&#65533;O&#65533;Q-&#65533;SM&#65533;Um&#65533;W&#65533;&#65533;Y&#65533;&#65533;[&#65533;&#65533;]&#65533;&#65533;_&#65533;a-&#65533;cM&#65533;em&#65533;g&#65533;&#65533;i&#65533;&#65533;k&#65533;&#65533;m&#65533;&#65533;o&#65533;q-&#65533;sM&#65533;um&#65533;w&#65533;&#65533;y&#65533;&#65533;{&#65533;&#65533;}&#65533;&#65533;&#1537;-&#1539;M&#1541;m&#1543;&#65533;&#1545;&#65533;&#1547;&#65533;&#65533;P !&#65533;	 &#65533; ,    &#65533;&#65533; &#65533; &#65533;	H&#65533;&#65533;&#65533;&#65533;*\&#560;&#65533;&#199;#J&#65533;H&#65533;&#65533;&#331;3j&#65533;&#561;&#65533;&#463; C&#65533;I&#65533;&#65533;&#595;(S&#65533;\&#626;&#65533;&#727;0c&#668;I&#65533;&#65533;&#859;8s&#65533;&#65533;&#627;&#65533;&#991;@&#65533;
J&#65533;&#65533;&#1123;H&#65533;*]&#692;&#65533;&#1255;P&#65533;J&#65533;J&#65533;&#65533;&#1387;X&#65533;j&#65533;&#693;&#65533;&#1519;`&#202;K&#65533;&#65533;&#1651;h&#1258;]&#758;&#65533;&#1783;p&#65533;&#669;K&#65533;&#65533;&#1915;x&#65533;&#65533;&#65533;&#759;&#65533;&#2047;&#65533;L&#65533;&#65533;&#65533;&#200;+^&#824;&#65533;&#65533;&#464;#K&#65533;L&#65533;&#65533;&#65533;&#728;3k&#65533;&#825;&#65533;&#65533;&#992;C&#65533;M&#65533;&#65533;&#65533;&#1256;S&#65533;^&#890;&#65533;&#65533;&#1520;c&#734;M&#65533;&#65533;&#65533;&#1784;s&#65533;&#65533;&#891;&#65533;&#65533;&#65533;&#65533;&#65533;N&#65533;&#65533;&#65533;&#65533;&#531;&#65533;%`p&#65533; &#65533;&#65533;a &#65533;&#65533;9&#65533;&#65533;&#65533;_&#65533;.@&#65533;&#65533;&#65533;&#1011;&#65533;gX=&#65533;y&#65533;&#65533;w|&#65533;&#65533;&#65533;&#65533;&#65533;<&#65533;|&#65533;&#11383;&#65533;&#65533;&#65533;&#65533;&#65533;&#65533;&#65533;G]|&#65533;&#65533;7&#65533;}&#65533;!&#65533;}&#65533;Q&#65533;x&#65533;&#65533;g&#65533;z&#65533;&#65533; tv&#65533; &#65533;&#65533;&#65533;7 &#65533;&#65533;&#65533;&#65533;&#1929;&#65533;&#1925;&#65533;&#65533;&#65533;&#65533;rH&#65533;&#65533; &#65533;&#34952;
&#65533;&#65533;&#65533;~&#65533;ig&#65533;&#65533;q&#65533; /&#1672;&#1862;F&#65533;&#65533;"&#65533;.i${@&#65533;V&#65533;~0Xe&#65533;X.&#65533; &#65533;&#65533;&#65533;%&#65533;3Z&#65533;h_f&#65533;&#65533;&#65533;&#65533;&#65533;&#1943;Xr&#35093;"&#65533;&#65533;&#65533; &#65533;&#65533;&#17949;&#65533;h&&#65533;4&#65533;&#65533;&#65533;r:8#&#65533;&#65533;ai&#65533;xVf&#65533;&#65533;&#65533;	&#65533;n&#65533;	i&#65533;g"&#65533;(c!x &#65533;&#65533;vJi&#65533;&#65533;&#65533;)&#65533;&#65533;]Z&#1540;D")&#65533;&#65533;S&#65533;&#65533;j&#65533;&#65533;&#65533;&#65533;Z&#65533;&#65533;g&#65533;^&&&#65533;&#25998;&#65533;&#65533;&#48084;~&#65533;!}E&#65533;z&#65533;|&#65533;g&#65533;&#65533;6&#65533;l&#65533;&#65533;&#65533;&#552;&#65533;;W&#65533;&#65533;F&#65533;&#52671;&#65533;&#65533;&&#65533;&#65533;&#65533;&#65533;&#65533;i&#65533;&#65533;,&#65533;&#65533;;m&#65533;&#65533;&#65533;u&#65533;E&#65533; &#65533;)i&#65533;&#65533;&#65533;&#65533;a&#65533;&#2026;oXR7$&#65533;&#65533;&#65533;k0&#65533;&#65533;&#1959;&#65533;&#65533;jU&#10019;,&#65533;&#307;&#1210;`&#65533;XP@z&#65533;K&#65533;&#65533; &#65533;h &#65533;b&#65533;qT&#65533;j&#65533;&#65533;,&#65533;H&#1998;&#65533;&#65533;T&#65533;-&#65533;l&#65533;&#65533;&#65533;	3&#65533;2&#65533;&#65533;&#65533;&#65533;,&#65533;&#65533;&#65533;B|q&#65533;E&#1880;&#65533;&#65533;LO&#65533;&#65533;&#65533;1&#1929;tOZ&#65533;t&#65533;Xo[&#65533;&#65533;&#65533;8&#65533;N#&#65533;&#65533;&#65533;&#65533;&#65533;&#65533;X&#65533;&#65533;-&#1246;d&#65533;&#65533;&#65533;&#65533;&#1323;&#65533;&#65533;@_&#65533;&#65533;&#65533;N&#65533;w&#65533;}s&#65533;&#65533;1&#1920;&#65533;\&#65533;&#65533;&#65533;&#65533;&#65533;R&#65533;4&#65533;&#65533;&#65533;3^R&#1587;..y&#65533;B~&#65533;&#65533;Z&#65533;&#65533;&#65533;&#65533;b&#65533;&#65533;s&#65533;&#65533;&#65533;L&#65533;&#65533;v&#65533;&#65533;9&#39687;j&#65533;~&#65533;Kd&#65533;]Z&#65533;&#65533;&#65533;&#65533;&#65533;i{&#65533;|&#65533;&#65533;P&#65533;&#65533;&#1166;$&#65533;&#65533;o&#65533;&#65533;&#65533;&#65533;&#543;&#65533;&#65533;&#65533;&#65533;&#375;~&#65533;&#65533;&#65533;2&#65533;&#65533;&#65533;2&&#65533;u&#65533;&#65533;&#65533;j&#65533;A&#65533;&#65533;j&#65533;&#65533;&#1879;&#65533;&#65533;~]&#65533;]co&#65533;&#65533;&#65533;&#65533;y$&#65533;=&#65533;J;&#65533;&#65533;&#65533;&#65533;&#65533;&#65533;&#65533;&#65533;~d&#65533; &#65533;&#65533;&#65533;h&#65533;&#65533;?&#65533;.&#65533;4`&#65533;&#65533;w:&#65533;H&#65533;	&#65533;&#65533;&#65533;&#65533;&#65533;b,l&#65533;&#65533;&#65533;%&#65533;&#65533;&#65533;M&#65533;@S#Q&#65533;&#65533;&#65533;&#65533;*/e\&#1983;DT&#65533;&#65533;&#65533;&#65533;&#65533;&#65533;&#65533;&#65533;&#65533;W&#65533;&#65533;&#65533;A&#65533;&#65533;&#65533;&#65533;&#65533;E(^&#65533;S"&#65533;&#65533;&#65533;,r&#65533;M&#65533;DL&#65533;&#65533;&#65533;s&#65533;&#65533;)&#65533;&#65533;&#65533;&#65533;.&#65533;=&#65533;A&#65533;"&#65533;&#65533;&#65533;&#65533;3&!&#65533;&#65533;`&#1300;&#65533;$&#65533;&#65533;,&#65533;h&#65533;{.4&#65533;&#65533;&#65533;&#65533;Oi&#65533;c&#65533;&#65533;&#65533;h,W&#65533;&#65533;&#65533;&#65533;&#65533;:"gw&#65533;&#1699; &#65533;&#1327;R%'&#65533;7&#65533;X&#65533;&#65533;E$29}&#65533;&#65533;&#65533;&#65533;&#65533;0&#65533;PB&#425;&#65533;&#172;X&#65533;N&#65533;&#65533;8G&#65533;&#65533;'G	)&#65533;l&#65533;x&#65533;L&#65533;&#65533;,&#65533;T&#65533;K&#65533;&#65533;d&#65533;o&#9642;X&#65533;&#65533;Q&#65533;Q&#65533;&#65533;8yKUm7g$\&#65533;z	&#65533;~&#65533;TR1&#65533;y&#65533;&#65533;&#65533;&#65533;k&#65533;df&#65533;.&#65533;.&#65533;&#33242;&#65533;\&#65533;&#65533;&#65533;&#65533;&#65533;fqQ6\6&#65533;&#65533;&#667;&#65533;F&#65533;&#65533;g&#65533;X6
&#65533;&#65533;;&#65533;;&#65533;:&#65533;&#65533;&#65533;&#65533;&#65533;&#65533;&#65533;&#65533;;i4&#65533;y&#11102;&#65533;&#65533;&#65533;#&#65533;&#65533;&#65533;&#1476;&#65533;}&#65533;&#65533;\&#65533;&#1299;A8
&#65533;&#65533;Y&#65533;&#65533;&#65533;&#65533;&#65533;)&#65533;V&#65533;&#65533;&&#65533;N&#65533;&#65533;&#65533;&#65533;&#65533;&#65533;&#65533;&#65533;&#41582;A&#65533;4&#65533;&#65533;(Ho7I+M&#65533;&#65533;&#65533;7I&#65533;&#65533;r&#65533;&#65533;u@&#1759;w&#65533;21&#65533;Y&#65533;&#65533;M&#65533;<'&#65533;&#65533;&#65533;&#65533;&#65533;g&#65533;&#1057;&#65533;&#65533;jE&#65533;PP Q&#65533;&#65533;`&#65533;&#65533;&#65533;&#65533;&#65533;&#65533;T&#65533;&#65533;&#65533;&#65533;!Y 
 &#65533;&#65533;&#65533;#&#65533; u&#65533;&#65533;&#65533;n&#65533;G;&#65533;A&#65533;35&#65533;&#1370;&#65533;JEX&#65533;f&#65533;9(Br8&#65533;
&#65533;&#65533;hRoT]**OD&#1530;&#65533;LY&#65533; &#1296;&#65533;R&#65533;&#65533;&#65533;&#65533;&#65533;)&#65533;&#65533;	&#65533;&#65533;b&#65533;
(+)&#65533;L&#65533;9&#65533;v`&#65533;%&#65533;&#65533;g<&#65533;&#65533;(&#65533;&#65533;&&#51202;&#65533;-&#65533;w&#65533;,&#65533;l&#65533;D&#64769;&#65533;&#65533;b&#65533;	f8&#245;&#65533;}&#65533;3r&#65533;&,`&#65533;&#65533;&#1817;&#65533;&#65533;[&#65533;
&#65533;&#65533;L&#65533;&#65533;&#65533;d7&#65533;&#65533;5&#65533;-&#65533;P&#65533;&#65533;&#65533;`iZ&#65533;&#65533;2C&#1142;b&#65533;f&#65533;&#65533;&#65533;&#65533;b&#65533;7&#65533;&#65533;&L(q",&#65533;&#65533;mc&#65533;=&#65533;&#65533;Z&#65533;D0&#65533;\d&#65533;"&#65533;!L&#65533;&#65533;a&#65533;&#65533;'&#65533; ,&#65533;&#65533;&#65533;&#65533;3&#65533;&#65533;24&#65533;&#65533;U&#65533;g&#65533;I&#65533;f&#65533;&#65533;eb&#65533;+&#65533;&#65533;&#65533;&#65533;&#65533;&#65533;&#65533;t&#65533;&#65533;&#996;&#1161;&#65533;&#65533;i&#65533;&#65533;5&#65533;&#65533;rJG&#65533;@\&#65533;&#65533;w<&#65533;@U&#65533;$dH	&#65533;2U2&#65533;&#65533;&#65533;&#65533;&#65533;&#65533; *&#1026;*&#65533;&#65533;\'?C`&#65533;&#65533;&#65533;&#65533;&#65533;T2&#1394;&#65533;&#65533;&#65533;a&#65533;&#65533;&#65533;0.&#65533;&#65533;&#65533;B&#65533;  &#65533;&#65533;&#65533;g'&#65533;t&#65533;.&#65533;&#65533;B	`&#65533;&#65533;&#65533;JJ&#65533;	1&#65533;&&#65533;&#65533;&#65533;m&#65533;K&#65533;(&#65533;?^YdL{hD&#65533;&#65533;&#65533;9&#65533;&&#65533;P &#65533;B&#65533;D&#65533;_&#65533;&#1177;&3/&#65533;
Prh&#65533;&#65533;&#1642;&#65533;&#65533;(G&#65533;Ys&#227;Np&#65533;&#65533;@<&#65533;&#65533;J` &#65533;A&#65533;*0D20m&#65533;n?&#65533;&#65533;&#65533;JD&#65533;&#65533;0&#745;&#65533; &#65533;&#65533;D&#65533;a'&#65533;0@B&#65533;&#65533;&#65533;LPb&#65533;r&#65533;&#1283;&#65533;)P&#65533;5N.&#65533;&#65533;Q
9&#65533; RM&#65533;&#65533;&#65533;2&#65533;&#65533;R&#65533;=nV&#65533;v* &#65533;&#65533;&#65533;0&#65533;&#65533;&#65533;^8&#65533;&#65533;-&#65533;&#65533;P&#65533;5&#65533;&#65533;&#65533;&#65533;ww1	1L&#65533;=;&#65533;&#65533;y&#65533;u'&#65533;&#65533;6&#65533;
&#65533;d4&#65533;&#880;&#65533;Z&#65533; &#65533;&#65533;(e`&#65533;1&#65533;&#65533;&#65533;K&#65533;&#65533;(&#65533;&#65533;&#749;aE|&#65533;lRx&#65533;&#65533;&#65533;Q&#65533;1@&#65533;&#65533;k&#65533;Zd(&#65533;&&#65533;&#65533;&#65533;s (&#65533;&#187;"&#65533;3&#65533;&#65533;N&#65533;&#65533;&#65533;&#65533;&#65533;&#65533;&#65533;&#65533;<i&#65533;w&#65533;&#462;&#65533;ITZ} 	&#65533;X&#65533;&#65533;];wW,&#65533;	k&#65533;^:&#65533;C&#65533;	!&#65533;5&#65533;&#65533;&#65533;1Z&#65533;~&#65533;&#65533;'&#65533;&#65533;&#65533;&#65533;&#65533;&#65533;z&#65533;{&#65533;&#65533;v&#65533;	 	&#65533;P&#65533;&3&#65533;&#65533;&#65533;	&#65533;&#65533;+Mq&#65533; p*&#65533;&#65533;&#65533;&#65533;_&#65533;&#736;&#65533;p.&#65533;&#65533;+&#65533;&#65533;&#65533;h&#65533;k&#65533; &#65533; h&#65533;v&#65533;|G.2&#65533;&#65533;
&#65533;!la{7&#65533;&#65533;&#65533;Bp&#65533;#&#65533;&#65533;&#65533;&#65533;&#65533;&#65533;&#65533;&#65533;Z&#65533;(&#65533;&#65533;&#65533;&#65533;8g&#65533;t4&#65533;P&#65533;Q &#65533;40)&#65533;&#65533;}&#65533;&#65533;,&#65533;&#65533;3&#65533;!{&#65533;&#65533;g|&#65533;p&#65533;0'&#65533;1&#65533;D*&#65533;&#65533;x&#645;k&#65533;&#65533;\&#400;&Pt&#65533;x&#65533;fs&#65533;&#65533;w&#65533;s
&#65533;6&#65533;y0r0y&#65533;f&#65533;B<p \&#65533;"hc&#65533;&#65533;x&#65533;`	P0	&#65533;4&#65533;@k&#65533;@vH&#65533;&#65533;`k5&#65533;&#65533;&#65533;&#65533;h&#65533;&#65533;4&#65533;&#65533;c&#65533;&#65533;e&#65533;'&#65533;Q &#65533;Q&#65533;&#65533;&#65533;&#65533;0&#65533;` &#65533;o&#65533;&#1492;%>&#65533;
&#65533;`&#65533;v&#65533;p4&#65533;&#65533;&lEc"&#65533; &#65533; p&#65533;v\&#65533;&#65533;	&#65533;&#65533;x$&#65533;&#65533;&#65533;4&#65533; &s&#65533;&#65533;a&#65533;P&#65533;:&#65533;&#65533;&#65533;pi&#65533;PA@Xou(T&#65533;&"0	&#65533;`\&#65533;'p&#65533;@@R9wd" &#65533;&#65533;m&#65533;&#65533;&#65533;p&#65533;0	&#176;x&#65533;%}&#65533;&#65533;&#65533;&#65533;I&#65533;L)v%`6&#65533;@z&#65533;kt&#65533;0 1&#65533;_$&#65533;$0&#65533;p&#65533;8&#65533;e&#65533;	u&#65533;&#65533;&#65533;&#65533;(&#65533;&#65533; b#&#65533;&#848;&#65533;&#65533;w0&#517;i&#65533;P	b&#65533;&#65533;&#65533;UC~a&#65533;r&#65533; &#65533;1&#65533;&#65533;+%&#65533; PV&#65533;	&#65533;@f&#65533;FrP&#65533;"a&#65533;+&#65533;&#65533;&#65533;&#65533;P&#65533;hf&#944;&#65533;&#65533;=&#65533;&#65533;&#65533; &#65533;&#65533;&#65533;&#65533;'&#65533;`Y&#65533;	&#65533;`&#65533;&#65533;&#65533;
x`k&#386;&#65533;&#65533;|az&#65533;&#65533;&#65533;hB  &#65533;& U&#65533;&#65533;&#65533; G`&#65533;&#65533;&#65533;&#65533;&#65533;= h{s&#65533;t2=&#65533;&P&#65533;&#65533;&#65533;)&#65533;\&#864;&#65533; 0&#65533; f2$i&#65533; M&#65533;
 w_&#65533;&#65533;O0wp&#65533;&#65533;&#65533;&#65533;&#65533;	m&#65533;&#65533;7h9&#65533;&#65533;&#65533;&#65533;O1b  :`e&#65533;` &#65533;1&#1249;&#65533;Op
K&#65533;d&#65533;&#65533;#&#65533;p&#65533;&#65533;(&#65533;Sh&#65533;	b&#65533;d&#65533;&#65533;&#65533;`!&#65533; &#65533;&#65533;&#65533;`  &#65533;&#65533;r&#65533;&#65533;7&#65533;R0{&p&#65533;&#65533;&#65533;"&#65533;4&#65533;&#65533;
&#65533;,e&#65533;&#65533;W&#65533;a&#65533;&#65533;&#65533;&#65533;&#65533;	L0&#65533;&#65533;"r &#65533;&#65533;&#65533;P&#65533;&#976;\&#65533;&#2008;L&#65533;3x&#65533; Z&#65533;	&#65533;&#65533;&#65533;e&#65533;&#65533;&#65533;&#65533;&#65533;
N&#65533;@*&#65533;a &#1733;
&#65533;rp% &#65533;p&#65533;f&#65533;&#65533;&#65533;&#65533;8E)L&#65533;)=&#521;O&#65533;&#65533;`
&#65533;Pv&#65533;@GP&#65533;&#65533;Y&#65533;B
&#65533;	^&#65533; R0&#65533;!W
CHw(? 	&)b&#65533;^&#65533;@&#65533;&#65533;& &#65533;s5 )&#65533;&#65533; &#65533;&#65533;&#65533;&#65533;0 @&#65533;4&b&#65533;&#65533;u0	*1{Q/&#65533;&#65533;wb @x`
&#65533;P~&#896;
g&#65533;&#65533;_k&#65533;3`j&#65533;&#65533;PE&#65533;&#65533;tEAB&#65533;&#65533;
;&#65533;t)&#65533;&#65533;P	R&#65533;&#65533;Gq&#65533;|&#65533;
&#65533;&#65533;p&#65533; Pp&#65533;&#65533;&#65533;&#65533;&#65533;&#65533;&#65533;o&#65533;7x&#65533;#&#65533;a&#65533;+g&#65533; &&#65533;&#65533;&#528;y&#65533;&#65533;}&#65533;&#65533;F&#65533;&#65533;&#65533; &#65533;&#65533;w&#65533;&#65533;&#65533; &#65533;LME%5#j 
&#65533;&#65533;N&#65533;&#65533; &#65533;&#65533; &#65533;&#65533;P&#65533;#&#65533;
u&#65533;`P&#65533;
&#1833;O&#65533;	@T1&#1192;g&#65533;&#65533;&#65533;#&#65533;ZS&#65533;E@	&#65533;&#65533;&#65533;&#65533;v&#65533;&#1068;#&#65533;2L&#65533;Vy5&#65533;&#65533;m&#65533;&#65533;Z&#240;_&#65533;kE*&#65533;&#65533;z&#65533; Pp	&#65533;&#1057;&#65533;&#65533;&#65533;&#65533;`e l&#65533;@&#65533;`k.*
Zp&#65533;2@	&#65533;`f&#65533;P/&#65533;&#65533;d&#65533;E&#65533;5J&#65533;mq%&#65533;77%+&#65533;&#65533;0&#65533;&#65533;&#65533;&#65533;&#65533;&#65533;u&#65533;pfD,P&#65533;&#65533;&#65533;&#65533;`&#65533;p
&#65533;&#65533;xi&#65533;b&#65533; 1&#65533;&#65533;&#65533;&#65533;&#65533;&#65533;t&#65533;&#65533;&#65533;P
K`&#65533;94&#65533;(7&#65533;&#65533;p&#65533; &#65533;m`_-jc&#65533;&#65533;# &#65533;Y3,&#65533;T&#65533;W`&#65533;$Z&#65533;z&#65533;&#65533;&#65533;&#65533;
&#65533;&#65533;\?&#65533;k&#65533;&#65533;(&#65533;&#1319;+&#65533;a&#65533;@&#65533;,&#65533;&#65533;&#65533;
a&#65533; &#65533;&#65533;&#65533;&#65533;&#65533;&#65533;&#65533;&#65533;&#65533;&#65533;`&#65533;0&#65533;X&#65533;&#65533;@&#65533;0&#65533;	P &#65533;&#65533;&#65533;&#65533;#&#65533;s&#65533;&#65533;&#1040;0&#65533;&#65533;&#65533;&#65533;&#65533;&#65533;&#65533;>P&#65533;d&#65533;!J&#65533; &#1289;qfd&#65533;&#65533;2@&#65533;`&#65533;%&#65533;Z&#65533;&#65533;FP&#65533;0&#65533;K$6&#65533;&#65533;p&#65533;&#65533;&#65533;	 E[7 P&#65533;&#65533;!&#65533;&#65533;&#65533;}P
&#65533;&#65533;&#65533;&#65533;&#65533;&#65533;p	c&#65533;&#65533; X&#65533;Z&#65533;W&#65533;7&#65533;@mz&#65533;&#65533;P&#65533;p&#65533;&#65533;LcRv&#65533;_8&#65533;'&#65533;2&#65533;,x&#65533;&#65533;&#65533;p&#65533;`&#65533;0	c ubD,n$ &#65533;&#65533;&#65533;&#65533;{&#65533;&#65533;&#65533;@&#65533;h:S C@&#65533;&#65533;&#65533;&#65533; T`&#65533;&#65533;&#65533;&#423;&#65533;
\&#65533;&#65533;&#65533;@&#65533;&#65533;&#65533;p&#65533;"
&#65533;p&#65533;&#65533;&#65533;&#65533;4&#65533; &#65533;&#65533;BW<&&#65533;-&#65533;&#65533;&#65533;[ 6&#65533;&#65533; &#65533;&#52835;&#65533;6Pm[&#65533;e&#65533;&#65533; ^0	&#65533;&#65533;&#65533;&#65533;e&#65533;&#65533;&#65533;JWG< '&#65533;&#65533;@&#175;&#65533;a&#65533;@&#65533;&#65533; {&#686;&#65533;05&#65533;&#65533;&#65533;&#65533;&#65533;&#65533;G ek&#65533;k&#1720;&#65533;&#65533;k&#65533;@P&#65533;&#65533;;?t&#65533;P&#65533;R&#65533;s<&#65533;oU&#65533;&#65533;Rz9&#65533;&#65533;&#65533;O zWbR&#65533;tP
.&#65533;Z&#65533; g&#65533;&#65533;&#65533;7F@S&#65533;
^&#544;:&#65533;,&#65533;q&#65533;&#65533;&#65533;&#65533;&#65533;y&#65533;&#65533;`&#65533;&#65533;Z&#65533;&#65533;4r2{&#65533;&#65533;rV&#65533;&#65533;06E}p&#65533;1yM&#65533;&#65533;_SL&#65533;&#65533;1&#65533;i0 `a&#65533;&#65533;ff&#65533;&#65533; h"&#65533; &#65533;&#65533;PL&#65533;&#65533;P&#65533; &#65533;"&#65533;&#65533;6	P{@\L	C &#65533;e&#65533;	&#304;&#65533;&#65533;&#65533;&#65533;&#65533;&#65533; w&#65533;&#65533;&#65533;&#65533;&#65533;9 &#65533;{&#65533;&#65533;&#65533;&#65533;&#65533;	7hY&#65533;Hr&#65533;}&#65533;9:&#65533;4l&#65533;&#65533;j&#65533;e$`&#65533;&#496;&#65533;&#65533;
&#65533;&#65533;&#65533;?$ Pp`&#65533;&#1590;&#65533;&#65533;
=am&#65533;l&#65533;7&#65533;&#65533; &#65533;&#65533;&#65533;
Q&#65533;
`)&#65533;&#65533;&#65533;&#65533;<w&#624;&#65533;&#65533;H&#65533; &#65533;: 0W&#65533;&#65533;&#65533;&#65533; \&#65533;fw&#65533;/&#65533;&#1786;&#65533;	G/mUIE&#65533;&#65533;&#65533;&#65533;&#65533;&#65533;&#65533;&#65533;`'t +&#65533;&#65533;i&#65533;!Vb &#65533;Fe(&#65533;&#65533;L%&#65533;&#65533;&#65533;!h &#65533; @rp	&#65533;&#65533;mW&#65533;\&#65533;&#65533;
&#65533;UM P~ &#65533;&#65533;&#65533;&#65533;P@&#65533;m&#65533;!&#65533;.&#65533;!3C&#65533;&#65533;1&#65533;&#65533;&#65533;&#1221;/&#65533;!@&#65533;&#65533;&#65533;&#65533;U&#65533;0&#65533;0&#65533;&#65533;1 {&#65533;&#65533;g &#65533;&#2039;I&#65533;&#65533; &#65533;&#1076;&#65533;&#65533;&#65533;&#65533;&#65533;0&#65533;b&#65533;
4&#413;&#65533;&#65533;&#65533;`(PU&#65533; !p&#65533;&#65533;x&#1627;\&#65533;&#65533;&#65533;&#65533;&#65533;&#65533;5&#65533;&#65533;&#65533;&#65533;2&#65533;j`]p&#65533;&#65533;lZ&#65533;&#65533;d0&#65533;y&#65533;&#65533;&#65533;
&#65533;&#65533;Xa&#65533;6&#65533;&#65533;&#65533;&#65533;y&#65533;&#65533;&#65533;&#65533;+Gu#&#65533;&#65533; V&#65533;	8b&#65533;p &#65533;&#65533;&#65533;&#65533;P&#65533;&#65533;&#65533;]&#65533;p@&#65533;&#65533;-4 
&#65533;G&#65533;&#144;&#1592;&#65533;&#65533;?&#65533;&#65533;&#65533;5&#65533;<)	&#65533;7 &#65533;0
&#65533;&#65533;P	4&#65533; &"S&#65533;- 0&#65533;&#65533;&#65533;&#65533;S&#65533;&#65533;:8&#65533;A&#65533;4P
&#65533;&#65533;Z&#65533; )&#65533;&#65533;&#65533;&#65533;H m <&#65533;&#65533;&#65533;&#180;&#65533;&#65533;7&#65533; B`r>&#65533;&#65533;&#65533;C &#65533;&#65533;w &#65533;&#65533;&#320;&#65533;V&#65533;&#65533;0@&#65533;Cc&#360;&#65533;&#65533;&#65533;&#65533;&#65533;&#65533;?&#65533;T &#65533;`&#65533;X&#65533;&#65533;&#65533;&#1077;-0j&#65533;`n:b&#65533;&#65533;&#65533;&#65533;&#65533;h&#65533; '&#65533;P.p|*8&#65533;"wl&#65533;$&#65533;&#65533;&#65533;&#1070;Un@&#65533;G$Pj&#65533;
&#65533;&#65533;`$&#65533;&#65533;\&#65533;W P@
&#65533;&#674;w2`&#65533;&#65533;&#65533;fAK%=&#65533;I&#65533;'&#65533;&#65533;0&#553929;p&#65533;h&#65533;&#65533;[` :&#65533;
&#65533;&#65533;y&#65533;&#65533;	h&#65533;&#65533;s&#65533;h&#65533;&#65533;&#65533;&#65533;	G&#65533;|&#65533;)&#65533;&'&#65533;&#65533;+^&#65533; 1 &#65533;&#65533;&#65533;&#65533;&#65533;m&#65533;&#65533;N0&#65533;H +&#65533;i&#65533;r&#65533;&#65533;O`?|jq&#65533;&#65533;&#65533;s&#65533;&#65533;T&#65533;FyB&#65533;1-@&#65533; &#65533;&#1071;&#65533;
U &#65533;{]&#65533;&#65533;;& &#65533;&#65533; &#65533;e&#65533;]&#65533;puJ$#&#65533;)&#65533; G`&#65533;&#65533;Z&#65533;&#65533;/ &#65533;K&#65533;8&#65533; &#65533;&#65533;7
J@6 &#65533; <&#65533;&#65533;`&#65533;<&#65533;&#65533;@=&#3552;Rq&#65533;&#65533;&#65533;e&#65533;&#65533;&#65533;&#65533;&#65533;6 &#65533;F|&#65533;,@chT &#65533;a@&#65533;Wy&#65533;&#65533;Mj&#65533;&#65533;@&#65533;&#65533; c@
&#1083;&#65533;&#65533;&#65533;&#65533;\&#65533;&#65533;&#65533;&#65533;?&#65533;&#65533;A_~&#65533;&#65533;^&#65533; 4&#65533;&#65533;{_&#65533;&#65533;&#65533;&#65533;CP'&#65533;&#65533;&#65533;&#1902;&#65533;&#65533;&#65533;'&#65533;\F% &#65533;&#65533;`&#65533;&#65533;&#65533;F&#65533;&#65533;sfuk1$&#65533;&#65533;&#65533;"&#65533;+&#65533; &&#65533;&#65533;0&#65533;&#65533;&#65533;r'&#65533;&#65533;r?&#65533;72#:&#65533;&#65533;&#65533;&#65533;&#65533;u	?&#65533;\&#65533;1&#65533;&#65533;^z;&#65533;&#65533;&#65533;&#65533;&#65533;&#65533;3 k&#65533;#B&#65533;z&#65533;
aZf&#65533;P601&#65533;&#65533;
 Y&#65533;&#65533;&#65533;&#65533;&#65533;k&#65533;|&#65533;&#65533;?0	 A&#65533;&#65533;3&#65533;&#986;5{&#50393;	>&#65533;Q&#65533;D&#65533;-> `"&#65533;<~R&#65533;H&#65533;%M&#65533;D&#65533;R&#65533;&#65533;&#65533;xQ&#65533;&#280;3[&#65533;t&#65533;&#65533;N&#65533;=o:,&#65533;&#65533;&#65533;&#65533;&#65533;&#65533;m&#65533;&#65533;&#65533;&#65533;8}>&#65533;XSg&#65533;n2svT&#65533;VYUV,&#65533;(&#65533;#&#65533;.x&#65533;EP&#65533;VZx&#65533;0&#65533;&#65533;s'G&#65533;|
&#65533;5&#65533;3G;.&#65533;&#65533;&#65533;&#65533;&#65533;K&#65533;&#65533;=[&#65533;&#65533;&#65533;&#65533;8]J0b&#934;b&#922;&#65533;&#858;&#65533;&#1377;&#65533;&#65533;~&#65533;&#65533;&#65533;J&#1189;M&#65533;F&#65533;f&#65533;&#65533;&#65533;&#65533;}&#1842;&#65533;&#368;8Hx!&#65533;&#65533;&#65533;v9
S&#65533; &#65533;&#65533;y&#65533; &#65533;
!]Yyo&#65533;&#65533;&#323;&#1551;c0&#65533;QV{/&#65533;*&#65533;7&#65533;&#1198;&#65533;&#65533;u&#65533;M@s&#65533;&#65533;&#65533;&#65533;@&#65533;&#942;&#65533;&#65533;]&#65533;&#65533;b&#65533;&#65533;&#65533; &#65533;&#65533;&#65533;sfX&#65533;H&#65533;@&#65533;&#65533;+.&#65533;&#65533;r&#65533;(57&#65533;P%&#65533;*|&#65533;&#156;
8&#65533; is&#65533;&#65533;e+&#1938;)&#65533; &#65533;&#65533;D&#65533;&#65533;3 ;Xa&#65533;&#65533;&#65533;a&#65533;&#65533;&#65533;1" 0$3&#65533;DySf7R8&#998;&#65533;&#65533;+&#65533;m&#344;&#65533;&#65533;&#65533;&#65533;&$ v&#65533;$/-;f&#65533;(p&#65533;<&#65533;0&#65533;&#65533;&#65533;3F9&#65533;/&#65533;&#65533;cvRO &#65533;D&#65533;&#65533;&#65533;@]&#65533;&#65533;CE]&#65533;&#1063;4:.&#65533;"&#544;&#65533;0&#65533;Q&#65533;&#65533;#@L&#65533;*&#65533;Z(	ot&#65533;)AS@d@&#65533;O( &#936;4&#65533;&#65533;&#65533;&#65533;%O&#65533;z%$&#65533;&#1062;b&#65533;&#65533;K^u&#1112;0&#65533;sM6&#65533;&#65533;`9YZ&#65533;@<&#65533;C&#65533;a
D&#65533;&#65533;&#65533;ELh&#65533; &#65533;&#65533;&#65533;&#65533;I&#65533;*5&#65533;&#65533;&#65533;"&#65533;&#65533;^&#65533;j&#65533;&#65533;&#65533;&#1520;K&#65533;^&#65533;a601=&#65533;um9&#65533;a&#65533; `P!#\&#65533;&#65533;&#65533;P&#65533;&#65533;&#65533;&#65533;@~&#65533;&#65533;&#65533;X&#65533;&#65533;`&#65533;H&#65533;&#65533;)&#65533;R|&#65533;O-&#65533;&#65533;&#65533;&#65533;
&#65533;&#65533;&#65533;&#186;&#65533;8&#65533;&#65533;AA&#65533;1 &#65533;[&#65533;&#65533;0	C&#65533;I&#65533;J&#65533;&#65533;&#65533;%-#&#65533;`4r)7&#65533;Z&#65533;8Z&#65533;N&#887;'A&#65533;&#65533;^&#65533;&#65533;)k&#65533;&#65533;&#65533;!&#65533;&#65533;B&#65533;%d&#65533;s&#1219;&#65533;)&#65533;Z&#65533;1J&#65533;drI$&#65533;w&#65533;&#65533;74d&#65533;&#65533;!U&#65533;&#65533;&#65533;&#65533;b&#65533;0&#65533;&#65533;w&#65533;.Y&#65533;&#65533;&#65533;R&#65533;
(&#65533;&#65533;&#65533;&#65533;&#65533;&#65533;z&#405;'HH@&#65533;&#1478;[`&"&#65533;&#272;*B &#65533;]&#65533;2B&#65533;%F&#65533;&#65533;&#1516;&#65533;&#65533;&#65533;&#65533;uk&#65533;g&#65533;&#65533;&#65533;F&#65533;&#65533;'`&#65533;d"&#65533;/&#65533;P&#65533;(rx &#65533;&#65533;AT ,&#65533;E&#65533;)&#65533;&#65533;&#65533;H&#65533;_+&#65533;&#65533;aVwf&#65533;&#65533;&#65533;&#65533;&#65533;*&#65533;3B&#65533;K&#65533;j&#65533;Dp(&#65533;&#65533;$ 3X&#65533;&#65533;&#65533;&#65533;!&#65533;.x&#65533;tF&#65533;&#65533;Z&#65533;&#65533;(&#65533;
U&#65533;&#65533;0&#65533;&#65533;&#65533;e&#65533; pA!j5&#65533;c&#65533;&#65533;&#65533;&#65533;&#474;&#65533;-CWrI&#65533;dh/^&#65533;x0&#65533;&#65533;&#65533;&#65533;0&#65533;AjH&#65533;n`&#65533;A&#65533;04<aW&#17418;&#65533;&#65533;&#65533;Y`&#65533;+t!&#65533;&#65533;!/.*&#65533;*&#65533;&#1026;&#65533;d=&#65533;*PV'&#65533;&#65533;&#65533;&#65533;e&#65533;^&#65533;|&#65533;&#65533;&#65533;` &#65533;&#65533;&#65533;3&#65533;&#65533;&#65533;,&#65533;1&#65533;D&#65533;&#65533;&#65533;oaa&#65533;&#65533;&#65533;8n&#65533;xB"&#65533;^QH&#65533;a$9&#65533;FR&#65533;&#65533;&#65533;P4&#65533;&#65533;&#65533;i&#65533;B,&#1069;&#65533;&#65533;>&#1537;&#65533;&t&#1119;&#65533;&#65533;&#65533;&#65533;&#65533;&#65533;&#65533;S&#65533;&#65533;
&#65533;PY&#65533;|1"P&#65533;5&#65533;N&#65533;R&#65533;&#1030;K&#65533;prr&#65533;#@&#65533;.&#65533;&#836;BI@vc&#65533;<C0&#65533;&#65533;&#65533;&#65533;&#65533;&#65533;R&#65533;aM`&#65533;Sc &#65533;t1.&#1094;&#65533;&#65533;~&#65533;4&#65533;&#65533;$9O&#65533; &#65533;q 
&#65533;&#65533;&#65533;N~XH)a&#65533;DB&#65533;&#65533;)T ;&#65533;&#65533;(R1 &#65533;&#65533;&#65533;&#65533;&#65533;&#65533;(&#65533;hDH&#65533;9	n"&#65533;&#65533;&#65533;&#65533;&#65533;|&#65533;&#720;&#65533;&#65533;7&#65533;xIKZ7&#65533;B/&#65533;u&#65533;U&#65533; sF&#65533;&#65533;"&#65533;&#275;AeI^ &#65533;-&#65533;&#65533;=1C&#65533;&#65533;A&#65533;<X%FO&#65533;&#65533;&#65533;J&#65533;&#1256;&#65533;F'&#65533;A>&#65533;I4&#65533;A&#65533;&#65533;PS&#65533;&#65533;&#65533;A&#65533;;&#65533;3za&#65533;1k&#65533;&#65533;n@&#65533;&#65533;&#65533;s&#65533;A<&#65533;&#65533;S&#65533; ;H+X&#65533;&#65533;cl&#65533;&#65533;&#65533;&#65533;&#65533;&#65533;&#65533;b&#65533;&#65533;iM&#65533;@/&#65533;o&#65533;&#65533;&#65533;&#65533;&#65533;&#65533;	\&#65533;c&#65533;&#65533;99&#65533;&#65533;&#65533;QE&#65533;I*i\&#65533;&#65533;=p&#65533;8&#65533;&#65533;5&#65533;apBg&#65533;&#65533;&#65533;|	&#65533;O0&#65533;-
&#65533;e&#65533;&#65533;a}g&#65533;x&#65533;A&#65533;&#65533;&#65533;/&#65533;&#65533;&#65533;DK'&#65533;e&#65533;
&#65533;&#65533;	'&#65533;&#65533;2&#65533;&#65533;&#65533;&#65533;Z&#65533;x&#65533;&#65533;HYA&#65533;0&#65533;FBR&#65533;z:|"OrF2&#65533;&#65533;n&#65533;&#65533;&#65533;&#65533;Hj,&#65533;&#65533;f&#65533;a&#65533;p&#65533;1P&#65533;]&#65533;&#65533;&#65533;&#65533;Yx 	&#65533; &#431;&#65533;&#65533;DQlTU&#65533;	&#65533;&#65533;&#65533;&#65533;&#65533;&#65533;C	&#65533;i&#65533;u&#65533;WH&#65533;0&#65533;&#65533;T ak	 &#65533;(X&#65533;&#65533;jiF2 &#65533;w6n&#65533;&#65533;&#65533;&#65533; &#65533;=&#65533;(&#65533; &#165;
l&#65533;&#65533;`&#65533;W&#65533;&#532;ksd&#65533;&#65533;	&#65533;<&#65533;&#65533;&#65533;&#65533;&#65533;4&#65533;&#65533;&#65533;T l&#65533;
a&#65533;q+&#65533;&#65533;A&#65533;l&#65533;\5&#65533;&#65533;=&#65533;&#65533;*&#65533;+&#65533;&#65533;&#65533;?&#65533;&#65533;`&#65533;&#65533; &#65533;&#65533;bVv&#65533;&#65533;i&#65533;&#34379;&#65533;6&#65533;I&#65533;T&#65533;&#65533;}f&#65533;T&#65533;PUN@&#288;
7o&#65533;e &#65533;xg&#65533;T&#65533;&#65533;&#65533;;&#65533;x V&#65533;B&#65533;&#65533;&#65533;1&#65533;&#65533;&#65533;^O&#65533;&#65533;\ &#65533; &#65533;&#65533;<&#65533;&#65533;T&#65533;	B&#1030;+&#65533;&#65533;`&#1707;%&#65533;~?=&#65533;&#65533;&#65533;&#204;`&#65533;!E&#65533;Lx&#65533;&#65533;|&#65533;h&#65533;&#65533;.8a&#1478;&#65533;T&#65533;t&#65533;&#65533;&#65533;(&#65533;$&#65533;J3&#65533;&#65533;&#65533;&#65533;&#65533;&#65533;&#65533;2&#65533;j&#65533;&#1209;&#65533;a)@*&#65533;&#65533;h &#65533;oE&#65533;&#65533;,&#65533;&#65533;	@!hQM&#65533;0c&#65533;&#65533;V&#65533;~V 8&#65533;&#65533;&#65533;%&#65533;x&#65533;&#65533;v&#65533;&#1550;&#65533;@	&#65533;`iP1&#65533;&#65533; A&#65533;L&#65533;&#65533;$T&#65533;/&#65533;b&#65533;_&#65533;i&#65533;&#65533;q&#65533;&#65533;)&#65533;&#65533;! /f&#65533;-&#65533;&#65533;b&#65533;&#65533;&#65533;&#65533;&#65533;p&#65533;C&#65533;&#65533;&#65533;&#65533;u&&#65533;T L&#65533;&#65533;H&#65533;p&#65533;&#65533;%&#65533;&#65533;X&#65533;&#65533; %&#65533;D&#65533;&#65533;WT&#65533;&#65533;T&#65533;&#65533;KxF&#65533;%&#65533;&#65533;ja&#65533;&#65533;&#65533;O_M=&#65533;&#65533;#&#65533;&#65533;c&#65533;"8&#65533;&#65533;&#65533;Ze&#65533;\&#65533;>2H&#65533;&#65533;&#65533;&#65533;>HAr
+&#65533;&#65533;&#65533;&#65533;=&#65533;g&#65533;	b&#65533; &#65533;"k&#65533;rL&#65533;L&#65533;&#65533;\&#65533;&#65533;9&#65533;H)&#65533;&#65533;&#966;&#65533;r &#65533;
*e&#65533;B&#65533;5&#65533;{5R &#65533;&#65533;&#65533;&#65533;3&#65533;q&#65533;@&#65533;&#65533;n&#65533;&#65533;&#65533;^ &#65533;06&#65533;c,!&#65533;M&#65533;&#65533;&#65533;
&#1341;&#65533;&#65533;/&#65533;@&#1885;&#65533;e&#1540;7h&#65533;&#65533;&#65533;5&#65533;:&#65533;3;{8&#65533;a&#65533;&#65533;&#65533;;
k&#65533;9y&#65533; &#65533; E8&#65533;&#1227;aP&#65533;P&#65533;Y&#65533;&#65533;`&#65533;

! ,&#65533;&#65533;s&#65533;&#65533;=&#65533;&#65533;&#65533;2#C 8&#65533;&#65533;&#65533;X&#65533;EH&#550;j*&#65533;&#65533;&#65533;=&#65533;eHA&#65533;&#65533;L8&#65533;f&#65533;&#65533;&#65533;HC.&#65533;X &#65533;9X)&#65533;X@&#65533;$&#65533;&#65533;&#65533;f:@&#65533;&#65533;&#65533;'w:;~A&#65533;"I<p&#65533;<&#65533;&#1242;&#65533; p&#625;&#65533;I&#65533;(&#65533;&#65533;y&#65533;
&#65533;&#65533;$&#65533;Q&#65533;&#1817;&#65533;8&#65533;&#65533;&#65533;&#65533;&#65533; &#65533;5&#65533;x p&#65533;+$&#65533;`&#65533;6&#65533;&#65533;&#65533;&#65533;&#65533;AD1&#65533;08A&#65533;&#65533;J&#65533;&#65533; o1&#65533;&#65533;&#65533;&#65533;&#65533;0&#65533;8[`&#65533;a 8&#65533;&#65533;&#65533;:&#65533;&#65533;.&#65533;$|[&#65533;&#65533;a*&#65533;?&#14972;&#65533;#$&#65533;d`&#65533;7&#65533;&#65533;h&#65533;x&#65533;&#65533;{;&#65533;&#65533;Y!)&#65533;&#65533;&#65533;&#65533;8&#65533; )&#65533;&#65533;&#1674;_&#1539;$&#65533;@c&#65533;&#65533; &#65533;\"&#65533;&#65533;x&#65533;b&#65533;&#65533;1(5&#65533;&#65533;\&#65533;	&#65533;@7&#65533; &#65533;\&#65533;7PI&#65533;Z&#65533;@&#65533;0C&#65533;&#65533;2X&#65533;!u&#65533;T&#65533;9&#65533;&#65533;#{&#65533;P&#65533;&#65533; &#65533;  &#65533;}&#65533;	n+H&#65533;6t_00?B&#65533;@&#1584;.&#65533;K&#65533;,&#33076;&#65533;&#65533;gPA&#65533;&#65533;&#65533;&#65533;&#65533;;A&#65533;&#65533;&#65533;&#65533;a(&#65533;&#65533;HBh&#65533;HN[$&#65533;&#65533;&#65533;))&#65533;&#772;38&#65533;&#65533;d&#65533;H&#65533;&#65533;
(&#65533;N&#65533;&#65533;!D&#65533;f0&#65533;[&#65533;&#65533;g&#65533;D&#65533;&#1300;&#65533;&#65533;&#65533;&#65533;-b&&#65533;&#65533;	&#65533; P&#65533;&#65533;&#65533;&#65533; hH\&#65533; &#65533; 4&#65533;&#65533;|e #&#65533;N&#65533;&#631;&#65533;p&#65533;Z&#65533;&#65533;q&#65533;O0&#65533;&#65533;A&#65533;q xX&#65533;&#65533;&#65533;+@Z&#65533;@&#65533;{D&#65533;&#65533;&#65533;&#65533;f8&#65533;7&#65533;&#65533;&#149;o)&#65533;&#65533; &#65533;&#65533;R&#1235;/Y&#65533;?&#65533;N<@v)&#65533;&#65533;T&#65533;Y&#65533;&#65533;c&#65533;&#65533;H &#65533;&&#65533;&#65533;)&#65533;&#65533;&&#65533;,&#65533;:&#65533;&#65533;H&#65533;G&#65533;&#65533;&#65533;SX&#65533;&#65533;&#65533;_&#65533;&#647;&#65533;&#647;&#65533;?H&#65533;&#65533;&#65533;
X&#65533;	&#65533;&#65533;\&#65533;h $&#65533;\&#65533;&#65533;&#65533;x0&#65533;&#65533;a|>&#65533;&#65533;&#65533;8&#65533;-&#65533;&#65533;&#65533;=H&#65533;&#65533;|&#65533;&#65533;&#65533;%&#65533;0pK&#65533;,S((&#65533;)&#65533;&#65533;&#65533;G&#65533;&#65533;&#65533;9&#65533;B&#65533;i&#65533;`.1 &#65533;28&#65533;4&#65533;&#65533;&#65533;&#65533;&#65533;&#65533;q&#65533;&#65533;N0&#65533;&#65533;&#65533;G&#65533;&#65533;
&#65533;t&#65533;}y&#65533;vk&#65533;K&#65533;&#1666;h&#65533;0L&#65533;&#65533;&#65533;&#65533;[&#65533;^@&#65533;&#65533;&#65533;&#65533;&#65533;&#1740;&#65533;&#65533;D&#65533;D&#1538;&#65533;&#65533;&#65533;&#65533;}&#65533; !p&#65533;&#65533;[`J&#65533;&#65533;&#65533;3&#65533;
0&#65533;XC&#65533;&#65533;P&#1071;q&#65533;t&#65533;P&#65533;08&#65533;~&#65533;&#65533;-`&#65533;tq&#65533;&#65533; +&#65533;z&#65533;c&#65533;6H&#65533; &#65533;&#65533;NG&#65533;&#65533;&#65533;;H&#65533;&#65533;&#65533;&#65533;&#65533;8&#65533; &#65533;\@&#65533;A=&#65533;_r&#1181;&#65533;X&#65533;&#65533;&#65533;&#65533;
f&#516;0&#65533;&#65533;@&#65533;&#65533;&#65533;`&#65533;)&#65533;&#65533;&#65533;(F&#65533;&#65533;&#65533;Z&#65533;&#65533;/&#65533;w&#65533;&#617;&#65533;&#65533;&#65533;&#65533;(  R&#65533;4 &#65533;&#65533; S&#65533;3&#65533;&#65533;OP `&#65533;&#65533;L&#65533;0?&#65533;&#65533;&#65533;&#65533;&#65533;&#65533;1&#65533;&#65533;&#65533;J*&#65533;&#65533;
RX&#65533; c&#65533;&#65533; 88A'sJ&#65533;&#65533;[&#65533;&#65533;&#65533;0&#65533;B&#65533;&#65533;&#65533;!+H&#65533;&#65533;&#65533;>&#65533;&#65533;&#65533;&#1024;&#65533;&#65533;H&#65533;&#65533;P&#65533;&#65533;&#65533;+-&#65533;W:TZ&#65533;$&#65533;&#65533;C&#65533;&#65533;0@&#65533;&#65533;&#65533;!&#65533;&#65533;Q[&#65533;&#65533;H&#65533;+&#65533;&#65533;	&#65533;&#65533;&#65533;M&#65533;&#65533;&#65533;)&#65533;&#65533;
&#65533;?x.Xy&#65533;]X&#65533;&#65533;;&#65533;&#65533;&#65533;&#65533;+&#65533;&#65533;&#65533;(@&#65533;&#65533;qW\&#65533;&#65533;x p;&#867;&#65533;&#65533;-x&#65533;&#1166;[&#65533;` &#65533;&#65533;&#65533;X+5&#65533;&#65533;&#65533;&&#65533;&#65533;HQXFq&#454;&#65533;&#65533;m&#65533;A!&#65533;&&#65533;4&#65533;&#65533;&#65533;&#65533;$(&#1024;at(`&#65533; &#65533;BcxB &#65533;LE"&#65533;&#65533;%	 &#65533;&#65533;3h&#65533;&#65533;#d&#65533;7X&#65533;&#65533;&#65533;&#65533; 8&#65533;&#65533;
`&#65533;QpH0r&#65533;x1P&#65533;'7&#65533;&#65533;}&#65533;G&#65533;%{+&#65533;N VU&#65533;T8`E&#65533;[&#65533;Z&#65533;&#65533;]&#65533;"iO~TB&#65533;&#65533; #&#514;&#65533;*O&#65533;(3$)FDx&#65533;/&#65533;ek&#65533;_&#65533;&#65533;&#65533;&#65533;&#65533;[&#65533;q$&#65533;0&x&#65533;&#65533;s&#65533;fh@&#555;&#65533;&#65533;rU&#65533;M+e&#65533; &#65533;t&#65533;&#65533;&#65533;!\&#65533;0h&#65533;t+&#65533;&#65533;&#136;pU&#65533;&#65533; !g&#65533;V&#65533;&#65533;?&#65533;&#65533;&#65533;}[-&#65533;]&#65533;&#65533;&#65533;a&#65533;&#65533;2H&#65533;&#65533;&#65533;*2&#65533;&#65533;&#65533;&#65533;/&#65533;&#65533;&#65533;187+&#65533;d&#65533;0:X
[?-&#65533;	&#65533;&#65533;6 &#65533;=
\&#65533;%8.&#65533;C;&#65533;&#65533;&#65533;Z&#65533;&#65533;pN8&#65533; Df&#65533;pH`&#65533;$&#65533;B&#65533;&#65533;:I&#65533;H &#65533;&#65533;&#65533;&#65533;&#65533;e ?&#65533;$&#65533;&#65533;y)`&#65533;&w&#65533;b&#65533;9&#65533;&#65533;0&#65533;&#65533;&#65533;!&#65533;&#65533;L9X}$&#65533; K&#65533;/(&E&#65533;&#65533;T&#65533;&#11792;&#65533;&#65533;&#65533;X&#65533;Yb@&#65533; &#65533;H&#65533;&#65533;&#65533;&#65533;,Z&#65533;&#65533;&#65533;:&#65533;'&#65533; &#65533;&#65533;&#65533;&#65533;[&#65533;&#65533;(&#65533;.>Y&#65533;:&#65533;7&#1028;&#65533;&#1181;&#65533;(&#65533; &#65533;C&#65533;m&#65533;F&#65533;&#65533;,&#1936;$&#65533;TY]&#1308;&#65533;&#65533;%&#65533;&#65533;&#65533;&#65533;&#65533;&#65533;&#65533;x 4&#65533;&#65533; P2AH&#65533;t&#65533;&#65533;T!E&#65533;&#65533;&#65533;&#65533;&#65533;&#65533;p&#65533;:9&#65533;&#65533;&#65533;&#65533; &#65533;&#65533;yUb&#65533;\	p>&#65533;&#65533;8&#65533;&#65533;'!4&#65533;?q&#65533;&#65533;0&#65533;&#65533;'&#65533;&#65533;&#65533;&#65533;g&#65533;4&#1025;&#65533;&#65533;	p
&#65533;g&#65533;S&#65533;&#65533;&#65533;R&#65533;%&#65533;	&#65533;,&#65533;! &#1706;/hS:&#65533;&#65533;-&#65533;P&#1098;`&#514;Q:&#65533;&#65533;$ &#65533;&#65533;50&#1716;rU&#65533;&#65533;&#65533;&#65533;{&#65533;&#65533; <Mg`&#65533;D&#65533;&#65533;&#65533;&#65533;&#1387;i&#65533;h&#65533;U&#65533;&#65533;e&#65533;&#65533;&#65533;&#65533;&#65533;&#65533;M&#21795;&#65533;&#65533;Op&#65533;Qe&#65533;&#65533;.84&&#65533;&#65533;F&#65533;x&#65533;&#65533;&#65533;@&#65533;&#65533;,&#65533;&#65533;*&#65533;&#1389;"2&#65533;p&#65533;&#65533;p&#65533;I&#531;&#65533;&#65533;&#65533;&#65533;4v&#65533;&&#1288;p&#65533;lv2]@&#65533;&#65533;j&#65533;E&#65533;&#65533;1&#65533;&#65533;&#65533;&#65533;V% &#65533;)V&#65533;&#65533;&#65533;K&#65533;&#65533;g&#65533;8&#65533;R&#65533; &#1539;&#688;(&#65533;`=x&#65533;SjG&#1623;&#65533;&&#65533;XMlMA?&#65533;(&#65533;&#65533;&#65533;&#65533;!&#65533;&#65533;-&&#65533;M&#65533;&#65533; &#65533;&#65533;D&#1850;K&#65533;-&#65533;&#65533;uZ&#9552;&#65533;  H&#65533;&#65533;c&#65533;3&#65533;[&#65533;D&#65533;&#65533;$ GYa/p&#65533;&#65533;D?+a&#65533;&#65533;B&#65533;q<
[&#65533;&#65533;9&#65533;dHd&#65533;&#65533;&#65533;[&#1035;rKHP&#65533;vf&#65533;&#65533;n&#65533;n&#65533;fz&#65533;&#65533;&#1431;&#65533; +&#65533;5&#65533;-,&#65533;&#65533;&#65533;w
&#65533;P-&#65533;&#1806;A&#65533;Z&#65533;&#65533;&#65533;y	&#65533;&#65533;&#1770;'&#65533;&#65533;&9Z&#65533;8&#65533;@&#65533;&#65533;&#65533;&#65533;&#65533;&#65533;&#65533;&#65533;=t&#65533;c&#65533;&#65533;&#65533;&#65533;w&#65533;&#65533;+&#65533;8&#65533;;&#65533;&#65533;=|&#65533;&#65533;`,l&#65533;&#65533;1&#65533;N8O&#65533;e&#65533;&#65533;J&#65533;&#65533;&#65533;&#65533;?`&#65533;G&#65533;*Y&#65533;&#65533;&#65533;	&#65533;&#65533;c5X&#65533;4 &#65533;&#65533;&#65533;&#65533;2&#65533;.C/,B&#65533;c&#65533;&#65533;&#65533;&#65533;	&#65533;=z xB&#65533;:^&#65533;&#65533;0&#65533;P&#65533;&#65533;&#65533;8&#65533;
xA&#65533;&#65533;&#65533;&#65533;#&#65533;a
&#65533;U&#65533;(&#65533;&#65533;W&#65533;E&#65533;_
&#65533;V&#65533;p&#65533;S&#65533;&#65533;N.[h&#65533;g&#65533;&#65533;&#65533;8&#65533;q&#65533;&#65533;&#65533;h # &#65533;~"3&#65533;&#65533;&#65533;oH&#65533;<X&#65533;&#65533;n&#65533;J&#65533; &#65533;n
H&#65533; &#65533;!&#65533;&#65533;_&#65533;d&#65533;FP&#65533;&#65533;&#65533;&#65533;p&#65533;(:uYW&#65533;&#65533;poa#&#65533;&#65533;R&#65533;1&#65533;&#65533;(-=&#65533;2<F&#65533;&#65533;22fp&#65533; @&#65533;?u&#65533;k&#65533;s&#65533;&#65533;&#65533;*;2&#65533; &#65533;0&#65533;&#65533;&#65533;$&#65533;&#65533;a&#65533;&#65533;!&#841;(&#65533;'{26&#65533;&#65533;&#65533;&#65533;&#65533;&#65533;h&#65533;L8'&#65533;q&#65533;&#65533;S&#65533;-&#65533;&#65533; "(N&#65533;&#65533;g&#65533;&#65533;&#65533;&#65533;>&#65533;&#1609;Z&#65533;&#65533;P&#76212;b00&#401;E:4&#65533;&#65533;P&#65533;Kh&#65533;c&#65533;&#65533;4&#65533;@.&#65533;u&#65533;DIv&#65533;Z&#65533;&#65533;."h&#65533;&#65533;&#65533;&#65533;5@&#65533;3(&#65533;'&#65533;&#65533;k&#65533;&#65533; p&#65533;&#1478;&#65533;&#65533;&#65533;$HT&#65533;&#65533;S=&#65533;&#65533;&#65533;&#65533;&#65533;h&#65533;8&#65533;[&#65533;&#65533;&#65533;J&#65533;	P&#65533;F&#65533;
$E&#65533;?&#65533;&#65533;f&#65533;&#65533;&#65533;&#456;&#65533;3(b&#65533;ta@&#65533;) &#65533;S	;&#65533;&#65533;&#65533;\9&#65533;9&#65533;Abh2 &#65533;q&#65533;;\w&	&#65533;x&#65533;&#65533;&#65533;
&#65533; *@[ &#65533;&#65533;&#1738;&#65533;9&#65533;&#65533;&#65533;
8&#65533;_&#65533;'A&#65533;D&#65533;&#65533;&#65533;q)&#65533;) '&#65533;&#65533;ODe&#65533;&#65533;> &#65533;DG&#65533;&#65533;&#65533;9&#65533;_$u&#65533;K &#65533;&#65533;W{&#65533;<&#65533;H&#65533;&#1730;[&#65533;&#65533;&#65533;SH&#65533;kt&#65533;&#65533;va&#65533;P&#65533;N7&#65533;`&#65533;U@&#65533;h&#65533;NZ&#65533;&#65533;v&#65533;&#65533;7&#65533;&#65533;&#65533;&#65533;&#65533;&#65533; #&#65533;U)hb&#65533;&#65533;&#65533;C&#65533;.h&#65533;&#65533;&#65533;#g&#65533;h&#65533;&#65533;&#65533;8&#65533;&#65533;&#65533;A&#65533;0&#65533;y&#65533;eHP&#65533;&#65533;&#65533;+&#65533;
`S&#65533;V}&#65533;*H&#65533;.&#65533;:cw	x %&#65533;'C&#65533;U&#65533;`n&#65533;&#65533;&#65533;&#65533; &#65533;&#65533;&#65533;&#65533;g&#65533;&#65533;d&#65533;&#65533;h&#65533;!'R&#65533;h&#65533;"C&#65533;&#65533;q&#65533;&#65533;&#65533;#&#528;"G&#65533;,ir&#16392;W&#65533;l&#65533;e&#65533;j&#65533;I&#65533;&N5i&#65533;H&#65533;&#65533;&#65533;%P&#65533;	&#65533;Q&#65533;3&#65533;&#924;&#65533;&#65533;&#65533;&#708;"Jj&#65533;a&#169;&&#65533;i&#65533;&#65533;&#65533;&#65533;&#65533;&#65533;&#962;&#65533;&#65533;a&#65533;&#65533;DT&#65533;&#65533;x`&#65533;V&#606;9k&#1420;&#65533;3aid@&#65533;&#65533;&#65533;&#65533;E&#65533;l@&#65533;
&#65533;R&#65533;&#65533;&&#65533;@ x&#65533;&#65533;&#65533;W
N&#65533;6&#65533;&#65533;
M`&#65533;&#65533;xi&#65533;Ty6Te&#65533;&#65533;&#65533;d&#65533;&#65533;O&#65533;n&#65533;&#65533;uI&#65533;&#65533;g&#65533;l&#65533;	.:s&#65533;4%&#65533;&#65533;-&#65533;
&&#65533;&#65533;&#65533;&#65533;c&#65533;&C5&#65533;l&#65533;+UJ&#65533;&#65533;nP-&#65533;+&#65533;&#65533;2HPD@&#65533;U&#65533;:&#65533;&#65533;=&#65533;\&#65533;&#1650;A:2(&#65533;&#65533;&#65533;&#65533;&#65533;#&#65533;&#65533;&#65533;&#65533;&#65533;'U4&#65533;U&#65533;I&#65533;QJ&#65533;`&#65533;&#65533;&#65533;&#65533;&#65533;gK1L)7&#65533;P&#65533;&#65533;lz&#65533;&#65533;H&#65533;i8"E&#65533;A&#65533; O&#51590;7&#65533;1E&#65533;&#1554;D&#65533;&#65533;	0&#65533;&#65533;)&#65533;&#65533;'F&#65533;&#65533;&#65533;X&#65533;&#65533; D&#65533;&#65533;&#65533;#&#65533;x&#65533;])Y&#65533;p@u&#65533;G&#65533;&#65533;1K&#65533;&#65533;&#65533;'G&#65533;p&#65533;phP&#65533; &#65533;|&#65533;&#65533;0&#65533;&#65533;Q&#65533;*&#65533;C,p&#65533;/T&#65533;&#65533;'&#65533;&#65533;pNT&#65533;  
:(l~&#65533;&#534;i'J&#65533;Mh&#65533;&#65533;&#65533;MY&#65533; &#133;&#65533;&#425;&#65533;F &#65533;JwK!f&#65533;,g@PQ&#65533;$"
M&#65533;&#793;&#65533;R&#65533;fx&#65533;9@&#65533;2::3K28@&#1627;,&#65533;v&#65533;h&#65533;1&#65533;&#65533;&#65533;DD&#65533;&#65533;&#65533;&#65533;mA&#65533;C &#65533;&#65533;w&#65533;R&#65533;&#65533;&#65533;&#65533;T&#65533;E;&#65533;C&#65533;&#65533;;&#65533;H&#65533;jXj&#65533;(&#65533;d&#65533;&#65533;.Na&#65533;8Yu&#65533;]F&#65533;(&#65533;#2&#65533;&#1329;&#65533;&#65533;B&#65533;&#65533;HjnJ;&#65533;A&#65533;Xg&#65533;Gh&#65533;QZCm&#65533;&#65533;*Jb&#65533;1|$&#65533;A&#65533;@&#65533;y&#65533; &#65533;&#65533;&#65533;*&#65533;&#65533;(p&#65533;pai
Y\&#65533;!t&#65533;&#65533;0&#65533;i&#65533;&#65533;&,&#65533;En{3D&#65533;*&#65533;&#65533;&#65533;&#65533;&#65533;u 5t&#65533;&#65533;N7&#65533;&#65533;FP&#65533;@&#65533;&#65533;&#65533;VF&#65533;T&#65533;&#729;&#748;&#65533;&#65533;&#65533;D&#65533;;&#65533;&#65533;p&#65533;&#65533;(yf3&#65533;l&#65533;c&#65533;W j&#65533;r]&#65533;&#65533;&#65533;&#65533;	&#65533;{&#65533;&#65533;&#65533;&#65533;&#65533;&#65533;&#65533;&#65533;+u&#65533;0&#65533;&#65533;&#65533;&#65533;&#65533;mu&#65533;p&#65533;,:$&#65533;E\p&#65533;F&#65533;[&#65533;&#65533;&#1193;&#65533;Kz&#1267;)&#65533;&#65533;V8&#65533;bl&#65533;X&#65533;&#65533;|&#65533;d&#65533;U&#65533;0&#65533;0&#65533;R&#65533;&#65533;b&#65533;&#65533;:-&#65533;&#65533;&#65533; &#65533;G0&#65533;>3&#65533;LD&#65533;gC< +&#65533;x&#65533;,u&#65533;&#65533;&#65533;&#65533; &#65533;&#65533;8&#65533;&#65533; &#65533;&#65533;&#65533;&#65533;U&#65533;`&#65533;$&#65533;&#65533;@&#65533;t"&#65533;*e&#65533;&#65533;!n &#65533;; &#65533;XG@&#1396;)c&#65533;&#65533; &#65533;wm! &#65533;&#1296;&#65533;&#65533;;&#65533;&#65533;2k&#577; b&#65533;O&#65533;&#65533; &#65533;lv&#65533;&#65533;) V&#65533;&#65533;&#65533;B&#65533;N&#65533;!y&#65533;Z&#65533;P&#65533;ea	!&#65533;P&#65533;&#65533;&#65533;FS D&#65533;>v&#65533;Gt&#65533;a&#65533;&#65533;&#65533;&#65533;&#65533;g&#65533;.*&#65533;&#65533;H&#65533;hlH&#65533;(F&#1512;&#65533;&#65533;A&#65533;N&#65533;$&#65533;*&#65533;&#65533;&T&#65533;&#65533;&#65533;p$&#65533;w&#65533;iP&#65533;x&#65533;!&#65533;&#65533;D&#65533;&#65533;&#65533;DqF&#65533; .&#1129;&#65533;4&#65533;c&#65533;&#65533;&#65533;&#65533;&#65533;&#65533;&#65533;x&#65533;&#65533;X&#65533;w&#65533;a&#65533;4@g&#65533;Es&#65533;&#65533;[x&#65533;&#65533;&#65533;&#65533;&#65533;&#65533;&#65533;)&#65533;`&#65533;&#65533;XA&#65533; &#65533;&#65533;p&#65533;?&#65533;&#65533;1&#65533;&#65533;$&#65533;&#65533;&#65533;t2&#65533;&#65533;&#65533;
fh&#65533;&#65533;&#65533;fd`h&#65533;dj&#65533;%&#65533;P&#65533;&#65533;p&#65533;rzQ&#65533;&#65533;a&#65533;`&#65533;&#65533;^z&#65533;l&#65533;U&#65533;&#65533;_&#65533;8&#65533;&#65533; ^&#65533;&#65533;&#65533;D &#65533;&#65533;L&#65533;&#65533;@&#65533;&#65533;O&#65533;&#65533;&#65533;
2&#65533; D&#65533;&#65533;&#65533;.&#1217;?&#65533;&#65533;L:jF1X&#65533;n&#65533;&#65533;&#65533;%F&#65533;U:&#65533;n(N&#65533;&#65533;&#65533;8A&#65533;&#65533;u<&#65533;7D&#65533;&#65533;&#65533;&#1567;&#65533;&#65533;3&#1555;&#65533;9,&#65533;1lCj&#65533;@&#65533;,"&#65533;("&#65533;&#65533;&#65533;&#65533;X6A&#65533;&#65533;q&#65533;8!&#65533;BB&#65533;&#65533;&#65533;+P@&#65533;T&#65533;&#604;L &#65533;&#65533;#&#65533;&#1642;c&#65533;&#65533;&#65533;&#65533;j&#65533;2&#65533;V&#65533;`&#65533;O6V&#65533;&#65533;d &#65533;a&#65533;&#65533;&#65533;.&#65533;&#65533;&#65533;&#65533;1&#65533;&#65533;4XCN L&#65533;e&#65533;JiD~&#65533;&#65533;H"&#65533;&#65533;&#65533;3&#65533;&#65533;	8&#65533;&#65533;!&#65533;&#65533;L&#65533;`
&#65533;a&#65533;&#65533;&#65533;H&#65533;M&#65533;&#65533;o E1&#65533;Y&#65533;=`  &#65533;D&#65533;&#680;&#65533; 6pC(&#65533;C&#65533;&#65533;&#65533;o&#65533;Z&#1402;&#65533;6&#65533;&#65533;&#65533;p%@D&#65533;5\'&#65533;J&#65533;&#65533;&#65533;&#65533;&#65533;&#65533;Q`&#65533;&#65533;*"u&#65533;&#65533;X&#65533;nrj&#65533;wI(f&#65533;&#65533;. JE)&#65533;/P&#65533;&#65533;u3\&#65533;&#65533;&#65533;p&#65533;&#65533;tH&#65533;&#65533;&#65533;&#65533;&#65533;%,&#65533;X&&#65533; &#65533;U&#65533;&#65533;u-l9&#65533;>&#65533;(&#65533;&#65533;Bo&#65533;kF&#65533;7&#65533;&#65533;).&#65533;&#65533;5&#65533;&#65533; 
TscN&#65533;&#65533;(p6GSK&#65533;&#65533;&#65533;*&#65533;)&#65533;x&#65533;bK 	&#65533;&#65533;&#65533;N#0n&#65533;}5&#65533;&#65533;P@&#65533;SP&#65533;&#65533;F}2A&#65533;&#65533;&#65533;(
&#1517;&#65533;&#65533;*&#65533;&#840;\P&#65533;W&#65533;&#65533;?&#65533;&#65533;~&#65533;&#65533;&#65533;&#65533;&#65533;*&#65533;&#65533;9&#65533;D`L8&#65533;]&#65533;	&#65533;#<)Z&#1703; `5&#65533;b&#65533;YF"&#65533;V`&#65533;&#65533;&#65533;s&#65533;&#65533;&#65533;y&#65533;'H&#65533;&#65533;%&#65533;$ wEb&#65533;"&#65533;&#65533;&#65533;P&#65533;&#65533;&#65533;"&#520;&#65533;&#65533;&#65533;&#65533;Q&#65533;&#65533;:&#65533;[
&#65533;&#65533;&#65533;&#65533;&#65533;&#65533; C*E3
&#65533;&#65533;&#65533;k&#65533;CL&#65533;&#1056;	5y&#65533;&#65533; ( &]&#65533;&#540;&#32528;&#65533;A&#65533;Fj%Jp&#65533;`5&#65533;@`'&#65533;1<3#&#65533;_&#65533;&#65533;=3r&#65533;	@&#65533;I&#65533;&#65533;2d!	&#65533;G&#65533;z&#65533;&#65533;"&#65533;&#65533;e&#65533;&#635;&#65533;uSS&#65533;&#65533;&#65533;&#65533; &#65533;u&#65533;0|&#65533;&#65533;f&#546;N&#65533;&#65533;[}&#65533;Q&#65533;<&#65533;8&#65533;Nj&#65533;1&#65533;5'i(F qhr&#65533;>D@&#65533; _&#65533;1&#65533;PB7p|2&#65533;$t&#65533;C&#65533;4cs&#65533;A&#65533;&#65533;&#65533;&#65533;  &#65533;npE&#65533;&#65533;b^d&#65533;&#65533;&#65533;Z&#65533;9&#65533;&#65533;&#65533;&#65533;&#65533;&#65533;f&#65533;.&#65533;N&#65533;5x&#65533;,t&#65533;a&#65533;bhV.&#65533;,&#65533;^J&#65533;&#65533;iG&#65533;c&#65533;Y&#65533;\&#65533;&#65533;&#65533;~&#65533;6&#65533;&#65533;`&#65533;&#65533;&#65533;Y&#65533;&#65533;&#65533;&#65533;|&#65533;(@&#65533;&#773;&#65533;&#65533;C&#65533;&#65533;&#65533;H&#65533;T&#65533;a&#65533;DP&#65533;-VP@J&#65533;-&#65533;&#65533; D&#65533;&#65533;&#65533;0d:&#65533;&#341;&#65533;&#65533;Y&#65533;Y&#65533;&#44739;&#65533;&#65533;&#65533;V&#65533;&#65533;3&#65533;&#65533;P&#65533;&#65533;fi&#65533;&#65533;&#65533;X&#65533;`;&#65533;-&&#65533;&#65533;&#65533;&#65533;.*l&#65533; &#65533;c+&#65533;&#65533;K6&#65533;"X &#65533;&#65533;X&#65533;&#65533;W!B&#65533;y&#65533;&#65533;{&#65533;&#65533;&#65533;&#278;&#65533;&#65533;N&#65533;)&#65533;&#65533;D&#65533;'&#65533;KP&#65533;8=&#65533;&#65533;D&#65533; L&#239;9&#65533;D&#65533;D$&#65533;&#65533;&#65533;+&#65533;P&#65533;&#65533;1|&#65533;$&#65533;&#65533;}[&#65533;&#65533;&#65533;&#65533;I&#724;&#65533;^8&#65533;&#65533;&#65533;&#65533;@&#65533;&#65533;&#65533;u%&#65533;&#65533;hA#&#65533;&#65533;V&#65533;&#65533;&#65533;&#65533;&#65533;&#601;&#65533;BT&#65533;&#65533;&|&#65533;B$PU&#65533;&#65533; &#258;{&#65533;&#65533;.8&#65533;&#65533;&#65533;-H&#65533;@&#65533;&#65533;&#65533;,&#65533;&#65533;&#65533;75&#65533;&#65533;	L$&#65533;&#65533;4Bp &#65533;XTI eEvM&#65533;@&#65533;	DA&#65533;QM&#65533;&#65533;&#65533;&#65533; &#65533;&#65533;[UD &#65533;&#65533;!&#65533;3&#65533;p&#65533;A&#65533;&#65533;&#65533;&#65533;&#65533;(&#65533;lB&#65533;&#65533;I.p&#65533;$O&#65533;&#65533;A&\&#65533;r$CT&#65533;&#65533;\1&#65533;&#65533;&#65533;0&#65533;&#65533;.&#65533;&#65533;&#65533;&#65533;y_m&#65533;&#65533;V&#65533;&#65533;&#65533;M&#65533;&#65533;&#65533;&#65533;&#65533;&#65533;h!&#65533;&#65533;&#65533;&#65533;&#65533;L&#65533;8&#65533;&#65533;Ks&#65533;A&#65533;&#65533;c&#887;H&#65533;k! &#65533;* `]&#65533;&#65533;2&#65533;&#65533;&#65533;&#65533;&#65533;&#65533;	&#65533;@&#65533;#&#770;&#65533;&#65533;&#65533;0&#65533;&#65533;D&#65533;]LDX&#65533;&#65533;	&#65533;^"&#65533;&#65533;&#65533;&#65533;&#65533; 8.&#65533;&#65533;!&#65533;d&#65533;+&#65533;dF&#65533;&#65533;Ny&#65533;0B&#65533;&#65533;.&#65533;*v&#65533;N&#65533;&#65533;&#65533;&#65533;&#65533;n&#65533;&#65533;&#65533;&#65533;0[y&#65533;&#65533; J	H$&#65533;M3D&#65533;3X&#65533;&#65533;&#65533;&#65533;V&#65533;&#65533; &#65533; x&#65533;&#65533;&#65533;2&#65533;&#65533; &#65533;&#65533;&#65533;6&#65533;&#65533; &#65533;B&#65533;a*&#65533;&#65533;v&#65533;`&#65533; &#65533;&#65533;&#937;&#65533;#8&#65533;&#65533;&#65533;u&#65533; f&#65533;&#1026;r&#65533;S&#65533;&#65533;4&#65533;>P?&#65533;&#65533;?J&#65533;-@l&#65533;,:&#65533;&#65533;&#65533;&#65533;x@&#65533;l&#65533;A&#65533;&#558;&#65533;	&#65533;@&#65533;&#65533;&#65533;&#65533;*&#65533; h&#65533;a&#65533;<@ &#65533;.3,&#65533;&#65533;&#65533;H&#176;&#65533;@&#65533;d&#65533;/,A&#65533;&#65533;&#65533;*&#65533;&#65533;p&#65533;&#65533;&#65533;&A&#65533;&#65533;c8&#65533;'6&#65533;8& &#65533;2E/&#65533;B&#65533;E&#65533;&#65533;&#65533;&#65533;<e&#65533;De&#65533;MD4@&#65533;&#65533;t\\@&#65533;%&#65533;&#65533;@&#65533;K Z&#65533;&#65533;&#65533;Lb&#65533;E/D&#65533;&#65533;q&#65533;&#65533;&#65533;Q&#65533;&#65533;&#65533;&#65533;)  &#65533;&#65533;&#65533;*&#65533;	I&#65533;@l&#65533;"&#65533;&#65533;2&#65533;&#65533;d&#65533;U@xA%8&#65533;&#65533;B&#65533;&#65533;&#65533; &#65533;2"&#65533;&#65533;@p&#65533;&#65533;!e2&#65533;&#65533;$&#65533; Z&#65533;!&#65533;&#65533;"@h2G&#65533;&#65533;
&#65533;E&#65533;&#65533;&#65533;&#65533;s&#65533;&#65533; &#65533;&#65533;&#65533;_&#65533;&#512;#<&#65533;&#65533;&#65533;&#65533;2&#65533;&#65533;&#65533;US&#405;}&#65533;&#65533;TA"&#65533; &#65533;-&#65533;2&#65533;"&#65533;&#65533;&#65533;&#65533;&#65533;&#65533;&#65533;m>&#65533;%&#65533;@&#65533;g&#65533;&#65533;&#65533; X&#65533;XB&#65533;V0x&#65533;&#65533;&#65533;u&#65533;&#65533;M&#65533;&#65533;L&#65533;&#65533;@&#65533;B&#65533;5[&#65533;&#65533;KD`}&#65533;&#65533;&#65533;&#65533;&#65533;L&#65533;`@L&#65533;&#65533;&#65533;@&#65533;&#65533;D p&#65533;&#65533;T@\&#65533;8&#65533;&#65533;'<
&#65533;&#65533;&#65533;c&#65533;&#65533; <&#65533;&#65533;&#65533;- &#65533;&#65533;0&#65533;2&#65533;&#65533;&#65533;&#65533;NL&#65533;t &#65533;Y-HA	&#65533;&#1439;&#65533;[0@hBz-(x&#65533;&#65533;&#65533;>q&#65533;@&#65533;&#65533;&#65533;&#65533;rC&#65533;&#65533;&#65533;h&#65533;aS]T&#65533;&#65533;&#65533;&#65533;*i &#65533;o8&#65533;&#65533;@_P&#65533;&#65533;b&#65533;_&#65533;^&#65533;&#65533; &#65533;&#65533;&#65533;&#65533;&#65533;q$&#65533;&#65533;@&#65533;$&#65533;i	0XA\&#65533;&#65533;&#65533;&#65533;&#65533;\&#65533;q&#65533;&#65533;1&#65533;&#65533;	&#65533;^&#65533;&#65533;&#65533;0V{4&#65533;g&#65533;&#65533;&#65533;&#1280;x&#65533;#]p&#65533;&#65533;&#65533;&#65533;&#65533;!l&#65533;&#65533;*&#65533;&#65533;*&#65533;jC` H&#65533;U&#65533;p&#65533;@&#65533;&#1459;xQ&#65533;z&#65533;&#65533;&#65533;E x &&#50966;&#65533;"x&#65533;{&#65533;&#65533;l&#65533;&#65533;D&#65533;&#65533;P&#65533;&#65533;3&#65533;&#65533;$&#65533;2&#65533;&#65533;&#65533;|L3&#65533;$&#65533;Q&#65533; )&#65533;&#65533;Y:C1t&#65533;{I&#65533;(&#65533;H&#65533;,@&#65533;&#65533;B02~ &#65533;Z&#65533;&#65533;&#65533;&#65533;&#65533;&#65533;&#65533;~&#65533;&#65533;1&#65533;&#65533; $_2&#65533;&#65533;@&#65533;u*j)Ja&#65533;&#65533;&#65533;A&#65533;i3&#65533;&#65533;&#1280;uZ&#65533;&#65533; &#65533;&#65533;&#65533;&#65533;p	@&#65533;&#65533;j&#65533;C@).&#65533;@t&#65533;
4 &#65533;&#65533;S&#65533;	&#65533;&#65533;&#65533;80&#65533;&#65533;&#65533;u<&#65533;&#65533;,&#65533;V&#65533;M}=&#65533;&#65533;"&#65533;&&#65533;&#65533;q&#65533;W&#65533;&#65533;F-&#65533;0ig&#65533;&#65533; $_j&#65533;A&#65533;%&#65533;]W&#65533;&#65533;TL&#65533;/ %b&#65533;&#65533; &#65533;m&#65533;&#65533;&#65533;&#65533;&#65533;&#65533;JPE&#65533; &#65533;&#65533;*&#65533;$S&#65533;&#65533;p &#65533;.&#65533;&#65533;&#65533;&#65533; !&#781;X )pA*&#1497;&#65533;&#65533;M&#65533;&#65533;lB/&#65533;WL&#65533;B& A&#65533;&#65533;&#65533;*&#65533;B&#59428;&#65533;&#65533;B&#65533;4&#65533;pB&#65533;&#65533;x&#65533;&#65533;&#65533;&#65533;&#65533;k&#65533;Q ]
D/&#65533;G&#65533;F&#65533;g.&#65533;&#768;&#65533;&#65533;N
&#65533;1&#65533;@&#65533;P&#65533;&#65533;\&#65533;#\&#65533;w &#65533;$&#65533;&#65533;DqD@&#65533;&#65533;%&#65533;&#65533;3&#65533;,&#65533;&#65533;$&#65533;&#65533;F,&#65533; &#65533;w,&#65533;&#65533; &#65533;/&#65533;8&#65533;d&#65533;k&#65533; &#65533;&#65533;~&#65533;&#65533;2&#65533;y$&#65533;&#1536;&#65533;+&#65533;&#65533;&#65533;X&#65533;8&#65533;
:&#65533;_H&#65533;=i@$&#65533;_*&#65533;&#65533;&#65533;&#65533;.&#65533;	&#65533;`W
\&#65533;$&#65533;XX
T&#65533;&#65533;@&#65533;&#65533;A7&#65533;&#65533;3TB&#65533;&#65533;&#65533;;&#65533;&#65533; &#65533;%&#65533;8&#65533;1&#65533;B&#65533;&#1711;z+a
&#65533;&#65533;&#65533;&#65533;^3(&#65533;'&#65533;@8&#65533;F&#65533;n&#65533;&#65533;0&#65533;&#65533;/Gu&#65533; @&#65533;&#65533;&#65533;T&#65533;&#65533;&#1280;&#65533;-D&#65533;&#65533;&#65533;t&#65533;&#65533;$&#65533;&#65533;d&#1954;&#65533;&#1643;
&#65533;+&#65533;V&#65533; &#65533;&#1481;
D+L&#65533;K&#65533;\VC&#65533;9&#65533;&#65533;&#65533;&#1282; Ak&#65533; &#65533;&#257;,(SC+b?&#65533;&#65533;&#65533;&#65533;&#65533;&#65533;&#65533;&#65533;&#65533;&#65533;&#65533;&#65533;-&#1518;&#65533;
&#65533;&#65533;&#65533;q
F&#65533; x&#65533;]&#65533;&#65533;&#65533;&#65533;}%&#65533;k
&#65533;&#65533;&#65533;D!TA&#65533;2@Z`@&#65533;&#65533;N&#65533;&#65533;0&#65533;ADr&#65533;&#65533;&#65533;	&#65533;&#65533;{&#65533;(1(&#65533;&#65533;U&#65533;@<R&#65533;&#65533;0&#65533;&#65533;G&#65533;f8&#65533;&#65533;
hT&#922;&#65533;@("@&#65533;&#65533;&#65533;&#65533;0&#65533;4&#65533;&#65533;oJ 	&#65533;A&#65533;&#65533;H&#65533;&#65533;\o
&#65533;&#65533;
@
&#65533;&#65533;{&#65533;&#65533;1t&#65533;&#65533;C[EoE &#65533;,<1!&#65533;&#65533;Db&#65533;HD&#65533;0 1<-&#65533;%lA	8f&#65533;E	&#65533;&#65533;'&#65533;' x &#1726;&#65533;T&#65533;&#65533;&#65533;&#65533;0@&#65533;&#65533;c&#65533;&#65533;3&#65533;&#65533;&#65533;@&#65533;&#65533;&#65533;&#65533;&#65533;&#65533;.}&#65533;t&#65533;&#65533;t&#65533;&#65533;,W&#65533;&#65533;&#65533;D&#65533;&#65533; so[&#1799;&#65533;&#65533;&#65533;t-l&#65533;&#65533;t.&#65533;&#65533;d&#65533;-&#65533;#d&#65533;&#65533;&#65533; oB&#65533;.@&#65533;g&#65533;)`A&#65533;6&#65533;E&#65533;X&#65533; &#65533;B)&#65533;!&#65533;&#65533;Tp;&#65533;&#65533;l&#65533;t&#65533;-$&#65533;3&#65533;$&#65533;&#65533;&#65533;h[&#65533;,\w&#65533;FzvTF&#65533;&#1604;&#65533;&#65533;H &#65533;`&#65533;
&#377;&#65533;!&#65533;&#65533;&#65533;&#65533;0&#65533;&#65533;&#65533;j&#65533;4B	&#65533;hB. b&#65533;B(A&#65533;.&#65533;&#65533;@*<&#65533;w&#65533;&#65533; +&#486;Z@&#65533;&#65533;&#65533;\+&#65533;u&#65533;W&#65533;&#65533;
 &#65533;&#65533;&&#65533;&#65533;&#65533;$&#65533;+D&#65533;x&#65533;&#65533;&#65533;&#65533;
U&#65533;&#65533;kTWu&#65533;cBd&#65533;T&#65533;p&#2005;lt&#65533;9&#65533;&#65533;&#65533;&#65533;.&#65533;&#65533;9&#65533;W0(&#65533;&#935;N&#65533;&#65533;&#65533;&#65533;LJl &#65533;&#65533;U&#65533;1DB&#65533;$&#65533;&#65533;^ &#65533;@&&#65533;J&#65533;=&#65533;1&#65533;&#65533;X84&#65533;`&#65533;@"@c&#65533;&#65533;&#65533; 1l&#65533;5X&#65533;<&#65533;&#770;]Y3&#65533;,DA&#65533;H[&#65533;&#65533;&#65533;[#8k0&#65533;}w&#65533;\ |&#65533;&#65533;&#65533;&#65533;M&#65533;p&#65533;&#65533;&#65533;&#65533;n&#65533;&#65533;&#1646;-	t-&#65533;h3&#65533;B%&#65533; &#65533;R&#65533;&#65533;&#65533;hq<&#65533;&#65533;Bf&#65533;*&#65533;A&#65533;0M&#65533;&#65533;A,&#65533;&#65533;4(&#65533;&#65533;&#65533;>]8
 	&#65533;+&#65533;&#65533;h&#18111;C&#65533;@p&#65533;N3&#65533;D&#65533;&#65533;&#65533;th&#65533;kpy&#65533;2&#65533;hF&#65533;&#65533;N0xA&#65533;qr&#65533;lF8&#65533;@H&#65533;*/x&#65533;&#65533;&#65533;&#1173;&#65533;&#65533;o&#65533;,i&#65533;lw&#65533;`&#65533;&#65533;ED%&#65533;&#65533;,&#65533;A&#65533;eKC&#65533;&#1281;+d&#65533;L1&#65533;&#65533;&#65533;&#65533;;qx&#65533;5&#65533;/B&#65533;&#65533;&#65533;}{&#65533;&#65533;&#65533;&#65533;o&#65533;U&#65533;&#65533;	,&#65533;,&#65533;4\&#65533;&#65533;&#65533;v&#65533;&#65533;&#65533;c\A-&#65533;9 !&#65533;D2<&#65533;` &#65533; (d	&#65533;&C+Be&#65533;&#65533;&#65533;&#65533;%&#65533;&#65533;X&#65533;&#65533;,A
E&#65533;A.&#65533;::C&4&#65533;&#65533;&#65533;&#65533;&#65533;y,&#65533;
@A*C4>C2d&#65533;RC&#65533;&#65533;&#65533;&#65533;;&#65533;&#65533;&#65533;&#469;&#65533;@&#65533;<&#65533;U&#65533;&#65533;(&#65533;&#65533;!&#65533;&#65533;&#65533;S&#65533;V&#65533;&#65533;&#65533;$&#1026;R&#65533;&#65533;1&#65533;BV/Z&#624;o%&#65533;&#65533;.(&#65533;E&#65533;G.l&#65533;]6&#65533;&#65533;&#65533;@&#65533; &#65533;)&#65533;2,B&#65533;@&#65533;I&#65533;&#65533;&#65533;&#65533;&#65533;+L&#65533;*&#65533;&#1478;&#65533;@&#65533;&#65533;&#65533;&#1349;&#65533;
C"&#65533;@T&#65533;s&#65533;Zw&#65533;&#65533;&#65533;Cl5&#65533;&#65533;&#65533;&#65533;b2at@&#65533;&#65533;_+&#65533;>&#65533;*(&#65533;m&#65533;#&#65533;&#65533;&#65533;&#556;W&#65533;e &#65533;h&#65533;W&#65533;0&#65533;B&#522;W&#65533;	!&#65533;&#65533;&#65533;&#65533;&#65533;&#65533; &#65533;&#65533;&#65533;Sm&#65533;&#65533;/&#65533; B&#65533; G&#65533;&#65533;p0&#65533;.&#1282;+&#65533;&#65533;&#65533;&#65533;&#65533;&#65533;J>k&#65533;&#65533;Z&#65533;&#65533;v&#65533;&#65533;&#65533;1!&#65533;&#65533;&#65533; &#65533;{&#65533;/@`&#65533;W4&#65533;&#65533;B &#1964;n&#65533;&#65533;N&#65533;&#65533;@&#65533;R&#65533;&#65533;`Ag&#65533;v&#65533;&#65533;0&#65533;!&#65533; 2&#65533;&#65533;&#937;&#65533;	:&#65533;&#65533;&#65533;'&#65533;&#65533;%~0&#65533;@I&#65533;s&#65533;&#65533;&#65533;&#642;&#65533;&#65533;&#65533;&#65533;&#65533;aH&#65533;7q&#65533;&#1337;'7&#65533;&#65533;&#65533;&#1121;8M&H,Ys$O&#65533;B&#65533;:&#65533;jU&#65533;W&#65533;f&#1402;&#65533;&#65533;&#1434;_&#65533;&#65533;&#65533;&#65533;&#65533;D&#65533;M#. A&#268;5i&#1060;&#65533;{&#65533;&#65533;c&#65533;&#65533;]&#65533;&#65533;&#65533;;&#65533;.b|&#428;"h*-&#65533;8q&#1948;A>&#65533;p&#65533;P0&#65533;-6CvJ&#65533;&#65533;&#65533;e&#65533;
&#65533;`&#65533;1&#65533;&#65533;&#65533;!&#658;&#65533;fd&#65533;$!&#65533;&#65533;fX&#406;.&#65533;UZq&#65533;&d&#511;&#65533;"h`&#65533;F&#65533;(C`hX&#1080;7s&#65533;e&#65533;v&#65533;>&#65533;z&#65533;&#65533;_&#65533;&#65533;&#65533;&#1324; &#65533;X!&#65533;&#65533;-&#65533;4g&#65533;&#1792;&#65533;&#65533;=&#893;&#65533;h&#65533;&#65533;&#65533;4n&#65533;&#65533;&#65533;&#65533;&#2936;a&#65533;v&#65533;&#65533;&#65533;&#65533;#&#65533;&#65533;6&#65533;&#65533;&#65533;&#65533;&#65533;o &#65533;&#65533;&#65533;fZiL&#65533;H&#65533; &#65533;H&#65533;)&#65533;&#65533;&#1029;%&#65533;
Z%&#65533;&#65533;&#65533;9d&#65533;	X&#65533;&#65533;&#65533;&#65533;&#65533;&#831;&#65533;&#65533;&#65533;&#570;y&#65533;Q&#65533;&#65533;X&#65533;/2&#65533;&#65533;&#65533;&#65533;&#65533;&#65533;&#1810;+.4&#65533;P&#1986;&#65533;F&#65533;j 	<n&#65533;l&#258;&#65533;&#65533;&#65533;H&#823;3&#65533;2&#65533;f&#65533;e+&#65533;Bd&#65533;&#65533;&#65533;&#65533;
8@&#65533;9X&#65533;P0gR&#65533;#^K,E&#65533; &#65533;Tti&#65533;`&#65533;8&#65533;$&#1518;T&#65533;&#65533;P &#65533;&#65533;&#930;r&#360;|UT&#65533;lr&#65533;R&#65533;:&#65533;H&#65533;&#65533; 0&#65533; &#65533;Y&#65533;(#&#65533;	
&#65533;&#65533;&#1309;*=&#65533;&#65533;4La&#65533;&#65533;&#730;I&#65533;&:&#65533;@l&#1253;42E&#65533;8&#65533;a&#65533;&#65533;#D&#65533;&#65533;#6@	4 BX&#65533;&#65533;3&#65533;>&#65533;&#65533;&#65533;)3&#65533;&#65533; 8&#65533;!8&#65533;i&#65533;&#981;&#65533;&#65533;&#65533;&#65533;KsW&#65533;&#65533;s&#65533;N&#65533;L&#65533;n&#65533;FMXa&#65533;&#65533;-&#65533;_&#65533; ;&#748;Fb&#65533;4&#531;./&#65533;&#65533;&#65533;&#1607;&#65533;Bq&#65533;0.9&&#65533;
&#65533;9&H&#65533;H!&#65533;p&#65533;&#65533;&#65533;r &#65533;/&#65533;d&#65533;G&#65533;&#65533;&#65533;h&#1057;:&#65533;&#65533;,2&#65533;e&#65533;&#65533;*&#65533;&#65533;0<@&#65533;;'&#65533;,
d&#65533;&#65533;&#65533;&#65533;lc&#65533;hT&#65533;a&#65533;w
;U&#65533;&#65533;vL&#453;&#65533;n&#65533;&#65533;>&&#65533;&#65533;T@&#65533;(.6&#15844;&#65533;&#65533;c&#65533;&#65533;&#65533;281&#65533;2Gq&#65533;E>h&#65533;&#65533;&#65533;&#65533;&#65533;&#65533;wE&#65533;&#65533;h:`&#65533;"@&#1470;&#65533;&#65533;&#65533;&#65533;
&#65533;=&#65533;&#65533;&#65533;hS&#65533;a&#65533;Q&#65533;&#65533;A&#65533;!p&#65533;4}c`&#65533;.r&#65533;&#65533;P^&#65533;&#65533;5,wJ&#65533;&#65533;O&#65533;&#65533;&#65533;>x&#65533;h&#65533;Hl&#65533;&#65533;Z5&#65533;&#65533;&#65533;&#65533;x&#65533;&#65533;n&#65533;&#65533;&#65533;{qig&#65533;V:&#65533;0|&#65533;&#65533;&#209;<&#65533;&#65533;&#1523;&#65533;&#65533;&#65533;n0&#65533;fT&#65533;&#65533;H&#65533;&#65533;&#65533; 0&#65533;&#65533;&#65533;&#65533;&#65533;H]&#65533;&#65533;&#65533;a&#65533;&#65533;&#65533;SQ&#65533;(&#65533;&#65533;4&#65533;:A&#65533;&#65533;"&#65533;L1E&#65533;&#65533;@&#1240;&#65533;}j1&#65533;3&#65533;&#65533;8&#65533;~eUQ&#65533;x &#65533;&#65533;&#65533;Ip&#65533;*&#65533;&#65533;m&#65533;`)&#65533;&#65533; 
z&#65533;&#65533;p9&#65533;$&#1152;&#2029;&#65533;_&#65533;&#65533;&#65533;&#65533;&#65533; &#65533;&#65533;&#65533;A&#65533;&#65533;*&#65533;&#65533;&#65533;&#65533;g0&#65533;+&#65533;Q>&#65533;&#65533; &#65533;&#65533;&#65533;&#65533;"&#65533;&#65533;X&#65533;&#65533;2E&#65533;_&#65533;&#65533;&#65533;&#65533;&#65533;V&#1570;&#65533;&#65533;T%<&#65533;&#65533;&#65533;&#65533;<&#65533;&#65533;w#Q &#65533;0&#65533;&#65533;&#65533;g&#65533;B*&#65533;,&#65533;&#65533;K&#65533;&#65533;&#65533;a&#65533;?!&#65533;&#65533;&#65533;@5C&#65533;P'*&#65533; p&#65533;)&#65533;q&#65533;F&#65533;`&#65533;<T&#65533;&#65533;&#65533;&#65533;X-f&#65533;&#65533;7]&#65533;TU&#65533;p&#65533;&#65533;h&#65533;&#65533;\b&#65533;T&#65533;a=!e&#65533;&#65533;&#65533;&#65533;
&#65533;&#1372;&#65533;&#65533;&#65533;&#65533; &#65533;]0&#65533;&#65533;`&#65533;F>aQ&#65533;$y&#65533;&#65533;&#65533;bZf&#65533;&#1099;A&#65533; &#65533;U&#65533;&#65533;&#65533;&#65533;&#65533;&#65533;&#391; &#65533;&#65533;&&#65533;u2&#65533;,&#65533;&#65533;&#65533;&#65533;(j!&#65533;&#65533;!0&#65533;(;&#65533;&#65533;.&#65533; &#65533;2INf&#65533;&#65533;&#65533;&#65533;&#65533;\>c&#65533;h&#65533;<SJ&#65533;&#65533;&#65533;5Q&#65533;0i&#65533;&#65533;A&#65533;z&#65533;3&#1040;&#65533;9&#65533;&#65533;<&#65533;+\&#1716;
?!A&#65533;&#65533;&#65533;+&#65533;&#65533;&#65533;&#65533;&#65533;s$&#65533;|&#65533;&#65533;&#65533;&#65533;&#65533;k(K&#65533;&#65533;a&#65533;&#65533;&#65533;&#65533;&#65533;S&#65533;4&#65533;&#65533;T &#65533;&#65533;&#65533;a~&#65533;W&#65533;ns&#65533;&#516;&#65533;C&#65533;t&#65533;&#65533;#@J&#65533;&#65533;B&#65533;j&#65533;[&#65533;&#65533;&#65533;&#65533;
:&#65533;&#65533; &#65533;&#1632;Af&#65533;H`A8&#65533;&#65533;&#65533;
&#65533;&#65533;&#65533;B
 L&#65533;&#65533;	zo FF&#65533;:Y&#65533;4c&#65533;&#65533;&#65533;-l&#65533;&#65533;w&#65533;'	&#65533;iO&#65533;&#65533;2tB&#65533;&#65533;{0DQ&#65533;t&#65533;i&#65533;d^&#65533;[&#65533;&#65533;&#65533;u x&#65533;&#65533;&#65533;0&#65533;&&#65533;J.N@&#65533;&#65533;&#65533;&#65533;&#54884;{#&#65533; a&#65533;V&#65533;&#65533;&#65533;0&#65533;[O &#65533;&#65533;t&#65533;x)3&#65533;0&#65533;/hA&#65533;H&#65533;&#65533;&#65533;11&#65533;@Y&#65533;&#65533; <p&#65533;Lc&#65533;A*&#65533;&#65533;&#65533;&#65533;9&#65533;&#65533;&#65533;&#65533;'C&#65533;&#65533;&#65533;W%a&#65533;&#65533;&#65533;M&#65533;&#65533;Vg,&#65533;&#65533;&#65533;&#65533;p&#65533;9&#65533;  &#65533;&#65533;DTq&#65533;d$&#65533;-&#65533;&#65533;&#65533;&#1811;[#&#65533;&#65533;*p"&#65533;&#65533;&#65533;b3&#65533;WTB&#65533;]&#65533;&#65533;"4"&#65533;&#65533;&#65533;X0%&#65533;Q7$0&&#65533;q/&#65533;,n(&#65533;\)&#65533;G&#65533;&#65533;D&#65533;s&#65533;hW&#65533;&#65533;&#65533;	e&#65533;&#65533;&#65533;&#65533;r&#65533;+&#65533;@&#65533;&#1377;&#65533;&#65533;&#65533; &#65533;	&#65533;&#65533;&#65533;x&#65533;V!&#65533;%&#65533;Px&#65533;hK&#65533;&#65533;Hp&#65533;dA&#65533;3&#65533;-&#65533;&#65533;&#65533;D&#65533;&#65533;&#65533;$&#65533;5&#65533;p&#65533;+&#1282;&#65533;&#65533;z&#65533;%j`&#65533;6&#65533;J@.&#65533;-&#65533;&#65533;o&#65533;&#65533;&#822;&#65533;&#65533;&#65533;&#65533;Re&#65533;u&#65533;"&#65533;&#65533;t&#65533;O:&#65533;J&#65533; &#65533;8&#65533;&#65533;C&#65533;&#65533;/&#65533;&#65533;^&#65533;9c&#65533;&#65533;Br%&#65533; &#65533;&#65533;!&#65533;&#65533;bQ.;c&#65533;&#65533;p&#65533;&#65533;&#65533;&#65533;X`&#65533;^U b 	[&#65533;&#65533;&#629;&#65533;&#65533;  &#65533;)*&#65533;&#65533;&#65533;&#65533;l[&#65533;< &#65533;#S&#65533;&#65533;&#65533;]%_7&#65533;fUK&#65533;	&#65533;8&#65533;&#65533;@&#65533;8~&#65533;9&#65533;&#65533;6&#65533;&#65533;&#65533;b=P&#65533;&#65533;>&#1948;D"
&#65533;"&#65533;&#65533;&#65533;i&#65533;o &#65533;4&#65533;&#65533;&#65533;E&#65533;&#65533;&#65533;C*&#65533;&#65533;3c&#65533;	&#65533;Vcq&#65533; &#65533;a&#65533;]&#65533;0&#65533;&#65533;&#65533;/&#65533;&#65533;&#65533;&#65533;&#65533;pN=`V&#65533;&#65533;\2f+&#65533;@&#1654;z&#65533;@l"&#65533;(s&#65533;3~q&#65533;6&#65533; &#65533;p&#65533;&#65533;)&#65533;'`&#65533;&#65533;nI0Nq)&#65533;D[&#65533;&#65533;.&#65533;mT&#65533;&#65533;&#65533;6&#65533;&#1705;vO&#65533;@ &#65533;&#65533;&#823;&#65533;	3hOg&#65533; &#65533;&#65533;&#65533;y&#65533;8&#65533;_&#65533;&#1964;&#547;&#65533;3(!&#65533;R&#65533;&#65533;,&#65533;&#65533;^&#65533;;&#65533;K&#65533;Q&#65533;
&#65533;!&#65533;K&#65533;&#65533;&#388;&#65533;&#65533;@u&#65533;a&#65533;&#65533;h&#65533;v= &#65533;4&#65533;&#65533; &#65533;0x&#65533;(&#65533;!&#65533;B&#65533;&#65533;&#373;U&#65533;A	&#565;&#65533;D&#65533;/&#1031;&#65533;&#65533;
&#512;fJ&#65533;&#65533;7&#65533;&#65533;@@0aO&#65533;&#65533;p&#65533;|&#65533;&#65533;1&#65533;&#65533;0(&#65533; &#782;&#65533;&#65533;&#65533;a& @&#65533;&#65533;0b|&#65533;&#65533;&#65533;&#65533;a$g&#65533; &#65533;&#65533;&#65533;&#65533;F0&#65533;&#65533;&#65533;@&#65533;&#65533;}"b&#65533;kt&#65533;&#65533; &#65533;d'&#65533;&#65533;o&#65533;R&#65533;&#65533;&#65533;bP 	&#65533;.&#65533;@c&#65533;&#65533;
&#65533;&#65533;_&#65533;&#65533;@&#65533;5$&#65533;f&#65533;&#65533;6&#65533;z&#65533;&#65533;&#65533;&#65533; &#65533;!&#65533; .&#65533;&#65533;&#65533;D&#65533;&#65533;Nr&#65533;	!&#65533;a$&#65533;&#65533;&#65533;har`Cn$4`	&#65533;&#65533;l&#65533;&#65533;8T &#1518;&#65533;T&#65533;&#65533;&#65533;JM0&#65533;&#65533;&#65533;&#65533;2&#65533;&#65533;`&#65533;ad&#65533;Dox&#65533;&#65533;n&#65533;&#928;	T&#65533;&#65533;C&#65533;&#65533;&#677;&#65533;xAs&#65533;&#65533;B&#65533;&#65533;&#604;&#65533;!`8&#65533;Vm&#65533;df`&#65533;F&#65533;`N&#65533;l&#5532;&#65533;0&#65533;
&#65533;&#65533;&&#65533;&#65533; t&#65533;V&#65533;&#65533;@&#65533;&#65533;&#65533;&#65533;&#65533;&#65533;!&#65533;M&#65533;&#65533;&#65533;8&#65533;T`F0&#65533;cg&#65533;&#65533;
 z@&#65533; &#65533;h&#65533;&#65533; 	6B&#65533;&#65533;&#65533;B &#65533;&#65533;&#65533;&#65533;3n&#65533; &#65533;V+&#65533;A&#65533; x#m&#65533;&#65533;,$ &#65533; &#65533;&#65533;Ra &#679; &#65533;a&#65533; z&#65533;1V 4&#65533;&#65533;C
a
&#65533;&#65533;J&#65533;&#65533; &#65533;@&#65533;&#1678; T&#65533;`&#65533;&#65533;&#65533;&#65533;&#65533;&#65533;&#65533;&#65533;&#65533;&#65533;&#65533;&#65533;j.&#65533;&#65533;&#65533;&#65533;F&#65533;&#65533;|&#65533;&#65533;R$ &#65533;&#65533; &#65533;&#65533; x
x`b&#65533;d&#65533; AXC%[&#65533;)&#65533;&#65533; t. &#65533;4`&#65533;&#65533;&#65533;l&#65533;Z&#65533;3&#65533;'0&#65533;
&#65533;&#65533;&#65533;&#65533; a: St-GT`F&#65533;&#65533;
bVA
B&#65533;&#65533;429&#65533;&#65533;&#910;d 
&#65533;b&#65533;xp	\`=Rej"&#65533;&#65533;&#65533;>&#65533;&#65533;Z`!&#65533;q&#65533;X&#65533;r`&#65533;&#65533;&#65533;&#65533;&#65533;&#65533;&#65533;&#65533;`$&#65533;4&#65533;!&#65533; &#65533;x
&#65533;>&#65533;&#864;*&#65533;2&#65533;&#65533;&#1408;vjj&#1795;rb&#65533; f! Y&#65533;/-q-&#65533;&#65533;&#65533;&#65533;| hh&#65533;&#65533;&#65533;&#65533;&#65533;&#65533;B&#65533;&#65533;&#65533;&#65533;&#65533;;&#65533; |&#65533;Y&#65533;&#65533;v@6&#65533;&#1457;&#65533;A&#65533; `&#65533;&#65533;&#65533;v&#65533; f B&#65533;&#65533;&#65533;*&#65533;&#65533;F&#65533;&#65533;&#65533;F&#65533; &#65533;&#65533;:I&#65533;&#65533;&#65533;&#65533;1&#65533;&#65533;&
&#65533;\&#65533;`&#65533;&#65533;@&#65533;V -m&#65533;&#65533;p&#65533;-n.&#65533;&#65533;&#65533;&#65533;&#65533; %&#65533;&#65533;&#65533;~o$b&#65533;Tk&#65533;$p&#65533;@0`&#65533;`&#65533;BN&#65533;&#65533;&#65533;&#131;&#65533;&#65533;&#65533;&#65533; &#65533;&#65533;T&#65533;4&#65533;VMbj&#65533;," &#65533;&#65533;2&#65533;&#65533;&#65533;!&#65533;&#65533;X&#65533; &#65533;*&#65533;Ra&#65533;	< 
&#65533;6&#65533;&#65533;*&#65533;D&#65533;&#65533;&#65533;fH&#65533;&#65533;$`B&#65533;&#65533;`>!&#65533;$A
4 Ia`|Au$&#65533;>|&#65533;&#65533;`j&#65533;&#65533;$&#65533;`~&#65533; p&#276;&#65533;&#65533;>BR j&#65533;VBT&#65533;&#65533;&#65533;9&#65533;[$&#65533;`&#65533;&#65533;&#65533;&#65533;t@< v&#65533;T-&#65533;&#65533;&#65533;T`&#65533;&#65533;-&#65533;.&#65533;&#65533;f&#65533;&#65533;&#65533;_T&#65533;!@ 
.&#65533;\.&#65533;&#65533;&#65533;X 1 &#65533;`v&#65533;&#65533;&#65533;&#65533;&&#65533;"`&#65533;&#65533;3#I&#65533;E&#65533;&#65533;&#65533;&#65533; &#65533;&#65533; B&#65533;&#65533;&#65533;G&#65533;6	&#65533;
&#65533;T$&#1784;&#65533; &#65533;2&#65533;&`9&#65533;&#65533;S&#65533;"T&#65533;&#65533;<E:@&#1804;&#65533;&#65533;&#65533;M=eW&#65533;'Bc][&#65533;H2&#65533;&#65533; .&#8368;&#65533;N&#65533;&#65533;&#65533; n&#65533;>&#65533;`&#65533;ta^&#65533;N&#65533;&#65533;?&#65533;
rr&#65533; 2&#65533;A'&#65533;h~&#65533;&#65533;&#65533;&#65533;&#65533;"r&#65533;LA&#65533;&#65533;&#65533;&#65533;^&#65533;f|&#65533;&#65533;(&#65533;]&#65533;"&#65533;&#65533;]&#65533;j&#65533;&#65533;B&#65533;T&#65533;)U&#65533;b&#65533;&#65533;&#65533;b&#65533;&#65533;&#1289;X$@&#65533;&#1920;&#65533;&#65533;d&#65533;&#65533;a@%&#65533;
&#65533;&#65533;&#65533;D&#65533;&#65533;&#65533;&#65533;&#65533;tCTT{V&#65533;R&#65533;&#65533;@&#65533;6&#65533;\&#65533;q&#65533; &#65533;&#1280;&#65533;&#65533;4&#65533;8&#65533;{(&#65533;&#65533;&#65533;Uu&#65533;,H&#65533;g&#65533;4&#1018;#4&#65533;&#65533; gU&#65533;&#65533;.@&#65533;h&#65533;&#65533;&#65533;MS"&#65533;&#65533;&#65533;&#65533;A&#65533;X % t h&#65533;<&#65533;&#65533;$ap&#65533;&#65533;T&#65533;&#65533;&#65533;I`&#65533;&#65533;&#65533;6&#65533;&#65533;&#65533;&#65533;&#65533;N@
\&#65533;&#65533;&#65533;&#65533;@&#65533;&#65533;_%K&#65533;E&#65533;&#65533;pE&#65533;B&#65533;&#65533;!&#65533;&#65533;%&#65533;&#65533;&#65533;V
P L&#65533;(;wY&#65533;
G&#65533;D&#288;&#65533;&#65533; Na2&#65533;q&#65533;&#65533; &#65533;K&#65533;g&#65533;k|| ~Q&#65533;\&#65533;_&#65533;&#65533;
&#65533;<&#65533;*&#65533;>&#65533;&#65533;| 6q%&#65533;!&#65533;a&#65533; &#1498;&#65533;&#65533;&#65533;0f&#65533;y&#65533;&#65533;p&#65533;56( &#65533; &#65533;&#65533;&#65533; &#65533;o]h'{&#65533;&#65533;S&#65533;$T`&#65533;&#65533;K&#65533;Z!&#65533;K&#65533; &#65533;&#65533;&#65533;As@&#65533;~&#65533;@&#65533;&#65533;&#65533;&#65533;&#65533;l&#65533;&#65533;l+A	f1&#65533;w&#65533;>&#65533;&#65533;.&#65533;^`&#65533;&#1068;&#65533;&#65533;'*1N&#65533;#8&#65533;&&#65533;&#65533;|&#65533;&#65533; : &#65533; U&#65533;&#65533; 
&#65533;H~&#65533;ofR&#65533;#|&#65533;5&#65533;&#65533;C&#65533;[qBH`L&#65533;,&#65533;&#602;!&#65533;&#65533;&#65533;!&#65533;&#65533;)p`&#65533;&#65533;K0C<Axx&#65533;J" 	f&#65533;!&#65533;&#65533;0<&#65533;v O,&#65533;&#65533;&#65533;&#65533;"8&#65533;b&#65533;&#65533;wy&#65533;%V`&#65533;&#65533;`o&#65533;&#65533;@>`h&#65533;xW&#65533;&#65533;~E"&#65533;| S&#65533;&#65533;$&#65533;	&#65533;&#65533;S
 Z@6&#65533;&#65533;81Ja@&#65533;&#784;&#65533;&#65533;16&#65533;T&#65533;j1cbaz&#65533;&#65533;J&#65533; J&#65533;X&#65533;&#65533;:a&#65533; &#65533;&#65533;?@K&#65533;3&#65533;f H&#65533;&#65533;&#65533;'4&#65533;&#65533; F&#65533;
Dr&#65533;&#65533;I&#65533; 6@[2&#1444;J&#65533;Y`'b&#65533;~+&#65533;&#65533;&#65533;&#65533;h&#65533;&#65533;l &#65533;J &#65533;a&#65533;&#65533;&#65533;m9&#65533;/&#65533;&#65533;Dj&#65533;4&#65533;9A&#65533;%r&#65533;@J;&#65533;3!&#65533;&#65533;&#65533;8&#65533;&#65533;&#65533;d&#65533;j&#65533;&#65533;+	&#65533;Y
&#1629;?#&#65533;&#65533;&#65533;By
N R&#65533;&#65533;&#65533;b|&#65533;l&#65533;&#65533;_rn&#65533;&#687;X&#65533;&#65533;&#65533;&#65533; &#65533;AxS&`&#65533;&#65533;J&#65533;)&#65533;&#65533; 
&#65533;&#65533;u&#65533;$&#65533;&#65533;&#65533;\^u&#65533; &#65533;&#65533;&#65533;v@&#65533;&#65533;&#65533;&#65533;&#65533;`_Ol&#65533;BE&#1753;&#65533;E&#1639;Mh&#65533;X&#65533;$0&#65533;&#65533;Zo&#675;&#65533;&#65533;(j&#65533;+5&#65533;1O,&#65533;" &#65533;9&#65533;&#65533;&#65533;&#65533;o$&#65533;=`&#65533; dM&#65533;&#65533;e&#65533;$`&#65533;&#65533;&#65533;7&#1026;&#65533;&#65533;4&#38724;A&#65533;`&#65533;jH:d2&#65533;P`r&#65533;f&#65533;&#269;&#65533;+yHl&#65533;&#65533;&#65533;&#65533;&#65533;&#65533;d&#65533;&#65533;&#65533;&#65533;oD&#65533;&#60602;N&#65533;&#65533;&#65533;&#65533;&#65533;6&#65533;&#65533;\0 &#65533;GI&#65533;&#1824;&#65533;&#65533;	bjA\@B&#65533;&#65533;&#65533;:$&#65533; &#65533;&#65533;&#65533;&#65533;Ap@]|4&#65533;&#65533;l&#65533;&#65533;jV&#65533;&#65533;&#65533;&#65533;&#146;{&#65533;5&#65533;r'&#65533;&#65533;&#65533;&#65533; &#65533;Tc&#65533;@P`W&#376;&#65533;(&#65533;$u&#65533;&#65533;&#65533;!( .&#65533;&#65533;[BFAF YSD $@&#65533;&#65533;2&#65533;&#65533;`&#65533;
j&#65533;&#65533;8FO&#65533; &#65533;JN~AJ&#65533;^w&#65533;\&#65533;&#65533;&#65533;&#65533;&#65533;&#65533;7&#65533;w&#65533;&#65533;&#778;&#65533;?&#65533;z`t&#65533;&#65533;&#65533;0@J'E&#65533;&#65533;(&#65533;(GE%"&#65533;h$@f&#65533;&#65533;p&#65533;:!@&#65533;wh&#131;*&#65533;R&#65533;h!&#65533;&#65533;H&#65533;L&#65533;&#65533;&#65533;&#65533; t&#1192;.sM&#65533;&#65533;&#65533;&#65533;L&#65533;&#65533;&#65533;&#65533;)&#65533;&#65533;&#65533;x8&#65533;l&#65533;&#1680;j&#65533;&#65533;&#65533;<&#65533; &#65533;10&#65533;&#65533;&#65533;  F&#65533;p{&#65533;H&#65533;!@D&#65533;9=&#65533;0 g&#65533;V"&#65533;&#65533;@R&#65533;&#65533;m&#65533;f&#65533;&#65533;&#65533;8&#65533;&#65533;%@&#1024;V\!&#65533;&#65533;&#65533;/&#65533;[CS&#65533;p&#65533;&#65533;&#65533;&#65533;W$&#65533;&#1862;&#65533;&#65533;#l&#65533;\@&#65533;&#65533;I&#65533; B9&#65533;&#1665;d$Z&#65533;R&#65533;2 &#65533;&#65533;&#65533;a&#65533;=&#65533;@&#65533;&#392;R&#65533;&#65533;y&#65533;IB&#65533;&#65533;&#65533;6&#65533;F&#65533;&#65533;&#65533;
&#65533;D O&#65533;&#65533;Q&#65533;
@&#65533;&#65533;&#65533; &#65533;\@&#65533;&#65533;i&#65533;#&#65533;&&#65533;1&#65533;&#65533;&#1512;&#65533;&#597;&#65533;aB&#65533;!&#65533;b&#65533;4&U&#1120;&#65533;`!&#65533;O;&#65533;&#65533;F H&#65533;&#65533; 
&#65533;&#65533;&#65533;. &#65533; &#65533;&#65533;&#65533;W&#65533;HR&#65533; L&#65533;
`&#65533;^6gX&#65533;&#65533;&#65533;&#65533;&#65533;&#65533;&#65533;p&#65533;G&#65533;dA&#65533;&#65533;.G&#65533;&#65533;%&#65533; T *&#65533;2!&#65533;&#65533;"&#65533;&#65533;6&#65533;H&#65533;=&#65533;&#65533;&#65533;7&#65533;m&#65533;V&#65533;p&#65533;
&#65533;&#65533;z"7&#65533;&#65533;&#65533;&#65533;&#65533;.@&#65533;&#65533;
&#65533;V&#65533;&#65533;	&#65533;`&#65533;)&#65533;'
@&#65533;`&#65533;%~a&#65533;&#65533;Sa&#65533;&#65533;[&#65533; 4&#65533;&#65533;&#65533;0&#65533;&#65533;D!k%&#65533;&#65533;8|/2&#65533;~ >&#65533;&#65533;&#65533;&#65533;y&#65533;\&#65533;#&#65533;&#65533;a&#65533;^&#65533;&#468;&6&#65533;H^&#65533;&#1986;r&#65533;&#65533;&#65533;&#65533;&
@.`&#65533;`<&#65533;&#65533;@,&#65533;&#65533;&#65533;F V&#65533;d&#65533;Y&#65533;&#65533;

&#65533;&#65533;&#65533;7&#65533;T&#65533;&#65533;&#65533;&#65533;6&#711;&#65533;&#65533;&#65533;e&#65533;&#65533;&#65533;&&#65533;P&#65533;&#65533;3&#65533;|&#65533;OY&#65533;Y&#65533;&#65533;_a&#65533;&#65533;&#65533;5&#65533;&#65533;@&#65533;&#65533;co&#65533;"r&#65533;S&#65533;I&#65533; &#65533;&#65533;&#65533;C&#65533;&#65533;I&#65533;M&#65533;g&#65533;&#65533;80@&#65533;&#65533;&#65533;	L&#65533;Hq &#65533;b&#65533;,&#65533;3g&#926;&#65533;&#65533;&#65533;AD&#65533;#f&#65533;(q&#65533;&#65533;/&#65533;&#65533;5#Ir&#65533;&#65533;e&#65533;&my&#65533;@ &#727;D_&#65533;@cK&#65533;)x&#65533;&#65533;h&#1129;T&#65533;Z&#65533;&#65533;5&#65533;&#1453;E&#65533;f&#65533;-&#65533;&#1585;d&#730;=&#65533;6&#65533;&#1717;l&#1750;]&#65533;&#65533;+W&#65533;X@&#65533;&#65533;B&#65533;&#65533;&#65533;\&#65533;^&#65533;Z&#65533;&#65533;A&#65533;%z&#65533;:F&#65533;&#65533;&#65533;&#343;&#65533;bJ&#65533;@&#65533;@&#65533;J&#65533;&#65533;&#65533;&#65533;&#65533;0&#65533;&#65533;&#65533;ThA&#65533;&#65533;&#65533;)2W&#65533;3
L&#65533;KT&#65533;]&#65533;&#65533;&#65533;5&#65533;&#65533;;&#65533;&#65533;&#65533;&#311;&#65533;&#1837;&#65533;&#65533;&#795;;7&#65533;r&#65533;&#65533;3&#65533; &#65533;&#65533;&#65533;c'$$l&#65533;]&#65533;+ ,&#65533;&#65533;Q&#65533;&#65533;c,L#&#65533;(&#65533;
:&#65533;B&#65533;,&#65533;&#792;"JO-LQ T&#65533;G.&#65533;&#65533;&#65533;2&#65533;`&#65533;&#65533;	|&#65533;&#65533;iPU4YT1u&#65533;tn&#65533;!V&#65533;&#65533;\&#65533;"&#65533;8&#65533;T.u&#65533;]&#65533;&#65533;&#65533;&#65533;9&#65533;&#65533;
 e&#65533;&#65533;a&#65533;&#65533; 	;l&#65533;&#1483;h&#65533;&#65533;&#65533;J5=&#65533;1&#65533;}&#65533;1&#203;$E&#65533;&#1557;a&#65533;0&#65533;&#65533;&#65533;g8-&#1227;9&#65533;&#65533;&#65533;WIx[&#65533;.Y&#65533;&#65533;n&#65533;&#39321;&#65533;Hg&#65533;v&#65533;&#65533;&#65533;&#65533;](h&#65533;&#65533;B&#65533;QCZ&#65533;Q&#65533;7f5&#65533;&#65533;&#65533; &#351;j$&#65533;&#65533;d&#65533; &#65533;P&#65533;P<q/&#65533;&#65533;&#65533;+&#65533;&#816;&#65533;t-&#65533;Q&#65533;1
/]&#65533;&#65533;&#65533;&u&#196636;Y&#65533;&#65533;&#65533;&#65533;&#65533;&#65533;&#65533;t&#65533;6&#65533;m&#1801;l&#65533;tj&#65533;&#65533;&#65533;Q)0&#65533;&#65533;A*t&#65533;&#65533;&#65533;(&#65533;&#65533;2&#65533;1$Q&#65533;c&#65533;&#65533;q&#65533;xU I`@Bp(&#65533;&#65533;v&#65533;+u&#65533;&#65533;&#65533;`&#65533;U&#65533;&#65533;{|r&#808;"&#65533;b&#65533;&#1913;&#65533;n&#65533;&&#65533;p&#65533;&#65533;	{&#65533;m&#65533;NL1st9&#65533;z)&#65533;&#65533;zP&#65533;0&#65533;&#65533;-W&#65533;) &#65533;{-4&#65533;$u#pP	&#65533;*&#65533;x&#65533;L3&#65533;&#65533;A&#1758;&#65533;&#65533;mL &#65533;&#65533;,&#65533;&#65533;&#65533;CJ'(02n&#65533;bLu&#65533;X&#65533;u&#65533;d&#65533;Zo&#65533;&#65533;om&#65533;)&#65533;_&#65533;&#65533;F&#65533;{q&#1090;&#65533;&#65533;9&#65533;WO W&#65533;&#65533;e&#304;&#65533;&#65533;&#65533;V&#65533;4&#65533;&#65533;&#65533;k&#224;QB&#65533;J&#65533;&#65533;sDxpC$&#65533;$&#65533;&#1985;!&#65533;&#65533;&#65533;ku&#65533;w&#65533;&#65533;E\:4&#65533;i&#65533;E}jvBc&#65533;&#65533;l&#65533;&#65533;X &#65533;M&#65533;&#65533;D@&#65533;&#65533;j&#65533;A&#65533;&#65533;&#65533;%3&#184;&#65533;S!nUt1&#65533;,]&#65533;$&#65533;2&#65533; &#65533;&#65533;	o&#65533;}&#65533;&#65533;&#65533;z&#65533;ZO6&#65533;&#65533;nF >($$BGx&#65533; &#65533;y&#65533;&#65533;&#65533;/$&#65533;&#65533;^&#1641;1E&#65533;&#65533;&#65533;,&#65533;| &#65533;X&#65533;H&#65533;&#65533;e&#65533;&#65533; &#65533;J&#65533;&#65533;&#65533;&#65533;&#65533;&#65533;&#65533;&#65533;2&#65533;&&#65533;K&#65533;`F&#1566;&#65533;>&#65533;&#65533;&#65533;&#65533;&#65533;2&#65533;+&#65533;&#290;&#65533;&&#65533;&#65533;&#65533; ,B&#65533;U&#65533;*&#65533;&#65533;6&#273;&#65533;Z&#65533;&#65533;(a&#65533;&#65533;&#65533;&#65533;0&#65533;&#65533;&#65533;-E&#576;8Q/=C&#65533;&#65533;&#65533;	&#65533;&#65533;a&#65533;k8&#65533;#Zqf4&#65533;&&#65533;X&#65533;14A&#65533; q!,#14'&#65533;&#65533;N(&#65533;Qp p&#65533;e[^&#65533;&#65533;&#65533;&#1296;7", 
&#65533;&#65533;2&#65533;
!d&#65533;A&#65533;X&#65533;&#65533;F p&#65533;,:C&#65533;g4&#65533;p`&#65533;&#65533;&#65533;W&#65533;&#65533;&#65533;&#65533;\&#1027;)h&#65533;`&#65533;&#65533;h&#65533;$&#65533;.&#793;q&#65533;f&#65533;&#890;&#65533;K)E(&#65533;b 0&#65533;)&#1069;&#65533;g&#65533;&#65533; &#65533;&#65533;&#65533;&#65533;b-&#65533; &#65533;&#65533;&#65533;&#1825;&#65533;Z&#1025;&#65533;&#1029;&#65533;&#65533;@G&#65533;&#1733;2W&#65533;&#65533;Sla&#65533;&#65533;&#65533;&#65533;&#65533;&#65533;&#65533;&#65533;^&#1082;E&#58453;&#65533;Sb	&#65533;!j&#65533;&#65533;)&#65533;@>P&#65533;&#65533;q	!&#65533;@&#65533;NDM@W(&#65533;v&#65533;p3X&#65533;&#65533;TLv3&#65533;d&#65533;
&#65533;&#65533;Hl&#65533; *4&#65533;n$&#65533;&#65533; &#65533;&#65533;&#65533;XB&#65533;v&#65533;&#65533;WL&#65533;X<_&#65533;yK 	&#65533;@\&#65533;&#65533;&#65533;`!"cw
%&#65533;R8&#65533;&#976;&#65533;&#65533;j&#65533;&#65533;&#65533;&#65533;J`&#65533;X&#65533;x!	F0F&#65533;&#8598;&#65533;QaW
V&#65533;&#65533;&#65533;d]&#65533;e:&#65533;!
&#65533; &#65533;A&#806;&#65533;0&#65533; A&#65533;&#65533;&#1314;s@&#65533;-&#65533;Y&#65533;A&#65533;s$b&#65533;&#65533; 6&#65533;+^3&#65533;e&#65533;&#65533;&#1041;&#65533;:&#65533;&#65533;&#481;a&#65533;l&#65533;PZ&#65533;&#822;3&#65533;&#65533;&#65533;V&#65533;r&#65533;H&#65533;l&#65533;J&&#65533;&#65533;kuhX&#65533;&#65533;  }&#65533;C.&#1056;H&#65533;V&#65533;&#65533;B&#65533;Bg&#65533;	&#65533;1X1&#65533;
&#65533;&#65533;&#65533;&#65533;&#65533;P&#676;J&#65533;*X&#840;f&#65533;&#65533;&#65533;6I&#65533;8p &#65533;`&#65533;AN+N&#65533;&#65533;&#65533;d&#65533;4eU x&#65533;&#65533;&#65533;&#65533;9&#65533;@~!&#65533; &#65533;&#65533;-&#65533;&#65533;&#65533;	5t@]&#65533;&#65533;&#65533;]&#65533;3&#65533;&#65533;u&#65533;&#65533;&#65533;	&#65533;&#65533;&#65533;&#65533;&#65533;&#65533;Vp &#1669;=&#65533;&#846;\&#65533;&#65533;P&#65533;8&#65533;&#65533;TD1&#65533;i&#65533;!A0&#65533;&#65533;R&#65533;&#65533;9&#65533;&#65533;2:&#65533;&#65533;ha6&#65533;l&#65533;
&#65533;&#65533;&#65533;&#65533;HP&#65533;&#65533;&#65533;&#768061;&#65533;y&#65533;B&#65533;LK&#65533;&#65533;&#65533;@0&#65533;,qo&#65533;D&#65533;&#65533;&#65533;!&#65533;&#65533;(GY&#65533;&#1808;&#65533;l&#65533;>&#65533;&#65533;&#65533;0&#879;F&#65533;9n&#65533;&#65533;&#65533;&#65533;8&#65533;cp&#65533;@&#65533;[&#65533;'&#65533;`&#65533;&#65533;&#65533;m}G&#65533;&#65533;D&#65533;Y&#65533;S_Pw&#65533;+0&#65533;&#65533;Ma	P0&#65533;y}&#446;&#65533;&#65533;&#65533;&#65533;?&#65533;&#1040;&#65533;n&#65533;tx +&#65533;P;X&#65533;&#65533;c&#65533;@:&#65533;&#65533;Ip&#65533;&#65533;X&#65533;&#65533;1[&#65533; H{&#65533;+;a&#65533;K\&#65533;&#65533;&#65533;&#65533;&#65533;&#65533;IH&#65533;Q&#65533;7&#65533;&#65533;I&#65533;&#65533;&#65533;M&#65533;&#65533;:7&#65533;rF&#65533;e&#65533;D&#65533;$!&#65533;&#65533;&#65533;&#816;&#65533;$\ "7&#65533;n&#65533;&#65533;$a/&#65533;L&#65533;&#65533;p-My&#65533; &hB&&#65533;bf&#65533;&#65533;&#65533;&#65533;&#65533;L&#65533;QC{&#65533;&#65533;6&#65533;
&#65533;C&#65533;ks&#542;`&#65533;&#65533;&#65533;Q
!`X&#65533;^&#65533; &#65533; &#65533;&#65533;B&#65533;5 &#65533;G&#65533;&#65533;&#65533;d&#65533;&#65533;`&#65533;&#65533;=A8&#65533;&#65533;&#65533;&#65533;o.&#65533; &#65533;&#65533;'&#65533;&#65533;
0&#65533;\&#65533;c&#65533;KN0&#65533;LZ	&#65533;M)&#65533;B&#65533;/&#65533;&#65533;l~&#65533;B&#65533;&#65533;&#65533;&#65533;&#65533;&#65533;%p&#65533;n&#65533;4'&#65533;II&#65533;&#65533;&#65533;&#65533;]\&#65533;&#65533;=&#65533;&#65533;$&#65533;&#65533;w^m&#65533;w[J&#65533;&#65533;&#65533;0&#65533; &#65533;&#65533;|&#65533;&#65533;&#65533;&#65533;;&#65533;6&#65533;g&#65533;@&#65533;8!&#9145;&#65533;&#400;&#65533;,&#65533;Wzc&#65533;8P&#65533;D&#514;&#65533; &#65533;/z&#65533;
L\&#65533;A&#330;&#65533;&#65533;O&#65533;&#65533;&#65533;&#65533;[ &#65533;&#65533;&#65533;&#65533;l`N&#65533;&#65533;&#544;&#65533;!T@&#65533;4$J&#65533;&#65533;&#1280;&#65533;&#65533;z&#65533;&#65533; &#992;&#65533; \.&#65533;&#65533;c	 &#65533;A<&#65533;&#65533;@%&#65533;8`G&#65533;E&#65533;&#65533;W&#65533;&#1395;&#65533;&#65533;)$&#65533;40&#65533;&#65533;&#65533;1&#65533;&#65533;&#65533;&#65533;&#65533;&#65533;&#65533; 
&#65533;&#65533;
&#65533;&#65533;&#65533;&#65533;&#65533;'&#65533;dH&#65533;
&#65533;&#65533;5&#65533;&#65533;,q#&#65533;B&#65533;U ;hh&#65533;&#65533;&#65533;4\&#65533;"~r,u.&#65533;Uq&#65533;B)k&#65533;g&#65533;7&#65533;<V%M&#65533; `>&#65533;b $&#65533;&#65533;c&#65533;8@&#65533;7,&#65533;&#65533;t &#65533; &#65533;_&#65533;C(V&#65533;&#65533;0&#65533;&#65533;> H5b&#65533;U@ L&#65533;h&#65533;!!&#65533;&#65533;~AR61&#65533;?0
`7A&#65533;R!_&#65533;D&#518;
s&#65533;&#65533;&#65533;,^&#65533;"&#65533; m&#65533;.r}&#65533;xR0&#65533; &#65533;u.&#65533;&#65533; 0K&#65533;b&#65533;"&#65533;wgL0=dg&#65533;e&#65533;&#65533;7RwmH&#65533;&#65533;&#65533;V#&#65533;TO&#65533;QSK&#65533;|&#65533;kB6a&#65533;D&#65533;&#65533; &#65533;.a 
&#65533;  B0`&#65533;&#65533;b0&#65533; &#65533;2&#65533;&#65533;%=d&#65533;&#65533;&#65533;je&#65533;&#65533;s&#65533;e&#65533;&#65533;.&#65533; 2&#65533;^`6A6gpb`:&#65533;*p&#65533; @p/&#65533;p[&#65533;2|qf@[&#65533;/&#65533; &#1156;$7H&#65533;M&#65533;&#65533;&#65533;&#65533;8&#65533; &#140;;)$ )&#65533;J&#65533;"&#38992;|AcpJp6@4 &#65533;7&#65533;F&#65533;]&#65533;&#65533;&#65533;&#65533;&#65533;a&#65533;R +&#65533;&#65533;&&#65533;&#65533;B&#65533;&#65533;&#65533;&#65533;&#65533;&#65533;&#65533;&#65533;\&#65533;3	@/`_ )6)&#65533;&#65533;^b0cPM&#65533;T&#65533;&#65533;]&#65533;(f T&#65533;=&#65533; 5&#65533;aww&#65533;&#65533;&#65533;&#65533;&#65533;_&#65533;&#1170;&#65533;&#65533;&#65533;&&#65533;&#65533;B>&#65533;.((}CvC	IZ&#65533;3-&#788;405h&#65533;&#65533;&kWq>rY&#65533;&#65533;\&#65533;&#65533;&#65533;p&#65533;i%&#65533;Lqy* `&#65533;p&#65533;&#65533;~&#65533;&#36182;_P>&#65533;&#65533; &#65533;iZ&#65533;:VAw&#65533;}&#65533;xm{&#65533;sH]&#65533;X
00X&#65533;T&#65533;).&#65533;&#65533;&#65533;5[ &#65533;&#65533;X&#65533;&#65533;&#65533;p'&#65533;&#65533;kG&#65533;=&#409;&#65533;&#65533;&#65533;&#65533;&#65533;&#65533;0$&#65533;O&#65533;N&#65533;T&#65533;ki&#65533;&#65533;&#1430;!&#65533;}&#65533;&#65533;&#65533;&#65533;6s&#65533;Y`&#65533;&#65533;&#65533;Im?&#65533;0&#65533; &#65533;>PZp&#65533;D&#65533;S&#65533;&#65533;Y&#65533;0&#65533;pI&#65533;9&#65533;&#1289;z~&3&#65533;&#65533;&#1627;&#65533;&#65533;&#65533;&#65533;:PX&#65533;`&#65533;f0bPN&#65533;&#65533;]pN &#65533;&#65533; 4&#65533;&#65533;"&#65533;&#1493;Q&#65533;;g&#65533;&#65533;U&00&&#65533;KPN`D&#65533;T&#65533;X&#65533;H =&#65533;3&#65533;  &#65533;3&#65533;p&#1173;&#65533;zU&#65533;s` &#65533;&#65533;&#65533;# /p!&#65533;!@$&#65533;&#65533; &#65533;&#65533;&#65533;4*&#65533;&#65533;a[&#65533;&#65533;&#65533;I&#65533;&#65533;inE&#65533;X&#65533; &#65533; d&#65533;>&#65533; &#65533; &#65533;&#65533;B~~&#65533;S&#65533;&#65533;Cq&#65533;&#65533;g$J&#65533;W&#65533;/&#65533;&#65533;Z|&#65533;fk&#678;&#65533;woZ&#65533;&#65533;7wm&#65533;@"&#65533;I &#65533;gr
p{&#65533;&#65533;V&#65533;&#65533;9&#65533;Sn
&#65533;$	7K*&#65533;X&#65533;&#65533;&#65533;PY&&#65533;&#43573;&#65533;i&#65533;&#65533;+	QB&#65533;&#65533;:&#65533;3&#65533;&#65533;&#65533;&#65533;&#65533;#V&#65533;5r&#31398;j&#65533;&#65533;&#65533;&#65533;
&#65533;&#65533;W&#65533;q&#65533;&~f&#65533;&#65533;&#65533;&#65533;Sc&#65533;&#65533;z&#65533;t1&#27353;j&#65533;&#65533;&#65533;&#65533;R&#65533;0&#65533;&#65533;|y&#65533;S*wJ&#65533;z&#65533;&#65533;&#65533;FB&#65533;&#65533;&#65533;&#65533;&#65533;(TBa&#65533;&#65533;x$Z&#65533;&#823;&#65533;&#1802;&#65533;l&#65533;&#65533;&#65533;&#65533;o&#65533;&#65533;#'&#65533;b&#65533;&#65533;*&#65533;Z7&#65533;&#652;&#65533;&#65533;J&#65533;&#65533;z&#65533;&#1682;&#65533;8&#65533;&#65533;"o&#65533;z&#65533;&#65533;&#65533;d6G5&#65533;j&#65533;&#65533;&#65533;&#65533;	&#65533;&#65533;&#65533;x&#65533;&#65533;);&#65533;&#65533;"&#65533;{ix&#65533;v&#65533;&#65533;&#65533;&#1108;&#65533;&#65533;&#65533;&#65533;
&#65533;'+&#65533;A&#65533;%k&#65533;(&#65533;)&#65533;*+&#65533;&#65533;(U&#65533;/&#65533;*$&#65533;&#65533;&#65533;&#65533;j&#65533;=K9[&#65533;5&#65533;>&#1775;&#65533;	&#65533;A;D&#65533;&#65533;&#65533;z&#65533;&#65533;&#65533;&#65533;Kk&#65533;M&#65533;&#65533;?&#65533;TP&#65533;&#65533;R&#65533;&#65533;&#65533;&#65533;&#65533;V;&#65533;X&#65533;&#65533;\K&#65533;^&#65533;C&#65533;R*&#65533;&#65533;Jye&#47816;t&#65533;&#65533;Jxj;&#65533;&#65533;&#302;m&#65533;&#65533;p&#65533;&#65533;&#65533;A&#65533;&#186;0v&#65533;&#65533;x&#65533;&#65533;&#65533;&#65533;|&#65533;&#631;+9c&#65533;&#65533;&#65533;&#65533;:Bd;&#65533;n&#65533;&#65533;&#65533;R&#65533;k&#65533;&#65533;&#65533;&#65533;m&#1586;&#18832;&#65533;&#65533;5;&#65533;m&#65533;{&#65533;&#65533;9&#65533;&#65533;&#65533;&#65533;kM&#65533;&[&#65533;&#65533;&#65533;$&#65533;g&#65533;&#65533;&#65533;&#1774;2&#65533;&#65533;e&#65533;&#65533;&#65533;c&#65533;&#564;&#65533;&#65533;&#65533;+&#65533;&#65533;&#65533;&#65533;&#65533;&#65533;k&#65533;k&#1189;&#65533;&#65533;&#1770;&#65533;&#1467;$[&#65533;&#65533;&#65533;&#65533;V&#65533;&#65533;F&#65533;K&#65533;&#65533;&#65533;&#65533;i#&#65533;9&#65533;&#65533;{F,Q&#65533;@{,&#65533;&#65533;l&#65533;&#65533;^&#65533;z&#65533;V&#65533;{&#65533;q&#1103;&#65533;&#65533;N&#65533;{&#65533;a&#293;&#65533;e&#318;m[:Qm&#65533;9&#900589;E&#65533;&#65533;&#65533;V&#255;&#65533;K%l&#65533;f'&#826;&#65533;6O&#65533;&#65533;&#65533;z&#65533;&#65533;&#65533;&#65533;|&#65533;&#65533;:&#65533;6&#65533;&#65533;&#65533;&#65533;&#65533;&&#65533;E&#65533;&#65533;\&#65533;&#65533;;&#65533;&#65533;&#65533;i&#65533;s+&#65533;&#347;&#65533;%L2*&#65533;&#65533;#&#65533;5&#65533;&#65533;&#65533;&#65533;&#65533;/&#65533;&#65533;&#65533;&#65533;-,\&#65533;6,&#189;&#65533;&#65533;&#65533;[<,&#65533;|&#65533;j[>&#65533;!&#65533;6&#65533;&#65533;&#65533;I&#65533;&#903;&#65533;I&#65533;&#65533;-&#65533;&#65533;&#65533;&#65533;7f&#65533;W,:n#2&#65533;z&#65533;P&#65533;X|&#65533;&#65533;&#65533;{&#65533;2l&#65533;&#65533;+`&#65533;&#65533;aA&#65533;2&#65533;.;&#65533;P&#65533;&#65533;q<gB&#65533;+nln&#65533;&#65533;7 &#65533;{F&#65533;;&#65533;W&#65533;&#65533;&#65533;{p&#65533;&#453;&#65533;&#65533;Y7\&#65533;J&#402;	"&#65533;&#65533;&#65533;Y;&#65533;&#813;&#65533;h&#65533;&#65533;l&#65533;j&#65533;&#65533;&#65533;&#65533;l&#65533;F&#65533;BF&#65533;z&#609;<&#65533;&#1771;|j"&#65533;KB&#65533;&#65533;&#65533;@F&#65533;B&#65533;&#605;V&#65533;j8s&#65533;&#693;<&#65533;&#65533;&#399;?\F&#65533;&#65533;&#65533;&#65533;B&#65533;&#65533;&#65533;da!;&#65533;[&#65533;&#65533;&#65533;&#65533;i&#65533;&#65533;&#65533;&#65533;&#65533;A&#65533;&#65533;-&#65533;&#65533;&#65533;&#65533;L&#65533;o!^&#65533;&#65533;&#65533;IY&#65533;&#65533;&#65533;R&#65533;&#65533;5B&#65533;6T&#65533;&#65533;&#65533;&#65533;&#65533;&#65533;d&#65533;lQ&#65533;!2&#65533;&#65533;SA&#65533;&#65533;&#65533;w7&#65533;&#65533;S&#65533;&#65533;U&#65533;+&#65533;&#65533;"l&#65533;&#65533;&#65533;&#65533;&#415;f&#65533;&#65533;&#65533;&#65533;?&#65533;&#65533;]'&#65533;G&#65533;&#65533;|&#1833;&#65533;{&#65533;&#65533;\&#65533;5&#65533;&#65533;-"&#65533;&#65533;n3&#65533;>&#65533;&#65533;&#65533;&#65533;>&#65533;&#65533;s&#65533;&#65533;&#65533;;D&#65533;
u75&#65533;&#65533;&#65533;&#244;&#65533;&#65533;&#1002;&#65533;&#65533;&#65533;&#1270;&#65533;5&#65533;F&#65533;9m$i&#65533;":&#65533;<&#65533;6&#1306;5&#65533;&#843;&#65533;&#65533;
&#65533;A&#65533;&#65533;I&#65533;&#65533;K&#65533;&#65533;M&#65533;&#65533;O&#65533;Q-&#65533;SM&#65533;Um&#65533;W&#65533;&#65533;Y&#65533;&#65533;[&#65533;&#65533;]&#65533;&#65533;_&#65533;a-&#65533;cM&#65533;em&#65533;g&#65533;&#65533;i&#65533;&#65533;k&#65533;&#65533;m&#65533;&#65533;o&#65533;q-&#65533;sM&#65533;um&#65533;w&#65533;&#65533;y&#65533;&#65533;{&#65533;&#65533;}&#65533;&#65533;&#1537;-&#1539;M&#1541;m&#1543;&#65533;&#1545;&#65533;&#1547;&#65533;&#1549;&#65533;&#1551;&#1617;-&#1619;M&#1621;m&#1623;&#65533;&#1625;&#65533;&#1627;&#65533;&#65533;&#65533; !&#65533;	 &#65533; ,    &#65533;&#65533; &#65533; &#65533;	H&#65533;&#65533;&#65533;&#65533;*\&#560;&#65533;&#199;#J&#65533;H&#65533;&#65533;&#331;3j&#65533;&#561;&#65533;&#463; C&#65533;I&#65533;&#65533;&#595;(S&#65533;\&#626;&#65533;&#727;0c&#668;I&#65533;&#65533;&#859;8s&#65533;&#65533;&#627;&#65533;&#991;@&#65533;
J&#65533;&#65533;&#1123;H&#65533;*]&#692;&#65533;&#1255;P&#65533;J&#65533;J&#65533;&#65533;&#1387;X&#65533;j&#65533;&#693;&#65533;&#1519;`&#202;K&#65533;&#65533;&#1651;h&#1258;]&#758;&#65533;&#1783;p&#65533;&#669;K&#65533;&#65533;&#1915;x&#65533;&#65533;&#65533;&#759;&#65533;&#2047;&#65533;L&#65533;&#65533;&#65533;&#200;+^&#824;&#65533;&#65533;&#464;#K&#65533;L&#65533;&#65533;&#65533;&#728;3k&#65533;&#825;&#65533;&#65533;&#992;C&#65533;M&#65533;&#65533;&#65533;&#1256;S&#65533;^&#890;&#65533;&#65533;&#1520;c&#734;M&#65533;&#65533;&#65533;&#1784;s&#65533;&#65533;&#891;&#65533;&#65533;&#65533;&#65533;&#65533;N&#65533;&#65533;&#65533;&#65533;&#531;+@`&#65533; &#65533;&#921;7>&#65533;z&#65533;&#65533;&#1445;&#65533;&#65533;&#65533;:v&#65533;&#65533;	&#65533;(&#65533;&#65533;&#65533;s&#65533;&#5851;_&#65533;=@ &#65533;&#65533;@&#65533;&#65533;B&#65533;&#65533;&#65533;W&#2030;&#65533;&#65533;&#65533;&#65533;&#65533;E&#65533;w&#65533;&#65533;&#65533;}&#65533;P &#65533;&#65533;&#65533;&#65533;v&#65533;Ha&#65533;&#65533;}&#65533; &#65533;' &#65533;&#65533;1(&#65533;u&#65533;tJ&#65533;&#65533;y&#65533;W`v&#40024;a&#65533;=&#65533;&#65533;&#65533;"&#65533;&#65533;_&#65533;\&#65533; <&#65533;&#65533;&#65533;&#65533; &#65533;&#65533;!&#65533;B&#65533;&#65533;&#65533;7&#65533;8@ @&#65533;&#65533;&#65533;{&#65533;&#65533;Z&#65533;>&#65533;&#65533;&#65533;:Y&#65533;&#65533;&#65533;}	&#65533;&#65533;u&#65533;euV&#65533;&#65533;&#65533;Hi`&#65533;Ey&#65533;&#65533;s&#65533;%&#65533;,&#65533;hc&#65533;v&#65533;&#65533;f&#65533;&#65533;g&#65533;&#65533;j&#65533;&#65533;&#65533;YY&#65533;
z'&#65533;&#65533;F*i&#65533;*&#1688;&#65533;fN&#65533;&#39303;&#65533;&#65533; &#65533;&#65533;(&#65533;&#65533;&#65533;Zj&#65533;&#1605;&#65533;v&#65533;&#65533;&#65533;&#65533;&#65533;&#65533;h&#65533;&#65533;&#65533;&#65533;*&#65533;
)d&#65533;&#65533;&#65533;&#65533;&#65533;5&#65533;:&#65533;&#65533;e&#65533;+&#65533;&#65533;&[&#65533;Y&#65533;(&s&#182;&#65533;&#65533;&#65533;Vk-&#65533;zJ-&#65533;&#1118;e&#65533;vz&#1642;&#65533;&#65533;vZ&#65533;y&#65533;&#65533;&#65533;-Y&#65533;&#65533;&#1757;&#65533;=&#65533;+/&#65533;&#65533;&#65533;&#65533;k&#65533;&#65533;ve&#65533;e&#65533;&#48044;&#65533;\l&#65533;&#65533;&#1898;a&#65533;Z&#65533;a&#65533;G&#65533;&#623;&#65533;&#65533;7&#65533;z)&#65533;0U-&#65533;I&#65533;&#65533;&#65533;&#65533;&#505;&#65533;Y0uU^&#65533;&#65533;&#818;w&#65533;{2&#65533;&#65533;&#65533;&#65533;&#65533;&#65533;&#1281;,?&#65533;&#65533;&#65533;N>&#65533;r&#65533;>&#65533;&#65533;&#65533;D&#65533;&#65533;&#65533;H'&#65533;&#65533;@iG&#65533;&#65533;PG&#65533;_&#65533;L&#65533;T &#65533;.|&#65533;&#65533;Rw1~&#65533;Vm&#1275;o&#65533;&#65533;&#65533;h'&#65533;#ub&#65533;$c&#65533;"&#65533;&#65533;&#65533;&#65533;&#1390;&#65533;]&#65533;.&#65533;:&#65533;&#65533;&#65533;t&#65533;-&#65533;x&#65533;D&#65533;&#65533;B~&#65533;&#65533;&#65533;/7&#65533;I&#65533;)l&#65533;&#65533;&#65533;G.o&#65533;&#65533;/.&#65533;~P&#65533;7*&#2002;w&#48022;w&#65533;a&#65533;&#65533;R&#65533;&#65533;G&#65533;3t&#65533;&#65533;E)r.n&#65533;&#506;:&#65533;a&#65533;.vS^(;&#1013;o(&#65533;v&#607;&#65533;&#65533;z&#65533;&#65533;&#65533;&#65321;]>&#65533;|C&#65533;&#65533;|s&#65533;?&#65533;&#65533;&#65533;<R;&#65533;B-&#444;&#65533;&#65533;&#638;&#65533;'&#65533;&#65533;&#65533;s~G&#65533;&#65444;&#65533;/&#65533;&#1995;&#65533;&#65533;&#1663;&#65533;&#65533;&#65533;&#65533;&#65533;Y&#65533;&#65533;&#65533;&#65533;&#65533;&#65533;&#65533;&Yy&#65533;P &#65533;F&#65533;rj;&#65533;y]&#65533;&#65533;@ZR&#65533;&#65533;&#65533;T&#65533;&#65533;z&#65533;W&#65533;&#65533;]&#65533;(&#65533;(&#65533;}&#65533;&#65533;&#65533;:&#65533;&#65533;Lv&#65533;&#65533;P&#65533;(&#65533;&#65533;&#65533;b#&#65533;+c&#36509;w&#1577;&#65533;A&#65533;d&#65533;&#65533; &#65533;&#65533;&#65533;"&#65533;LPJ&#1402;&#65533;e&#65533;&rJ@
J&#65533;&#65533;&#65533;&#65533;;&#65533;&#969;X&#65533;&#65533;T&#65533;'&&#65533;)&#65533;`Y&#65533;Hg&#65533;P&#65533;&#65533;&#65533;a&#65533;"&#65533;&#65533;"E&#65533;)&#65533;p|U&#65533;&#65533;&#65533;&#65533;8&#65533;&#65533;T}&#65533;&#65533;&#65533;&#65533;&#65533;S&#65533;h>}&#18714;C&#65533;&#65533;h&#65533;&#65533;&#65533;L&#65533;&#65533;
D&#65533;Q&#65533;&#65533;&#65533;&#65533;&#65533; @?&#65533;L&#65533;&#65533;&#65533;d&#65533;&#65533;&#65533;l+&#65533;&#65533;<&#65533;S]1&#65533;wlVw&#65533;&#65533;&#65533;&#65533;&#65533;&#65533;q&#65533;V&#65533;&#65533;&#65533;'&#65533;&#65533;&#65533;&#65533;,'&#65533;4&#65533;&#65533;1&#65533;&#65533;<&#65533;&#65533;K{&#65533; &#65533;n&#902;&#65533;c&#65533;&#65533;M\&#65533;&&#65533;I&#65533;^&#65533;&#388;&#65533;&#806;(m&#65533;Imz&#65533;gl&#65533;M3&#65533;I&#65533;&#65533;&#65533;F&#65533;
&#65533;b9&#65533;&#65533;$&#65533;Y&#65533;d'5_&#228;W&#659;&#65533;}&#65533;&#65533;&#65533;j&#65533;&#65533;&#65533;{&#65533;&#65533;Cj~&#65533;V:f&#65533;D&#937;ej&#65533;&#65533;C&#65533;r&#65533;&#65533;U<&#65533;I&#65533;'&#65533;&#65533;&#65533;&#65533;D)ZQh&#65533;HM&#65533;&#65533;3UY3&#65533; &#65533;A&#65533;&#65533;7&#65533;G&#65533;)zFN&#65533;S&#65533;6c&#65533;,wj&#65533;O&#65533;&#144;L&#65533;&#65533;&#65533;&#65533;4;Ui&#65533;&#65533;&#65533;&#1184;&#65533;t&#65533;&#65533;&#65533;s&#65533;hT&#65533;2&#806;&#65533;fS&#65533;&#65533;	M&#65533;&#65533;&#65533;&#268;&#65533;&#65533;&#65533;Um~&#65533;&#65533;&#65533;&#65533;$t&#65533;&#65533;&#942;V&#65533;&#65533;gd&#65533;h&#1437;&#65533;g2:k+G&#65533;$&#65533;&#693;&#65533;&#65533;&#65533;&#65533;]&#65533;W&#65533;Z(&#65533;&#61516;=&#23693;&#65533;&#65533;{&#65533;,(&#65533;&#65533;&#65533;&#311;2&#65533;&#65533; ,&#65533;a&#65533;&#1214;)&#65533;@#&#22908;v&#65533;4V&#65533;IU&#821;0&#65533;&#65533;&#65533;~&#65533;&#65533;L6?'&#65533;j5N&#65533;&#65533;&#65533;e&#65533;t&#65533;=w&#65533;v&#65533;&#65533;&#65533;\lA&#65533;*&#65533;u&#65533;Z&#65533;&#65533;&#65533;&#65533;&#65533;&#65533;&#202;&#65533;v&#65533;&#65533;3f]&#65533;]V/&#65533;r&#65533;&#65533;`&#65533;uZ&#65533;&#65533;&#65533;&#65533;&#65533;&#65533;&#65533;&#65533;&#65533;:+&#65533;nhb&#65533;&#65533;&#65533;&#65533;[&#1254;&#65533;&#65533;>&#65533;&#65533;&#65533;s&#1871;&#65533;4nt%rK&#65533;&#65533;&#65533;BJ&#65533;5%&#65533;&#65533;{&#65533;&#65533;&#65533;&#65533;&#65533;bo&#65533;2&#65533;X)i&#65533;T&#403;_k&#65533;&#65533;&#65533;&#65533;&#65533;S&#65533;3&#65533;&#65533;~k&#65533;F&#65533;&#65533;YZ&#65533;h&#65533;&#65533;&#1453;&#65533;&#65533;&#65533;&#65533;&#1703;<&#65533;&#65533;&#65533;0&#65533;0z&#65533;&#65533;&#65533;&#65533;>1&#65533;&#38495;o&#65533;Ca*	&#65533;&#65533;&#65533;&#65533;=&#65533;+8&#65533;&#65533;CHs&#65533;,P&#65533;&#65533;W&#65533;&#65533;&#65533;`Y&#65533;&#65533;{&#65533;&#65533;&#65533;&#65533;&#65533;	&#65533;&#368;&#65533;&#65533;P&#65533;2&#65533; 	H&#65533; &#65533;`82&#65533;&#65533;&#65533;&#65533;)Om&#65533;&#65533;)&#65533;
&#65533;&#65533;&#65533;&#65533;&#65533;!&#65533;&#65533;&#699;&#65533;&#65533;&#65533;&#65533;&#65533;3P &#65533;@3&#65533;&#65533; (A0&#65533;&#65533;&#65533;+E  &#65533;&#65533;r&#65533;z&#65533;&#65533;At&#65533;]&#65533;p&#65533;&#65533;&#65533;&#65533;&#65533;N&#1317;&#65533;`&#65533;&#65533;4&#65533;90&#65533;&#65533;&#1029;2&#65533;&#65533;_XBp`R}y&#65533;@D p&#65533;	 ^&#65533;&#65533;&#65533;_y &#65533;<&#65533;&#65533;&#3124;&#65533;&#65533;&#65533; 	0@&#65533;RM&#65533;&#65533;b;!8&#65533;&#65533;&#65533;R9&#65533;/&#65533;&#65533;&#65533;27&#65533;&#65533; X&#65533;&#65533;&#65533;`&#65533;4&#65533;A`@&#65533;
&#65533;nD&#65533;&#65533;&#65533;1&#65533;Ld&#65533;&#65533;8&#65533;&#65533;&#65533;&#65533;f&#65533;9# &#65533;&#65533;pL B2x&#65533;&#65533;&#65533;&#65533;j?))&#65533;%&#65533;&#65533;^P&#65533;dC&#65533;&#65533;&#65533;1n&#65533;&#65533;&#65533;&#65533;$`&#65533;&#65533;&&#65533;&#65533;J&#65533;&#65533;5&#65533; &#65533;5}(x#&#65533;o&#65533;R2&#65533;&#65533;&#65533;&#65533;&#65533;&#65533;&#65533;&#65533;&#276;&#65533;N0 &#65533;=&#65533;&#65533;&#65533;p&#65533;3&#65533;q&#65533;J&#65533;&#65533; 4u&#1355;&#65533;&#65533;&#65533;`
r&#65533;,&#65533;&#1932;^&#65533;"
8&#65533;&#65533;)&#65533;H&#65533;4 &#65533;&#65533;&#65533;1&#65533;x&#65533;&#65533;`&#65533;:&#65533;&#65533;&#65533;&#65533;*&#65533;&#65533;@&#65533;f4C&#65533;&#65533;H&#65533;,(Q$`&#65533;'&#65533; 5i&#65533;'=#&#65533;&#65533;&#65533;&#65533;&#65533;&#1447;/&#1024;&#65533;&#65533;&#65533;&#65533;&#65533;(3&#65533;&#65533;&#65533;+<&#65533;vJ3&#65533;&#65533;&#65533;&#65533;&#65533;XE.&#65533;q&#65533;?c&#65533;&#65533;&#65533;$&#65533;]&#65533;-&#65533;[&#65533;&#65533;)d&#65533;q^&#65533;&#65533;O&#65533;&#65533;&#65533;&#65533;&#65533;&#65533;=xfAZ&#65533;S&#65533;&#65533;&#65533; $&#65533;d&#1029;&#1567;Ag$cx@&#65533;\&#65533;&#65533;A&#65533;.$1&#65533;4 `/&#65533;&#65533;&#65533;ohpf&#65533; &#65533;'e&#65533;b $&#65533;&#65533;@&#65533;&#65533;{&#65533;&#65533;0g&#65533;`&#65533;  &#65533;&#65533;&#65533;&#65533;{&#65533;G&#65533;`M&#65533;&#65533;e"pk 	&#65533;v&#65533;&#65533;&#65533;< &#65533;cLd&#65533;S1b @P&#65533;&#65533;  csb>&#65533;z&#65533;&#65533;&#65533; &#65533;&#65533;&#65533;P&#65533;zz&#65533; 8\[&#65533;)&#65533;O&#65533;h&#65533;kpkappd&#65533;&#65533;nVPJ&#65533;
&#65533;&#65533;&#65533;&#65533;+&#65533;&#65533;&#65533;&#65533;&#65533;d&#65533;&#65533;&#65533;&#65533;
&#65533;py&#65533;&#65533;&#65533;&#65533;&#65533;02, Pz&#65533;
&#304;{&#65533;&#65533;&#65533;&#65533;]pw'&#65533;!&#65533;B&#65533;&#65533;  50&#65533;4`&#65533;y4w &#65533;&#65533;0RX&#65533;&#65533;
p0&#65533;t&#65533;u&#65533;&#65533;tN"5&#65533;e&#65533;zc&#65533;1&#65533;n&#853;d&#65533;b #&#65533;t(v)&#65533;k&#65533;@-D&#65533;$1&#65533;&#65533;&#65533;&#65533;&#524;&#65533;&#65533;&#65533;&#65533;&#65533;=&#65533;&#65533; &#65533;&#65533;@u&#524;&#65533;&#65533;K0(&#65533;`+2(k`c&#65533;&#65533;&#65533;&#65533;mPPG&#65533;t &#65533;&#65533;p&#65533;&#65533;h&#65533;&#65533;&#65533;&#65533;eNw?4fq&#65533;Bn; eP&#65533;Z&#65533;&#65533;@n&#65533;F@E&#65533;
&#65533;@&#65533;y&#65533;&#65533;i&#65533;!/ &#65533;&#65533;&#65533;gy&#1720;&#65533;&#65533;&#65533;&#65533; j&#65533;/&#65533;&#65533;`)(&#65533;&#256;2&#65533; &&#65533; &#65533;B26(&r &#65533;&#65533;p&#65533;`&#65533; 	&#1477;&#65533;'&#65533;&#65533;&#65533;&#65533;&#65533;&#65533;&#65533;&#65533;&#65533;&#65533;&#65533;c&#65533;&#65533;F Rp&#65533;"E@f@&#65533;T@5&#65533;&#65533;x&#65533;&#65533;'&#65533;&#65533;&#65533;&#65533;u&#65533; &#1287;ddsm&#65533;	&#65533;&#65533;&#65533;&#65533;}&#65533;&#65533;V&#65533;b3&#65533;&#65533;&#65533;p0 &#65533;1&#65533;5&#65533;g!P&#65533;0&#65533;G&#65533;&#480;
; J&#65533;&#65533;@&#65533;B0
&#65533;&#65533;R&#65533;&#65533;@c&#65533;+&#65533;n&#65533;&#65533;Z&#65533;Q&#65533;&#65533;+&#65533;"@4&#65533;'&#65533;&#65533;&#65533;&#65533;&#65533;`&#65533;&#65533;&#65533;&#65533;&#65533;&#65533;&#65533;PB&#65533;&#65533;# &#65533;&#65533;v=&#65533;&#65533;|&#65533;&#65533;&#65533;&#65533;&#65533;5	U0&#65533;&#65533;&#65533;&#65533;&#65533;y&#65533;&#65533;T&#65533;%s,% &#65533;lP&#65533;&#65533;"&#65533;N&#65533;&#65533;&#65533;&#65533;&#65533;8P&#65533;&#65533;&#65533;&#65533;&#65533;&#65533;Ppq&#1746;v&#65533;&v&#65533;1&#65533;S8O&#65533;&#65533;m&#65533; &#65533;&#65533;&#65533;&#65533;&#65533;&#65533;&#65533; &#65533;&#65533;	i&#65533;&#65533;I|&#913;H&#65533;&#65533;P&#65533;&#65533;&#65533;p@&#65533;&#65533;$&#65533;&#65533;P&#65533;R8f&#65533;&#65533;V$&#65533;a&#65533;T`&#65533;&#65533;&#65533;&#65533;r &#1144;,&#65533; U&#65533;&#65533;@&#65533; J&#65533;&#65533;`&#65533;D{o&#65533;mu&#65533;&#65533;&#65533;)X&#65533;u&#2009;2&#65533;&#65533;&#65533;	&#65533;X&#65533;&#65533; 
s&#1039;n&#65533;&#65533;&#65533;Q< '&#663;)Z	dvF`&#65533;a &#65533;oJ&#65533;u 3;&#65533;7=J&#65533;&#65533;&#65533;&#65533;&#65533;)&#65533; 	&#65533;, l&#65533;
&#65533;&#65533;^I&#65533;&#65533;&#65533;&#65533;&#65533;&#65533;(g	X&#65533;&#65533;u/&#65533;&#65533;Cm)&#65533;% 	&#65533;0&#65533;&#776;&#65533;&#65533;&#65533; 4 @{P&#65533;&#65533;|r&#65533;PBz1&#65533; p &#65533;p&#65533;&#65533;&#65533;&#65533;&#65533;&#65533;&#65533;FD&#65533; &#65533;&#65533;Z&#65533;&#65533;'&#65533;&#65533;C&#65533;&#65533; !`&#65533; &#65533;&#65533;)&#65533;&#65533;&#65533;W&#65533;ci&#65533;C&#65533;&#65533;&#65533;`ei?&#65533;D&#65533;vB\w&#65533;p&#65533;&#65533;&#65533;)v&#65533;7 &#65533;&#65533;b>&#400;&#65533;&#736;	l0s?`&#65533;&#65533;&#65533;&#65533;&#688;	o&#65533;&#65533;v&#65533;&#65533;&#65533; &#65533;&#1114;&#65533;cG&#65533;&#65533;&#65533;WI &#65533;&#65533;	&#65533;&#1709;&#65533;w	6&#1048;&#65533;6X&#65533;"}(&#65533;&#65533;&#65533;aU&#65533;C<&)&#65533;q|&#65533;
&#65533;W&#65533;&#65533;&#65533;&#65533;&#65533;&#65533;3&#65533;b&#65533;
&#65533;&#65533;0
y&#65533;&#65533;?&#65533;&#65533; \&#65533;	&#65533;P&#65533;&#65533;&#65533;^&#65533;j&#65533;x&#65533;&#65533;&#65533;&#65533;)&#65533;b&#65533;
S&#65533;&#65533;&#65533;E_$B &#65533;&#65533;&#65533;|&#65533;&#65533;&#65533;&#65533;Z"2F&#65533;&#65533;&#65533;i17&#65533;=fz&#65533;
9[&#65533;&#65533;	 &#65533;]&#65533;&#65533;u@&#65533;p&#65533;D&#65533;
&#65533;&#65533;&#65533;&#65533;&#1729; Y&#65533;	&#65533; &#65533;&#65533;a3i&#65533;&#65533;&#1050;&#65533;8&#65533;&#65533;G&#65533; x&#65533;;&#65533;C Q&#65533;	&#65533;&#65533;&#65533;Q8&#65533;0'&#65533;k&#65533;3&#65533;&#65533;&#65533;];q&#65533; `&#65533; p '"&#65533;&#65533;&#65533;&#65533;&#65533;&#65533;&#65533;
" Y&#65533;&#65533;)y&#65533;&#65533;&#65533;&#65533;	/&#65533;&#65533;&#65533;S X&#65533;&#65533;	&#65533;&#737;&#65533;&#65533;
&#65533;0/w;&#65533;&#65533;5&#65533;&#65533; v@'&#1581;&#65533;7&#65533;P&#65533;&#65533;1&#65533; \&#65533;
&#65533;Z&#65533;&#65533;&#65533;
e &#65533;&#65533;&#65533;&#65533;:<&#65533;&#65533;tC9&#65533;*@80-@&#65533;0{|(Jp&#65533;@&#65533;&#65533;{&#65533;p&#65533;&#65533;&#1791;5&#65533;`h`&#65533;&#65533;;&#65533;0p&#65533;&#65533;&#65533;&#65533;&#65533;&#65533;{&#65533;&#65533;0&#65533;&#65533;uZYz&#65533;0&#65533; &#65533;&#65533;&#65533;&#65533;&#65533;&#65533;`B).
&#65533;o&#65533;hk&#65533;)&#65533;
mpa+&#65533;j&#65533;V &#65533;4fs$0/pV&#65533;T&#65533;?&#65533;1&#65533;&#65533;&#65533;&#65533;b>P&#65533;0&#65533;
!@)&#65533;&#65533;\OFh\0&#65533;&#65533;&#65533;&#65533;P	2&#65533;&#65533;&#65533;&#65533;8u =&#65533;|&#944;
&#65533;,0r&#65533;X&#65533; Y&#65533;&#65533;&#65533;Q&#65533;&#65533;&#65533;'j0&#65533;@&#65533;u&#545;&#65533;x&#65533;hw&#65533;6$n&#65533;&#65533;A&&#65533;`M&#65533;dPc\&#65533;WP&#65533; )&#65533;?Q&#65533;&#65533;&#65533;&#65533;E&#50850; &#65533;&#65533;_a#R V06x&#65533;&#65533;0&#65533;&#65533;"&#65533;T&#65533;&#65533;i&#65533;
OJ&#65533; &#65533;G,% @&#65533;`&#65533;&#65533;J&#65533;60t,E&#65533;! & &#65533;&#65533;&#65533;&#65533;&#65533;&#65533;&#65533;0	M&#65533; [0&#65533;&#65533;&#53129;#&#65533; &#65533;\&#65533;z&#65533;w@&#65533;u)&#65533;&#65533;&#65533;B&#65533;&#65533; &#65533;&#65533;&#65533;&#65533;&#65533;&#65533;&#65533;&#65533;:&#65533;"&#65533;&#65533;&#65533;}&#65533;{&#65533;&#65533;&#65533;&#65533;SR 1&#65533;&#65533;@&#65533;&#65533;p	'P&#65533;4"^&#65533;&#65533;&#65533; h0
&#176;&#65533;^&#65533;&#65533;&#65533;&#1061;&#65533;&#65533;`&#65533; &#65533;&#65533;&#65533;&#65533;&#65533;`0&#65533;&#65533;uc&#65533;&#65533;&#65533;i M&#65533;h&#65533;&#1326;&#65533;@&#65533;&#424;:P2h&#65533;	&#65533;&#65533;Q&#65533;&#65533;l&#65533;&#65533;D 	&#65533;&#65533;&#65533;d&#65533;?&#65533;@&#65533;$&#65533;Z $&#65533;&#65533; &#65533;&#65533;&#65533;&#65533; 	&@q&#65533;&#65533;!p&#65533; &#65533;(:&#65533;&#65533; &#65533;\&#65533;d&#65533;&#65533; I&#65533;
&#65533;&#65533;&#65533;+v&#65533;&#65533;
Y@&#65533;8&#65533;Db&#65533;&#65533;&#65533;&#65533;d&#65533;z&#65533;&#65533;zg&#65533;&#65533; j)el"  &#65533;`&#65533;Z&#65533;&#65533;d&#65533;BPF >0&#65533;&#65533;&#65533;&#65533;&#65533;0&#65533;F$&#65533;D P&#65533;py~&#65533;&#65533;&#65533;	(&#65533;'&#65533;"`&#65533;&#65533;&#65533;p&#65533;&#522;&#65533;&#65533;
&#65533;L&#65533; 0&#65533;&#65533;&#65533;0&#65533;(&#65533;&#200;i&#65533; &#65533;;&#65533;7
u&#65533;&#65533;(&#65533;u&#65533;}k<&#65533;l&#65533;&#65533;)=En&#65533;	&#65533;&#65533;&#65533;&#65533;[[r&#65533;<&&#65533;x&#65533;
E&#50558;&#65533;X&#1273; dV	.&#65533;&#65533;&#65533;&#65533;8)`&#65533;&#65533;&#65533;i&#65533;&#65533;&#65533; 3P&#65533;&#65533;Ir&#65533;f`	&#855;&#65533;0Y&#65533;&#65533;&#65533;l`mv&#65533;&#65533;M&#65533;`&#65533;&#1917;&#65533;&#65533;&#1015;&#65533;&#65533;]&#65533;&#65533;&#65533; &#65533;&#65533;4J&#65533;&#65533;%&#65533;R 70&#65533;&#65533;&#2031;V&#65533;&#65533;&#65533;&#65533;@&#65533;0&#65533;&#65533;&#65533;
-@q&#65533;&#65533;%p&#65533;&#634;=&#65533;&#65533;&#65533;
P&#65533;&#65533;@&#65533;!v
&#65533;&#1786;&#65533;@&#1034;&#65533;&#65533;@&#65533;k&#409;u&#65533;&#65533;&&#65533;&#65533;2[!&#65533;^&#65533;tP&#65533;zf&#65533;&#65533;&#65533;L(&#65533;/ &#65533;	&#65533;@&#65533;&#65533;&#65533;&#65533;4&#65533;&#65533;WY#7&#65533; &#65533;=)d&#65533;&#65533;}cB &#65533;&#65533;&#65533;&#65533;&#65533;&#65533;
g_56 O
&#65533;m&#65533;9n`'&#65533;&#65533;,R~p
&#65533;&#588;dw	&#65533; &#65533;&#65533;&#65533;$&#65533;&#65533;Z[&#65533;&#65533;i&#65533;s.uj&#65533;zf&#65533;&#65533; &#65533;u&#65533;&#65533;&#65533;&#65533;&#65533;p&#65533;&#65533;&#65533;'&#65533;-2&#65533;&#65533;&#65533;&#65533;&#65533;&#65533;/&#65533;&#65533;0G&#65533;&#65533;&#65533;&#65533;&#65533;R&#65533;o&#65533;&#65533;&#65533;&#65533; *&#65533;&#65533;@	f&#65533;&#65533;&#65533;e1&#65533;	&#65533;&#65533;&#65533;&#65533;&#65533;
&#65533;&#65533;&#65533;&#65533;&#65533;S.2&#1073;&#1141;f(&#65533;uk&#65533;&#65533;l,I-&#65533;i&#65533;kP&#65533;g@&#65533; &#65533;a&#65533; &#65533;"Y&#65533;&#65533;&#65533;&#65533;&#65533;&#65533;3$, &#65533;&#65533;&#65533;Q]&#65533;&#65533;&#65533;&#65533;'&#65533;&#65533;&#65533;&#65533;&#65533;&#65533;^K p&#65533;NBBzR&#1823;&#40444;w&#65533;&#65533;&#65533;&#65533;&#65533;2&#65533; D 0B0 
&#65533;&#65533;j&#65533;	&#52022;&#65533;&#65533;@&#65533;=9f&#65533;cP&#65533;J&#65533;&#65533;_&#65533;&#65533;|6&#65533;f&#65533;A&#65533;&#65533;P&#65533;&#65533;&#65533;&#65533; o&#65533;^m? `&#65533;&#65533;/&#1619;&#65533;&#65533;&#65533;w|2V@&#65533;6&#65533;&#65533;&#65533;K&#65533; &&#65533;&#65533;&#65533;&#65533;&#65533; [	&#65533;[&#65533;P
&#65533; &#65533;M&#65533; \&#65533;&#65533;
Pe&#65533;&#65533;r&#65533;R &#65533;}M	T@&#65533;&#65533;&#65533;&#65533;s&#65533;D&#65533;2&#65533;]&#65533;&#65533;#`&#65533;&#65533;O}&#65533;&#65533;&#65533;R!&#65533;&#723;&#65533;&#65533;
N`s&#65533;&#65533;&#65533;$&#65533;&#65533;9&#65533;&#65533;z&#65533;Mi&#65533;&#65533;-&#65533;$@&#65533;&#65533;8&#65533;	+&#65533;&#65533;&#65533;P)&#65533;&#65533;&#65533;&#65533;Z&#65533; RP&#65533;&#65533;&#65533;&#496;v&#65533;
&#65533;&#65533;&#65533;&#65533;'&#65533;0&#65533;@&#65533;&#65533;&#65533;&#65533;Z0@0o&#1722;&#65533;& &#65533;&#65533;/&#65533;? !@ D&#65533;P&#65533;B&#65533;*h&#65533;&#65533;&#65533;&#65533;&&#65533;&#65533;I&#65533;F&#65533;&#65533;i&#65533;&#65533;&#65533;&#65533;&#65533;&#65533;&#519;+&#65533;	e&#65533;&#65533;J&#65533;&#65533;X51&#65533;&#65533;&#65533;&#65533;'F$IR &#65533;p@Z&#65533;r&#65533;&#65533;g&#65533;&#65533;\80`"&#65533; jpP&#65533;R3gD&#65533;Y}f&#714;&#65533;&#65533;&#65533;TZ&#65533;&#65533; &#65533;
&#65533;&#65533;&#581;&#65533;&#65533;19Q&#65533;Rv&#65533;&#65533;e&#65533;&#65533;XP&#65533;"&#65533;>&#65533;&#65533;	]&#65533;
H
{T&#65533;$&#65533;&#65533;&#65533;I&#578;&#65533;&#65533;!4&#661;-_&#412;Y&#65533;f&#925;=&#65533;&#65533;&#784;&#65533;^&#613;&#65533;&#65533;-Q&#65533;3i\&#65533;V&#65533;&#65533;&#65533;OO(S&#65533;&#65533;g&#65533;&#65533;&#65533;&#65533;t&#65533;&#65533;&#502;&#65533;&&#65533;(`&#65533;&#65533;&#65533;&#65533;q&#65533;X&1&#65533;&#65533;&#65533;e.26&#65533;ZR&#65533;S&#65533;
&#65533;&#65533;&#1125;&#65533;&#65533;&#65533; i&#734;XY&#65533;$"(m&#65533;&#65533;&#65533;fB&#65533;&#65533;&#65533;b&#65533;&#15393;&#65533;:E&#65533;2&#65533;A&#65533;@&#65533;0B	'&#65533;&#65533;2&#65533;v&#65533;*<7Lh4
8&#65533;&#65533;2^&#65533;H&#65533;5&#65533;8&#65533;8\h'&#65533;($&#65533;Y&#65533;&#65533;.C&#65533;P&#65533;e&#65533;&#65533;a&#65533;h&#65533;&#65533;&#65533;p   &#65533; f&#65533;&#65533;&#65533;&#65533;^&#65533;P&#65533;&#65533;H&#65533;&#65533;&#65533;&#65533;Z&#65533;&#65533;DzQ&#65533;6t&#65533;!&#65533;&#65533;&#65533;&#65533;=&#65533;X@ @ &#65533;e&#65533;&#65533;J&#65533;ZA
9&#65533;&#917;&#65533;&#65533;&#65533;&#65533;
PjGC&#65533;0QE&#65533;P/&#65533;!&#65533;`@34z&#65533;Ds&#65533; &#65533;Is&#65533;	>~&#65533;q&#65533;[&#65533;&#65533;;&#65533;&#65533;&#65533;&#65533;C&#65533;4&#65533;( &#65533;zf6r&#65533;R&#65533;&#65533;&#65533;&#65533;&#65533;&#65533;&#65533;j&#599;?&#65533;&#65533;&#65533;&#65533;&#65533;&#65533;&#65533;/*&&#65533;5jLryR.g&#65533;1&#65533;@ 3b&#65533;J&#65533;J&#816;&#65533;&#65533;&#65533;S-gt&#65533;$#5&#65533;Qy&#65533;e&#65533;Ux&#65533;%h C#48&#65533;&#65533;5T&#65533;8&#65533;_&#65533;\&#65533;&#65533;E&#65533;x@&#65533;&#65533;x2&#65533;CW&#65533;&#65533;u9&#1926;&#65533;&#65533;	
-N&#65533;&#266;&#65533;a&#65533;C&#65533;(@&#65533;(V&#65533;cYe&#65533;&#65533;P&#65533;&#65533;n&#65533;5b&#65533;&#65533;8:&#65533;&#65533;e0&#65533;A&#65533;&#65533;P&#65533;&#65533;Xf&#65533;!&#65533;@&#65533;?&#65533;a&#919;R&#65533;&#65533;&#65533;^&#65533;&#65533;:k&#65533;&#65533;:&#65533;|)&#65533;&#65533;&#65533;&#1032;&#65533;_3b&#65533;&#65533;P&#65533;&#65533;&#65533;]&#34603;D&#65533;h` &#1160;&#65533;&#65533;&#65533;&#65533;0&#65533;A&#13738;"&((`H&#65533;&#65533; &#65533;#&#65533;&#65533;&#65533;&#65533;&#65533;) &#65533;&#65533;&#65533;3l Qh&#65533;SL&#65533;&#65533;;z&#65533;&#65533;%Z)9bAM&#65533;x&#65533;b 0&#65533;&#65533;C&&#65533;&#65533;&#65533;A&#65533;w&#65533;3-u&#65533;&#65533;A&#65533;&#65533;&#65533;&#65533;cK&#65533;&#65533;&#704;&#65533;^-H&#65533;/&#65533;B&#65533;?&#65533;&#65533;``&#65533;&#65533;&#65533;t8&#65533;.&#65533;&#65533;&#65533;&#65533;&#1060;&#65533;E&#65533;&#65533;&#65533;"&#65533;Bm&#65533;&#65533; &#344;&#65533;&#65533;
&#65533;- &#65533;&#65533;&#65533;&#65533;&#65533;&#65533;1&#65533;&#65533;1&#65533;0&#65533;( UP&#65533;&#65533;fd&#65533;Z&#65533;&#65533;&#65533;&#65533;&#65533;&#2010;&#65533;Y&#65533;&#65533;`&#65533;&#65533;` &#65533;&#65533;
y	&#65533;&#65533;z7&#65533;&#65533;M&#65533;`!,&#65533;&#65533;&#163;/&#65533;`&#65533;A&#65533;&#65533;&#65533;&#65533;&#65533;}Mq&#65533;&#65533;`4&#65533; ca&#65533;&#65533;X&#65533;B1&#65533;DKci 1'u=&#65533;8&#65533;&#382;&#65533;&#65533;&#65533;lE1&#65533;rb&#65533;&#65533; &#65533;NB&#65533;X>-1&#65533;&#65533;@ &#65533;&#65533;!
3&#65533;q&#65533;F&#1058;&#65533;&#856;$Z` &#65533;Tn7&#65533;b&#65533;1&#65533;p&#1825;P2$D$&#65533;Lh&#65533;&#65533;dK9&#65533;f&#65533;BrDTHAm&#65533;&#65533;&#65533;&#65533;J&#515;/&#65533;C&#65533;T&#65533;!Tbq8&#65533;&#65533;&#65533;&#65533; &#65533;&#65533;&#65533;&#65533;dx"&#65533;&#65533;s$&#65533;&#65533;A&#65533;&#1570;3&#65533;&#65533;&#65533;
:T &#65533;#&#65533;&#598;&#65533;(&#65533;3&#65533;$&#65533;1&#65533;&#65533; B I&#65533;Ou&#65533;&#65533;E&#65533;f&#65533;O&#65533;a3q&#65533;r&#65533;!&#65533;#P#&#65533;Hv**&#65533;4&#65533; &#65533;&#65533;fkH&#65533;p&#65533;
5&#65533;|&#65533;&#65533;e&#65533;&#65533; &#65533;v&#65533;&#65533;&#65533;$&#65533;&#604;x(<P&#65533;&#239;&#65533;&#65533;e&#65533;&#65533;&#65533;&#65533;&#64951;&#65533;<!`:Q&#65533;q&#65533;9X`&&#65533;&#65533;b&#65533;b6&#65533;&#65533;i&#65533;J`&#65533;&#65533; :@>&#65533;&#65533;@&#65533;&#1106;&#65533;$\&#65533;&#65533;PE0&#65533;&#65533;c&#65533;g&#65533;K+&#1785;&#65533;	!&#65533;EK9&#65533;fPO&#65533;T&#65533;J A?&#65533;% a`*]&#65533;&#65533;0j&#65533;{&#65533;&#65533;&#65533;&#65533; Q&#65533;8c&#65533;PD&#65533;&#678;PQE&#65533;Cz&#65533;&#65533;&#65533;DW&#65533;&#65533;&#65533;&#65533;&#65533;DV&#65533;GZ&#65533;t&h 0&#1462;nQ.&#65533;`&#65533;$&#65533;H&#65533;e&#65533;A&#65533;&#65533;@&#65533;:U!L&#65533;g<k,U.E&#1537;&#65533;&#65533;- &#65533;Z&#1872;&#65533;&#65533;&#384;tA&#65533;N3a&#65533;&#65533;3&#65533;S+&#65533;&#396;^X&#65533;&#65533;&#65533;hS:&#65533;6!&#65533;!=Qb&#65533;2r!&#65533;r$2&#65533;
&#65533;&#65533;3\N(&#65533;`&#65533;&#65533;Nj t&#65533;&#65533;&#65533;b&#65533;&#65533;(4&#65533;&#65533;B d&#65533; )&#65533;R&#65533;&#65533;hIB&#65533;&#65533;&#65533;w3&#65533;&#65533;&#65533;l]&#65533;&#65533;&#65533;&#65533;&#65533;L&#65533;v&#65533;&#65533;q&#65533; 	PAr&#65533;&#1785;<&#65533;&#65533;ru&#65533;!9&#65533;&#65533;08&#65533;&#65533;G&#65533;&#65533;KY@&#65533;W&#65533;4&#65533;&#65533;&#65533;&#65533;&#65533;rbD&#65533;Ud&#65533;&#65533;&#65533;&#65533;r|i|&#65533;&#65533;.6&#1091;&#65533;&#65533;Lth}&#65533;&#65533;H&#65533;&#65533;&#65533;&#65533; &#65533;;&#65533;&#65533;&#65533;8&#65533;&#65533;p &#1026;#&#65533;fl&#65533;&#65533;&#65533;b|&#1411; *&#65533;&#132;k&#65533;J&#1056;0&#1578;vt,&#65533; &#65533;&#65533;@FX&#65533;&#1100;c&#65533;&#65533;J&#65533;@&#65533;&#65533;J&#65533;0 ag&#65533;UK.&#65533;&#65533;V&#65533;&#65533;&#444;L&#65533;(K&#896;&#65533;"&#65533;&#65533;R&#65533;ri&#65533;(&#65533;@&#65533;Idg@&#65533;W&#65533;M&#65533;a'&#65533;&#65533;B&#65533;<kh<&#439;&#65533;&#65533;3 &#65533;8&#65533;x&#65533;&#65533;'&#65533;&#65533;&#65533;'C&#65533;A	 pQ*&#65533;8&#65533;&#65533;1&#65533;&#65533;<&#65533;S4s.{FF(N&#65533;&#65533;&#65533;!&#65533;a&#65533;&#65533;e&#65533;&#65533;	Wl{i&#65533;h&#65533;3J&#65533;&#65533;x&#65533;@@&#65533;P&#65533;&#65533;&#65533;&#65533;&#65533;HD&#65533;&#65533;&#65533;	&#65533;@&#65533;J&#65533;&#65533;
@&#65533;&#65533;&#65533;&#65533;&#65533;5&#65533;%&#65533;&#65533;#&#65533;&#65533;&#65533;B&#65533; &#65533;p&#65533;&#65533; {h&#514;@&#65533;&#65533;"&#65533;&#65533;:K&#65533;nY&#65533;&#65533;&#65533;&#65533;&#65533;^&#65533;&#65533;&#65533;.xB&#65533;&#65533;iF2D&#65533;&#65533;&#65533;X,&#1477;2&#65533;&#65533; &#65533;`E!`P+o&#65533;#&#65533;&#65533;&#65533;&#65533;p&#1008;&#65533;&#917; z&#65533;&#65533;0&#65533;] 5&#65533;tA&#65533;P&#65533;&#65533;P&#65533;&#65533;A&#65533;#$h&#65533;pY'&#65533;&#65533;&#65533;!{I&#65533;.&#65533;$a0&#65533;T&#65533;`0X&#65533;N@d&#65533;&#65533;(I&#65533;At&#65533;SY&#65533;&#65533;x&#65533;/&#65533;VvV&#65533;	&#65533;&#65533;}:
&#65533; &#65533; &#65533;&#65533;&#65533;&#65533;&#65533;2p&#65533; &#65533;'0D&#65533;2&#65533;*P&#65533;&#65533; &#65533;J@&#65533;`	O'&#65533;%&#65533;`E"&#65533;&#968;L`&#65533;&#65533;&#65533;x&#1097;&#65533;&#65533;&#65533;81{ho&#65533;&#65533;&#65533;&#65533;MQ &#1855;Ld&#65533;Q7 `&#65533;s&#65533;4&#65533;?&#65533;&#65533;$&#65533;&#65533;i&#65533;&#65533;Y&#65533;&#65533;B:Y&#65533;&#65533;&#65533;&#65533;&#65533;&#65533;b &#65533;@=oF(|&#65533;&#65533;K&#65533;&#65533;@"~&#65533;a,&#65533;&#65533;&#65533;j&#65533;h&#65533;[&#65533;&#65533;Yy\x&#65533;$	&#65533;I"E&#65533;&#65533;S&#65533;&#65533;&#65533;5&#65533;&#65533;&#65533;J&#65533;&#65533;#>&#65533; &#65533;&#65533;0&#65533;&#65533;&#65533;#&#65533;x&#65533;&#65533;C9&#65533;&#65533;&#65533; &#65533;&#65533;X`&#65533;&#65533;&#65533;8 %I&#65533;,&#65533;3&\p&#65533;&#65533;&#65533;&#65533;&#65533;2&#65533;&#65533;&#65533;(&#65533;8&#65533;z&#246;I&#65533;&#65533;&#65533;#&#1637;&#65533; @&#65533;&#65533;>&#65533;&#65533;&#65533;%&#65533;&#65533;1&#65533;&#1537;L&#1029;p&#65533;S&#65533;&#65533;x&#65533;(&#65533;&#65533;&#65533;3&#65533; &#65533;&#65533;&#65533;
L&#65533;l'V&#65533;@y&#65533;&#65533;p&#65533; &#65533;&#65533;&#65533;%&#65533;&#65533;&#65533;9&#65533;&#65533;	&#65533;P&#65533;dp,g+H&#65533;	&#65533;>*B&#65533;"&#65533;zK&#65533;Y&#65533;&#65533;$I&#65533;P&#65533;H&#65533;Y&#65533;3e&#65533;&#65533;`D&#65533;r&#65533;&#65533;)<&#65533;&#65533; +&#65533;&#65533;&#1235;&#65533;&#65533;6&#1540;&#65533; &#65533;f@I&#65533;&#65533;H&#65533;&#65533;&#65533;^ '?&#65533;#h&#65533;&#65533;&#65533;19d&#65533;&#65533;&#65533;&#251;&#65533;&#65533;&#65533;0&#65533;&#65533;&#65533;&#65533;8P&#65533;F&#65533;&#65533;&#65533;:&#65533; `&#65533;N&#65533;&#65533;@2x8&#65533;&#65533;Dd&#65533;&#65533;A  &#65533;&#65533;Y&#65533;&#65533;p&#65533; &#65533;	&#65533;&#65533;&#1106;&#619;&#65533;&#264;&#65533;&#65533;&#65533;S&#1169;&#65533;;&#65533;&#65533;x U&#65533;&#65533;04`&#65533;R.&#65533;q&#65533;h&#65533;Z2]&#1539;(ET&#65533;30&#65533;_&#65533;&#65533;:&#65533;dL$S&#65533;&#65533;&#65533;&#65533;8&#65533;&#65533;&#65533;&#65533;F&#65533;#&#65533; h &#65533;KA&#65533;;&#65533;mDI&#65533;&#65533;&#65533;&#65533;&#65533;R&#65533;`&#65533;&t&#65533;t$&#65533;&#1537;5&#65533;9&#65533;&#65533;&#65533;W&#65533;
 &#65533;&#65533;&#65533;.&#65533; "p&#65533;&#65533;&#65533;P&#65533;E
&#65533;&#65533;&#65533; &#65533;g(&#65533;0x&#65533;X,&#65533;&#65533;&#65533;&&#65533;^ Ca&#65533; &#1188;hW&#65533;&#65533;&#65533;&#65533;1&#65533;#YF&#65533;D&#65533;&#65533;&#65533;&#65533;&#65533;&#65533;&#65533;%&#65533;i&#65533;3&#65533;&#65533;9M&#65533;&#1752;&#65533;HXP&#65533;?.`&#65533;&#65533;aH&#65533;&#65533;&#65533;&#65533;g&#65533;$&#65533; >"&#65533;&#65533;&#65533;&#65533;V&#65533;&#65533;0&#65533;$&#65533; &#65533;&#65533;&#65533;Y&#65533;p&#65533;j&#65533;.b&#65533;&#65533;	@?T&#65533;T&#65533;&#65533;4&#65533;#X#&#65533;&#65533;.&#65533;^&#65533;&#65533;&#65533;4&#65533;I)&#65533;&#65533;&#65533;&#65533;:&#65533;&#65533;&#65533;!*p&#65533;y1&#65533;0&#65533;&#65533;!"8&#65533;Cx&#65533;&#508;&#65533;Up&#65533;	Fr
&#65533;&#65533;SP&#65533;&#65533;&#65533;L&#65533;&#65533;w3&#65533;&#65533;)&#65533;	&#65533;&#65533;O8&#65533;-r&#65533;0&#65533;&#65533;0I&#65533;&#65533;  &#65533;&#65533;K&#65533;=&#65533; &#65533;'&#65533;&#65533;l&#65533;&#65533;(F&#65533;&#65533;f&#65533;!" &#65533;&#65533;t&#65533;`V&#65533;&#726;<@L&#65533;&#65533;&#65533;N&#65533;&#65533;&#65533;T"&#65533;&#65533;&#65533;&#65533;@.0&#65533;$/xC&#65533;H&#65533;&#65533;&#65533;++AP&#65533;b	Y  &#65533;&#65533;&#65533;&#65533;&#65533;3&#65533;"&#65533;&#65533;$
\P&#65533;&#65533;&#65533;|&#65533;&#65533;&#65533;X&#65533;&#65533;j&#65533;Y&#65533;&#65533;&#65533;+1&#65533;&#65533;00K0&#65533;&#1761;&#65533;Q
&#65533;&#65533;&#65533;&#65533;7&#65533;a&#65533;Q&#65533;&#65533;<l&#65533;-&#65533;N&#65533;&#65533; &#65533;C&#65533;&#65533;YQ&#65533;&#65533;&#65533;&#65533;&#65533;&#65533;st*,! &#65533; )(&#65533; L&#1090;&#65533; &#65533;&#65533;&#65533;&#65533;&#65533;  &#65533;&#65533;7&#65533;&#65533;&#1321;&#65533;]&#65533;&&#33447;h0#&#65533; &#65533;!&#65533;
_&#65533;&#65533;.', (&#65533;p&#65533;W(&#65533;&#65533;B&#65533;&#65533;&#65533;&#65533;&#65533;&#65533;4X&#65533;&#730;&#65533;aP&#65533;&#65533;B&#65533;&#65533;@&#65533;X  &#65533;A&#65533;&#65533;(&#65533;&#65533;&#65533;i
&#65533;&#174;&#65533;Dx&#65533;}&#65533;c&#65533;5&#65533;>c&#65533;D&#346;&#65533;A.FE*G} &#514;&#1512;&#65533;&#65533;&#1546;&#65533;&#65533;&#65533;D&&#65533;&#65533;&#65533; &#65533;&#65533;1&#65533;R&#65533;` &#65533;*HU&#65533;t&#65533;[&#65533;&#65533;&#65533;O&#65533;U&#65533;i-&#65533;&#65533;c"&#65533; C&#65533;U&#65533;`&#65533;/&#65533;&#65533;BS3$ &#65533;>p&#65533;&#65533;&#65533;$@.];9&#65533;p& &#65533;&#65533;d%G&#65533;&#65533;#&#515;[XC(&#65533;&#65533;Q&#65533;&#65533;p&#65533;J&&#65533;TWy!&#65533;e&#65533;G&#65533;&#65533; &#65533;&#65533;$5&#65533;&#65533;h |&#65533;N&#65533;&#65533; .hb&#65533;b&#65533;.h&#65533;&#1825;3&#65533;&#65533;J0&#981;&#65533;U[&#65533;9V&#65533;&#65533;&#1028;_&#33789;&#65533;&#65533;&#65533;	&#65533;z&#65533;c&#65533;&#65533;Ix?Y&#65533;]@&#65533;"S&#65533;l$&#65533;&#65533; &#65533; (&#65533;&#65533;0 X&#210;&#65533;6&#65533;&#65533;&#65533;|&#65533;&#65533;&#65533;\&#65533;&#945;&#65533;y)&#1682;D&#65533;0&#65533; &#65533;&#65533;&#65533;NA&#65533;3p&#65533;&#65533;&#65533;&#65533;&#65533;M&#65533;&#65533;&#65533;&#65533;3&#65533;&#65533;
aP,H'&#65533;&#65533;DxKXP)&#65533;&&#65533;&#65533;&#65533;&#65533;&#65533;R&#1062;&#65533;&#65533;&#65533;&#65533;&#20358;H&#1117;8 *&#1028;&#65533;&#65533;&#65533;V&#65533;w&#65533;&#65533;&#65533;&#65533;`&#65533;&#65533;1x&#557;&#65533;E&#65533;&#65533;&#65533;&#65533;&#65533;H&#65533;&#65533;%Z&#65533;&#65533;0B&#65533;&#65533;&#65533;~&#65533;|:&#65533;0@&#65533;&#65533;&#65533;]B&#1554; &#65533; @HC,ULp&#65533;&#65533;E!&#65533; &#65533;&#65533;\	^&#65533;&#65533;&#51272;h&#65533;B&#65533; H&#65533;&#65533;2&#65533;%&#65533;Rt&#305;&#65533;W&#933;&#65533;MX&#65533;`&#65533;[&#1028;&#65533;&#1968;HVZ&#65533;&#65533;&#65533;T&#65533;0 &#65533;V&#65533;&#65533;&#65533;&#65533; ,\[A&#65533;e&#65533;&#65533;&#65533;Q93&#65533;/A&#1544;&#65533;2&#65533;&#65533;X&#65533;&#65533;&#65533;&#65533;&#65533;&#65533;	&#65533; &#65533;&#65533;O&#65533;&#65533;&#65533;z&#65533;S&#65533;&#65533;&#65533;P!&#65533;->&#65533;&#65533;
&#65533; &#65533;&#65533;&#65533;>`&#65533;"'&#65533; X&#65533;|&#65533;R8&#65533;&#65533;G&#65533;&#1283;8&#65533;.H&#65533;I&#1779;Z&#65533;7\(&#65533;&#65533;-&#65533;&#65533;&#65533;8Txa&#65533;8&#65533; &#65533;(&#65533;^!2&#1170;&#65533;^6&#65533;&#65533;&x&#65533;JZ2(&#65533;&#65533;&#65533;D&#60965;H&#65533;&#65533;G&#2105;P_ &#65533;&#1704;&#65533;2TI&#65533; pX|&#65533;^&#65533;b+aW&#65533;&#1170;&#65533;&#65533;TK&#65533;&#65533;@c&#65533;&#65533;&#65533;&#65533;E8&#65533;3&#1541;&#19753;&#65533;&#65533;&#65533;:&#65533;G&#1233;N)&#65533;T&#65533;@&#65533;X&#65533;&#65533;gH&#65533;`J&#65533;&#65533;0dEi8a&#615;&#65533;&#65533;&#65533;&#65533;W4X&#65533;0&#65533;&#65533;&#65533;&#65533;#&#65533;&#65533; -`&#65533;&#1435;g8&#65533;4P&#65533;&#65533;&#65533;&#65533;(L&#65533;&#65533;&#65533;A&#65533;&#65533;&#65533;qB&#65533;0 &#65533;&#65533;&#65533;&#65533;&#65533;&#65533;\&#65533;lT;&#65533;0&#65533;58&#65533;t&#65533;a&#65533;&#65533;&#65533;E&#65533;]i8M$ pP&#65533;)?i#0g&#65533;&#65533;Qx&#65533;&#65533;&#65533;&#65533;&#65533;D&#65533;&#65533;&#65533;U&#65533;d&#65533;x+A&#65533;&#65533;x&#65533;&#65533;t&#65533;g &#65533;F8&#65533;a6&#65533;Z&#65533;L&#65533;&#65533;9&#65533;&#65533; &#65533;&#65533;&#65533;Y,x &#65533;I&%&#65533;J&#65533;&#65533;&#65533;&#65533;&#65533;0<^&#65533;&#65533;&#65533;`&#65533;i1Z&#65533;Xc6&#65533;dL&#65533;&#65533;P&#65533;&#1540;&#65533;X&#65533;&#65533;&#65533;&#65533;mE&#65533;&#1746;C-i
&#65533;&#65533;-&#65533;&#65533;&#514;z-&#65533;3&#65533;&#65533;XO&#65533;&#65533;&#65533;]k&#65533;&#4124;&#65533;&#65533;|&#65533;&#65533;eX&#65533;6&#65533;&#65533;F&#65533;&#65533;&#65533;&#65533; JP&#1430; &#65533;&#344; C&#65533;&#65533;P&#563;&#65533;Dc	&#65533;a&#65533;&#65533;h&#65533;&#1649;&#65533;&#65533;`C&#65533;&#65533;x&#65533;&#65533;&#649;&#65533;G&#65533;)[`&#65533; `&#65533;!&#65533;F&#65533;&#47546;k&#65533;k4p*&#65533;0&#65533;.&#65533;&#65533;&#65533;&#65533;'&#65533;&#65533;c&#65533;&#65533;-&#65533;Ml&#65533;^&#218;ql&#65533;.l]&#65533;&#65533;
&#65533;&#65533;B&#65533;cp&#65533;;&#65533;&#65533;&#12176;M?&#65533;T&#65533;&#1182;&#65533;M%&#65533;p&#65533;F&#65533;f(=h&#65533;&#65533;ct&#65533;@&#65533; &#65533;2&#282;&#1157;>X&#65533;&#65533;^&#65533;&#65533;Ni&#65533;	&#65533;&#65533;.&#65533;%&#65533;0*&#65533;&#65533;&#65533;~&#65533;Q&#65533;3* &#65533;S&#65533;&#65533;&#65533;(n2&#65533;&#1538;&#65533;e&#65533;g&#65533;&#65533;I&#65533;6mN&#65533;&#65533;&#65533; C&#65533;&#65533;&#65533;&#65533;
f D&#65533; s&#65533;&#65533;1&#65533;&#65533;&#65533;2V&#65533;&#65533;&#65533;&#65533;F&#65533;&#65533;&#65533;&#65533;H&#65533;7&#65533;&#65533;p&#65533;&#65533;Nh&#65533;(&#65533;jVqN&#65533;&#1348;&#65533; 5&#65533;-&#65533;G&#65533;p+h&#65533;&#65533;&#65533;&#65533; &#65533;&#65533;Xp&#1040;1&#65533;F&#65533;=&#65533;&#1537;0&#65533;&#65533;
O&#65533;2H&#65533;&#1073;&#65533;&#65533;&#65533;!&#65533;&#65533;q&#65533;&#65533;&#65533;&#65533;A&#65533;&#65533;&#65533; :@&#65533;&#65533;mf&#65533;E  &#65533;&#144;&#65533;&#65533;&#65533;&#65533;?c,k&#65533;(&#65533;&#65533;&#65533;&#65533;
f&#1028;3&#65533;)&#65533;a&#65533;hD&#65533; &#65533;&#65533;D &#65533;&#65533;K&#65533;&#65533; &#65533;h s&#65533;1&#65533;>&#1985;h&#65533; &#65533;A&#65533; &#65533;&#65533;&#65533;&#65533;r
c[&#65533;Z=&#65533;&#65533;>&#65533;l&#65533;HG&#65533; `&#65533;f&#65533;e&#65533;B&#65533;.&#65533; 4BY&#1180;&#649;"&#65533;&#65533;T&#65533;;_SU] &#65533;&#65533;e&#65533;f&#65533;3 1[&#65533;&#65533;&#65533;&#65533;&#65533;p $%&#65533;&#65533; &#65533;QH&#65533;&#65533;RmFhuz$Y&#65533;&#65533;&#65533;0
h'x&#65533;"&#65533;h<1&#65533;6F&#65533;XgcW&#65533;&#65533;vN}/&#65533;&#65533;&#65533;`>&#65533;&#65533;r&#65533;F&#65533;&#65533;&#65533;.&#65533;&#65533;"&#65533;&#65533;&#65533;zo/&#65533;@4&#65533;&#65533;&#65533;&#65533;s&#65533;&#65533;M&#65533;&#65533;b^(&#65533;&#65533;.&#65533;&#65533;_&#65533;d&#65533;= TO;&#65533;6E&#65533;%&#65533;, &#65533;&#65533;&#65533;1&#65533;&#65533;&#65533;%6V&#65533;&#65533;px&#65533;9o&#65533;bR&#65533;(&#65533;&#65533;!&#65533;&#65533;&#65533;u&#65533;M&#65533;&#65533;	pV&#65533;&#65533;s&#65533;&#65533;J&#65533;&#65533;jJO&#65533;U&#65533;&#65533;0&#65533;bC&#65533;7&#65533;&#65533;p&#65533;&#65533;&#65533;)&#65533;lF &#65533;&#65533;&#65533;fX&#65533;s&#65533;X&#65533;	&#65533;&#65533;/v&#65533;&#65533;&#65533;&#65533;&#65533;&#65533;u&#65533;;&#65533;&#65533;V]&#65533;@&#65533;&#65533;&#65533;`&#65533;&#65533;N&#65533;&#65533;;&#65533;Af&#65533;K0&#65533;:&#65533;&#65533;|&#65533;QP&#65533;p&#65533;&#65533;&#65533;&#65533;&#65533;S`7&#65533;&#65533;&#65533;<$V&#65533;&#65533;&#65533;&#1166;f&#65533;*&#65533;^&#65533;&#65533;&#1045363;&#65533;  &#1595;&#65533;&#65533;&#65533;&#65533;&#65533;0&#65533;&#65533;&#65533;V&#65533;&#65533;9[x&#65533;&#65533;Ib&#626;&#65533;&#65533;'&#65533;B&#65533;&#65533;P&#65533;~&#65533;4&#65533;E&#65533;&#65533;s&#65533;&#65533;&#65533;&#65533;Og&#65533;c &#65533;&#65533;!&#65533;H&#65533;-p&#65533;&#65533;$&#65533;&#65533;&#65533;&#65533;&#65533;&#65533;S &#65533;%$ `&#65533;&#65533;&#65533;&#65533;
2$0@ T,){f&#65533;"3CC2  &#65533;&#454;&#65533;L&#65533;1&#65533;&#65533;f&#65533;r&#65533;&#793;&#715;&#65533;,&#600;P&#65533;&#65533;&#593;8w&#65533;&#65533;&#65533;I&#65533;&#65533;-j&#65533;(&#1188;J&#65533;2m&#65533;&#65533;&#1000;R&#65533;&#65533;DXPgUJ9&#65533;&#65533;&#65533;5i&#65533;&#65533;A&#65533;&#65533;&#65533;W&#65533;&#65533;e&#65533;&#1121;GR{)&#65533;b&#65533;=)tPp&#65533;&#1398;T&#65533;&#65533;R&#65533;&#65533;&#1867;&#65533;&#65533;&#65533;0&#65533;&#65533;&#65533;&#65533;t&#65533;bf1&#65533;EUXX X+Xm&#65533;#&#65533;&#65533;&#65533;&#65533;&#65533;lP=|&#65533; &#65533;x&#65533;&#65533;|w&#65533;7&#65533;&#1878;&#65533;&#65533;&#65533;&#135;_&#65533;&#65533;8U&#65533;&#65533;&#65533;&#65533;&#65533;4h&#1160;&#65533;f&#65533;&#65533;?&#65533;&#65533;\&#65533;[&#65533;&#65533;*&#27417;&#65533;g&#65533;&#65533;h&#65533;&#65533;&#65533;&#65533;&#65533;&#65533;I"8!E&#65533;&#65533;&#65533;LQAQ  J#T@5&#65533;r&#65533;K&#39778;&#65533;&#65533;&#65533;7&#65533;G 1Zi&#65533;&#65533;y&#65533;&#65533;T'&#1041;B&#65533;P&#65533;~&#964;&#65533;	x6&#65533;$&#65533;U&#65533;1&#65533;U&#65533;5&#65533;&#65533;ZA&#65533;&#65533;&#65533;d&#65533;R&#65533;VY&#65533;Q)&#65533;&#65533;#&#65533;&#65533;&#65533;P &#65533;&#65533;1&#65533;&#65533;g3x&#65533;&#65533; &#65533;&#65533;&#65533;dcB&#65533;&#65533;,&#65533;]d&#65533;(&#65533;&#65533;c@"&#65533;,&#65533;&#65533;)L&#65533;&#65533; Vl-yB&#65533;&#65533;y3&#65533;&#65533;&#65533;Uu&#65533;H@2&#65533;Ra&#65533;&#1000;r&#65533;	&#65533;"&#65533;>&#65533;&#65533;A3Zz&#65533;p&#65533;&#65533;&#65533;&#65533;B:
P&#65533;,x&#65533;k|5&#65533;Z&#65533;j7j
&#1610;<0&#65533;&#65533;H)S3|&#65533;&#65533; &#65533;<e&#65533;&#65533;&#65533;R&#65533;&#65533;l&#65533;&#65533;	&#65533;&#65533;	&#65533;&#65533;&#65533;&L&#65533;&#65533;&#65533;Dg&#65533;&#65533;S
c|&#65533;&#65533;i~&#65533;0&#65533;&#65533;&#65533;&#65533;(&#65533;&#65533;&#65533;K&#65533;&#65533;&#65533;C&#65533;&#65533;nO&#65533;&#65533;&#65533;&#65533;&#65533;&#65533;K#&#65533;,&#65533;&#65533;
&#65533; &#65533;&#65533;V&#65533;&#65533;&#65533;&#65533;P&#65533;@&#65533;&#65533;&#65533;&#65533;&`&#65533;P0&#65533;&#65533;&#1420; 5&#65533;_&#145;`&#65533;&#65533;D&#65533;,p&#65533; V#}d&#65533;4t"z&#888;|Q)I&#65533;p&#65533;&#65533;&#65533;&#65533;&#65533;_)&#65533;&#65533;IEw-&#65533;&#65533;&#65533;&#65533;&#65533;qD@&#65533;"&#65533;Xv&#65533;&#758;bD&#65533;&#65533;a&#65533;&#65533;AD&#65533;Y&#65533;[&#65533;&#65533;&#65533;&#65533;S&#65533;1&#65533;&#1313;A(&#1980;&#65533;&#65533;&#553;CT&#65533;&#65533;/&#65533;&#65533;	&#65533;&#65533;S&#65533;&#65533;&#65533;&#65533;)&#65533;&#65533;"K0P'l1&#65533;&#65533;$&#65533;X&#65533;&#65533;K&#65533;&#940;a&#65533;~&#65533;3&#969;>&#65533;L,&#65533;*&#65533;'&&#65533;w&#65533;&#65533;&#65533;L&#65533;&#65533;	&#65533;&#65533;&#65533;7&#65533;A}&#65533;5&#65533;&#65533;^4&#65533;o&#65533;&#65533;dL&#65533;&#65533;&#65533;i&#65533;&#65533;E&#65533;&#65533;&#65533;&#65533;g&#65533;&#65533;6&#65533;&#65533;L&#65533;&#65533;S&#65533;&#65533;&#65533;A&#65533;wh>&#65533;f&#65533;&#65533;	p&#65533;'&#65533;&#65533;m0&#65533;h&#65533;&#65533;H&#65533; B &#65533;&#65533;&#65533;4b&#65533;Qm&#65533;I&#65533;&#65533;Q
dl{&#65533;L&#672;!&#65533;&#65533;&#65533;'g&#65533;_6@J&#65533;%&#65533;q3&#65533;&#65533;
-&#65533;&#65533;&#65533;&#65533;&#1511;&#65533;&#65533;QFt&#65533;&#65533;`&#65533;\&#65533;&#937;&#550;/&#65533;&#65533;k[&#65533;&#65533;&#65533;%&#65533;&#65533;.&#65533;&#65533;h=~el> &#65533;#l&#65533;&#65533;Dc\ _&#65533;>&#65533;%g	&#65533;n&#65533;&#65533;V&#65533;&#65533;R&#65533;&#65533; &#65533;`&#65533;&#65533;a&#65533;=Dyl&#1623; .&#65533;B&#65533;&#65533;c&#65533;hF2xa&#263;hD&#65533;Z*&#65533;&#65533;L&#65533;&#65533;fCc&#65533;>t&#65533;&#65533;!,i &#65533;&#65533;&#65533;8D9V&#65533;B&#65533;&#65533;5&#65533;;&#65533;&#65533;&#65533;j)&#65533;&#65533; &#65533;&#65533;&#65533;&#65533;&#65533;PpA&#65533;&#65533;!&#65533;V@&#65533;] fb&#65533;P&#65533;&#65533;&#65533;$.>7&#65533;&#65533;XE&#65533;=cfP&#65533;Z&#65533;&#65533;&#65533; @ &#65533;&#65533;&#65533;pN2cR&#65533;&#65533;`&#65533;&#65533;lJ&#65533;&#65533;@&#65533; :&#65533;B&#65533;<4&#65533;&#65533;	` &#65533;#K;&#65533;&#65533;x&#65533;|&#65533;]&#65533;&#65533;$p &#65533;&#65533;&#65533;P&#65533;&#65533;%&#65533;&#65533;&#65533;&#65533;{Rr&#65533;`-&#65533;0&#65533;$&#65533;TTa4]&#65533;&#65533;8kis&#65533;&#65533;	&#65533;&#65533;&#65533;7&#65533;C0J&#65533;=&#65533;&#65533;p&#65533;&#65533;&#65533;&#65533;&#65533;u&#781;&%&#65533;&#65533;A&#65533;G&#65533;&#65533;%,,&#1212;c&#65533;&#65533;M&#65533;&#65533;D&#65533;Si&#65533;M&#65533;&#65533;o"&#41683;&#65533;&#65533;Nx&#65533;&#65533;!&#65533;&#65533;%.a&#65533;&#65533;*&#65533;&#65533;P 4}^&#65533;a&#65533;>L&#65533;&#65533;#&#65533;%&#65533;&#65533;8#eH&#65533;&#1086;&#65533;!&#65533;&#65533;&#65533;)&#65533;!	A&#65533;&#65533;Q@MaHp6 &#65533;&#1205;(&#65533;I k&#65533;&#65533;@<&#65533;&#65533;tL
<5&#65533;!	0h^&#1994;&#65533;7`	&#65533;&#65533;^3>&#65533;&#65533;&#65533;&#65533;riT&#65533;&#65533;P&#65533;%S&#65533;&#65533;&#65533;U&#65533;5&#65533;&#65533;&#65533;&#65533;&#65533;]b&#65533;&#65533;t&#65533;.B&#65533;Y r&#65533;H&#65533;.&#65533;@E&#65533;~T!x Z&#65533;&#65533;4&#65533;I&#65533;&#65533;&#65533;&#65533;v&#65533;N&#65533;&#65533;u]nf&#65533;5&#65533;, Qu&#65533;)&#65533;/&#65533; &#65533;9&#65533;[&#65533;&#65533;&#65533;A/&#65533;pN&#65533;H	&#65533;s Eg&#65533;gY&#1057;&#65533;&#65533;P &#65533;A&#65533;?M&#65533;,&#65533; &#65533;&#65533;TR(I&#65533;&#65533;Qp>&#65533;&#65533;&#65533;BBs&#65533;&#65533;&#65533;8$E&#65533;&#65533;&#65533;Lh!E&#65533;&#65533;&#65533;&#65533;"&#65533;r&#65533;;&#65533;[&#65533;"&#65533;!:B&#65533;n&#65533; &#65533;$&#65533;C&#65533;Qx&#65533;&#65533;NP&#65533; o5%&#65533;&#65533;A?M&#65533;,&#65533;&#65533;&#65533;WK&#65533;&#65533;)j[&#65533;Y&#65533;&#65533;&#65533;s3&#65533;!Jwq&#65533;/DX&#65533;S&#65533;&#65533;&#1869;&#65533;&#131;O&#65533;&#65533;&#65533;/Z&#65533;&#65533;&#65533;7Y$.&#65533;&#65533;]&#65533;&#65533;f&#65533;R &#1931;&#194;&#65533;+W&#65533;&#65533;&#65533;&#65533;&#65533;@Vn&#65533;&#577;8x&#65533;&#65533;w&#65533;&#65533;~ &#65533;xq@QF&#65533;Kl&#65533;#DM&#65533;R	&#65533;|&#65533;&#65533;&#65533;|&#65533;&#65533;pB&#65533;&#65533;i&#65533;\&#65533;&#65533;&#65533;&#65533;&#65533;#&#65533;g&#65533;4&#65533;N)&#65533;&#609;;o4&#65533;|&#65533;'&#65533;&#65533;&#65533;*&#65533;!Hv$&#65533;p&#65533;&#65533;&#65533;X&#65533;&#65533;&#65533;&#65533;R&#457;2&#65533;`a&#65533;&#65533;&#65533;&#65533;&#65533;&#65533;&#65533;&#65533;4&#65533; D6-&#65533;Nyd&#64884;LzA&#65533;*4&#65533;&#65533;&#65533;&#65533;H&#65533;&#65533;V&#65533;&#65533;%&#65533;&#65533;&#65533;Wd&#65533;&#65533;y@&#65533;2@&#65533;[X&#65533;9&#65533;]TLb&#65533;&#65533;RY&#65533;x&#65533;&#65533;&#65533;&#65533;&#65533;&#65533;&#65533;(&#64150;&#65533;b;&#65533;/9&#65533;

&#65533;Z%&#65533;&#65533;&#65533; &#65533;i%V]8&#65533;	X&#1195;r&#65533;3T&#65533;.&#65533;&#65533;/,q2"z&#65533;( |~&#65533;&#65533;&#65533;&#65533;M&#1588;&#65533;&#65533;n`&#65533;&#65533;&#65533;&#65533; My&#65533;&#65533;
$&#65533;)q$V(^q&#65533;X&#65533;&#65533;&#65533;&#1572;&#65533;6&#65533;&#65533;YH&#65533;B&#65533;&#65533;&#65533;s2O&#65533;-4 &#65533;&#65533;Q
;&#65533; &#65533;\9Q&#65533;&#65533;q'&#65533;&#65533;&#65533;dp&#65533;/&#65533;&#65533;U(&#65533;.&#65533;&#65533;&#65533;&#65533;ey&#65533;&#65533;&#65533;&#65533;&#65533;&#65533;BL&#65533;z&#65533;&#65533;&#46161;2B&#65533;2wF1&#65533;&#65533;d&#65533; &#65533;&#65533;&#65533;&#934;&#65533;&#65533;Hv&#1029;&#65533; H&#65533;&#65533;Of0&#174;&#65533;"u&#65533;^MC&#65533;&#65533;q&#65533;_&#65533;&#65533;l'&#65533;Z&#65533;&#65533;&#65533;&#65533;&#65533;&#65533;NPMBD&#65533;.A&#65533;&#65533;&#1922;@L&#65533;&#65533;K-A&#65533;X&#65533;O&#65533;&#65533;m&#65533;&#65533;&#65533;&#65533;&#65533; &#65533;&#1938;)5&#65533;^&#65533;&#65533;g.&#65533;0 	&#65533; &#65533;JuXt&#65533;<@&#65533;=&#65533;XU&#65533;&#1821;&#65533;4C.l&#65533;&#65533;H&#65533;=&#65533;&#65533;l@\Bg&#65533;E&#65533;lA&#65533;&#65533;J&#65533;4&#65533;&#65533;.E&#65533;/\&#65533;&#23557;t&#65533;#&#65533;&#65533;&#1209;&#65533;&#49155;&#65533;&#65533;&#65533;&#65533;&#65533;@l&#65533;m!&#65533;&#65533;@&#65533;A&#65533;&#65533;&#65533;]xTJ&#65533;Q&#65533;&#65533;&#65533;W`@`&#65533;Y&#65533;&#65533;&#65533;&#65533; <&#65533;(&#65533;X&#65533;&#65533;&#65533;&#71110;&#65533;+ &#65533;&#65533;&#65533;&#65533;&#65533;&#65533;D X 4BU&#65533;X E&#65533;&#65533;0$f &#65533;'tA&#65533;1U&#65533;G| T&#65533;&#65533;&#65533;*&#65533;&#65533;D&#65533;a&#65533;|
&#65533;&#65533;iN2B\&#65533;j&#65533;&#65533;G&#65533;&#65533;,!&#926;[I
dAt&#65533;&#65533;t&#65533;&#65533;0
H&#65533; &#65533;&#65533;&#65533;pY&#65533;H .d89&#65533;1&#65533;&#65533;&#65533;a&#65533;&#65533;&#65533;B&#65533;&#65533;B
&#65533;a%e&#65533;U@ &#65533;&#65533;/&#65533;&#65533;e&#65533;*&#65533;&#65533;@&#65533;&#65533;&#65533;&#65533;&#1800;&#65533;&#65533;&&#65533;Ny&#65533;&#65533;&#65533; [&#65533;&#65533;&#65533;&#65533;/<&#65533;m(&#65533;#p&#65533;&#65533;&#65533;3*"&#65533;&#65533;&&#65533;&#65533;&#65533;1&#256;&#65533;X&#65533;4&#65533;&#697;&#65533;&#65533;]&#65533; &#65533; (&#65533;W&#65533;&#65533;/&#65533;&#65533;`&#65533;a&#65533;&#65533;&#65533;D&#65533;H&#65533;&#65533;&#65533;Kw,D&#65533;&#65533;<&#65533;0C1&#65533;A&#65533;&#65533;&#65533;=
&#65533;#&#65533;Z*dcT&#65533;&#1302;p&#65533;@|B.z0C'&#65533;A	|H^&#65533;#&#1573;b;&#65533;N*D3&#65533;&#65533;&#65533;X&#65533;"&#65533;p&#65533;&#65533;&#65533;XN^&#748; `&#65533;.&#65533;&#65533;&#65533;' B&#65533;&#65533;&#65533;@&#65533;&#65533; 1&#65533;&#65533;&#65533;cL&#65533;U0&#65533;
&#65533;&#65533;pA&#65533;y B&#65533;z)e
$&#65533;+&#65533;&#65533;&#1185;&#65533;&#65533; &#65533;&#65533;7&#65533;&#65533;A#&#65533;f&#65533;3&#65533;!&#65533;@&#65533;&#65533;&#65533;	&#65533;P&#65533;d&#65533;&#65533;dAD&#65533;D&#65533;}&#65533;&#65533;At@&#65533;&#65533;M,&#65533;qx&#65533;&#65533;&#65533;$&#1794;A%3&#1794;&&#65533;@&#65533;	&#65533;&#65533;u
&#65533;&#65533;,X&#65533;&#65533;Q0&#65533;(QY&#65533;%&#65533;1&#65533;B&#1924;&#65533;k1T
 ,@K&#65533;&#65533;B&#65533;&#65533;6&&#65533;G&#65533;&#65533;&#1793;+&#65533;&#65533;&#65533;&#65533;'&#65533;&#65533;v &#65533;&#65533;y&#65533;&#65533;%c6&#65533;;NW&#65533;&#65533; OtL&#65533;D&#65533;&#65533;QI&#65533;H&#768; &#65533;&#65533;&#65533;-d&#65533;j&&#65533;k&#65533;&#1353;9@&#65533;&#65533;C"
3&#65533;&4:&#65533;&#65533;&2.]!\	p&#65533;D &#65533;@&p&#65533;Z>&#65533;'X&#65533;	&#65533;&#65533;&#65533;&#65533;Y&#1504;&#65533; &#65533;@&#65533;&#65533;t&#65533;&&#65533;1&#65533;&#65533;D :r!+z&#65533;Bt&#65533;|'$&#65533;&#65533;&#65533;&#65533;}A&#65533; &#65533;&#65533;&#65533;*&#65533;(&#65533;t&#65533;
&#65533;&#65533;(p&#65533;U&#65533;&#65533;FJ&#65533;&#65533;&#65533; 	Y1 &#65533;W&#65533;3&#1793;&#65533;&#65533;J-]&#65533;C,N&#65533;&#65533;A&#65533; t&#65533;}%&#65533;
&#65533;&#65533;B'1&#65533;% &#65533;&#65533;&#65533;<m
P&#65533;Q&,&#65533;e\D/\	&#65533;&#65533;Mz&#65533;K=&#65533;&#305;(&#65533;&#65533;&#65533; 8 AV&#65533;&#65533;@	H&#65533;N}&#65533; &#65533;&#65533;x&#65533;&#65533;&#65533;F0&#65533;Bt&#65533;0&#65533;OHJ&#65533;&#1546;~4ZH&#519;&#1536;<i&#65533;&#65533; `&#65533;c&#65533;F &#65533;@&#65533;x&#65533;]LB\ &#65533;5&#65533;o &#65533;\]&#65533;D&#65533;&#65533;&#65533;&#65533;3&#65533;&#65533;&#65533;&#65533;g&#840;&#65533;&#65533;&#65533;nMj@TAL`U&#65533;P&#65533;D&#65533;IH&#65533;;&#65533;&#65533;\&#65533;&#65533;&#1814;.<]	&#65533;&#65533;)&#65533;	@D&#65533; x&#65533;&#829;&#296;&#65533;Q%&#65533;&#65533;p&#65533;&#65533;4C&#65533;&#65533;&#65533;`"&#65533;&#65533;&#65533;&#65533;&#65533;3<BL&#65533;~&#65533;&#65533;j&#65533;4&#65533; &#65533;&#65533;J1&#65533;T \`&#65533;&#65533;&#65533;&#1586;&#1678;&#65533;&#65533;o&#65533;&#65533;&#65533;Q&#65533;L&#65533;@@&#65533;&#65533;&#65533;fU &#65533;V&#65533;.9&#65533;0h&#65533;X&#65533;%&#65533;&#65533;&#65533;E&#65533;&#65533;=@.&#1582;&#65533;&#65533;&#65533;#&#65533;(p&#65533;&#65533;B&#65533;8CZ^&#65533;&#65533;T &#65533;&#170;&#65533;!t t&#65533;&#65533;&#65533;,x&#65533;
&#65533;B&#65533;&#65533;KC&&#65533;hI&#273;&#65533;&#65533;^J&#65533;2&#65533;&#65533;&#65533;XH&#65533;PR&#65533;p&#65533;
@ &#65533;&#65533;&#65533;&#65533;w&&#65533;&#2020;(&#65533;&#65533;mC&#65533;@<&#65533;&#65533;&#65533;&#65533;,~2&#65533;&#65533;@h&#65533;&#65533;/i&#1041;&#65533;.&#65533;,~)&#65533;Z(@PA.4m3( H &#994;&#65533;J&#65533;E&#65533;&#65533;+&#65533;&#65533;%)&#65533;&#65533;0^&#1538;&#65533;b&#65533;&#65533;&#65533;&#65533;&#65533;^Q}&#65533; h@pA(
&#65533;X&#65533;A&#49195;Z&#1468;P&#65533;wp&#65533;Z&#65533;&#65533;!&#65533;&#65533;&#65533;&#65533;D20&#65533;&#65533;S&#65533;&#65533;,C]&#65533;.&#65533;&#65533;&#65533;&#65533;|&#65533;&#65533;&#65533;&#65533;&#65533;-&#65533;&#65533;&#65533;|Q p&#65533;&#65533;:&#65533;&#65533; |&#65533;.$h+&#65533;G&#65533;R&#65533;&#65533;&#65533;UxpA&8&#65533;&#65533;%&#65533;*&#65533;AL&#65533;L&#65533;Y&#65533;t!	&#65533;&#65533;&#65533;&#136;&#281;&#65533;HX&#65533;&#65533;(&#65533;	&#65533;&#65533;&#65533;&#65533;P&#65533;&#65533;&#65533; Qt	&#65533;G&#65533;&#65533;  &#65533;&#65533;*&#65533;&#65533;2&#65533; &#65533;&#65533;&#65533;&#65533;&#65533;b&#1019;&#65533;&#65533;B'M&#65533; &#65533;@3&#65533;R&#65533;&#65533;&#65533;/q&#65533;G3&#65533;&#65533;	+&#65533;j.&#65533;-&#65533;f&#65533;&#65533;*_
&#65533; $ &#65533;.&L,&#65533;-(&#65533;9&#65533;G~p$p&#65533;To&#65533;	S&#65533;D&#65533;&#65533;&#65533;Av&#65533;u&#65533;A&#768;v{&#65533;	&#65533;o&#980;oL(-H&#65533; ~U&#928;&#65533;&#65533;C&#65533;&#65533;+ W!J$&#65533;&#65533;:&#65533;L&#65533;&#65533;&#65533;&#65533;&#65533;3<&#173;VV&#65533;&#65533;w8&#65533;$&#65533;&#65533;	r&#65533;
&#65533;1&#65533;&#65533;&#65533; @&#65533;&#65533;,&#65533;&#1224;	&#65533;&#65533;&#65533;&#65533;&#65533;b1q,W&#65533;5&#65533;(A&#65533;&#843;&#65533;(&#65533;@tf&#65533;T[&#65533;}D&#65533;$&#65533;&#65533;Z&#65533;0Bp &#65533;&#65533;5&#65533;&#65533;&#65533;&#65533;&#65533;/&#65533;&#65533;H&#65533; 7*&#65533; &#65533;&#65533;:"&#65533;&#65533;&#65533;&#65533;&#65533;&#65533;&#65533;\&#65533;D&#65533;&#1209;&#65533;/T&#65533;&#65533;&#213;&#65533;@&#65533;&#65533;(+&#65533;
|&#65533;6&#65533;&#65533;&#36234;&#35378;&#65533;&#65533;&#65533;E&#65533;
W&#65533;&#65533;x&#65533;,&#65533;&#65533;&#65533;&#65533;&#372;&#65533;r&#65533;f*&#65533;&#65533;0&#65533;#&#65533;e&#65533;6&#65533;0l&#65533;&#65533;j&#65533;^?Z^&#65533;&#65533;&#65533;#&#65533;Bi^$&#65533;&#65533;+&#354;	&#1538;&#65533;&#65533;&#65533;P&#65533;&#65533;&#65533;Cd&#65533;-&#65533;&#65533;&#65533; 0&#65533;&#65533;J~X&#65533; &#65533;Bz&#65533;&#65533;*&#65533;@6S&#65533;6/n&#65533;&#65533;=&#65533;s&#65533;\ @|&#65533;&#65533;&#65533;&#65533;e
As&#1874;&#65533;\&#65533;&#65533;T0+&#65533;&#65533;&#65533;@T%&#65533;g2&#1419;&#65533;&p&#65533;&#65533;]B&#65533;&#65533;&#65533;&#65533;&#65533;&#65533;&#65533;~8&#65533; x&#65533;_&#65533;&#65533; hi&#65533;&#65533;6&#65533;&#1835;&#65533;W&#65533;&#65533;'0Ui&#65533;&#65533;&#65533;&#65533;wBuq0p&#65533;&#65533;F&#65533;&#65533;&#65533;t&#65533;&#65533;
&#65533;&#65533;&#65533;&#65533; "^t&#65533;!&#65533;G&#65533;&#65533;&#65533;&#65533;&#65533;&#65533;&#65533;0AZ&#65533;&#65533;^~&V &#65533;)&#65533;L&#65533;~&#65533;&#65533;OP&#65533;,&#65533;"&#65533;&s&#65533;B0&#65533;I-&#65533;&#65533;&#858;&#65533;&&#65533;kT;&#65533;-&#65533;&#65533;|&#65533;XR&#65533;&#65533;A&#65533;*W&#65533;&#65533;
k &#65533; &#65533;&#65533;&#65533;,o&#65533;&#65533;@r&#65533;U>&#203;U&#65533;&#65533;&#65533;m&#65533;&#65533;1&#65533;&#65533;&#65533;b&#65533;&#556;&#65533;"f&#65533;&#65533;*&#65533;&#65533;&#65533;&#65533;B&#65533;&#65533;U&#65533;a&#65533;&#1840;A&#65533;#&#1792;H&#65533;&#65533;&#65533;A%&#65533;G$&#65533;B&#65533;@&#65533;&#65533;<&#65533;'&#65533;CT&#65533;&#65533;$&#65533;/ &#65533;&#528;&#65533;&#1362;vG&#65533;5^E&#1895;&#65533;uL!QN&/.&#65533;,'&#65533;&#65533;&#1025;)&#65533;0!%&#65533;/&#65533;&#65533;&#65533;*?ro&#65533; &#65533; *&#65533;[&#65533;&#65533;&#65533;&#65533; ]H&#65533;&#65533;,,zl&#65533;3T&#65533;07	@&#65533;&#65533;(Y&#65533;&#65533;&#65533;&#65533;h!&#65533;&#65533;&#65533;&#65533;&#65533;&#65533;(&#65533;nz&#65533;%&#65533;AG&#65533;&#1929;&#65533;x&#65533;	&#65533;&#65533;x&#65533;&#65533;A&#65533;&#65533;AY&#65533;&#65533;t&#65533;&#65533;m&#65533;&#65533;&#65533;e&#65533;g&#65533;@&#65533;H&#65533;&#637;&#65533;2H&#65533;&#65533;&#65533;&#65533;&#65533;w&#65533;&#65533;&#65533;$&#65533;B&#65533;&#65533;&#65533;-T&#65533;|6&#65533;&#65533;&#65533;1&#65533;&#65533;K&#65533;B&#65533;&#65533;&#65533;j&#65533;&#65533;&#65533;&#336;!B-@&#65533;&#1884;B2&#65533;&#65533;3&#65533; HtA#&#65533;j&#65533;&#65533;,&#65533;&#65533;H&#65533;&#65533;&#65533;9&#65533;&#65533;p@&#65533;&#65533;7&#65533;&#65533; &#65533;&#65533;&#65533;V&#65533;A&#65533;D&#65533;&#65533;&#1338;{VEA'&#65533;&#65533;&#65533;E|&#65533;&#65533;&#65533;&#65533;r&#65533;r&#65533;D&#65533;1&#65533;&#65533;&#65533;wA&#65533;&#65533;&#65533;&#65533;)&#65533;:&#65533;&#65533;&#65533;&#65533;jJ&#65533;B&#65533; %&#65533;&#1217;&#65533;)&#1536;Jk0&#166;&#65533;0 &#65533;&#65533;-C0&#65533;&#65533;,&#65533;&#65533;S,&#65533;d&#65533;s[ HA&#65533;&#65533;xAwDL&#65533;o&#65533;&#65533;-&#65533;# d&#65533;.&#65533;bM&#65533;&#65533;@T&#65533;&#65533;H&#2011;&#65533;&#65533; d&#65533;C[DA&#1954;&#65533;&#65533; -&#65533;&#65533;E&#65533;&#65533;&#65533;&#65533;zZ&#65533;Q&#65533;K&#65533;&#1194;Ex&#65533;@&#65533;P.1&#65533;8&#65533;&#65533;&#65533;&#65533;B&#65533;Y$&#65533;&#65533;]#&#65533;&#307;&#65533;RV<p `Ar&#65533;&#65533;a&#65533;	&#65533;&#65533;&#65533;&#65533;&#65533;&#65533;&#65533;&#65533;&#65533;&#65533;Jy&#65533;&#65533;&#65533;&#65533;B&&#65533;&#953;jO&#392;&#65533;8&#65533;~Tjd}C &#65533;&#65533;&#65533;&#65533;&L&#65533;&#65533;&#65533;zp^ &#65533;&#65533;@P2X&#65533;&#65533;&#65533;&#1780; &#65533;@&#65533;a4&#65533;$&#65533;&#65533;1&#65533;&#65533;bU&#65533;&#65533;w&#65533;?
Qd&#65533;y&#65533;A&#65533;&#65533;x&#65533;l~&#65533;p&#65533;&#65533;/&#65533;&#65533;n&#65533;&#65533;p%X#&#65533;&#65533;,@b&#65533;&#65533;C&#65533; %`&#65533;&#65533;=&#65533;$&#65533;+>N X&#65533;+&#65533;3&#65533;&#65533;"p@_&#65533;&#65533;h &#65533;@tz&#65533;mLB	&#65533;&#65533;&#65533;&#65533;&#65533;&#65533;&#65533;;E&#65533;i4@&#65533;&#65533;&#65533;&#65533;X&#65533;&#65533;&#65533; &#65533;&#65533;&#65533;M&#65533;9@(@&#65533;Q&#606;%T&#65533;&#1049;&#65533;&#65533;&#65533;5C&#65533;g&#388;&#65533;(&#65533;@&#65533;@&#65533;Az&#65533;R$&#65533;&#65533;(:&#65533;&#65533;Ce&#65533;&#65533;  &#65533;qc&#65533;>&#65533;&#65533;&#65533;|&#65533;&#65533;fE&#65533;&#65533;&#65533;f*&#65533;HCI&#65533;&#65533;F&#65533;:s&#65533;&#65533;&#65533;u&#65533;&#65533;&#65533;&#65533;&#65533;:&#65533;&#65533;&#1230;&#65533;&#65533;U&#65533;&#65533;m[&#65533;o&#65533;&#405;;7.H&#65533;e&#65533;n&#65533;&#65533;1A#j&#65533;&#65533;&#65533;&#65533;&#65533;&#65533;;&#65533;&#65533;&#65533;&#65533;f&#65533;&#65533;y&#65533;&#65533;Q&#65533;.&#65533;&#65533;&#65533;Y%,#&#65533;(P&#65533;q&#17230;&#65533;J&#65533;&#65533;&#65533;1&#65533;
&#65533;qA&#65533;c&#465;F&#65533;&#65533;,"&#65533;Rk` -+ &#65533;&#65533;<&#65533;ZfN&#65533;jO&#65533;&#65533;&#65533;&#65533;m&#65533;&#65533;"Y&#65533;6;J&#65533;

&#65533;&#65533;GO-&#65533;ny&#65533;&#65533;&#65533;&#1237;,9&#65533;T&#65533;%&#65533;h"&#65533;&#65533;bd\&#65533;9Pq&#65533;{&#65533;d(&#65533;"\&#65533;n&#65533;&#65533;Z&#65533;*&#65533;fP&#65533;C&#65533;Lb&#65473;:&#65533;&#65533;=&#65533;&#65533;i&#65533;d&#65533; a&#65533;>&#65533;&#65533;8@1&#65533;&#65533;Q&#65533;p&#65533;&#1252;&#65533;H&#65533;+&#65533;E3&#65533;&#65533;&#65533;ER{O:&#65533;&&#65533;=>&#65533;&#65533;&#65533;r&#65533;&#65533;7rH&#65533;&#187;zd&#804;&#65533;&#65533;&#65533;R&#696;&#65533;&#65533;&#65533;&#65533;2&#65533;a
&#65533;&#1192;O&#65533;3&#65533;8&#65533;&#1188;@ 	&#65533;&#65533;2 V&#65533;"&#65533;&#65533;&#65533;&#1610;%f&#65533;Yf&#65533;&#858;&#65533;&#65533; &#65533;&#564;4&#65533;&#65533; <2&#65533;&#818;&#65533;&#65533;h&#65533;&#65533;:&#65533;&#65533;Q&#65533;S0&#65533;P&#65533;`a&#65533;[`&#65533;-"fF&#904;&#65533;d&#65533;o&#65533;1&#847;~&#65533;&#65533;KVB&#665;Z9B&#65533;%M=5$&#614;&#65533;UW(&#65533;&#65533;&#65533;&#140;8*&#65533;&#65533;&&#65533;P&#65533;&#65533;&#65533;&#65533;&#65533;&#65533;&#65533;&#65533;&#908;&#65533;&#65533;&#65533;&#65533;*&#65533;403,&#65533;@&#65533;&#65533;&#343;CLf&#65533;-8Pr&#65533;iY&#65533;U&#65533;5&#65533;7&#65533;&#65533;Q&#398; &#65533;&#65533;6&#65533;%R&#65533;@c&#65533;n=M#&#65533;`&#65533;]&#65533;t	C6(&#65533;,4O=&#65533;&#65533;
&#65533; &#65533;&#65533;f&#65533;,&#65533;&#65533;&#65533;&#65533;&#65533;U&#65533;&#65533;&#65533;&#1339;&#65533;,@,&#65533;0&#65533;&#65533;&#65533;&#65533;&#65533;&#65533;j&#65533;I&&#65533;}&#65533;63+&#65533;c&#65533;&#65533;&#940;EPa&#65533;&#65533;g&#65533;y#~&#65533;&#65533;1&#65533;bc&#65533;aFN&#65533;&#65533;&#65533;&#65533;&#65533;@Zo &#65533;&#65533;d_&#65533;D)&#65533;&#65533;g&#65533;&#65533;&#65533;'&#65533;%a&#65533;&#65533;&#65533;&#65533;&#65533;$&#65533;&#65533;c&#65533;@&#65533;&#65533;&#65533;7&#65533;&#65533;8&#65533;cj!&#65533;&#65533;&#65533;&#65533;&i<&#65533;O<-j  &#65533;9"&#65533;&#65533;&#65533;@&#65533;&#65533;4&#65533;&#65533;'j&#65533;&#65533;&#65533;&#65533;
&#65533;Y&#65533;8&#65533;$&#65533;%U&#65533;0&#65533;6F&#573;(&#1895;&#65533;n 	d &#65533;&#65533;&#65533;&#65533;&#65533;&#65533;&#65533;&#65533;&#65533;&#65533;&#779;B&#65533;dft&#65533;6&#65533;[&#65533;&#65533;2:&#65533;5&#65533;U&#65533;&#65533;{&#65533;n&#65533;6&#65533;B&#65533;&#1500;I&&#65533;EM&#65533;&#65533;IO&#65533;&#65533;&#65533;&#65533;5G&#432;&#65533;&#65533;&#65533;3?&#65533;&#65533;&#436;&#65533;4u&#65533;G,`H&#65533;&#65533;m&#65533;x&#65533;^&#65533;m-cz8&#65533;&#65533;0U&#65533;aj&#65533;+&#1334;z&#65533;;2E&#65533;&#65533;&#65533;&#65533;&#65533;&#65533;A&#65533;n&#65533;&#65533;&#65533;&#1152;5&#65533;&#65533;PH1&#65533;'&#65533;P&#65533;*t%1&#65533;&#65533;@e&#65533;&#65533;3{&#65533;&#65533;&#65533;&#65533;&#65533;&#65533;qW&#65533;&#65533;&#65533;&#65533;&#194;0&#65533;&#65533;e_
B&#65533; &#65533;'{S&#65533;&#65533;[G.b &#65533;A&#65533;s&#65533;3&#65533;&#65533;L&#65533;&#65533;&#65533;3|&#65533;|&#65533;q&#65533;&#65533;&#65533;&#65533;BI)C9&#65533; &#65533; <*&#65533;p&#65533;r`&#65533;I&#65533;uH1Eb &#65533;	&#65533;&#65533;rp&#65533;&#65533;&#65533;a&#65533;.b&#65533;&#65533;$gE*:&#65533; >EV^&#65533;E&#65533; ~&#65533;&#65533;&#4632;J)&#65533;&#65533;=&#65533;&#65533;*7&#65533;/&#65533;&#1758;&#65533;B&#65533;&#656;D&#65533;$X&#65533;t&#65533;&#65533;gck&#65533; &#1840;
p)&#65533;&#65533;	&#65533;F_a`&#65533;hfF/4!	Q&#65533;B&#304;&#65533;6&#65533;&#65533;&#65533;(%d&#65533;e&#65533;&#17417;&#65533;U&#65533; ?&#65533;"'&#65533;L&#65533;0Q&#65533;z&#65533;J&#65533;&#65533;&#65533;&#65533; h&#65533;B&#65533;&#65533;T
O&#65533;&#65533;&#65533;&#65533;&#65533;&#65533;M&#65533;&#65533;jH&#65533;&#65533;l&#65533;L&#65533;|&#65533;&#65533;-&#65533;?yx&#65533;&#65533;&#65533;&#65533;&#65533;&#65533;b&#65533;D&#65533;&#65533;&#65533;[&#1281; A:a5
&#65533;E&#65533;&#65533;&#65533;&#65533;&#65533;&#65533;u 
&#65533;&#65533;&#65533;v&#65533;S,&#65533;&#65533;&#1540;(Pq&#65533;d0&#65533;&#65533;X&#65533;v0&#65533;&#65533;f&#65533;&#65533;&#65533;4&#65533;0&#65533;D&#65533;&#65533;N
&#65533;&#65533;P&#592;.&#65533;OYH&#65533;U&#65533;&#65533;-@hYi&#65533;P&#65533;&#65533;eG:&#65533;&#65533;$j&#65533;&#65533;df]&#65533;&#65533;>&#65533;N&#65533;&#65533;2*&#65533;9&#65533;&#65533;9&#65533;/*&#65533;F 0C&#65533;(qZ&#65533;10&#65533;&#65533;P5&#65533;&#65533;Q&#65533;P&#65533;k&&#65533;&#65533;&#65533;&#65533;-n&#1099;_&#65533;U&#65533;+&#65533;C	&#65533;&#65533;k&#65533;Q>&#65533;m&#65533;&#65533;&#65533;&#65533;&#65533;&#65533;&#65533;&#65533;&#65533;$C&&#65533;&#65533;&#65533;&#65533;X(BV&#65533;&#65533;@&#65533;]&#65533;D0b&#65533;! &#65533;&#65533;&#65533;.&#65533;U&#65533;&#65533;n&#6309;=&#65533;0&#65533;#0A$&#65533;G#`L`\&#65533;`&#65533;0&#65533;P&#65533;PF,&#65533;&#65533;&#65533;2&#65533; &#65533;&#1893;&#1525;Gs&#65533;*&#65533;&#65533;6&#1698;j`&#65533; !&#65533;&#65533;&#65533;g&#65533;B3@&#65533;&#65533;2&#65533;v&#65533;	&#65533; &#65533;fz!&#65533;"@&#65533;&#65533;&#65533;&#65533;&#65533;B&#65533;&#65533;&#65533;&#65533;?&#65533;&#65533;&#65533;&#65533;&#65533;&#65533;4&#65533;&#65533;]1t&#65533;&#65533;={&#65533;8&#65533;Y.R&#65533;L!&#65533;e&(&#11265;&#65533; SXD/&#65533;&#65533;&#65533;d&#65533;&#65533;&#65533;&#65533;&#65533;R&#232;&#65533;J&#65533; &#65533;&ta&#65533;&#65533;@&#65533;&#65533;&#65533;M&#65533;u&#65533;	$( &#65533;&#65533;&#65533;H&#65533;P&#65533; @"R&#65533;&#65533;&#65533;Z&#65533;&#65533;&#65533;&#65533;#&#65533;&#65533;&#65533;1"&#65533;&#1316;&#65533;"
	&#65533;&#65533;p&#65533;bECc&#65533;7&#65533;&#65533;&#65533;c&#805;&#65533;5&#65533;&#65533;&#65533;&#65533;G&#65533;g&#65533;*H&#65533; &#65533;&#65533;&#65533;&#65533;GN&#65533;ev@W9!&#65533;&#65533;&`&#65533;&#65533; &#65533;&#65533;&#65533;B`&#65533;/P&#65533;&#65533;P&#65533;&#65533;[&#1299;+dN]&#65533;/&#65533;_&#65533;&#65533;	&#65533;b&#65533;w5" XB&#65533;	&#1221;P&#65533;k&#65533;"&#65533;&#65533;`&#65533;&#65533;&#65533;A'&#65533;]&#65533; &#65533;l&#65533;E/&#65533;&#65533;d-&#65533;b4&#65533;&#65533;6&#65533;>e&#65533;`&#475;&#65533;|&#65533;#1 2 T&#65533;4&#65533;k&#65533;5P!&#65533;0&#65533;&#65533;r!Z &#65533;@FQm9&#65533;&#65533;S&#65533;&#65533; &#65533;_,&#65533;dP&#65533;%t&#65533;[&#65533;&#65533;jLu*S&#65533;&#65533;&#65533;&#65533;OP{<[&#65533;&#65533;hs@&#65533;&#65533;&#1261;&#65533;&#65533;(&#65533;`?]&#65533;&#22899;&#65533;&#65533;/&#65533;&#65533;N&#65533;J2&#65533; &#65533;E&#65533;G&#65533;&#1025;&#698;&#65533;m&#296;&#65533;U&#65533;1@j0&#65533;&#65533;&#1287;&#65533;&#65533;&#65533;Kx&#65533;&#65533;&#65533;d@)xz&#65533;&#65533;`&#2017;&#65533;&#65533;&#65533;&#65533;&#65533;&#65533;&#65533;&#65533;&#65533;3&#65533;q
Xy/0$|a&#65533;&#65533;k&#65533;&#65533;&#65533;hW&&#65533;&#65533;{(&#65533;&#65533;&#65533;&#65533;f$c&#65533;H&#65533;(.Q&#65533;J|&#65533;&#65533;@*V&#65533;-pe&#65533;&#65533;&#65533;&#65533;&#65533;&#65533;&#65533;&#65533;&#65533;?_&#65533;-&#65533;&#65533;&#65533;&#65533;&#65533;dx&#65533;H&#65533;&#65533;&#65533;a0)}&#65533;&#65533;[&#65533;&#65533;`}&#65533;	y&#65533;$&#65533; &#65533;@&#65533;5&#65533;&#65533;&#65533;&#65533;tG&#65533;&#65533;A&#65533;@&#65533;3&#65533;&#65533;`&#65533;&#65533;( y&#65533;`&#65533;&#65533;5c\D&#65533;&#65533;&#65533;&#65533;Z&#65533;&#65533;&#65533;x&#65533;"&#65533;e&#65533;P`&#65533;p&#65533;!&#65533;&#65533;D,&#65533;N* &#65533; >&#65533;"za&#65533;~ x&#65533;
&#65533;o&#65533;&#65533;&#65533;JcB|ak&#65533;'r<&#65533;j&#65533;&#65533;df &#65533;0m&#65533;*X&#65533;@jA&#65533;"i!: BlG&#65533;&#307;&#65533;O&#1140;&#65533;J\d|&#65533;&#65533;d&#65533;&#65533;&#65533;&#65533;&#65533;&#65533;&#65533;Tnc * &#65533;&#65533;&#65533;&#65533; &#65533;@&#65533;Y&#65533;&#65533;&#65533;F&#65533;&#65533;~A&#65533;&#65533;:&#65533;&#2014;&#65533;&#65533;&#65533;.&#65533;XB2&#65533;@ (&#65533;M&#65533;&#65533;&#65533;)4@,!&#65533;-&#65533;"&#65533;NAj&#65533;\&#65533;4&#65533;R`qn&#65533;Z&#65533;m&#65533;&#65533;&#65533;`&#65533;&#65533;&#65533;,#N0$3f&#65533;!&#65533;&#65533;&#65533;M"&#65533;&#65533;P'&#65533;a&#65533;`&#65533;&#65533;<&Q&#65533;&#65533;&#65533;c&#65533;E&#65533;&#65533;&#65533;k&#65533;&#1312;&#65533;z@&#65533;&#65533;n&#1933;1
. <@&#65533;&#65533;>&#65533;&#65533;&#65533; 
*`teBJ/"&#65533; &#65533;O!&#65533;a&#65533;&#65533;~&#65533;#&#65533;&#65533;`&#65533;""aX&#65533;l&#65533;&#65533;>*&#65533;&#65533;&#65533;dL&#65533;&#65533; Pa&#65533;&#65533;&#65533;&#65533;&#65533;&#65533;d!f&#65533; F#GBr&#65533;&#65533;lo!&#65533;&#65533;V&#65533;&#65533;&#38533; B`:a&#65533;8&#65533;&#65533;E$,q{&#65533;aV@B&#65533;u&#65533;X&#65533;V <f]&#65533;&#65533;&#739;&#65533;&#65533;&#65533;@&#65533;$@&#65533; &#65533;&#65533;&#65533;u&#65533;> &#65533;&#1122;f&#65533;
6&#65533;&#65533;,&#65533;&#65533;6B,&#65533;&#65533;&#65533;!&#65533;&#65533;&#65533;&#65533;&#65533;&#65533;al&#65533; &#65533;*&#65533;b3&#65533;&#65533;8a
&#1835;&#65533;>f&#65533;&#65533;\ &#65533;&#65533;&#65533;L*Yb$&#65533;Ax*&#65533;@&#65533;&#65533;&#65533;&#65533;.1&#65533;,
 &#65533;&#65533;lo3&#65533;&#65533;^`G$$%]i&#65533;&#65533;|&#65533;&#65533;M!&#65533;&#65533;D&#65533;&#65533;&#65533;v&#65533;&#65533;/&#65533;&#65533;$O&#65533;&#65533;&#65533;&#65533;H`\&#1186;&#65533; &C&#65533;G:&#65533; > ns C0&#65533;&#65533;z&#65533;&#65533;&#65533; 
&#65533;'	&#65533; &#65533;@\#y&#65533;!&#65533;&#65533;#&#65533;&#65533;B!D"vA,@!*&#65533;&#65533;o&#65533;ANqA&#65533;&#65533;,&#65533;&#65533;#&#65533;&#65533;&#65533;&#65533;u&#65533;aT&#65533;r&#65533;)&#65533; r`L&#65533;&#65533;&#65533;&#65533;X&#65533;/&#7340;|&#65533; $ &#65533;&#65533;&#65533;&#65533;&#65533;|&#65533;&#65533;&#65533;&#65533;1%d S&#65533;tN&#65533;&$ &#65533;&#65533; &#65533;.g&#65533;0J&#65533;&#65533;&#65533;&#65533;<&#65533;&'&#65533;X&#65533;4}d&&#65533;&#65533; &#65533;&#65533;u&#65533;&#65533;&#162;5_P   &#65533;@zRG"
&#65533;6&#65533;&#65533;	&#65533; f&#65533;&#65533;&&#666;a&&#65533;A&#65533;q:&#65533;&#65533;,!42)&#65533;`l&#65533;)f&#65533; t`Z&#65533;&#65533;,&#65533;3jR&#65533;&#65533;tl&#65533;"&#65533; $`"&#65533;3&#65533;f&#65533;&#65533;&#65533;.&#65533;&#65533;>#&#65533;&#506;&#65533;&#65533; x &#65533;&#65533;>&#1339;&#65533;&#65533;&#65533;&#65533;&004f.&#65533;^pJ: &#65533;&#65533;@&#65533;(&#65533;&#65533;@ d&@&#65533; G&#65533;&#65533;2&#65533;J`&#65533;&#65533;&#65533;	[D&#65533;HA&#65533;&#65533;&#65533;*aU1:ih!G&#65533;&#65533;-&#65533;&#65533; &#65533;&#65533;;&#65533;&#65533;H&#65533;&#65533;&#65533;&#65533;&#65533;&#65533;N&#65533;&#65533;H&#65533;&#65533;`&#788;1}}&#65533;4&#65533;`M&#65533;" &#65533; 0&#65533;&#65533;L&#65533;&#65533;&#65533;$S&#65533;r&#65533;&
 4&#65533;&#65533;>^&#65533;>&#65533;@'kG9&#65533;&#65533; vh&#65533;&#65533;Ar&#65533;s3&#65533;
&#65533; &#65533;&#65533;&#65533;TR^x&#65533;J$&#65533;&#65533;&#65533;h&#65533;&#65533;4&#65533;f&#65533;Y2&#65533;&#65533;@
i&#65533;&#65533;&#65533;@&#65533;tS4t3@r&#65533;Z&#65533;R&#65533;&#65533;B&#65533;k&#65533;l&#65533;&#65533;B&#65533;&#65533;<&#65533;5&#65533;a&#65533;&#65533;&#65533;&#148;F5Eg&#65533;V&#65533;t1
&#65533;j`We&#65533;W&#65533;N&#65533;h&#65533;&#65533;:&#65533;&#65533; Y&#494;&#65533;&#65533;&#65533;p&#65533;&#65533;j&#65533;&#65533;)&#65533;a&#65533;@&#820;&#65533;B&#65533;
u&#65533;T&#65533;	&#65533;&#909;&Z	&#65533;&#65533;*(N&#65533;
8a&#65533;&#65533;&N&#65533;&#65533;F$`&#65533;J&#65533;&#65533;PQ&#65533; &#65533;&#65533;\A&#65533; &#65533; b&#65533;9/&#65533;`E9&#65533;,&#65533;	a&#65533;&#65533;A
&&#65533;V&#65533;O,.v&#65533;F'&#65533;&#65533;`&#65533;K&#558;4*cIU8&#65533;&#65533;&#65533;cC&#65533;&#65533;q&#65533;:b<X |&#65533;&#65533;&#65533;h&#65533;z&#65533;&#65533;B&#65533;&#65533;@&#65533;&#65533;!&#65533;&#65533;&#1408;&#65533;+"&#65533;&#65533;,4` A&#65533;4&#65533;&#65533; 7&#65533;&#65533;#Z&#65533;D&#65533;0&#65533;&#65533;&#65533;&#65533;R&#65533;&#65533;5&#65533;&#65533;&#65533;R3&#65533;&#65533;\&#65533;V&&#65533;&&#65533;k&#65533;`&#65533;j!&#65533;&#65533; PK&#65533;&#65533;&#65533;n&#65533;h3&#65533;K3&#65533;M&#544;K&#65533;&#65533;@H`p&#65533;&#65533;L&#65533;&#65533; @&#65533;&#65533;&#65533;&#65533;pg&#65533;
&#65533;"&#65533;  &#65533;^A&#65533;&#65533;r0&#65533;	&#65533;&#65533;0&#65533;r&#65533;&#65533;)h&#65533;&#65533;&#65533;`4t2&#65533;Bp&#65533;Tw!|!f&#65533;V``&#65533;*&#65533;>!P`&#65533;&#65533;wx&#65533;&#65533; &#65533;&#65533;va&#65533;&#65533;&#65533;l&#65533;&#52818;&#65533;&#65533;&#65533;&#65533;3|X<&#65533;1rItx{&#65533;
 &#65533;&#65533;bK&#65533;&H&#65533;	&#65533; '&#65533; 	\&#65533;k&#1038;k&#65533;&#65533;&#65533;&#65533;&#404;&#65533;&#1280;,  r&#65533;&#65533;@J&#65533;&#1004;&#65533; @&#65533;$&#65533; " f&#65533;&#65533;H&#65533;T&#65533; &#65533;&#65533;3?&#65533; 2&#65533;&#65533;&#65533;&#65533;&#65533;&#65533;`E&#65533;HxP%&#65533;@f]4&#65533;S@&#65533;&#65533;&#65533; &#65533;&#21483;`&#65533;&#65533;u&#65533;&#65533;&#65533;l&#65533;&#65533;l?&#65533; &#65533;&#65533;|"&#65533;&#65533;*&#65533;A*2-&#1094;&#65533;j&#65533;8&#65533;&#65533;<`&#65533; |&#65533;'
v&#65533;H.&#65533;&#65533;&#65533;U&#65533;	&#65533; &#65533;dW&#65533; &#65533;nD&#65533;&#65533;&#65533;&#65533; &#65533;&#65533;&#65533;<&#65533;	@#&#65533;9#&#65533;&#65533;y&#65533;J!& m&#65533;)/l&#65533;D&#65533;&#65533;&#747;&#65533;&#65533;8&#65533;b&#65533; h&#65533;3&#65533;&#65533;u&#31953;&#65533;@~&#65533;&#65533;&#65533;%&#65533;&#65533;P&#65533;&#65533;	&#65533;d (+h&#65533;J@e&#65533;I&#65533;M&#65533;&#65533;j4(&#65533;&#65533;u$r &#65533;&#65533;KdF&#65533;&#65533;&#65533;|o&#65533;&#65533;&#65533;&#65533; &#65533;#A&#65533;`P3&#754;',8b&#65533;`f&#65533;4`&#65533;&#640;&#65533;&#65533;&#65533;&#65533; &#65533;9!|&#65533;
F&#65533;g&#65533;/&#65533;(&#65533;&#65533;9!&#65533;&#65533;
&#65533;&#65533;&#65533;LI &#65533;&#65533;s18&#65533;&#65533;8Zy&#65533;&#65533;&#1628;&#65533;&#65533;&#65533;&#65533;9a&#65533;&#65533;vH3&#65533;&#65533;&#65533;&#65533;&#65533;{&#65533;M&#65533;&#65533;7t@T&#65533;	,'@)mF&#65533;&#65533;(&#65533;$&#65533;&#65533;\&#65533;&#65533;&#65533; &#65533;v&#65533;0G&#65533;_P")$ 0&#65533;&#65533;|@&#65533;4 &#65533;"h>wW=S&#65533;&#65533;IJD&#65533; 	n&#65533;&#65533;t&#65533;=@xc(&#65533;!V&#65533;&#134;u 6&#65533;&#65533;s&#65533;&#65533;<A&#65533;&#65533;&#65533;V8&#65533; &#65533;`&#65533;Y&#65533;v&#65533;&#65533;K&#65533;&#65533; &#65533;&#65533;x&#65533;.&#65533;&#65533;&#65533;@&#65533;&#65533;q&#65533;&#65533;kF&#65533;S&#65533;&#65533;o&#65533;< 	HSA&#65533;&#65533;_&#65533;&#65533;}m&#65533;M&#65533; V&#65533;	&#65533;zo&#65533;&#65533;&#65533;e&#65533;&#65533;;&#65533; D&#65533;&#65533;U3&#65533;&#65533;&#65533;)g&&#65533; &&#65533;T&#65533;],&#65533;&#65533;o,&#65533;4@82:&#65533;&#65533;AU&#65533;B&#1152;&#65533;&#65533;8&#65533;&#65533;p`4&#65533;!&#65533;&#65533;&#1824;x&#65533;-&#65533;G&#65533;&#65533;	&#65533;&#65533;&#65533; &#65533;&#65533;a&#65533;&#65533; `A|!&#65533;&#65533;&#65533;`&#65533;fqm&#65533;&#65533;jIO&#65533; @&#65533;ZA&#1344;r&#65533;`o&#65533;&#1285;= &#65533;&#65533;T&#65533;	&#65533;`&#65533;g&#65533;&#65533;`&#65533;&#65533;&#65533;i&#65533;T>&#65533;&#65533;v &#65533;&#65533;Px!&#65533;&#65533;w&#65533; &#65533; hA&#65533;&&#65533;V&#65533; &#65533;&#515;B&#65533; U&#65533;&#65533;&#65533; >&#65533;,&#65533;&#65533;n&#65533;&#65533;&#65533;RP&#65533;&#65533;'|M,&#65533;
4&#65533;&#65533;&#6504;&#65533;@d&#65533;V&#65533;&#65533;&#65533;&#65533;&#512;&&#65533;2!j&#65533;;X&#65533;&#65533;&#65533;&#65533;&#65533;&#65533;&#65533;r&#65533;v&#65533;&#65533;&#65533;&#65533;^ &#65533;z&#65533;v&#65533;&#65533;\&#65533;&#65533;
&#65533;&#65533;e&#65533;&#65533;&#65533;&#65533;@&#65533;b&#65533;*&#65533;&#65533;&#65533;<W&#65533;&#65533;@F&#65533;&#65533;&#65533;RX&#65533;&#65533;&#65533;+"&#65533;&#65533;&#65533;x&#65533;&#65533;TA&#65533;&#65533;&#65533;&#65533;&#65533;	( &#65533;&#65533;&#65533;&#65533;&#65533;&#65533;&#65533;&#65533; I&#65533;&#65533;`&#65533;&#65533;<&#65533;&#65533;&#65533;&#65533;&#4689;AbH &#65533;`&#65533; &#65533;&#65533;S&#65533;&#65533;>=&#65533;}BNm&#65533;&#65533;&#65533;&#65533;&#65533;&#65533;&#65533;$&#65533;&#65533;h&#1146;&#65533;&#65533;&#65533;&#65533;z0&#65533;&#65533;	r&#65533;i&#65533;%X
&#65533;@&#1542;R'3^&#65533;
X&#65533;&#65533;tj#B&#65533; 8 N&#65533;j&#65533;@&#65533;&#65533;&#65533;&#65533;&#65533;&#65533;&#65533;&#65533;&#65533;&#65533;@z&#65533;&#65533;&#65533;&#65533;#&#65533;:>{I&#65533;n&#65533;|C`&#65533;9&#65533;&#65533;Et&#65533;&#65533;&#65533;&#65533; &#65533;&#65533;d&#65533;^&#65533;l&#65533;n&#65533;U&#65533;&#65533;&#65533;od &#65533;w&#65533;&#65533;@
<&#65533;c&#65533;&#65533;e&#65533;:&#65533;&#65533;=A&#65533;$&#65533;]"W,r&#65533;&#65533;<Az&#319;GAt&#65533;&#65533;s ( T&#65533;^+,&#65533;&#65533;&#65533;&#65533;&#65533;N^'&#65533;&#65533;&#65533;`&#65533;&#65533;&#65533;&#65533;&#65533;u&#65533;B&#65533;&#65533;Y&#65533;L&#65533;+&#65533;x(&#65533;u&#65533;&#65533;&#65533;\n=&#65533;|&#65533;GVq&#65533;&#65533;&#65533;&#65533;	&#65533;&#65533;&#65533;YwQ&#65533;&#65533;&#65533;&#65533;z&#65533;S&#65533;&#65533;&#10752;4_&#65533;4+g&#65533;&#65533;&#65533;&#65533;&#65533;#@t&#65533;7&#65533;D&#65533;>&#65533;&#1030;&#65533;&#65533;&#65533;&#65533;&#65533;&#65533;&#65533;&#65533;7&#65533;a&#65533;@&#65533;r&#65533;&#65533; &#65533;&#65533; _,&#65533;RB ^A&#65533;&#1511;&#65533;U,&#65533;&#65533;&#65533;u&#65533;	
A(_&#65533;&#65533;&#65533;&#442;=&#945;&#65533;&#65533;&#65533;3b&#65533;s&#65533;&#65533;&#65533;&#65533;)&#65533;&#65533;&#65533;&#65533;&#65533; 	`&#65533;&#65533;&#65533;&#65533;&#65533;Q$&#65533;&#65533;@J3	&#65533; &#65533;T)&#65533;&#65533;&#65533; &#65533;&#65533;f&#65533;
>s&#65533;&#65533;Y&#65533;V~60&#2112;&#65533;!xX&#65533;&#65533;&#65533;
h&#65533;&#597;&#65533;&#65533;Af&#65533;0&#65533;``#&#332;,[F|x&#65533;=&#65533;B",&#65533;&#65533;&#1376;&#65533;&#65533;x&#65533;E&#65533;
&#65533;<U'&#65533;&#65533;91&#65533;	&&#65533;&#65533;-&#65533;L&#1043;P/&#65533;&#65533;
6&#65533;X&#65533;Q[&#65533;e9Q&#65533;&#689;c&#65533;&#65533;7&#65533;&#1849;t&#65533;&#1725;&#65533;7&#65533;&#1981;|&#65533;&#65533;&#65533;&#65533;a 	h8)&#65533;&M&#65533;&#65533;i&#1044;&#65533;"&#65533;&#1239;,&#65533;J`&#65533;&#65533; j&#65533;Q&#65533;Xqb4h&#65533;&#816;p &#65533;D|Z&#65533;&#65533;c&#65533;H&#65533;	&#65533;aBs&#65533;&#65533;&#65533;&#65533;&#65533;&#65533;N4&#65533;&#65533;H+e&#65533;&#65533;JSA&#65533; k&#65533;z&#65533;x&#65533;&#65533;X6C*C&#65533;&#65533;C&#991;@+&#65533;@T&#65533;`H&#65533;&#65533;&#65533;LV&#65533;&#65533;)"
&#65533;Z6^Y&#65533;8=$t&#65533;8&#65533;&#65533;&#65533;&#65533;WL&#65533;~&#65533;eT_&#65533;`&#65533;
&#65533;5 XQm&#65533;&#65533;ft@&#65533;&#65533;)FZbeH&#65533;&#65533;P&#65533;U&#65533;WOP&#65533;N&#65533;&#65533;h&#65533;%&#65533;E"@&#65533;]T&#65533;j&#65533;"&#65533;Q	&#65533;&#65533;<&#65533;TK&#65533;&#65533;F&#65533;+8B&#65533;2"&#65533;L(W4&#1056;K&#65533;M&#1484;U:"I !E .&#65533;&#65533;&#65533;\&#65533;L&#65533;&#65533;&#65533;RY&#65533;P@k<&#65533;&#65533;0&#65533;L&#65533;&#65533;0&#65533;D&#65533;&#65533;~&#65533;&#65533;&#65533;Y26(&#65533;D&#65533;h&#65533;
&#65533;&#65533;&#65533;&#65533;&#65533; 	V&#65533;&#65533;bch&#65533;&#65533;&#65533;&#65533;&#65533;@J/	bd&#65533;B\`&#65533;&#65533;b&#65533;YD`&#65533;&#65533;&#65533;&#65533;&#1538;&#65533;M&#65533;b&#65533;@qtr&#786;	%&#65533; &#65533;s`&#65533;&#65533;Y&#65533;0z 1A&#65533;@&#65533;e&#65533;r&#65533;&#65533;A&#65533;s&#65533;(;p9&#65533;&#65533;&#65533;&#65533;&#65533;&#65533;
*&#65533;&#65533;	&#65533;&#65533;I/Y2&#65533;_&#65533;&#65533;i&#65533;&#65533;&#65533;&#65533;&#65533;&#65533;\&#65533;v&#65533;&#65533;O&#65533;aFAY&#65533;&#65533;*hh&#65533;!&D&#65533;V&#65533;m&#65533;Zh&#65533;&#65533;Y&#65533;q&#65533;&#65533;&#65533;&#65533;&#65533;&#65533;g1&#65533;l&#65533;\&#65533;B&#65533;l&#65533;&#65533;&#65533;0
&#65533;&#65533;_H&#65533;&#65533;w&#65533;2&#65533;&#65533;P&#65533;&#65533;b)K 	I&#65533;B&#65533;x&#65533;C&#65533;#$&#65533;&#65533;Y%&#65533;&#65533;&#65533;'&#65533;T&#588;2&#65533;&#65533;rG&#65533;&#1676;1I&#65533;E&#65533;&#65533;	$Po&#65533;ma,wX&#65533;&#65533;Q&#65533;z&#65533;}&#65533;&#65533;Q&#65533;&#65533; &#256;&#65533;&#65533;V2&#65533;X&#65533;B&#65533;(E$&#65533;&#65533;&#65533;`\&#65533;&#65533;&#65533;&#554;:&#1413;$ (&#65533;E>&#65533;&#65533;/&#65533;-Y&#65533;1&#65533;&#1040;@V&#65533;$xq&#65533;&#65533;2k&#65533;&#65533;	&#65533;&#250;&#65533;O&#65533;&#65533;&#65533;)	9&#65533;L0&#65533;l&#65533;&#65533;&#65533;ThKA&#65533;(&#65533;&#65533;&#65533;	#{&#65533;a&#65533;
&#65533;`&#65533;b&#65533;@Yw&#65533;c&#65533;~/&#65533;&#65533;}&#65533;&#65533;&#65533;$&#65533;&#65533;&#65533;&#65533;&#1849;T!&#65533;M, ` X&#65533;6H&#65533;&#65533;@&#65533;&#65533;t&#65533;s&#65533;&#65533;H&#1050;&#65533;9&#65533;" A&#65533;A&#65533;&#65533;4&#65533;&#65533;PA&#65533;bD&#65533;&#65533;&#65533;@&#65533; a&#65533;
rKA&#65533;&#65533;&#65533;&#65533;&#65533;5/&#65533;&#65533;&#65533;/F!&#65533;&&#65533; }&#65533;9&#65533;6@8&#65533;
= &#65533; &#545;&#65533;Kk&#65533;&#65533; 
`&#65533;&#65533;&#65533;&#65533;t&#65533;&#65533;&#65533;o&#65533;d&#65533;K&#65533;4R&#65533;z@&#65533;*&#65533;&#193;&#65533;
D&#65533;&#65533;	@&#65533;p&#65533;@A^0&#65533;	Z &#65533;*E&#65533;&#65533;&#65533;aX*@&#65533; A&#65533;D&#65533;hZ&#65533;B&#65533;Q&#65533;!!P&#65533;7&#65533;BI/|1b&#65533;(&#65533;&#65533;b1&#65533;&#65533;&#1081;2Xa%&#65533;&#65533;&#65533;@&#65533;h@C` &#65533;&#65533;}&#330;&#65533;	&#65533;&#65533;&#65533;&#65533;&#65533;&#549;&#65533;}el&&#65533;x1&#65533;5&#65533;A&#65533;.&#65533;&#65533;&#65533;&#65533;0r	@&#65533;&#65533;p&#65533;&#65533;0&#65533;
\&#65533;&#65533;&#65533;&#65533;5H&#65533;B(
&#65533;&#65533;`&#65533;)|V&#65533;H&#65533;&#65533;&#65533;&#65533;J
y&#65533;6 &#65533;&#65533;&#1296;}&#65533;j&#65533; $=&#65533;x&#65533;y2&#65533;@&#65533;&#65533;v&#65533;&#162;&#65533;&#65533;&#65533;&#65533;mFX&#65533;&#65533;&#65533;M&#65533;,G&#65533;&#65533;&#65533;G&#65533;7&#65533;mT}*q&#65533;K&#65533;g6&#65533; %HS)&#65533;H&#65533;^&#65533;B&#65533;p&#65533;+`&#65533;c &#65533;&#65533;&#65533;e&#65533;a&#65533;&#65533;&#65533;: #&#65533;u%@&#65533;&#65533; &#65533;&#65533;g&#65533;3&#65533;@w&#65533;R&#65533; &#65533;Y &#65533;/&#65533;Se&#65533;ah` &#65533;&#65533;&#65533;&#1863;&#65533;h4&#65533;eL'&#65533;&#65533;&#65533;5&#65533;(&#65533;k&#65533; &#65533;&#65533;&#65533;&#65533;-&#65533;_&#65533;&#65533;	&#65533;&#65533;2&#65533;s&#65533;m'&#9530;&#65533;D&#65533;*2g&#65533;&#65533;0 &#65533;S&#65533;D4 Fdu&#65533;&#65533;&#65533;B 9&#65533;&#65533;i";&#65533;&#65533;*&#65533;a&#65533;&#65533;&#65533;&#65533;&#65533;&#65533;&#65533;+]&#65533;&#65533;NT&#65533;&#65533;&#65533;&#65533;&#65533;w&#65533;0&#65533;&#65533;"&#292;&#65533;2&#65533;&#65533;&#65533;e&#65533;F&#65533;&#65533;X`l&#65533;/ &#65533;#&#65533;A&#65533;&#65533;	"N&#65533;&#65533;k&#65533;NqJ&#65533;0`a3&#65533;&#65533;&#65533; g1Gm0"&#513;!\x&#65533;#,h&#65533;jp9&#65533;|&#65533;&#65533;1&#65533;*xQ&#65533;:Y&#65533;i8&#65533;&#533; &#65533;&#65533;?&#65533;K&#65533;jpK&#65533;~2&#65533;&#65533;&#65533;E&#65533;&#65533;&#65533;jx&#65533;h&#65533;&#65533;&#347;&#65533;~E@&#65533;z&#65533;E" &#65533;D&#65533;c&#65533;&#65533;vU&#65533;&#65533;&#65533;&#65533;&#65533;cC&#65533;&#65533;&#65533;& a@@Yl&#65533;&#672;-&#65533;PR|&#65533;a&#65533;(P&#65533; Y&#65533;&#65533;&#65533;&#65533;hg 4!&#65533;&#65533;D'>&#65533;eM8!
@&#65533;[&#65533;+U&#65533;&#65533;&#65533;'&#65533;&#65533;O&#65533;	&#65533;&#65533;V&#876;&#65533;&#65533;<7&#65533;|x&#907;Bs~&#61106;.&#65533;xY
&#65533;@TL)&#65533;&#65533;&#65533;&#65533;&#65533;R*&#65533;2|&#65533;
Q`Bd&#65533;(`O&#65533;mKk0c `!&#65533;&#65533;R&#65533;&#65533;&#65533;
C&#65533; V&#65533;
&#65533;&R \&#65533;&#65533;@&#65533;&#65533;@ &#65533;m&#1305;&#65533;b&#65533;&#65533;&#65533;&#65533;h&#65533;&#65533;&#565;J&#65533;&#65533;&#65533;y&#65533;#&#65533;&#65533;} 7&#65533;&#65533;AR`&#65533;A	O&#65533;&#65533;&#65533;=l^&#65533;&#65533;&#65533;P&#65533;&#65533;&#65533;0@T&I;&#65533;'5B#D&#65533;&#65533;Y&#65533;b&#65533;8D`&#65533;&#65533;&#1139;)&#65533;  &#65533;&#65533;>&#65533;&#65533;&#65533;&#65533;&#65533;J7A&#508;>}Y&#65533;&#65533;&#65533;&#65533;&#65533;&#65533;&#65533;&#65533;5&#65533;B@&#65533;"\e0&#65533;&#65533; &#65533;&#65533;&#65533;&#65533;a&#65533;&#65533;z&#65533;< 	@&#65533;&#65533;&#34508;m&#65533;p&#65533;&#65533;&#65533;&#65533;>\b&#65533;`&#65533;h(&#65533;&#968;}&#65533;&#65533;&#65533;&#65533;&#65533;`&#65533;&#65533;&#65533;&#65533;&#65533;&#65533;&#65533;&#1564;&#65533;K}&#65533;o&#65533;&#65533;&#65533;&#65533;R&#717;&#65533;	&#65533; J&#65533;&#65533;&#65533;&#65533;Ih&#65533;',!9x
BP&#65533;&#65533;&#65533;?&#65533;&#1210;#&#65533;&#65533;&#65533;@PpBN&#65533;O&#65533;&#65533;,3[&#65533;&#65533;&#65533;&#65533; &#65533;&#65533;?p}&#65533;&#1878;>&#65533;&#527;&#65533;&#65533;W&#65533;|]
&#65533;&#65533;&#65533;&#65533; 	&#65533;&#65533;J&#65533;&#65533;&#65533;`.@&#65533;&#65533;&#65533;!a8_&#65533;K&#65533;d&#65533;&#65533;_&#65533;5w;&#65533;s1ox&#65533;I>&#65533;&#65533;&#65533;&#65533;&#65533;&#65533;&#65533;&#65533;&&#65533;&#1996;Ed6Ku&#65533;&#65533;0 &#65533;&#65533;&#65533;) &#65533;&#1803;&#65533;&#65533;&#65533;&#65533;Mm&#65533;&#65533;k&#65533;[&#65533;&#65533;&#65533;&#65533;&#65533;&#65533;54<&#65533;&#65533;Z&#65533;&#65533;c&#65533;&#65533;&#65533;o?&#65533;&#65533;&#65533;&#65533;G&#65533;&#65533;^LO&#65533;>x>&#695;&&#1582;&#65533;BL&#65533;&#65533;~H&#65533;&#65533;&#65533;'t&#65533;&#65533;x&#65533;&#65533;&#65533;&#65533;R&#65533;S&#65533;V5	&#65533;&#65533;W&#65533;&#65533;&#65533;q&#65533;x~&#65533;P&#65533;D&#65533;&#65533;/&#662;&#65533;%h&#65533;(&#65533;&#65533;8#&#65533;n&#65533;n&#612;L#x{'H&#65533;5H/)7&#65533;Rt&#65533;Ru&#65533;<&#65533;GXf&#65533;Eh&#65533;b&#65533;&#65533;g
&#65533;f&#65533;RB&#65533;l&#65533;w&#65533;S&#65533;~Ix&#65533;&#65533;&#65533;&#65533;IgtB&#65533;WN7&#65533;"&#65533;T(&#65533;&#65533;g&#65533;&#65533;WfX7!&#65533;&#65533;D&#65533;p8&#65533;oh&#65533;e&#513;h&#65533;uv&#65533;R&#65533;&#65533;p&#65533;&#65533;(&#65533;W&#65533;a#&#65533;&#532;&#65533;&#65533;{h&#65533;&#65533;&#1415;&#65533;W&#65533;&#65533;&#65533;pl&#65533;W&#65533;5&#65533;&#65533;(&#65533;&#278;&#65533;&#3528;vct&#65533;G&#65533;&#65533;&#12307;&#65533;X&#65533;*xL&#65533;wm&#65533;&#65533;&#65533;&#65533;&#65533;J&#65533;p&#65533;&#33455;&#65533;{VTu&#65533;~&#65533;r&#65533;&#65533;&#65533;&#65533;&#65533;8 OA&#65533;HP&#65533;&#65533;&#65533;&#65533;(&#65533;&#1483;&#65533;&#65533;&#65533;&#200;&#65533;&#65533;&#65533;&#65533;V&#65533;&#65533;{&#65533;&#65533;&#65533;&#65533;&#1164;&#65533;(&#65533;&#1480;&#65533;lAy&#65533;X&#65533;&#65533;&#65533;&#1992;&#65533;8&#65533;&#65533;&#65533;&#65533;8&#65533;"&#65533;&#65533;h&#65533;&#65533;&#65533;&#65533;&#65533;&#65533;8&#65533;&#65533;&#526;&#65533;(&#65533;&#65533;&#65533;&#65533;x&#65533;&#65533;&#65533;&#65533;zH &#65533;&#65533;&#65533;&#65533;&#65533;&#65533;Y&#65533;&#65533;&#65533;&#65533;&#65533;(&#65533;&#65533;}F&#65533;)&#65533;&#65533;)&#65533;&#65533;&#65533;(&#65533;I&#65533;&#65533;&#65533;&#65533;!;
	&#65533;)h&#65533;T&#65533;&#1605;&#65533;R &#65533;&#65533;2&#65533; &#65533;&#65533;!&#588;$&#65533;&#65533;2&#65533;&#65533;&#65533;&#65533;&#65533;1&#584;&#65533;&#65533; ,i&#65533;y&#65533;(&#65533;;<QqR,a&#65533;V&#65533;&#65533;<I&#65533;&#65533;&#65533;&#65533;k&#65533;rH&#65533;&#65533;X&#65533;Mi/+C;&#65533;&#65533;I)&#65533;Ni&#65533;W6>H&#65533;&#65533;x&#65533;]ygy&#65533;[&#597;^I&#65533;&#65533;hLbY&#65533;!&#65533;e&#595;&#33302;i&#65533;Yl&#598;&#737;&#65533;o&#65533;&#65533;$f&#65533;r&#65533;&#65533;bf&#65533;&#65533;&#65533;&#65533;v&#65533;z&#65533;V$&#65533;}&#65533;y&#65533;&#65533;&#65533;&#65533;&#65533;X&#65533;&#65533;&#65533;T&#65533;&#65533;&#1616;&#65533;"f&#65533;i)I&#65533;(&#65533;&#65533;&#65533;&&#65533;y&#65533;&#65533;&#65533;t&#65533;&#65533;&#65533;&#65533;&#65533;&#1611;&#65533;Ry)&#65533;&#65533;Xb*e&#65533;&#65533;x_t&#65533;&#65533;&#65533;8&#65533;&#1612;s&#340;&#65533;&#65533;&#65533;&#65533;&#589;`&#65533;&#65533;&#65533;&#65533;&#65533;&#65533;&&#65533;&#1627;j&#65533;&#65533;&#65533;&#65533;(&#65533; @&#65533;&#65533;&#1540;&#65533;&#65533;&#65533;&#65533;8{&#65533;&#65533;&#39449;&#1241;&#65533;&#65533;w&#65533;&#65533;x&#65533;&#65533;&#65533;&#65533;&#1245;&#65533;&#65533;&#65533;&#65533;&#65533;&#65533;z&#65533;&#65533;&#22090;&#65533;s&#65533;I&#65533;&#65533;&#65533;&#65533;&#37477;s&#65533;&#65533;I&#65533;z&#65533;c&#65533;I&#65533;	&#65533;'&#65533;&#65533;&#65533;)&#65533;&#65533;Y&#65533;&#65533;3(J&#65533;^&#65533;&#65533;&#65533;&#65533;^&#65533;&#65533;&#201;&#65533;Zi?&#544;4(q:&#65533;&#65533;&#65533;&#65533;qiZ&#65533;&#65533;wj&#65533;&#65533;$&#65533;F&#65533;5&#65533;&#65533;2&#65533;A&#65533;&#65533;'&#65533;}&#65533;2&#65533;+J&#65533;&#65533;&#65533;&#65533;&#65533;&#39042;pe!&#65533;[I\&#65533;r&#65533;&#65533;k&#65533;&#65533;A&#1633;&#65533;f&#65533;?J&#65533;&#65533;3&#65533;o&#65533;&#65533;H&#65533;fi&#65533;7&#1784;&#65533;h k&#65533;o&#65533;P&#65533;)S&#65533;W*y>&#65533;7&#65533;&#65533;&#65533;&#65533;!G&#65533;&#65533;&#1688;&#65533;M1&#65533;d&#65533;&#65533;fz&#65533;&#65533;L&#65533;&#65533;&#65533;]z&#65533;o&#65533;{&#65533;&#65533;s&#65533;&#65533;&#65533;FUv&#65533;&#65533;&#1123;&#65533;&#65533;&#1601;~&#65533;f&#65533;&#1693;A&#65533;z&#65533;&#65533;ER9&#65533;&#65533;z&#65533; &#65533;&#65533;j&#65533;R&#43522;&#65533;fn&#65533;N&#65533;k&#65533;&#65533;&#65533;&#65533;r_B&#681;&#65533;&#65533;M&#65533;&#65533;&#65533;&#1295;&#65533;&#65533;&#65533;&#65533;Z/&#6378;2&#682;}&#65533;C&#65533;&#65533;&#65533;	&#65533;&#65533;#&#65533;&#677;&#65533;&#65533;n&#65533;&#65533;&#65533;k&#65533;F&#65533;&#65533;&#65533;&#65533;&#65533;&#65533;&#65533;&#65533;&#65533;&#65533;FC&#65533;&#65533; &#65533;Z&#65533;9&#65533;&#65533;a&#65533;&#65533;&#65533;&#65533;(&#65533;/&#65533;&#65533;yMX&#65533;&#65533;&#65533;&#65533;&#65533;&#1684;&#65533;6Q&#65533;&#65533;&#65533;J&#65533;w&#65533;&#65533;
&#65533;x&#1451;&#65533;&#65533;&#65533;&#65533;!&#65533;&#494;&#65533;Ala&#65533;&#65533;
V&#65533;&#65533;&#65533;7Tt&#65533;&#65533;&#65533;&#65533;&#65533;&#65533;xC&#65533;&#752;eJL&#65533;&#65533;&#65533;&#65533;&#60066;K&#65533;&#65533;@x&#65533;:&#65533;&#65533;Q&#65533;&#65533;&#65533;]y&#65533;+&#65533;&#65533;&#65533;W	$#&#65533;&#65533;&#65533;&#1493;)&#754;v&#65533;-&#65533;&#65533;G&#65533;1K&#65533;t1(&#65533;z\G	&#65533;&#65533;&#65533;}&#65533;&#65533;&#65533;v7lV&#65533;Z&#65533;E+&#65533;s3L&#7390;&#65533;U&#65533; &#65533;&#65533;&#65533;`&#65533;e&#65533;S&#65533;&#65533;&#65533;&#1002;&#65533;&#65533;&#65533;[8y&#65533;&#65533;&#65533;z/T+&#65533;zqb&#65533;%>{}iz&#65533;G#Lc&#65533;|AE&#65533;"&#65533;P&#65533;h&#65533;FU&#65533;A&#65533;o&#759;&#65533;&#65533;zQ&#65533;v&#65533;2&#65533;&#65533;&#148;~b&#1719;&#65533;&#65533;(D*H&#65533;&#65533;7~3wxD&#65533;&#65533;k&#65533;&#65533;&#65533;W&#65533;w/&#65533;&#65533;:y&#65533;&#65533;&#65533;7u&#65533;&#65533;&#65533;&#747; &#65533;&#65533;;F&#65533;9&#65533;"&#65533;&#40488;&#65533;&#65533;+&#65533;&#65533;&#65533;&#65533;lX{[&#65533;}r&#65533;:&#65533;&#65533;&#65533;\&#65533;&#65533;&#65533;&#65533;(&#65533;"&#65533;&#187;&#65533;k&#65533;&#459;&#65533;&#619;&#65533;&#65533;&#764;&#65533;&#65533;&#65533;&#65533;&#65533;+&#65533;&#65533;K&#65533;&#65533;k&#65533;&#1483;&#65533;&#1643;&#65533;&#65533;&#765;&#65533;&#65533;&#65533;&#65533;&#65533;+&#65533;&#65533;K&#65533;&#65533;k&#65533;&#29438;&#39678;&#65533;&#766;&#65533;&#65533;&#65533;&#65533;&#65533;+&#65533;&#65533;K&#65533;&#65533;k&#65533;&#65533;&#65533;&#65533;&#65533;&#65533;&#65533;&#65533;&#767;&#65533;&#65533;&#65533;&#65533;,&#65533;L&#65533;l&#65533;&#65533;&#65533;	&#65533;&#65533;&#65533;&#65533;&#65533;&#65533;&#65533;,&#65533;L&#65533;l&#65533;&#65533;&#65533;&#65533;&#65533;<&#65533; !&#65533;	 &#65533; ,    &#65533;&#65533; &#65533; &#65533;	H&#65533;&#65533;&#65533;&#65533;*\&#560;&#65533;&#199;#J&#65533;H&#65533;&#65533;&#331;3j&#65533;&#561;&#65533;&#463; C&#65533;I&#65533;&#65533;&#595;(S&#65533;\&#626;&#65533;&#727;0c&#668;I&#65533;&#65533;&#859;8s&#65533;&#65533;&#627;&#65533;&#991;@&#65533;
J&#65533;&#65533;&#1123;H&#65533;*]&#692;&#65533;&#1255;P&#65533;J&#65533;J&#65533;&#65533;&#1387;X&#65533;j&#65533;&#693;&#65533;&#1519;`&#202;K&#65533;&#65533;&#1651;h&#1258;]&#758;&#65533;&#1783;p&#65533;&#669;K&#65533;&#65533;&#1915;x&#65533;&#65533;&#65533;&#759;&#65533;&#2047;&#65533;L&#65533;&#65533;&#65533;&#200;+^&#824;&#65533;&#65533;&#464;#K&#65533;L&#65533;&#65533;&#65533;&#728;3k&#65533;&#825;&#65533;&#65533;&#992;C&#65533;M&#65533;&#65533;&#65533;&#1256;S&#65533;^&#890;&#65533;&#65533;&#1520;c&#734;M&#65533;&#65533;&#65533;&#1784;s&#65533;&#65533;&#891;&#65533;&#65533;&#65533;&#65533;&#65533;N&#65533;&#65533;&#65533;&#65533;&#531;_ &#65533;&#65533;&#65533;4w&#65533;&#65533;:&#65533;&#65533;&#65533;C&#65533;&#65533;&#65533;y&#65533;&#65533;&#65533;&#65533;&#65533;>>&#65533;x&#65533;&#65533;&#65533;&#65533;n&#65533;}&#65533;&#65533;&#65533;3&#65533;&#1981;&#65533;&#65533;&#65533;&#65533;&#65533;{&#65533;/|&#65533;&#65533;&#65533;q'&#65533;{0&#65533;}&#65533;&#65533;&#65533;&#65533;~&#1703;z&#65533;%h&#65533;}&#1056;t&#65533;H&#65533;sM&#65533;&#65533;v^(&#65533;y~g"$&#65533;&#65533;&#65533;&#65533;&#65533;&#65533;7&#65533;w&#65533;&#65533;&#65533;&#65533;&#65533;'&#65533;&#65533;8#&#65533;	&#65533;&#65533;l&#65533;&#65533;&#65533;|&#65533;&#632;&#65533;|&#65533;&#65533;&#65533;&#1997;L"&#65533;$&#65533;&#65533;&#65533;&#65533;#k<&#65533;^&#65533;.2&#65533;&#65533;&#65533; 6&#65533;d&#65533;LF&#65533;s&#8024;%&#65533;S&#65533;&#65533;&#65533;&#65533;^&#65533;&#65533;s&#65533;&#65533;&#2001;<bXg&#65533;ib&#65533;gw&#65533;%&#65533;\z	"&#65533;]&#65533;i&#65533;&#65533;
&#65533;&#65533;c&#65533;}R&#65533;&#1929;_&#65533;&#65533;h&#65533;&#65533;.	h&#65533;&#65533;v&#65533;&#65533;X&#65533;&#65533;^&#65533;&#65533;&#65533;#y&#65533;&#1865;&#65533;`j'&#65533;&#65533;&#65533;^&#43660;&#65533;p&#65533;}&#65533;&#65533;&#65533;&#65533;&#65533;&#65533;i&#65533;&#65533;&#65533;&#65533;*&#65533;u&#65533;&#65533;&#65533;)6* &#65533;&#65533;&#65533;&#65533;&#65533;&#65533;&#65533;&&#65533;&#65533;nJ&#65533;&#65533;&#65533;f+$&#65533;&#65533; &#65533;&#65533;&#65533;5[&#1503;5Kg&#65533;&#1638;&#65533;&#57710;B&#65533;|&#65533;&#726;&#65533;&#65533;&#65533;i&#65533;&#35755;&#65533;"f&#65533;&#65533;&#65533;&#65533;&#65533;&#65533;&#65533;&#65533;&#65533;jZ&#65533;&#65533;*&#65533;o&#173;&#65533;p&#65533; &#65533;e&#65533; &#65533;b&#65533;&#65533;&#65533;2&#1839;&#65533;w&#814;&#65533;w&#65533;&#65533;f.&#65533;&#65533;&#65533;&#65533;&#65533;q&#65533;&#65533;&#65533;d&#425;&#65533;2VY*&#65533;n&#65533;-&#65533;&#65533;<&#65533;&#65533;&#65533;3_&#65533;b&#65533;)&#65533;l&#65533;&#65533;&#65533;flm&#65533;Ra(&#65533;J#-&#65533;&#65533;&#65533;&#65533;&#65533;4S&#1118;)&#65533;&#65533;DR&#65533;&#65533;&#65533;
&#65533;&#65533;kxWe&#65533;&#65533;C&#65533;&#65533;&#65533;&#65533;h&#65533;WvQ&#65533;&#65533;&#65533;&#65533;&#65533;t7&#65533;,&#65533;o&#65533;ds&#65533;&#65533;Q&#65533;&#65533;&#65533;&#65533;y&#65533;&#65533;wNO&#65533;&#65533;e&#896;'~&#65533;&#65533;&#65533;&#65533;5&#65533;&#65533;G.&#65533;&#397;&#65533;$$&#65533;N&#65533;&#65533;&#65533;:V&#914;&#648;s.:&#1886;&#65533;&#65533;&#65533;&#6375;.z&#65533;$a*&#65533;&#65533;O&#65533;$&#1964;w&#65533;&#65533;Y&#494;&#65533;&#65533;F&#1470;Q&#65533;i&#65533;.&#65533;&#2045;&#65533;&#65533;&#65533;&#65533;&#65533;&#1692;&#65533;h&#65533;D&#65533;&#65533;&#65533;&#65533;&#65533;S&#65533;&#65533;=&#2000;&#65533;n&#65533;]&#65533;&#65533;&#65533;&#65533;&#65533;&#65533;&#65533;&#65533;&#65533;0&#65533;&#65533;&#1245;*~&#65533;+44&#65533;&#65533;&#495;6&#65533;&#65533;&#65533;&#65533;&#65533;&#751;?&#65533;6&#65533;	h&#65533;&#65533;&#1620; &#1299;&#65533;&#65533;P]O&#65533;N&#65533;&#65533;&#1278;&#65533;&#65533;~&#65533;`&#65533;.F.&#65533;aH|&#65533; &#65533;N&P&#65533;9&#65533;c&#65533;~ &#65533;&#65533;fKIG&#65533;`&#65533;&#65533;f0&#65533;&#1028;0<&#65533;&#643;&#65533;&#441;&#65533;k/&#65533;&#65533;&#65533;U&#65533;I%(o&#65533;&#65533;	wHDc&#1643;AA&#65533;&#65533;&#65533;&#65533;X&#65533;&&#65533;&#65533;FA&#65533;V&#65533;v&#65533;&#65533;*kE3&#65533;&#65533;&#65533;&#65533;B&#65533;<\#&#65533;h)&#65533;&#65533;&#65533;R#&#65533;&#65533;C4&#65533;&#65533;I}R&#1121;&#65533;H&#462;&#65533;&#65533;&#65533;u&#65533;#&#65533;&#65533;7=&#65533;&#65533;gdsO&#65533;H&#526;&#65533;:&#65533;L$&#65533;h&#65533;&#65533;(&#65533;<c&#65533;qz&#65533;J2&#65533;;&#65533;d&#65533;%7&#65533;#Ln&#65533;&#65533;&#65533;&#1304;pBIJ}&#65533;I&#65533;&#65533;ic)!&#1653;C&#65533;&#65533;&#65533;&#65533;&#65533;g&#65533;&#65533;&#65533;)Y&#65533;&#65533;&#65533;&#65533;&#65533; &#65533;&#619162;&#65533;n&#65533;&#65533;&#334;&#65533;&#65533;1n&#65533;Ja&#65533;&&#65533;&#65533;
a-&#65533;&#65533;&#65533;SmP&#65533;&#623;5&#65533;&#65533;"yd-&#65533;&#65533;&#65533;&#65533;&#65533;&#65533;k&#65533;8&#65533;&#65533;&#65533;3}&#65533;&#1678;kz&#65533;J&#65533;}0Q&#65533;&#65533;&#65533;&#65533;;&#65533;Yu&#61586;&#65533;g>&#65533;O&#65533;&#65533;&#65533;f&#65533;*f&#968;4;bp&#65533;&#65533;&#65533;&#65533;A&#65533;:&#65533;1&#65533;&#2024;N&#65533;&#65533;&#65533;&#1036;&#65533;&#65533;0&#65533;y&#65533;&#65533;&#65533;
f&#65533;i&#65533;&#65533; &#1256;.T&#65533;4&#65533;J&#65533;"&#65533;&#65533;)|<&#65533; &#65533;(&#65533;&#65533;OJg&#65533;<&#65533;S47U&#65533;w*&(&#65533;$(&#65533;*&#65533; &#65533;&#65533;P&#65533;/&#65533;&#65533;&#65533;#&#65533;&#410;&#65533;&#65533;& &#65533;&#65533;J8B&#65533;&#65533;&#65533;| &#65533;\&#65533;&#65533;&#65533;R&#65533;&#65533;nmP&#65533;A&#65533;D&#65533;+x&#65533;_C&#65533;p|@q&#65533;&#65533;&#1934;&#65533;&#65533;p&#65533;IPZ@	~0&#65533;4&#65533;&#65533;UC&#65533; @`evMl&#65533;lT!-&#65533;&#65533;&#65533;&#65533;@03&#65533;&#65533;iP&#65533;&#65533;l&#224;$&#65533;&#65533;&#65533;bYhE&#759;\I&#65533;~&#65533;~
 &#65533; &#65533;&#65533;&#65533;&#65533;&#65533;z&#65533;&#65533;K&#65533;&#65533;&#65533;-&#65533;ZC&#65533;DWj&#65533;&#65533;|&#65533;3&#65533;&#65533;&#65533;h &#65533;R&#65533;&#65533;&#65533;l>F&#65533;&#65533;&#65533;L&#65533;&#65533;efs>&#65533;&&#65533;&#65533;g &#65533;R`0R&#65533;'D&#65533;s&#65533;L$Z&#412;s;&#65533;|&#65533;#`&#65533;&#65533;b&#65533; `&#65533;&#65533;&#65533;&#65533; }l`&#65533;&#65533;2y(&#65533;\&#65533; 4&#65533;`d &#65533;&#65533;6V_jeL&#65533;`j=&#65533;&#65533;=&#65533;&#65533;&#65533; XI;
 &#65533;0&#65533; &#65533;&#65533;&#65533;Z2~&#65533;s&#65533;&#44045;&#65533;&#65533;X&#65533;L&#65533;&#65533;T&#65533;&#65533;&#65533;&#65533;&#65533;p &#65533;&#65533;-{&#1400;S8&#65533;&#65533;&#65533;\8&#65533;&#65533;V&#65533;1&#30428;&#65533;&#65533;  	p&#1241;&#65533;&#65533;&#65533;&#65533;r&#65533;m&#65533;Td&#65533;,:&#803493;}&#65533;&#65533;&#992;c&#65533;\&#65533;&#65533;&#65533;s&#65533;&#65533;&#65533;&#40424;UH&#65533;gz4&#65533;pg=s&#65533;d&#65533;4&#65533;&#65533;	&#65533;&#65533;a&#65533;&#974;F&#65533;&#65533;&#65533;i&#65533;$&#65533;, &#65533;&#65533;1&#65533;&#65533;	&#65533;&#65533;>&#65533;b&#1304;?&#65533;&#65533;&#65533;	&#65533;&#65533;&#1148;,
&#65533;&#65533;&#65533;&#65533;D&Q"&#65533;&#65533;&#65533;ju&#65533;P&#65533;-8&#65533;&#65533;s&#65533;&#65533;V&#65533;&#65533;}&#65533;9A"a&#65533;`&#144;#&#65533;`&#65533;
K{&#65533;*&#65533; &#65533;9&#65533;&#65533;hut&#65533;&#65533;Opd &#65533;&#65533;&#1142;&#65533;&#65533;&#65533;0@X&#65533;E3&#65533;&#65533;g<&#65533;&#65533;&#65533;&#65533;&#65533;hM&#65533;4&#65533; P&#821;Ew$P&#65533;4B&#65533;&#65533;&#65533;&#65533;D &#65533;&#65533;&#65533;$&#65533;&#65533;w8&#211;&#65533;&#65533;&#65533;&#65533;&#65533;
&#963;&#65533;8&#247;A&#65533;&#65533;&#65533;&#65533;/l
Ap(&#65533;&#65533;S&#65533;<&#1537;#&#65533;!s&#65533;7%P&#65533;&#65533;-i&#65533;&#65533;&#65533;#x&#65533;,@+&#65533;e C&#65533;&#65533;@&#65533;&#65533;\&#65533;&#65533;p
g,&#65533;&#65533;W&#65533;X&#65533; @&#65533;&#65533;e&#65533;6&#816;+&#65533;C&#65533;&#65533;&#65533;&#65533;5&#65533;&#65533;&#65533;&#65533;(&#65533;&#65533;p
&#65533;&#65533;&#65533;g,<&#65533;&#65533;h&#65533;&#65533;&#65533;&#65533;-&#65533;r&#65533;c:&#65533;S&#65533;'sNi&#65533;&#65533;&#128;Y4$E&#65533;@ &#65533;&#65533;t&#65533;w8-&#1424;&#65533;&#65533;8&#708;~&#65533;&#65533;4&#65533;&#65533;H(&#65533;f&#65533;&#65533;v&#65533;P&#65533;j6&#65533;c&#65533;&#65533;&#65533;&#706;\&#65533;hF&#65533;&#65533;&#65533;N&#65533;4&#65533;&#65533; Z&#65533;:&#3267;WNfJW`&#65533;&#65533;&#65533;&#65533;&#65533;$h&#65533;&#65533;}~&#65533;&#65533;&#65533;&#65533;&#65533;U&#65533;&#65533;>A&#65533;&#65533;&#65533;d`.F{&#65533;"B&#65533;&#65533;=8&#65533;J&#65533;&#65533;"4U &&#65533;^&#65533;&#65533;&#65533;\i&#65533;&#65533;y&#65533;6A&#1633;&#65533;Px&#65533;p&#65533;@&#65533;0&#65533;s&#65533;&#65533;hx&#65533;a&#65533;UJ&#65533;Q!&#65533;Fx}&#65533; 50&#65533;%&#65533;&#65533;e<`&#65533;E!/&#65533;#`&#65533; &#65533;&#65533;p&#65533;&#65533;&#65533;&#65533;A&#65533;4#$4'&#65533;gI!v&#65533;e&#65533;Bp&#1973;&#65533;&#65533;Z_&#65533;@q&#65533;&#65533;1 kP
&#65533;&#65533;&#65533;&#65533;&#65533;&#65533;&#65533;E=&#65533;D&#65533;b%Jx|:&#65533;&#65533;&#65533;[&#65533;Ns&#65533;&#65533;\[&#65533;&#65533;Zj` &#65533; n&#65533;q&#65533;&#65533;&#65533;
&#384;&#65533;&#65533;P&#65533;&#65533;&#65533;&#65533;h&#65533;$&#65533;gc&#65533;R$#;#~&#65533;Cos&#65533;u&#65533;c/X0&#65533;[h&#65533;&#65533; &#65533;T}WT5&#65533;&#65533;&#65533;2&#65533;&#65533;` 0`b8b&#65533;&#65533;&#65533;K)!&#65533;&#196;&#65533;&#65533;Q{&#65533;&#65533;&#65533;&#65533;^Pa&#65533;Z[&#65533;Ze0` &#65533;S4W&#65533;$@&#65533;@w's&#65533; q0*gHES 
&#65533;  ,@20L*e&#65533;&#65533;H|>uv &#65533;&#65533;Y&#65533;&#65533;Y^@y&#65533;&#65533;,  &#65533;&#65533;&#65533;&#65533;Wu&#65533;&#65533;;8x&#65533;&#65533;1 ;&#65533;N&#65533;w&#65533;&#65533;&#65533;[ }&#65533;'T&#65533;4-&#65533;&#65533;8ya&#65533;&#65533;#2r  e&#65533;&#65533;&#65533;&#65533;&#65533;T0`ab&#65533;&#65533;&#65533;&#65533; &#65533;&#65533;'7 &#65533;&#65533;$&#65533;L&#65533;&#65533;&#65533;
&#65533;&#65533;
&#65533;`&#65533;&#65533;&#65533; 8 Wy%&#65533;T]wqK'&#65533;&#65533;}$#@Cp_&#65533;'[ZxHp&#65533;!#&#65533;@1&#65533;&#65533;p	 C&#65533;(p&#65533; &#240;&#65533;&#65533;&#704;w&#65533; 
K@}&#65533;&#65533;g&#65533;$Y&#65533;&#65533;&#65533;8FjF\ 0&#65533;&#65533;`j&#65533;k@9&#65533;!yI&#65533;&#65533;
&#65533;&#65533;`h&#65533;p&#65533; &#65533;%&#65533;.@&#65533;P&#65533;w&#1008;&#65533;@PaW&#65533;.^&#65533;w~to&#65533;y&#65533;&#65533;k&#65533;q &#65533;]&#65533;]&#65533;&#65533;YZ fLRf 	&#65533;&#65533;&#65533;1'N@qL&#65533;y(#,&#65533;&#65533;&#65533;&#65533;>	&#65533;&#65533;&#65533;,&#65533;r&#65533;&#65533;&#65533;&#65533;XH$rH&#65533;j&#65533;&#65533;/7&#65533;Z&#65533;&#65533;&#65533;&#65533;5&#65533;E&#65533;&#65533;&#65533;
&#592;{&#65533;
2`&#65533;&#65533;&#65533;&#65533;w8`&#65533;&#65533;&#65533;&#65533;&#65533;&#65533;
d&#65533;&#65533;&#65533;Q&#1894;H&#65533;&#65533;&#65533;t&#65533;2&#65533;xI=&#65533;&#65533;G ^&#65533;&#65533;&#65533;u6&#65533;b&#65533;&#65533;V&#65533;0&#65533;&#65533;&#65533;&#65533;*#&#65533;g" &#65533;q C&#65533;&#65533;V&#65533;&#65533;&#65533;] &#43586;&#65533;&#523;b4&#65533;&#65533;&#65533;r&#65533;i	e&#65533;&#65533;U &#65533;&#65533;&#65533;z&#65533;#p&#65533;&#65533;(&#65533;&#65533;&#65533;&#65533;j&#65533; &#65533;IK&#65533; < &#65533;p&#65533;D&#65533;p&#65533; E -c v&#65533; @&#65533;xW&#65533;!C&#65533;]&#65533;&#65533;[&#65533;B 	@. 0&#65533;f&#65533;&#65533;H x&#65533;(S&#65533;@&#65533;2s&#65533;`AuJ&#65533;3 &#65533;P&#65533;&#65533;{&#65533;`.&#65533;x&#65533;&#65533;'&#65533;&#65533; "&#65533;4&#65533;2&#65533;H &#65533;S&#65533;&#65533;E&#65533;'!&#65533;&[r&#65533;.&#65533;3&#65533; !0&#65533;[i@&#65533;i0Tp&#65533;&#65533;2&#65533;&#65533;p&#65533;&#38565;&#65533;&#65533;I&#65533;&#65533;@0	&#65533;Pu&#65533;&#65533;&#65533; p&#65533;;B@>5. n 	&#65533;Pz&#65533;S0&#65533;&#65533;&#65533;&#65533;:G&#65533;	&#65533;&#65533;ZU&#65533;,S&#65533;z&#65533;5&#65533;\&#65533;x4 &#65533;&#65533;(s&#65533;0&#65533;G&#217;2&#65533;&#671;g&#65533;&#65533;&#65533;S&#65533;&#65533;&#65533; "@&#65533;&#65533;	&#65533; &#65533;`&#65533;p&#65533;&#65533;"0&#65533;(?&#65533;&#65533;*q&#65533;&#65533;&#65533;3&#65533;&#65533;@&#65533;&#65533;&#673;g 9X&#65533;&#65533;6 `&#65533;s&#65533; &#65533;&#65533;c&#65533;: pz&#65533;&#1033;y&#65533;&#65533;N0&#65533;&#65533;k&#65533;&#65533; &#65533;&#65533;@&#65533;`&#65533;V&#65533;&#65533;&#65533;&#65533;&#65533;o&#65533;&]&#65533;*+\&#65533;R<&#65533;&#65533;&#29680;E&#65533;&#65533;&#65533;&#65533; &#65533;&#65533;&#65533;I&#65533;V&#65533;B&#65533;&#65533;I&#65533;s&#65533;&#65533;&#65533;p&#65533;&#65533;&#65533;0=&#65533;t&#65533;I1&#65533;C  &#65533;&#65533;&#65533;oiw&#65533;	O&#65533;&#65533;c&#65533;c&#65533;&#65533;&#65533;d B&#65533;&#65533;	&#65533;?&#65533;2%&#65533;&#65533;[&#65533;&#65533;&#65533;i&#65533;:0{&#65533;/6 +&#65533;&#65533;&#65533;&#65533;&#65533;&#65533;
MP &#65533;&#65533;&#65533;Mp<&#65533;	T&#65533;&#65533;&#65533;&#65533;&#65533;&#65533;+@1Q&>F@
&#65533;&#65533;&#65533; 	c&#65533;&#65533;&#65533;9F&#65533;zS&#65533;&#65533;&#65533;&#65533;.&#65533;&#65533;L%&#65533; 9&#65533;d`&#65533;&#65533;&#65533;kpT&#65533;%h^&#65533;l&#65533;
&#65533;p&#65533;&#65533;A`&#65533;(bq'; `&#65533;&#65533;y&#65533;&#65533;&#65533;&#65533;&#65533;P'#&#65533;S&#65533;&#65533;&#65533;p&#65533;&#65533;D`&#65533;&#65533;&#65533;&#65533;&#65533;]n!V&#65533;T&#65533;"pP@M&#65533;&#65533;&#65533;9&#65533;&#65533;w&#65533; C0&#65533;I&#65533;8j9P&#1875;~N&#65533;#&#65533;a&#65533;&#65533;&#65533;&#65533;	b@bbMe0&#65533;p&#65533;&#65533;&#65533;B%&#65533;;)v&#65533;&#65533;&#65533;&#65533;a&#65533;&#65533; &#65533;`@&#65533;L&#65533;_0,&#65533;&#65533;&#65533;$&#65533;"A&#65533;&#65533; &#65533;&#65533;&#65533;g@A&#65533;&#65533;&#65533;&#65533;2&#65533; d&#65533;&#65533;&#316;&#65533;	P&#65533;uE&#65533;f&#65533;&#752;&#65533;P;&#65533;&#65533;A@&#65533;{&#65533;3FeRS#-&#65533;[u&#65533;&#65533;2;&#65533;0D&#65533;]&#65533;&#65533;U`|&#65533;&#65533;&#65533;&#65533;=P&#65533;&#65533;&#65533;&#65533;&#65533;&#138;0&#65533;&#65533;0 :x0&#1849;}&#65533;	8 &#65533;&#65533;@ &#65533;&#1032;&#1943;&#65533;&#65533;&#65533;&#65533;@&#65533;&#65533;&#65533;&#65533;&#65533;M&#65533;&#65533;v&#65533;&#65533;&#65533;8`&#65533;&#65533;T|E``&&#1922; 3p&#65533;&#65533;&#65533;U&#65533;&#816;
|&#65533;&#65533;k&#65533;&#65533;&#65533;#|&#65533;
&#65533;&#1832;&#912;&#65533; #&#65533;4uvi7&#65533;	&#65533;&#65533;&#65533;&#65533;P)&#65533;X&#65533;&#65533;`&#65533;t&#298;B&#65533;&#65533;&#408;G&#65533;&#65533;F&#65533;&#65533;&#65533; 5&#65533;a@&#65533;L&#65533;z` &#65533;t&#65533;V5 2&#65533;J`&#65533;&#65533;&#65533;&#1687;&#65533;&#65533;%@&#65533;>&#65533;&#551;T~&#65533;
&#65533;&#65533;&#65533;&#65533;&#65533;&#65533;y@&#65533;;&#1153; N&#65533;	&#65533;&#65533;&#65533;
i&#65533;pu&#65533;&#65533;&#65533;&#65533;&#65533;l&#65533; &#65533;&#65533;C0b&#65533;]&#65533;&#65533;&#65533;YpY&#65533;&#65533;&#65533;g &#65533; &#65533;&#65533;&#65533;O&#65533;$&#65533;[&#65533;&#65533;&#65533;}&#65533; 	\0Y#~&#65533;&#65533; G&#65533;&#65533;0&#65533;&#65533;&#65533;&#65533;&#65533;&#65533;7&&#65533;&#65533;&#65533; i
g&#543;&#784;
&#65533; &#65533;xk&#65533;RZ&#65533;za&#65533;<"HB&#65533;r&#65533;&#65533;&#65533;,<&#65533;&#65533; 0&#65533;&#65533;&#22786;xa&#65533;&#65533;S&#65533;&#65533;m&#65533;[&#65533;	XZ&#65533;&#65533;&#65533;	S&#65533; <F|&#65533;<&#65533;&#65533;&#65533;6&#65533;p&#65533; &#65533;)e&#65533;'8&#65533;xp
&#65533; &#65533;&#65533;	h&#65533;&#65533;2\&#65533;M$&#65533;&#65533;&#65533;t&#65533;&#65533;&#65533;@&#65533;&#65533;'&#65533;&#65533;+&#65533;&2&#65533; &#65533;f&#65533;&#65533;&#65533;^^%&#65533;%&#65533;	c&#65533;&#65533; &&#65533;&#65533;&#65533;&#65533;V&#65533;&#65533;Ti&#65533;*&#65533;d@	&#65533;&#496;&#65533;&#65533;&#65533;&#65533;&#65533;q@
&#65533;&#65533;&#65533;&#65533;&#65533;&#65533;p?YC]&#65533;m-&#65533;&#65533;  Pa},(&#65533;P&#65533;&#65533;&#65533;&#65533;&#65533;#f  Y&#65533;&#65533;&#65533;&#65533;Ye&#65533;< &#65533;H -&#65533;
&#65533;v&#65533;&#65533;&#65533; &#65533;&#65533;l&#65533; h&#65533;&#65533;*,&#65533;&#65533;&#65533;p&#329;&#65533;l :&#65533;&#65533;&#65533;x&#65533;&#65533;&#65533;&#65533;&#65533;&#65533;G""P.&#65533; &#65533; w&#65533;1&#65533;2&#65533;&#65533;&#65533;+&#65533;e&#65533;&#65533;.2Pb&#65533;&#65533;]&#65533;)0&#65533;;3&#65533;nI&#65533;&#65533;P&#65533;&#65533;&#65533;V&#65533;&#1985; 8&#65533;&#65533;&#65533;&#65533;&#65533;i,&#65533;G$$ r`&#65533;&#65533;&#65533;p&#65533;&#65533;&#65533;&#65533;Y@&#65533;&#65533;6u&#65533;m&#65533;l&#65533;&#65533;&#65533;&#65533;c&#65533;:;,&#65533;&#65533;Eh&#65533;<&#65533;B 0J]&#65533;&#65533;N&#65533;P-&#65533;&#65533;&#65533;6	&#65533;muV&#65533;o&#65533; &#65533;&#65533;EX&#65533; 0&#65533;&#65533;}&#65533;&#65533;]&#65533;m-*D"=p&#65533;p&#65533;&#65533;&#65533;	' &#65533;&#65533;l&#65533;j|0&#65533;
&#65533;&#65533;&#65533;&#65533;	&#65533; ;&#65533;hW&#65533;&#65533;t&#65533;&#65533;&#1262;b&#65533;;&#65533;&#65533;&#65533;	>&#65533;d &#65533;X:@k}&#65533;.@=P
6&#65533;p&#65533;P&#65533;&#65533;)&#65533;&#65533;&#65533;!1 &#65533;nyd&#65533;&#65533;&#65533;&#65533;&#65533;;H6B60&#65533;&#65533;&#65533;Pp&#65533;b&#65533;a&#65533;&#65533;&#65533;E&#65533;&#65533;&#65533;&#65533;&#1495;&#336;
&#65533; &#65533;&#65533;&#65533;hG<&#65533;&#65533;o&#65533;C+0#@[&#908;f&#65533;%&#65533; !&#65533;[0&#65533;`|&#65533;&#65533;1&#65533;
H&#65533;&#65533;Jh|&#65533;&#65533;&#65533;&#65533;	Z&#65533;&#65533;p&#65533;&#65533;a&#65533;&#65533;&#65533;&#65533;vG&#65533;&#65533;V&#65533;&#65533;&#65533;&#65533;j&#65533;&#65533;+ &#65533;&#65533;&#65533;U&#65533;&#144;	 okS&#65533;Qb+[?zFc+&#65533;&#65533;&#65533;&#65533;Sc&#65533; !&#65533;a&#65533;&#65533;&#65533;H &#65533;\&#65533;	* al&#65533;&#65533;+&#65533;&#1450;&#65533;2&#65533;sE 0H&#65533;
&#65533;s&#65533;p&#65533;CS &#65533;&#65533;&#65533;&#65533;v&#65533;&#65533;0q&#65533;&#65533;&#65533;
Ah&#65533;&#65533;P	&#65533;^&#65533;&#65533;V &#65533;F&#65533;:8jW&#65533;&#65533;&#570;bzb1&#65533;&#65533;&#65533;z&#65533;&#65533;J&#65533;C0&#65533;&#65533;&#65533;"&#65533;@&#65533;o&#65533;&#65533;&#65533;i&#65533;&#65533;&#65533;y&#65533;&#65533;&#65533;^&#65533;&#65533;&#65533;	&#65533;&#65533; &#65533;&#65533;%#&#524;
&#65533;]&#65533;z&#65533;&#65533;&#65533;&#65533;&#65533;-&#65533;&#65533; u&#65533;)&#65533;&#65533;&#704;3 &#65533;A&#65533;!&#65533;!"&#65533;&#65533;
&#65533;  !&#65533; ` &#65533;>&#65533;&#65533; &#65533;&#65533;,^&#280;Q&#65533;F&#65533;=~&#1187;D&#65533;%M&#65533;D&#65533;P!B&#65533;L&#65533;&#65533;&&#65533;&#65533;4hl&#65533;tbCC={&#65533;&#65533;&#65533;&#65533;%E&#65533;&#65533;&#65533;&#65533;&#793;&#65533;gM&#65533;5{&#65533;&#65533;
&#65533;+&#65533;\&#65533;PhI&#65533;Z-&#65533;&#65533;S&#65533;&#65533;R&#65533;c&#65533;^j&#65533;gQ&#65533;&#65533;*&#65533;&#65533;&#65533;XS&#65533;M&#65533;&#65533;!&#65533;&#1427;@L*V&#65533;&#65533;3c&#65533;&#65533;\&#65533;&#65533;&#65533;A^D1&#65533;&#65533;Y2`&#65533;0&#65533;!&#65533;a&#65533;&#1120;&#65533;&#65533;&#65533;&#65533;%*R&#65533;h&#1189;M[&#65533;&#65533;Z&#65533;V|T#3&#65533;&#65533;&#65533;&#65533;&#65533;&#65533; &#65533;&#65533; &#30843;~&#65533;&#65533;&#65533;m&#65533;R&#278;&#65533;m&#65533;J&#583;YW&#65533;LL&#65533;@&#65533;&#65533;&#65533;-&#65533;t&#65533;v7l&#65533;&#65533;&#65533;&#65533;&#65533;"oZ&#778;&#65533;&#65533;SK&#65533;{&#65533;G&#65533;c&#65533;&#65533;&#65533;f&#65533;&#65533; &#65533;&#65533;&#4460;&#65533;&#65533;q%$FH`&#65533;&#65533;>;&#65533;AmA	#r&#65533;&#65533;&#65533;p@*&#408;I&#65533;&#65533;h;&#65533;&#65533;"0 (&#65533;&#65533;&#65533;&#65533; c&#65533;,N!&#65533;&#65533;0A&#65533;&#65533;&#65533;PB&#65533;&#65533;:&#65533;`&#65533;>&#65533;&#65533;&&#65533;&#65533;&#65533;( P&#65533;&#65533;$d&#65533;&#65533;Yn&#65533;J&#65533;&#65533;&#65533;h1&#65533;jY&#65533;9&#1001;&#65533;&#65533;&#65533;E&#65533;2&#65533;1&#65533;&#65533;&#65533;&#65533;&#65533;&/^P&#65533;&#65533;&#65533;	&#65533;&#65533;0O=!&#65533;&#65533;O&#65533;r4&#65533;t&#13082;<&#65533;&#65533;/~`&#65533; ?#
j&#65533;	&#65533;0E,&#65533;&#65533;9D	  &#65533;&#65533;&#65533;&#1021; &#65533;&#65533;^dl&#65533;0`X &#65533;&#65533;`8bD&#65533;&#65533;LPp&#65533;*&#65533;&#65533;&#65533;&#65533;&#65533;&#1920;&#18065;L]&#65533;&#65533;&#65533;J&#65533;&#65533;RI&#65533;&#65533;&#65533;D&#65533;0&#65533;r&:j@&#65533;&#65533;GO&#1715;[o#&#65533;&#65533;O@&#65533;&#579;&#65533;0&#65533;&u&#65533;&#65533;B&#65533;Z&#65533;&#65533;m&#65533;K&#65533;&#65533;a%1&#65533;&#65533;&#65533;%(pk&#65533;G&#65533;j&#65533;0f0&#65533;&#65533;&#65533;&#65533;u&#65533;&#65533;j&#65533;&#65533;D&#65533;l&#65533;g&#65533;Dx&#65533;&#65533;3&#65533;6&#65533;c70TH0MH&#65533;&#65533; TX&#65533;e&#65533;d&#65533;A\ 9\&#65533;&#65533;&#65533;:h&#65533;|^&#65533;e	`&#65533;'&#65533;&#65533;P&#65533;E&#65533;&#65533;	&#65533;4j!&#65533;P|/:&#65533;&#1025;&#65533;Y&#65533;3&#65533;.W&#65533;&#65533;A7&#65533;<UI&#65533;P2@&#65533;G&#65533;&#654;,e,&#65533;&#65533;&#65533;&#65533;/&#65533;T&#65533;D&#65533;&#65533;&#65533;*r&#65533;&&#49825;&#65533;8&#65533;(&#65533;&#65533;&#65533;&#65533;J&#65533;  T&#65533;&#65533;&#65533;tF[k,&#65533;@h&#1151;&#65533;9&#65533;&#65533;&w&#65533;&#65533;&#65533;
2&#1197;&#65533;&#65533;4&#65533;&#65533;b&#65533;Xi&#621;&#65533;N&#65533;
@&#65533;[&#65533;m&#65533;N&#65533;H&#65533;&#65533;&#65533;<&#65533;z&#65533;&#65533;j&#65533;&#65533;%&#65533;.4&#65533;o&#65533;z;% &#65533;Y&#65533;&#65533;8&#65533;*R&#65533;&#65533;&#65533;&#65533;&#65533;&#65533;\&#65533;ys0]&&#65533;!&#65533;&#65533;J!&#65533;P}F&#65533;]&#65533;&#65533;&#65533;z?&#65533;&#65533;&#65533;&#65533;&#65533;&#65533;&#843;E&#65533; 	&#65533;x@&#1641;&#65533;igC0p&#65533;N&#65533;&#65533;y&#65533;R	&#65533;P&#65533;^L&#65533;)&#608;&#65533;@&#65533;&#65533;&#65533;&#65533;	&#65533;&#65533;W&#65533;z&#65533;+x&#65533;(&#65533;S&#65533;V&#65533;&#65533;`&#65533;&#65533;M&#65533;&#65533;&#65533;B&#65533;&#65533;-&#65533;+	&#65533;&#65533;@
a&#65533;8&#65533;(F(t&#65533;&#65533;&#65533;&#65533;l &#65533;&#65533;%n&#65533;7&#65533;&#65533;&#65533;&#65533;|:&#1035;*&#65533;&#65533;&#65533;&#65533;&#65533;`>&#65533;&#65533;M&#65533;&#65533;4&#65533;&#65533;&#65533;SX&#65533;A&#65533;&#65533;.n&#65533;[p&#65533;X<H&#65533;I&#65533;&#65533;&#65533;*&#65533;&#65533;&#65533;7$lH&#1330;&#65533;#&#65533; &#65533;H1&#65533;-&#65533;&#65533;h&#1406;g,&#65533;A&#65533;@p&#408;&#65533; &#65533;@&#65533;&#65533;&#65533;!&#65533;&#65533;&#65533;!&#65533;&#65533;R(&#65533;D&#65533;>&#65533;AO3&#65533;8J[&#65533;3&#65533;uY&#65533;0&#65533;&#65533;K[b&#65533; &#65533;&#65533;d!66i&#65533;L&#65533;&#65533;&#65533;R&#65533;&#65533;K~&#65533;&#65533;c&#65533;&#65533;;&#65533;c&#65533;{&#65533;/:&#65533;&#65533;&#65533;&#65533;-\&rK 0&#65533;a,&#65533;&#65533;&#65533;&#65533;&#65533;&#65533;&#564;-D !&#65533;07&#65533;@,&#65533;m&#65533;j&#65533;H&#1026;&#65533;&#65533;'&#65533;x5&#65533;`i@&#65533;@X&#65533;&#65533;&#65533;ti&#65533;22A&#65533;^&#65533;"&#65533;&#65533;(H*&#65533;&&#65533;)hK&#65533;&#65533;&#65533;p&#65533;<M]k&#65533;BF&#65533;&#380;&#65533;p5&#65533;&#65533;&#65533; &#65533;&#65533;K&#65533;&#65533;xM&#65533;(&#65533;&#65533;(@&#65533;-&#65533;[&#65533;&#65533;
.&#1099;&#65533;J&#65533;8&#65533;&#65533;&#1182;&#65533;&#65533;n 7&#65533;.&#65533;u&#65533;\&#65533;a	&#65533;9hJ&#65533;&#65533;ge&#166;
&#65533;3HQ&#65533;Km9H T&#65533;Pfa8&#65533;C&#65533;&#65533;&#1660;f&#1326;&#65533;h&#536;&#65533;&#65533;&#773;P J &#199;&#65533;p&#65533;5&#65533;aL&#65533;@x&#65533;&#65533;G&#65533;&#65533;'&#65533;%&#65533;&#65533;Af&#65533;b1`&#65533;}N"`b&#65533;a2vA
42&#65533;n1@<&#65533;V&#65533;&#65533;":H&#65533;o&#65533;&#65533;&#216;Z@&#65533;0&#65533;&#65533;&#65533;^&#65533;&#65533;&#65533;b&#65533;&&#65533;bE&#65533;z&#65533;&#65533;\&#65533;tu&#65533;kt/&#65533;W&#65533;p&#65533;U-b@&#65533;&#65533;&#65533;4&#65533;&_&#65533;BP%+&#625;&#65533;&#65533;$a&#65533;&#65533;&#1125;&#65533;&#65533;&#65533;J&#65533;-&#65533;&#65533;&#65533;E&#1820;&#65533;\d&#65533;Xc  `P&#65533;&#65533;&#65533;DR`&#65533;&#65533;*&#65533;&#65533;p&#65533;&#65533;j5&#65533;f Bp&#65533;&#65533;&#65533;&#65533;&#65533;&#65533;&#65533;&#65533;&#65533;!m&#65533;&#65533;M%&#65533;&#65533;tUL&#1875;D&#65533;*+&#65533;	.p&#65533;&#65533;%&#65533;Q&#65533;U&#65533;&#65533;&#65533;&#65533;&#65533;s\&#65533;&#65533;-I&#65533;&#65533;'&#65533;&#65533;g &#65533;&#1611;LXap&#65533;&#65533;5P&#65533;Sr0&#65533;@+v&#65533;&#65533;f	`E*	&#65533;&#784;	+&#65533;&#65533;&#65533;49&#65533;&#65533;C&#65533;&#65533;&#65533;	&X&#65533;GWUJ`S&#65533;IFe&#65533;&#65533;(|&#65533;&#65533;&#65533;]&#65533;&#65533;Y&#1836;&#65533;&#65533;&#65533;b&#65533;f0 V /&#65533;N&&#65533;:Ch&#65533;&#65533; s&#65533;&#65533;r_::&#65533;&#65533;&#65533;&#65533;OY&#65533;&#65533;
!&#65533;&#960;&#65533;f
&#65533;&#65533;&#65533;k&#1936;&#416;&#65533;i%/&#65533;GY'C&$<&#65533;_`B&#65533;p&#65533;>&#65533;,`&#65533;&#65533;,&#65533;&#65533;c&#65533;&#65533;&#65533;&#65533;fP&#65533;&#65533;&#65533;&#65533;&#65533;v&#65533;P&#65533;&#65533;dT&#65533;]&#65533;-&#65533;^&#65533;}!x@&#65533;p3&#65533;&#65533;&#65533;&#65533;J&#65533;&#65533;&#65533;(V&#65533;&#65533;&#65533;&#65533;0@&#65533;A #&#65533;tQF)x&#65533;T&#65533;&#65533;&#65533;8&#65533;&#65533;*&#65533;&#65533;&#65533;f&#65533;&#65533;&#65533;Q&#65533;&#65533;N&#65533;f@&#65533;&#65533;&#65533;N0!A|&#65533;&#65533;t&#65533;&#364;&#65533;A&#65533;`&#65533;S&#65533;V&#65533;e&#65533;$P &#65533;&#65533;&#65533;$&#65533;&#65533;&#65533;&#65533;&#65533;&#65533;&#65533;&#65533;c&#65533;a?&#65533;K&#65533;n&#65533;&#65533;;K&#65533;kV&#1027;/&#65533;&#65533;&#65533;5i&#65533;&#65533;`&#65533;4&#65533;G&#65533;K&#65533;A&#65533;]&#65533;d&#65533;<&#1356;&#65533;&#65533;wp&#65533;&#65533;1kG&#65533;C-R}&#65533;b&#65533;A&#65533;	&#65533;&#65533;&#464;a&#65533;x&#65533;&#2008;&#140;X8&#65533;$&#18947;R2d&#65533;cI&#65533;.&#649;d &#65533;&#65533;L&#65533;&#65533;&#65533;0Oa&#65533;&#65533;&#65533;<&#65533;A/m&#65533;F&#65533;&#65533;&#65533;]:&#65533;D&#65533;N&#65533;%h&#65533;Pl4iM&#65533;PL :e{&#65533;&#65533;c &#65533;!&#65533;loS&#65533;&#65533;&#65533;3&#65533;8&#65533;)YV@&#65533;(B&#65533;}&#65533;-&#65533; &#65533;T(&#65533;&#65533;&#65533;sJ&&#65533;~&#65533;@&#65533;&#65533;D5wl(&#65533;&#65533;&#65533;bGX9&#65533;p&#65533; &#65533;&#65533;&#65533;0`a(c&#65533;%&#65533;&#65533;W&#65533;h&#65533;
A&#65533;&#65533;b&#65533;&#65533;"&#65533;;4"c?0 0&#65533;$&#65533;&#65533;&#65533;&#189;&#65533;	1&#65533;&#65533;&#65533;&#65533;b8&#65533;&#1772;&#65533;p&#65533;%&#65533;&#65533;&#65533;&#65533;&#1541;#&#65533;&#65533;&#65533;&#65533;&#65533;  +x&#65533;&#65533;8&#65533;&#65533;((8&#65533;a&#65533;&#65533; &#65533;&#65533;Kx<&#65533;@Zp&#65533;P&#65533;&#65533;q&#65533; p&#65533;)&#65533;[&#65533;f&#65533;&#65533;3&#65533;&#65533;&#65533;&#65533;c85&#1599;^&#65533;&#65533;&#65533;5&#65533;&#65533;":&#65533;&#65533;q
f09&#65533;&#65533;&#65533;	8&#65533;"|r=&#65533;&#65533;&#65533;  /8&#65533;!,5(&#65533;*&#65533;<m{7|&#65533;, &#65533;E&#65533;8c
S@&#65533;[&#65533;&^&#1613;&#65533;&#65533;O@.&#51748;@&#1033;&#65533;&#674;)&#65533;0&#65533;P -&#65533;P&#65533;\&#65533;&#65533;&#65533;[&#188;!A0&#65533;M =&#65533;&#65533;%@Y(&#65533;&#65533;X&#65533;^&#65533;&#65533;&#65533;&#65533;M* UP&#65533;&#65533;&#65533;Z&#65533;?(&#65533;Y&#65533;>	8 e\&#65533;&#65533; &#65533; &#65533;&#65533;&#65533;&#65533;&#65533;2&#65533;,&#1537;(&#65533;&#65533;&#65533;&#65533;&#65533;&#65533;X&#65533;1&#65533;	&#65533;&#65533;&#65533;0;[F_&#65533;&#65533;H&#65533;&#65533;&#65533;U&#65533;&#65533;,&#65533; &#65533;&#65533;Aa&#65533; &&#65533;&#65533;T&#65533;&#65533;,t"&#65533;&#65533;	`&#65533;W&#65533;?&#65533;&#65533;"xP&#65533;71&#65533;>&#65533;&#65533;&#65533;A&#65533; 0&#65533;&#65533;&#65533;&#65533;D&#65533;7$b&#65533;:&#65533; &#65533;&#65533;)&#65533;l&#65533;&#65533;p&#65533;&#1097;&#65533;v&#683;&#65533;bH &#65533;'&#65533;&#250;&#65533;a&#65533;2&#65533;&#65533; &#65533;;&#65533;&#31470;&#65533;X&#65533;&#65533;7h&#65533;R&#65533;&#65533;d;&#65533;\&#65533;&#65533;h ]&#65533;&#65533;g&#65533;#&#65533;&#65533;D&#65533;&#65533;&#65533; /&#65533;G|M&#65533;&#65533;@&#585;8+@&#65533;*&#65533;*&#65533;#&#65533;#x&#65533;&#65533;c &#65533;/&#65533;8G2&#65533;`&#65533;R
&#65533;&#1581;`&#65533;LaX.h _&#1250;&#65533;&#65533;YI&#65533;&#65533;&#65533;K&#65533;&#65533;( &#65533;&#1729;*&#65533;.&#65533;X{&#765;3&#65533;$&#65533; 
,&#65533;6&#65533;&#65533;&#65533;&#1681;&#65533;h A&#65533;&#65533; p&#65533;&#65533;Z3&#65533;&#65533;&#65533;&#65533;&#1539;2&#1751;L&#65533;&#65533;L&#65533;hR&#65533;&#65533;&#65533;&#65533;=&#65533;&#65533;c&#65533;<&#1551;`ZP&#65533;&#65533;I&#65533;&#65533;*f&#65533;n&#65533;&#65533;E&#65533;&#65533;Y&#65533;_pP&#65533;&#65533;&#65533;0[&#65533;&#65533;[Q0&#65533;&#65533;&#65533;Y*&#65533;&#65533;@&#524;L&#65533;
C|&#65533;@&#65533;&#65533;&#1217;+P&#65533;&#65533;&#65533;&#65533;&#65533;&#65533;	3&#65533;&#65533;8&#65533;AP+&#65533;&#65533;&#65533;*PKI&#65533;g&#65533;&#65533;,&#65533;&&#65533;P&#65533;&#65533;&#65533;k
&#65533;PC&#65533;&#65533;&#65533;&]Y&#65533;H#&#65533;h&#65533;&#65533; &#65533;2&#65533; 6T&#65533;&#63176;&#65533;V&#1047;7)&#65533;&#65533;&#65533;U&#65533;&#65533;&#65533;;&#65533;&#65533;@&#65533;pK`/!S&#65533;B&#65533;&#65533;EUx&#65533;, &#65533;t&#65533;&#65533;&#65533;&#65533;&#65533;&#65533;&#65533;&#65533;&#65533; p/(&#65533;0)&#65533;0&#65533;&#65533;&#65533;	&#65533;&#65533;;M&#65533;&#1050;&#65533;H&#65533;,&#1540;&#713;%A07I$i`Q&#65533;*&#65533; @8&#65533;&#65533;i&#65533;4Y&#65533;xT&#65533;f`Z&#65533;(&#65533;j&#65533;&#65533;k&#65533;&#65533;[@>&#65533;&#65533;+H&#65533; &#65533;.H&#65533;}	&#65533;E&#65533;d&&#65533;R&#65533;&#65533;&#65533;j&#65533;B&#65533;&#65533;7&#65533;AI&#65533;k&#65533;&#65533;&#65533;&#1347;&#65533;nN&#65533;&#65533;&#65533;&#65533;&#65533; H&#65533;0 &#65533;&#65533;&#573;&#65533;83&#65533;&#65533;8&#65533;&#65533;S&#65533;2&#65533;8 &#65533;U &#65533;&#65533;2&#65533;5&#65533;aRw&#65533;&#65533;&#65533; ,&#517;&#65533;&#65533;^H*&#65533;&#65533;v&#44395;&#65533;@8&#65533;&#526;[k&#65533; ]E&#65533;&#65533;	&#65533;&#65533;N&#65533;&#65533;&#65533;&#644;"&#65533;
&#65533;H&#65533;&#65533;&#65533;8V8&#65533;0 &#65533;p_h&#65533;b&#65533;.&#65533;&#65533;V&#65533;&#65533;&#65533;&#65533;&#65533;&#65533;v&#65533;%&#65533;Uo&#65533;&#65533;&#65533;T&#65533;	h*&#65533;{#&#65533;5J0&#514;&#65533;&#65533;&#65533;d&#333;&#65533;X&#65533;&#65533;1&#65533;M&#65533;\&#65533;&#65533;&#65533;&#65533;E&#65533;&#65533; &#65533;+K&#65533;U&#65533;"h&#65533;vr7&#65533;&#65533;&#65533;p&#65533;u&#65533;f(&#65533;5 S&#65533;&#65533;(&#65533;&#65533;&#65533; &#1815;d&#65533;&#65533;&#65533;&#65533;&#65533;]H5b&#65533;p&#65533;&#65533;&#65533;Xp(&#65533;&#1541;0&#65533; &#65533;&#65533;`&#65533;Z)&#65533;&#1547;&#65533;)%&#65533;S&#65533;20&#65533;Q&#65533;&#65533;&#65533;&#65533;$&#1033;(M&#65533;&#65533;&#65533;&#65533;&#65533;L&#65533;&#65533;s}A&#65533;&#65533;N&#65533;&#65533;&#65533;&#65533;( &#65533;MH&#65533;&#65533;4X0G&#65533;&#65533;&#65533;@ &#65533;&#65533;PB&#65533;&#65533;g&#65533;,&#65533;J&#157;&#65533;`&#65533;&#65533;&#65533;&#65533;1&#65533;&#65533;&#65533;$ p&#65533;cp)&#65533; X&#65533;J&#65533;N&#65533;+&#65533;5&#65533;&#65533;&#65533;F&#65533;&Y&#65533;&#65533;)V&#65533;&#65533;U&#65533;&#65533;&#1323;&#65533;&#580;h x&#65533;/&#65533;U&#65533;&#65533;|&#65533;)p&#65533;&#65533;ce4.&#1098;0&#65533;C@&#65533;ia?@&#65533;&#65533;&#65533;&#65533;&#65533;`2&#65533;&#65533;X<&#65533;&#65533;C&#65533;&#65533;&#65533;$&#65533;w[&#65533; &#65533;`&#65533;9&#65533;x$&#1536;qS&#65533;&#35992;A&#65533;I&#65533;&#65533;$&#65533;A&#65533;&#65533;x&#65533;N@&#65533;#&#65533;&#65533;&#65533;&#65533;N&#65533;&#65533;C`h&#65533;5&#65533; &#65533;F@G&#65533;/P&#65533;&#65533;&#65533;&#65533;&#65533;&#65533;7&#65533;&#65533;MB&#65533; &#65533;&#65533;&#65533;h#dj&#65533;_&#65533;%&#65533;&#65533;F&#65533;?&#65533;#@" O&#65533;8&#65533;&#65533;NK&#65533;&#65533;k&#65533;(&#65533;&#65533;&#65533;{&#65533;*&#65533;bd&#65533;<0&#65533;&#65533;(&#65533;  &#65533;Q `&#1604; &#32770;&#65533;Vp%&#65533; &#65533;&#65533;&#65533;fx!&#1556;&#65533;p &#65533;&#65533;&#65533;sf&#65533;B`~E&#65533;7Y&#65533;Q&#65533;x &#65533;&#65533;[&#65533;&#65533;&#65533;&#65533;.&#65533;&#65533;[c&#65533;&#65533;a>&#65533;&#65533;&#65533;}!&#65533;&#65533;$ &#65533;5r&#65533;&#65533;&#65533;2 "&#65533;{&#65533;!XkR&#65533;&#65533;-&#65533;&#65533;'&#65533;! &#65533;&#65533;$&#65533;&#65533;^Y ;&#65533;&#65533;z$6&#65533;&#65533;&#65533;+~&&#65533; 7(&#65533;X+G`&#65533;&#65533;]&#65533;&#1029; x\6&#65533;0&#65533;;&#65533;&#65533;d9&#65533;&#65533;H&#65533;&#65533;&#65533;\Y&#65533;n&#65533;&#65533;g&#65533;<px&#65533;0&#65533; &#1135;a&#65533;&#65533;&#65533;&#65533;)>&#65533;&#65533;&#65533;&#1110;&#65533;&#65533;&#65533;'t&#65533;&#65533; &#65533;=&#65533;&#65533;&#65533;&#65533;R5@&#65533;) &#65533;h &#65533;)&#65533;d1<c &#65533;&#1199;&#65533;&#65533;H&#65533;n^&#65533;&#65533;y	&#65533;&#65533;&#65533;Ge&#65533;&#65533;1&#65533;od&#352;0&#65533;	&#65533;K&#65533;&#65533;B&#65533;&#65533;L&#65533;g:r1&#65533; &#65533;W&#65533;&#65533;}&#65533;/p&#65533;&#65533;-  &#65533;&#65533;h&#65533;f &#65533;a&#65533;&#292;&#65533;" &#65533;&#65533;&#65533;&#65533;=B_poU&#65533;OQ=&#65533;&#65533;g.&#65533;&#65533;H!&#65533;&#65533;2Y-&#65533;	4&#65533;-&#65533;x&#65533;&#65533;&#65533;&#65533;Gc4&#65533;x&#65533;&#65533;Ap&#65533;&#65533;Q&#65533;6&#1536;&#65533;]h&#65533;&#65533;&#65533;%(&#65533;a`.&#65533; &#65533;&#65533;g&#1088;+&#65533;&#65533;\&#65533;&#65533;Yh @&#65533;q|>&#65533;9 4&#65533;<&#65533;(%&#65533;+Y&#65533;0&#65533;Qh&#65533;&#65533;gb&#65533;&#65533;=&#65533;&#65533; &#65533;&#65533;&#65533;u]&#65533;&(Z&#65533;&#65533;&#65533;&#65533;&#65533;0&#65533;&#65533;Zu P&#65533;1kY?&#65533;&#65533; &#65533; &#65533;&#65533;plh&#65533;Y&#65533;&#65533;&#65533;j&#65533;_&#65533;	(&#65533;&#65533;&#65533;'&#65533;&#65533;&#65533;&#65533;&#65533;%0&#65533;^&#65533;(&#65533;]&#2033;&#65533; &#65533;<&#557;s&#65533;mZ&#65533;&#65533;,&#65533;Pkf&#65533; EH&#65533;f0&#65533;8Q&#65533;0&#65533;&#65533;q&#920;	kWP$&#65533;&#65533;T&#65533;[&#65533;&#65533;0&#65533;s&#65533;&#65533;'&#65533;&#65533;&#65533;@+&#65533;&#65533;9&#65533;	&#65533;&#65533;.&#65533;1Kc&#65533;+&#65533;&#65533;U&#65533;&#65533;([7&#65533;i"@&#65533;p{W&#65533;YWS&#65533;^]&#65533;&#65533;
&#65533;n^&#65533;&#65533;M }W&#65533;h&#65533;&#65533;&#65533;DACh&#65533;4&#65533;'&#65533;&#65533;&#65533; &#65533;&#65533;&#65533;&#65533;Gp:&#65533;&#65533;@&#65533;3\db(.&#65533;*A&#65533;%&#65533;V&#65533;X&#65533;\@&#65533;g1&#138;&#65533;}p^R;f&#65533;&#65533;J&#65533;&#65533;&#65533;'&#65533;[6&#65533;&#65533;&#65533;*&#1537;hr&#65533;%&#65533;0W&#65533;9 5&#65533;B&#65533;&#65533;%&#65533;DT	&#65533;Q&#65533;&#65533;*8yagO&#65533;&#65533;l&#65533;&#65533;-"&#65533;&#65533;zD^P&#65533;&#65533;&#65533;z>&#65533;&#65533;%&#65533;&#65533;f&#65533;U&#65533;&#65533;'8-V&#65533;f&#65533;+&#65533;&#65533;&#65533;I qN&#65533;c&#515;&#65533;dp&#65533;s/&#65533;&#65533;&#1985;&#65533;&#65533;&#65533;|&#65533;*&#65533;&#65533;&#65533;5&#65533;%&#65533;H &#65533;&#65533;&#65533;Y&#65533;x 
`&#65533;&#65533;&#65533;De`'&#65533;&#65533;J&#65533;Q&#65533;_&#65533;&#65533;&#65533;i+b&#65533;X 9*Dy)&#65533;'&#65533;%&#65533;&#65533;&#65533;Rp&#65533;9j&#65533;) &#65533;Cj/G&#65533;/&#65533;&#65533;&#65533;&#65533;P8i&#65533;&#65533;d&#65533;C0&#65533;&#65533;&#65533;X&#442;00x&#65533;h&#65533;)&#65533;v&#65533;&#65533;,=2&#65533;&#65533;&#65533; `&#65533;N&&#36797;&#65533;3(&#65533;-p&#65533;m&#65533;'&#65533;&#65533;&#65533;0&#65533;!b0)&#65533;'1&#65533;&#65533;0 &#65533;H&#65533;&#65533;&#65533;\p&#65533;
8&#65533;&#65533; &#65533;QXZ&#65533;H
K&#1545;VM&#65533;&#65533;)&#65533;(&#65533;K&#65533;&#65533;b&#65533;&#65533;&#65533;&#65533;&#65533;W&#65533;&#65533;&#65533;lY&#65533;&#65533;(&#1037;u&#65533;=P&#65533;a&#65533;Y$&#65533; 6d1O;&#65533;&#65533;&#65533;f&#65533;&#65533;&#65533;Ox &#65533;^^E&#65533;]&#65533;&#65533;0x &#65533; V&#65533;&#65533;&#65533;:/&#65533;&#65533;&&#65533;Z-&#65533;@pA&#65533;&#65533;&#65533; &#65533;8he&#65533;!9B&#65533;V&#65533;Z &#65533;&#65533;a&#65533;
&#65533;&#65533;b&#65533;&#65533;@6D%SP&#65533;|h&#65533;&#65533;&#65533;&#65533;` &#65533;1&#65533;	&#65533;&#65533;Qhb&#65533;?3V&#65533;X&#65533;p&#65533;=R&#65533;&#65533;&#65533;u&#65533;&#65533;lz&#65533;{&#65533; 
w&#65533;Y;&#65533;4P&#65533;,&#65533;&#65533;{&#65533;&#65533;)_&#65533;&#65533;0&#65533;&#65533;&#65533;t&#65533;hZ &#65533;&#65533;Y&#65533;&#65533;.xW&#65533;&#65533;]y &#65533;pCXA&#65533;&#65533;w&#1226;&#65533;&#65533;&#65533;Z -,`&#65533; &#132;		,&#65533;p&#207;=&#158;=s&#1420;&#65533;3UC>(@ &#65533;&#65533;&#1072;&#51379;&#65533;)+2&#65533;u%&#65533;&#65533;"&#65533;'3&#65533;*&#65533;1&#1665;a&#65533;&#160;B&#65533;U(&#65533;&#65533;&#65533;&#65533;G&#65533;&#65533;&#65533;)&#1320;R&#65533;R&#65533;j&#65533;*V&#65533;J?&#65533;&#65533;*Ti&#65533;&#65533;C:&#65533;&#65533;L&#65533;4j&#1120;9&#65533;FM4d&#65533;&#65533;&#65533;&#65533;&#65533;B&#65533;b&#65533;&#65533;&#65533;{p/B&#65533;2TZF&#65533;F&#65533;&#65533;&#65533;&#65533;&#65533;&#65533;&#65533;&#65533;B+&#65533;&#65533;C,1fO?.<&#65533;1&#65533;&#65533;;&#65533;81($#&#65533;&#65533;4)H&#65533;
&#65533;A&#1330;&#65533;&#65533;"&#65533;&#65533;aA&#65533;c	&#65533;4&#65533;&#65533;N&#65533;&#65533;lZ&#65533;&#65533;&#65533;&#65533;&#65533;&#1637;s%&#65533;>@*<&#65533;&#53096;&#65533;&#65533;Y&#467;/o&#65533;&#65533;&#65533;&#65533;}_.P&#65533;&#65533;4k&#65533;&#65533;e&#65533;F&#65533;&#65533;(D:&#65533;&#939;&#65533;P&#65533;&#65533;&#65533;&#65533;&#65533;&#65533;&#65533;&#65533;3&#65533;&#65533;&#1092;| Bt&#65533;%&#65533;`&#65533;&#65533;2&#65533;(&#65533;&#65533;L)&#65533;T{&#65533;&#1032;a&#65533;&#65533;&#65533;!;d&#65533;&#1027;_&#65533;"lApE!&#65533;&#65533;&#65533;&#65533;1&#65533;aD`@&#65533;&#65533;&#65533;&#65533; w#E&#65533;TB<.eB&#65533;qYb&#65533;&#65533;rG@x%Q&#65533;i&#65533;%&#65533;UE&#65533;&#65533;&#65533;1&#65533;aA&#65533;&#65533;Ep&#65533;&#65533;&#65533;&#65533;&#65533;&#65533;&#65533;]&#65533; &#65533;x&#65533;]&#65533;a B`&#65533;i&#65533;&#850;G&#65533;&#1373;y`&#65533;E&#65533;Bdb&#65533;&#65533;a<&#65533;&#65533;RtPD*D&#65533;&#65533;&#65533;0j&#65533; &#65533;w&#65533;&#65533;	z&#65533;bL&#65533;&#65533;&#65533;K&#65533;&#65533;YH&#65533; &#65533;2&#65533;&#65533;&#65533;#]&#65533;&#65533;cw\p&#65533;!&#65533;\&#65533;&#65533;,v&#65533;@&#65533;&#65533;&#65533;v&#65533;,&#65533;&#65533;$ &#65533;&#65533;NK&#65533;&#65533;\&#65533;D&#65533;&#65533;&#65533;&#65533;&#65533;m&#65533;&#65533;8&#65533;al&#65533;^)``&#65533;alE7Zt&#65533;6&#65533;z&#65533;&#65533;D!&#65533;.&#65533;F&#65533;X&#65533;A&#65533;&#65533;/&#65533;&#65533;&#65533;&#65533;+U&#65533;Pg_&#65533;&#65533;#&#65533;0&#63964;&#65533; #&#65533;&#65533;P1,bKN&#65533;5C&#65533;+Y&#65533;@&#65533;X&#65533;`&#65533;&#65533;&#65533;&#65533;13&#65533;&#65533;Q&#65533;&#65533;&#65533;&#65533;&#65533;A&#65533;&#65533;&#65533;&#65533;T&#65533;&#65533;ok(&#65533;&#65533;a&#65533;&#65533;Zj&#65533;WG&#65533;p &#65533;e&#1762;&#65533;]&#65533;&#65533;  \&#65533;&#65533;a&#65533;-c&#65533;'tvg&#65533;!@&#65533;0
&#65533;&#65533;	f&#65533;&#65533;XJ=P&#65533;\&#65533;&E|&#65533;3&#65533;F&#65533;TZp&#65533;b72s&#65533;&#65533;&#65533; &#65533;&#65533;&#65533;&#65533;\&#65533;&#65533;1&#65533;R&#185;VT B&#65533;&#65533;x&#65533;&#65533;,&#65533;&#65533;& &#65533;&#65533;_C 4&#65533;?&#65533;n&#65533;H\0&#65533;&#2026;&#65533;{g&#65533;A&#65533;
D&#65533;&#65533;&#65533;G&#65533; 3h&#65533;&#705;&#65533;&#65533;&#65533;&#65533;h|`2r.&#65533;x&#65533;&#65533;^E&#65533;&#65533;#&#65533;&#523;]8&#65163;xNK&#65533;&#65533;&#65533;rf'&#65533;&#65533;DFQ&#65533;g,&#65533;&#65533;3&#65533;&#1100;X
0&#1373;p@&#65533;N1&#65533;&#65533;&#65533;&#65533;&#65533;&#65533;Q0ZXS&#65533;&#65533;&#65533;R&#65533;&#65533; O&#65533;&#65533;Z&#65533;`L &#65533;I&#65533;&#65533;&#1186;&#65533;&#65533;	&#65533;&#65533;&#359;&#65533;\&#65533;!&#65533;&#65533;&#65533; J@&#65533;_\&#65533;B&#65533;&#65533;,&#65533;&#65533;-&#65533;? &#65533;1&#65533;_&#65533;\&#65533;&#65533; &#65533;&#65533;=T	2d&#65533;8D/Bc
 S$&#65533;&#376; &#65533;p&#65533;&#65533;&#65533;CxCi0Fc&#65533;b&#65533;b
&#65533;R&#65533;=r&#65533;&#65533;x&#65533;&#65533;R&#65533;&#65533;Ak&#65533;&#65533;&#65533;0 <&#65533;&#65533;Z&#65533;&#65533;Z`h&#65533;&#453;xn 0C(&#65533;&#65533;6g#PX &#65533;&#65533;I&#65533;&#65533;7&#65533;!&#65533;`&#65533;H&#65533;&#65533;&#65533;.zh&#65533;g&#65533;&#65533;	(@&#65533;$&#65533;2&#65533;&#65533;T&#65533;9&#65533;H&#65533;&#65533;a&#65533;88Fp&#65533;+&#65533;&#65533;P	T|&#65533;?&#65533;&#65533;]D&#65533;1&#65533;&#65533;{&#65533;&#65533;aR&#65533;&#65533;d&#65533;B	&#65533;&#65533;&#65533;_&#65533;(N&#65533;|h@tY&#65533;&#65533;&#65533;&#65533;&#65533;&#65533;X&#65533;	&#65533;(&#65533;&#65533;&#65533;&#65533;&#65533;&#65533;&#65533; 4&#65533;P&#65533;@Y&#65533;-&&#65533;&#65533;&#65533;x&#65533;%&#65533;&#65533;&#65533;g&#65533;&#65533;K&#65533;X&#65533;>#&#65533;3&#65533;&#65533;r&#65533;tF$&#65533;&#65533;`&#1904;}[c&#65533;&#65533;&#65533;&#65533;=&#65533;&#65533;&#65533;&#65533;&#65533;&#1309;&#65533;&#65533;`0v@&#65533;&#65533;=D/&#65533;&#65533;,&#65533;&#65533;*Z&#65533;`u&#65533;&#65533;&#65533;8&#65533;&#65533;&#65533;T2&#65533;L&#65533;!&#65533;h&#65533;2&#65533;	&#65533;&#65533;&#65533;&#65533;B &#65533;u&#65533;&#65533;&#65533;,hRP&#65533;OX&#65533;&#65533;&#65533; &#65533;*&#65533;p&#65533;&#65533;&Ee&#65533;D00v&#65533;f&#65533;b6&#65533;&#65533;_ S&#65533;l&#65533;&#65533;&#65533;&#65533;&#1742;&#65533;p[UU&#65533;&#65533;&#65533;&#65533;M$&#65533;@-&#65533;&#65533;
#&#65533;&#65533;A` V&#65533;&#1321;jD}M&#65533;&#65533;
b&#562;t&#65533;&#65533;%Y&#65533;"&#65533;&#65533;N){&#65533;&#65533;^&#65533; %&#65533;&#65533;-&#65533;C&#65533;&#65533;&#65533;&#65533;&#65533;-Q)i&#65533;&#65533;!&#65533;&#65533;&#65533;.BQ`&#65533;u FA?9>&#65533; &#65533;&#1586;&#65533; `=&#65533;.J&#65533;&#65533;]&#65533;&#65533;V&#65533;&#65533;ms)&#65533;&#65533;&#65533;&#65533;&#65533;^sSLs8&#65533;&#65533;&#65533;$&#65533;14m&#65533;2<&#65533;eB&#65533;&#65533;&#65533;mQH+&#2524;
<&#65533;L&#65533;&#65533;&#1921;&#65533;if&#65533;&#65533;,p ;}&#286; \&#65533;&#65533;;&#65533;&#65533;S&#65533;`-K&#65533;?&#65533; 9(&#65533;+J&#65533;0^h"/&#65533;,&#65533;b&#65533;n3&#65533;Z&#65533;&#65533;&#65533;&#65533;]$&#65533;0&#65533;8*&#65533;&#65533; \&#65533;&#65533;&#65533;E&#65533;Z&#1306;M'&#65533;&#65533;&#7056;&#65533;l&#65533;&#65533;e&#65533;^%I&#65533;&#65533;&#65533;nq&#65533;&#65533;&#65533;&#65533;$&#65533; /&#9413;&#65533;|&#65533; `&#65533;
&#65533;&#65533;&#1758;&#65533;Yb:&#65533;&#65533;&#65533;&#65533; '$(Ao3V&#65533;(@&#65533;c*&#65533;&#65533;P&#330;&#65533;&#65533;&#65533;HD6`)&#65533;H%h&#65533;N?@V V&#65533;$=&#65533;J%u(&#65533;N/4&#65533;/&#65533; &#65533;\&#65533;&#65533;&#65533;&#65533;&#65533;&#65533;&#65533;Q&#65533;&#65533;&#65533;&#65533;&#65533;(&#65533;&#65533;{&#65533;&#65533;&#65533;O&#65533;G&#65533;&#65533;&#65533;&#65533;&#65533;&#65533;&#150;&#65533;&#65533;<&#65533;Kb&#65533;&#65533;&#65533;&#65533;
&#65533;a&#65533;X(2*&#65533;l&#65533;P{Aj&#65533;&#65533;
&#65533;&#65533;&#65533;&#65533;p&#65533;
 &#65533;hj&#65533;&#65533;,E&#65533;Q	4&#65533;&#65533;E&#1638;&#1919;&#65533;<&#65533;&#65533;@&#65533;&#65533;&#65533;nL1&#65533;|&#65533;&#65533;
&#65533;&#65533;&#65533;cs&#65533;&#65533;&#65533;/)xB&#65533;A&#65533;&#65533;2&#65533;&#65533;&#1675;&#65533;}&#974;EU&#65533;D.L&#65533;f&#65533;&#142;+&#65533;w&#65533;W&#65533;&#65533;Gr&#65533;/1&#65533;&#65533;&#65533;&#65533;&#65533;a@8&#65533;&#65533;R&#65533;&#65533;&#65533;&#65533;
@9&#65533;DE&#65533;h&#65533;&#369;~!*&#65533;50&#65533;&#65533;%&#65533;&#65533;!&#65533;`a&#65533;&#1737;4&#65533;&#65533;&#65533;?&#65533;&#65533;&#65533;&#65533;&#65533;&#65533;&#1316;&#65533;.&#65533;@&#65533;&#65533;&#65533;&#1603;&#65533;&#65533;iE &#65533;(&#853;&#65533; &#65533;&#65533;;X"&#65533;&#65533;&#65533;r&#65533;S&#65533;s &#65533;&#65533;64@]x&#65533;&#65533;t&#65533;N!&#65533;&#65533; @&#65533;$0&#65533;7&#65533;E&#65533;`k@.[&#65533;&#65533;%@<0o79&#65533;'&#65533;&#65533;&#65533;&#65533;[-&#65533;j&#65533;`&#65533;[&#65533;&#65533;`inaL@&#65533;&#65533;&#65533;K&#65533; &#65533;&#65533;+&#65533;	&#65533;mB&#65533;&#65533;&#65533;&#65533;&#65533;`&#65533;0&#1434;&#65533;fx&#65533;.`c&#65533;&#65533;&#65533;&#65533;&#65533;&#65533;$&#65533;bvpK&#65533;&#65533;uGA@&#65533;&#65533;&#65533;V5&#65533;kx&#1344;O=E&#65533;&#65533;Rh@&#65533;&#65533;bC'&#65533;A&#65533;&#65533;&#65533;&#65533;&#65533;	U&#65533;E&#65533;	EH$ &#65533;E&#65533;&#65533;&#65533;8 &#65533;&#65533;^dd&#65533;&#65533;LO&#65533;&#65533;&#65533;TB&#65533;&#65533;&#65533;J&#65533;B&#65533; &#65533;!P9i_&#65533;&#65533;E&#65533;&#65533;x&#65533;&#65533;&#65533;&#65533;At&#65533;&#65533;&#65533; !&#65533;&#65533;&#65533;/&#65533;&#65533;&#65533;&#65533;y5&#65533;&#65533;&#65533;&#65533;D&#65533;3&#65533;"t&#65533;d&#65533;J%J&#65533;&#65533;t&#65533;\&#65533;&#65533;4&#65533;3&#65533;'D&#65533;H &#65533;U&#65533;8&#65533;&#65533;	:&#65533;&#65533;P | &#65533;&#65533;&#65533;@&#65533;b&#65533;&#65533;Ux&#65533;_&#65533;B&#65533;` &#65533;&#65533; &#65533; &#65533;&#65533;X&#65533;&#65533;
&#65533;A(&#65533;Z&#65533;&&#65533;A&#65533;&#65533;&#65533;_@+$!E&#65533;&#65533;@G&#65533;=&#65533;Lkl &#65533;&#65533;&#65533;@J-&#65533;&#65533;8Cp&#65533;P &#65533;. ]*&#65533;E&#65533;(&#65533; &#65533;I`H&#65533;&#65533;&#65533;&#65533;&#65533;&#65533;&#65533;4@
&#65533;A&#65533;&#1825;&#65533;ZdA
T@m&#65533;\&#65533;&#65533;&#65533;&#65533;&#65533;&#65533;0Xf&#65533;&#65533;2&#65533;BH&#65533;&#65533;HS&#65533;XcD&#65533;&#65533;&#65533;&#65533;&#65533;/|J&#350;&#65533;4&#65533;$&#1713;&#65533;&#65533;&#65533;@0&#65533;&#65533;5.&#65533;&#65533;&#65533;'&#65533;Zf0&#65533;&#65533;&#65533;&#65533;&#65533;&#65533;&#65533;&#65533;P&#65533;T&#65533;:C(&#65533;@{&#65533;!1&#65533;&#65533;&&#65533;&#65533;d Zt@&#65533;&#65533;&#65533;0&#65533;&#65533;&#65533;&#65533;!&#65533;&#65533;|&#65533;$&#65533;&#65533;&#65533;&#65533;)L,"9&#65533;&#65533;&#65533;&#65533;&#65533;&#65533;&#65533;&#65533;&#1026;&#65533;S[&#65533;&#65533;&#65533;&#65533;<	M&#65533;&#65533;'hf(&#65533;$p&#65533; 5bCD&#65533;&#65533;&#65533;&#149;- &#65533;@&#65533;dD&#65533;H&#65533;&#65533;&#65533;&#65533;-LE &#65533;p%EV$&#845;&#65533;&#65533;a&#65533;D&#65533;@h\}&#65533;&#65533;&#65533;p@&#65533;\&#65533;<&#65533;	"&#65533;^&#65533;&#65533;*&#65533;!&#65533;!&#65533;% &#65533;A&#65533; `&#65533;&#65533;&#65533;8&#65533;&#65533;/&#65533;&#65533;3$&#65533;*	8e&#65533;t&#65533;&#65533;(&#65533;IC!\&#65533;&#65533;}V&#65533;QX&#65533;&#65533;/0&#65533;A&#65533;&#65533;&#65533;&#65533;&#65533;`Y !&#65533;ME&#65533;&#65533;3&#65533;|@&#65533;#&#65533;&#65533;%5&#65533;&#65533;&#65533;&#65533;@&#1573;Z&#65533;&#65533;jZ&#722;8&#65533;kd&#65533;pA#&#65533;&#65533;u&#65533;&#65533;~&#65533;p&#65533;"&#65533;w<e&#65533;&#65533;&#65533;eo&#65533;J)&#65533;&#65533;&#65533;\&#65533;H&#65533; &#65533;B6-L-&#65533;&#65533;&#65533;t&#65533;M@	&#65533;&#65533;$,f&#65533;B&#65533;&#65533;
&#1949;c-&#65533;	@/&#65533;I&#65533;&#65533;@)&#65533;&#65533;q&#65533;MYK&#65533;@&#65533;A}t(&#65533;\&#65533;	&#65533;P&#65533;>&#65533;&#1503;'&#65533;	@$&#65533;	B*&#65533;&#65533;&#65533;&#65533;+&#65533;&#65533;>&#65533;&#65533;1&#65533; x&#65533;e&#65533;.x&#65533;&#65533;&#1155;&#65533;&#65533;&#65533;+I&#65533;&#65533;&#65533;&#65533;&#65533;Lt&#65533;.&#65533;&#65533;&#65533;@&#65533;&#65533;4C$&#65533;&#65533;&#65533;&#65533;&#65533;c&#65533;&#65533;&#65533;!&#65533;Bn&#65533;&#65533;&#65533;@&#65533;&#65533;&#65533;|H&#65533;R&#65533;&#65533;D&#65533;	0&#65533;G6&#65533;(&#65533;@&#65533;&#65533;&#65533;&#65533;L&#65533;&#1658;&#65533;&#65533;h&#65533;&#65533;B0&#65533;&#65533;o&#65533;O*&#65533;`&#65533;_T&#65533;&#65533;&#65533;&#65533;@Xe&#65533;X-D&#65533;[i&#65533;,:&#65533;&#65533;C&F&#65533;&#65533;&#65533;
&#65533;&#65533;C&#776;!XzQD1&#65533;
,f\&#65533;&#65533;&#65533;AX&#65533;(p
&#1312;_&#65533;&#65533;&#65533;)&#65533;HL 
T&#65533;]:&#65533;Xi&#65533;I&#65533;4K&#65533;&#65533;F&#65533;&#65533;&&#335;&#65533; !&#65533;h&#65533;x&#65533;2&#65533;B$&#65533;&#65533;&#65533;Rz@a=!&#65533; D&#65533;&#65533;&#65533;&#65533;~&#65533;B"&#65533;&#65533;&#65533;&#65533;X &#65533;*&#65533;DI1|&#65533;&#65533;-
&#65533;P0&#65533;&#65533; l&#65533;&#65533;M-&#65533;L&#65533;E&#65533; &#65533;,&#65533; 4&#65533;&#65533;A.X&#65533;2XB4e=b
&#65533;&#65533;N&#65533;&#65533;&#65533;H x&#65533;0&#65533;x&#65533;&#65533;&#65533;&#65533;Y&#65533;&#65533;&#65533;DuZ&#65533;
&#65533; A&#1819;&#65533;Y&#65533;#&#65533;&#65533;&#65533;&#65533;&#65533;&#65533;k&#65533;&#65533;&#65533;@D&#65533;D&#65533;2C&#65533;&#65533;&#65533;&#65533;_&#65533;&#65533;XB&#65533;&#65533;
/`&#65533;X	d&#65533;&#1646;&#65533;4,&#65533;?=&4&#65533;&#65533;~*&#65533;*&#65533;&#65533;DDIJ&#65533;$&#65533;Ap&#65533;&#65533;V&#65533;&#65533;&#65533;&#65533;&#65533;<@&#65533;&#65533;A&#65533;"[&#65533;&#65533;&#65533;&#65533;&#65533;]#n)j&#65533;Z&#65533;&#65533;&#65533;D&#65533;&#65533;&#65533;&L&#305;&#65533;&#1607;B
&#65533;&#65533;t-_`&#65533;&#65533;+&#65533;0&#65533;Z&#65533;&#65533;&#65533;&#65533;&#65533;&#65533;B&#65533;,4BH'&#65533;&#65533;T@&#65533;&#65533;|&#65533;&#65533;G&#1465;&#65533;&#65533;@&#65533;&#65533;M/P&#65533;|&#65533;&#65533;&#65533;ZhQ`&#65533;&#65533;&#65533;&#65533;&#65533;&#65533;8 8M&#65533;&#65533;<@&#65533;&#65533;&#65533; &#65533;l^ F T&#65533;&#65533;&#159;&#65533;&#65533;&#65533; &#65533;&#65533;Fx&#65533;L&#65533;,&#65533;
x&#65533;-&#65533;-F&#65533;Bp&&#65533;&#65533;&#65533;&#65533;&#65533;B&#1434;&#65533;* &#65533;
x&#65533;w&#65533;&#65533; &#65533;&#65533;&#65533;E&#65533;D0HA&#920;,&#65533;.&#65533;&#65533;&#65533;&#65533;&#65533;%&#65533;b3&#65533;&#65533;%&#65533;&#65533;oM&#65533;&#65533;o&#65533;&#65533;&#65533;&#65533;&#65533;&#65533;&#65533;D&#65533;R&#65533;l&#65533;&#65533;.kn}&#65533;&#65533;G&#65533;r&#65533;Z &#65533;A0&#65533;!s&#65533;f&#65533;!D&#65533;&#65533;0&#65533;&#65533;&#65533;)B$&#65533;&#65533;AZ&#65533;&#65533;Jl	0&#65533;&#65533;&#65533;&#65533; &#65533;UO&#65533;)&#65533;A&#65533; &#65533;9&#65533;p&#65533;&#65533;&#65533;J&#65533;&#65533;`&#65533;&#65533;A&#65533;Q d&#65533;t&#65533;&#65533;&#65533;'&#65533;&#65533;e&#65533;Zh=&#65533;&#65533;	&#65533;&#65533;&#65533; LA&#65533;&#65533;&#65533;&#65533;&#65533;(VyR&#65533;&#65533;N&#65533;ip-&#65533;&#65533;@A&#65533;&#65533;a&#65533;]J0hB<{D&#65533;&#1044; 0&#65533;h&#65533;&#65533; Zc&#65533;Dh@,&#65533;&#65533;]&#65533;1&#65533;B&#65533;G&#65533;Q &#65533; &#65533;&#65533;(&#65533;/&#65533;Lq2&#65533;A$&#65533;\&#65533;.&#65533;%Fl&#65533;&#65533;?&#65533;2&#65533;4E&#65533;G&#65533;&#65533;&#65533;&#65533;@	8&#65533;&#65533;&#65533;&#65533;B&#65533;L&#65533;P&#65533;n&#65533;&#65533;p $&#65533;LX&#65533;vq&#65533;>&#65533; X&#65533;&#65533;/&#65533;&#65533;&#65533;4C2&#65533;&#65533;._^l&#65533;$&#65533;f&#65533;&#65533;{y&#65533;&#65533; &#65533;&#65533;)&#65533;&#65533;/&#65533;&#65533;&#65533;M&#65533;&#65533;t(:C0&#65533;B&#65533;&#65533;&#65533;P(@&#65533;&#65533;rM) &#65533;&#65533;-&#65533;&#65533;&#65533;&#65533;s&#65533;C&#65533;
$&#65533;[&#65533;&#65533;|&#65533;~&#65533;&#65533;-&#65533;i@@x&#65533;D&#65533;h&#65533;T&#65533;<&#838;&#65533;&#65533;S&#65533;&#65533;(&#65533;@vc +Q &#65533;&#65533;&#65533;# &#65533;&#65533;&#65533;B=C,&#1792;<a&#65533;4&#65533;xA&#65533;Y,&#65533;&#65533;7A&#65533;&#65533;&#65533;&#65533;&#65533;&#514;&#65533;--X&#65533;&#65533;<&#65533;B&#65533;&#65533;%&#65533;&#65533;&#65533;&#65533;&#65533;G&#65533;&#65533;&#65533;5&#65533;&#65533;&#65533;G?K&#1448;l&#65533;&#65533;Z&#65533;A&#65533;&#65533;&#65533;bIct@0&#65533;$&#65533; &#65533;&#65533;&#65533;&#65533;N&#65533;0&#65533;&#65533;&#65533;@ &#65533;v&#65533;d1&#65533;B2&#65533;3+t&#65533;
&#1821;&#65533;&#65533;j&#65533;&#65533;g-&#65533;%&#65533;@G&#65533;"&#65533;l&#65533;&#65533;&#65533;bD&&#65533;f&#65533;&#65533;&#65533;BX@&#65533;&#65533;&#65533;&#65533;_s&#65533;&#65533;&#65533;&#65533;XP&#65533;&#65533;\\&#65533;&#1858;&#65533;&#65533;;&#65533;&#65533;&#65533;&#65533;u&#65533;&#65533;u&#65533;@&#65533;q} &#65533;&#65533; 	h&#65533;&#65533;&#65533;&#65533;H&#65533;&#65533;m&#65533;&#65533;&#65533;s|&#65533;e&#65533;&#65533; &#65533;(&#65533;&#65533;&#65533;&#65533;&#65533;+&#65533;o6P3&#65533;&#65533;08'3&#65533;~N&#65533;&#65533;'&#65533;&#65533;5&#65533; &#65533;&#65533;$?.&#65533;|&#65533;l&#65533;&#65533;&#65533;&#65533;2&#65533;&#65533;&#65533;&#65533;S&#65533;&#65533;&#65533;
h%I	&#65533;(&#65533;&#65533;&#65533;&#65533;&#3242;&#65533;A(|[&#65533;>&#65533;)@A<&#65533;&#65533;3uk&#65533;]2x&#65533;&#65533;:&#65533;}&#65533;E&#65533;&#65533;I&#65533;6@_&#65533;&#65533;3&#65533;&#65533;u&#65533;i&#65533;&#65533;&#65533;&#65533;L&#65533;0&#1321;/F&#65533;&#65533;&#65533;k&#1200;&#65533;)&#65533;
&#65533;HeW&#65533;_(&#65533;	B&#65533;&#850;&#65533;&#65533;A&#539;&#65533;&#65533;&#65533;&#65533;&#65533;)&#65533;$F&#65533;&#65533;L@&#838;&#65533;&#65533; &#65533;&#65533;&#65533;*\f&#65533;B&,&#65533;&#65533;&#65533;<O&#65533;$&#65533;\B&#65533;&#65533;&#65533;&hA	p&#65533;N&#65533;M^&#65533;&#65533;&#65533;&#479; &#65533;&#65533;8&#65533;(&#305;&#65533;i)e_&#65533;0Ak&#65533;&#65533;l&#65533;\&#65533;W&#65533;&#65533;&#65533;&#65533;&#65533;&#65533;#&#65533;B&#65533;u'Fp&#65533;p7.L3 C"&#65533;&#65533;7&#65533;&#65533;5&#65533;M&#65533;&#65533;) C&#65533;(-l&#65533;&#65533;&#65533;.u&#65533;-&#65533;&#65533;3&#65533;BL&#65533;z&#65533;&#65533;X!$&#65533;&#65533;&#65533;"&#65533;&#65533;x~&#65533;Df&#65533;W&l&#65533;#&#65533;y]&#65533;$&#65533;&#65533;&#65533;&#65533;&#65533;H&#65533;&#65533;+y1&#65533;|&#65533;&#65533;]&#65533;SQgP&#1269;&#65533; U&#65533;&#65533;&#65533;&#65533;&#65533;&#65533;&#65533;&#65533;&#65533; &#1789;&#1014;&#65533;&#65533;H8 &#65533;0&#65533;&#65533;Z&#65533;&#65533;2&#65533;&#65533;&#65533;&#65533;&#65533;&#65533;N %&#65533;
&#65533;Fs&#65533;bQ6&#1026;&#65533;a(,&#65533;|{ @&#65533;A&#65533;&#65533;!&#65533;&#65533;	&#65533;&#65533;	&#513;&&#65533;f $&#65533;&#65533;&#65533;&#65533;&#65533;&#65533;&#65533;&#65533;cdA$&#65533;k&#65533;C$|A&#65533;qY&#65533;&#65533;&#65533;&#65533;&#106539;	0AI&#65533;&#65533;3&#65533;|&#65533;&&#65533;&#65533;&#65533;&#65533;&#65533;&#65533;x&#65533;&#65533; /~h&#65533;q[ST&#65533;n~&#65533;\&#65533; L&#65533;&#65533;&#65533;&#65533;2&#65533;&#65533;#$&#65533;	&#65533;&L&#65533;&#65533; C &#49212;&#65533; M&#65533;k &#65533;A.&#65533;53H&#65533;&#65533;&#65533;8.I&#65533;	&#65533;BP&#65533;H2&#65533;&#65533;&#65533;d&#65533;S&#65533;D&#65533;&#380;l,&#65533;&#65533;&#65533;&#65533;&#65533;&#65533;&#65533;&#65533; `&#65533;&#65533;&#65533;&#65533;E&#65533;&#65533;%H&#65533;&#65533;b&#65533;&#65533;.&#65533;k	Q&#65533;&#65533;&#65533;&#65533;&#65533;&#65533;}S&#65533;&#65533;^&#65533;&#65533;Q&#65533;W+&#65533;p<&#65533;&#65533;&#65533;&#65533;ZP&#1880;&#65533;&#65533;]&#65533; <&#65533;&#65533;A-`&#65533;z.C/&#65533;&#65533;d&#65533;HA#&#65533;'FC"X&#65533;L&#65533;r
vE &#65533;@&#65533;%&#65533;F1&#1084;&#65533;	
&#65533;&#65533;,0E&#65533;0&#65533;](@0&#65533;	&#65533;&#65533;g&#65533;9s&#65533;&#787;&#65533;&#65533;(Q@D0f&#1336;&#65533;&#65533;#G&#65533;&#65533;&#65533;&#65533;&#65533;A&#65533;	&#65533;&#65533;&#65533;$&#65533;F&#65533;_v&#65533;9&#65533;fM&#65533;&#65533;&#65533;&#1337;&#65533;gO&#65533;?&#65533;:4&#65533;&#458;6m@&#65533;&#65533;&#65533;/i&#1060;&#65533;*&#65533;L6&#65533;&#65533;&#65533;&#65533; &#65533;+&#65533;pb&*&#1321;P&#65533;,&#65533;&#65533;&#65533;h&#65533;&#65533;?n%P&#65533;&#65533;"V&#65533;&#65533;4&#65533;&#65533;&#65533;&#65533;K<D(&#65533;&#65533;Q2&#65533;&#65533;&#65533;&#65533;&#65533;&#65533;`&#65533;Z&#65533;7&#65533;&#65533;&#65533;j&#65533;&#65533;fz&#65533;&#65533;2R%&#65533;&#65533;EH*&#65533;&#1676;_i&#65533;&#65533;&#65533;'&#1393;&#65533;&#65533;1&#65533;&#65533;&#65533;bW&#65533;k&#65533;&#65533;&#65533;&#65533;['&#65533;&#65533;2&#65533;&#65533;&#65533;&#65533;N/
&#65533;4yn&#65533;&#65533;az%:&#65533;zu&#65533;&#65533;{&#65533;&#65533;]3&#65533;&#1484;H&#65533;&#65533;Y4e&#1232;&#65533;&#65533;&#65533;t&#65533;&#65533;&#1847;n-&#65533;&#65533;&#405;&#65533;&#35170;)#&#65533;&#65533;&#65533;v&#65533;p&#65533;Z."&#65533;&#65533;
W&#65533;Q&#65533;&#65533;&#1502;&#65533;34H&#65533; F&#65533;/&#65533;3&#65533;+&#65533;&#65533;;&#65533;>&#65533;&#65533;&#65533; 	&#65533;&#65533;lY&#65533;&#65533;&#65533;fJ&#65533;&#65533;bB;&#793;FVp@7&#65533;*&#11106; P&#65533;&#65533;&#65533;D{F&#65533;=&#65533;&#65533;&#65533;?&#65533;&#65533;h7$?4&#65533;&#65533;4&#65533;a&#65533;f"&#65533;@G&#65533;bJR&#717;<&#65533;/&#65533;s(&#1854;&#65533;&#60535;&#65533;&#65533;&#65533;d&#65533;&#65533;&#65533;&#65533;KC&#65533;3&#65533;&#65533;A&#65533;RC&#65533;&#65533;,&#65533;J@ &#65533;8+&#65533;3&#65533;&#65533;&#65533;&#1300;\
"&#65533;&#65533;*&#65533;
Y&#27780;\&#65533;9j&#65533;&#65533;&#65533; J&#65533;De&#65533;EP
&#65533;&#65533;&#65533;Z&#65533;+&#65533;&#65533;&#65533;k&#65533;&#65533;Hp&#65533;&#65533;y H~&#65533;&#65533;9b0&#65533;40c&#65533;)/&#65533;&#65533;&#724;5pP@&#65533;&#65533;n=D&#1870;r&#65533;&#65533;dN<H<0&#65533;h+i&#65533;7&#1672;&#65533;,&#65533;&#65533;/&#65533;&#874;&#65533;&#65533;`A&#65533;2&#1304;J&#65533;5&#65533;&#198;
 &#65533;[&#65533;&#65533;T&#65533;&#65533;&#65533;8&#65533;8&#65533; &#65533;	&#65533;]&#65533;C &#65533;W&#65533;Lh&#1155;&#65533;&#65533;%&#65533;,(`+ &#65533;&#65533;&#65533;f&#65533;&#65533;&#65533;Z&#1328;&#65533;S&#1253;&#65533;&#65533;&#65533; &#65533;S&#65533;&#65533;&#65533;jKT&#65533;c`E&#65533;&#65533;l9B&#65533;;oF
W1&#50767;S&#65533;,H0 @&#65533;SV&#65533;-f&#65533;&#198;!&#65533;&#65533;j&#65533;7&#65533;&#65533;:&#65533;&#1841;&#65533;&#65533;&#65533;-&#65533;&#65533;H&#65533;|(C&#1961;&#65533;&#65533;!&#65533;l&#65533;o&#65533;&#65533;
!&#65533;-&#65533;&#65533;5&#65533;&#65533;B&#65533;&#65533;&#65533;&#65533;&#65533;[9&#65533;&#65533;bLR0Ydl&#65533;&#65533;&#65533;	&#65533;&#65533;&#232;&#65533;&#65533;X&#65533;$&#65533;&#65533;&#65533;&#65533;&#65533;&#65533;:>e&#65533;&#65533;G&#65533;Vc`&#65533;&#65533;&#65533;?&#65533;(&#65533;_To&#65533;&#65533;LHh.&#65533;=&#65533;&#65533;vPe&#65533;y1&#65533;	&#65533;&#65533;&#65533;k&#508;&#65533;\z&#65533;&#65533;.T :&#65533;&#65533;S~&#65533;&#754;&#65533;&#65533;&#1983;&#65533;&#65533;~ &#65533;&#65533;&#288;&#65533;&#65533;w&#65533;	K&#65533;B&#65533;&#65533;)&#65533;&#65533;>:S&#65533;&#1637;&#65533;D\`T~1<&#65533;&#65533;`&#65533; &#1910;b&#65533;,&#65533;U3va	&#65533;/D B&#65533;[(&#65533;N&#65533;R	&#65533;+&#65533;p2u&#65533;&#65533;t&#65533;(ef "
p&#65533;&#65533;&#65533;&#65533;&#65533;&#65533;&#65533;&#65533;*&#65533; &#65533;&#324;t&#4297;&#65533;&#65533;[,&#65533;5&#65533;&#65533;&#65533;$&#65533;&#65533;&#65533;`/]]&#65533;&#65533;&#65533;V&#65533;j&#65533;#&#65533;&#65533;&#65533;&&#65533;&#65533;&#65533;[h&#65533;&#65533;&#65533;>&#65533;l&#65533;@&#65533;&#65533;&#65533;&#65533;75tA&#65533;&#65533;&#65533;62&#65533;&#65533;A&#656;J2Q&#65533;D;x&#65533;h1&#65533;&#65533;0&#65533;,&#65533;"&#65533;&#65533;&#65533;L&#65533;;;Z1R&#65533;&#65533;&#65533;#HD/*&#65533;8&#65533;&#65533;"Pj&#65533;&#65533;&#65533;d&#65533;&#65533;&#65533;&#1033;&#65533;&#65533;&#65533;X O&#65533;	e&#65533;&#1970; &B&#65533;dF'&#768;&#65533;&#65533;%0db&#65533;&#65533;L1&#65533;&#65533;h&#65533;&#65533;`5,&#65533;okH&#65533;t&#65533;o&#65533;r&/)@&#65533;&#65533;&#65533;#dA`pbfT&#65533;&#65533; 7&#65533;L@&#65533;D&#65533;&#65533; &#65533; ir&#65533;`&#65533;X&#65533;&#65533; &#65533;
&#65533;`\^H&#65533;&#65533;i&#65533;v&#714;&#65533;&#65533;4&#65533;0b&#65533;&#65533;	&#1944;&#65533;&#65533;&#65533;&#65533;&#65533;&#65533;&#65533;3nq&#65533;&#65533;k*+&#65533;z&#65533;&#65533;&#65533;&#65533;&#65533;&#65533;&#65533;BN&#65533;&#84568;o&#65533;@&#65533;&#65533;&#65533;&#65533;&#65533;&#65533;H&#65533;&#65533;2&#65533;b&#65533;&#65533;%k&#65533;M&#65533;U7&* A&#65533;&#2006;/4&#65533;a	&#1347;&#65533;&#65533;&#65533;K&#65533;&#65533;&#65533;K&#65533;&#65533;T&#947;L-&#65533;`&#65533;G&#65533;*[D&#65533;/ B&#65533;DH;;&#65533;x&#65533;I&#65533;B$T&#65533;P&#65533;h&#65533;&#65533;s*&#65533;%S	 &#65533;&#65533;
M2&#65533;&#65533;&#65533;8&#65533;|&#65533;&#65533;jA&#65533;D&#65533;&#65533;&#65533;&#65533; &#65533;&#161;&#65533;I+&X&#65533;&#65533;%m3% F&#65533;&#65533;&#65533;&#65533;&#65533;8&#65533;TF&#857;&#65533;&#65533;T85mut&#65533;=D`Y@cT&#65533;&#65533;&#65533;1&#65533;	8&#65533;&#65533;z&#65533;&#65533;0`V &#65533;&#65533;t&#65533;z&#65533;`-s&#65533;&#65533;&#65533;"G&#65533;B&#65533;i&#65533;A|&#65533;&#65533;3X &#65533;q&#65533;&#65533;P&#65533;>C&#65533;&#65533;C&[Q&#65533;&#65533;&#65533;#&#65533;@&#65533;&#65533;&#65533;&#65533;o&#65533;&#65533;u=&#65533;&#65533;&#720;R38&#65533;&#65533;&#65533;&#65533;&#65533; &#65533;!%eh&#65533;	Q?&#65533;$&#65533;T &#65533;h&#65533;f&#65533;QUd&#65533;&#65533;&#65533;hG&#65533;&#65533; &#65533;&#65533;&#65533;cJ&#65533;&#65533;`&#65533;!dQNP&#65533;\&#65533; &#53774;&#65533;a&#1226;&#65533;&#65533;)&#65533;&#65533;&#65533;%&#65533;&#65533;&#65533; &#65533;(Q&#65533;:R&#65533;Vi&#65533;&#65533;*o&#1537;&#65533;&#65533;g3&#65533;&#65533;*&#65533;&#65533;3&#65533;&#65533;&#65533;<t&#65533;i&#65533;&#65533;&#1357;&#65533;&#128;`a&#65533;<&#65533;.&#65533;`&#65533;&#65533;&#65533;&#65533;V&#65533;&#65533;*&#65533;&#65533;&#65533;b&#65533;n)I &#65533; v&#1836;3&#65533;&#65533;
14 &#65533;&#65533;&#65533;&#65533;L&#65533;&#320;&#65533;&#65533;&#65533;&#65533;&#65533;x&#65533;&#1764;&#65533;&#65533;&#65533;&#143426;&#65533;&&#65533;&&#65533;@&#65533;p&#65533;xySe&#65533;B(&#1662;&#65533;&#65533;`&#65533;O&#65533;&#65533;8&#65533;/PU&#65533;"&#1183;&#65533;8*&#65533;H1&#204;`&#65533;&#65533;x+/36&#65533;"uWk&#65533;0&#65533;&#65533;&#65533;&#65533;&#65533;lq&#65533;c&#65533; &#65533;E&#65533;9t&#65533;Q&#65533;&#65533;9&#65533;&#190;&#65533;E&#65533; &#65533;P&#65533;Vh&#65533;+&#65533;&#65533;XD&#65533;&#65533;s&#65533;&#65533;&#65533;&#65533;&#65533; &#65533;&#1060;hX&#65533;&#65533;&#65533;L:&#205;&#65533;&#65533;&#65533;2&#65533;k@&#65533; %(9&#65533;Q	(kM&#65533;x&#65533;&#65533;		X &#65533;&#65533;&#1264;%&#65533;&#65533;&#65533;Y&#65533;Jr>&#65533;"&#65533;&#65533;&#65533;2&#65533;&#65533;I&#65533;&#65533;za&#65533;@.&#65533;	#<`L&#65533;s&#65533;&#65533;&#65533;o$oDx&#65533;&#65533;N&#1292;E&#65533;@xR&#65533;&#65533;|`U&#65533;L&#65533;&#65533;&#65533;P&#65533;&#65533;&#65533;p9&#65533;"&#65533;=mc`""H&#65533;R&#65533;\&#1207; &#65533;
&#65533;&#65533;o&#65533;R&#65533;D :&#65533;\&#65533;?-p&#65533;&#65533;$K&#65533;v&#65533;&#65533;|&#65533;&#65533; e&#65533;&#65533;T&#65533;&#65533;"&#65533;`	&#65533;&#65533;xo&&#65533;L&#65533;I TP&#65533;"&#65533;x&#65533;
;&#65533;&#65533;&#65533;U&#65533;<4&#65533; &#65533;H&#65533;k&#65533;2V&#65533;a&#65533;&#65533;&#65533;&#65533; &#65533;?&#65533;3&#65533;0&#65533;T&#65533;y&#65533;H+&#65533;&#65533;&#65533;A\A&#258;&#65533;&#65533; pE&#65533;b&#65533;PF2P8&#65533;I&#65533;&#65533;L&#65533;&#65533;&#65533;&#65533;BP&#65533;&#65533;&#65533;&#65533;=&#65533;&#65533;8&#65533;&#65533;&#65533;&#65533;&#532;QP&#65533;Q;&#65533;Q&2w&#65533;M&#65533;O&#65533;%b &#65533;&#65533;&#65533;
dy&#2640;h@@&#65533;&#65533;&#65533; &#65533;&#65533; &#65533;"&#65533;j&#65533;&#65533;&#65533;^6-?.x *L&#65533; D&#65533;&&#65533;	@&#65533;&#65533;&#65533;&#65533;&#65533;\&#65533;\bD&#65533;\#b,&#65533;X&#65533;&#65533;&#1302;&#65533;&#65533;.&#65533;"&#519;&#65533;&#65533;$`&#65533;&#65533;`NF@&#65533;c9: 0A&#65533;vo&#65533; &#65533;&#65533;&#65533;&#65533;E2A&#65533;&#65533;&#65533;J&#65533;n &#65533;&#65533;{&#65533;JW&#1280;&#65533;&#65533;&#65533;a&#65533;	*&#65533;i&#65533;o&#65533;&#65533;&#65533; &#65533;o&#65533;&#65533;/&#65533;&#65533;&#65533;$"H&#65533;	&#288;&#388;
*&#65533;&#65533;	|&#65533;b`D&#65533;4 &#65533;$ 6 ( \ &#65533;@
&#65533; *&#65533;&#65533;&#65533;&#65533;
Z@&#65533;&#65533;&#65533;&#65533;G&#65533;$B@z!&#65533;&#65533;	&#65533;&#65533;
J &#65533;&#65533;&#65533;-&#65533;6&#449;&#65533;&#65533;&#65533;&#65533;$&#65533;&#65533;j&#65533;}x&#65533;f@o!%FdNA
T&#65533;4&.zq+\&#65533;&#65533;m&#1694;&#65533;&#65533;&#65533;T,7&#65533;&#65533;&#65533;N	V&#65533;&#65533;&#65533;@(1&#65533;&#65533;&D&#65533;&#65533;&#768;&#65533;&#65533;$Jb&#65533;	:&#205;&#65533;{n#9&#1826;&#65533;&#65533;&#65533;-] R&#65533;&#65533;@&#65533;&#65533;&#65533;&#65533;`&#65533;@	&#65533;&#65533;&#65533;`	&#65533;&#65533;`&#65533;h&#65533;&#65533;@	&#65533;&#65533;	&#65533;&#65533;&#65533;&#65533;p&#1240;&#65533;P&#65533; :#mfmS|&#65533; &#65533;FF&#65533;&#65533;&#65533;&#65533;&#65533;&#65533;#&#65533;&#65533;&#65533;&#65533;Mdf&#65533;iBG&#65533;I&#65533;&&#65533;C &#65533; `&#65533;&#65533;:h!N&#65533;&#65533;&#65533;X``&#65533;&#65533; &#65533; &#65533;&#65533; &#65533;&#65533;&#65533;D&#65533;b@
aP|`J&#65533;Nq&#65533;&#65533;@&#65533;"&#65533;$&#65533;&#65533;&#65533; P&#65533;
Fa&#65533;&#65533;&#65533;(&#65533;&#911;_&#65533;n{&#65533;&#65533;&#65533;*&#65533;&#65533;&#65533;"N 	&#65533;&#65533;&#65533;NpL&#65533;&#65533;&#65533; &#416;&#65533;&#65533;
&#65533;&#65533;&#65533;P&#65533;.&#65533;&#65533;&#65533;`$ &#65533;*;&#65533;&#65533;&#65533;&#65533;&#65533;&#65533;"v&#65533;F `Q&#65533;&#65533;L
 &#1664;$&#65533;&#65533;&#65533; &#35231;0L+ &#65533; N&#65533;0&#65533;b&#65533;&#65533;&#65533;&#65533; 	`&#65533;"&#65533;P&#65533;B&#65533;
&#65533;&#65533;&#65533;@&#65533;&#65533;&#65533;@&#65533;&#65533;JF&#65533;&#65533; |&#65533;w&#65533;1)&#65533;" &#65533;&#65533;&#65533;&#65533;.!vn t&#65533;&#65533;,go.&#65533;r-;&#65533;&#65533;F&#751;4 &#65533; &#65533;&#65533;O*&#65533;&#65533;!&#65533;&#65533;&#65533;(&#65533;@&#65533;"&#65533; o^L&#65533;`x&#65533;&#65533;&#65533;O)(b&#65533;&#65533;N&#65533;~&#65533;5&#65533;H<&#65533;:#&#65533;D'&@&#65533;@shJj&#65533;n&#65533;4_pK6&#65533;.!p&#889;c&#65533;^&#65533;X!d&#65533; &#65533;`
&#65533; 

AN&#65533;v~&#65533;&#65533;&#65533;&#65533;&#65533;&&#65533;&#65533;l&#65533;&#65533;>F&#65533;&#65533;&#65533;&@9\&#65533;:&#65533;;7 vA&#65533;&#65533;T &#65533;&#65533;<&#65533;0&#65533;&#65533;&#1164;n=&#65533;8@*N&#65533;F>&#65533;&#65533;&#65533;f&#65533;&#65533;QP&#65533;*&#65533;&#800;
X&#65533;&#65533;4&#65533;& &#800;&#65533;&#65533;&#65533;T&#65533;`&#65533;&#65533;-&#65533;&#65533;@&#65533;BF&#65533;,A&#65533;&#65533;J&#65533;&#65533;&#65533;f&#65533;Z&#65533;&#65533;1Y@o&#65533;&#65533;a&#65533;F~!0&#65533;Nat//d&#65533;&#65533;`&#65533;qz&#65533;^&#65533;&#65533;&#65533;&#65533;&#65533;&#65533;&#65533;z>4&#65533;&#65533;&#65533;`2mg!A>I%&#65533;	&#65533;S &#65533;&#1162;KP&#65533;&#65533;+&#65533;$ t&#65533;	&#65533;&#65533;&#65533;&#65533;&#65533;pM&#65533;M&#65533;&#65533;&#65533; ,&#65533;C6&#65533;&#65533;&#65533;h&#65533;&#65533;!&#65533;&#65533;&#65533;&#26400;&#33451;&#65533;r.#&#65533;8!&#65533;b&#65533;$6(&#65533;&#65533;&#65533;&#65533;p&#65533;U&&#65533;&#65533;h&#65533;&#65533;b&#65533;2e&#65533;&#65533;&#65533;\c&#65533; &#65533;|&#65533;$ 4 !Av&#65533;8B&#65533;&#65533;&#65533;&#65533;&#65533;e9$&#65533;v&#65533;&OB&#65533;`&#65533;W&#65533;o&#65533;H&#65533;Y&#947;XOk_&#65533;n" L&#65533;&#65533; $&#65533;&#65533;&#65533;^&#65533;U&#65533;&#65533;&#65533;&#65533;	t&#65533;&#65533;D&#65533;:!&#65533;&#65533; J&#65533;&#65533;2&#65533;A&#65533;&#65533;&#65533;(&#65533;$:&#65533;&#65533;&#65533;(&#65533;g:&#65533;&#65533;r$ 	&#65533;&#65533;(&#65533;&#65533;&#65533;&#65533;Lng&#65533;&#65533; |i\&#65533;&#65533;`&#65533;ms&#65533;&#65533;&#65533;&#65533;&#65533;'v&#65533;&#65533;&#65533;V&#65533;$&#65533;&#65533;&#65533; I&#65533;R&#65533;&#65533;3e+&#65533;em]G+j.F`&#65533;&#65533;&#65533; >c&#65533;&#65533;&#65533;&#65533;L&#65533;&#65533;&#65533;&#65533;
&#65533;&#65533;( &#65533;&#65533;&#65533;1&#65533;C T (A&#65533;4)&#65533;&#65533;D 3&#65533; &#160;tO[<&#65533;&#65533;&#65533;&#65533;&#65533;1&#65533;&#65533; ~!z&#65533;Bb@FR&#65533;&#65533;(e&#65533; 
(&#65533;4&#65533;Pa 	&#65533;vT&#65533;J&#65533;
 Q&#65533;&#1958;&#65533;%?ba&&#65533;&#65533;&#65533;	&#65533;MO&#65533;&#65533;eaHqM_&#65533;&#65533;d&#65533;b|@@jT&#65533;&#65533;&#65533;&#65533;`&#65533;&#65533;|&#65533;&#65533;&#65533;&#65533;&#65533;&#65533;&#65533; &#65533;&#65533;&#65533;&#65533;	b&#65533;.j&#65533;5@
"a,&#65533;&#65533;p&#65533;&#65533;&#65533;&#65533;&#65533;$&#65533;&#65533;@&#406;/ha&#65533; X{&#65533;&#65533;d"6`!&#65533;&#65533;,C &#65533;`&#65533;4&#65533;&#65533;5&#65533;2&#65533;&#65533;&#65533;&#65533;LY&#65533;&#65533;&#65533;@x&#65533;s&#65533;&#65533;n&#65533;&#65533;&#65533;&#65533;&#65533;60B&#65533;&#65533;&#65533;&#65533;&#65533;&#65533;&#65533;&#65533;8Xec7X&#1879;&#252;7e&#65533;(" : j&#65533;&#65533;@	&#65533;&#65533;
&#65533;&#65533;
&#65533;&#65533;	&#65533;`	&#65533;&#65533;
&#1816;
&#65533;&#65533;
&#65533;hg&#65533;V&#65533;[{&#65533;1&#65533;C+
 4 p&#65533;&#65533;&#65533;&#65533;&#65533;&#65533;&#65533;`&#65533;&#65533;&#65533;&#65533;&#65533;&#65533;&#65533;&#65533;&#65533;H&#65533;&#65533;&#65533;2:N&#65533;# @&#65533;@&#65533;&#65533;26&#65533;2&#65533;&#65533;S&#65533;&#65533;&#65533;&#65533;&#65533;`Ja&#65533;&#65533;\&#65533;J/&#65533;&#65533;&#1056;&#65533;&#65533;3&#65533;&#65533;`4+F&#65533;a"aP&#65533;}~&#65533;&#65533;|&#65533;l&#65533;s&#65533;&#65533;6Xs&#65533;&#65533;;LcSkB 4&#65533;T&#65533;X`L&#65533;f@R`4 X&#65533;x&#65533;f K&#65533;,&#65533; @ &#65533;&#65533;1&#65533;w~&#65533;.nVraz&#65533;hU&#65533;>"  &#65533;&#65533;&#65533;&#65533;&#65533;&#65533;&#65533;&#65533;&#65533;Jh&#65533;&#65533; &#65533;j&#65533; &#65533;a^ &#65533;`r@	&#65533;`L&#65533;&#65533;&#65533;&#1414;c8)a8 ~&#65533;&#65533;&#65533;f!`x&#65533;&&#65533;-7&#65533;  &#65533;mW&#65533;&#65533;Z&#65533;&#65533;&#996;&#65533;=&#65533;&#65533;&#65533;9l&#65533;&#65533;&#65533;&#65533;&#65533;&#65533; &#65533;@J&#65533; b0`&#65533;&#65533; &#65533;&#65533;&#65533;nD9&#1922;^@&#65533;l&#65533;`E&#65533; &#65533;&#65533;hU&#65533;P&#65533;&#65533;&#65533; &#65533;&#65533;&#65533;	&#65533;G]&#65533;&#65533;1&#65533;&#384;&#65533;&#65533; &#65533;A&#65533;&#65533;&#65533;&#65533;&#65533;&#65533;&#65533;&#65533;&#65533;&#65533;&#65533;&#65533;LJ&#65533;&#65533;NA* y&#65533;Y &#65533;D!A&#65533;&#65533;L
&#65533;&#65533;&#65533;&#65533;&#65533;($@&#65533;N0&#65533;za^Gc&#65533;&#65533;&#65533;&#65533;m#&#65533;&#65533;&#65533;&#65533;&#65533;&#65533;M{^&#65533;]IW;&#65533;&#65533;&#65533;&#65533;&#65533;&#65533;&#65533;&#65533;j/&#65533;&#65533;&#65533;@&#65533;WR.&#65533;c&#65533;&#65533;cAO<&#65533;
"2&#65533;@&#65533; ~&#65533;Z&#65533;&#65533;8*&#65533;&#1718;x	(&#65533;n&#65533;&#65533;&#65533;&#65533;&#65533;&#65533;&#65533;&#65533;A&#65533;`W&#65533;&#65533;C <&#65533;dAu)f&&#65533;CI&#65533;8j&#65533;s-&#65533;K&#65533;&#65533;A&#65533;A&#65533;<&#65533;:XsN"^&#65533;&#65533;&#65533;&#65533;5> &#65533;&#58673;&#65533;>^@Z&#65533;&#65533;B&#65533;|G7&#65533;*&#65533; &#65533;E#E&#65533;r&#65533;&#65533;A&#65533;&#65533;&#65533;r&#65533;	&#65533;b&#65533;`&#65533;Ju&#65533;  `&#65533;&#65533;&#65533;&#65533;&#65533;<&#65533;&#65533;z@&#65533;&#65533;&#65533;\A*&#65533;&#65533;J&#65533;4&#65533;&#65533;p9{&#65533;7R@&#65533;$r&#65533;&#65533;&#65533;&#65533;&#65533;4&#65533;Vl&#65533;OkY\&#65533;&#65533;1&#65533;1&#133;&#65533;Z6$&#65533;&#65533;j z&#65533;`&#65533;DAVZwV&#65533;lW 8&#65533;6&#65533;&#65533;&#65533;D%&#65533;e&#65533;Ej&#65533;(&#65533;5&#65533;aH&#65533;&#65533;&#65533;-~&#65533;&#65533;E&#65533;&#65533;&#65533;P@&#65533;sD&#65533;q[  ]`g!&#65533; +F&#65533;d&#65533;&#407;|&#65533;&#65533;$[Ja&#65533;r&#65533;&#65533;&#65533;&#65533;F&#65533;qj&#65533;&#197;L&#65533;:&#65533;P&#65533;,&#481;&#1658;n@&#65533;&#65533;2L"&#65533;@	Z&#65533;K&#65533;q@&#65533; um&#65533; f&#65533;&#570;&#65533;&#65533;`&#65533;&#65533;0vfT!:&#65533;m&#65533;c)&#65533;&#65533;$&#1513;&#65533;&#65533;v&#51160;x)$ &#65533;abd&#65533; 9&#65533;&#45779;&#65533;&#65533;"&#65533;&#65533;&#65533;&#65533;D&#65533;At&#65533;&#65533;&#668;&#65533;q&#65533;eV\`G=Ue}&#65533;&#65533;p5&#65533;"Bb&#65533;&#65533;&#65533; P&#65533;B&#65533;^@)&#65533;&#65533;r&#65533;&#65533;$ *&#65533;&#65533;l&#65533;p&#65533;z&#65533;&#65533; &#65533;+ &#65533;&#65533;+&#65533;&#65533;X!	&#65533;`~&#342;&#65533;&#1536;&#65533;&#65533;&#718;&#65533;|-&#65533;#&#65533;+@&#65533;A&#65533;P&#65533;&#65533;8@&#65533;V&#65533;}&#65533;U $&#65533;
&#65533;vND!	2 &#65533;&#65533;&X[r&#65533;M+&#65533;k&#65533;&#65533;&#65533;u&#65533;&#65533;&#849;u.B &#65533;&#65533;&#65533;&#65533;&#65533;A&#65533;&#65533;&#65533;9&#65533;*!&#65533;UJ!&#65533;Z&#65533;u.\&#65533;`&#65533;&#65533; \a&#65533; C&#65533;@&#65533;Z&#65533;&#65533;

&#65533;`&#65533;fax&#65533;"&#65533;&#65533; &#65533;&#65533;&#65533; &#65533;&#65533;@&#65533;w&#65533;&#65533;,+W&#65533;E $&#65533;A&#65533;&#65533;&#65533;&#65533;&#1410;t?&#65533;v&#65533;&#65533;&#65533;&#65533;&#65533;&#65533;&#65533;&#65533;&#65533;o&#65533;&#65533;^ZD&#65533;&#65533;&#65533;`&#65533;
n&#65533;&#65533;&#65533;c&#65533;u&#65533;4f f!&#65533;g|&#65533; &#65533;&#65533;$]`&#65533;.[,&#65533;6&#65533;P&#65533;d@&#65533;`&#65533;a&#65533;&#65533;&#65533;$&#65533;&#65533;J\&#65533;&#65533;&#65533; &#65533;E&#65533;T&#65533;&#65533;>d&#65533;`$&#65533;0&#65533;a BK&#65533;@&#65533; &#65533;&#65533;:|XpaA&#65533;&#65533;1&#65533;&#397;;z&#65533;2&#65533;&#529;"!&#65533;<)Q!&#196;
h&#65533;&#65533;L&#65533;^P0&#65533;&#740;X&#150;5s&l&#65533; &#65533;4:&#65533;&#65533; .&#1464;b&#65533;,&#65533;Tg&#65533;&#65533;&#65533;0&#1074;e&#1160;	@&#65533;L&#65533;&#65533;g&#65533;&#65533;@XJ&#65533;f&#65533;&#65533; &#65533;&#65533;&#1241;Xg&#65533;nX(&#65533;&&#65533;B&#65533;U&#65533;\&#65533;&#65533;&#65533;&#65533;&#65533;&#65533;w&#65533;&#1709;&#65533;e&#65533;&#65533;&#65533;&#65533;2g&#65533;&#65533;6&#65533;
J&#65533;_rN&#65533;84A&#65533;&#65533;K&#65533;>&#65533;&#65533;&#65533;&#65533;6U&#65533;$&#65533;R&#65533;&#65533;&#65533;&&#65533;`&#65533;&#65533;&#65533;$&#65533;X&#65533;x&#65533;$d&#65533;&#65533;&#65533; 1&#65533;&#65533;T&#65533;&#65533;&#65533;&#65533;   &#65533;&#65533;BdbFy&#65533;aU&#65533;&#65533;=&#65533;A?&#65533;*K5&#65533;&#388;&#65533;k=[L&#65533;@E&#65533;Z&#65533;W&#65533;&#22853;&#65533;&#65533;W&#65533;E&#65533; &#65533;6V2&#65533;&#65533;0\k&q&#65533;k&#65533;=a&#65533;&#65533;&#65533;&#65533;`
vVa&#65533;&#65533;%T&#65533;(&#65533;#&#65533;&#65533;&#65533;&#65533;aA,KXc1&#65533;$($&#65533;_h&#65533;`&#65533;1&#65533;I&#65533;$6@{&#65533;&#65533;&#65533;3W3&#65533;&#65533;&#65533;E	8&#65533;&#65533;&#65533;0G0Q&#65533;WY)D&#65533;&#65533; x)&#65533;&#65533;&#65533;qK&#65533;&#65533;&#65533;3&#65533;()V(+(PS&#65533;&#65533;}y&#65533;EHHg&#65533;vft&#65533;&#65533;&#65533;&#65533;R5T &#1312;&#65533;!4p@{&#65533;&#65533;&#65533;^Da&#65533;0;>&#65533;#),P\&#65533;D&#65533;
1&#65533;])&#65533;&? &#65533;&#65533;t&#65533;&#65533;P&#65533;&&#520;&#65533;&#65533;3&#65533;t&#65533;B1]&#65533;Z  &#65533;2&#65533;^&#65533;L3&#65533;&#65533;0^}&#65533;&&#65533;\DJ&#65533;&#65533;&#65533;^&#65533;8,WQ&#65533;Im&#65533;&#65533;&#65533;&#65533;&#65533;^&#65533;y&#65533;DY&#65533;%&#65533;&#65533;&#65533;%&#65533;&#65533;9&#1585;&#65533;`&#65533;)SHl+&#65533;{&#65533;A
1f&#65533;&#65533;!&#65533;&#65533;&#65533;&#65533;  &#65533;&#65533;(;U(c&#65533;&#65533;@&#65533;&#1894;&#65533;&#65533;f&#65533;B0&#65533;&#65533;P&#65533;P&#171;gJ{M&#65533;&#65533;'&#65533;&#65533;&#65533;&#65533;1_X0&#65533;&#65533;F&#65533;^g&#1454;&#65533;rH&#2018;%&#65533;U&#65533;MBb&#65533;!la&#65533;&#65533;R%sI&#65533;gA&#1809;&#65533;v&#65533;c&#65533;P&#65533;&#65533;&#65533;(&#65533;G&#65533;&#65533;F&#65533;&#65533;L&k&#65533;&#65533;&#1527;&#65533;^@&#65533; &#65533;&#65533;
&#65533;+3t&#65533;2BD&#65533;eM&#65533;&#65533;&#65533;1I>&#65533;&#65533;$l2&#65533;0k&#65533;V&#65533;~&#65533;M&#65533;2&#65533;UWyvf&#65533;&#65533;&#65533;&#65533; &#65533;&#541;]T&#500;&#65533;&#399;&#65533;&#65533;&#65533;D1 &#65533;J&#65533;&#65533;=&#65533;&#65533;>0&#65533;&#65533;Z,&#65533;0&#65533;F#^`&#65533;E&#65533;&#65533;v&#65533;&#65533; &#65533;ev&#65533;=rbL&#65533;&#65533;&#65533;ak&#65533;&#65533;&#65533;&&#65533;O&#65533;&#65533;*Z&#65533; +&#65533;q&#65533;&#65533;&#65533;&#1199;&#65533;|&#65533;]^&#65533;&#65533;&#65533;&#65533;GE
0&#65533;H&#65533;c5#Nv<W&#65533;&#65533;\&#65533;&#65533;&#65533;; &#65533;U&#65533;mn D#&#65533;jW J&#65533;&#65533;&&#65533;y&#65533; 8P*&#65533;&#1164;&#65533;&#65533;i ]Z&#65533;f*&#65533;-&#65533; &&#65533;B)&#65533;Sg,cg`&#65533;p&#65533;G&#65533;&#65533;&#65533;&#65533;%&#65533;+a&#65533;@&#65533;B&#65533;&#65533;d&#65533;&#65533;&#65533;P&#65533;&#65533;&#65533;&#65533;&#65533;8^X&#65533;1a&#65533;&#65533;Qkp&#65533;;&#65533;&#65533;jriF*&#65533;&#65533;&#65533;&#65533;NN&#65533;(0&#65533;*S&#1569;]R&#65533;K@#&#65533;,!CL&#65533;`&#65533;&#65533;T&#65533; Q&#65533;&#65533;&#65533;&#65533;&#65533; I&#65533;&#359;&#65533;&#65533;P&#289;&#65533;B&#65533;&#65533;b&#65533;<&#65533;)&#65533;|<&#65533;&#1686;A0m&#65533;Bh@b@&#65533;GZ`&#65533;&#664;&#65533;`&#65533;
&#65533;@&#1213;&#65533;&#65533;d&#65533;&#65533;#&#65533;&#65533;R&#65533;&#65533;Y&#65533;&#624;&#65533;FP&#65533;4.&#65533; +@&#65533;@	aD&#65533;0&#65533;D'&#65533;&#65533;>8&#65533;&#65533;-&#65533;By>&#65533;W&#65533;!Q&#65533;!
&#65533;&#65533;&#65533;&#65533;&#472;}&#65533;&#224592;3&#65533;L/4 &#65533;&#65533;&#65533;&#65533;O&#65533;&#65533;&#65533;FPEbdZ&#65533;&#65533;p&#65533;&#65533;R&#65533;&#65533;\iHb&#65533;`&#65533;O.&#65533;H&p&#65533;&#65533;_&#65533;&#65533;!Z&#65533;&#65533;9#&#65533;0>&#65533;Ag2&#65533;h&#65533;&#65533;&#65533;&#418;&#65533;\&#65533;&#65533;&#65533;&#65533;{&#65533;&#780;&#65533;&#65533;&#876;&#65533;hR83*`&#65533;&#65533;P&#65533;X&#65533;*&#65533; +&#65533;?@J&#65533;&#65533;d&#65533;&#65533;;[P&#65533;	l
$B4&#65533;&#65533;E&#65533;E]rq&#65533;&#65533;&#65533;B&#65533;,SN&#65533;B&v&#65533;&#569;&#65533;KxGev&#65533;&#65533;X&#65533;&#65533;&#65533;&#65533;X&#65533;1&#65533;v&#65533;&#1128;YI&#65533;&#753;.LKkE&#65533;&#1645;&#65533;0&#65533;5x&#65533;. +H&#65533;&#65533;5Y&#65533;&#65533;&#65533;
&#65533;P&&#65533;h&#65533;
>HV&#65533;`I(&#65533;d|&#396;N&#65533;&#65533;&#65533;&#65533;&#1878; ,@S#&#65533;rY,!&#65533;:&#938;zj&#65533;&#65533;&#65533;
&#65533;&#65533;AX LS8&#65533;&#65533;&#65533;6$5&#65533;O&#65533;&#1338;7&#65533;v"1&#65533;'&#65533;j&#65533; &#65533;&#65533;&#65533;\&#65533;&#65533;&#65533;+%&#65533;&#616;&#65533;&#65533;P&#65533;T&#65533;&#65533;+PAr1&#65533; &#65533;j&#65533; &#65533;bV&#65533;&#65533;&#65533;&#65533;1P&#65533;&#65533;,&#65533;"	&#65533;&#65533;^&#65533;R&#65533;iG&#65533;0&#65533;&#65533;&#65533;&#65533;&#65533;v&#65533;Q&#65533;&#65533;&#65533;&#65533;_n&#65533;$&#65533;&#65533;&#65533;&#65533; L&#65533;&#65533;Q4&#65533;&#65533;q&#65533;c c&#65533;p"t&#1025;&#65533;&#65533;&#65533;w&#65533;@&#65533;:&#65533;	&#65533;&#65533;H&#65533;jb #T"
&#65533;&#65533;/B&#65533;\&#1005;2&#65533;lP&#65533;a&#65533;&#808;>&#65533;&#65533; &#65533;w&#554;!&#65533;&#65533;,&#65533;&#65533;&#65533;g&#65533;~&#65533;&#65533;&#65533;&#65533;&#65533;[&#65533;&#65533;1&#65533;B$q	B&#65533;a	9&#65533; &#65533;b&#65533;&#65533;
&#65533; &#65533;.8&#65533;(&#65533;&#65533;&#65533;r&#65533;>"&#65533;*&#65533;&#65533;&#65533;UU)&#65533;&#65533;&#65533;&
`&#65533;n1&#65533;>bX&#65533;E&#65533;&#65533;&#33660;,&#65533;4&#65533;-&#65533;M&#65533;6&#65533;&#65533;A&#65533;&#65533;&#65533;C&#65533;t ;pz&#65533;&#65533;&#65533;.`&#65533;@&#65533;&#65533;t&#65533;	$&#65533;&#1116; &#65533;&#65533;8&#65533;(&#65533;&#65533; 8&#65533;&#65533;1y0&#65533;/&#65533;f&b`"&#65533;&#65533;R/&#65533;&#65533;d/:&#65533;H&#65533;Jq&#65533;&#65533;&#1788;&#65533;&#65533;&#1197;&#65533;oZ`&#65533;Di&#65533;!
&#65533;&#65533; &#65533;O&#65533;(PT&#65533;$2&#65533;E&#65533;&#65533;g&#65533;&#65533;.&#65533;&#1028;L&#65533;Z)@&#65533;0&#65533;&#65533;Z&#65533;&#65533;&#65533;z&#65533;&#65533;&#65533;${&#65533;&#65533;Ek&#65533;B}j&#65533;&#65533;F&#65533;B:&#65533;&#65533;
b&#65533;&|B&#65533;&#65533;bn . 5&#65533;&#65533;&#65533; O&#65533;&#65533;.&#65533;&#65533;Ig&#65533;<P&#65533;&#65533;X&#65533; d &#65533;&#65533;`e&#65533;a&#65533;%&#65533;&#65533;&#65533;&#65533;"&#65533;&#65533;&#65533;&#65533;&#65533;y'|&#65533;lsxM&#680;&#65533;&#65533;.$H(.&#65533;&#65533;&#65533;&#65533; C&#65533;&#65533;&#65533;Hg&#65533;]
 e&#65533;&#65533;%&#65533;&#460;L&#65533;!X	:&#163;&#65533;&#1943;&#65533; &#65533;Xd&#65533;&#65533;&#65533;|&#65533;&#65533;&#65533;2&#65533;&#65533;	&#65533;&#65533;&#65533;&#1838;&#65533;M&#65533;&#65533;P&#65533;(&#65533;S&#65533;(@&#65533;\&#65533;&#65533;&#65533;&#1027;&#65533;^&#65533;=w &#65533;&#65533;&#65533;v&#65533;&#65533;&#65533;,h&#65533;w&#3422;M&#65533;&#65533;@<E&#65533;R&#65533;"&#65533;h#&#65533;&#53782;&#65533;&#65533;&#65533;&#65533;&#1902;&#65533;WaJ>*&#65533;&#65533;6&#65533;&#65533;	Ch&#65533;&#528;&#65533;&#65533;&#65533;&#65533;&#65533;&#65533;@0Qf&#65533;&#65533;"Hx&#65533;&#65533;HZ&#65533;!&#65533;pp&#65533;}&#65533;&#65533;F !&#65533;&#65533;^JH&#65533;h&#1564;~&#65533;&#65533;	&#65533; &#65533;@`@0&#65533;T_&#65533;AZ&#65533;T&#65533;]	&#65533;o&#65533;".mk&#65533;9hC.&#65533;(&#65533; K04zz&#65533;&#65533;&#1559;h'&#65533;`&#65533;&#28675;&#65533;"&#65533;m&#65533;5&#65533;&&#65533;&#65533;p p&#65533;&#65533;0& ]&#65533;DV&#65533;Bpn`%&#65533;#&#65533;0OPF8&#65533;&#65533;&#65533;&#65533;&;&&#65533;&#65533;98,r&#65533;fiAwGvQ&#65533;4M&#65533;&#65533;G&#65533;&#65533;&#65533;Uf&#65533;w&#65533;Cc?G&#65533;5wE
 &#65533;x&#65533;&#65533;&#65533;&#65533;_&#65533;T3&#65533;m&#65533;W&#65533;&#65533;&#65533;d$&#65533;&#65533;g&#65533;(&#65533;ed&#65533;3S&#65533;+&#65533;&&#65533;)&#65533; + &#65533; &#65533;&#65533;&#65533;0&#65533;@1&#65533;&&#65533;&#65533;v2  	&#65533;h&#65533;&#65533;	>&#65533;Dzsr2&#65533;8@f&#65533;&#65533;&#65533;R&#65533;&#65533;^&#65533;&#65533;q!t[i&#65533; '&#65533;q&#65533;&#65533;&#65533;	&#65533;&#65533;&#65533;~P&#65533;&#65533;(&#65533;&#65533;&#65533;&#65533;kg&#65533;E&#65533;0
0v&#65533;(&#65533;&#65533;&#65533;l&#65533;!&#65533;&#65533;&#523;WC&#65533;Qw( &#65533;6&#65533;=&#65533;!&#65533;~c5i&#65533;&#65533;P?A6&#65533;'	&p &#65533;s&#8459;&#65533;h&#65533;&#65533;&#65533;&#65533;D3&#1571; >&#65533;_6a  p&#65533;`&#65533;&#65533;/J0&#65533;1d- &#65533;&#20878;&#1549;&#65533;wy&#65533;&#65533;&#65533;&#65533;&#65533;T&#65533;r&#65533;&#65533;w&#65533;5;r &#65533;&#65533;&#65533;&#65533;&#65533;5&#65533;&#1798;QX&#65533;h&#65533;I&#65533;!&#65533;1p&#65533;|&#65533;aL&#65533;`&#65533;@	d&#65533; :&#65533;&#65533;H,&#65533;&#65533;&&#65533;9&#65533;L7&#65533;=&#65533;&#65533;O&#65533;(A&#65533;&#65533;0T{&#65533;&#65533;5&#65533;7&#65533;u&#65533;D&#65533;j:I&#65533;&#65533;(m&#65533;W`9V&#65533; 1&#65533;	&#65533;&#65533;)&#65533;&#65533;
&#65533;P&#65533;HyR&#65533;Q&#65533;h&#65533;&#65533;BY&#65533;&#65533;xE
&#65533;'4`&#65533; 4&#65533;	&#65533;`j&#65533;&#65533;&#65533;&#65533;&#65533;6&#65533;&#65533;&#65533;&#65533;&#65533;89&#65533;&#65533;&#65533;&#65533;2&#65533;&#65533;&#65533;n&#65533;
 }&#65533;@&#65533;z&#65533;&#65533;iY&#65533;C&#65533;'&#65533;&#65533;0&#65533;&#65533;&#65533;&#65533;#&#65533;&#65533;&#65533;#b&#65533;&#288;@&#65533;
&#65533;1&#65533;&#65533;&#65533;-n&#65533;&#65533;&#65533;&#65533;&#65533;F&#65533;&#65533;C 
Ph&#65533;&#65533;	&#65533;@>&#65533;&#65533;&#65533;	@&#65533;&#65533;&#65533;&#65533;&#65533;&#65533;&#65533;)&#65533;&#1766;`ZY&#65533;&#65533;&#65533;'^&#65533;1a7&#65533; 
&#65533;&#65533;&#65533;&#65533;U&#65533;O&#65533;&#65533;k&#348;&#65533;&#65533;&#65533;)&#65533;&#1113;&#65533;e&#65533;PV`&#65533; 	t`#&#65533;,&#65533;&#65533;ys&#65533;&#607;h4&#65533;(pP &#65533;5&#65533;:&#65533;f&#1704;W&#226;&#65533;&#65533;&#1631;&#65533;d&#65533;&#37244;&#65533;8&#65533;q &#65533;=&#65533;Gm&#1120;
&#65533;&#65533;&#65533;&#65533;&#65533;&#65533;M2&#65533;=&#65533;&#65533;*&#65533;t	&#65533;-&#65533;s&#1859;E_&#65533;&#65533;&#65533;qG&#51682;77].&#65533;&#65533;g&#65533;&#65533;&#65533;E&#65533;&#65533;Q#r&#65533;8&#65533;;j&#65533;&#65533;-&#65533;&#65533;"&#65533;C&#65533;lm&#65533;&#65533;G*&#65533;5&#65533;&#65533;&#65533;8$l&#65533;a&#65533;D&#65533;aS&#65533;/&#65533;-^&#65533;!&#65533;&#65533;o&#65533;&#65533;&#65533;_&#65533;&#65533;&#65533;&#65533;&#65533;&#65533;&#65533;Y&#65533;&#65533;&#65533;l&#65533;&#65533;s&#65533;&#65533;&#65533;[n&#65533;&#65533;Df&#65533;I&#65533;}&#65533;^Q&#65533;&#65533;&#65533;&#65533;o&#39367;*&#65533;&#65533;6&#65533;&#1543;&#65533;&#65533;&#65533;&#65533;&#65533;[&#65533;&#43086;J&#65533;"y}&#65533;j&#65533;|Z&#65533;&#65533;Z&#65533;&#1186;&#65533;&#65533;Jp%&#681;&#65533;Z&#65533;&#65533;&#65533;
Xy&#65533;&#65533;&#65533;&#65533;&#65533;&#65533;Z&#65533;j&#65533;&#65533;*&#65533;&#65533;I&#65533;C&#65533;
8&#65533;:&#65533;&#65533;z&#65533;*q&#65533;ax&#65533;&#65533;*&#65533;vT&#65533;&#65533;J%&#65533;&#234;&#65533;3a&#65533;&#65533;&#65533;&#65533;&#65533;
&#65533;;&#65533;G&#65533;Z&#65533;&#65533;&#65533;&#65533;&#676;lI&#65533;&#458;&#65533;&#1898;K&#65533;&#65533;&#65533;&#65533;j&#65533;&#65533;J&#65533;(1-&#65533;&#65533;EZ&#65533;&#65533;:c	&#65533;&#65533;&#65533;h&#65533;&#65533;*&#65533;y&#65533;&#65533;X#&#65533;&#65533;&#65533;W&#65533;&#65533;j&#65533;&#65533;&#65533;+&#65533;&#65533;z&#65533;&#65533;
&#65533;&#65533;z&#65533;&#46196;&#65533;&#65533;&#65533;&#65533;
&#65533;&#65533;&#65533;}
&#65533;7&#65533;&#65533;:&#65533;:Z&#65533;ji&#65533;&#65533;&#65533;&#753;&#65533;&#65533;&#65533;
&#65533;&#65533;&#65533;&#65533;#&#65533;&#65533;%&#732;(&#747;*&#65533;,&#65533;&#65533;.&#65533;&#65533;_&#65533;+&#65533;+&#65533;G[&#65533;oy&#65533;&#65533;&#65533;&#65533;:&#65533;&#65533;:&#1651;&#65533;9&#65533;&#65533;&#65533; &#65533; C&#1760; V&#65533;G&#65533;&#65533;&#65533;&#65533;7z8,&#65533;T&#65533;R&#1754;U&#1759;&#65533;&#65533;&#65533;W&#1761;kQ&#65533;&#65533;&#65533;&#65533;&#559;^&#65533;ox&#65533;c&#65533;&#65533;&#65533;j&#65533;gkd&#65533;&#65533;&#65533;&#1654;o&#65533;&#65533;&#65533;&#65533;&#65533;&#65533;s[&#65533;8&#65533;w&#65533;r&#2743;R&#65533;&#65533;&#65533;	&#65533;v]&#65533;o&#65533;>]Z&#65533;/:&#65533;&#65533;&#65533;&#65533;&#65533;~&#65533;wk#&#65533;&#65533;&#65533;J&#65533;HF4A&#65533;&#65533;&#65533;&#65533;&#65533;&#65533;k&#65533;-&#65533;&#65533;&#65533;&#65533;+&#65533;hkm&#65533;&#65533;&#1703;=&#65533;&#65533;&#65533;yB&#65533;&#65533;&#65533;_{&#65533;&#65533;&#65533;&#65533;&#65533;&#65533;&#65533;&#65533;K&#65533;YA&#65533;&#65533;&#65533;&#65533;&#65533;&#65533;&#65533;&#65533;kyM&#65533;&#65533;bK&#65533;&#65533;&#65533;[&#65533;&#65533;&#65533;&#65533;&#65533;L&#65533;T&#65533;&#65533;&#65533;&#65533;&#65533;&#65533;&#65533;x&#65533;&#65533;&#65533;[&#65533;&#65533;{pwy&#65533;&#765;&#65533;&#65533;4&#65533;-&#65533;$;&#65533;;&#65533;&#65533;Z&#65533;&#65533;[&#65533;o&#65533;&#65533;&#65533;&#1775;&#65533;)PS3+&#65533;&#65533;&#65533;'&#65533;&#65533;2[&#65533;&#65533;&#65533;&#65533;;&#65533;#&#65533;&#65533;A&#65533;&#65533;&#65533;;'{&#65533;&#65533;$&#65533;&#65533;^&#65533;'a&#65533;&#65533;&#65533;+8&#65533; <&#65533;\[&#65533;&#65533;"&#65533;&#65533;&#65533;&#65533;m&#65533;&#65533;&#65533;zrjd&#65533;&#65533;"&#1846;&#65533;&#65533;L&#65533;&#65533;&#65533;&#65533;&#65533;m&#65533;w&#65533;!&#65533;&#159;H&#65533;&#65533; kYn&#65533;&#65533;&#65533;+iZ&#65533;5&#65533;&#65533;&#65533;A&#65533;w&#65533;]&#65533;)&#65533;H&#65533;&#65533;F&#65533;&#65533;&#65533;&&#194;&#65533;&#65533;&#65533;&#1791;{&#1399;oY&#65533;I&#65533;&#65533;iS&#65533;
&#65533;&#65533;&#65533;;&#65533;!<_&#65533;&#65533;&#65533; &#65533;&#65533;K&#65533;&#65533;6g&#65533;<&#65533;T&#1759;&#1142;f&#65533;&#65533;&#65533;NLm<8&#65533;t
&#65533;B&#65533;w&#65533;&#267;#iS&#1640;\&#519;&#65533;yu&#65533;v.&#65533;u&#65533;&#65533;&#136;l&#65533;&#65533;&#65533;LA&#65533;&#65533;9&#65533;&#65533;&#65533;&#65533;&#65533;&#1539;&#65533;^&#65533;K1&#65533;&#65533;&#65533;&#602;,-'&#65533;0r&#65533;&#65533;&#65533;&#65533;9\&#687;-K<&#65533;-&#65533;L&#65533;&#65533;&#695;&#65533;hd&#65533;B&#65533;&#65533;A'&#502;&#65533;&#65533;&#65533;&#65533;&#65533;iK&#65533;<&#65533;&#65533;&#1104;8SV&#65533;&#65533;&#65533;&#65533;^mGZ
&#1492;&#65533;&#65533;'&#972;&#65533;/s&#65533;&#65533;&#65533;<&#65533;(&#65533;Q&#65533;&#65533;L&#65533;u&#65533;&#65533;&#65533;&#65533;Z'<&#65533;&#65533;p&#65533;&#65533;&#944;I&#65533;&#65533;,&#65533;2&#65533;(j&#65533;&#235;&#65533;5&#65533;=x&#65533;&#65533;&#65533;&#65533;&#65533;&mJ&#65533;&#65533;&#65533;6&#65533;&#65533;{&#65533;&#65533;&#65533;&#65533;&#65533;]'&#65533;3&#65533;4&#65533;,&#65533;&#65533;V&#65533;&#65533;&#65533;&#65533;GP&#65533;&#65533;9&#333;&#65533;'&#684;&#65533;&#65533;&#65533;M&#65533;&#65533;a"&#1881;)&#65533;&#464;&#65533;&#65533;#]&#65533;/&#65533;E&#65533;3M&#65533;5m&#65533;7&#65533;&#65533;9&#65533;&#65533;;&#65533;&#65533;=&#65533;&#65533;?&#65533;A-&#65533;CM&#65533;Em&#65533;G&#65533;&#65533;I&#65533;&#65533;K&#65533;&#65533;M&#65533;&#65533;O&#65533;Q-&#65533;SM&#65533;Um&#65533;W&#65533;&#65533;Y&#65533;&#65533;[&#65533;&#65533;]&#65533;&#65533;_&#65533;a-&#65533;cM&#65533;em&#65533;g&#65533;&#65533;i&#65533;&#65533;k&#65533;&#65533;m&#65533;&#65533;o&#65533;q-&#65533;sM&#65533;um&#65533;w&#65533;&#65533;y&#65533;&#65533;{&#65533;&#65533;}&#65533;&#65533;&#1537;-&#1539;M&#1541;m&#1543;]&#65533; !&#65533;	 &#65533; ,    &#65533;&#65533; &#65533; &#65533;	H&#65533;&#65533;&#65533;&#65533;*\&#560;&#65533;&#199;#J&#65533;H&#65533;&#65533;&#331;3j&#65533;&#561;&#65533;&#463; C&#65533;I&#65533;&#65533;&#595;(S&#65533;\&#626;&#65533;&#727;0c&#668;I&#65533;&#65533;&#859;8s&#65533;&#65533;&#627;&#65533;&#991;@&#65533;
J&#65533;&#65533;&#1123;H&#65533;*]&#692;&#65533;&#1255;P&#65533;J&#65533;J&#65533;&#65533;&#1387;X&#65533;j&#65533;&#693;&#65533;&#1519;`&#202;K&#65533;&#65533;&#1651;h&#1258;]&#758;&#65533;&#1783;p&#65533;&#669;K&#65533;&#65533;&#1915;x&#65533;&#65533;&#65533;&#759;&#65533;&#2047;&#65533;L&#65533;&#65533;&#65533;&#200;+^&#824;&#65533;&#65533;&#464;#K&#65533;L&#65533;&#65533;&#65533;&#728;3k&#65533;&#825;&#65533;&#65533;&#992;C&#65533;M&#65533;&#65533;&#65533;&#1256;S&#65533;^&#890;&#65533;&#65533;&#1520;c&#734;M&#65533;&#65533;&#65533;&#1784;s&#65533;&#65533;&#891;&#65533;&#65533;&#65533;&#65533;&#65533;N&#65533;&#65533;&#65533;&#65533;&#531;g&#65533;p &#65533;&#65533;e
`m 4&#65533;p&#65533;}&#65533; &#65533;&#65533;&#65533;&#65533;{&#462;Z&#65533;&#65533;&#65533;&#65533;h=&#65533;{&#65533;&#65533;&#65533;&#65533;&#478;>{&#65533; &#65533;&#65533;&#65533;N&#65533;&#65533;&#65533; &#65533;}7&#65533;x&#65533;u&#65533;]{&#65533;%hz&#65533;&#65533;&#65533;&#65533;&#65533;&#65533; xn7&#65533;~&#65533;Mw&#65533;&#65533;&#65533;y&#65533;_|&#65533;Q&#65533;&#65533;&#65533;&#65533;I8&#65533;&#65533;&#65533;g&#65533;&#65533;&#65533;&#34883;& #&#65533;Jh&#65533;&#65533;&#65533; &#65533;&#65533;&#65533;&#65533;>&#65533;&#65533;&#65533;&#65533;y&#65533;&#1868;E&#65533;h&#65533;&#65533;&#65533;&#484;&#65533;5&#65533;&#65533;&#65533;l>&#65533;c&#65533;Z&#65533;&#65533;&#65533;I~&#65533;&#65533;_jy&#1940;&#65533;&#65533;&#65533;O&#65533;hb&#65533;Q&#952;f&#65533;Qb&#65533;&#2009;a&#65533;G&#65533;h&#65533;g&#65533;i&#65533;'&#65533;bY&#65533;&#65533;b&#65533;&#65533;&#65533;]&#65533;x&#65533;e&#65533;1&#65533;&&#65533;a&#65533;a&#65533;&#65533;2Y&#17604;&#65533;&#65533;'&#65533;&#65533;&#65533;&#65533;&#1954;&#65533;]j&#65533;&#65533;&#65533;EZ&#65533;&#65533;&#65533;&#65533;&#65533;&#65533;&#65533;&#65533;I&#65533;&#65533;&#65533;&#65533;&#65533;&#65533;f&#65533;&#65533;*&#65533;&#65533;x&#65533;&#65533;&#65533;&#34247;&#65533;&#65533;i&#65533;&#65533;&#65533;&#47655;I]&#65533;&#65533;&#65533;&#65533;&#65533;m&#65533;j&#23742;&#65533;&#65533;h&#65533;&#65533;&#65533;k&#65533;&#65533;&#65533;&#65533;&#65533;&#65533;&#65533;&#65533;&#65533;&#65533;&#1643;&#65533;&#65533;:&#65533;&#65533;&#65533;&#65533;"*&#65533;&#65533;&#65533;b&#65533;w&#65533;&#65533;i&#65533;&#65533;&#65533;k&#65533;&#65533;6&#65533;.&#65533;v&#65533;&#65533;&#1454;'Rk)&#65533;L'&#65533;&#65533;*)y-&#65533;&#65533;&#65533;&#65533;&#65533;
&#541;&#65533;W&#65533;&#65533;&#65533;&#65533;&#65533;&#65533;)&#65533;C&#65533;&#65533;&#65533;Xsv(&#65533;&#65533;&#65533;&#65533;k&#65533;&#65533;&#65533;"m&#65533;&#65533;&#65533;-&#65533;o&#65533;-&#65533;&#65533;&#65533;l&#65533;&#65533;&#65533;&#65533;2&#65533;1ge&#65533;&#65533;K&#65533;&#65533;&#65533;&#65533;D=&#65533;&#65533;&#65533;<&#65533;}&#65533;B*&#65533;&#65533;PG&#65533;1&#65533;C)&#65533;&#65533;O&#65533;^&#65533;Rw&#65533;&#65533;&#65533;;cZ/&#65533;X+&#65533;&#65533;&#65533;O&#65533;6&#65533;&#65533;&#65533;d&#65533;&#1749;}&#65533;&#65533;Ms&#65533;&#65533;&#65533;7&#65533;&#65533;k&#65533;&#65533;&#65533;&#65533;t[&#65533;z&#65533;&#65533;x&#65533;&#65533;&#65533;l&#65533;Of&#65533;{&#65533;&#390;G~o&#65533;&#65533;&#65533;&#65533;&#65533;8&#65533;&#65533;&#65533;&#1298;w&#61050;W&#65533;9M&#65533;}n&#65533;&#65533;c&#65533;&#65533;&#65533;.5&#65533;&#65533;&#65533;&#65533;)&#65533;*&#65533;&#65533;z&#65533;&#65533;>p&#65533;W&#65533;~R&#1594;&#65533;:&#65533;V&#65533;N}&#65533;&#65533;<&#65533;o&#65533;n&#65533;F>b&#65533;&#65533;&#65533;&#65533;N&#65533;~&#65533;&#65533;&#65533;FK_&#65533;&#65533;&#65533;_&#65533;g~qoOQ&#65533;&#1923;&#65533;~&#65533;s&#65533;h&#65533;D0&#65533;&#65533;&#65533;&#65533;2&#65533;&#65533;&#65533;&#65533;w&#65533;S^&#65533;&#65533;&#65533;#&#65533;&#274;&#65533;?&#65533;D&#65533;c L &#65533;&#65533;&#65533;q&#65533;S&#65533;%w*\[&#65533;&#65533;=7&#65533;&#65533;|D&#65533;S7HB&#65533;%&#65533;] &#50412;J&#65533;B
vh@&#65533;{&#1439;ZHC&#65533;&#65533;w&#39585;O&#65533;&#65533;&#65533;e&#65533;m&#65533;;b&#65533;&#65533;d&#65533;&#65533;&#65533;O&#65533;H&#65533;&#1714;4&#65533;&#65533;&#65533;g^G$&#65533;&#65533;A&6&#65533;[&#906;&#65533;&#65533;5?*~&#65533;B1&#65533;"&#65533;&#65533;&#65533;"&#65533;aZ$&#65533;&#65533;&#65533;nMq&#65533;pt&#65533;sE&#65533;	&#65533;1&#65533;&#65533;&#65533;_&#65533;x4B&#65533;&#65533;&#65533;&#65533;&#65533;I&#1342;;&#65533;&#912;&#65533;&#65533;&#1797;&#65533;$2D&&#65533;6&#65533;&#65533;&#65533;s+&#65533;y&#65533;P9z#$q&#65533;!&#65533;&#65533;P&#65533;&#65533;U&#65533;6$&#65533;M&#65533;&#65533;&#65533;&#65533;;&#65533;&#65533;&#65533;&#65533;8&#65533;&#65533;J?4&#65533;"&#65533;#?"5&#65533;zg&#222;,&#65533;w&#65533;&#65533;TI&#65533;&#65533;&#65533;$=M&#65533;w%z".'&#65533;U&#65533;n&#65533;&#65533;<f&#65533;&#65533;&#65533;&#65533;*@&#65533;KOp &#65533;&#65533;h}&#65533;&#65533;&#65533;S&#65533;&#65533;&#65533; 
p&#65533;<P&#65533;<&#65533;Eug&#65533;.&#65533;&#65533;?&#65533;@ TP&#65533;&#65533;@&#65533;"&#65533; c&#65533;&#65533;uE&#65533;&#65533;&#137;&#65533;M&#65533;E&#65533;&#65533;&#65533; "&#65533;`&&#65533;@&#65533;&#65533;&#1027;F&#65533;&#65533;&#65533;&#65533;5f&#65533;&#65533;&#65533;
j8&#65533;&#65533;&#65533;.T!.&#65533;&#65533;&#65533;:&#65533;&#65533;&#145;'&#65533;&#65533;&#65533;&#65533;VT&#65533;@;C&#65533;0&#65533;3&#65533;H&#65533;&#65533;ZY&#65533;&#65533;&#65533;l&#65533;&#65533;&#65533;)'&#65533;&#65533; M&#65533;a j&#1184;&#65533;&#65533;&#65533;&#65533;
:&#65533;@S])%&#65533;Hk&#65533;&#65533;&#65533;N:@/&#65533;&#65533;&#65533;[&#65533;&#65533;&#65533;p&#65533;&#65533;u&#65533;L&#65533;&#65533;;&#65533;&#65533;&#65533;&#65533;&#65533;A&#1328;&#65533;5dX:&#65533;&#891;
/&#65533;&#65533;&#65533;&#65533;&#65533;&#65533;&#65533;&#65533;&#65533; &#65533;&#65533;:T3&#65533;&#65533;	0A$&#65533;&#65533;/&#65533;r5&#65533;&#65533;^&#65533;Xt)&#65533;&#65533;	bx&#65533;&#65533;&#65533; d&#65533;&#65533;-&#65533;&#65533;&#65533;w&#65533;Ny&#65533;&#65533;x
&#65533;&#65533;&#65533; 
S&#65533;v&#65533;t&#65533;m4&#65533;-&#65533;&#65533;V&#65533;+&#65533;fM&#65533;&#65533;&#65533;&#65533;
$ &#65533;&#65533; @Z&#65533;l`A{&#65533;t%I&#65533;&#65533;Q&#65533;5%&#65533;V&#65533;@`H@&#65533;@]&#65533;&#65533;&#65533;&#65533;{kt	O&#65533;&#65533;&#65533;;&#65533;N6&#65533;_&#65533;&#65533;&#65533;&#65533;,&#65533;9&#65533;w#+3&#65533;/,&#65533;&#65533;r&#65533;&#65533;{&#65533;x&#65533;[&#65533;&#65533;w&#65533;&#65533;!&#65533;&#65533;o&#65533;&#65533;\&#65533;&#65533;&#65533;&#65533;4Vq&#65533;+''&#65533;&#65533;&#65533;&#65533;K&#65533;S-6&#65533;&#65533;&#65533;=.@`&#65533;&#65533;RL&#1948;&#65533;v|2&#65533;&#65533;t&#65533;$&#65533;O5`&#65533;@ @&#65533;&#65533;&#65533;|&#65533;[2&#65533;`<&#65533;fp&#65533;&#65533;2bG:H&#65533;&#65533;&#65533;P&#65533;&&#65533;&#65533;X&#65533;&#65533;y&#65533;&#65533;/o&#65533;&#65533;&#65533;&#65533;-il&#65533;b&#65533;-h&#65533;&#65533;&#65533;&#65533;.<` &#65533;&#65533;l&#65533;.&#65533;	&#65533;v&#65533;&#65533;7s&#65533;&#65533;&#65533;&#65533;&#65533; &#65533;&#65533;&#1633;&#65533;A&#65533;4&#65533;P4&#65533;;O&#65533;&#65533;:&#65533;&#65533;&#65533;:&#65533;S[&#65533;O
&#65533;A&#65533;p4h&#65533;\X8&#65533;&#65533;m!-o~B5&#65533;&#65533;&#65533;&#65533;\8&#1345;|T&#65533;&#65533;&#65533;$d&#65533;&#65533;&#65533;,b&#65533; `j&#65533;&#65533;&#65533;U&#65533;_&#65533;&#65533;&#65533;R&#65533; &#65533;&#65533;&#65533; H!q&#65533;&#65533;V&#1088;&#65533;8&#65533;&#65533;F&#65533; &#65533;/&#65533;mg&#65533;&#65533;Q&#65533;63&#65533;
p&z&#65533;\Ug&#65533;&#65533;( &#65533;&#1482;&#65533;&#65533;&#65533;&#65533;z&#65533;
3:\&#65533;t&&#65533;*lV&#65533;&#65533;VC&#65533;&#65533;&#65533;&#65533;[K&#65533;&#65533;&#1058;&#65533;&#65533;$&#65533;n;<L&#65533;&#65533; &#65533;&#65533; H&#65533;\]&#65533;&#65533;&#65533;:&#65533;P "&#65533;&#65533;&#65533;&#1024;
h &#65533;{&#65533;d,]&#65533;Jf&#65533;+&#65533;&#65533;&#65533;&#65533;3&#65533;&#65533;OCh@&#65533;&#65533;&#65533;b$n&#65533;b&#65533;&#65533;)&#65533; &#65533;%&#65533;&#65533;y6V&#65533;;@&#65533;&#65533;0h&#65533;|&#65533;J&#65533; &#65533;S&#65533;&s&#65533; &#65533;&#65533;,&#65533;&#65533;J&#65533;&#65533;
X&#65533;	&#65533;n&#65533;&#65533;&#65533;&#65533;&#65533;H&#65533;b &#65533;&#65533;=]p&#65533;p&#65533;jIC(>x&#65533;^1&#65533;a&#65533;&#65533;&#65533;|m&#65533;&#65533;&#65533;U&#65533;" )pU&#65533;o&#65533;~p&#65533;&#65533;&#65533;&#65533;&#65533;&#65533;FH,&#65533;&#65533;p&#65533;3&#65533;Q&#65533;<&#65533;&#65533;&#65533;m&#65533;&#65533;R&#65533;&#512;.&#65533;&#1639;o&#65533;
&#65533;&#65533;#&#65533;	&#65533; &#65533; &#65533;&#65533;&#65533;&#65533;U&#65533;&#65533;&#65533;%&#65533;h&#65533;&#65533;HP_L:&#65533;N&#65533;&#65533;&#65533;&#65533;&#65533;18|P%W&#65533;&#65533;&#65533; 8&#65533;	&#65533; |&#65533;&#65533;&#704;f0&#65533;d5&#65533;g.P&#65533;-dc&#65533; @F%p&#65533;GXk&#65533;&#65533;UK&#65533;<&#65533;6-&#65533;&#65533; \ &#65533;P&#65533;&#65533;`&#65533;&#992;
;&#65533;e#&#65533;&#65533;&#65533;&#65533;&#65533;a&#65533; )&#65533;&#65533;&#65533;p6&#65533;&#65533;&#65533;m&#65533;&#65533; |+8~&#65533;p%x&#65533;&#65533;|&#65533;<&#65533;1&#65533;&#65533;t &#65533;K`khXDeD`g&#65533; &#65533;&#65533;0~&#65533;
R`&#65533;u$"&#65533;&#65533;C&#65533;&#65533;C
6 < T&#1094;&#65533;F&#65533;&#65533;_#&#65533;&#65533;f|&#65533;@K&#65533;&#65533;`&#33041;F@&#65533;1AR]&#65533; &pYpX&#1431;g0`pKU4,3 &#65533;&#65533;`,|&#720;
m v&#65533;n&#65533;8&#65533;~&#65533;&#65533;h&#1985; %&#65533;NP&#65533;&#65533;2&#65533;c&#65533;G@u&#65533;3m&#65533;&#65533;@&#65533;p&#65533;+&#65533;&#65533;%` &#65533;&#1418;&#65533;~~&#65533;rB&#65533;&#65533;&#65533;&#65533;Y&#65533;n&#65533;wZ&#65533;&@z&#65533;c(&#65533;&#65533;&#65533;&#65533;`&#65533;+&#65533;&#65533;0F0j&#65533;&#65533;u"&#65533;Dv&#65533;$&#65533;&#65533;s9&#65533;r&#65533;wXZ&#65533;L`A&#65533;m&#65533;a B0	&#65533;p&#65533;&#65533;&#65533;&#65533; 
v` +&#65533;'&#65533;&#65533;(8&#65533;&#65533;'v&#1729; &#65533;V&#65533;ZuZ&#65533;b&#65533;:&#65533;&#65533;E&#65533; &#65533; &#65533;&#65533;&#65533;&#65533;P&#65533;&#65533;&#65533;y8&#65533;b&#65533;&#65533;k	p$ g`T &#65533;Vl&#65533;RQ&#65533;%&#65533; N&#65533;"&#65533;&#65533; \&#65533;&#65533;&#65533;&#65533;w&#65533;&#65533; {  >9&#65533;&#65533;&#65533;&#275;&#65533;'\&#65533;h &#65533;EPQ{&#65533;&#65533;_0.`W&#65533;8' " 5&#65533;
&#65533;P*h&#65533;&#65533;0&#65533;&#65533;Z&#1429;#:&#65533;&#65533;&#1124;L`D&#65533;&#65533;u&#65533;f0@`(Es2&#65533;&#65533;p&#65533;&#450;+&#65533;&#65533;&#65533;A&#65533;&#65533;&#65533;&#65533;&#65533;&#65533; 5&#65533;Z`Q&#65533;ni&#65533;C&#65533;&#65533;B 30&#65533;P&#65533;|&#65533;@&#65533;'&#65533;-&#65533;'&#65533;	dG&#65533; &#65533;R&#65533;&#1030;&#65533;;&#65533;Uc@2&#65533;&#65533;)&#65533;k 	&#65533;&#65533;&#65533;{F(~&#576;@/&#137;/`T&#65533;&#65533;#x&#65533; 0O@e&#65533;&#65533;&#65533;&#65533;h&#65533;+&#65533;%&#65533;&#65533; X 
	&#601;&#65533;
4&#65533;&#65533;&#65533;Y1&#65533;&#65533;$?&#65533;V&#65533;i &#1504;"&#65533;-&#65533;FFt$&#65533;/
&#272;&#65533;(~&#65533;@@&#65533;&#65533;}}&#65533;r&#65533;&#65533;p &#65533;I&#65533;VD&#65533;yH_&#65533;0w&#65533;&#65533;&#65533;&#65533; v&#65533;&#816;&#65533;&#65533;	'&#1030;&#65533;c?cu6&#65533;v&#1353;u.&#65533;'`b D&#65533;U s&#65533;&#65533;[Wp &#65533;&#65533;&#65533;p&#65533;B&#65533;&#65533;&#65533;X&#65533;&#65533; PyL&#65533;3&&#65533;:wU&#65533;u1x&#65533;&#65533;JP_&#65533;Y}&#65533;&#65533;A &#1649;B&#65533;X&#65533;G3h@
&#65533;&#65533;&#65533;(~&#65533;`tBbCsDZ&#65533;E&#65533;&#65533;-&#65533;}&#65533;3 @3`&#65533;f&#65533;&#65533;uRp(&#65533; D&#65533;|b :p&#65533;pGh&#65533;&#65533; 8&#65533;l1&#65533;K&#65533;9r&&#65533;,&#65533;eF7BGo;&#65533;, 9&#65533;N&#65533;&#65533;&#65533;&#65533;]@# ~&#65533;}P^	&#65533;&#65533;&#65533;&#65533;s@!&#65533;(&#65533;&#65533;p9&#65533;|&#65533;&#65533;&#65533;&#65533;&#65533;$&#65533;&#65533;?&#1876;B&#65533;:H&#65533;&#65533;Vb&#65533; &#65533;l	3Pk&#65533;	TY&#65533;&#65533;&#65533;&#65533;&#65533;@&#65533;
6&#10925;&&#65533;a&#65533;T&#65533;u16&#65533;&#65533;)&#65533;A&#65533;&#65533;\&#65533;U&#65533;&#65533;\5[K&#65533;&#65533;&#65533;5&#65533;O&#65533;&#65533;@&#65533;&#65533;Xj`&#65533;A&#65533;&#65533;jO&#1875;&#65533;&#65533;&#65533;^&#65533;&#65533;&#65533;&#65533;p&#1127;&#65533;&#65533;g&#65533;T'&#65533;^@&#65533;&#65533;&#65533;j`&#65533;G&#65533;*b ,&#65533;&#65533;&#65533;&#65533;&#65533;8
J&#65533;&#65533;e&#65533;5	&#65533;&#65533;X&#65533;&#65533;&#65533;&#65533;&#65533;&#65533;&#65533;j&#65533;"T&#65533;G&#65533;E&50X0&#65533;#)mi05&#65533;c*v\bH&#65533;&#65533;_&#65533;a5&#65533;&#65533;&#65533;&#65533;&#65533;&#65533;&#65533;&#65533;9p h&#65533;<&#65533;%P &#65533;&#65533;&#65533;N&#65533;&#65533;a&#65533;&#65533; &#65533;&#65533;&#65533;[N&#65533;KQr&#65533;06&#65533;[ m&#65533;mf&#65533;1&#65533;@WK&#65533;&#65533;^&#65533;(&#65533;T&#65533;	&#504;&#65533;&#65533;`	Ip&#65533;e&#65533;kC  &#65533;&#65533;eF&#65533;E &#65533;WyJ&#65533;&#65533;&#65533;&#65533;>&#65533;1i&#65533;J&#65533;&#65533;&#65533;&#65533;dYP,p[&#1056;&#65533;&#65533;g&#65533;[&#65533;&#65533; &#65533;&#65533;7)&#65533;bj&#1905;ZP&#65533;&#65533;&#65533;&#992;j&#65533;pv^S`&#65533;&#65533;&#65533;
&#65533; 	&#65533; 	&#65533;0g&#65533;A&#65533;{&#65533;&#1893;5rA,<DJ&#275;"L*8&#65533;V&#65533; &#65533;&#65533;^&#65533;?@&#65533;<&#370;KL&#65533;2MP&#65533; &#65533;&#65533;&#65533;,&#65533;[&#65533;&#1537; @&#65533;&#65533;0&#496;&#65533;&#65533;&#65533;0&#65533; A &#65533;[&#65533;&#65533;i&#65533;xt?r&#65533;D&#65533;&#65533;^&#65533;" &#65533;4pV&#65533;a&#1052;j&#65533;n&#65533;(E@@wB&#65533;Ds $0&#65533;&#65533;&#65533;&#65533;w&#65533;&#65533; 	b &#65533;&#65533;&#65533;]& &#65533;&#65533;&#65533;y&#65533;&#65533;&#65533;W&#65533;p&#65533;b&#65533;s&#65533;&#65533;dFq&#65533;&#65533;&#65533;@{&#65533;1j&#1392;	`;@Y0&#65533;&#65533;p&#65533;&#65533;e &#65533;&#65533;k&#65533;+&#65533;&#65533;f_ .&#65533;&#65533;&#65533;&#65533;1&#65533;&#65533;&#65533;>p&#65533;&#65533;&#65533;&#65533;2&#65533;&#65533;rP
^&#65533;&#65533;&#65533; |&#65533;|u&#65533;k&#65533;|pqIRkosM&#65533;q  =&#65533;`@&#65533;&#65533;u&#65533;&#459;V&#65533;!&#65533; &#65533;5&#65533; &#65533;&#65533;q) &#65533;
&#65533;&#65533;&#65533;1&#65533;&#65533;&#65533;Z@&#65533;&#65533;$&#636;bJ&#65533;q&#65533;&#65533;&#65533;&#65533;&#65533;pb&#291;+&#65533;La&#65533;R&#65533;&#65533;&#65533;&#65533;42&#65533;q &#65533;]&#65533;#	W:&#65533;Ug&#65533;?&#65533;&#65533;&&#65533;&#65533;By2&#65533;!.@&#65533;&#65533;&#151;&#65533;&#65533;&#65533;&#518;&#65533;&#65533;&#65533;2 &#65533;Op	&#544;&#65533;rk&#65533;&#65533;&#65533;(&#65533;&#65533;&#65533;&#65533;&#443;&#65533;&#65533;&#65533;&#65533;"&#65533;,i8&#65533;Z'D@\&#65533;&#65533;&#891;&#65533;eP+ &#65533;&#65533;&#65533;'f&#65533;'K&#65533;&#65533;&#65533; &#65533;Q|&#65533;&#65533;
lp&#65533;&#65533;BDC @p&#65533;&#539;&#65533;&#65533;&#432;U&#65533;&#65533;>&#65533;&#65533;T&#1275;&#65533;vj9r&#65533;m&#65533;&#65533;&#65533;0.&#65533;P)@L0&#65533;zL&#65533;&#65533;&#65533;X . &#65533;#&#65533;&#1428;a&#65533;_&#65533;&#65533;+8&#65533;&#65533;&#65533;&#65533;&#65533;&#65533;x?&#65533;&#65533; /&#65533;&#65533; &#65533;1|&#65533;G(&#65533;`&#65533;\"#&#65533;&#65533;!l&#65533;;x)&#65533; &#65533;3 Z&#65533;&#65533;PW&#65533;yxS&#65533;1&#65533;n&#65533;&U&#65533;`y]&#65533;&#65533;Il0"w&#65533;&#65533;h1rP&#65533;&#65533;&#65533;&#65533;f&#65533;x# &#65533;&&#703;&#65533;F*t&#65533;j&#65533;5&#1585;M
&#65533;&#65533;PPfPkW&#65533;y&#65533;&#65533;bp1&#65533;PG&#65533;&#65533;&#65533;~`&#65533;K&#65533;&#65533;g
3&#1009;(2 &#65533;}@c&#65533;
&#39438;&#65533;&#65533; 0&#65533; &3&#65533;U4$&#65533;&#65533;&#65533;$5&#65533;:*&#65533;$`@&#65533;[["&#65533;-:&#65533;&#65533;&#65533;3&#65533; &#65533;&#65533;(&#65533;J4&#65533;E2@
&#65533;&#65533;&#65533;4&#65533;!&#65533;L-&#65533;s"#@50&#65533; &#1283;Xb@&#65533;-*&#65533;i&#187;F&#65533;I&#65533;h&#65533;M&#65533;&#65533;&#65533;Ue&#65533;!P&#65533;50[&#65533;D&#1634;&#65533;&#65533;U&#65533;U3p)&#65533;o&#65533;&#65533;&#65533;&#65533; lp&#65533;&#65533;&#65533;&#65533;&#65533;	;&#65533;&#65533;dif&#65533;J &#65533;@&#65533;&#1947;&#65533;&#65533;(&#65533;&#65533;N&#65533;)&#65533;'M&#65533;K&#65533;&#65533;JbsF &#65533; %&#65533;@&#65533;&#65533;&#65533;&#65533;'s&#65533;qoe&#65533;[@- &#65533;&#65533;=,&#65533;l0+M8@	&#65533;&#65533;&#65533;&#65533;&#65533;&#65533;&#65533;Q &#65533;&#65533;;m&&#65533;w&#65533;&#65533;&#65533;|&#65533;&#65533;R&#65533;&#65533;4S&#65533;&#65533;&#1865;&#65533;&#65533;b&#65533;&#65533;QCb&#65533;K$DfJ0a0&#65533;-
uG&#65533;q&#65533;gU 1 &#65533;&#65533;&#65533;%&#65533;&#65533;&#65533;&#65533;	_pm 
&#65533;&#65533;&#65533;&#65533;&#65533;&#65533;&#65533;&#65533;U,-&#65533;&#65533;&#65533;&#65533; &#65533;&#65533;)~&#65533;0	g&#65533;&#65533;.!2&#65533;"&#65533;G}Lj&#65533;&#65533;1&#65533;*&#65533;'&#65533;&#65533;M&#65533;0 a0&#65533;&#65533;&#65533;.&#65533;Yd&#65533;P&#65533;% W&#65533;p&#65533;&#65533;2&#65533;c D&#65533;&#65533;&#65533;&#65533;&#65533;h[`&#65533;:!&#65533;}0&#65533;!=0&#65533;&#65533;&#65533;&#65533;&#65533;&#65533;PP 4&#65533;&#65533;{&#65533;&#65533;	&#65533;&#65533;&#65533;&#65533;Hj:&#65533;=&#65533;]&#65533;Om&#65533;M&#65533;3PX&#65533;&#65533;&#572;&#65533;Rc&#65533;>&#65533;&#65533;&#65533;&#65533;&#65533;<?&#65533;MF &#65533;k&#65533;	0&#1627;&#688;F &#65533;{u[t4&#65533;&#65533; &#65533;&#65533;&#65533;0
y&#65533;&#65533;XU&#65533;Az&#65533; @>&#65533;X&#65533;:&#65533;)@&#65533;iJ#/&#65533;mKd
&#65533;&#65533;N6Z@oUT&#65533;&#65533;&#65533;&#65533;TP(&#65533;&#65533;&#65533;&#65533;&#65533;&#65533;&#1815;~&#65533;&#65533;x&#65533;
_&#65533;&#65533;&#65533;=@H&#65533;&#65533;&#65533;Y&#65533;&#65533;c 	&#65533;@&#65533;&#65533;&#65533;&#65533;&#65533;`g,
&#65533;)@&#65533;&#65533;	&#65533;&#65533;	&#65533;&#65533;	v&#65533;X0F&&#65533;t&#65533;a1DQ&#65533;&#738;&#65533;-&#65533;0pY&#65533;j&#1624;]&#65533;&#65533;&#65533;Z&#65533;6&#65533;7&#65533;b&#65533;&#65533;&#65533;'2&#65533;? &#65533;&#65533;&#65533;&#65533;&#65533;&#65533;&#65533;&#65533;]&#65533;&#65533;D>&#65533;&#65533;c&#2001; >P&#65533; &#65533;9&#65533;)&#65533;&#65533;X&#65533;_&#65533;
&#65533;`&#576;&#608;&#65533;&#65533;
&#65533;@&#65533;&#65533;&#65533;t !@&#65533; &#65533;D&#65533;P&#65533; &#65533;H&#65533;aC6&#65533;&#65533;&#65533;E&#65533;&#65533;4j<&#65533;I&#65533;&#65533;&#65533;4%C&#65533;!&#65533;&#65533;&#460;
p&#65533;&#1056;D&#65533;5ml&#65533;P&#65533;&#65533; &#65533;&#65533;!&#65533;&#50803;gE&#65533;6;eF&#65533;&#65533;&#65533;:i&#1924;&#65533;0&#65533; `&#65533;jV&#65533;&#65533;&#1453;&#65533;xuz&#65533; &#65533;@&#65533;u@ b&#65533;&#65533;dD&#65533;n]&#65533;&#65533;&#65533;f&#65533;F&#347;W&#65533;^&#65533;wkBX&#65533;`&#133;F&#65533;X&#65533;b&#65533;&#65533;
&#65533;&#65533;waS&#65533;fFh&#65533;&#65533;&#65533;&#65533;h&#1288;&#65533;i&#65533;&#65533;G3f&#65533;D)&#65533;"&#259;
N&#65533;g&#65533;n&#65533;&#65533;(W&#65533;&#65533;Q	q`@&#65533;&#65533;e&#65533;Hq &#65533;!sP	&#65533;j&#65533;3a&#65533;D&#65533;FH3&#65533;l|&#65533;}&#1740;h&#65533;#&#65533;[>&#65533;^}&#1321;&#65533;c
`_&#65533;|&#65533;&#65533;C\&#65533;&#65533;&#65533;T&#65533;<&#65533;@&#65533;'6#I45F3&#65533;@2&#65533;&#65533;&#65533;>8&#65533;.&#65533;&#65533;&#65533;&#65533;&#65533;&#65533;&#65533;o&#65533;&#65533;r&#65533; &#65533;Hxa&#65533;(&#65533;q&#65533;&#65533;#  2
&#65533;&#65533;p6&#65533;B&#65533;`&#65533;&#65533;&#921;fpyb&#65533;&#65533;&#65533;r&#65533;&#65533;d ek\&#65533;&#65533;"2 &#65533; [d&#65533;I&#65533;"&#65533;/J)&#65533;&#65533;&#65533;&#65533; &#65533;ZR&#65533;&#65533;&#65533;&#65533;&#737;	D&#65533;&#65533;
0<&#65533;&#65533;&#65533;&#65533;&#65533;4	1&#128;&#65533;&#65533;,p&#65533; az&#65533;&#65533;&#131;&#65533;r&#65533;&#65533;&#65533;+ 2.1&#65533;7&#65533;!&#65533;HQO<[&#65533;&#65533;.\&#65533;&#65533;&#65533;&#65533;&#65533;&#65533;C8(&#65533;5&#65533;&#65533;`5~&#65533;q&#65533;[&#65533;&#65533;&#65533;&#65533;&#65533;D&#65533;I&#65533;&#65533;UW[&#65533;&#65533;&#65533;&#65533;i &#65533;&#65533;"&#65533;&#65533;#2&#65533;(s4&#65533;&#65533;&#65533;&#65533;@&#65533;&#65533;&#65533;&#65533;&#65533;LU&#65533;&#65533;v(&#65533;(&#65533;%DA&#65533;&#65533;&#65533;*&#65533;Z&#65533;I&#65533;|&#65533;2&#65533;2&#65533;&#65533;&#65533;_j&#65533;&#65533;"&#65533;t&#1010;&#65533;r :)&T&#65533;&#65533;$&#65533;h&#65533;Y&#65533;&#65533; &#65533;^%&#65533;`&#65533;&#65533;&#883;_&#65533;
&#65533;&#65533;&#65533;&#65533;&#65533;&#65533;&#65533;&#65533;&#65533;&#65533;&#65533;4&#65533;(&#203;/~h!&#65533;&#65533;,%&#65533;W&#65533;&#65533;]`389fD&#65533;&#65533;&#65533;E&#65533;"&#65533;&#65533;YO&#65533;&#65533;&#65533;&#65533;(E&#545;~&#65533;6J&#65533;>@ Y&#65533;&#65533;&#65533; 2N)fH&#65533;>a&#65533;&#65533;J&#65533;Z&#65533;:&#65533;58k&#65533;&#65533;&#65533;&#&#65533;~&#65533;&#65533;&#65533;(6&#65533;&#65533;3&#808;&#135;8&#65533; &#506;&h&#65533;;&#65533;&#65533;z&#65533;&#65533;D&#65533;&#65533;]*-J&#65533;W8&#65533;&#65533;
&#65533;&#65533;&#65533;d&#65533;&#65533;&#65533;@&#65533;&#65533;J&#65533;&#65533;&#65533;&#65533;&#65533;&#65533;=w&#65533;V&#65533;q&#65533;(_&#1456;&#65533;p_&#65533;4o&#65533;M&#65533;l&#65533;&#65533;_&#65533;&#65533;&#65533;&#65533;JO&#1793;&#65533;&#65533;&#65533;/<[c&#65533;&#65533;D&#65533;&#65533;@&#65533;&#65533;&#65533;&#138;D&#65533;&#65533; &#65533;fsv&#65533;eeg&#65533;"&#65533;(E&#65533;&&#65533;58@/K&#65533;&#65533;3&#65533;,	Z&#65533;&#65533;&#65533;&#65533;:&#65533;(c&#65533;&#65533;a&#65533;$&#65533;]5E&#65533;,X&#65533;_&#65533;oH&#65533; A&#65533;&#65533;&#1499;&#65533;87&#65533;&#65533;v|&#65533;c&#65533;&#65533;&#65533;&#65533;l&#65533;&P@&#65533;&#65533;`&#65533;&#65533;3#A&#65533;&#65533;P%&#65533;&#65533;P q^-&#65533;&#65533;G#&#65533;
&#65533;&#65533;&#65533;&#65533;hrZ!&#65533;(|&#65533;&#65533;&#65533;M&#65533;B&#65533;B&#65533;|&#65533;&#65533;&#1643;(&#65533;p&#65533;
&#65533;r&#65533;S&#65533;&#65533;V8&#1539;*&#65533;:^&#65533;&#65533;L&#65533;Ie&#65533;eB&#65533;M&#65533; &#65533;&#65533; &#65533;)&#65533;!&#65533;&#65533;&#65533;&#65533;1\&#65533;$ 	MH&#65533;&#65533;&&#65533;`@Yh&#65533;@*b&#65533; &#289;@&#65533;&#65533;
k]&#65533;&#65533;&#65533;&#65533;&&#65533;9&#65533;00.&#65533;&#65533;4^l!! &#65533;0&#65533;T.&#65533;'"f&#65533;b5&#65533;[&#65533;F&#362;1!YD%}V&#293;&#65533;1 ( R&#65533;2T,&#65533;&#65533;&#65533;&#65533;&#65533;@&#65533; &#65533;$&#65533;l&#65533;&I&#65533;)g &#65533;&#65533;*&#1140;&#65533;&#65533;:&#65533;(&#65533;&#65533;8&#65533; E&#65533;tx&#213;e&#65533;r&#65533;'&#65533;&#65533; &#65533; ]&#65533;n&#65533;6&#65533; Cr)&#65533;&#65533;9 &#65533;&#65533;\L&#65533;R&#65533;5
U&#65533;A&#1538;hj&#65533;3&#65533;ACAh&#65533;&#65533;.Kt&#65533;S&#65533;&#65533;2&#65533;La&#65533;px&#65533;r&#65533;6H&#65533;n&#65533;Z&#65533; &#65533;&#65533;5&#65533;&#65533;i&#65533;&#65533;E(`&#65533;&#65533;)&#65533;)&#65533;ArQ)&#65533;$Cm&#65533;&#65533;&#65533;&#65533;&#65533;;&#65533;S&#65533;&#65533;*b&#65533;d&#65533;&#65533;4&#65533;8	&#65533;&#65533;&#65533; &#65533;&#65533;&#65533;&#65533;]8B6&#65533;&#65533;&#65533;&#1139;&#65533;&#65533;h&#65533;&#65533;&#65533;&#65533; &#65533;H'&#65533;&#65533;&#65533;O&#65533;&#65533;k&#65533;&#65533;O&#65533;&#65533;OLjHDQ&#65533; d@&#65533;&#65533;eO&#65533;1&#65533;~0&#65533;&#65533;d&#65533;hr&#65533;&#65533;*&#65533;C&#65533;~&#65533;T>u^PK&#65533;&#65533;&#65533;&#65533;.&#65533;A@`&#65533;0&#65533;&#65533;3&#65533;&#65533;&#65533;&#65533; &#65533;&#65533;&#65533;&#65533;&#65533;&#65533;&#65533;:&#65533;5&#65533; x&#65533;C&#65533;C&#65533;#!1k&#65533;&#65533;&#65533;8&#65533;&#65533;x!&#1034;&#65533;
,&#65533;&#65533;&#65533;*&#65533;&#65533;&#65533;
la&#65533;/&#65533;&#65533;3~a&#65533;,&#65533;&#65533;<&#65533;&#65533;&#65533;Vv{,_&#65533;$&#65533;&#65533;#&#65533;C&#65533;@&#65533;@&#65533;!X 4LTV&#65533;&#65533;B&#65533;, c &#65533;&#65533;&#65533;b&#65533;f8B&#65533;&#65533;&#65533;;&#65533;&#65533;&#65533;Zoq&#65533;1
&#65533;&#65533;`&#65533;B+J&#65533;&#65533;"&#65533;&#65533;H&#65533;|&#65533;i&#65533;1&#65533;p&#65533;&#65533;&#65533;=M0C&#1499;!&#65533;*v&#65533;&#65533;To_,D P&#65533;#i&#65533;&#65533;`&#65533;&#65533;$&#65533;'&#65533;0&#65533;+&#65533;&#65533;!&#65533;aF&#65533;-&#65533;&#65533; &#65533;~&#65533;nv&#65533;@&#65533;9&#65533;f&#65533;&#65533;k&#65533;&#65533;k&#65533;4&#65533;fX-&#65533;&#65533;&#65533;e&#65533;<&#65533;&#65533;&#65533;L&#65533;&#1596;+&#65533;M&#65533;0P]<&#65533;0y y4g@S &#65533;&#65533;&#65533;$&#65533;s&#65533;C'&#65533;dwux&#65533;&#65533;&#65533;&#65533;&#65533;(&#65533;&#65533;6
&#65533;2&#65533;&#65533;&#65533;&#65533;&#65533;X=*" X1)&#65533;e&#65533; &#65533;	\3JPr p D!&#2019;&#65533;&#65533;&#65533;&#65533;Gce&#65533;-5&#65533;_&#65533;p&#65533;S)[o]&#65533;d(&#65533;&#65533;JB&#65533;-8A&#65533;&#65533;X&#65533;ih&#65533;-)QX&#65533;&#65533;1&#65533;!&#65533;&#65533;&#65533;&#65533;&#65533;&#65533;&#65533;&#65533;$ &#65533;&#65533;-&#65533;s&#65533;W B	&#1039;b&#65533;
&#65533;&#65533;&#65533;&#65533;1da&#65533;&#65533;&#65533;'&#65533;&#65533;=&#65533;&#65533;eT&#65533;&#65533;G&#65533;&#65533;&#65533;&#65533;&#65533;&#65533;,x&#65533;bJ&#65533;&#65533;&#65533;(&#65533; &#65533;&#65533;S&#65533;&#65533;]B&#65533;u&#65533;&#65533;*&#590881;&#65533;+&#65533;&#65533;N&#65533;N&#65533;&#65533;&#65533;p&#45578;&#65533;	:&#65533; s&#65533;&#65533;&#65533;&#65533; X&#65533;&#65533;&#65533;2\&#65533;&#65533;&#65533;E}i&#65533;$o&#65533;&#65533;&#65533;&#65533;&#1899;&#65533;ylv:&#65533;&#65533;&#65533;&#65533;&#65533;(x&#65533;&#65533;M&#3418;&#65533;O&#65533;'&#137;<`&#65533;~&#404;E4&#65533;"&#65533;&#65533;&#4810;&#65533;v&#65533;-<&#65533;b&#65533;3n&#65533;	)L&#65533;!&#65533;>U &#65533;&#65533;G&#65533;5t6b&#65533;aC6Y&#65533;&#65533;Q&#65533;&#65533;c&#65533;&#65533;Ee6F&#65533;&#65533;	&#65533;$b&#65533;&#65533;	&#65533;)&#65533;9V&#65533;&#65533;&#65533;h&#65533;WH.&#65533;EFL&#65533;&#65533;Qca&#65533;*a&#65533;j&#65533;&#65533;D	&#65533;&#65533;S  x n&#65533;&#226;&#65533;8&#65533;O&#65533;&#65533;&#65533;&#65533;?>O}G`&#1211;H74&#65533;H8&#65533;&#65533;&#65533;&#65533;` d&#65533;K6&#65533;X=@&#65533;&#65533;&#65533;&#65533;&#65533;&#65533;&#65533;%A&#65533;&#65533;r&#65533;7&#65533;]	&#65533;&#65533;&#65533;!&#65533;F&#65533;p&#65533;`+?&#65533;&#65533;!#&#65533;k&#65533;&&#65533;&#65533;?h@&#65533;&#24407;/&#65533;&#65533;&#987;&#65533;)&#65533;&#65533;&#1435;&&#65533;p &#65533;1H&#65533;&#65533;Q&#65533;.&#65533;h9&#65533;&#65533;&#65533;&#65533;&#234;&#65533;3 (&#65533;=&#65533;2
]&#1538;h&#65533;s&#65533;=&#65533;`&#65533;&#65533;p&#65533;$&#65533;&#65533;V`&#65533;Y&#65533;aH&#65533;&#65533;zh&#65533;H /&#65533;AI&#65533;g&#65533;%&#65533; &#849;&#65533;&#65533;C&#65533;&#65533;&#65533;&#65533;&#65533;@&#65533;x &#65533;&#65533;f &#65533;&#65533;&#65533;&#65533;323)&#65533;&#65533;&#65533;&#210;&#65533;+&#65533;&#65533;&#65533;&#65533;&#65533;i+*K&#65533;&#65533;1&#65533;&#65533;8#&#65533;&#65533;&#65533;H0h&#65533;a0&#65533;A&#65533;XP&#65533;8&#65533;&#65533;&#65533;<P&#65533;Mp&#65533;E*
d&#65533;&#65533; &#65533;&#65533;=&#65533; &#65533; X&#65533;	&#65533;/&#514;!&#65533;&#65533;&#65533;&#65533;&#637;!&#65533;/{2&#173;i&#65533;"(&#65533;&#65533;:1,X&#65533;&#65533;!&#65533;&#65533;@&#65533;!&#65533;  &#65533;&#65533;-&#65533;H&#65533;!&#65533;&#65533;AJ&#65533;&#65533;&#65533;"xl&&#65533;&#65533;=&#1536;.&#65533;qY 0&#65533;&#65533;&#65533;r&#65533;&#65533;B&#65533;(H&#65533;&#65533;>&#65533;x&#65533;`&#65533; xQPMp#x&#65533;&#65533;&#65533;O&#65533;"&#65533;&#724;H&#65533;$l&#65533;&#65533;&#65533;.&#65533;&#65533;3	&#65533;&#65533; qD&#65533;S&#65533;&#456;?&#65533;C&#65533;i&#65533;JJc&#65533;)*hb&#65533;#&#65533;`&#65533;&#1171;&#65533;:G&#65533;xC&#65533;&#65533;Na&#65533;&#65533;&#65533; &#65533;&#65533;;y8&#65533;Y(&#65533;dH&#65533;\&#65533;&#65533;1&#65533;&#65533;@:+33&#65533;&#65533;&#456;	l&#65533;&#445;#&#65533;
@&#65533;' &#65533;&#65533;(0&#65533;&#65533;*&#65533;F&#65533;&#65533;&#65533;&#65533;;(?&#65533;{RH&#65533;&#65533;Z&#65533;+*Vr&#65533;&#65533;&#65533;1?I>0&#65533;&#65533;DJ&#65533;'&#65533;&#65533;&#65533;1&#1540;]@9&#65533;a&#188;&#65533;&#65533; &#65533;&#65533;9P]&#65533;AX&#1539;&#65533;&#65533;&#65533;s
&#65533;P&#65533;&#65533;&#65533;'&#65533;D&#65533;,T! &#512;&#65533;25 &#65533;&#65533;&#65533;&#65533;b&#65533;9
&#65533;&#65533;&#65533;&#65533;&#65533;;&#32880;&#65533;I&#65533;;-80 &#65533;B(?&#65533;*&#65533;&#65533;&#65533;&#65533;&#65533;&#65533;&#65533;&#65533;&#65533;0&#65533;&#65533;U@&#1802;`(&#65533;	&!$&#65533;&#65533;@&#65533;&#65533;0&#65533;T&#65533;J8e`&#65533;:&#65533;&#65533;	&#65533;&#65533;?&#65533;Fc&#65533;	&#65533;4F&#65533;&#65533;` &#65533;&#65533;0&#65533;3I&#65533;%&#65533;&#65533;
8&#65533;&#65533;.&#65533;&#65533;&#65533; D&#65533;&#65533;u&#65533;&#65533;R h9&#65533;3-&#65533;0&#1651;-&#65533;&#65533;&#65533;b&#65533;!&#65533; &#65533;&#65533;&#65533; &#65533;&#65533;' M&#65533;&#65533;h&#65533;Q&#65533;&#65533; &#65533;&#65533;J&#65533;&#65533;&#65533;P`&#65533;8&#65533;X]P&#65533;	8,&#65533;3&#65533;RZ&#65533;&#65533;&#65533;&#65533;B&#65533;&#65533;&#65533;h &#65533;&#65533;&#65533;4&#65533;5&#65533;&#512; &#65533;M&#65533;;&#65533;J*&#65533;]&#65533;{	F&#1026;&#65533;8$&#893;&#65533;&#305;8&#65533;`&#65533;&#65533;j&#65533;f&#65533;&#65533;&#65533;&#65533;2&#65533;&#65533;&#65533;Ix&#65533;&#65533;&#65533;A&#65533;&#65533;8&#300;O&#65533;8&#65533;&#65533;&#65533;&#65533;&#65533;g`&#65533; x&#65533;s+3&#65533;NU&#65533;&#65533;(9PW9&#65533;&#65533;9&#65533;&#65533; *N&#65533;3&#65533;!&#65533; %&#726;&#65533;5&#65533;8M&#1062;PQ&#65533;M&#65533;&#65533;"&#65533;&#1124;&#65533;&#65533;?&#65533;&#65533;&#65533;|&#65533;&#65533;&&#65533;&#65533;&#65533;&#65533;Q-&#1536;&#65533;&#65533;&#65533;&#65533;&#65533;`:&#65533;&#63794;O&#65533;&#65533;&#65533;P<&#65533;J}&#65533;&#65533;&#65533;^X{qd(&#65533;P2,&#65533;'&#65533;&#65533;i&#65533;&#65533;&#65533;&#65533;&#65533;(&#65533;N&#65533;C&#1137;D &#65533;I&#65533;&#65533;&#65533;&#65533;>&#65533;J&#65533;&#65533;&#65533;&#65533;&#65533;&#65533;H&#65533;` 0&#65533;3(&#65533;&#65533;Z &#65533;&#65533;T&#65533;k&#65533;&#65533;H &#65533;]$fp&#65533;0&#65533;&#65533;!P&#65533;M8&#65533;&#65533;q&#65533;f&#65533;H&#65533;&#65533;[&#65533;y&#65533;&#65533;Q&#65533;&#65533;&#65533;r&#65533;[&#65533; 0&#65533;&#65533;s&#65533;&#65533;&#65533;t&#65533;&#65533;U-&#65533;&#65533;`&#65533;2&#65533;&#65533; #&#65533;&#65533;&#65533;%2&#65533;&#65533;&#65533; G&#65533;&#65533;&#65533;z&#65533;\&#65533;&#65533;d&#65533;&#65533;+0&#65533;&#65533;>9&#65533;=&#65533;5+ X9 &#65533;&#685;[&#65533;0&#65533;	-:K8&#65533;>X&#65533;&#65533;e&#65533;&#65533;G&#65533;&#65533;&#65533;W,&#65533;O0&#65533;,&#65533;&#65533;A &#65533;F&#65533;&#65533;&#65533;&#65533;y&#1906;!&#65533;w&#65533;&#65533;&#65533;XW&#65533;8 P/0&#65533;&#65533;A(8&#65533;&#65533;	Y &#65533;x 3&#65533;&#65533;X&#65533;&#65533;&#65533;=h -L.k&#1595;8&#646;8 8I!6&#65533;`&#65533;L&#65533;&#65533;&#65533;&#65533;'W&#65533;	&#65533;@&#65533;(&#65533;L&#65533;&#65533;&#65533;&#65533;QhG&#65533;&#65533;-&#65533;&#65533; 1&#65533;&#65533;j&#1638;&#65533;U]&#1027;[l&#1296;z&#65533;&#65533;R&#65533;&#65533;*Z&#65533;&#65533;T&#65533;C&#65533;	&#65533;&#65533;%&#65533;&#65533;&#65533;	0&#65533;&#65533;&#65533;&#65533;&#65533;&#65533;;&#1860;Z&#65533;D!
&#65533;&#65533;G&#65533;&#65533;=Ec&#65533;&#65533;6h&#65533;&#65533;&#65533;(&#65533;&#65533;&#65533;&#65533;(&#65533;&#65533;{d&#65533;]X&#65533;,&#65533; &#65533;&#65533;$y&#65533; &#65533;&#65533;9[e&#65533;&#65533;F&#65533;~&#65533;&#1605;-&#65533;hV&#65533;&#65533;&#65533;&#65533;Z&#65533;l&#65533;Z&#65533;&#65533;V&#65533;&#1401;&#65533;&#65533;&#65533;&#493;&#65533;&#65533;&#65533;&#65533;&#65533;&#65533;+@1&#65533;0$@&#65533;<&#65533;&#65533;&#65533;&#65533;fI&#65533;&#65533;&#65533;_&#65533;<&#197;G&#65533;&#65533;&#65533;'&#65533;&#65533;&#65533;+&#65533;V&#65533;<&#65533;9L&#65533;&#65533;p8&#65533;-&#65533;pi &#65533;[&#65533;bx3&#65533;&#225;&#65533;&#65533;:&#65533; 9&#65533;_&#568;&#65533;&#1668;&#65533;&#65533;;@\_&#65533;X\&#65533;&#65533;eK&#65533;&#65533;m =A&#65533;&#65533;&#65533;Tu&#65533;3&#65533;&#65533; &#65533;&#65533;CK&#65533;t&#65533;&#65533;&#65533;$z&#65533;JI&#65533;XH&#65533;'&#65533;<&#65533;&#329;&#65533; Ax&#65533;&#65533;&#65533;
W&#65533;(&#65533;&#65533;f&#65533;&#65533;|&#65533;_H&#65533;J&#1860;&#65533;8y{
`I8&#1911;+
c&#65533;* 4&#65533;+5; &#65533;&#65533;2&#65533;&#65533;9N&#65533;&#65533;V&#65533;&#65533;&#65533;&#65533;21#J&#65533;	&#65533;&#65533;&#1045;&#65533;&#65533;e&#65533; +&#548;&#65533;&#65533;c&#65533;&#65533;1&#65533;(&#65533;U&#65533;s1P&#65533;X&#65533;

&#65533;E&#65533;&#65533;&#65533;&#65533;b&#65533;h&#65533;&#65533;Q&#65533;`&#65533;)&#65533;2&#65533;&#65533;A-;&#65533;=&#65533;p}+&#65533;&#65533;&#65533;N&#65533;&#65533;&#65533;|&#65533;&#65533; !&#1026;@&#65533;&#65533;b&#65533;&#65533;M&#65533;&#65533;&#65533;&#65533;&#65533;>&#65533;E@ @@4/&#65533;&#65533;&#65533;J&#65533;}&#65533;&#65533;s&#65533;&#65533;!3&#65533;4&#65533;&#65533;&#65533;&#65533;&#65533;c&#65533;&#65533;L&#65533;&#65533;\&#65533;;&#65533;I&#65533;&#65533;&#65533; @&#65533;8&#65533;&#65533;/R&#65533;&#65533;!h&#65533;&#65533;&#65533;)&#65533;x&#65533;@h&#65533;&#65533;+
NH&#65533;&#65533;&#65533;&#1181;&#65533;&#65533;h&#65533;-&#65533;&#65533;[&#65533;4&#65533;E&#65533;L &#65533;x@&#65533;x 8L&#517;I&#65533;&#65533;B&#65533;#d2&#65533;?f&#65533;&#65533;&#65533;N&#65533;g)
 &#65533;-&#65533;&#65533;&#65533;D&#65533;+ &#65533;]&#65533;&#65533;C[&#65533;l&#65533; &#65533; +&#65533;]&#65533;&#65533;X\&#65533;&#65533;&#65533;/&#65533;&#65533;8 P&#65533;&#65533;&#65533;g&#65533;B&#65533;C_{&#65533; ,&#65533;&#65533;&#65533;&#65533;&#65533;`&#65533;&#65533;&#65533;\&#65533;&#65533;&#65533;o&#65533;$&#14337;CP&#65533;z&#65533;&#65533;A&#65533;&#65533;&#65533;&#748;*P=9&#65533;&#65533;D6e@&#65533;!&#65533;&#65533;&#65533;j&#65533;ki&#65533;&#65533;&#65533;&#65533;&#65533;H-&#65533;&#65533;&#65533;&#65533;&#65533;&#65533; &#65533;3&#65533;&#65533;&#215;.&#65533;H&#65533;&#65533;&#65533;&#65533;3&#65533;x % &#65533;&#65533;&#552;&#65533;&#65533;&#65533;S&#65533; &#65533;&#65533;&#65533;)&#65533;&#65533;D&#65533;&#65533;@:&#1537;&#65533;&#65533;&#65533;2&#65533;&#65533;HH'&#65533;&#65533;f`L&#65533;&#65533;&#65533;l@&#65533;&#65533;&#65533;&#65533;&#65533;R&#65533;&#1058;&#65533;7&#65533;&#65533;h&#65533;k&#65533;&#65533;X&#65533;D&#65533;&#65533;?#&#65533;cX8h&#65533;>&#65533;V&#50622;&#65533;|&#65533;m&#1764;&#65533; &#65533;= &#65533;o,	/0&#65533;I{&#65533;'y&#65533;_Ul&#65533;&#65533;A&#65533;&#65533;0&#65533;&#65533;zI&#65533;G&#65533;&#65533;&#65533;1 +t&#65533;&#65533;Im-&#65533;_ &#65533; )`&#65533;;&#808;fh&#65533;.x1&#1403;&#65533;&#65533;&#65533;&#65533;0 &#65533;&#65533;Sp&#65533;&#65533;&#65533;fh&#65533;=&#65533;&#65533;&#65533;I&#65533; 8 	&#65533; 6&#65533;&#65533;Y
&#65533;&#65533;>&#65533;i&#65533;&#65533;&#65533;j&#712;&#65533;&#65533;HH~&#65533;&#65533;&#65533;D;%&#65533;wQ&#65533;&#65533;"&#65533;[&#65533;0&#65533;&#65533;*&#65533;E_3&#65533;&#65533;O&#65533;(&#65533;v&#65533;&#65533;`Z&#65533; &#65533;&#65533;X=G&#65533;
&#65533;?&#65533;&#65533;&#65533;&#65533;f&#65533;9
&#65533;&#65533;;"B&#65533;&#65533;&#65533;C`O&#65533;D&#65533;&#65533;&#65533;&#65533;;&#65533;h&#65533;"&#7264;&#65533;&#65533;&#65533;0X&#65533;`&#65533;[l&#1604;&#65533;&#65533;<&#65533;&#65533;&#65533;7&#65533;&#533;<# h&#65533;1A10&#1025;@&#65533;&#65533;T&#65533;~'&#65533;&#65533;I&#65533;+&#65533;&#65533;Jh&#65533;ul_&#65533;&#65533;*J5&#65533;'&#65533;2\&#65533;&#65533;!&#65533;&#65533;3&#65533;&#65533;(&#65533;\8&#65533;&#65533;H&#65533;&#65533;&#65533;&#1213;:0&#65533;&#65533;4&#65533;V&#65533;&#65533;&#65533;!&#65533;,&#65533; DY_&#65533;D&#65533;&#65533; -&#65533;&#65533;S@&#65533;?&#65533;d&#65533;&#65533;-P&#65533;&#1194;&#65533;&#65533;@7qNE HT&#65533;|&#65533;&#65533;&#65533;&#65533;&#65533;;\&#65533;&#65533;X]&#65533;&#65533;&#65533;PKNRf&#65533;&#65533;4&#65533;&#65533;>&#65533;&#65533;;&#65533;>&#65533;U'fbX&#65533;k{1&#65533;-&#65533;&#65533; &#65533;W&#65533;&#65533;p&#65533;&#65533;&#65533;-B&#65533;O&#65533;CP&#65533;&#65533;x&#65533;fH.Pji>&#65533;&#65533; ,&#65533;&#65533;Th&#65533;$}&#65533;a&#65533;1&#65533; &#65533;<&#570;vl&#65533;&#65533;&#65533;&#65533;&#65533;"&#65533;,'T&#65533;&#65533;"&#65533;&#65533;&#65533;`&#65533;&#818; &#65533;&#65533;&#65533;&#65533;&#65533;&#65533;E&#65533;*&#65533;&#65533;&#65533;'uR&#65533;j 8% &#65533;;/&#65533;c&#65533;&#65533;9&#65533;  &#65533;\&#65533;	@>&#65533;&#65533;b&#65533;&#65533;)&&#65533;F&#65533;
&#65533;&#65533;&#65533;B`.&#65533;\x&#65533;&#65533;D&#65533;S&#65533;&#65533;&#65533;z&#65533;&#65533;h&#65533; &#65533;&#65533;Q&#1029;z!&#65533;&#65533;&#1221;Lp&#65533;w&#65533;&#33540;&#65533;/&#65533;&#65533;&#65533;k *@#\&#65533;0&#65533;&#65533;N&#65533;1&#65533;&#65533;&#65533;&#65533;&#65533;&#65533; &#65533; 3 b_&#65533;&#65533;&#65533;&#65533;>P&#65533;&#65533;x0&#65533;09 84#&#1483;&#65533;&#65533;&#65533;<@&#65533;gP&#65533;#&#786;&#65533;$YX"{&#65533;&#65533;  L#d1&#473;&#65533;C(&#65533;&#65533;&#65533;&#65533;^HE&#1541;!a&#65533;\8&#65533;&#65533;V&#65533;SJ.&#65533;P8&#65533;&#65533;&#65533;&#65533;&#709;EP&#65533;&#65533;N&#65533;&#65533;f&#65533;&#633;x3 &#65533;&#65533;&#65533;&#65533;*@l&#65533;A>&#65533;&#65533;n &#65533;(&#65533;&#65533;&#65533;
&#65533; H&#65533;8
&#65533; &#65533; &#65533;&#65533;0&#65533;SJ&#1651;&#65533;&#988;MtfQ&#65533;	"&#65533;&#65533;#&#528;"G~dU3&#65533;*#"&#65533;&#65533;&#65533;&#65533;@&#65533;(0&#65533;&#65533;&#65533;&#65533;&#65533;I&#65533;H1&#65533;&#65533;So~40&#65533;&#65533;G&#65533; gb`&#65533;WJ&#65533;&#65533;Y&#65533;DXS@  &#65533; &#65533;&#132;, R&#65533;U1&#65533;>WEF+&#65533;&#65533;	&#65533;&#65533;%&#65533;$&#65533;&#65533;z&#65533;&#65533;&#65533;&#65533;&#65533;/&#65533;&#65533;&#65533;V(&#65533;0&#1209;t&#65533;pB&d4&#65533;&#65533;L&#65533;A&#65533;R&#774;&#65533;|&#65533;&#65533;d&#65533;&#65533;%+Ld8 &#65533;&#65533;&#571;4A4pC&#65533;%a?&#65533;Z|&#65533;,Uh~&#65533;m&#65533;&#65533;q&#65533;&#65533;U&#65533;&#65533;&0;&#65533;&#65533;+&#65533;x&#65533;}&#65533;KO&#65533;0=7(&#65533;&#65533; E&#65533;J&#65533;&#65533;&#65533;+,I&#65533;R&#65533;&#65533;Y&#65533;.!&#65533;&#65533;^&#65533;&#65533; x`&#65533;"&#65533;&#65533;OX&#65533;L1&#65533;&#65533;`&#65533;Q&#65533;I&#65533;&#65533; &#65533;Yx!&#65533;&#65533;&#65533;\&#29508;&#65533;H0&#65533;f&#65533;&#65533;Fh&#65533;X&#65533;8$@^l"u&#65533;&#65533;b4p&#65533;Y&#65533;&#65533;&#65533;gXD(U &#65533;rD&#65533;Q<@&#65533;&#65533;&#65533;&#1164;OP&1yt0&#65533;Q &#65533;d&#65533;q&#65533;&#65533;2&#65533;&#65533;E&#65533; Ip Sg &#65533;M&#65533;&#65533;&#65533;/
&#65533;&#65533;2&#65533;`!&#65533;qI&#65533;A"&#65533;1&#65533;nb>c? &#65533;&#65533;+a&#65533;f*k` V &#65533;&#65533;D@64&#65533;G/&#65533;%'&#65533;&#65533;,&#65533;&#65533;&#65533;&#65533;&#65533;&#65533;&#65533;7ix*&#65533;&#65533;&#65533;u&#65533;&#65533;&#65533;t&#65533;S&#65533;q"&#65533;j&#65533;&#65533;E
&#65533;B&#65533;f&#65533;M&#1072;&#300;&#65533;&#65533;&#65533;@dP&#65533;ADN&#65533;fhpB&#65533;&#2216;Z	&#65533;&#65533;&&#65533;&#65533;&#65533;&#65533;&#65533;"%@x&#65533;&#140;&#65533;5
9@&#65533;lL&#65533;&#901;c&#65533;2&#65533;&#65533;
&#946;&#65533;&#65533;Y&#65533;qbD&#65533;&#65533; Ta&#65533;-&#65533;&#65533;4&#65533;2&#65533; &#65533;-&#65533;-#&#65533;@J&#65533; (&#65533;&#65533;&#65533;&#65533;"&#65533;l-#&#65533;&#65533;&#65533;*.]&#65533;&#65533;&#65533;2&#65533;&#65533;;&#65533;g&#65533;t B&#65533;a&#65533;&#65533;i&#65533;1&#65533; &#619;&#65533;4)%&#65533;&#65533;+&#65533;&#65533;&#65533;&#65533;)BV&#65533;14&#1041;&#65533;&#65533;&#810;E&#65533;&#1098;2&#35227;.0&#65533;&#816;Q&#65533;F&#65533;&#65533;2I&#65533;P&#65533;.&#65533;6&#65533;KCl`&#65533;bD&#65533;!N&#65533;`
2)I&#65533;U1~$qB&#65533;N]*X&#65533;u&#1282; &#65533;&#65533;D&#65533;&#65533;q &#65533;&#788;&#920;R&#65533;~&#65533;&#65533;2&#65533;a&#65533;2m*&#65533;,B&#65533;-u&#65533;&#65533;
&#65533;2&#65533;&#65533;uX&#65533;]&#65533;]&#65533; &#65533;&#65533;(&#65533;q9D S&#65533;uif&#65533;6@q&#65533;&#65533;9CvF&#65533;0&#65533;&#65533;&#65533;&#65533;twMlQG(&#65533;&#633;&#65533;3&#528;&#65533;&#65533;eG&#65533;"&#65533;&#65533;&#65533;&#65533;\5&#65533;D&#65533;P&#65533;F&#65533;j3T&#65533;B!&#65533;&#65533;&#65533;&#65533;3&#65533;<&#65533;&#65533;&#65533;&#65533;&#65533;l)$&#65533;;&#65533;  &#65533;M&#65533;qi&#65533;%&#65533;`&#65533;&#65533;&#65533;&#65533;@&#65533;oN&#65533;&#65533;&#65533;&#65533;&#65533;Q&#65533;b&#65533;m"&#65533;S&#65533;3R&#65533;>&#65533;&#65533;+&#65533;J]&#65533;H&#65533;&#65533;&#1104;&#65533;&#65533;rdC#&#65533;@<:&#65533;&#65533;&#65533;@&#65533;.&#65533;&#65533;A &#65533;!|&#65533;XIKQ&#65533;&#65533;&#65533;&#65533;&#65533;C_&#65533;&#65533; "&#65533;'&#65533;biA&#65533;&#65533;&#65533;&#65533;&#65533;D&#65533;&#65533;l&#65533;&#65533;b&#65533;1"&#65533;<&#65533;RDta&#65533;!T&#65533;+1I&#65533;M$@&#65533;.D(r&#65533;&#65533;lp,&#65533;&#1024;Q#Hv&#65533;&#65533;V &#65533;&#12599;(&#65533; &#65533;&#65533;r&#65533;2z&#65533;`i`0 &#65533; &#65533;kA&#591;'4aoV&#65533;&#65533;(&#65533;!&#65533;&#65533;VW&#65533;Y&#65533;L`&#65533;&#65533;!(&#65533;D&#65533;9&#65533;P&#65533;RT&#65533;&#65533;G`U&#65533;)&#65533;A2;2&#65533;P&#65533;&#65533;&#65533;3QC&#65533;a"U&#65533;$A&#65533;&#65533;&#65533;&#65533;&#541;]&#65533;	0X&#65533;&#65533;&#65533;&#65533;&#65533;Dq&#65533;D&#65533;&#65533;H'Q&#65533;&#65533;&#65533;&#65533;&#65533;&#65533;h&#65533;&#65533;i%&#65533;P&#65533;&#65533;.&#65533;&#65533;&#65533;&#65533;&#65533;:&#65533;"Nb<@&#65533;1&#65533;&#65533;I~lF-&#65533;`,&#65533; &#65533;@"&#65533;
dtGP&#65533;&#65533;&#65533;1&#65533;&#65533;&#65533;&#65533;&#65533;+8&#65533;&#65533;ah)&#65533;T&#1649;&#65533;&#65533;D@&#65533;@&#65533;,\&#65533;A\
88&#65533;&#65533;*&#65533;&#65533;&#65533;&#65533;&#65533;&#65533;'&#65533;&#65533;%`&#65533;O&#65533;&#1048;`&I&#65533;&#65533;$&#65533;&#65533;B&#65533;)&#65533;&#65533; &#65533;&#65533;&#65533;C&#65533;-&#65533;&#1288;&#65533;&#65533;&#65533;&#65533;&#65533;W&#65533;&#65533;=&#65533; &#65533;&#932;&#65533;d*&#65533;&#65533;/DgB&#65533;&#65533;&#65533;&#65533;&#65533;M&#65533;&#65533;&#65533; Z@&#65533;.B&#65533;V\&#65533;&#65533;&#65533;p&#65533;&#65533;,&#65533;cxz.&#65533;&#65533;%&#65533;&#65533;&#65533;&#65533;Z&#65533;&#65533;&#65533;U&#65533;&#65533;is&#65533;"LG2&#65533;&#65533;b&#65533;&#65533;&#65533;&#65533;d`&#65533;f&Mc`&#65533;&#65533;&#65533;&#65533;&#65533;&#65533;j&#65533;&#65533;.<12&#65533;	B&#65533;&#65533;&#65533;&#65533;&#65533;&#65533;L&#65533;`@j&#65533;R&#65533;&#65533;&#65533;|&#65533;&#65533;&#65533;B|&#65533;g&#65533;"y:2&#65533;A&#65533;1eD&v&#65533;"(`&#65533;&#65533;@
&#65533;&#65533;&#65533;7&#65533;(D&#65533;28&#65533;	&#65533;&#65533;&#65533;}{C<&#65533;&#65533;m( &#65533;&#65533;
f&#65533;d&#65533;xC<&#65533;$&#65533;&#65533;&#65533;Mo2&#65533;U&#65533;#Y &#65533;p&#65533;YVq&#65533;&#65533;&#260;I&#65533;Ak&#65533;&#522;&#65533;&#65533;*Cd &#65533;@&#65533;CBu.B&#65533;&`AE.&#65533;L3&#65533;&#65533;&#65533;&#65533;&#65533;M~rKS&#65533;&#65533;&#65533;&#65533;`&#65533; &#65533;1\&#65533;&#65533;l*U&#65533;X&#65533;)&#1498;&#65533;&#65533;
&#65533; !&#65533;u"&#65533;&#65533;6@&#65533; $&#65533;&#65533;.&#65533;&#65533;g&#65533;&#65533;
.j&#65533;&#65533;&#65533;&#65533;<&#65533;&#65533;p&#65533;Z>&#65533;% x&#65533;&#65533;&#65533;>`&#65533;&#65533;%m&#65533; &#65533;	&#641;Q-&#65533;&#65533;T3R1&#65533;!<&#65533;&#65533;(&#395;&#65533;C&#65533;&#65533;O&#65533; &#65533;A&#896;3&#65533;&#65533;	(&#65533;'2&#65533;$&#65533;t&#65533;&#65533; &#65533;&#65533;&#65533;&#65533;g&#65533;&#65533;a&#65533;&#65533;&#65533;@&#65533;&#65533;qfhJ1 &#65533;0&#65533;_&#65533;&#65533;9&#65533;JW3.&#65533;&#65533;:Z&#1237;&#65533;&#65533;P&#65533;&#65533;&#65533;E&#65533;&#65533;Qb1<1&#65533;H&#65533;&#65533;&#65533;A&#65533;&#65533;&#65533;
c0nJ&#248;C&#65533;9&#677;Y#&#65533;&#65533;p&#65533;Dz&#65533;&#65533;&#65533; &#65533;&#65533;~&#65533;&#65533;&#65533;&#1538;*H&#65533;X0&#65533;I&#65533;"-&#65533;&#65533;2&#65533;&#65533;^&#65533;&#65533;!'&#65533;0&#65533;|Ws&#65533;"u&#65533;D-&#65533;<,&#65533;@&#65533;p&#65533;J&#65533;I@A&#65533;&#65533;&#65533;&#65533;!&#65533;&#65533;.xB&#65533;&#65533;L3&#65533;a	&#524;Q&#65533;M&#65533;&#65533;&#65533; `R%l&#65533;&#1864;&#65533;&#65533;&#65533; &#65533;&#65533;3&#65533;hf&#65533;&#65533;&#65533;&#65533;&&#65533;&#65533;&#65533;cz&#65533;	&#65533;&#65533;H&#65533;&#65533;&#65533;&#65533;&#65533;xb	&#65533;&#65533;&#65533;&#65533;&#65533;&#394;M`&#65533;&#65533;`_D&#65533;&#65533;"&#65533;&#65533;&#65533;FA#(&#65533;.\&#65533;&#65533;A&#65533;0&#65533;J&#65533;xE'D&#65533;/&#65533;:&#65533;&#65533;&#65533;Dk&#552;&#65533;&#65533;H#&#65533;|&#65533;r&#65533;&#65533;Hg&#65533;$&#65533;~&#65533;4&#65533;&#65533;&#65533;&#65533;&#65533;y2 &#65533;*&#65533;&#65533;&#65533;&#916;L&#65533;&#65533;&#65533;&#1507;&#65533;?s+(B&#65533;&#65533;A&#65533;&#65533;)&#65533;&#65533;&#65533;K&#65533;&#65533;&#65533; &#65533;=w&#65533;E&#65533;&#65533;F&#65533;N &#358;K&#65533; &#65533;\&#65533;[&#65533;&#65533;&#65533;?&#65533;&#65533;/8&#65533;^&#65533;&#65533;&#65533;&#65533;&#65533;&#65533;^6&#65533;,&#65533;
}&#65533;.Vd&#65533;H&#65533; 	9 &#1537;-&#65533;3"&#65533;&#65533;&#65533;&#65533;$&#65533;&#65533;&#65533;E&#65533;2&#65533;&#65533;"&#65533;&#65533;OP&#65533;1&#65533;!&#65533;&#65533;-&#65533;L&#65533;&#65533;&#65533;}&#65533;&#65533;=KA(@&#65533;(&#65533;&#65533;&#65533;&#65533;D&#65533;&#65533; &#65533; (&#65533;&#65533;&#65533;Um @&#65533;&#65533;&#65533;&#65533;&#65533;&#65533;&#59144;8 	&#65533;X&#65533;&#65533;&#65533;&#65533;&#65533;&#65533;,&#65533;&#65533;u/&#1282;1&#65533;E,00&#65533;	0K:&#65533;
L&#65533; &#65533;@PBu&#65533;Po &#65533;%&#65533;A&#65533;&#65533;&#65533;&#65533;L&#65533;$&#65533;Eo,$A&#65533;J&#65533;!&#65533; , &#65533;@?&#65533;&#65533;OC&#65533;&#65533;  z$&#65533;
&#65533;&#65533;.&#65533;&#65533;3&#65533;$X&#65533;!&#65533;0&#65533;&#65533;8&#65533;*&#65533;&#65533;&#65533;&#65533;&#65533;&#65533;&#65533;1&#65533;B<VBmF~&#65533;| &#65533;[&#65533;h&#65533;l&#65533;/%&#65533;tA&#65533;&#65533;
t &#65533;]&#65533;&#65533;d 	&#65533;@&#65533;&#65533;&#1566;&#65533;H&#65533;x&#65533;X&#461;&#65533;&#65533;&#65533;&#65533;&#65533;T&#65533;&#65533; B)&#65533;Y&#65533;	
,&#65533;'|&#65533;^5C0&#65533;A&#65533;	&#1449;&#65533;$ &#1537;*&#1047;&#65533;&#834;@&#65533;&#65533;&#65533;FH &#1803;$&#65533;&#65533;,t&#65533;&#65533;Al&#65533;&#65533;\&#65533;&#65533;&#65533;&#65533;&#65533;A0&#65533;&#65533;3p&#65533;
&#65533;&#65533;&#65533;&#65533;A&#65533;)2&#65533;+&#65533;&#65533;)A&#65533;&#65533;	AD%\&#65533;&#65533;4C$&#65533;&#65533;&#65533;F&#1796; L&#65533;&#65533;&#65533;&#65533;Sj&#65533;t &#65533;&#65533;&#65533;&#65533;h&#65533;,&#65533;&#65533;@@&#65533;H&#65533;n!&#65533;@,&#65533;&#65533; l&#65533;&#65533;d&#51249;&#65533;&#65533;&#65533;&#65533;&#65533;RT}h t&#65533;&#1869;&#65533;J&#65533;&#65533; #&#65533;&#65533;&#65533;&#65533;&#65533;:&#65533;K&#65533;H&#65533;&#65533;DA!8&#65533;&&#65533;&#65533;&#65533;QL&#65533;'&#65533;&#65533; &#65533;B&#65533;<2&#65533;HT&#65533;&#65533;#z&#65533;KM&#65533;,A\&#65533;E&#65533;0h&#65533; &#65533;-H&#65533;oC2,&#65533;&#65533;&#65533;-B&#65533;&#65533;&#65533;-`P&#65533;MArUA&#65533;&#65533;G&#65533;&#65533;&#65533;y&#65533;&#65533;@&#65533;&#65533;&#65533;0&#65533;&#65533;t@&#65533;&#65533;&#65533;&#65533;&#65533;H&#65533;l@H&#65533;	&#65533; &#65533;&#65533;&&#65533;,&#65533;&#65533;&#65533;&#65533;&#65533;&#65533;&#65533;P&#65533;AP &#65533;'&#65533;&#65533;&#65533;&#65533;I&#65533;B/\B&#65533;|52@&#65533;&#65533;&#65533;&#65533;D&#65533;b&#65533;B) 
p&#65533;&#65533;&#65533;&#65533;9&#65533;&#65533;&#65533;&#65533;&#65533;>*&#65533;&#65533;'$f
&#65533;&#65533;D&#65533;&#65533;&#734;&#65533;&#65533;GFU<&#65533;&#65533;&#65533;aEd&#65533;&#65533;SR &#65533;&#65533; V6/XB!&#65533;&#65533;	&#65533;@$4R&#65533;5C#&#65533;&#65533;p&#65533;h&#65533;&#65533;h&#65533;&#65533;&#65533;Oh&#65533;V&#65533;4%O&#65533;&#65533;AXA4&#65533;J$A&#65533;&#65533;$Q&#65533;&#65533;|&#65533;&#768;&#65533;aL&#65533;\S&#65533;D&#65533;&#65533;Q&#65533;u&#65533;R3,&#65533;/0&#65533;A
&#65533;&#65533;(D&#65533;&#65533;8&#65533;.HH&#65533;wR&#65533;&#65533;p&#65533;A&#65533;&#65533;&#65533;A/P&#65533;3+$Bt&#65533;&#65533;&#65533;< `B-x[E\&#65533;0&#1793;&#65533;&#65533;&#65533;&#65533;&#65533;Y&#65533;h&#65533;&#65533;  t&#65533;<\.x&#65533;&#65533;G&#65533;\&#65533;&#65533;m&#65533;"&#65533;"|A@@&#65533;4z=.dA|H&#65533;&#1800;&#65533;&#65533;:&#873;%&#65533;\0&#65533;
8&#65533;	&#65533;
4-&#65533;&#65533;&#65533;%&#65533;&#65533;t&#65533;&#65533;&#65533;&#65533;q%HAt&#65533;&#65533;i&#65533;&#65533;D( &#65533;0'&#65533;B&#65533;rJ3/ &#65533;&#65533;&#65533;&#65533;&#65533;'&#65533;&#65533;&#65533;$&#65533; !&#65533;j&#588; 8 &#65533;&#65533;&#65533;&#65533;-t&#65533;x&#65533;gA$&#65533;&#65533;:&#65533;ui&#65533;&#65533;&#65533;&#65533;&#65533;~&#1159;h <&#65533;9&#65533;&#65533;&#65533;&#65533;y@&#65533;.0C&#65533;&#65533;&#65533;3&#65533;0x&#65533;&#65533;&#65533;4&#65533;
D)&#65533;V,#&#65533;&#65533;&#65533;&#65533;g&#65533;j&#65533;&#65533;l&#65533;(&#65533;&#65533; &#65533;&#65533;&#65533;9Sp>&#65533;&#1822;&#65533;&#65533; 
%p&#65533;&#65533;p\;&#653;r[a}&#65533;&#65533;.,N}5&#65533;&#65533;&#65533;&&#65533;T&#65533;, &#65533;&#65533;*4&#65533;2B&#65533;&#65533;&#65533;7&#65533;,&#65533;&#65533;&#65533;!&#220;9&#65533;0&#65533;&#65533;h&#65533;&#65533;&#65533;J&#65533;(*&#65533;&#65533;&#65533;3&#65533;&#1280;&#65533;&#65533;&#65533;]&#65533;&#65533;&#65533;@(&#65533;L&#65533;,@D=*&#65533;&#65533;&#65533;Q	&#65533;&#65533; &#65533;&#65533;}4&#65533;)&#65533;)T&#65533;T   &#65533; &#65533;	&#65533;B+&#61800;]&#65533;,k&#65533;l&#65533;&#65533;GL&#65533;?F&#65533;&#65533;&#65533;*
&#65533;,&#65533;&#65533;&#65533;*&#65533;&#65533;&#65533;&#65533;
&#65533;J&#65533;&#65533;&#65533;&#65533;F8&#65533;&#65533;2&#65533;&#1779;U&#65533;0&#65533;&#65533;&#65533;k^&#65533;V.t&#65533;&#65533;&#65533;x&#65533;&#65533;&#65533;X&#1180;&#65533;&#65533;&#65533;&4AQD&#65533;A	 &#65533;&#65533;&#65533;&#65533;0&#65533;.&#65533;&#65533;&#65533;Z~&#65533;@HB,&#65533;&#65533;^	&#65533;)z&#65533;%"Y@&#65533;&#65533;&#65533;&#65533;&#65533;O0(&#1025;p,&#65533;(A&#1290;&#65533;3$&#65533;$&#65533;&#65533;&#65533;&#65533;~&#65533;V&#65533;&#65533;&#1214;rDX&#65533;	&#1792;`&#65533;N&#65533;`&#65533;&#65533;&#65533;&#65533;jm&#65533;(&#65533;.&#65533;x&#65533;&#65533;&#65533; &#804;&#65533;&#65533;x&#65533;&#65533;!nE@&#&#65533;&#65533;	L&#65533;&#65533;&#65533;<B&#65533;&#65533;2|B&#65533;@&#65533;&#65533;+&#65533;)@&#65533;A'hh&#65533;C)&#65533;A&#950;&#65533;"@(&#65533;*&#65533;S}&#65533;&#65533;&#65533;&#65533;iW&#65533;&#65533;u&#65533;k&#65533;&#65533;1l30&#65533;%<&#65533;&#65533;&#65533;&#65533;x+p&#65533;^&#65533;&#65533;2$&#65533;+|&#65533;&#65533;&#65533;&#65533;  &#65533;&#65533;&#65533;6-&#65533;A&#65533;&#65533;&#65533;&#65533;w.&#65533;&#65533;&#1713;A&#65533;&#65533;&#65533;&#65533;A&#65533;&#65533;A3&#65533;l&#1208;X&#65533;|&#65533;0&#65533;&#65533;&#65533;&#65533;&#65533;&#65533;&#65533;
&#65533;&#65533;&#65533;T &#65533;&#65533;&#65533;(&#65533;&#65533;/p&#65533;!&#65533;@&#65533;&#65533;&#65533; &#65533;(CsC'&#65533;&#65533;&#65533;&#65533;fT@&#65533;A^&#65533;&#340;&#65533;B%&#65533;&#65533;Flr&#65533;&#65533;&#65533;	&#65533;&#65533;(
&#65533;@t&#65533;R
O&#65533;M&#65533;&#65533; &#65533;0&#65533;D,1&#770;$&#65533;&#65533;&#65533;eq\&#65533;&#65533;FN&#65533;2&#258;*&#65533;Ab&#65533;&#65533;&#65533;B&#65533;:C2&#65533;B&#65533; &#65533;&#65533;/E &#65533;V&#65533;&#65533;^&#65533; &#65533;&#65533;L&#65533;\&#65533;&#65533;N&#65533;pp&#65533;8&#65533;3}&#65533;&#65533;%TBU&#65533;&#65533;&#65533; &#65533;&#65533;&#65533;7M&#65533;%%&#65533;2&#65533;$&#65533;A&#65533;p&#65533;&#65533;d&#65533;#0&#65533;J1&#65533;&#65533;&#65533;b&#65533;&#65533;sbL &#65533;&#65533;(0&#65533;&#65533;&#65533;4&#65533;<B-0&#65533;&#65533;&#65533;&#65533;&#65533;&#65533;po&#65533;&#65533;Bt&#65533;S3&#65533;+&#65533;&#65533;Kg&#65533;&#65533; &#65533;&H&#65533;&#65533;:&#65533;+&#65533;@&#65533;H L h
5C/&#65533;&#65533;8O&#65533;j&#65533;"&#65533;>&#65533;R&#65533;&#65533;QT&#65533;'&#65533;(@P&#65533;t&#65533;&#65533;&#65533; &#65533;&#65533;&#65533;%&#65533;&#65533;/&#65533;
Q6&#65533;&#65533;&#65533;&#65533;&#65533; &#1040;&#65533;
x>@x&#65533;%&#65533;nDJ&#65533;1&#65533;&#65533;&$&#65533;&#65533;&#65533;d&#65533;dO&#65533;&#65533;^&#65533;&#65533;4M&#65533;"&#65533; &#65533;&#65533;&#65533;&#65533;&#65533;+s4/
&#65533;'&#65533;&#65533;&#65533;C ,&#65533;K$Y&#65533;&#65533;+TA.&#65533;E&#65533;*$&#65533;&#65533;&#527;&#65533;,&#65533;+h&#65533;Jh3.&#65533;&#65533; !NJXB&#65533;&#65533;O2&#65533;B$&#1280;&#65533;&#65533;L>&#65533;&#65533;\&#65533;F&#65533;&#65533;PGl&#65533;.&#65533;&#65533;&#65533;&#65533;x&#65533;,&#65533;T&#65533;&#65533;&#65533;&#65533;&#65533;&#65533;4x@0p&#788;&#65533;+&#65533;&#65533;&#65533;&#65533;`B&#65533;&#65533;Jx&#65533;$D$ &#65533;&#65533;&#65533;L@&#65533;&#65533;Q&#65533;&#65533;@\L&#65533;@a&#65533; &&#65533;#&#65533;CP 8S&#65533;{?&#65533;&#65533;&#65533;&#65533;&#65533;/&#65533;&#65533;&#65533;&#65533;&#65533;&#65533;^\&#65533;  &#65533;&#65533;&(&#65533;5&#65533;-p&#65533;XL&#65533;Y&#65533;@&#65533;&#65533;B&#65533;N3&#1794;)&#65533;&#65533;
`&#65533;0&#65533;I&#65533;'&#65533;&#65533;&#65533;,&#65533;-&#65533;/>&#65533;w^Fz&#65533;u&#65533;&#65533;&#1026;&#65533;_&#65533;(&#65533;$ &#65533;&#65533;,&#65533;~g&#65533;i&#65533;&#65533;N&#65533;&#65533; "4{cu&#65533;7&#65533;
$B,|&#65533;V&#65533;&#65533;'&#65533;&#65533;&#65533;&#65533;&#65533;aT&#65533;&#65533;%o&#65533;&#65533; A\)&#65533;&#65533;&#65533;&#65533;&J&#65533;(&#65533; &#65533;&#65533;&#65533;&#65533;*&#65533;
|A#&#65533;&#65533;&#65533;/&#65533;&#65533;&#65533;&#65533;&#65533;&#65533;&#65533;N@&#65533;&#65533;^&#65533;3&#65533;)&#65533;	MAm&#65533;&#65533;`B[&#65533;&#1922; &#65533;4&#65533;&#65533;&#65533;&#975;&#65533;@&#65533;B&#65533;	)&#65533;@&#65533;&#65533;&#65533;&#65533;y&#409;&#65533;&#65533;W&#65533;&#65533;>&#65533;&#65533;&#65533;JG @&#65533;@&#65533; A&#65533;@&#65533; &#65533;@&#65533;&#65533;0&#65533;&#65533;&#65533;i&#65533;&#65533;&#65533;+&#65533;/|&#1961;&#65533;2&#65533;+l&#65533;&#65533;&#65533;D&#65533;e&#65533;&#65533;&#65533; &#65533;&#65533;_k&#65533;&#65533;l&#65533;@$&#65533;&#65533;&#65533;&#65533;0|A&#65533;a]M`&#65533;  &[&#65533;&#65533;P&#65533;&#65533;T}e&#65533;&#65533;&#65533; &#65533;&#65533;&#65533;`E2&#65533;%$&#65533;&#1069;a&#65533;J&#65533;6&#65533;B(&#65533;&#620;&#65533;`A!&#65533;&#1639;&#65533;&#65533;&#1221;\o&#65533;&#65533;s&#65533;&#65533;&#65533;&#65533;&#65533;&#65533;&#65533;I @@\@` < &#65533;`&#65533;Y&#65533;&#65533;&#65533;@&#65533;A-D&#65533;"*&#65533;&#65533;-&#65533;B&#65533; &#65533;&#65533;&#65533;&#65533; h&#65533;t&#65533;B&#65533;qg&#65533;e&#65533;%&#65533;&#65533;&#65533;'}&#65533;&#65533;&#65533;t&#65533;$&#65533;&#65533;&#65533;EK
@S&#65533;3 $x&#65533;&#65533;8&#65533;(&#65533;&#65533;@&#65533;&#65533;-<BL~&#599;&#65533;&#65533;<@`&#65533;5.&#65533;B &#65533;&#65533;&#65533;&#65533;z#&#65533;&#65533;&#65533;'hOyD@&#65533;.=o&#65533;&#65533;&#1271;&#65533;&#65533;_&#1746;&#65533;&#65533;;&#65533;&#65533;&#65533;')e&#65533;&#65533;&#65533;&#65533;&#65533;<B&#65533;KeD|U&#65533;&#65533; q&#65533;@< &#1025;&#65533;&#65533;,(&#65533;&#1372;&#65533;E&#65533;&#65533;&#65533;&&#65533;Bt&#65533;&#65533;.<1&#65533;&#65533;&#65533;&#65533;I&#65533;&#65533;(ZI-C+&#65533;&#65533; &#65533;&#65533;&#1889;<&#65533;&#65533;@8{6&#65533;&#65533;&#65533;`&#65533;&#65533;0 `@&#65533; &#65533;&#65533;P&#65533;&#65533;	R&#65533;2&#65533;&#65533;K&#65533;67&#65533;&#65533;&#65533;&#518;b&#65533;&#65533;%&#65533;Y&#726;&#960;&#65533;Q&#65533;C&#65533;7q&#65533;&#1337;&#65533;gM&#65533;&#65533;:&#65533;hQ&#65533;G&#65533;&U&#65533;4)C&#65533;<&#65533;F&#65533;h&#65533;b&#233;PIRt
&#65533;&#65533;&#1223;5&#65533;n&#65533;&#65533;U&#65533;&#65533;(&#65533;p!{&#65533;&#65533;Y3&#65533;k&#65533;1&#65533;'&#65533;7&#65533;~mX`&#65533;$c3&#65533;T&#258;&#552;=wf&#65533;&#65533; [&#65533;&#1970;}&#65533;&#1097;&#65533;&#65533;&#65533;J &#65533;&#65533;&#65533;&#65533;t9&#65533;&#1646;Ll<p&#65533;0^&#65533;h|I&#364; Af&#65533;&#65533;y&#65533;&#65533;&#65533;Nt|&#65533;sH&#65533;1"&&#65533;&#65533; &#65533;&#65533;l&#1644;S&#65533;	Zg&#65533;~&#65533; S&#65533;&#65533;&#65533;&#65533;_&#65533;&#65533;v&#65533;&#65533;O-U&#65533;&#201;?&#65533;H2s&#65533;
7&#65533;&#65533;2&#65533;&#65533;%&#65533;A&#65533;&#65533;&#65533;&#65533;Fp&#65533;&#65533;&#65533;&#65533;&#65533; #(&#65533;e&#65533;&#1092;&#65533;&#65533;
&#65533;:p&#65533;&#65533;r&#65533;&#65533;(\!&#65533;&#65533;&#65533;$&#65533;E&#65533;&#65533;+&#65533;&#65533;&#65533; &#65533;1l&#65533;g&#65533;1&#336;&#65533;
&#65533;&#65533;&#65533;6&#957126;P&#65533;@&#65533;&#65533;l&#65533;]&#65533;&#65533;&#65533;&#65533;&#65533;5&#65533;&#65533;#f&#65533;!&#65533;h'0&#65533;B&#65533;&#65533; {&#407;=&#65533;&#65533; I&#65533;&#572;P &#65533;&#65533;LS&#870;&#65533;<=&#65533;&#571;1;&#378;&#65533;&#65533;&#65533;&#65533;J`&#65533;8$&#65533;&#65533;&#757;&#65533;&&#65533;K~&#65533;&#65533;&#65533;mb&#65533;&#65533;&#65533;8$&#65533;&#65533; ufQ&#65533;h`$E&#65533;&#65533;I&#65533; &#65533;e@A}FE&#65533;a!&#65533;(&#65533;*&#65533;&#65533;&#65533;$&#65533;H#&#229;0.&#555;5&#65533; A&#65533;&#65533;&#1700;U&#65533;5pX CE&#65533;&#65533;c@&#65533;P&#875;&#65533;~j&#516;K>}q&#65533;eDi&#65533;&#65533;6&#65533;&#65533;n&#65533;o&#65533;E3A&#65533;&#65533;IN&#65533;0&#65533;),&#65533;&#65533;&#65533;&&#65533;A&#65533;N|&#65533;L&#65533;&#1136;&#65533;
	&#65533;&#65533;6&#65533;&#65533;&#65533;&#65533;&#65533;D&#1298;&#65533;caA &&#65533;@&#65533;[&#65533;&#65533;s V&#65533;@&#65533;
&#65533;t&#65533; j&#65533;&#65533;&#65533;{]2F&#65533;A^8&#65533;_&#65533;&#65533;e&#65533;&#65533;xH&#211;W&#65533;}&#65533;<&#65533;&#65533;&#65533;N%^&#65533;&#65533;&#65533;&#65533;)&#65533;qG&#65533;P &#65533;&#2422;&#65533;|i$&#65533;-W&#65533;&#173;&#65533;j&#65533;&#65533;&#65533;wj&#65533;&#525;:;&#65533;&#65533;[m&#65533;&K&#65533;a&#1842;&#65533;%g&#65533;i&#65533;4&#65533;&#65533;&#65533;&#65533;&#65533;0<`Vhm&#65533;`&#65533;8A&#65533;o5W&#65533;&#65533;>&#1058;a&#65533;~&#65533;B&#65533;&#65533;@&#65533;&#65533;&#65533;*&#65533;&#65533;&#65533;8X%5%&#65533;&#65533;&#1173;
ND&#65533;b&#65533;&#65533;&#65533;&#65533;+
JL&#65533;V&#65533;|&#65533;q&#65533;v/I&#65533;7&#65533;&#65533;baDc&#65533;&#65533;&#1894;&#65533;&#65533;^&#65533;7&#65533;^&#65533;w&#65533;&#1732;&#50059;&#65533; 0vQ&#65533;&#65533; s&#65533;cri&#65533;&#65533;)v&#65533;G&#65533;&#65533;&#65533;Yhv&#65533;7l&#65533;&#65533;&#65533;&#1451;&#961; &#65533;E&#65533;&#65533;&#65533;&#65533;&#65533;7&#65533;&#65533;MuT	&#65533;&#65533;&#65533;D&#65533;!&#65533;{5&#65533;+K&#65533;&#65533;&#65533;8&#65533;n8&#65533;&#65533;&#65533;&#65533;M<&#65533;&#65533;BQ&#65533;&#65533;B&#65533;&#65533;F$&#65533;Z&#65533;&#65533;&#1033;-Ej &#65533;`&#65533;&#65533;&#65533;;&#65533;UEx-&#65533;&#1693;&#65533;BV$j&#65533;a&#65533;t&#1029;RX&#65533;d.&#65533;+A	&#65533;,&#65533;s&#65533;^V&#65533;X(Co&#65533;P&#65533;,&#65533;`&#65533;&#65533;/1FD&#65533;&#65533;&#65533;``&#196883; 
&#65533;&#65533;&#1316; B+&#1190;&#65533;&#65533;!ZaWb&#65533; &#65533;@&#65533;&#65533;pAT@5&#65533;wRU4r&#65533;&#65533;!:&#65533;D.&#65533;&#65533;&#65533;fT&#65533;&#65533; &#65533;&&#65533;nm&#65533;$.&#65533;&#65533;&#65533;%IM&#65533;&#50045;1&#65533;&#65533;p&#65533;&#1032;&X{&#65533;&#65533;p&#65533;&#65533;&#65533;&#65533;N7Z@&#65533; &#65533;&#65533;H&#65533;`&#65533;NT&#65533;LfMkp&#65533;Jd&#65533;T&#65533;K&#928;&#65533;!&#65533;&#65533;F&#65533; &#65533;a&#65533; &#65533;QL&#65533;p&#65533;h&#65533;&#65533;&#65533;.p`&#65533;&#65533;&#327;&#65533;Ge$b"(&#65533;x&#862;&#65533;l$h,Y&#65533;&#65533;&#65533;&#65533;&#65533;&&#65533;&#65533;&#65533;K&#65533;S<&#65533;&#65533;&#65533;&&#65533;4F	&#65533;&#65533;&#65533;&#65533;&#65533;&#65533;K&#65533;&#65533;&#65533;&#65533;&#65533;&#65533;&#65533;&#65533;&#65533;&#65533;&#65533;cId\&#65533;&#65533;&#65533;&#65533;:&#65533;V&#65533;&#65533;1&#65533;&#65533;k&#65533;1T!&#65533;{vKdi&#65533;&#65533;&#65533;&#65533;!&#65533;f&#1136;y4 
&#65533;HE&#65533;x&#65533;
*&#65533;`7a3&#65533;U:&#506;&#65533;&#65533;g &#65533;&#65533;!^&#65533;&#259;&#65533;B&#65533;&#65533;&#65533;y&#65533;U~n&#65533;;&#65533;&#65533;?+b &#65533;`&#65533;*H8'&#65533;UL!:&#65533;SbXc&#65533;@"HjS&#65533;#&#65533;&#65533;&#65533;&#65533;&#65533;sj@
&#65533;p
&#65533;J&#65533;&#65533;E&#65533;&#65533;(&#65533;?\&#65533;&#65533;!N&#65533; g&#65533;&#65533;5	&#65533; &#65533;
&#65533;&#65533;lq&#65533;AXZ&#65533;t&#65533;&#65533;co&#65533;	&#65533;&#65533;&#65533;]&#65533;&#65533;%&#65533;&#65533;X&#65533;U&#65533;eEG\&#65533;-S2DY&#65533;NMGh&#65533;,&#65533;&#65533;H&#65533;&#65533;a&#65533;@&#65533;&#65533;I&#65533;[q&#65533;&#65533;b&#65533;B&#65533;)&#65533;h&#65533;&#65533;$&#65533;%&#65533;t &#65533;&#65533;&#348;qZP&#65533;&#65533;`]&#65533;0&#65533;&#65533;&#2025;t&#65533;&#65533;&#65533;&#65533;&#65533;&#65533;1&#778;&#65533;fPB&#65533;&#1737;b&#65533;I&#65533;&#973;5&#65533;&#944;	d86X0&#65533;]vHB&#65533;>Jn#&#65533;&#65533;&#65533;&#65533;&#65533;a&#65533;N&#65533;	&#65533;&#65533;*&#65533;&#65533;&#65533;D&#65533;} i&#65533;&#65533;N&#65533;&#65533;&#65533;&#65533;45&#65533;&#65533;@&#65533;&#65533;&#65533;&#65533;&#65533;&#65533;&#65533;(4`&#65533;4<
41X&#65533;&#65533;%p&#65533;@&#65533;d"&#65533;&#65533;+L&#65533;&#65533;&#65533;&8&#65533;&#65533;&#65533;&#65533;Zf<h&#65533;&#65533;Y 	t&#65533;&#65533;"yhA&#65533;&#65533;&#880;/i&#65533;9(&#65533;{3X&#65533;# 
x&#65533;@&#65533;&#65533;0&#65533;&#65533;&#65533;&#65533; &#65533;&#65533;Uh&#65533;&#65533;&#65533;&#65533;&#65533;&#65533;2&#65533;&#65533;&#65533;/&#65533;dJ&#65533;&#65533; 	d&#65533;&#65533;\&#65533;g!B&#65533;e&#65533;t&#65533;+H&#65533;sa%Q&#65533;`L&#65533;y&#65533; .&#65533;R6q&#65533;X&#65533;&#65533;&#1244;&#65533;&#571;&#65533;&#65533;RJ&#65533;&#65533;-.i&#65533;l&#65533;&#65533;;&#65533;&#65533;&#65533;&#65533;&#65533;&#65533;&#65533;&#65533;&#65533;-&#65533; H+&#65533;	*f&#65533;&#65533;DX&#65533;S*2&#65533;&#65533;&#65533;&#65533;A&#65533;F&#65533;m&#65533; c+&#65533;T&#444;&#65533;Y&#65533;2@&#65533;J:m1],&#138;&#65533;&#65533;Dn&#65533;
&#65533;v)b&#65533;WR&#65533;&#65533;&#65533;&#65533;&#65533;	&#65533; &#395;^T&#65533;V&#65533; &#65533;&#65533;&#65533;&#65533;j&`&#65533;[D&#65533;-+&#65533;#&#65533;`7K[pF&#65533;&#65533;&#65533;L&#65533;&#65533;<&#65533;&#65533;Iz&#65533;P&#65533;b&#65533;6f&#65533; &#65533;&#65533;pk&#65533;&#1842;&#65533;&#65533;&#65533;&#65533;&#65533;MDSm&#65533;p \<vY&#65533;N} &#65533;&#65533;	s&#65533;2!&#65533;S&#65533;-&#1159;&#65533;&#65533;&#65533;&#65533;&#65533;M&#65533;&#65533;&#65533;\`h&#65533;&#65533;&#65533;EC&#65533;^&#65533;&#65533;&#65533;`A&#65533;&#65533;tb &#65533;`&#65533;&#65533;3ja'&#65533;&#65533;&#65533;&#65533;Qn&#65533;v&#65533;&#65533;}g&#1017; &#65533;'&#65533;&#65533;&#65533;8&#65533;1j!&#65533;7&#65533; &#1899;Po&#65533;y]Z 	&#65533;&#65533;&#65533;&#65533;&#65533;&#65533;
=&#65533;&#65533; &#65533;&&#65533;uU&#65533;&#65533;`
&#65533;xnB+|&#65533;{U,@^&#65533;&#65533;&#65533;gp&#65533;&#65533;&#65533;(&#65533;(&#65533;a&#65533;&#65533;&#65533;I&#65533;b&#65533;b)&#65533;"&#65533;&#65533;&#65533;&#987;$ KV&#65533;&#65533;1J&#65533;&#65533;&#65533;&#65533;%gH&#65533;&#65533;&#65533; &#65533;&#65533;&#65533;&#65533;b&#65533;&#1811;JtB&#65533;H&#65533;	$P"&#65533;&#65533;&#65533;G&#65533;7&#65533;>Q-R>Cl++&#65533;=4&#65533; (&#65533;&#65533;`&#1038; &#65533;&#65533;r@&#65533;&#65533;&#65533; A&#65533;a&#65533;&#181;f&#65533;&#65533;+&#65533;&#65533;&#65533; L&#65533;
&#65533;&#65533;&#65533;D.A	n*&#65533;&#65533;QrV&#65533; &#65533;zDC8A&#65533;&#65533;>
&#65533;&#65533;&#65533;&#65533;H&#65533;F&#65533;`^`&#65533;@z 
&#65533;&#65533;&#65533;&#65533;\&#65533;E `
b!e&#65533;&#65533;&#65533;&#65533;.&#65533;n&#65533;&#65533;&#65533;. &#65533;&#65533;F	D c&#65533;&#65533;&#65533;M&#65533;d'&#65533; &#65533;&#65533;@&#65533;x&#65533;&#65533;&#65533;&#65533;&#65533;@&#65533;@VA
A&#368;&#65533; &#1522;&&#65533;&#65533;mu&#65533;&#65533;&#65533;&#65533;&#65533;&#65533;&#65533;aZ&#65533;&#65533;io&#65533;&#65533;&#65533;<z3#D@@e&#65533;&#65533;*&#65533;]&#65533;&#65533; 
yH&&#65533;	6@&#1330;&#65533; &#65533;&&#65533;*&#65533;@<a&#65533;&#65533;^&#65533;&#65533;`6&#65533;&#65533;&#65533;&#65533;&#65533;P ,q^&#65533;{X&&#65533;,n  &#65533;&#65533;&#65533;b&#65533;a&#65533;,&#65533;&#645;1&#65533;&#65533;F&#65533;
N&#65533;&Q1 Q&#65533;$&#65533;&qpLo&#65533;(I&#65533;8&#65533;&#65533;l&#65533;VX
"&#65533;
(&#65533;&#65533;0C4&#65533;&#65533;&#65533;a Nm<&#65533;	R&#65533;PT&#65533;$`&#65533;&#65533;&#65533;.&#1374;&#65533;&#65533;&#65533;j&#65533;y&#2612;&#65533;&#65533; |&#65533;&#65533;&#65533;8&#65533;&#65533;&#65533;0p&#65533;&#65533;&#65533;&#65533;z&#65533;C8n-:&#65533;x&#65533;1dyp&#65533;&#65533;Qp|&#65533;&#65533;0h&#65533;&#65533;k&#65533;T`h&#65533;&#65533;&#65533;&#65533;&#65533;w&#65533;&#65533;&#65533;"&#65533;&#65533;&#65533;Xa&#65533;x&#65533;Z&#65533;Ap&#65533;TQ'J P&#65533;Od&#65533;&#65533;!r&#65533;0|M&#65533;B&#65533;&#65533;f&#65533;&#1318;2aT&#65533;&#65533;&#65533;&#65533;W&+D&#65533;*&#65533;&&#256;R&#65533;&#65533;C&o&#65533;j25&#65533;-&#65533;&#65533;&#65533;F&#65533;0&#65533;&#65533;/F&#65533;%&#65533;&#65533;&#65533;&#65533;&#65533;c&#65533;j&#65533;&#65533;&#65533;h&#65533;&#65533;&#65533;m&#65533; LJO&#65533;J&#65533;&#65533;`^!&#65533;&#65533;&#1152;"s2&#65533;&#65533;&#65533;l&#65533;`&#65533;&#65533;&#65533;&#65533;&#65533;&#65533; &#65533;0Q&#65533;1&#65533;&#65533;j &#65533;of&#65533;&#65533;&#1446;.&#65533;0&#65533;T&#65533;!&#65533;&#65533;/w29&#65533;"&#1100;&#65533;&#65533;&#300;5B8a&#65533;$#&#65533;&#65533;l&#65533;Lk:q&#65533; f DA&#65533;>&#65533;K&#65533;&#65533;!&#65533;&#65533; &#65533;&#65533;&#65533;&#65533;d"
@&#65533;&#65533;&#41607;&#65533;&#65533;@&#65533;n`&#65533;&#65533;CL&#65533; `a&#65533;@LXCy&#645;&/%&#65533;&#65533;&#65533;&#65533;fzA&#65533;4&#65533;9&#65533;s9&#65533;*-&#65533;}(&#65533;&#65533;&#65533;Cy"  0&#65533;&#65533;&#65533;&#65533;fz&#65533;&#65533;&#65533;&#65533;&#65533;&#65533;&#65533;F
&#65533;&#65533; &#65533;&#65533;D=M<2&#65533;
L&#65533;&#1746;d",&#65533;&#65533;lN&#65533;:&#65533;|&#65533;&#65533;&#65533;d5&#65533;&#65533; &#65533;&#65533;G2&#65533;&#65533;&#65533;`&#65533;1/.&#65533;&#65533;&#65533; :&#65533;B!&#65533;&#65533;&#65533;&#65533;6&#65533;91&#65533;9srCS&#65533; &#65533;&#65533;j 8&#65533;	$2&#65533;&#65533;&#65533;	i} p . XA
3&#65533;&#65533;&#65533;VA&#65533;
J&#65533; &#65533; `&#65533; &#65533;&#65533;A&#65533; "Y
&#65533;&#65533;&#65533;&#65533; &#65533;t&#65533;&#65533;&#65533;&#65533;&#65533;Ja&#65533;`&#65533;rDC&#65533;"
`&#65533; &#65533;&#65533;%|!&#65533;&#65533;&#65533;d7#&#65533;Lmk+&#65533;TM&#65533;'u.	 &#65533;`&#65533;"&#65533;&#1408;VH \&#65533;n&#65533;#&#65533;M&#65533;&#65533;kx&#65533; A	P&#65533;>&#65533;: &#65533;&#65533;&#65533;v&#393;B`&#65533;&#65533;&#65533;C&#65533;b`"&#65533;&#65533;&#65533;&#65533;&#65533; `Kuv&#65533;V&#65533;&#65533;&#65533;`&#65533;&#65533; &#65533;&#65533;&#65533;CW34yU*&#65533;o&#65533;&#65533;D"@&#65533;&#65533;&#65533;J&#65533;@n"&#65533;[&#65533;	&#65533;&#65533;&#65533;&#65533;H&#65533;&#65533;&#65533;b-ra&#65533;&#65533;f`
&#65533;&#65533;&#65533;D2f&#65533;&#65533; $&#65533;&#65533;&#65533;! &#65533;`6&#65533;N&#65533;&#65533;I&#65533;&#65533;e&#65533;f&#65533; &#65533;&#65533;&#65533;&#65533;&#65533;&#65533;&#65533;&#65533; &#65533;(&#65533;jR`&#65533;	&#65533;|&#65533;`!SV]\C 6&#65533;j!&#65533;^&#65533;B!N&#65533;&#65533;&#65533; R&#65533;&#65533;
T&#65533;&#65533;&#65533;!&#65533;!_&#65533;Dha&#1696;@&#65533;D&#65533;&#65533;A^&#65533;&#65533;&#65533;+
&#65533;<&#65533;&#65533;&#65533;dd&#65533;R&#65533;
h&#65533;&#65533;&#65533;'&#65533;U&#65533;Z&#65533;&#65533;&#65533;D&#65533;4a&#65533;&#65533;nxv&#1624;&#65533;&#65533;&#1716;`&#65533;U&#65533;,'
 &#65533;@&#65533;Fd&#65533;.`1&#65533;&#65533;L&#65533;	&#65533;&#65533;T&#65533;&#65533;:m~&#65533;*A&#65533;&#65533;4iSf&#65533;&#65533;N&#65533;&#65533;&#65533;&#65533;&#65533;3 {CF&#65533;	Jr	B&#1792;jE&#65533;&#65533;;7C* &#65533;&#65533;&#65533;!8&#65533;q9&#65533;3Ws&#65533;&#65533;s&#65533;N&#65533;&#65533;
ba%mM&#65533;&#65533;&#65533;&#65533;ldq=&#65533;&#65533;`&#65533;f&#65533;a*&#65533;&#65533;&#65533;.a&#819;K&#65533;A&#65533;&#65533;&#65533;&#65533;&#65533;
&#777;&#65533;&#65533;(I &#65533;&#65533;N&#65533;z&#65533;!t&#65533;T	A&#65533;u&#65533;&#65533;&#65533;Fa&#65533;d&#65533;&#65533; &#65533;Tgb6|&#65533;)Q&#65533;|)1&#1676;*&#65533;&&#65533;`.&#65533;?.&#65533;C&#65533;+`Z&#65533;~e@'&#65533;4&#65533;
8&#65533;&#65533;&#65533;
&#65533;&#65533;p&#65533;?d
Z&#65533;a>t &#65533;&#65533;@
&#65533;&#65533; l&#65533;6&&#65533;`&#65533;TCb=S &#65533;&#65533;,@HA6&#65533;d&#65533;&#65533;c>,Q&#65533;&#65533;&#65533;L&#65533;&#65533;u3&#65533;-&#65533;z&#65533;3l&#65533;(&#65533;`&#647; &#65533;& ~;&fu&#65533;&#65533;&#65533;&#65533;&#65533;&#65533;`&#65533;H&#65533;z J&#65533;a&#65533;Qmx(&#65533;jjy&#65533;!:@ A.g8&#65533;&#65533;&#65533; Y&#65533;a&#65533;&#65533;Bph&#65533;&#65533; b&#65533;Zb!
4&#65533;x&#65533;|&#65533;&#65533;&#65533;T&#65533;&#65533;8	Q&#65533;& 	 u+&#65533;a&&#65533;&#65533;&#65533;M&#65533;P&#65533;&#65533;f&#65533;A,&#65533;&#65533;&#65533;&#65533; @&#65533;&#65533;"&#65533;<ZC0an &#65533;&#65533;$, 
AN&#65533;&#65533;&#65533;a&#65533;&#65533;N^&#65533;o&#65533;\&#65533;&#65533;&#65533;r!&#65533;^&#65533;@K&#65533;-&#65533;&#65533;&#932;&#65533;-&#38371;&#65533;W&#65533;&#65533;q&#65533;&#65533;&#65533;`t!v&#65533;"$!>s&#65533;V&#65533;&#65533;J&#65533;&#65533;i=:#	&#65533; 6&#65533;&#65533;&#65533;&#65533;>,&#65533; 
jeI&#65533;&#65533;"&#65533;CKP&#65533;&#65533;&#65533;&#262;&#65533;&#65533;[&#1414;&#65533; V&#65533;
<up_B&#65533;&#65533;&#65533;&#65533;&&#65533;-),:&#65533;&#65533;&#65533;y$&#65533;@&#65533; &#65533;&#65533;P@}&#65533;&#65533;`
p&#65533;^&#65533;n&#65533;p&#65533;5(` 
&#65533; ^&#65533;!&#65533;d&#65533;Z`"&#65533;&#65533;k&#65533;@&#65533;n!&#65533;&#65533;u&#65533;:&#65533;&#1068;&#65533;s|Z&#65533;cn@Z&#65533;f&#65533;&#65533;&#768;81&#65533;&#65533;&#681;&#65533;:&#65533;&#65533;&#65533;s3	C@&#65533;`&#65533;&#65533;b&#65533;&#65533;X&#65533;&#65533;&#65533;$-&#65533;&#65533;&#65533;&#65533;W&#65533;&#65533; 0&#65533;&#65533;@vA&#65533;&#65533;&#65533; 	k&#39078; 4&#65533;&#65533; kkN&#65533;&#65533;:^&#65533;&#65533;,&#65533;&#65533;t92&#65533;"!R]&#65533;&#65533;
&#65533;r&#65533;&#65533;/i|7;Y&#65533;&#65533;n&#65533;&#65533;&#65533;&#65533;a&#65533;l&#65533;!f;&#65533;"&#65533;`&#65533;&#65533;T&#65533;&#65533;/h&#65533;T &#65533;b&#65533;&#65533;&#512;bk&#65533;&#65533;w B&#65533;&#65533;&#65533;Z6!V&#65533;VZ&#1330;_&#65533;!&#65533;
&#65533;r&#65533;&#65533;&#65533;{&#65533;&#65533;&#65533;&#65533;&#65533;&#65533;&#65533;&#65533;%iW&#65533;,&@	 a(&#65533;X&#65533;&#65533;,S&#65533;"a#&#65533;&#1056;&#65533;&#65533;0 *A&#65533;&#790;<A
&#65533;`&#65533;&#65533; l !H&#65533;c4f&#65533;z&#65533;&#65533;O><&#65533;:&#65533;&#65533;&#65533;?&#65533;!&#65533; Y&#65533;&#65533;&#65533;Hb&#65533;3&#65533;=&#1817;wu&#65533;&#65533; \#&#65533;&#65533;vS&#65533;&#65533;&#65533;`&#369;:&#65533;V&#65533;7&#65533;&#65533; &#65533;@ R&#65533;&#65533;A&#65533;{&#65533;&&#65533;d&#65533;&#65533;p&#65533;&#65533;F0&#65533; (&#65533;&#65533;&#65533;&#65533;&#65533; &#65533;&#65533;`&#65533;&#65533;&#65533;&#65533;&#65533;d &#65533;&#65533;&#65533;&#65533;&#1797;&&#65533;&#65533;/&#927;&#65533;& &#65533;o&#65533;&#65533;4[&#65533;&#65533;&#65533;B&#65533;%&#65533;a&#65533;`l L`H&#65533;&#65533;@z
&#65533;}[6&#65533;&#65533;&#65533;J]["&#65533;&#65533; &#65533;&#65533;&#65533;&#65533;&#65533;&#65533;`&#65533;&#65533;Z&#65533;a&#65533;&#65533;&#65533;&#65533;&#65533;br&#1221;&#65533;>&#65533;&#1273;cL"	&#1243;@&#65533;&#65533;&#65533;&#65533;U&#65533;s&#65533;&#65533;&#65533;`&#65533;&#65533;&#65533;v&#65533;m#?E K	&#65533;&#65533;&#65533;&#65533;l&#65533;&#65533;s.&#65533;&#65533;J&#65533;&#65533;O&#65533;M &#65533;&#65533;HY&#65533;&#65533;&#65533;E>~&#65533;&#65533;&#65533;&#65533;[H&#1461;&#65533;&#65533;&#65533;f&#65533;s&#65533;*&#65533;xBA&#65533;c&#65533; 9:'T@L&#65533;N&#65533;&#65533;&#65533;w&#65533;&#508;&#65533;&#65533;&#65533;&#65533;p6&#65533;&#65533;&#65533;&#65533;&#1804;&#65533;&#65533;&#65533;&#65533;&#65533;@&#65533;&#65533;Pm+&#65533;aZ &#65533;&#65533;MAQ&#8519;&#65533;*~&#1616;=&#65533;mb&#65533;&#65533;&#65533;Y&#65533;

&#65533;X&#65533;1H D&#65533;H&#1607;&#65533;Z`&#65533;H&#65533;o&#65533; &#65533;&#65533;&#65533;&#65533;a*&#65533;&#65533;&#65533;&#65533;^&#65533;&#65533;&#65533;&#65533;t&#65533; LT`~&#65533;&#65533;qP&#65533;9|&#65533;W&#65533;&#65533;&@&#128;&#65533;i6u&#65533;&#65533;&#65533;v&&#65533;n&#65533; X`"Ahy&#65533;&#65533;  &#468;6&#65533;jb A&#65533;&#65533;roJ&#65533;&#65533;&#1485;d&#65533;g`&#65533;&#1440;&#65533;Wr
p&#1955;&Q=&#65533;&#65533;w&#65533;&#65533;&#65533;Xl&#65533;D&#65533;&#65533;&#65533;l6&#65533;&#65533;&#65533; &#986;&#65533;&#65533;, 
&#65533; &#65533;,F&#65533;4&#65533;3]&#65533;&#65533;!&#65533;V!%ej&#65533;\&#65533;<&#65533;&#65533;u h&#65533;&#65533;&#65533;&#65533;4&#65533;[&#65533;q&#65533;&#65533;}b&#65533;&#65533;&#65533;&#65533;&#65533;&#65533;	G`&#65533;P8_,A &#65533;x&#65533;@&#65533;6&#65533;&#65533;9{&#65533;&#65533;Y3&#65533;&#65533;&#65533;&#65533;h0`&#65533;&#65533;&#65533;#
&#65533;H&#65533;&#65533;&#65533;&#65533;1C2&#65533;^&#65533;&#65533;8&#65533;H&#65533;&#65533;&#65533;&#65533;'&#65533;&#65533;3&#65533;&#793;/^@^&#65533;z&<hT&#65533;*1RdI3&#65533;&#1189;4'^$ -&#65533;&#1321;T&#65533;Z&#65533;&#65533;5&#65533;&#1453;\&#65533;N]&#65533;4&#65533;&#1585;d&#730;=&#65533;TcE&#65533;&#65533;&#65533;&#65533;La&#65533;g&#65533;`M
&#65533; &#65533;Q&#65533;&#65533;&#1205;&#65533;&#65533;ctPH(&#65533;&#65533;e&#854;.H&#65533;!&#65533;/&#65533;	Cs&#65533;GD&#65533;H-&F&#65533;&#1318;&#1099;%*%{&#65533;3u&#65533;_&#65533;&#65533;<&#65533;&#65533;&#65533;3&#65533;&#65533;&#1390;&#65533;;&#65533;&#65533;&#65533;&#1916;&#65533;&#65533;DL;&#65533;&#65533;&#65533;&#281;&#1678;X &#65533;O&#65533;Q&#65533;>&#65533;&#65533;W(6&#65533;&#65533;(&#65533; .&#65533;NS&#65533;j
;&#1732;]&#65533;&#65533;*&#65533;&#65533;&#65533;&#65533;	2&#65533;+JB(6&#65533;&#65533;&#65533;D&#65533;HU&#65533;s&#65533;=&#65533;&#65533;$(&#65533;&#65533;u&#65533;&#65533;&#65533;T&#65533;=a&#65533;&#65533;&#65533;t&#1794;^&#65533;aS&#65533;1`#&#65533;4&#65533;A&#65533;I 6 p&#65533;Kj	0Am&#65533;"&#65533;w&#65533;,R&#65533;(&#65533;&#65533;K1 B&#65533;$&#65533;s 5&#65533;
$aX&#65533;DIf&#65533;F&#65533;0&#65533;B&#65533;&#65533;1_8&#65533;_JO&#65533;&#65533;dR,})a&#65533;b&#65533;&#65533;U&#65533;f&#65533;&#65533;&#65533;q@B&#65533;&#65533;L/&#65533;#L%k&#65533;}8&P&#65533;(3WB&#65533;&#65533;&#65533;&#65533;&#65533;&#65533;y&#65533;q`C&#65533;&#65533;&#65533;&#65533;/&#65533;&#65533;q&#65533;`)Z!&#65533;&#65533; &#65533;B&#65533;&#65533;&#65533;G&#65533;:&#201;$vhchz&#65533;cd&#65533;
+o1&#630;j&#65533;&#65533;&#65533;&#361;J&#65533;@&#65533;%&#65533;4&#65533;&#65533;$M&#65533;&#65533;J&#65533;&#65533;n&#65533;&#65533;B&#65533;<&#65533;F
&#65533;"&#65533;cc&#65533;P&#65533;*&#65533;@&#65533;2&#65533;&#65533;&#65533;&#65533;h&#65533;&#65533;~fn:&#65533;H&#65533;h&#65533;&#65533;&#65533;&#65533;&#65533;&#65533;&#2029;k)xQ&#65533;&#65533;&#65533;&#65533;UQ.qio&#65533;&#65533;W&#65533; &#65533;@E8&#65533; B&#65533;bE&#65533;&#65533;&#65533;(&#65533;4&#65533;3&#65533;&#65533;a&#65533;k&#65533;&#65533;e&#65533;!&#65533;&#65533;&#65533;1B&#65533;NT&#65533;XK&#65533;&#65533;&#65533;Ml*&#65533;&#65533;2!)&#65533;3&#65533;&#65533;&#65533;&#65533;&#65533;@k&#65533;KR&#65533;o&#65533;FW&#65533;&#65533;J<&#65533;&#65533;70&#65533;&#65533;&#65533;b*&#65533;F&#65533;@&#65533;&#65533;&#65533;0TR&#65533;K"a|`&#65533;&#65533;&#65533;6&#65533;at&#65533;>3&#65533;$  @ &#65533;3&#65533;
&#65533; i&#65533;"&#65533;&#65533;0&#65533;&#65533;f&#65533;&#65533;&#65533;/Wtt&#65533;E&#65533;&#65533;R&#1034;On&#65533;J&#65533;:]&#65533;&#65533;Y;&#65533;Y&#65533;)E&#65533;&#65533;&#65533;R&#65533;2&#65533;&#1313;&#65533;}&#65533;&#65533;SD&#65533;&#65533;Is8&#65533;&#65533;I-8&#65533;&#65533;EY\&#65533;m/! &#65533;&&#65533;&#65533;tP3&#65533;&#65533;D&#65533;j&#65533;B&#65533;&#65533;x&#65533;&#65533;&#65533;Hy&#65533;LjyT&#9699;J&#65533;y*!B&#65533;&#65533;\e&#65533;&#65533;&#65533;&#65533;&#65533; &#65533;x_&#65533;&#65533;&#65533;!C&#65533;r&#65533;&#65533;&#65533;&#65533;&#65533;&#65533;-&#65533;&#65533;f&#65533;{F2h&#65533;&#65533;-Q&#1395;&#65533;&#65533;&#65533;A2&#65533;&#65533;^&#1451;`&#65533;,&#65533;)&#637;&#65533;'C&#65533;nv&#65533;b8&#65533;=&#65533;&#1573;`v&#65533;@&#65533;&#65533;&#65533;V&#65533;&#65533;&#65533;B&#1568;@
&#65533;.T0r&#65533;&#65533;&#65533;Es*CY\&#65533;&#65533;s&#65533;&#65533;&#65533;&#65533;$&#65533;&#65533;&7&#65533;&#65533;&#65533;C&#65533;&#65533;&#1325;i4!&#65533;V 	d&#65533;ED&#65533;&#65533;&p&#65533;$&#65533; &#65533;{pp&#65533;L&#65533;o@BB&#65533;0&#65533;&#65533;&#65533;9&#65533;g|{&#65533;#r&#65533;B&#65533;8c28&#65533;&#65533;&#65533;(q&#65533;z&#65533;!&#65533;$&#65533;&#65533;&#65533;)X&#65533;p&#65533;c{P&#65533;&#65533;PR&#65533;(&#65533;&#65533;bD.&#65533;2;U&#65533;&#65533;&#65533;B&#65533;&#65533;&#65533;&#65533;8&#65533;\&#65533;&#65533;&#65533; '&#65533;&#65533;&#65533;&#65533;&#65533;&#65533;r&#65533;rv&#65533;u&#65533;&#65533;&#65533;*&#65533;3&#65533;q&#65533;L&#65533;F,&#65533;&#65533;&#65533;
 &#65533;&#65533;=a&#65533;2*a&#65533;&#65533;&&#65533;&#65533;^&#65533;AL!&#65533;-&#65533;&#65533;/ &#29974;&#65533;&#65533;&#65533;r&#65533;&#65533;Y/&#65533;9&#65533;&#65533;rV&#65533;&#65533;bN&#65533;(c&#65533;&#65533;&#65533;BC&#65533;&#65533;&#65533; &#65533;1&#65533;!X0A&#65533;&#65533;&#65533;&#65533;&#23715;X&#65533;w &#65533;ARJ&#65533;&#65533;7Z&#65533;Y/u&#65533;s&#65533;\y(<Ojy&#65533;
`
(ALA&#65533;p&#65533;$&#65533;&#65533;B9&#65533; o&#65533;/&#65533;&#65533;&#65533;]&#65533;BX&#65533;&#65533;>ZrAL? U&#65533;ZD&#65533;	&#65533;&#65533;&#65533;?)&#65533;&#65533;jU+VE&#65533;W&#610;&#65533;&#65533;&#65533;}9D#J&#65533;d&#65533;&#65533;P&#65533;#F`LF&#65533;"HB$b&#65533;&#65533;&#65533;&#65533;&#65533;@&#65533;.iBj&#65533;6&#65533;&#65533;&#65533; &#65533;&#65533;%d&#65533;&#65533;&#65533;	^&#65533;&#65533;&#65533;&#65533;&#65533;*&#65533;&#65533;&#1706;e&#65533;&#65533;&#65533;&#65533;~u&#65533;&#65533;&#65533;&#65533;X&#65533;&#65533;(4&#65533;	l&#65533;&#65533;(>
T0&#65533;T&#65533;&#65533;&#65533;~H&#65533;R&#1071;|&#371;'&#65533;`&#65533;,E.E]&#65533;
0&#65533;&#249; Q&#65533;&#65533;&#65533;&#65533;U&#65533;
&#65533;&#65533;&#65533;&#65533;J&#65533;&#65533;&#65533;&#65533;&#65533;"&#65533;&#65533;&#65533;i@<p&#65533;`aS0&#65533;j&#65533;G&#65533;4 &#65533;&#65533;&#65533;G&#65533;&#65533;a4&#65533;(&#65533;l&#65533;&#65533;s7&#65533;&#65533; "H&#65533;	&#65533;&#65533;jq&#65533;#&#65533;&#65533;&#65533;&#65533; K&#65533;&#65533;&#1900;Wd&#65533;&#65533;`(&#65533;I&#65533;&#65533;F$&#65533;@&#65533;&#65533;h&#65533;&#65533;e&#290;H`&#65533;^
&#65533;Y&#65533;\n\(&#65533;&#65533;(LF&#65533;&#65533;&#65533;&#65533;
&#65533;&#65533;	&#65533;&#65533;&#65533; &#65533;8-&#65533;&#65533;&#450;7&#1259;l2&#65533;]Q$P&#65533;M&#65533;BT>&#65533;.B&#65533;&#65533;&#65533;6W&#65533;,X`<&#65533;&#65533;si&#65533;#L`&#65533;&#65533;r&#65533;3n&#62335;&#1812;&#65533;&#65533;&#65533;&#65533;:2Jx&#65533;W: I0 &#65533;&#65533;&#65533;&#349;v;&#65533;6&#65533;&#65533;B&#254;&#65533;E4&#65533;&#65533;&#65533;-M&#65533;&#65533;&#65533;r&#65533;&#65533;&#65533;D&#65533;.i&#65533;t&#65533;% &#65533;!&#65533;&#65533;!
8&#65533;c&#65533;SUrk&#65533;0A&#65533;3*&#65533;&#65533;&#65533;&#65533;&#65533;rhJ-cE&#762;I=&#65533;#r9&#65533;4&#65533;&#65533;&#65533;&#65533;&#65533;t&#65533;,x@EF&#1645;&#65533;Xr&#65533;
&#65533;&#65533;&#65533;}&#65533;/&#65533;X*q&#65533;cI&#65533;\k&#65533;u&#65533;&#65533;&#65533;&#2018;&#65533;&#65533;&#65533;&#65533;M&#65533;E&#65533;&#65533;&#65533;5&#1792;&#65533;&#65533;>&#65533;J
&#1026;M&#65533;&#65533;
&#65533;"&#65533;@&#65533;}&#65533;&#65533;&#65533;@&#65533;,an&#65533;&#65533;_&&#65533;&#65533;r&#65533;2&#65533;c&#976;&#65533;&#65533;&#65533;>\W&#65533;&#65533;&#65533;&#65533;*&#65533;&#65533;,d&#1570;&#65533;&#65533;&#65533;LX&#65533;N&#65533;l&#65533;&#65533;&#65533;&#65533;.k&#65533;8&#65533;&#65533;-&#65533;J.`O(&#65533;&#65533;xD\&#65533;"&#65533;N&#65533;('&#65533;+&#65533;,}&#65533;
&#65533;&#65533;2&#65533;,&#65533;&#65533;3F&#65533;&#65533;e"y&#65533;y-&#65533;$&#65533;x3U&#65533;	&#65533;p&#65533;&#65533;&#704;&&#65533;&#65533;&#1173;&#65533;]&#65533;&#65533;VSd&#65533;&#65533;&#65533;&#65533;&#65533;&#65533;+&#65533;\S&#65533;NF@&#65533;Y #H&#65533; &#65533;hDA3&#65533;w+&#65533;&#65533;&#65533;J&#65533;>O&#65533;@&#65533;&#65533;&#65533;~x"n&#65533;&#65533;&#65533;&#65533;hFr&#65533;rv3[T&#65533;L&#65533;&#65533;&#65533;E$&#65533;&#65533;&#65533;Md&#621;&#65533;&#65533;&#1535;&#65533;,&#65533;"&#65533;ra&#65533; F&#65533; &#65533;@>A&#65533;&#65533;^z&#65533;c&#65533;y&#65533;K&#65533;"#v&#65533; &#65533;&#65533;&#65533;&#65533;@&#65533;&#65533;s`&#65533;&#65533;&#65533;:?&#65533;'Y&#128;&#65533;!&#65533;&#65533;9H-&#65533;&#65533;&#65533;@&#65533;&#65533;&#65533;&#65533;&#65533;O&#65533;&#65533;{&#65533;&#65533;&#65533;_&#1144;@&#65533;&#65533;@@x&#65533;&#65533; }+]&#65533;&#65533;&#65533;tD0&#65533;0o7&#65533;&#65533;&#65533;!&#65533;Q824&#65533;G&#65533;r~M&#65533;~&#65533;wR&#65533;&#65533;o&#65533;W&#65533; &#65533; &#65533;&#65533;eGu&&#65533;%&#65533;&#65533;Pj&#65533;&#65533;&#65533;K@e&#65533;&#65533;&#65533;&#65533;z&#65533;&#65533;&#65533;\F/|&#65533;&#65533;)a&#65533;&#65533;'`&#65533;0<&#65533;&#65533;&#65533;&#65533;80gJ&#65533;&#65533;&#65533;&#65533;b1kH&#65533;`&W w&#65533;iBA&#65533;&#65533;`^&#65533;b&#65533; ,&#65533;&#65533;RhJhr&#1476;q&#65533;&#65533;&#65533;WA&#1253;k^	&#65533;&#65533;&#816;
B0g&#65533;g+&#65533;&#65533;@`p&#65533;&#65533;&#65533;c&#65533;N&#65533;VcN&#65533;H&#65533;gc&#65533;
T&#65533;-&#65533;&#65533;&#65533;&#65533;Ud&#65533;\i:&#65533;&#65533;7&#65533;C&#25735;h4 /`&#65533;&#65533;EAL@D&#65533;8
&#65533;5&#65533;(&#65533;^&#65533;&#65533;`&#65533;&#65533;&#65533;D\B &#65533;&#65533;P&#65533;&#929;&#65533;&#65533;9&#65533;&#65533; &#65533;A!&#65533;X&#65533;bu&#65533;N&#65533;&#65533;u0&#65533;AM as&#65533;yc#&#395;&#65533;f9&#65533;&#65533;&#1224;N&#65533;a) 	&#65533;&#65533; I&#65533; 
o &#65533;D&#65533;&#520;&#65533;&#65533;&#1288;&#65533;R. &#65533;&#65533;!&#65533;$&#65533;&#65533; wD&#65533;&#65533;&#65533;^&#65533;&#65533;&#65533;&#65533;XUl"`&#65533;0l&#65533;0
x19&#65533;&&#65533;&#65533;`q&#65533;&#65533;&#65533;&#65533;D&#65533;&#65533;e&#65533;
3M&#65533;&#65533;&#65533;&#65533;*&#65533;4&#65533;Fy&#584;_&#65533;&#65533;i&#65533;`&#65533; E%!aLPU&#65533;ulD#&#65533;&#65533;r%y&#65533;9&#65533;:&#65533;		&#65533;&#65533;HbJf&#65533;=5	ky&#1231;:&#596;&#65533;&#65533;2
 &#65533;x&#65533;&#65533;9&#65533;[&#65533;3.&#65533;`H9&#65533;&#1620;'&#65533;~p&#65533;&#65533;.&#65533;&#65533;ps&#65533;4J&#341;&#65533;&#65533;N8&#65533;&#65533;L&#65533;7R&#65533;	&#65533;&#65533;,&#65533;`	]&#65533;>V3h&#65533;&#1494;&#65533;&#65533;q&#65533;1l&#65533;	&#65533;&#65533;f&#65533;&#65533;&#65533;P	<P&#65533;&#65533;6&#65533;&#65533;&#65533;y8&#65533;i&#65533;c&#65533;7A &#65533;&#65533;T&#65533;5~&#65533;k!&#65533;&#65533;TX&#65533;&#38280;x&#65533;&#65533;&#65533;%&#65533;.&#65533;p&#65533;	1H .&#65533;8&#65533;&#65533;o&#65533;&#65533;&#65533;&#65533;&#65533; O&#65533;`1&#65533;&#65533;O~&#65533;&#65533;&#65533;o^Y&#65533;YrN&#65533;;&#65533;&#604;&#65533; &#65533;&#65533;&#65533;Ubp;M6A&#65533;&#65533;&6&#65533;&#65533;&#65533;&#65533;m&#873;&#65533;p&#65533;Pi&#65533;&#65533;&#65533;&#65533;&#65533;&#65533;I&#65533;&#65533;&#65533;&#1309;L&#65533;b&#65533;)&#65533;q 3&#65533;&#65533;$ =&#65533;&#65533;0`&#65533;&#158;F&#65533;$&#65533;Yy*&#65533;c&#65533; 0&#65533;&#65533;`i=&#65533;&#65533;p:&#65533; (&#65533;&#65533;o&#65533;{j&#65533;_2]&#65533;
y&#65533;&#65533;pv&#65533;&#65533;um&#59651;&#65533;v&#1684;$:&#65533;&#65533;S"&#65533;&#65533;&#65533;&#65533;&#65533;f&#65533;L&#65533;*Zy,&#65533;&#65533;aiE%p&#65533;@
&#65533;&#65533;&#65533;`&#65533;p&#65533;m9j&#65533;&#65533;&#227;=&#65533;&#65533;(Eq #P&#65533;&#65533;	&#65533;&#65533;Xj&#65533;&#65533;eg&#65533;&#65533;4Q&#65533;&#65533;S
&#65533;&#65533;&#517;&#65533;i&#65533;P&#65533;,&#65533;n&#65533;&#65533;&#65533;&#65533;%d*&#65533;f&#65533;&#65533;S&#65533;@g&#65533;1`&#65533;Qb8&#65533;&#65533;Acvz~x&#65533;&#65533;&#65533;yNQuKI&#65533;b&#65533;J&#65533;&#65533;&&#65533;c(J&#1747;&#65533;&#65533;&#65533;&#65533;&#65533;&#65533;N&#65533;&#65533;g&#65533;&#65533;&#65533;Jm&#65533;&#65533;yj2O&#65533;&#65533;&#65533;*&#65533;&#65533;J&#65533;d&#65533;T&#65533;KP&#65533;&#65533;&#65533;&#1706;T&#65533;&#65533;&#65533;&#65533;&#65533;xK&#65533;&#65533;&#65533;&#65533;Z&#65533;6]&#65533;&#65533;g&#65533;&#65533;J&#65533;&#65533;&#35135;&#65533;~sd&#65533;&#65533;B&#65533;&#65533;j&#65533;&#65533;&#1132;&#65533;j`&#65533;4&#65533;i&#65533;&#65533;x&#65533;C&#65533;x1&#65533;&#65533;&#65533;&#65533;&#1898;&#65533;I7&#65533;&#65533;&#65533;H&#65533;&#65533;&#65533;3&#65533;&#65533;&#65533;=&#250;&#65533;&#65533;&#65533;r&#65533;&#65533;&#65533;&#65533;&#65533;&#65533;:&#65533;&#65533;_0q&#65533;"y &#65533;&#65533;:&#1647;&#65533;&#65533;&#65533;&#65533;&#65533;&#65533;&#65533;Ap&#65533;T&#65533;&#65533;&#65533;&#65533;X&#65533;K&#65533;"&#65533;5&#65533;:&#65533;_w&#65533;m&#65533; &#65533;&#65533;O&#65533;&#65533;&#65533;&#65533;,'&#65533;&#65533;&#65533;&#65533;&k&#65533;&#65533;&#1224;=,&#1757;/{&#65533;&#65533;&#65533;R2&#65533;&#65533;&#65533;J&#65533;&#65533;&#65533;&#65533;&#65533;&#65533;8&#65533;&#65533;;&#65533;~&#65533;y)&#65533;&#65533;:+B+w;z&#65533;&#65533;&#65533;X&#65533;M&#739;(&#65533;&#65533;&#65533;%&#65533;vZ&#65533;&#65533;v&#65533;Wk&#65533;&#65533;u&#65533;Y&#65533;/&#65533;&#65533;]&#65533;&#65533;`[+:5&#65533;&#65533;&#65533;!&#65533;9Gf&#65533;&#65533;Q&#65533;&#65533;j&#65533;rhTn&#1751;%&#65533;r{U&#65533;*&#65533;vK&#65533;&#1425;&#65533;&#1050;Ss&#65533;~&#65533;&#65533;&#65533;&#65533;&#65533;&#65533;k&#65533;+&#65533;&#65533;[&#65533;&#65533;&#65533;J&#65533;&#65533;&#65533;&#65533; &#65533;&#65533;&#65533;fQ&#65533;&#65533;&#65533;&#65533;&#65533;&#65533;&#65533;y&#65533;&#48668;k&#65533;
V&#65533;&#65533;&#65533;&#65533;&#65533;s*&#65533;&#65533;j&#65533;c&#65533;&#65533;@[k&#65533;&#1400;&#65533;&#65533;&#65533;W&#48301;K&#65533;&#65533;&#65533;Z&#65533;M&#65533;n[K&#65533;&#65533;&#65533;K&#1147;&#65533;Z!&#65533;&#65533;i'&#65533;&#65533;&#65533;h&#65533;&#65533;[l&#65533;K&#65533;&#843;&#65533;G&#65533;&#65533;&#65533;*&#65533;!&#65533;&#65533;&#65533;&#873;&#65533;U&#65533;k&#65533;&#498;&#65533;&#65533;&#65533;uK&#65533;&#65533;&#65533;v&#14035;)a&#65533;4q&#65533;&#65533;&#65533;&#65533;1&#65533;&#65533;r&#65533;?&#62207;&#65533;pt&#65533;;&#65533;&#65533;kS&#65533;N&#65533;+&#65533;Q&#65533;&#65533;&#65533;&#724;&#65533;f&#65533;&#1214;&#65533;&#65533;	&#65533;d&#65533;&#65533;&#65533;P&#65533;:I&#65533;l&#65533;e"F&#65533;&#1577;&#65533;s&#65533;&#65533;(&#65533;Wq/&#65533;&#65533;9K&#65533;5G!&#65533;&#65533;X&#65533;mP&#65533;&#65533;&#65533;&#65533;+L&#65533;V1&#65533;4&#65533;&#65533;-&#65533;&#65533;&#65533;1&#65533;&#65533;3W&#65533;K&#65533;&#65533;&#65533;5L&#65533;Yq&#65533;$&#65533;D&#65533;:}&#65533;Z&#65533;&#65533;*&#65533;E&#65533;X&#65533;$&#65533;zrb&#65533;&#65533;&#65533;&#65533;&#65533;%&#65533;]&#65533;Nk&#65533;&#65533;Hl&#65533;Gr&#65533;A&#65533;&#65533;ok&#65533; &#65533;&#65533;^&#65533;&#65533;^&#65533;P9x&#65533;&#65533;&#65533;:&#1351;N&#1655;&#65533;&#65533;o&#65533;&#65533;2 &#65533;br&#65533;&#65533;R&#65533;8"&#65533;*&#65533;&#457;,!3L &#65533;Z&#65533;T&#65533;&#65533;\&#65533;:&#65533;&#65533;l&#623;"&#65533;1_&#65533;&#65533;a&#65533;IYu&#609;<=&#65533;&#65533;2k&#65533;&#65533;&#65533;&#65533;&#65533;&#65533;m*'&#685;l4r&#65533;w,&#65533;&#65533;y&#65533;x&#65533;&#65533;4OA&#65533;&#65533;&#701;&#65533;8&#65533;1Kf&#65533;Gx&#65533;&#65533;&#65533;d&#65533;&#65533;&#65533;&#604;&#65533;R&#65533;&#563;&#65533;&#65533;&#65533;&#65533;&#65533;&#65533;&#65533;&#65533;&#65533;L&#65533;&#65533;l&#65533;&#1484;&#65533;&#1644;&#65533;&#65533;&#65533;&#65533;&#65533;&#65533;&#65533;&#65533;&#65533;&#65533;,&#65533;&#65533;L&#65533;&#65533;l&#65533;&#65533;&#65533;&#65533;&#65533;&#65533;&#65533;&#65533;&#65533;&#65533;&#65533;&#65533;&#65533;&#65533;,&#65533;&#65533;L&#65533;&#65533;l&#65533;&#65533;&#65533;&#65533;&#65533;&#65533;&#65533;&#65533;&#65533;&#65533;&#65533;&#65533;&#65533;&#65533;&#65533;-&#65533;M&#65533;m&#65533;&#65533;&#65533;	&#65533;&#65533;&#65533;0&#65533;&#65533;&#65533;&#65533;-&#65533;M&#65533;m&#65533;&#65533;&#65533;&#65533;&#65533;&#65533;&#65533;&#65533;&#65533;&#65533;!-&#65533;#M&#65533;%m&#65533;'&#65533;&#65533;)&#65533; !&#65533;	 &#65533; ,    &#65533;&#65533; &#65533; &#65533;	H&#65533;&#65533;&#65533;&#65533;*\&#560;&#65533;&#199;#J&#65533;H&#65533;&#65533;&#331;3j&#65533;&#561;&#65533;&#463; C&#65533;I&#65533;&#65533;&#595;(S&#65533;\&#626;&#65533;&#727;0c&#668;I&#65533;&#65533;&#859;8s&#65533;&#65533;&#627;&#65533;&#991;@&#65533;
J&#65533;&#65533;&#1123;H&#65533;*]&#692;&#65533;&#1255;P&#65533;J&#65533;J&#65533;&#65533;&#1387;X&#65533;j&#65533;&#693;&#65533;&#1519;`&#202;K&#65533;&#65533;&#1651;h&#1258;]&#758;&#65533;&#1783;p&#65533;&#669;K&#65533;&#65533;&#1915;x&#65533;&#65533;&#65533;&#759;&#65533;&#2047;&#65533;L&#65533;&#65533;&#65533;&#200;+^&#824;&#65533;&#65533;&#464;#K&#65533;L&#65533;&#65533;&#65533;&#728;3k&#65533;&#825;&#65533;&#65533;&#992;C&#65533;M&#65533;&#65533;&#65533;&#1256;S&#65533;^&#890;&#65533;&#65533;&#1520;c&#734;M&#65533;&#65533;&#65533;&#1784;s&#65533;&#65533;&#891;&#65533;&#65533;&#65533;&#65533;&#65533;N&#65533;&#65533;&#65533;&#65533;&#531;+_&#65533;y&#65533; &#1059; &#3898;s&#65533;&#65533;	h&#65533;.`&#65533;&#65533;&#65533;&#65533;&#65533;&#65533;&#65533;h&#65533;&#65533;&#65533;&#1967;&#65533;&#65533;N]}&#65533;&#65533;&#65533;ho&#65533;}h&#65533;&#65533;N]&#65533;&#65533;&#65533;&#65533;uw&#65533;y&#65533;' |&#65533;&#65533;g`xp&#65533;qp&#65533;&#65533;w&#65533;&#65533;&#65533;&#65533;sJH&#65533;z&#65533;&#65533;Z&#65533;&#65533;@>&#65533;[&#65533;&#65533;e8!u&#65533;&#65533;"|0
&#65533;)&#65533;&#65533;b&#65533;&#65533;&#65533;&#65533;u&&#65533;~&#65533;)X&#65533;sDVW &#65533;B"(`&#65533;0^8ay&#65533;&#65533;a&#65533;&#65533;u&#65533;c&#65533;&#65533;&#65533;&#65533;&#65533;zQ6	"&#65533;I&#65533;w &#65533;Mz&#65533;&#65533;N&#65533;&#65533;*&#65533;W"&#65533;&#65533;=)&#65533;&#65533;e&#65533;W&#65533;&#65533;)&#65533;V&#65533;&#65533;&#65533;&#65533;&#65533;-y&#65533;pV&#65533;&#65533;&#65533;&#65533;&#1897;&#34955;&Z'&#65533;k&#65533;&#65533;!&#65533;&#65533;(&#1992;&#65533;F&#65533;&#65533;f&#1465;%&#65533;&#65533;z&#65533;"&#65533;&#65533;&#65533;b&#65533;&#65533;a~&#65533;*&#65533;&#65533;&#65533;&#65533;&#65533;&#65533;&#35297;&#65533;&#43557;&#65533;&#65533;&#65533;Qf&#65533;*a&#65533;&#65533;&#65533;&#65533;rJ&#65533;{&#65533;&&#65533;&#65533;&#65533;&#65533;&#65533;&#65533;&#65533;&#65533;&#65533;=&#65533;*&#65533;&#65533;&#65533;%&#65533;w&#65533;*[f&#65533;&#65533;*&#65533;&#65533;&#65533;&#65533;&#65533;&#65533;&#65533;&#65533;aW"&#65533;&#65533;&#65533;5&#65533;&#65533;&#65533;&#65533;&#65533;&#65533;&#65533;&#65533;*d&#65533;&#65533;Z&#65533;e{&#40869;&#65533;tG&#65533;&#65533;&#65533;&#65533;:*f&#65533;&#65533;0c&#65533;&#65533;&#65533;&#65533;d&#65533;&#65533;&#65533;&#65533;&#65533;&#65533;Y/&#65533;&#65533;V&#65533;pY%&#65533;d&#65533;w&#65533;1&#65533;&#65533;q,&#65533;t&#65533;]&#65533;U&#65533;&#65533;&#65533;&#65533;&#65533;,&#65533;&#52109;;&#65533;f&#65533;&[&#65533;&#65533;&#822;&#65533;&#65533;&#911;R&#65533;&#65533;&#65533;5O&#65533;2&#65533;D]&#65533;&#732;&#65533;&#65533;S&#65533;&#65533;&#65533;&#65533;h&#65533;&#65533;&#65533;2&#65533;&#65533;&#65533;Q)&#65533;&#65533;&#65533;-&#65533;zW&#65533;"&#65533;Zrm&#65533;&#65533;C&#65533;	c&#65533;@&#65533;&#65533;-&#65533;g&#65533;-7&#65533;&#65533;b&#65533;&#65533;NB;&#65533;&#65533;&#65533;q&#65533;&#65533;&#65533;8m&#65533;7&#1988;&#65533;K6&#65533;v&#65533;*.&#65533;3e&#2693;G&#65533;&#65533;&#65533;&#65533;7rz&#65533;&#65533;&#65533;iK&#65533;&#65533;f&#65533;&#65533;&#65533;zv&#65533;&#65533;&#65533;gw'&#65533;I&#65533;&#65533;7&#44095;K&#65533;&#65533;O&#65533;&#65533;Hr^q&#65533;<{vs&#65533;&#65533;&#65533;&#65533;&#65533;&#65533;m&#65533;&#65533;'&#65533;to_Q&#65533;^&#65533;&#65533;&#65533;&#65533;3&#65533;&#65533;&#65533;Q&#65533;&#65533;&#1828;z&#65533;%&#65533;&#65533;w&#65533;&#65533;&#65533;S&#65533;&#65533;&#65533;&#65533;/~C}&#65533;G&#65533;&#65533;&#65533;0&#65533;&#65533;&#65533;&#65533;&#65533;).&#65533;&#65533;&#65533;*&#65533;&#57494;&#65533;&#65533;&#65533;]&#65533;&#65533;B &#65533;&#65533;>&#65533;&#65533;&#65533;&#65533;&#65533;&#65533;&#65533;5A&#65533;&#65533;&#65533;]&#65533;&#65533;&#65533; U&#65533;&#65533;&#65533;R&#65533;&#65533;&#65533;A&#65533;Pn&#1777;&#65533;&#65533;l&#65533;&#65533;&#65533;&#65533;&#65533;&#65533;&#1885;G0&#65533;&#65533;&#1874;!&#65533;4&#65533;&#23299;&#65533;a&#65533; &#65533;Z5&#65533;&#65533;&#65533;5D	&#65533;&#65533;&#65533;wz_&#65533;X&#65533;&#65533;&#65533;HX&#65533;&#65533;&#65533;&#65533;P&#334;&#65533;&#65533;>^&#65533;&#65533;T&#65533;&#61004;&#65533;]&#65533;Yt2&#1578;u&#65533;hwi&#65533;R&#65533;&#1208;&#65533;&#753;N{&#65533;&#65533;&#65533;&#65533;&#65533;!/P&#65533;&#65533;&#65533;j&#65533;6&#65533;1&#65533;&#1121;R&#65533;&#52513;=
r&#65533;&#65533;^&#65533;&#65533;&#65533;&#65533;&#1583;_&#65533;"%&#65533;<Rrb&#65533;&#65533;&#65533; &#65533;&#65533;H U^ 7)5_&#65533;h&#65533;&#65533;&#65533;&#65533;P&#65533;
&#65533;&#65533;/hA&#65533;H&#561;&#65533;az+&#65533;&#65533;" %&#65533;&#65533;&#65533;p &#65533; &#65533;*&#65533;&#65533;~	&#65533;TZ&#65533;>&#65533;&#65533;&#65533;t"&#65533;&#65533;)&#65533;&#65533;^&#65533;BR@&#65533;0&#65533;9)&#65533;c6&#65533;E5&#65533;rjr&#65533;&#65533;@&#65533;4&#65533;&#65533;c&#65533;&#65533;&#65533;&#65533;&#65533;, =&#65533;Zg&#755;&#65533;F0&#65533;
X&#65533;&#400;&#65533;&#65533;&#65533;&#65533;g&#65533;BX`&#957;&#1120;&#65533;&#65533;&#65533;c&#65533;Y&#65533;&#65533; `&#65533;&#65533;&#65533;4&#65533;Ah&#65533;&#65533; &#65533;&#1109;	&#65533;8-&#65533;&#65533;vT5&#65533;&#65533;'U&#65533;Cu
&#65533;"|&#65533;&#65533;-&#65533;&#65533;+&#65533;&#65533;Q&#65533;M&#65533;=&#65533;IQ&#65533;&#65533;&#65533;&#65533;&#65533;	C&#65533;&#65533;Tv&#65533;IDD&#65533;&#65533;
&#65533;&#65533; 2&#65533;&#65533;&#65533;z&#65533;2&#65533;C&#65533;A	&#65533;&#554;*&#65533;J&#65533;&#65533;"/4&#65533;&#65533; 	Q &#65533;&#65533;&#65533;&#65533;&&#65533; @@$&#65533;j&#65533;&#265;&#65533;7&#65533;4&#65533;&#65533;h&#65533;Q
&#65533;&#65533;=&#65533;n&#65533;D &#65533;"&#65533;&#65533;P&#65533; &#65533;R&#65533;uv
@&#65533;
T &#65533;&#65533;5&#65533;&#65533;}m&#65533;6&#65533;&#65533;&#65533;y&#65533;E$&#65533; S&#65533;m[Y&#65533;&#65533;r&#65533;f&#65533;i+"&#65533;6&#	:&#65533;&#65533;1&#65533;nc&#65533;tn&#65533; `@@E^&#65533;h&#65533;"&#65533;f&#65533;X&#65533;&#65533;R;&#65533;&#65533;R&#65533;&#65533;L&#65533;a&#65533;yU&#65533;&#65533;&#754;&#65533;&#65533;&&#65533;&#65533;&#65533;>'P
H&#65533;A&#65533;&#65533;g&#65533;&#65533;&#65533;&#65533;Z&#1228;.M61L&#65533;&#65533;&#65533;&#65533;4&#65533;&#65533;W&#65533;&#65533;&#65533;E&#65533;&#1547;&#65533;s&#65533;&#65533;|>&#65533;&#65533;&#65533;:P0&#65533;&#65533;`O3t&#65533;&#65533; &#65533;*|av5&#65533;&#65533;"&#65533;>E&#65533;/&#65533;h&#65533;qC&#65533;`&#65533;&#65533;`&#65533;l&#65533;&#1739;&#65533;&#1498;&#65533;@:&#65533;&#65533;R&#65533;O&#65533;g8iI&#240;&#65533;l &#65533;&#65533;&#65533;&#2586;&#65533;$Y&#65533;4f&#65533;&#65533;&#65533;&#65533;P)7_ &#65533;	&#65533;&#752;&#65533;j&#65533;V&#65533;B&#65533;5u&#65533;&#65533;&#65533;&#299376;&#65533;&#65533;@&#65533;y&#65533;eF&#65533;@&#65533; &#65533;&#65533;&#65533;.&#65533;j&#65533;&#65533;DV&#65533;&#65533; P&#65533;	&#65533;&#65533;&#65533;0&#65533;Ak&#65533;iI&#65533;&#65533;h`#&#65533;3&#65533;o&#359;ES&#65533;&#65533;&#65533;] X&#65533;&#65533;^&#1700;&#65533;&#65533;4f&#65533;	&#65533;V&#65533;u&#65533;&#65533;%GS&#65533;<&#65533;&#65533;`&#65533;M&#65533;t&#65533;E&#65533;^&#65533;	&#65533;&#245;&#65533;&#65533;FA&#65533;6y&#65533;B&#65533;&#65533;
&#1024;&#65533;@&#65533;.&#65533;&#65533;Y&#65533;X&#65533;&#65533;m&#65533;&#65533;&#65533;&#65533;&#65533;P&#65533;,&#65533;&#65533;S&#65533;H Zh&#65533;&#65533;&#65533;&#65533;i+&#65533;@&#65533;i|&#65533;9m&#65533;&#65533;,41(&#65533;&#65533;-&#65533; p&#65533;&#652;Rq&#65533;U&#65533;(uk&#65533;&#65533;[&#65533;v&#65533;&#65533;&#65533;&#65533;&#65533;<h&#65533;&#65533;+ (g&#65533;&#65533;&#65533;?&#65533;Z&#65533;'&#65533;&#65533;&#40142;'&#65533;&#65533;&#65533;v+:&#65533;-V&#65533;&#65533;H J&#65533;&#65533;&#65533;&#1779;&#65533;&#65533;&#65533;4J&#65533;&#65533;&#65533;&#1850;K&#1030;&#65533;&#65533;&#65533;NX&#65533;lF&#65533;s=&#65533;b&#65533;, &#65533;`A&#65533;&#184;&#1264;{J2&#65533;@jo&#65533;3&#65533;|]&#65533;&#65533;9&#65533;g&#623;&#65533;= BX&#65533;\&#65533;g&#65533;&#65533;
.&#65533;&#65533;&#65533;O&#1906;^&#28325;r&#65533;!e@&#65533;&#65533;&#65533;n}B4&#65533;R&#65533;&#65533;Z&#65533;&#65533;9&#65533;4D&#65533;0&#65533;0 &#65533;bDcaSD&#65533;F&#65533;9&#65533;&#65533;&#1801;&mHN&#65533;?&#65533; <@.x&#65533;&#65533;&#65533;8&#65533;&#65533; &#65533;/@&#65533;&#65533;y&#65533;&#65533;|&&#65533;|&#65533;&#65533;4w^&#65533;&#65533;/K&#65533;&#65533;&#512;
^&#65533;&#65533;G9&#65533;9&#65533;&#65533;&#65533;&#65533;P#p&#65533;&#65533;D&#65533;&#65533;D&#65533;i&#65533;&#45966;A'&#65533;&#65533;9i&#65533;&#65533; &#65533;@3HY&#65533;:&#65533;<&#65533;&#65533;&#65533;lgnc.
p &#65533;&#65533;"&#65533;e=&#65533;g%&#65533;7Ab&#65533;c&#65533; &#65533;J0\@RkPv&#65533;eWS07&#65533;&#65533;&#65533;F&#65533;0 &#65533;,&#65533;&#65533;k&#65533;]&#65533;&#65533;'&#65533;&#65533;3&#65533;&#65533;&#65533;U&#65533;#`Y b&#65533;T&#65533;&#65533;oM&#65533;&#65533;Q&#65533;/P&#65533;&#65533;Ft &#65533;>&#65533;T &#65533;&'T&#65533;nY;&#65533;&#65533;8&#65533; 
@2&#65533;D&#65533;G&#65533;}H&#65533;}h&#65533;cA&#65533;&#65533;ZBu&#65533;1 &#65533;&#65533;	&#65533;@*P&#65533;M&#65533;&#65533;5&#65533;4U&#65533;X&#65533;&#65533;&#65533; D V&#65533;j&#65533;&#65533;H&#65533;e C@&#65533;sp&#65533;&#65533;&#65533;1@&#65533;&#65533;&#65533; &#65533; + 3&#65533;hm&#65533;&#65533;R&#65533;rx&#65533;&#65533;fc&#65533;0&#65533;'PPce&#65533;8n&#65533;FL&#65533;.@K&#65533;b&#65533;&#65533; * &#65533;&#65533;&#65533;&#65533;&#65533;&#65533;&#65533;0*&#65533;,&#65533;&#1877;|&#65533;&#65533;D&#65533;&#516;&#65533;8&&#65533;$&#966; "p>P$&nB8nj@bcP*0&#65533;qL&#65533;p<&#65533;	&#656;&#65533;&#65533;&#65533;&#65533;&#65533;%&#65533;$Y'&#65533;&#65533;t &#65533;QLY&#65533;7
t&#65533;W!&#65533;AZ&#65533;K&#65533;Z0&#65533;cGq;&]&#65533;p &#65533;Nu)&#65533;&#65533;&#65533;&#65533;&#65533;&#912;&#65533;&#944;&#65533;@&#65533;&#65533; &#65533;&&#65533;&#65533;A7&#65533;&#335;&#65533;&#65533;[&#65533;)&#65533;~&#65533;v[&#65533;*&#65533;Z&#65533;Wi&#65533;ifs^ Q &#65533; &#65533;&#65533;uS7&#65533;&#65533;&#65533;&#65533;&#65533;&#65533; )&#65533;&#65533;&#65533;
j&#65533;H&#65533;K&#551;x&#65533;&#65533;,]Cu&#65533;#&#65533;9&#65533;&#65533;  &#65533;F&#65533;a Q&#65533;&#65533;i&#65533;&#65533;Pg&#65533;D&#65533;(&#65533;V&#65533;&#65533;&#65533;&#65533;G&#65533;Q&#65533;P&#65533;&#65533;&#65533;&#65533;/&#65533;J&#65533;&#65533;D&#535;a&#65533;1M_	BF%$&#65533;ah&#65533;  (06&#65533;P^POg&#65533;c&#65533;}&#65533;Qg05&#65533;&#65533;K&#65533;AFz&#65533;.&#65533;(y`&#65533;&#65533;&#65533;&#65533;&#65533;o_&#65533;&#65533;v\)&#65533;&#65533;xC&#65533;WU&#65533;O&#65533;N&#65533;&#65533;*&#65533; 	`*&#65533;;0Q&#65533;&#65533;&#65533;i?	&#65533;j`` M`&#65533;@&#65533;3&#65533;&#65533;IhD  &#65533;&#65533;&#65533;&#65533;(&#65533;&#65533;`
Xp &#65533;A&#65533;&#65533;&#65533;H&#65533;x&#65533;&#65533;&#65533;d&#65533;D;&#65533;7,T&#65533;&#65533;!pG&#65533;O&#65533;&#65533;cI&#65533;k &#65533;L0&#65533; &#65533;&|T&#65533;&#65533;k&#65533;	&#65533;p!Y&#65533;&#65533;&#65533;&#65533; B&#65533;&#65533;&#65533;&#65533;fK$&#65533;&#1938;&#65533;&#65533;&#65533;'&#65533;B.&#1108; &#65533; &#65533;&#65533;5X@b@R&#65533;fv&#65533;ff&#65533;vOaP5&#65533;&#65533;&#65533;&#65533;&#65533;&#65533;&#65533;&#65533;&#65533;&#65533; &#65533;&#65533;&#65533;&#65533;#&#65533;
~&#65533;w9,&#65533;&#65533;&#65533;Qo&#65533;&#65533;&#65533;z&#65533;c>5Vo0$`-D&#65533;[&#65533;a&#65533;JwlR&#65533;S&#65533;	]&#65533;8 &#65533; ,&#65533;b&#65533;&#65533;%&&#65533;
&#65533;&#400;&#65533;Q&#65533;&#912;&#65533;@1@s0&#65533;[&#65533;F&#32197;j&#65533;Cr&#65533;&&#65533;r$&#65533; @&#65533;D?&#65533;G&#65533;]&#65533;e`C&#547;'&#65533;&#65533;f&#65533;S&#65533;J`,0]	&#65533;gP&#65533;'&#65533;&#65533;&#65533;&#65533; i&#65533;&#65533;&#65533;&#65533;:&#65533;v&#1736;&#65533;&#65533;cd}&#65533;G&#65533;V&#65533;!-&#65533;&#65533;&#65533;a?P`6&#65533;D@C`S&#65533;@&#65533;&#65533;g&#65533;{&#65533;i&#65533;&#65533;&#65533;gf _&#65533;A&#65533;&#65533;^&#65533;n&#65533;W&#65533;	&#368;&#65533;P&#65533;&#65533;&#144;
&#65533;`&#65533;&#65533;Z&#65533;&#65533;$G&#152;q&#65533;Nn&#65533;G&#1873; &#65533; p@/&#65533;&#65533;&#65533;c &#65533;d&#65533;zi&#65533;I&#65533;H&#65533;:&#65533;ij S&#65533;@&#65533;0SU&#65533;)&#65533;1G$&#65533;&#65533;&#65533;	&#65533; &#65533;O&#65533;&#65533;`&#65533;&#65533;&#65533;&#65533;T4&#65533;&#1606;~y&#65533;v&#65533;u|&#65533;&#65533;%&#65533; 	&#65533;& .&#65533;;&#65533;Zpm&#601;&#65533;&#65533;oL&#22105;h&#65533;&#65533;&#65533;$b&#65533;?`/&#65533;&#65533;&#65533;&#65533;%{d&#65533;&#65533;% %p&#65533;P
&#65533;&#65533;Q&#65533;&#65533;&#65533;P&#65533;P&#65533;~}:&#65533;&#65533;&#65533;1&#65533;2&#65533;:uP 
&#65533;(&#65533;L`T{\p$&#65533;r$&#65533;yl@&#65533;&#65533;i&#65533;&#65533;&#65533;W&#65533;K&#65533;p@722  &#65533;&#65533;SM&#65533;&#65533;)&#65533;&#65533;&#65533;M&#65533;&#65533;8&#65533;]&#65533;&#65533;&#65533;&#65533;&#65533;&#65533; Dk&#65533;t&#65533;&#65533;&#65533;Bu&#65533;&#65533;xE&#65533;fP&#65533;&#65533;zR&#65533;sB&#65533;pz&#65533;6\&#65533;I/@h&#65533;P '&#65533;&#65533;&#65533;&#65533;&#65533;&#474;&#65533;Q&#65533;&#65533;&#65533;&#65533;&#65533;Y&#65533;&#65533;@&#65533;&#65533;&#65533;&#65533;&#65533;&#65533;[&#443;&#65533;&#65533;&#65533;6 D&#65533;]0VF&#65533;&#65533;&#65533;&#65533;&#65533;&#65533;A&#65533;`&#65533;+?&#65533;P{&#65533;:&#65533;ED&#65533;&#65533;&#65533;&#65533;|&#65533;&#65533;p &#65533;0&#65533;&#65533;&#65533;&#65533;{&#65533;~&#65533;[&#65533;&#65533;&#65533;dp&#65533;3o&#65533;B &#65533;* L@W@9&#65533;&#65533;&#390;&#65533;&#65533;&#65533;V&#65533;&#30250;W M&#65533;"&#65533;&#65533;*s4&#65533; y,[&#65533;Nf)&#65533;e&#65533;	&#65533;&#65533;&#65533;*&#65533;&#65533;00$E&#65533;&#65533;&#65533;] &#65533;&#65533;3&#65533;i.<&#65533;L&#65533;i&#65533;n&#65533;&#65533;BX&#65533;f0&#65533;TW@5 &#65533;  X&#65533;GKU&#65533;H&#65533;cs[I`&#65533;&#65533;&#65533;
&#65533; &#65533;O|&#65533;S\&#65533;&#65533;rx&#65533;&#65533;H]&#65533; `7 &#65533;&#65533;$[v2|%udebaPR&#65533;9 .0&#65533;&#65533;QE&#65533;pI&#65533;>&#65533;y&#65533;QF &#65533;@&#65533;*&#65533;&#65533;&#65533;ep&#65533;&#65533;&#525;2/&#65533;i,s&#65533;&#65533;@%`D&#65533;_&#65533;&#65533;d&#65533;i&#65533;	&#65533;C&#65533;&#65533;%&#65533;c`&#65533;Y&#65533;VE&#65533;(PN&#65533;*p&#65533;&#65533;&#65533;E&#65533;!2% >0&#65533;&#65533;O&#65533;&#65533;{&#65533;&#65533;&#65533;&#65533;"%&#65533;&#65533;&#65533;,hB &#65533;&#65533;>&#65533;ep&#65533;hHv[&#65533;&#65533;*&#65533;\ aJ<`9!&#65533;&#65533; &#65533;DK&#65533;5&#1768;&#65533;&#65533;b&#65533;@&#65533;P&#65533;&#65533;@&#65533;&#65533;	&#65533;&#65533;\&#65533;r&#65533;&#65533;&#65533;&#1835;&#65533;&#65533;&#65533;&#65533;aR $&#65533;W&#65533;e &#65533;&#65533;v&#65533;1|Og&#65533;[&#65533;&#65533;&#65533;-&#65533;$@&#65533;&#65533;&#65533;l@u&#65533;sB/E&#65533;(&#65533;A60w&#65533;&}&#1209;`&#65533;X+x&#65533;&#65533;&#65533;&#65533;^t&#65533;&#1134;s2]dPOo	&#65533;<&#65533;iY&#65533;&#65533;|0&#65533;@&#65533;&#65533;&#1337;&#65533;H&#65533;sC&#65533;>0]&#65533;@&#65533;P&#65533;&#65533;&#65533; ?&#65533;&#65533;&#65533;c&#65533;&#65533;&#65533;&#65533;&#65533;&#65533;]s0R&#65533;g&#65533;&#1516;&#65533;_&#65533;X&#65533;4&#65533;&#65533;&#65533; p &#65533;9 L&#65533;b&#65533;,&#65533;h&#65533;&#65533;@&#65533;|&#65533;?&#65533;&#65533;G[&#65533;&#65533;&#1177;(&#65533;&#65533;]R &Pe0&#65533;&#65533;&#65533;&#65533;&#1161;&#65533;]&#65533;M&#65533;C&#65533;&#65533;p &#65533;&#65533;&#65533;&#65533;&#65533;&#65533;&#65533;&#65533;D&#65533;&#65533;!'&#65533;&#65533;&#65533;W&#65533;&#65533; F&#65533;|:>&#65533;&#65533;&#65533;&#65533;&#65533;/&#65533;&#65533;M^&p&#715;&#65533;&#65533;Xd&#65533;H&#65533;9&#65533;P&#65533;&#65533;l4v\&#65533;%/}&#65533;&#65533; #&#65533;`<@&#65533;&#65533;&#65533;&#65533;&#65533;PJ&#65533;&#65533;&&#65533;&#65533;&#65533;/&#65533;&#65533;;&#65533;&#65533;&&#65533;rq
&#65533;&#598;f&#65533;X&#65533;2&#65533;#&#65533; `&#65533;&#65533;&#65533;%&#65533;&#65533;&#65533;&#65533;s&#65533;&#945; !&#65533;&#65533;&#65533;]&#65533;&#65533;{&#65533;&#65533;3`k&#65533;u<&#65533;Mj&#826;\d&#65533;&#65533;iPV`R&#1145;S&#65533;&#65533;OM&#65533;8&#65533;	 &#65533;&#65533;&#65533;&#65533;(&#65533;L&#65533;S&#65533;od9&#65533;op&#65533;8^&#65533;&#65533;P
&#65533;@&#65533;&#65533;&#65533;Am	&#65533;.&#65533;&#65533;&#65533; &#65533;W hi&#65533;m
&#65533; &#65533;H5&#1925;,&#1597;&#65533;&#65533;Nd_
) &#65533; &#1776;&#65533;&#65533;P
&#65533;&#65533;$&#65533;eu&#65533;&#65533;R]p&#65533;&#65533;C&#65533;&#562;c &#65533;6 n&#65533;<v^&#65533;G0&#65533; &#65533;&#65533;_&#65533;&#65533;&#65533;&#65533;)30&#65533; &#65533;S&#65533;&#65533;&#65533;@&#65533;&#65533;!&#65533;loc&#65533;{&#65533;&#65533;qq&#65533;Y&#65533;pp[p&#65533;c&#65533;Z&#65533;2&#65533;f&#65533;Dz&#65533;3&#65533;\z6}+&#65533;S&#65533;
&#65533;&#711;&#65533;&#65533;&#65533;
v&#65533;&#65533;&#65533;&#65533;&#65533;,s&#65533;&#65533;gQ&#65533;b p;&#65533;&#1699;Yp#&#65533;W&#58697;&#65533;z&#65533;&#65533;&#65533;&#65533;&#65533;3
&#65533;&#65533;p&#65533;&#65533;	&#65533;&#672;&#65533;P&#65533;&#65533;c9&#65533;~&#65533;&#65533;C<&#65533;/e&#65533;-&#65533;&#65533;&#65533;5n&#65533;5&#65533;&#602;&#65533;5P&#65533;X&#65533;X&#65533;&#65533;&#65533;&#65533;ige#&#65533; 
P&#65533;&#65533;&#65533;&#65533;&#65533;&#65533;@&#65533;&#65533;Fo&#65533;&#65533;fA&#65533;&#65533;H&#65533;e5&#65533;&#65533;|&#65533;w&#65533;&#65533;`&#65533;&#65533;JLmz$&#65533; L&#65533; @&#65533;&#65533;0&#516;L&#65533;&#65533;&#65533;	:&#1054;}R&#65533;&#65533;&#65533;&#65533;&#65533;&#65533;1o&#65533;X946&#65533;&#65533;&#65533;&#65533;Gw&#65533;&x&#65533;&#1467;\&#65533;&#65533;&#65533;&#65533;1S(&#65533;&#65533;@
&#65533;}&#65533;S&#65533;&#65533;&#65533;&#65533;+8&#65533;&#65533;1Bz&#65533;&#65533;e&#65533;i&#65533;&#65533;n&#65533;(&#65533;,g&#65533;&#65533;P&#65533;&#65533;&#65533;&#471;}&#65533;=y&#65533;'  v&#65533;	&#65533;]&#65533;N&#65533;&#65533;`&p^>&#65533;D0&#65533;&#65533;U&#65533;n6/&#65533;&#65533;/&#65533;Q "P;&#65533;&#65533;t&#65533;&#65533;&#65533;E&#65533;&#65533;&#65533;&#65533;&#65533;U&#65533; -&#65533;P&#65533;0&#65533;R/
B `&#65533;&#65533;&#65533;*&#65533;&#348;InWum&#1149;&#65533;D&#65533;e&#65533;k&#65533;3&#65533;C/&#65533;Rg&#65533;&#1811;7&#65533;&#65533; 3&#65533;{&#65533;
P&#65533;&#65533;R&#65533;
V v&#65533;p&#65533;&#65533;&#65533;&#65533; S&#65533;q&#65533;T&#65533;&#65533;Cp A&#65533;&#403;/h&#65533;A&#65533;&#65533;`-38H00@&#65533; &#65533;-^&#280;&#65533;&#65533;&#269;=~RdH&#65533;Xr z&#65533;J&#65533;&#65533;&#1651;g2i>k&#65533;&#65533;&#781;TZ&#65533;8R&#65533;P&#65533;&p(&#65533;A&#65533;0&#1041;&#65533;T&#65533;U&#65533;^	M&#65533;V&#65533;]&#65533;~V&#65533;X&#65533;e&#65533;j&#65533;8 (V&#65533;%&#65533;&#65533;&#65533;&#65533;&#133;&#65533;8&#65533;p&#65533;&#65533;O&#65533;}&#65533;V&#65533;&#1553;&#65533;k2&#65533;JV&#65533;&#65533;Mg&#65533;d&#65533;QBB_&#65533;k&#65533;&#65533;I&#65533;^&#65533;&#65533;&#65533;!B"&#65533;&#65533;N1&#65533;F&#65533;:&#65533;Y&#1453;]&#65533;&#65533;&#65533;&#23194;3&#65533;` C(e&&#65533;K&#65533;&#274;&#65533;U?>&#65533;@E+&#65533;&#49269;&#65533;&#65533;&#65533;g&#65533;\&#65533;&#65533;&#65533;&#65533;r&#65533;&#65533;&#65533;>E~&#65533;&#65533;F< e*&#65533;&#65533;-O@8&#65533;n;&#65533;|&#65533;	&#65533;&#415;_&#65533;&#65533;&#65533;Q&#65533; 	&#65533;~&#65533;&#65533;,h&#65533; "&#65533;&#65533;&#65533;&#65533;A&#65533;*&#141;&#65533;X&#65533;&#65533;T&#65533;&#65533;i&#65533;&#65533;hr&#65533;&#65533;<&#65533;xa; x&#65533;6?&#65533;M&#65533;:2&#65533;%d&#65533;&#65533;&#65533;I&#65533;H&#65533;&#65533;&#65533;(S&#65533;DU&#1775;G},
&#489;&#65533;&#65533;o&#65533;| C%B&#65533; 4LP&#65533;&#65533;Kk&#65533;!&#65533;q&#65533;X&#65533;&#142;T&#65533;&#65533;)&#65533;&#65533;&#65533;&#65533;3`&#1550; &#65533;&#65533;&#65533;&#65533;D&#1284;DI&#65533;J&#65533;&#65533;&#144;Z&#65533;&#624;&#65533;at&#65533;E
&#65533;q$!&#65533;$4&#65533;E&#65533;&#65533;&#65533;4&#65533;&#65533;(F&#65533;@&#65533;@cI'&#65533;&#65533;b&#65533;&#65533;"J#7=M&#65533;&#65533;&#65533;&#65533;&#65533;&#65533;0&#65533;&#65533;6$&#404;?&#65533;&#65533;&#65533;&#65533;&#65533;~&#65533;J&#65533;u&#65533;8&#141;/&#65533;T&#65533;g&#65533;	&#65533;F&#65533;&#65533;&#65533;u&#65533;AAe&#65533;&#65533;D&#65533;&#65533;,\&#65533;[&#65533;$&#65533;&#65533;;&#65533;&#65533;0C&#65533;K&#65533;P&#65533;&#65533;@&#65533;&#65533;&#65533;&#65533;&#65533;&#65533;&#65533;Y&#65533;.;)0`A&#65533;<~v&#65533;dn&#65533;&#65533;	 &#65533;,&#65533;&#65533;t,&#65533;&#65533;
&#65533;&#65533;,:1&#65533;&#364;&#65533;6BX&#65533;F&#1381;x&#65533;h/&#65533;&#1471;Z&#65533;Jc8@&#65533;&#65533;h\&#65533;&#65533;&#200;08 b&#65533;*&#65533;5`lK25<&#65533;&#65533;I&#65533;&#65533;FS&#65533;&#65533;&#65533;&#65533;H&#65533;R&#65533;65,-: &#65533;&#65533;&#65533;&#65533;&#65533;&#65533;&#65533;&#1113;&fpa&#65533;N=6]&#65533;A&#376;kDs&#1306;*Q8`&#65533;)&#65533;]!3&#65533;"&#65533;dpk&#65533;&#1564;&#65533;
q^XC&#65533;&#65533;A&#337;,0&#65533;&#65533;B&#65533;|&#65533;>@BL&#65533;&#65533;[&#65533;&#348;&#65533;%&#65533;&#65533;&#65533;&#65533;Z&#65533;V%&#65533;7&#65533;&#1019;&#65533;.&#65533;&#65533;&#65533;&#65533;&#9012;&#65533;&#65533;&#65533;&#65533;p,s&#65533;&#65533;&#65533;T&#65533;&#65533;&#65533;W&#65533;IOP&#65533;&#65533; Y&#65533;Az&#65533;&#65533;&#197;&#65533;&#65533;&#65533;&#65533;#.&#65533;Z&#65533;i&#65533;t&#65533;&#65533;8&#65533;>6&#969;&#65533;&#65533;&#65533;0	/.MH&#65533;2~&#65533;&#65533;&#65533;&#1443;&#65533;&#65533;Es+!&#65533;9PAfL&#741;8&#65533;&#65533;&#65533;&#65533;"&#65533;i&#65533;&#65533;&#65533;&#65533;1<&#65533;&#65533;H`6&#65533;ZP&#65533;&#65533;&#65533;&#1504;&#65533;T&#961;&#65533;!&#65533;&#300;&#65533;#&#65533;&#65533;	gPC&#65533;&#1184;&#65533;3,&#65533;	 &#65533;&#65533;3*&#65533;u&#65533;l(E&#65533;&#65533;W&#65533;&#65533; &#65533;P&#65533;&#65533;w@&#65533;q&#1297;&#65533;1,&#65533;(t&#65533;\qRV&#65533;n&#65533;@&#65533;(%D&#65533;XV&#65533;&#65533;9&#65533;b&#65533;`&#65533;&#65533;p&#65533;+&#65533;`O1&#65533;&#65533;&#65533;5&#65533;B&#65533;&#65533;?&#65533;&#65533;&#65533;&#65533;N&#65533;S&#65533;)&#65533;z F&#65533;&#65533;&#65533;b4&#65533;F &#65533;~&#65533;&#65533;O&#65533;&#65533;&#65533;H&#65533;%&#65533;&#65533; &p&#65533;N&#65533;&#65533;&#65533;&#65533;
3&#65533;&#65533;&#65533;$&#65533;&#65533;&#65533;Y&#65533;4k 	&#65533;&#65533;	c4&#65533;&#65533;&#65533;s&#65533;L&#236;&#65533;&#65533;J-`C+T8&#65533;&#65533;9&#65533;W&#264;&#65533;&#65533;HI&#65533;&#65533;d&#65533;&#65533;DK&#65533;<B &#65533;&#65533;	&#65533;&#65533; #&#65533;&#65533;0&|&#65533;4&#65533;&#202;a&#65533;&#65533;&#65533;*R7&#65533;D1&#65533;&#472;&#65533;0&#65533;V&#65533;u-&#65533;\`&#65533;&#517;t&#65533;&#65533;!&#65533;!&#65533;J&#65533;&#65533;e&#65533;{Y&#65533;.oY&#65533;<&#65533;v&#65533;&#65533;&#65533;&#632; &#65533;&#65533;*2&#65533;X}p&#65533;&#65533;,
&#65533;&#65533;&#65533;&#65533;&#65533;5G`&#65533;&#65533;&#65533;JI&#65533; v=&#65533;T&#65533;	&#65533;0&#65533;&#65533;6&#65533;8d|&#65533;T&#65533;&#65533;&#65533;&#65533;&#65533;&#65533;&#65533;&#65533;?&#65533;&#65533;&#65533; &#65533;)&#65533;7	I@ 38&#65533;4&#65533;&#65533;#p <'I&#65533;d&#65533;&#65533;U&#65533;FD&#65533;`h&#65533;&#65533;P&#1560;&#65533;&#65533;&#65533;4k {Tw*&#65533;&#65533;9d&#65533;&#65533;&#65533;|&#65533;2R&#65533;&#65533;*&#65533; &#65533;&#65533;OIM:&#65533;,Jd&#65533;I&#65533;&#20734;s&#65533;&#65533;'C&#65533;&#65533;&#65533;&&#65533;$;&#65533;&#65533;&#65533;&#65533;)&#65533;QR&#65533;d&#65533;E&#1881;&#65533;1&#65533;;&#65533; ">UM&#65533;&#65533;&#65533;	&#65533;&#65533;ER&#32268;X4b#&#65533;	&#65533;F&#65533;R&#65533;
&#65533;c&#65533;&#65533;&#65533;&#65533;&#65533;&#65533;h&#65533; &#65533;"&#65533;&#65533;$o}&#65533;X&#65533;X#&#65533;&#65533;&#65533;v9&#65533;&#65533; H0&#65533;&#65533;&#65533;sC&#65533;&#65533;H&#65533;&#65533;&#1622;pq@&#65533; 	_$5&#65533;5Y.>1$&#65533;")iS&#458;&#65533;u&#65533;g&#65533;&#65533;&#65533;&#65533;_4f&#65533;A&#65533;&#65533;D&#65533;&#65533;&#65533;pvh&#65533;&#65533;J&#65533;&#917;&#1470;Du9"DB&#65533;$&#65533;a&#65533;&#65533;!&#65533;N&#65533;$:&#65533;&#65533;&#65533;&#65533;#&#65533;k&#65533;!v!&#65533;&#65533;&#65533;&#65533;&#65533;&#65533;%Y&#65533;3&#65533;&#65533;&#65533;,wA2&#65533;&#65533;&#65533;&#65533;&#65533;:&#65533;&#65533;/&#65533;6&#65533;h(&#65533;V&#65533;&#65533;iD&#65533;&#65533;&#65533;f&#65533;u)&#65533;&#65533;&#65533;U&#65533;8&#65533;f&#65533;&#65533;\&#65533;r&#429;&#65533;g&#65533; &#65533;&#65533;&#65533;`+eb&#65533;W&#65533;a&#1437;&#65533;&#65533;&#65533;&#65533;B&#65533;yVM;&#65533;9o%(~c&#65533;+&#65533;&#65533;jL&#65533;J&#65533;@&#65533; &#65533;&#65533;#&#65533;U&#65533;$Xb&#65533;X |&#65533;
dZ&#65533;g!&#65533;&#65533;&#65533;&#65533;&#65533;`&#65533;8&#65533;gJ&#65533;&#65533;&&#65533;&#65533;&#65533;X&#65533;&#65533;E&#65533;&#65533;B&#65533;%&#65533;&#65533;&#65533;`&#65533;&#65533;&#65533;	%H&#65533;;[&#39414;1ts#&#65533;NC&#65533;8*&#65533;&#65533;J&#65533;&#65533;H&#65533;&#65533; &#65533;kp3&#65533;k&#65533;&#65533;Ao&#65533;&#65533;&#65533;&#65533;hfFLN	0 $&#65533;&#65533;	&#65533;l&#65533;&#65533;6&#65533;m&&#65533;1Y-5&#65533;@&#65533;@&#1235;&#65533;&#65533;	&&#65533;&#65533;&#65533;&#65533;&#65533;LKJ&#65533;&#65533;&#65533;Sm&#65533;,c&#65533;&#65533;u&#65533;6&#65533;&#65533;`&#65533;@ Y &#65533;Q&#65533;JD&#65533;&#65533;!I&#65533;&#65533;8T&#65533;!0@&#65533;Y&#1240;DP&#65533;&#65533; O&#65533;&#65533;Z@$ &#1706;)E&#65533;}18Y&#65533;3&#65533;&#65533;&#65533;&#65533;&#65533;&#65533;IK&#65533;&#65533;&#65533;  &#65533;e&#65533;&#65533;%}yj&#65533;&#65533;9y&#65533;&#65533;&#65533;A&#65533;4 *_&#65533;&#65533;&#65533;&#65533;&#65533;&#65533;&#65533;&#65533;4&#65533;&#65533;
%D &#65533;F&#65533;F&#65533;&#65533;Hh&#65533;&#65533;&#65533;&#65533; &#65533;p8 &#65533;&#65533;&#65533;7-&#65533; `8&#65533;&#65533;3` b&#65533;&#65533;&#65533;&#65533;@&#65533;&#65533;&#65533;&#65533;L&#65533;;C&#65533;sq&#65533;7G4!0&#65533;&#65533;H&#65533;h&#65533;&#65533;t&#984;Wp&#65533;_&#65533;W&#65533;&#65533;&#65533;KX!&#65533;(2&#65533;&#65533;^&#65533;&#65533;bA&#65533;&#65533;&#1505;=&#65533;&#65533;C&#65533;&#65533;&#65533;F	HP/&#65533;!a&#65533;&#65533;&#65533;&#65533;&#65533;|3&#65533;PP&#65533;$&#65533;H@S0li&#65533;&#65533;&#65533;{h&#65533;&#65533;&#16844;M&#65533;&#65533;&#65533;&#65533;(&#65533; hI&#65533;&#65533;3^a&#65533; Nb&#65533;&#65533;&#65533;( "|L&#65533;a&#65533;2`11&#65533;&#65533;&#65533;`&#2018;ZZ&#65533;,|c&#65533;p &#65533;0`&A&#65533;* 7&#36466;&#65533;	&#65533;3&#65533;&#513;& /&#65533;%&#65533;&#65533;&#65533;&#65533;&#65533;}&#65533;.K&#65533;H&#65533;S&#65533;&#65533;&#65533;&#65533;c>h&#65533;&#65533;S&#65533;&#65533;9&#65533;` 'Hq&#65533;&#65533;hU &#65533;&#65533;b&#65533;&#65533;&#65533;t;	&#65533;&#65533;c&#65533;&#65533;&#65533;&#1157;?&#65533;	&#65533;>&#65533;K&#65533;&#65533;&#1663;C&#65533;z&#65533; &#65533;)0&#65533;&#65533;r&#65533;/&#65533;x6&#65533;X&#65533;*Y&#65533;&#65533;j&#65533;&#65533;&o&#65533;&#65533;(&#65533;&#65533;&#65533;&#65533;&#65533;+&#65533;d"5k&#1216;1&#65533;Z&#65533;	1a&#65533;b0&#65533;, 7&#65533;5&#65533;y&#65533;@&#65533;S&#65533;&#65533;&#65533;&#65533;R@&#65533;&#65533;&#65533;&#65533;g[&#65533;&#65533;kF&#35661;&#65533;&#65533;$TB&#65533;&#1215;&&#65533;&#65533;&#65533;p &#65533;&#65533;j&#65533;-8&#65533;P&#65533;&#65533;&#65533;&#65533;b&#65533;p&#65533;& &&#65533;&#65533;&#65533;&#65533;&#65533;&#65533;
&#65533;C?&#65533;
&#65533;Fp&#65533;&#1647;&#65533;&#65533;&#65533;/&#1537;R&#65533;&#65533;1&#65533;&#65533;YJ $0&#65533;&#65533;&#65533;&#65533;H&#65533;'&#65533; p9.Tb<&#65533;&#65533;YP&#65533;T\&#65533;-&#65533;&#65533;L
F&#65533;%N&#65533;&#65533;&#65533; (&#65533;&#65533;0&#65533;)&#1025;Pt&#65533;&#65533;i &#65533;&#65533;%&#65533;E&&#65533;&#65533;(&#65533; s&#65533;&#65533;&#65533;&#65533;E&#65533;&#65533;&#65533;&#65533; #&#65533;N &#65533;&#1625;&#65533;AQ&#65533;'&#1024;&#65533;&#65533;&#65533;(&#65533;8&#65533;  e&#65533;&&#39625;W&#65533;p &#65533;&#65533;&#65533;&#65533;T3&#65533;8&#1028;\&#65533;&#65533;9&#65533;D &#65533;&#65533;&#65533;&stZQ&#65533;Y&#65533;&#65533;ZE&#65533;&#65533;&#65533;&#65533;z`&#65533;&#65533;&#65533;mD&#65533;&#65533;p&#65533;&#65533;&#65533;%&#65533;`"E&#65533;8&#65533;r&#65533;&#65533;JBM&#65533;&#65533; &#65533; !0&#65533;G&#65533;,%SU-)0&#65533;&#65533;&#624;&#65533;&#65533;&#65533;H&#65533;&#65533;&#65533;&#65533;&#65533;&#65533;YP&#1024;&#65533;&#65533;,&#65533;&#2273;	&#65533;5&#65533;o&#65533;&#65533;(9&#65533; [<&#65533;&#1310;&#65533;&#65533;&#65533;&#65533;1"&#65533;H&#65533;D&#65533;&#65533;40&#65533;(&#65533;&#65533;&#65533;&#65533;&#65533;
5&#65533;&#65533;&#65533;&#65533;&#65533;\&#65533;3&#65533;&#65533;;&#65533;&#204;&#65533;(	
&#65533;2`&#65533;#&#65533;&#65533;&#65533;M8&#65533;&#65533;&#65533;&#65533;&#65533;&#65533;&#1404;&#65533;&#65533;@H&#65533;a&#65533;&#65533;i[&#515;%(&#65533;	K&#65533;&#65533;H5&#1536;)&#65533;Wx?W&#65533;^&#65533;&#65533;' &#65533;&#65533;&#65533;TL&#65533;lL&#65533;&#65533;{&#65533;h m[&#65533;2)&#65533;&#65533;&#65533;&#65533;&#65533;&#65533;&#65533;&#65533;
&#65533;$&#65533;1#&#65533;&#65533;0&#65533;@J&#65533;b&#65533;@?&#65533;&#65533;;p&#65533;]H&#65533;W&#65533;c&#65533;&#65533;?&#65533;&#65533;&#65533;*+&#65533;<&#65533;&#348;FA &#65533;P@&#65533;9
]8.&#65533;&#65533;a[@&#65533;&#65533;0&#65533;6&#65533;bL&#65533;&#65533;&#65533; @&#65533;HB&#65533;&#65533;LO&#65533;H<&#65533;&#65533;&#1484;&#658;QO.&#65533;$&#65533;&#65533;&#65533;&#65533;Hc&#65533;	&#1025;(&#1026;n!1/&#65533;&#65533;&#65533;&#65533;(&#65533;&#65533;Z+	XE0_H&#65533;&#65533;c`&#65533;K&#513;~&#65533;&#65533;L&#65533; &#65533;7&#65533;]&#65533;&#65533;9&#65533;&#65533;Jp&#65533;7&#65533;8&#65533;&#65533;x &#1026;I&#65533;/V&#65533;;p&#65533; S&#65533;&#65533;Q&#65533;&#65533;F&#65533;&#65533;H&#65533;&o&#65533;/0&#65533;&#65533;&#65533;	&#65533;$&#65533;&#65533;&#65533;&#65533;-0&#65533;|ZR&#65533;&#65533;h&#65533;&#65533;r4&#1744;&#65533;&#65533;/&#65533;&#65533;&#65533;P]XE&#65533;?}&#65533;&#15407;&#65533;@/YX&#65533;&#65533;q&#65533;a@H&#65533;&#65533;&#65533;&#65533;&#65533;&#65533;  &#65533;_X&#65533;g0HP&#65533;8&#593;&#65533;&#1227;&#65533;@m&#65533;	&#24281;	&#1024;&#65533;%&#65533;&#65533;3(3&#65533;&#65533;&#65533;x &#65533;&#756;0 X&#65533;h-&#65533;D&#65533;0&#65533;%&#65533;&#65533;va#)&#65533;&#65533;(&#65533;]&#65533;H&#65533;&#65533;e&#65533;&#65533;R&#65533;` &#65533;&#65533;&#65533;R&#65533;&#65533;&#65533;&#65533;*&#65533;&#65533;Q2g8&#65533;X&#65533;*&#34653;&#65533;h &#65533;&#65533;&#65533;(R(#&#65533;&#65533;&#65533;"\&#65533;&#65533;sT)i&#65533;&#65533;&#65533;&#65533;T&#65533;&#65533;&#65533; &#65533;)@T&#65533;0C&#65533;&#65533;%P&#65533;Wz&#65533;8 k\&#65533;0&#65533;*&#65533;&#65533;&#65533;|&#65533;3H&#65533;&#65533;&#65533;&#353;xY/&#65533;&#65533;	 -&#65533;[&#65533;&#65533;x&#65533;	] &#65533;?&#65533;&#65533;D&#65533;&#65533;&#65533;&#65533;C&#65533;&#65533;`7!T&#65533;e&#65533;S&#65533;8&#65533;&#65533;&#65533;&#65533;&#65533;\	
&#65533;3&#65533;&#65533;&#65533;&#65533;(L&#65533;/0,&#65533;"&#65533;gu' ZY&#65533;5]&#65533;&#65533;&#65533;	`&#65533;&#1992;&#65533;(b&#65533;30&#65533;$&#65533;&#65533;8&#65533;@&#65533;&#65533;&#65533;" &#65533;&#65533;*&#65533;[&#65533;&#65533;W&#65533;&#65533;0@&#65533;&#65533;>&#65533;Z\q&#65533; &#65533;@4P&#65533;\ &#65533;&#65533;:X &#65533;&#65533;&#65533;&#65533;I,&#65533;@5&#65533;&#65533;O&#65533;&#65533;3f(&#65533;Y`4&#65533;&#65533;N&#65533;&#65533;&#65533;8&#65533;Lj[&#65533;&#65533;UQW &#65533;'h*&#65533;&#65533;&#916;&#858;&#65533;	 &#65533;=&#65533;[&#65533;
&#65533;
`&#65533;&#65533;1[&#65533;&#65533;&#65533;+o&#65533;.&#65533;%X'&#65533;2&#65533;1&#65533;&#1378;3&#65533;"&#65533;&#65533;&#65533;@&#65533;l4&#65533;&#65533;&#65533; S &#65533; +&#65533;&#65533;I&#65533;P)&#65533;f &#65533;J&#65533;M&#65533;&#65533;Z&#65533;&#65533;&#65533;&#65533;PI&#65533;&&#65533;f8&#65533;\&#65533;&#65533;&#65533;8	&#65533;&#183;&#65533;s&#65533; &#65533;3&#65533;&#65533;&#65533;&#1680;b8&#65533;4&#65533; )&#65533;16&#65533;v&#65533;D&#65533;%&#65533;&#65533;m_.,&#65533;i&#65533;&#65533;[&#225;&#65533;&#65533;%3&#65533;&#65533;4X&#65533;=&#65533;&#65533;B&#65533;/&#65533;)&#1426;&#65533;%Q&#65533;&#65533;$&#65533;&#1316;&#65533;&#65533;&#65533;,+&#65533;&#65533;M&#65533;!&#65533;`&#65533;H&#65533;_X&#65533;!&#65533;	R&#65533;`\&#65533;b&#65533;{C&#65533;H (I4&#65533;&#65533;u&#65533;d&#517;9&#65533;&#65533;D&#65533;&#65533;&#65533; &#65533;&#65533;&#65533;&#1903;&#65533;&#65533;&#65533;c(x&#65533;Ni&#65533;e&#65533;&#65533;KG$V"&#65533;0b&#65533;&#65533;9{&#65533;]&#201; &#65533;&#65533;&#65533;&#65533;-&#65533;&#65533;&#65533;&	2&#65533;J&#1397;e4`&#65533;&#65533;2[(&#65533;x&#65533;&#65533;@Q H(hZ&#65533;&#65533;N&#659;&#65533;&#65533;&#65533;W&#65533;&#65533;ZO#z
&#65533;0D&#65533;S&#1817;&#65533;a&#65533;&#65533;H&#65533;&#65533;AG&#65533;&#65533;5` &#65533;&#65533;&#65533;gX`&#65533;E&#65533;&#65533;&#65533;yYQbP&#65533;&#65533;&#65533;%e&#65533;PAe&#65533;&#65533;>&#65533;.X&#65533;&#65533;&#65533;#`&#65533;M&#65533;&#65533;&#65533;&o&#65533;&#65533;&#65533;V^&#896;|&#65533;4&#65533;&#65533;X&#65533;&#65533;&#65533;%&#65533;>&#65533;bhf&#65533;3&#65533;&#1049;&#65533;&#65533;C&#65533;
&#65533;(&#65533;&#65533;%t+x &#65533;F_L19&#65533;C&#65533;&#65533;&#65533;~i&#65533; &#65533;&#65533;1a&#65533;]h?`&#65533;N&#65533;>&#65533;QS&#65533;&#65533;g%b &#65533;Tr&#65533;t&#65533;&#65533;3&#65533;&#65533;&#65533;41&#65533;&#65533;&#1092;0&#65533;/&&#65533;&#933;&#65533;[73&#65533;&#65533;&#65533;&#65533;0&#65533;Q&#65533;&#65533;]P&#65533;&#65533;&#65533;9&#65533;&#65533;?&#65533;D&#65533;vt4j9&#65533;&#65533;&#65533;^H&#1039;}&#65533;c&#65533;%F&#65533;&#65533;S&#65533; $&#65533;*w&#65533;&#65533;&#65533;&#65533;4&#65533;9@&#65533;&#65533;v&#65533;&#65533;kv1&#65533;&#65533;L&#65533;
&#65533; p/&#65533;2&#65533;&#65533;&#65533;&#65533;&#65533;&#65533;"2&#65533;(&#65533;Ic&#65533;.&#65533;&#65533;E&#65533;7; p&#65533;4 G&#65533;&#65533;d&#65533;&#65533;&#65533;v&#65533; &#65533;&#65533;&#65533;&#516;-&#65533;&#65533;&#372;8&#65533;&#65533;&#65533;P&#65533;5&&#65533;t*)&#65533;&#65533;p&#65533;-&#65533;7&#65533;&#65533;&#65533;EX&#65533;N&#65533;&#65533;&#908;&#65533;N&#65533;|
&#65533;&#65533;lQ&#65533;rk1&#65533;}&#65533;&#65533;&#65533;&#65533;"&#65533;.P&#65533;0&#65533;$&#65533;1&#65533;&#65533;"&#65533;n6&#65533;D@&#65533;^"&#65533;&#65533;p&#65533;#hE&#65533;&#65533;W N%&#65533;&#65533;qO8&#65533;&#65533;6&#65533;%
&#65533;&#65533;&#65533;32&#65533;&#65533;&#65533;0B&#65533;&#65533; &#65533;&#65533;-&#65533;vA)8&#65533;5&#65533;zQ&#65533;H&#65533;&#65533;&#65533;f|N3&#65533;Vo&#65533;&#65533;&#65533;XA&#65533;&#65533;&#65533;v)&#65533;&#65533;%&#65533;&#65533;1X&#65533;&#65533;-`R&#65533;&#65533;0 `&#65533;&#65533;u&#65533;&&#65533;&#65533;P&#65533;&#65533; #&#65533;&#65533;<(cH&#65533;eX&#65533;R&#65533;1re@&#65533;'&#65533;.&#65533;&#65533;>&#65533;&#65533;&#65533;&#65533;5x;&#65533;E&#65533;&#65533;P&#65533;&#65533;N9&#65533;	&#65533;8&#65533;&#65533;&#65533;&#65533;f&#65533;	&#65533;&#65533;{&#65533;H&#65533;&#1298;&#65533;&#65533;&#65533;
&#65533;m&#65533;&#1033;&#65533;&#65533;&#65533;&#65533;&#65533;&#65533;/ &#65533;&#65533;Y&#65533;&#65533;\.&#65533;&#65533;&#65533;M&#65533;T&#65533;&#65533;&#225;&#1088;&#65533;3&#65533;Q&#65533;&#65533;C&#65533;$&#65533;I&#65533;PSP&#65533;8&#65533;&#65533;d&#65533;&#65533;&#65533;X&#65533;&#65533;&#65533;d&#65533;&#65533;'H&#65533;&#1739;&#65533;&#65533;O&#65533;X&#65533;"@S&#65533;-]XN0
p5rok[t&#65533;E&#65533;@&#65533;D&#65533;&#65533;&#65533;~&#65533;&#65533; 0X&#65533;%&#65533;&#65533;1&#65533;3 2/)0&#65533;"p&#65533; &#65533;Ok&#65533;&#65533;&#65533;P&#65533;P&#65533;x&#65533;B&#65533;fh^_{5&#65533;&#65533;1g&#65533;:&#65533;&?&#65533;&#65533;&#65533;&#65533;R&#1736;p\&#65533;9&#65533;R&#65533;Ux&#65533;,&#65533;&#65533;Q&#65533;C&#65533;@&#65533;&#65533;Q&#65533;&#65533;&#65533;&#65533;f &#65533;)HYW&#65533;&#1570;"&#65533;&#65533;k7Y&#65533;&#65533;&#65533;&#65533;X `&#65533;X@*x)x&#65533;#0&#65533;M&#65533;ZF2&#65533;&	&#65533; &#65533;&#65533;A&#65533;Q&#65533;<&#65533;&#65533;&#65533;f8NH&#65533;?&#65533;!&#65533;&#65533;&#65533;&#65533;+&#65533;V[Q&#65533;J2&#65533;&#65533;&#1672;z&#65533;&#65533;&#65533;&#65533;-&#65533;[&#65533;&#65533;&#65533;[&#65533;P&#65533;&#65533;|&#65533;	&#65533;+V<&#65533;h&#65533;v&#65533;&#65533;&#65533;&#65533;t1&#65533;&#65533;&#65533;&#65533;h&#65533; &#65533;&#65533;&#65533;1S&#65533;&#65533;&#65533;&#65533;&#65533;&#65533;&#65533;&#65533;&#65533; &#65533;0 a&#65533;&#65533;&#65533;5&#65533;k&#65533;H9&#65533;RP&#1047;&#65533;&#65533;&#65533;i&#65533;&#65533;&#65533;p&#65533; &#65533;&#65533;&#65533;&#65533;I&#65533;R&#65533;1x&#65533;&#65533;
&#65533;&#65533;2&#65533;&#65533;;p&#65533;<&#65533;`T&#65533;&#65533;&#65533;&#65533;&#65533;&#65533;	bb&#59045;Q&#65533;v&#65533;&#65533;&#65533;	b
h&#65533;8&#65533;&#65533;&#65533;&#65533;qD&#65533;&#65533; W&#65533;HhY&#65533;&#65533;&#65533;d&#65533;&#65533;&#65533;&#65533;&#65533;;&#65533;&#65533;`&#65533;&#65533;&#65533;E&#65533;/&#65533;&#65533;d &#65533;<&#65533;&#65533;?&#65533;&#65533;&#65533;&#65533;&#65533;&#65533;&#65533;bg&#65533;&#65533;g
:k&#65533;&#65533;&#65533;+=J: `&#65533;"&#396;	&#1032;Q&#65533; &#65533;t&#65533;X&#65533;#&#660;*W&#65533;&#65533;&#65533;%&#459;&#65533;f&#1196;i&#65533;&&#924;:w&#65533;&#65533;s@&#792;-&#65533;-&#65533;d&#65533;%Az&#65533;&#65533;E&#65533;Bv$``&#65533;&#65533;B&#65533;&#1793;&#65533;&#65533;+X&#65533;g&#922;&#65533;m&#65533;l&#65533;Y&#65533;&#65533;&#65533;Bvv!&#65533;d&#65533;l00&#65533;&#65533;&#1239;F&#65533;bt&#65533;c&#65533;[&#65533;&#65533;&#65533;}&#65533;&#65533;-&\&#65533;*&#65533;&#65533;0&#65533;&#65533;dj	7&#65533;H&#65533;O&#65533;&#65533;Djr4&#65533;&#1322;a&#65533;&#65533;&#65533;&#65533;5&#65533;&#65533;<2E&#65533;&#65533;vK&#65533;&#65533;_&#65533;&#65533;&#65533;Xo&#65533;Bi0&#65533;@A6|(c6&#65533;&#65533;[&#65533;&#65533;2;&#65533;&#532;0&#65533;f&#65533;&#65533;bB&#65533;c&#65533;&#65533;&#65533;&#65533;&#445;2A&#65533;+&#65533;l1&#65533;wY&#65533;=YN &#65533;&#65533;t@&#65533;&#65533;&#65533;%&#65533;&#65533;&#65533;
)&#584;E&#65533;f&#65533;&#65533;B&#65533;34&#65533;WT&#65533;&#65533;&#65533;S&#65533;7&#65533;&#65533;&#65533;Yx!&#65533;:&#65533;&#65533;&#65533;&#65533;&#65533;xA&#65533;D&#65533;dXd"G&#65533;9@&#65533;
G@&#65533;&#65533;+&#520;5&#65533;Yd&#65533;Y&#65533;&#65533; &#65533;&#65533;(L$!JB5&#65533;L3&#65533;0bE&#65533;5F&#65533;mz&#65533;&#65533;9&#65533;QK{&#65533;1&#65533;&#65533;,&#65533;&#65533;&#65533;&#65533;K6&#65533;&#65533;}1%p&#65533;C&#65533;X8&#65533;&#65533;5,x&#65533;R&#65533;ZmN&#1705;&#65533;})1&#65533;!&#65533;}&#662;&#65533;&#65533;&#65533;TAA&#65533;&#65533;i&#65533;W[&#65533;&#65533;&#65533;CL{6&#65533;u&#65533;fS&#65533;.&#65533; &#65533;&#65533;.&#65533;&#65533;Kt9&#65533;&#65533;/&#65533;&#65533;&#65533;&#65533;pQ&#65533;(Fd0&#65533;&#65533;&#65533;&t&#65533;&#65533;RG]&#65533;&#65533;&#65533;zYu&#65533;4Lb&#65533;[&#1673;&#65533;&#65533;)&#65533;&#65533;&#65533;&&#65533;&#301;&#65533;&#65533;PT5	&#65533;r~&#65533;&#65533;&#65533;z&#65533;&#65533;}&#65533;b&#65533;Zy&#65533;&#65533;&#65533;(VvQA &#65533;&#65533;%&#65533;&#65533;&#65533;l&#65533;	iV3&#65533;&#65533;"
I(q&#65533;S`R&#65533;&#65533;&#65533;&#1325;&#65533;D&#65533;*&#65533;&#65533;&#65533;z$&#65533;&#65533;hv#C&#65533;&#65533;&#65533;@5&#65533;G` &#65533;&#65533;&#65533;/&#65533;uJ@&#65533;&#65533;p{&#65533;&#65533;&#65533;n<.&#65533;}{3&#65533;/&#65533;<a&#704;N&TI&#65533;&#65533;&#65533;C|&#290;Kv&#1057;92&#65533; &#65533;&#65533;p$&#65533;, &#65533;&#65533;&#65533;kt&#65533;&#65533;&#65533;n&#65533;m&#65533;&#65533;P&#65533;&#65533;4&#65533;&#65533;I&#65533;3&#65533; &#65533;T&#65533;&#65533;&#65533;v0	GXR&#65533;&#65533;p3&#65533;$q&#65533;L.J&#65533;&#65533;x&#65533;&#65533;$`&#65533;&#65533;&#65533;8 &#913;w&#1784;&#65533;&#65533;j6q&#65533;vt 
&#65533;&#65533;F&#65533;&#65533;&#65533;s&#65533;f:#3&#65533;&#65533;J&| &#65533;&#65533;
p?&#65533;&#65533;&#1932;&#65533;3&#65533;'\&#65533;!&#65533;U]&#65533;&#65533;=p"#&#65533;
1&#65533;t&#65533;&#65533;&#65533;Q&#65533;&#65533;mT@ &#65533;	&#65533;&#65533;3$)RL0&#1636;&#65533;,&#65533;D&#65533;BX&#65533;1&#65533;w&#65533;e&#65533;&#65533;&#65533;g&#65533;&#65533;&#65533;&#65533;U&#65533;&#65533;&#65533;((1&#65533;)\&#65533;6&#65533;$&#65533;&#65533;&#65533;,&#65533; ,&#65533; 8&#65533;p&#65533; %&#65533;&#65533;V&#65533;a,&#65533;
(&#65533;8
_n&#65533;r D&#65533;&#65533;X3R&#65533;&#65533;Kx&#65533;;H &#65533;+yj&#65533;&#65533;( >AE&#65533;#B&#65533;&#65533;&#65533;B`&#65533; `&#65533;&#65533;&#65533;&#65533;(EAN~N&#65533;&#65533;]&#65533;&#65533;D&#65533;Hq[R&#65533;P&#65533;*&#65533;&#65533;,&#65533;a&#65533;F&#65533;h&#65533;&#65533;(&#65533;&#65533;&#65533;DV&#65533;&#65533;}1"&#65533;&#65533;=g&#65533;b &#65533;m&#65533;t'q	&#65533; 0&#65533;&#65533;*&#65533;gCZ|&#65533;&#65533;V&#65533;~V&#65533;&#65533;&#65533; 0&#65533;&#1612;Zv1O|a:
&#65533;&#65533;&#65533;Fxe&#65533;@&#65533;&#65533;&#65533;)&#65533;fPz"*}r&#65533;O&#65533;&#65533;	R &#65533;&#65533;!&#65533;&#65533;&#336;0&#65533;&#65533;{&#65533;E&#65533;&#65533;%&#65533;pH&#65533; F&#65533;/&#65533;&#65533;&#65533;[%n&#65533;D&#65533;1*5&#65533;&#65533;&#65533;S
&#65533;&#65533;8d&#65533;&#65533;&#65533;Br&#65533;\&#65533; $ab&#65533;\&#65533; 	&#65533;&#65533;&#65533;&#65533;E&#65533;u^&#65533;&#65533;&#65533;N&#65533;S90&#65533;V&#65533;RDJ&#65533;*&#65533;J&#65533;p&#65533;&#65533;|9&#606;R&#65533;Pp&#65533;&#992;&#65533;	6`&#65533;A&#65533;H&#65533;N&#65533;`&#65533;B}&#65533;&#65533;
D&#65533; q/
&#65533;AN1+1CY &#65533;&#65533;8&#65533;A&#65533; &#65533;<&#65533;tcqX&#65533;I&#65533;bmVr&#65533;-&#65533;&#65533;&#1285;&#65533;2U&#65533;&#65533;c&#65533; &#65533;&#65533;&#65533;&#65533;EB&#65533;3&#65533;e(&#65533;w(&#65533;&#65533;!X&&#65533;u&#65533;E1J&#65533;e&#65533;"2&#65533;&#65533;&#65533;&#65533;&#1074;m,?M\(\iR.&#65533;&#65533;u/$&#65533;&#65533;pG#+'&#65533;&#65533;&#65533;e4&#65533;&#65533;&#65533;CH&#1024;\&#65533;U/) Z096&#65533;&#65533;&#65533;"&#65533;&#65533;&#65533;&#1101;&#65533;zj&#65533;M]R&#65533;&#65533;!&#65533;&#65533;LZ&#65533;s;0&#65533;`&#65533;x&#65533;&#65533;, ?x&#65533;-|&#65533;5$&#65533;`C&#65533;&#65533;&#3404;r&#65533;&#65533;1&#65533;&#65533;e&#65533;&#65533;
Glh]W9&#65533;&#65533;&#309;&#65533;&#65533;&#65533;V%&#65533;&#65533;&#65533;&#65533;X&#65533; &#65533;&#65533;&#65533;&#65533;4&#1257;&#65533;&#65533;&#65533;*&#65533; &#65533;d &#65533;Q&#65533;&#65533;&#65533;@&#65533;y)W!&#65533;&#65533;&#65533;!&#65533;r&#65533;W&#65533;&#404;&#65533;&#65533;S&#65533;iE&#65533;b&#65533;cd&#65533;.&#65533;,&#65533;&#65533;&#65533;&#65533;+&#65533;dH&#65533;a$C&#65533;&#65533;&#65533;&#65533;:p&#65533;&#65533;&#65533;6&#65533;&#65533;&#65533;@.`&#65533;T&#65533;=&#65533;{&#65533;2j f&#65533;&#65533;&#65533;&#65533;L&#65533;X7&#65533;&#604;&#65533;vUS 
&#256;
&#65533;@&#1932;&#1811;Z&#232;b&#65533;@B2 &#65533;@&#65533;&#65533;0&#1060;&#65533;e&#65533;&#65533;
P
&#65533;&#65533;&#65533;&#65533;&#65533;$&#65533;&#65533;
g&#65533;.&#65533;pD`&#65533;&#65533;&#65533;2sS1@ Q&#65533; &#2024;q8&#65533;&#1193;&#1756;&#65533;QXD-&#65533;&#65533;&#65533;f&#65533;"(&#65533;&#65533;&#65533;>9	&#65533;&#65533;p&#65533;/&#65533;s&#65533;Xe&#65533;&#65533; 2&#65533;&#65533;l&#65533;#pP &#65533;&#65533;&#65533;&#65533;!)@&#65533;&#65533;	a&#65533;&#65533;}H&#65533;&#65533;9q&#65533;&#65533;&#65533;&#65533;8Q&#65533;&#65533;&#65533;o&#65533;&#65533;C8(=S&#65533;-&%D/J&#1399;`&#65533;Hk&#65533;&#65533;`&#65533;&#65533;&#65533;&#65533;0&#65533;'&#65533;b&#65533;&#65533;yI&#65533;%&#65533;&#65533;8z&#65533;&#65533;&#65533;&#65533;&#65533;&#65533;$E&#65533;A&#65533;6&#65533;1r&#65533;A0&#65533;&#65533;&#65533;&#1420;G"&#65533;@&#65533;&#65533;&$&#65533;&#65533;	&#65533;$&#65533;Z&#65533;&#65533;&#65533;Q&#65533;9l&#65533;&#65533;&#65533;%&#65533;&#65533;&#65533;MxAm&#65533;2e:&#65533;A&#65533;"&#65533;'^H1 &#65533;&#65533;E&#65533;U&#65533;&#65533;&#7444;xa&#65533;0&#65533;T&#65533;uL$&#65533;&#65533;#&#65533;^&#65533;&#65533;r+t&#65533;9W&#65533;&#65533;,r $\&#65533;&#65533;&#65533;8tx&#65533;&#65533;H&#65533;&#65533;&#65533;@&#65533;?&#65533;F&#65533;&#65533;Q&#953;3&#65533;.4q&#65533;&#65533;&#65533;ZH0&#65533;E&#65533;t&#65533;
+6a&#65533;X&#65533;&#65533;&#65533;&#65533;&#65533;t&#65533;&#65533;` &#65533;J&#65533;}&#65533;0&&#65533;&#65533; |&#65533;&#65533;:7*&#65533;Nr&#65533;.L&#65533;`&#65533;9&#65533;&#402;&#65533;#|&#65533;&#65533;|&#65533;y*&#65533;&#65533;&#65533;&#177;&#65533;#/P&#65533;&#65533;x&#65533;&#65533;ez8C6;3t&#65533;1&#65533;)&#65533;7`&#65533;&#65533;&#65533;C&#65533;&#65533;&#65533;dv@
{H&#65533;&#65533;2&#65533;`tBa&#65533;&#65533;9?&#65533;&#65533;T`C&#65533;&#65533;1&#65533;s:a,G&#65533;&#65533;u?&#65533;#&#65533;B$XA)&#65533;!&#448;&#65533;N&#65533;VK&#65533;m&#65533;&#65533;&#65533;&#65533;&#65533;'&#65533;&#65533;&#1893;&#65533;z&#65533;&#65533;&#65533;&#65533;@&#65533;&#65533;o&#65533;&#65533;&#65533;Y&hB&#65533;^3|B&#65533;hQ&#65533;&#65533;&#65533;&#65533;&#65533; xB&#65533;q^t&#65533;B$&#65533;t&#65533;&#65533;y&#65533;	$& /M&#65533;mAp&#65533;&#65533;&#65533;&#65533;g!&#65533;&#65533;&#65533;&#65533;`&#65533;D&#65533;*`&#65533;2lB E&#65533;&#65533;&#65533;&#65533;a&#65533;&#65533;yV|@&#65533;A.(Wt *d"&#65533;D@&#65533;I&#65533;&S&#65533;&#65533; C.&#65533;&#65533;-&#65533;&#65533;
&#65533;&#65533;&#65533;`&#65533; A#xt4&#65533;/8\\&#65533;&#65533;&#65533;&#65533;@`&#65533;&#65533;&#65533;&#65533;/&#65533;&#65533;&#65533;p]&#65533;hi&#65533;d8&#65533;&#65533;+C}%&#65533;3&#1282;p&#65533;&#65533;&#65533;	&#1420;>&#65533;&#65533;,&#65533;C5T&#65533;-&#65533;&#65533;&#65533;%$&#65533;[$C)&#65533;A&#512;@&#65533;&#65533;&#65533;&#65533;]L&#65533;+&#65533;\C(&#65533;
&#65533;a&#65533;&#65533;`HP@\#&#65533;&#65533;4&#65533;/&#65533;&#65533;L&#65533;&#65533; &#65533;FP&#65533;d&#65533;PB&#65533;&#65533; &#65533;&#65533;&#65533;&#65533;~%b&#65533;q&#65533;&#65533;~-IX$&#65533;&#65533;&#65533;&#65533;&#65533;&#65533;5Bt@&#65533;M&#65533;Q4&#65533;&#1417;&#65533;a&#65533;22 "&#65533;&#65533;2&#65533;2'&#65533;`e`&#1656;&#65533;]F&#65533;$&#65533;&#65533;.&#65533;E3(0&#65533; S&#65533;&#65533;Fa&#65533;,&#65533;#`t4&#65533;0h&#65533;&#65533;l#&#65533;&#65533;TG(&#65533;06/&#65533;]&#65533;m&#65533;A
@&#65533;U&#65533;$&#65533;#&#65533;&#65533;(&#65533;B5&#65533;&#65533;&#65533;&#65533;#&#65533;&#65533;m&#65533;v&#65533;&#65533;p&#65533;&#65533;xc&#65533;`7&#65533;BQ &#65533;&&#65533;&#65533;&&#65533;&#65533;&#65533;&#65533;@&#65533;55&#65533;&#65533;&#65533;&#65533;&#65533;&#65533; f&#65533;3&#65533;&#65533;@&#65533;&#600;&#65533;&#65533;Fx&#65533;X"P!!&#65533;+,&#65533;`@&#65533;%Z&#65533;@&#1280;$C&#65533;)&#65533;B&#65533;&#65533;&#65533;&#65533; &#65533;]&#65533;&#65533;&#824;&#1607;L&#65533;&#65533;%&#65533;&#65533; J&#65533;&#1794;h 3&#65533;@&#65533;&#65533;aN&#65533;M&#65533;OH&#65533;$&#65533;&#65533;0&#65533;8&#65533;4A\&#65533;?o0&#65533;&#65533;\&#65533;~)&#65533;&#65533;+Z&#65533;C$&#65533;\&#65533;&#65533;H &#65533;&#65533;&C}I&#65533;3&#65533;+p&#65533;l&#65533;&#65533;&#65533;&#65533;&#65533;D8@&#65533;&#65533;&#770;&#65533;&#65533;&#65533;Y &#65533;&#65533; $e&#65533;=&&#65533;&#65533;&#65533;ET &#65533;#&#32905;&#65533;f&#65533;<C24]@&#65533;^4&#65533;&#65533;&#65533;b&#65533;&#65533;@ L@p&#65533;]&#65533;Q&#65533;&#65533;&#65533;#&#65533;t`IAs&#138;V&#65533;De&#65533;#l/&#65533;njB|@&#65533;&#65533;"
rUD@8&#65533;-&#65533;&#65533;%&#65533;&#65533;
&#65533;V&#65533;4&#65533;M&#65533;&#65533;&&#65533;&#65533;q&#65533;&#65533;&#65533;
&#65533;*&#65533;&#65533;
&#65533;&#65533;aJL&#65533;\&#65533;&#65533;g&#65533;xY&#65533;&#65533;&#65533;&#65533;&#65533;&#65533;HHLX&#65533;&#65533;jm&#65533;1&#65533;B&#1524;p&#65533;&#65533;&#65533;I x !&#65533;+h &#65533; e&#65533;&#65533;&#65533;  &#65533;&#65533;/&#520;&#65533;&#613;&#65533;&#65533;&#65533;&#65533;&#6000;`$&#65533;&#65533;	&#65533;&#65533;&#65533;&#65533;&&#65533;&#65533;&#65533;&#65533;c&#65533;&#65533;+&#65533;H&#65533;h&#904;b&#65533;&#65533;&#65533;&#65533;6&#65533;&#65533;&#65533;&#65533;S4&#606; &#65533;P&#65533;v&#65533;&&#65533;@&#65533;&#65533;)&#65533; ,&#65533;&#65533; P&#65533;&#65533;B`2D3$&#65533;,lB&#65533;rH&#1820;c 4@
&#65533;&#65533;' &#65533;&#65533;&#65533;&#65533;r&#65533;&#65533;&#65533;ay6H&#65533;T&#65533;E^&#65533;&#65533;$&#65533;&#65533;&#65533;2dB&#440;&#1188;1ZS&#65533;&#65533;}4&#65533;~&#65533;/&#1961;K&#65533;\&#756;L&#65533;&#65533;&#65533;&#65533;4y>&#65533;B&#65533;&#65533;H3&#65533;B&#65533;@cA&#65533;g&#65533;XD@&#65533;&#65533;,Hh`1C1&#65533; hd&#65533;<&#65533;&#65533;&#65533;,p&#65533;O=0Th&#65533;&#65533;&#65533;&#1054127;&#65533; |&#65533;$&#65533;B1XX&#65533;TBA&#65533;.&#65533;&#65533;&#65533;&#65533;`/FQg&#65533;*&#65533;&#65533;M&#65533;
+&#65533;Bf&#65533;&#65533;&#65533;ZN&#65533;F&#65533;&#65533;#@&#65533;&#65533;B&#65533;&#65533;0H&#65533;&#65533; E&#65533;M&#65533;&#65533;V=!(N`&#65533;(&#65533;&#65533;&#65533;&#65533;y&#65533;&#65533;$&#35938;&#65533;I,&#65533;&#65533;&#276;&#65533;t(&#65533;&#65533;6&#65533;&#65533;&#835;&#65533;&#65533;&#65533;&#65533;&#65533;&#65533;f3&#65533;B&#65533;&#65533;(X&#65533;XC&<&#65533;&#65533;&#65533;&#65533;&#65533;)F&#65533;&#65533;&#65533;&#65533;M&#65533;'&#65533;&#65533;}<&#65533;&#65533;(jN*fb&#65533;&#426;&#65533;&#65533;T&#65533;&#65533;
&#65533;EFe&#65533;&#65533;&#65533;$A&#65533;&#65533;]}P&#65533;&#65533;\x@&#65533;&#65533;&#65533;&#65533;1&#65533;	T6&#65533;&#65533;&#65533;@&#65533;A-P&#677;&#65533;&#65533;0&#65533;0'@&#65533;&#1081;&#1982;Vc&#65533;&#65533;&#65533;&#65533;&#65533;&#1509;&#65533;&#65533;%<&#65533;&#65533;`,&#65533;&#65533;&#65533; 
4&#65533;	&#65533;~@&#65533;&#65533;&#65533;&#65533;A&#65533;+&#65533;N&#65533;&#65533;&#65533;Z&#65533;L&#65533;&#65533;&#779;]&#65533; &#65533;B&#65533;&#65533;&#65533;&#65533;2&#65533;jD &#65533;X)&#65533;m&#65533;&#65533;B !&#65533;&#1977;&#65533;}&#65533;H/&#65533;K&#65533;l&#65533;!\&#65533;l&^Z&#65533;&#65533;BtA&#65533;&#65533;+o&#65533;&#65533;&#65533;@,<\C x[&#65533;
&#65533;=F&#65533;&#65533;HA!&#65533;B &#65533;&#65533;3&#65533;L&#65533;tD&#65533;&#65533;	g&#65533;&#1997;&#65533;&#65533;Z&#65533;E0 d&#153;h2$B&#65533;&#32333;bt&#65533;&#65533;L&#65533;^&#65533;&#65533;*l)Z&#65533;1&#65533;&#65533;&#65533;@&#65533;&#65533;> &#65533;&#65533;/&#65533;&#65533;&#65533;C&#65533;M&#65533;Fh@d&#65533;:&#65533;*&#65533;A&#256;&#65533;&#65533;&#65533;&#65533;E3&#65533;&#65533;X%&#65533;U&#2011;>$@&#65533;&#65533;&#65533;&#65533;l:C0&#65533;
PSvp&#65533;&#65533;&#65533;&#65533;&#65533;&#65533;*0&#65533;o&#65533;~D `&#65533;&#65533;B.-&#65533;2&#65533;&#65533;&#65533;&#65533;&#65533;	&#65533;&#65533;&#65533;P&#65533;'4&#65533;vL&#65533;1&#65533;	&#65533;X&#476;&#65533;&#65533;&#65533;$&#65533;&#65533;&#65533;&#65533;3&#65533;e&#65533;iV1p&#65533;&#65533;q3ZD&#65533;)&#65533;&#65533;V+&#65533;A&#65533;@&#65533;'<&#65533;Z&#65533;B$@A{&#65533;)&#65533;&#65533;_c< &#65533; n&#65533;&#65533;&#65533;&#65533;&#65533;9-&#65533;&#65533;W&#65533;&#65533;&#65533;[&#65533;&#65533;&#65533;&#65533;&#65533;@@&#65533;&#65533;%2&#65533;&#65533;&#65533;&#65533;&#65533;k|&#65533;D&#65533;@ &#65533;&#153;L&#65533;B"&#65533;&#65533;U&#65533;&#65533;&#65533;&#65533; &#65533;J&#65533;!&#65533;&#65533;&#65533;&#65533;3&#65533;%&#65533;^&#65533;&#65533;8&#65533;2&#65533;m&#65533;&#65533;&#65533;&#65533;-P&#65533;&#65533;&#65533;&#65533;&#65533; (&#65533;L&#65533;5/8&#65533;&#65533;
kr&#65533;&#65533;0&#65533;HA&#65533;*&#65533;0D&#65533;C&#65533; &#65533;&#65533;" &#65533;&#65533;D.gH&#65533;r&#65533;&#65533;&#65533;&#65533;P  &#65533;A&#65533;s3t&#65533;&#65533;&#65533;L&#65533;Fg&#65533;&#65533;@4&#65533;&O2L&#65533;D&#65533;/&#65533;(yX&#65533;&#65533;'&#65533;&#65533;
V/&#65533;GB&#65533;)&#65533;&#65533;q&#65533;&#65533;&#65533;`&#65533;<&#65533;&#65533;3pn|&#65533;&#65533;&#65533;&#65533;*D.&#65533;(&#65533;~&#1838; &#65533;&#65533;&#65533;&#65533;T&#65533;'&#65533;&#65533;2X&#65533;&#65533;&#65533;l-'&#65533;&#65533;&#65533;D&#65533;	&#65533;&#65533;&#65533;&#65533;&#65533;*MM@&#65533;	9-tA|&#65533;&#65533;&#65533;t&#65533;&#65533;	&#65533;&#65533;&#1024;-X&#65533;L&#65533;2l&#65533;&#65533;
&#65533;hP@&#65533;A$&#65533;&#65533;&#65533; |&#65533;G*k$+3&#65533;m&#65533;~@&#65533;>"r3&#65533;&#65533;&#65533;&#65533; !&#65533;[&#65533;&#65533;*&#65533;&#65533;H&#65533;&#65533;&#65533;(&#65533;&#65533;&#65533;L&#65533;.&#65533;&#65533;!'O0h&#65533;&#65533;P&#65533;Q&#65533;&#65533;&#65533;&#65533;&#65533;./&#65533;.7&#65533;NH8*`&#65533;&#65533;&#65533;! &#65533;a&#65533;EI&#65533;D&#65533;@&#65533;&#65533;,<Gb/&#301;VA@&#65533;4j&#65533;E&#65533;t$&#65533;BTk14&#65533;V&#65533;t/mdTE@&#65533;&#65533;&#65533;7o&#65533;&#65533;*&#65533;&#65533;05IH@H&#65533;t&#65533;(D&#65533;mG<@&#65533;&#65533;HB)&#65533; Wb[&#65533;B'xG&#65533;M&#65533;[)&#65533;llL&#1574;&#65533;$f&#65533;&#65533;W&#65533;RC0C-&#65533;A4XJ\&#65533;[&#65533;  &#65533;&#65533;&#65533;&#65533;&#65533;&#65533;R&#65533;2&#65533;&#65533;&#65533;@&#65533;Z&#65533;&#65533;34&#65533;
0&#65533; &#65533;B7&#65533;0X&#65533;@&#1067;&#65533;&#366;))&#65533;h 
&#65533;  &#65533;&#65533;&#65533;%&#65533;&#65533;&#65533;R  &#1281;,&#65533;U3C#&#65533;&#65533;&#65533;&#65533;E&#65533;(@,&#65533;&#65533;A*&#65533;&#65533;&#65533;&#65533;#R;C/&#65533;&#65533;  &#65533;&#65533;V&#65533;.&#65533;&#65533;&#65533;&#65533;ds&#65533;b&#65533;/&#65533;ZC,U&	&#65533;&#65533;+&#65533; &#65533;&#65533;&#65533;&#65533;3&#65533;&#65533;D&#65533;U&#65533;p&#65533;&#65533;D&#65533;&#65533;&#65533;A.&#65533;ba&&#65533;Ah&#65533;O&#1515;K&#65533;&#65533;&#65533; T&#65533;&#65533;Z&#65533;&#65533;&#65533;&#65533;&#65533;&#65533;
&#65533;&#65533;&#65533;&#65533;&#65533;&#65533;P&#65533;&#582;&#65533;&#65533;&#65533;&#768; B%&#65533;&#65533;Xw&#65533;&#65533;)&#65533;&#65533;p&#65533;zA%&#65533;&#65533;[Hx4z&#65533;&#65533;N&#65533;
lA&#65533;M20&#65533;&#65533;ew&#2040;s&#1894;o) Y&#65533;4&#65533;-,&#65533; c&#65533;&#65533;&#65533;1 	&#65533;&#65533;&#65533;N&#65533;&#65533;	2&#65533;B<&#65533;&#65533;J(&#65533;&#65533;&#65533;x&#65533;0&#65533;&#65533;C&#65533;&#65533;@j&#65533;I4&#65533;\&#65533;o?&#65533;1l&#65533; &#65533;RZ&#65533;&#65533; &#65533;A%&#65533;&#65533;-&#65533;&#65533;&#65533;&#65533;2&#65533;(d%&#65533;&#65533;&#65533;0&#65533;&#65533;&#65533;;&#65533;&#1950;)&#65533;6&#65533;&#65533;E3&#65533;&#65533;&#65533;&#65533;W&#65533;TK&#65533;%@&#65533; &#65533;&#65533;V3&#65533;)&#65533;&#65533;<&#65533;&#65533;b&#65533;&#65533;&#65533;|&#65533;jG3 &#65533;+4&#65533;@w&#65533;|H&#65533;%&#65533;$ &#65533;A&#65533;&#65533;I&#65533; d&#65533;&#65533;JUh@xS&#65533;1C)$&#65533;&#65533;&#65533;&#65533;:]&#65533;IV&#65533;- C2&#65533;u`&#65533;&#65533;,&#65533;&#65533;6&#65533;c&#65533;Z&#65533;&#65533;&#65533;k&#65533;&#65533;&#1071;&#65533;&#65533;&#65533;s&#65533; I+1&#65533;&#65533;X+|J&#65533;&#65533;vaD&#65533;&#65533; &#65533;kF&#65533;^&#65533;0&#65533;&#65533;"&#65533;&#65533;&#65533;)&#65533;Y&#65533;&#65533;&#65533;N<m2&#65533;%&#65533;&#65533;	D&#65533;&#65533;&#65533;&#65533;&#65533;>&#65533;$@(&#65533;B&#65533;&#65533;&#65533;Y&#65533;&#65533;&#65533;&#65533;<v%&#65533;&#65533;&#65533;&#65533;1&#65533;0@)S&#65533;@&#65533;B*X&#65533;&#65533;&#65533; &#65533;!&#65533;.&#65533;At]&#852;&#65533;&#65533;&#65533;F&#65533;&#745;H^&#65533;@<8&#1049;&#65533;L;@`&#65533; *&#65533;8&#65533;!D&#65533;6&#65533;&#65533;&#65533;&#65533;.&#65533;&#65533;=k&#65533;&#65533;&#577;&#842;&#1386;dC&#65533;2>dX@&#65533;&#65533;?&#65533;&#65533;t&#65533;l`2W&#65533;&#1576;H&#65533;&#329;G&#65533;R&#65533;&#65533;&#65533;@&#65533; 	&#65533;L:&#65533;k&#65533;&#65533;&#65533;&#65533;&#658;&#65533;a&#1227;&#65533;&#65533;&#65533;&#65533;&#65533;[xb,H&#65533;!&#65533;&#65533;6u&#65533;R&#65533;&#65533;&#65533;&#946;&#65533;v^&#65533;z&#65533;/;"Ht&#65533;&#65533;p&#65533;&#131;#b &#65533;qc&#463;!G&#65533;<&#65533;re&#726;&#1468;&#65533;sg&#991;&#65533;VL&#65533;Q&#65533; -&#65533;&#65533;&#697;&#65533;&#65533;-/$*n:[!&#53787;P&#65533;&#65533;&#65533;T!&#65533;&#65533;&#65533;&#65533;&#65533;'$&#65533;z&#65533;}&#65533;B&#65533;&#65533;Z&#1838;&#65533;d&#65533;*&#65533;A&#65533;&b&#65533;	&#65533;&#65533;T &#65533;%&#65533;|cF=&#65533;&#65533;f&#65533;&#65533;&#65533;&#65533;P&#65533;&#65533;&#65533;KL)c&#65533;&#65533;&#65533;f"
GZ&#65533;E&#65533;&#65533;Xk/8&#65533;&#65533;FL&#65533;&#65533;:&#65533;&#65533;<&#65533;.&#65533;P&#65533;9&#65533;03
AQ&#65533;&#65533;2b(#&#65533;:&#65533;&#65533;M&#65533;a&#65533;by&#65533;N&#65533;&#65533;&#1724;C&#65533; ,&#65533;&#65533;"&#1792;E&#65533;&#65533;&#65533;&#65533;&#65533;&"&#65533;"&#1110;k&#65533;-bYO&#65533;&#65533;vjf&#65533;P&#65533;@&#65533;&#65533;F&#65533;6Xd&#65533;A&#65533;:&#65533;D1&#65533;&#65533;&#65533;!&#65533;&#65533;&#65533;&#65533;&#65533;&#330;&#65533;&#65533;&#207;R&#65533;9&#65533;&#65533;"&#65533;&#65533;H&#65533;r2F&#65533;1&#65533;.&#65533;&#65533;&#65533;+:&#65533;T&#65533;I3&#65533;&#65533;&#65533;K1&#65533;&#65533;Q&#65533;80#&#65533;&#65533;&#65533;&#65533;G&#65533;&#65533;&#65533;F3&#65533;&#65533;1&#65533;&#65533;#&#65533;?T&#65533;&#65533;*"&#746;	{H&7&#65533;&#149;&#65533;&#27915;&#65533;_&#65533;Xa&#65533;	G&#65533;&#65533;&#683;&#65533;h"&#65533;!&#65533;&#1835;P&#65533;&#65533;  &#65533;&#65533;8r&#65533;3&#65533;&#65533;E>VYh&#65533;&#65533;	/&#65533;&#65533;&#65533;s&#65533;c&#65533;A&#65533;\&#693;FM&#65533;\&#65533;&#65533;}&#65533;&#65533;&#65533;L&#65533;&#65533;e&#65533;&#65533;&#65533;&#65533;X&#65533;*a&#65533;a&&#65533;:>(&#65533;&#65533;Ec&#65533;"`&#65533;&#65533;Ux!&#65533;PE+&#65533;pA&#65533;5j)&#65533;x&#65533;&#65533;Y&#65533;d&&#65533; Y&#65533;4&#65533;&#65533;6&#65533;&#65533;&#65533;(TY&#65533;&#1426;&#65533;IOz`&#65533;&#65533;lm&#65533;Q&#65533;1&]e&#65533;&#65533;f&#65533;9]B&#65533;Y&&#1723;&#65533;&#65533;&#65533;hT)&#65533;-%&#65533;&#2037;&#1646;&#65533;)&#65533;&#65533;;e.+r&#512;&#816;E&#699;&#65533;&#65533;&#65533;&#65533;&#65533;&#65533;&#65533;b&#65533;
&#65533;LjI&#65533;$&#65533;&#65533;&#65533;K&#65533;8l&#65533; e&&#65533;&#65533;&#65533;_CMw&#65533; x{p&#65533;&#65533;Y1<@aV@&#65533;'et&#65533;&#65533;&#65533;m!&#65533;&#65533; &#65533;Q&#65533;&#1323;&#65533;e&#65533;jkdh&#65533;Z&#65533;i&#65533;,e>&#65533;B&#65533;	&#65533;&#65533;Qn	'j[&#65533;&#65533;&#65533;&#65533;&#65533;&#65533;1&#65533;\0&#65533;`&#65533;&#379;&#65533;y%&#65533;.&#65533;&#65533;&#65533;&#65533;&#65533;v&#65533;&(:~A&#65533;&#65533;&#65533;&#65533;*ZI}&#65533;?Q&#8388;4R&#65533;&#844;z&#65533;&#65533;t&#65533;&#65533;Wx&#65533;JZ&#65533;-F0 e&#65533;>&#65533;&#65533;L&#65533;L&#65533;&#65533;&#65533;@&#65533;&#65533;&#65533;GL"&#65533;&#65533;&#340;&#65533;&#65533;R&#65533;a	8&#65533;K&#65533;&#65533;/&#65533;0z&#1331;a&#65533;lt3&#65533;&#65533;Pp:&#65533;&#65533;0&#65533;a&#65533;n&#65533;(&#65533;u)&#65533;&#65533;@&#65533;&#65533;&#65533;N&#65533;&#65533;&#65533;9 &#65533;&#65533;&#65533;&#65533;&#65533;&#1152;*,&#65533;&#65533;&#65533;&#65533;&&#65533;&#65533;H&#65533;4>&#65533;&#65533;&#65533;l&#65533; P&#65533;H&#220;&#65533;&#65533;[&#65533;B0(&#1732;&#65533;&#65533;
tAb_&#65533;&#65533;&#1164;d,&#65533;&#65533; &#65533;&#65533;U ch]s&#65533;`&#65533;&#65533;X&#65533;DH&#65533;&#65533;&#65533;rCM&#65533;&#65533;`:&#65533;&#65533;'fFL&#65533;&#65533;&#65533;&#65533;@&#65533;&#65533;	"4&#65533;&#65533; 
&#65533;&#65533;P&#65533;'be$&#65533;&#65533;&#65533;p&#65533;X&#65533;4&#65533;&#65533;&#65533;0&#65533;&#370;4C:&#65533;V ue&#65533;&#65533;&#65533;+ &#65533;&#65533;\&#65533;A&#65533;A|IF-D&#65533;$&#65533;&#65533;\&#65533;HS
&#65533;&#65533;BH&#28915;r&#65533;@&#65533;&#65533;&#65533;Y&#65533;B:&#65533;&#176;&#65533;b&#65533;&#65533;&#65533;&#65533;R&#65533;&#65533;&#65533;<
n:k&#65533;&&#65533;/&#65533;&#65533;&#65533;9S&#65533;&#65533;@&#833;&#65533;'k%&#65533;&#65533;l&#65533;E&#65533;x^,&&#65533;&#65533;&#65533;(&#65533;n'2&#65533;@&#65533;d&#65533;q &#65533;&#65533;D&#65533;@L5s &#65533;&#65533;&#65533;`&#65533;b&#65533;&#65533;Z&#65533;&#65533;l&#65533;)&#65533;A"|1&#65533;?&#65533;&#65533;.&#65533;0&#65533; 
&#65533;&#65533;&#65533;IXD0&#65533;&#65533;&#65533;f&#65533;b&#65533;&#513;>&#65533;C&#65533;e$&#65533;]&#65533;T}
V&#65533;Td<&#1634;&#65533;p&#65533;^&#65533;A&#65533;&#65533;CQ&#65533;.4""c&#65533;@r&#65533;7&#65533;&#65533;0]@&#65533; &#65533;](&#65533;q&#65533;b'v&#65533;UL*&#65533;% &#65533;&#65533;&#65533;S&#65533;I &#65533; !&#944;&#65533;&#65533;&#65533;! @m$&#65533;&#65533;I|&#65533;:&#65533;*&#65533;1n&#65533;IP&#65533;	2&#65533;@X&#65533;@&#65533;}&#65533;&#65533;#|&#1024;}&#65533;U_^&#65533;&#65533;e&#65533;&#65533;[&#65533;rf6&#65533; &#65533;t&#65533;<$&#65533;X&#65533;7&#65533;&#65533;8&#65533;&#65533;&#65533;&#65533;@&#65533;&#65533;
E&#65533;&#65533;&#65533;&#65533;&#65533;&#65533;&#65533;
c &#65533;w"&#65533;*@&#65533;Ml6&#65533;&#65533;&#65533;&#65533;^&#65533;|e9'&#43013;&#65533;D[&#65533;y*P\&#65533;VX&#1385;K/.&#65533;9&#65533;`P&#65533;`&#65533;&#65533;A&#65533;&#65533;wX9E:&#65533;&#65533;^~{&#65533;&#65533;pe,&#65533;&#65533;7<~&#65533;&#65533;&#65533;@&#65533;K[&#65533;&#65533;&#65533;0&#65533;&#65533;6db&#65533;q&#65533;]&#65533;{	=&#65533; &#65533;&#10335;  &#65533;G&#65533;bPT&#65533;	3F&#65533;&#65533;&#65533;&#65533;&#65533;!&#65533;&#65533;&#65533;`#&#65533;&#65533;&#65533; &#65533;&#65533;&#65533;q&#65533;N&#65533;A
!&#65533;/b&#65533;I&#65533;&#65533;&#65533;&#65533;&#65533;v&#65533;`#t&#65533;BB&#65533; &#65533;'(&#65533;!~&#65533;&#65533;	PhICJ&#65533;&#65533;3_>&#65533;64d&#65533;&#65533;&#65533;/&#65533;_	&#65533;0P`t!
^&#65533;L&#65533;&#65533;&#65533;:&#65533;3&#65533;a&#65533;R&#65533;h&#65533;&#65533; 9&#65533;&#65533;&#65533;	&#65533;&#65533;&~pl&#65533;&#215;"&#65533;&#65533;0H&#65533;X[+~&#65533; &#65533;$&#144;)&#65533;|&#65533;x0&#65533;P&#65533;&#65533;&#65533;L%$1&#65533;`p&#65533;2&#65533;&#65533;A|&#65533;E8&#65533;V&#65533;&#65533;J&#65533;&#65533;{&#65533;n&#468;&#65533;&#65533;&#65533;6&#65533;@&#65533;.&#65533;$(&#65533;&#65533; ~&#65533;G&#7179;&#65533;&#65533;&#65533;2v&#65533;I&#65533;@&#65533;&#65533;M@&#65533;PZ&#65533;&#65533;&#65533;&#65533;&#65533;0&#65533;&#65533;t`@ > Ap&#65533;&#65533;1Q&#65533;.'Q&#65533;&#334;&&#65533;T&#65533;mA&#65533;&#65533;E.&#1093;.&#65533; w/&#65533;M&#65533;&#65533;&#65533;ew[ &#65533;P&#65533;&#65533;e&#65533;&#65533;e&#65533;&#65533;&#65533;&#1750;&#65533;&#65533;&#65533;w/}&#65533;&#65533;	&#65533;&#65533;\&#65533; &#65533;&#65533;&#65533;-&#65533;U&#65533;&#65533;`&#770;&#65533;),F2D&#65533;D@<&#65533;&#65533;&#65533;&#65533;&#65533;&#65533;&#65533;6&#65533;&#65533;a&#65533; &#65533;&#65533;&#65533;p&#65533;TP&#65533;$&#65533;&#65533;!&#65533;&#65533;~&#65533;&#65533;&#65533;&#416;~&#65533;&#65533;f#&#65533;&#65533;D$&#65533;@p@&#65533;&#65533;&#65533; &#65533;&#65533;{j&#65533;ae>/&#65533;HW&#65533;Q&#65533;&#65533;Jb&#65533; &#65533;9/l&#65533;d&#65533;&#65533;&#65533;"p&#65533;p&#65533;&#65533;B
5&#65533;{&#65533;&#65533;&#65533;Z&#65533;&#65533;&#65533;qEd@&#65533;&#1402;3&#65533;s&#65533;<p%&#65533;w&#65533;(&#65533;^&#65533;1&#65533;$&#65533;&#65533;#&#65533;&#65533;u/&#65533;*@d&#65533;&#65533;qMY|S8&#65533;Pv&#65533;&#65533;&#65533;x &#65533; L&#65533;&#65533;g&#65533;"]&#65533;&#65533;D&#65533;0&#65533;&#65533;&#65533;-&#65533;&#65533;&#65533;lm". &#65533;&#41168;A:&#65533;^ &#65533; &#65533;&#560;X&#65533;p&#65533;d&#65533;Ad&#65533;&#1242;&#65533;&#65533;	@`&#65533;0g&#65533;&#65533;&#65533; D@&#65533;&#65533;&#65533;&#65533;>(&#65533;&#65533;&#65533;&#24919;J&#65533;(&#65533;&#65533;"&#65533;&#65533;	&#65533; Z.A&#65533;@&#65533;
9&#65533;&#65533;\&#65533;&#65533;&#65533;Nh&#65533;A&#65533;&#65533;pe&#65533;&#65533; m&#65533;&#65533;&#65533;`(&#288;fJ &#65533;a"&#65533; z&#65533;
&#1536;fi]Z&#65533;&#65533;&#65533;&#65533;`&#65533;&#65533;&#1754;!&#65533;`l&#65533;&#65533;&#65533;&#65533;0*i0`&#65533;&#65533;@&#65533;xF&#65533;&#65533;&#65533; T &#65533;&&#65533;*MQQP&#65533;&#65533;&#65533;{&#65533;&#65533;V&#65533;`&#65533;VO!`&#65533;&#65533;&#65533;a&#65533;&#65533;&#65533;XA&#65533;,&#65533;y&#65533; E&#65533;m&#65533;BV&#65533;! `&#65533;D]&#65533;&#65533;>&#65533;F&#65533;&#65533;&#65533;&#65533;j`&#65533;&#65533;x&#65533;fN&#1696;
f`&#65533;&#65533;0&#65533;%e"X&#65533;	&#65533;@&#65533;CZ
&#65533;&#65533; @&#65533;&#65533;&#65533;&#65533;&#345;&#65533;L&@$&#65533; &#65533;-1$&#65533;r&#65533;(&#65533;&#65533;&#65533;&#65533;&#65533;:A6 e&#65533;h1&#1864;&#65533;&#65533;&#65533;&#65533;&#65533;&#65533;mk&#65533;&#65533;P&#65533;&#65533;"&#65533;j&#65533;&#65533;&#65533;}&#65533;at|`&#65533;|  P{<&#65533;n&#65533;&#65533;<^@&#65533; $&#65533;&#65533;L&#65533;A8&#65533;@ y&#65533;&#65533;&&#65533;&#65533;&#65533;v0&#65533;,R &#65533;&#65533;&#65533;&#65533;&#65533;!&#65533;&#65533;d.b ?&#65533; M&#65533;&#65533;-&#65533;!&#65533;&#65533;`&#65533;&#65533;&#65533;&#65533;&#65533;N 0#N&#65533;

&#65533;(&#65533;&#65533;Db&#65533;
F&#65533;&#65533;&#65533;l&#65533;&#65533;T&dl&#65533;&#65533;`&#65533;2&#65533;*&#65533;&#65533;&#65533;@&#65533;&#163;&#65533;&#65533;.&#530;&#65533;J'&#65533;&#65533;6&#65533;&#65533; 0&#65533;&#65533; &#65533;.&#65533;!&#65533;&#65533;&#586;.&#65533;&#65533;&#65533;&#65533;/*m&#65533;&#65533;&#65533;&#65533;&#65533;@F&#65533;J/&#65533;&#65533;Z &#65533;&#65533;&#65533;x &#65533;X&#65533;&#65533;q&#65533; l&#65533;&#65533;.*sf&#65533;&#65533;&#65533;&#65533;.&#65533;&#65533;&#65533;~&#65533;&#65533;@&#65533;b&#65533;v&#65533;R&#65533;)&.D)D&#65533; @&#65533; ?\M &#65533;R@%&#65533;0&#65533;Jt*&#65533;&#65533;X3R3/Bj 2A5jK &#65533;&#65533;\&#65533;4&#65533;&#65533;&#65533;&#65533;&#65533;$&#65533;Lk&#65533;`h&#65533;&#65533;&#65533;6&#65533;&#65533;&#1668;&#65533;DA.*
/&#65533;!J2 9&1&#65533;&#65533;&#65533;$"7&#65533;&#65533;z&#65533;&#65533;	&#65533;V&#65533;&#65533;b&#65533;{>&#65533;;&#65533;)&#65533;&#65533;&#65533;&#65533;&#65533;&#65533; X&#65533;,A&#65533;j`&#65533;&#65533;&#65533;&#65533;&#65533;&#65533;&#65533;&#65533;.+G&#65533;&#65533;@ &#65533;-&#458;F 
&#65533;z&#65533;(&#65533;&#65533;&#65533;A&&#65533;
&#65533;&#65533;&#65533;&#65533;ASP&#65533;&#65533;R&#65533;&#65533; l Bbw".&#65533;:&#65533;=SD?LQF&#65533; 5&#65533; T@&#65533;&#65533;&#65533;>h2&#65533;$&#65533;&#65533;#J&#65533;B&#65533;&#65533;&#65533;h&#65533;&#65533;`Xi&#65533;2&#65533;&#65533;&#65533;|!&&#65533;&#65533;!"!
&#65533;K0&#65533;&#65533;/&#65533;&#65533;B,)9b&#65533;&#65533;&#65533;oB!^ L&#65533;&#65533;|&#65533;4&#65533;t:@&#65533;&#65533;d&#65533;&#65533;2J?+&#65533;&#65533;@&#65533;&#65533;&#65533;&#65533;i]j&#65533;&#65533; :&#65533;2+&#65533;&#65533;`B@&#65533;P&#65533;&#65533;NaQ)&#65533;&#65533;&#65533;&#65533;f&#65533;&#65533;*;&#65533;,9`&#65533;`L&#65533;&#65533;,&#65533;!&#65533;&#65533;6&#65533;&#65533;T=&#65533;&#65533;F&#65533;&#65533;&#65533;T&#65533;&#65533;&#65533;1/&#65533;&#65533;&#65533;@4&#65533;&#65533;(&#65533;&#65533;EAj &#65533;f&#65533;&#65533; `'&#65533;GB*&#65533;F`&#65533;`&#65533;&#36506;&#65533;(&#65533;&#65533;&#65533;&#65533;&#65533;&#65533;lF&#65533;T&#65533;f 
&#65533;!nA?&#65533;&#65533;bA&#65533;&#65533;&#65533;4\&#65533;&#1399;&#65533;&#65533;I&#65533;U&#65533;&#65533;er&#65533;L&#65533;{<nN&#65533;&#65533;&#65533; &#17516;&#65533;kB:`&#521;V&#65533;&#1413;&#65533;`E&#65533;6&#65533;&#65533; *&#65533;&#65533;@&#65533;N&#65533;q&#65533;i&#65533;&#65533;&#65533;&#65533;j&#65533;&#65533;*&#65533;&#65533;&#65533;	 &#65533;`&#65533;!w&#65533;z!&#65533; -*&#65533;&#65533;Rv\U&#65533;e&#65533;`@&#65533;&#65533;n/x&#65533;&#928;4&#65533;&#411;&#65533;&#65533;&#65533; r/4&#65533; &#65533;&#65533;&#352;&#65533;>&&#65533;&#65533;@o&#65533;#&#65533;&#65533;r&#65533;`&#65533;&#1062;4&#65533;&#65533;&#65533; ta&#65533;&#65533;/&#65533;&#65533;&#65533;&#65533;&#65533;pm+&#65533;&#65533;&#65533;m&#885;;X&#65533;R=&#65533;H~&#65533;A&#65533;&#65533;&#65533;&#65533;&#65533;f&#65533;&#65533;&#65533;&#65533;d&#65533;&#65533;@?h`\LR&#65533;&#800;&#65533;&#65533;&#65533;$dA&#65533;&#65533;&#65533;&#65533;f&#65533;S&#65533;b&#65533;&#65533;Va&#65533;&#1157;&#65533;2&#65533;z&#65533;Q7ue&#65533;uI&#65533;y&#65533;&#65533;&#65533;&#65533;&#65533;a&#65533;x&#65533;x&#65533;	&#65533;(&#1796;&#65533; Ra&#65533;&#65533;&#65533;&#65533;1$&#65533;&#65533;&#65533;A&#65533;&#65533;&#1422;&#65533;
&#65533; EWw\a&#65533;&#65533;&#65533;&#65533;&#65533;*B&#65533;&#65533;ne&#65533;(#.&#65533;&#65533;@&#65533;&#65533;&#65533;R&#65533;	" <&#65533;&#1527;&#65533;FD&#65533;Wn&#65533;WY&#297;R!&#65533;\&#65533;
!	$&#65533;rd&#65533;&#65533;*&#65533;&#65533;&#1575;&#65533;&#65533;&#65533; &#65533;M&#65533;eQ&#65533;!B&#65533;&#65533;`&#1514;&#65533;]&#65533;&#65533;&#65533;`
t}=Gc&#65533;W&#65533;+h "&#65533;:&#65533;l&#65533;VL&#65533;eG&#1591;&#65533;&#65533;&#65533;I&#65533; X&#65533;F
&#65533;&#256;&#65533;&#65533;&#65533;&#65533;&#65533;M>&#65533;&#65533;&#65533;a&#65533;&#65533;lja4&#65533;@&#65533;!&#65533; L&#65533;&#65533;:N&#65533;&#65533;bDj@XI&#65533;w&#65533;&#65533;I-mo&#65533;&#65533;J&#65533;&#65533;&#1738;&#65533;v&#65533;@&#65533;t&#65533;&#65533;&#65533;&#65533;&#65533;;&#65533;&#65533;&#65533;>4 X&#65533;t`J&#65533;t%&#65533;D,F&#65533;&#65533;"&#65533;&#65533;&#65533;/&#65533;&6"N&#65533;s`&`&#65533;jA&#65533;&#65533;&#65533;2&#65533;	V@&#65533;&#65533;si&#65533;&#65533;Bl&#65533;0&#65533;f`&#65533;&#65533;]&#65533;d&#65533;&#65533;&#65533;&#65533;g&#212;O&#65533;%S&#65533;&#65533;&#65533;%&#65533;/@ &#65533;c&#65533;b&#65533;p &#65533;&#65533;&#65533;a$&#65533;
{&#65533;*&#65533;&#65533;&#65533;l 	$!=&#65533;Hp&#65533;t!n&#65533;$&#65533;&#65533;&#65533;K&#65533;&#65533;&#65533;v! &#65533; &#65533;^&#65533;'~!&#65533;`v&#65533;Tue!&#65533;Ye&#1874;&#65533;yk9&#65533;i)$)&#65533;&#65533;@&#65533;&#65533;&#65533;&#65533;z&#65533;?r&#65533;&#65533;&#65533;0<&#65533;D&#65533;&#65533;@a&#65533;&#65533;&#65533;]&#65533;aPab&#65533;&#65533;&#65533;&#65533;&#65533;&#65533;&#65533;9&#65533;xR&#65533;<, oz&#65533;&#65533;&#65533;&#65533;&#288;&#65533;&#65533; ;*&#65533;U&#65533;&#65533;YZ&#65533;&#65533;&&#65533;&#65533;Y&#65533;x"`r&#65533;&#65533;>&#65533;Rp &#65533;hn&#65533;&#65533;m	&#65533;&#65533; &#65533;&#65533;B&#65533;&#65533;/&#65533;a&AX &#65533;&#65533;"&#65533;/6{&#65533;K! &#65533;&#65533;&#65533;L&#65533;&#65533; &#65533;&#65533;;&#65533;:&#65533;&#65533;&#65533;&#65533;&#65533;&#47423;&#65533;&#65533;&#65533;t @n`bd&#65533;&#65533;A&#65533;h&#65533;)'&#65533;&#65533;ws&#65533;&#65533;&#65533;6a&#65533;&#65533;d&#65533;&#65533;I&#65533;&#857;R&#65533;&#65533;`&#65533;b&#65533;(!:`&#65533;Po&#65533;6&#65533;&#65533;\,m=&#65533;rI&#65533;&#65533;&#65533;&#65533;&#65533;&#65533;&#65533;q&#65533;d&#65533;1&#65533;&#65533;&#65533; &#65533;T&#65533;&#65533;&#65533;&#65533;f@&#65533; .Z&#65533;&#65533;&#65533; &#65533;&#65533;&#65533;&#65533;(&#65533;&#65533;RYS:&#65533;<&#65533;&#65533;A&#1992;&#65533;@A"33u%&#65533;&#65533;j*&#65533;&#65533;&#65533;&#65533;w&#65533;t6`&#65533;&#65533;&#65533;o&#65533;H!&#65533;&#65533;[&#65533;&#65533;&#65533;j&#65533;+@	&#65533;^aU&#65533;Q za&#65533;`0|&#65533;&#65533;f&#65533;&#65533;v) &#65533;@&#65533;f&#65533;&#65533;A&#65533;+*&#65533;&#65533;&#65533;&#65533;&#65533;&#65533;e&#1683;&#65533;&#1780;Q&#65533;&#65533;&#65533;&#65533;&#65533;&#65533; &#65533;F ;	&#65533;8&#65533;&#65533;4&#65533;&#65533;L&#65533;n&#65533;&#65533;x&#65533;&#65533;R&#65533;&#65533;&#65533;&#1442;&#65533;Q^&#65533;"
 t`&#198420;\&#65533;&#65533;2&#65533;u|&#65533;&#65533;&#65533;&#65533;&#65533;AE&#65533;A' &#65533; &#65533;CEX&#65533;<&#65533;&#65533;&#65533;D&#65533;J#"&#65533;<DE&#65533;&#65533;&#65533;&#65533;>`&#65533; &#65533;&#1366;&#65533;<Y&#65533;&#65533;A&#65533;&#65533;@h&#65533;&#65533;&#65533;x&#65533;&#65533;{&#65533;0&#65533;&#65533;&#65533;x&#24357;;&#65533;&#65533;&#65533;&#65533;17&#65533;'&#65533;&#65533;&#65533;\&#65533;&#65533;Y6*&#65533;&#65533;,&#65533; 
}&#65533;+]p&#65533;&#65533; &#65533;4&#65533;u&#65533;:ShH7&#65533;.&#65533;Nge:!	<`(B&#65533;&#65533;{&#65533;&#65533;7&#65533;&#65533;O]&#65533;]2Od&#65533;&#65533;&#65533;PX&#65533;!&#65533;&#65533;&#65533;-U=3&#65533;&#65533; &#65533;D V&#65533;&#65533;&#65533;&#65533;'&#65533;&#65533;&#65533;&#65533;&#65533;jML&#65533;&#65533;&#65533;+f&#65533;&#65533;r&#65533;R&#65533;&#1369;&#65533;&#65533;&@b&#65533;\&#65533;w&#65533;A&#65533;&#65533;&#65533;g)Vw!`
a&#65533;&#65533;*&#65533;&#65533;`J&#65533;&#881;1&#65533;&#65533;&#65533;J@&#65533;&#65533;&#65533;Fut&#65533;j6a	&#65533;&#65533;&#65533;[&#65533;&#65533;&#65533;&#65533;%p&#65533;&#65533;0&#65533;,&#65533;p&#65533;&#65533;D>&#65533;&#65533;&#65533;f&#65533;#U&#65533;&#234;&#65533;&#65533;[0" 	&#65533;&#65533;&\^&#65533;&#65533;`&#65533;}&#65533;&#65533;&#65533;m&#65533;&#65533;&#65533;@&#65533;`&&#65533;&#65533;aT&#65533;
b>%&#65533;I&#295;&#65533;<@&#65533;'&#65533;$n&#65533;&#65533;&#65533;L0&#65533;&#65533;&#843;&#1926;&#65533;&#65533;&#65533;&#65533;S&#65533;&#65533;2&#65533;c&#65533;&#65533;	 &#65533;4^E&#65533;`a&#65533;&#65533;&#65533;&#65533;&#65533;&#1030;b<&#65533; &#65533;p{&#65533;<!x&#65533;&#65533;Q%&#65533;y&#65533;&#65533;&#65533;&#65533;&#65533;&#65533;&#65533; 8&#65533;&#65533;*&#65533;&#65533;cW6E&#65533;/ &#65533; &#65533;Zspa &#65533;	&#65533;&#65533;gw&#65533;C&#65533;&#601;6@&#65533;&#65533;ad&#65533;&#65533;&#65533;rY&#65533;&#65533;&#65533;U&#65533;Z&#65533;D&#65533;&#65533;&#65533; &#65533;&#65533;&#65533;&#65533;AxGz&#65533;f&#65533;&#65533;Xc&#65533;o&#65533;9`	&#65533;`"&#65533;&#65533;IA&#65533;@q&#65533;b&#65533;>&#65533; &#65533;@&#65533;&}T!s&#65533;,&#65533;&#132;&#65533;ZA&#65533;@`&#65533;D&#65533;L&#65533;&#65533;1&#65533;&#397;;
 &#65533;&#65533;G&#65533;&#65533;&#65533;<&#65533;2&#65533;&#661;,[&#65533;|	3&#65533;&#793;k&#1724;&#65533;3&#65533;&#925;<{N&#65533;8&#65533;&#65533;&#65533;0&#272;r&#65533;+Y2M<@ &#65533;&#336;
D&#65533;I&#65533;C&#65533;5&#65533;~5c&#65533;&#65533;&#65533;f&#65533;&#65533;&#65533;&#65533; &#65533;&#1320;W&#65533;R&#65533;&#65533;s'U&#65533;p&#65533;&#65533;$L&#65533;B&#65533;&#65533;&#65533;X&#65533;&#65533;&#65533;b&#65533;&#65533;E&#65533;9r&#65533;&#65533;&#332;;&#65533;I8&#65533;&#65533;&#596;{&#65533;`1bH,(&#65533;&#65533;& .J&#65533;&#65533;&#65533;&#65533;5&#65533;&#65533;5&#65533;&#65533;3&#65533;&#65533;H&#65533;&#65533;"&#65533;T&#65533;&#65533;!&#65533;R&#65533;x&#65533;2&#65533;,&#65533;&#65533;w&#65533;B^nD&#65533;ujt&#5185;K}&#65533;=&#65533;&#65533;&#65533;*&#65533;{&#65533;^.U&#65533;RG(&#65533; &#65533;$&#65533;&#65533;P&#65533;&#65533;&#65533;7xe&#65533;}&#65533;w(/AP&#65533;J&#65533;a#&#65533;w&#65533;aP]&#65533;C&#65533;|&#65533;~b&#65533;&#65533;&#65533; &#65533;\&#65533;&#65533;F&#65533;N
p&#65533; &#65533;}b&#65533;0eHb&#65533;&#65533;(&#65533;Zj` P&#65533;X&#65533;&#65533;&#65533;&#65533; &&#65533;q&#65533;'&#65533;&#65533;&#419;Bb-&#65533;I7|&#65533; p8&#65533;t&Ne&#65533; &#65533;Q3`&#65533;&#65533;&#65533;3&#65533; r	&#65533;&#65533;\&#65533;-i&#65533;u&#65533;Hf&#65533;!&#65533;&#65533;f&#65533;&#65533;]X&#65533;f$%yZ&#65533;&#65533;&#65533; G%&#65533;c&#65533;}>&#65533;&M&#65533;&#65533;A	&#65533;_&#65533;&#65533;&S&#65533;&#65533;&#65533;&#65533;&#65533;b!d&#65533;&h&#65533;&#65533;t&#65533;M&#65533;&#65533;&#65533;hf&#65533;&#65533;>&#65533;i&#65533;&#65533;vTc&#65533;In&#65533;!I&#65533;@''&#65533;&#65533; ~_&#65533;Gk2&#65533;&#65533; B&#65533;y&#65533;o&#65533;.9&#65533;FlbLr5&#65533;&#65533;)D&#65533;&#65533;Sp&#65533;z&#65533;&#65533;Q&#65533;i&#65533;&#65533;&#65533;$m&#65533;&#65533;&#65533;&#65533;&#1769;L&#65533;xQ*&#801;	-&#65533;&#826;C&#65533;&#65533;&#65533;BP&#65533;X-&#65533;!%&#65533;&#65533; &#65533;s_B&#65533;$SK%b&#65533;&#65533;@&#65533;&#65533;&#65533;&#65533;E&#65533;.&#65533;pw	?l&#65533;rl&#65533;o&#65533;0&#65533;&&#65533;$&#65533;&#65533;B&#65533; &#65533;K".<&#65533;-F&#65533;&#65533;*&#65533;+&#65533;!	/&#65533;&#65533;U&#65533;+v&#65533;&#65533;\M&#65533;&#65533;zj&#65533;:7q&#65533;j&#65533;:&#65533;Zn&#65533;B&#437;p&#65533;\Xa!#&#65533;(|&#65533;`@&#65533;>&#65533;K&#65533;q&#65533;G,&#65533;&#65533;&#65533;&#65533;1&#65533;&#65533;&#65533;&#65533;&#65533;;&#65533;L&#65533;&#65533;b&#65533;]bpc8 '&#65533;k&#65533;&#1204;*&#500;'m&#65533;p&#65533;&#65533;&#65533;&#1932;&&#65533;F&#65533;&#65533;&#65533;&#65533;&#65533;(m&#65533;&#65533; &#65533;h+\v&#65533;B&#65533;x&#65533;&#65533;&#65533;&#65533;&#65533;#&#65533;&#65533;I-q&#65533;2&#65533;x&#65533;	p)&#65533;&#1672;X&#65533;E&#65533;@	1a&#65533;&#65533;&#65533;(JL&#65533;i&+&#65533;&#65533;&#16023;)y&#62641;i&#65533;{)Z5 F&#65533;J2c1&#65533;&#65533;&#30512;AB&#65533;A&#65533;+&#65533;&#65533;&#65533;&#65533;&#65533;&#65533;&#65533;&#65533;&#65533;&#65533;&#65533;-D &#65533;&#65533;N&#65533;&#65533;&#65533;&#65533;o&#65533;&#65533;&#65533;&#65533;[[UEp&#65533;$&#65533;.&#65533;&#65533;3&#228;&#65533;	%&#65533;&#65533;&#65533;&#65533;^&#65533;> &#65533;G&#65533;&#65533;&#65533;&#65533;&#65533;&#65533;&#65533;E&#65533;KZ\&#65533;"&#65533;I0'&#65533;P&#65533;7&#65533;0&#1570;_I&#65533;$&#65533; &#65533;&#65533;LI&#65533;UT0&#65533;!&#65533;p&#65533;&#1822;&#65533;&#65533;F&#65533;&#65533; &#65533;&#65533;$B&#65533;&#65533;Ap&#65533;&#65533;A&#65533;&#65533;&#65533;&#65533;`&h8&#65533;	&#2059;q-&#65533;hC4 /&#1773;e("&#65533;P&#65533;V &#197;<r1J&#65533;8&#65533;v&#65533;&#65533;&#65533;x&#65533;&#65533;&#65533;&#65533;&#65533;l&#264;&#65533;&#65533;S!&#65533;g&#65533;&#65533;&#65533;A7$!dt&#65533;&#65533;4&#65533;&#65533;B	&#65533;68&&#65533;&#65533;&#65533;.:&#65533;&#65533;p&#65533; gF&#613;q&#65533;&#65533;&#65533;V$&#65533;(&#65533;&#65533;	h&#65533;!&#65533;@z&#65533;1aLB&#65533;|D&#65533;&#1607;&#65533;&#65533;&#65533; !&#65533;z&#65533;2>&#65533;`&#65533;@|(AJ&#65533;R&!&#65533;&&#65533;&#65533;$&#65533;F:&#65533;&#65533;&#65533;"&#65533;&&#65533;&#65533;l&#65533;&#964;&#65533;&#65533;`&#65533;&#65533;&#65533;B&#65533;&#65533;<ES&#65533;.&#65533;&#65533;&#65533;8
&#65533;&#65533;&#65533;$E
&#65533; ,&#65533;xR&#65533;3&#65533;1	8$&#65533;&#65533;&#65533;&#65533;&#65533;x&#65533;F &#65533;&#65533;+&#65533;4&#65533;Y#6p E&#65533;&#65533;M&#65533;]&#65533;m&#588;pGN&#65533;YH30&#65533;Vp&#65533;H&#65533;&#65533;&#65533;(&#65533;&#65533;PJKmJS&#65533;&#65533;\/ &#65533;N&#65533;~Tz&#65533;1,A&#65533;,`7C&#65533;]D&#65533;&#1237;Dt&#65533;&#65533;&#65533;G@&#65533; m&#65533;&#65533;tpA.a%&#65533;
`D&#65533;&#65533;&#65533;IF)&#16388;
&#65533;&#65533;t&#908;&#65533;&#65533;r
V&#65533;&#65533;t&#65533;3&#65533;&#65533; &#65533; &#65533; 39&#65533;Gm&#65533;&#397;P&#65533;2&#65533;&#65533; &#65533;&#65533;x&#65533;Bp &#65533;&#65533;|7kX&#65533;JVL&#65533;Fx&#65533;3P&#65533;.&#65533;&#65533;&#65533;&#65533;*h&#65533;F@&#65533;CyPA&#65533;e&#65533;&#65533;&#1456;&#65533;J,&#65533;j:= &#65533;&#65533;?i&&#65533;&#65533;h&#65533;L@^&#65533;b&#65533;I&#65533; qZ&#65533;RE;Z&#65533;n&#564;6&#65533;\Fl&#65533;&#65533;
&#65533;&#13582;&#65533; &#65533;b&#65533;n6&#65533;x&#65533;&#39314;%a&#65533;&#65533;9&#65533;KX&#65533;&#65533;&#65533;&m&#65533;\*&#65533;4 "/&#65533;&#65533;&#65533;-&#65533;&#65533;G&#65533;&#65533;g3gw&#65533;&#65533;5&#65533;&#65533;we&#270;t&#65533;&#65533;&#65533;>&#65533;&#65533;/&#65533;&#65533;&#65533;B&#65533;&#65533;w&#65533;[&#65533;&#65533;&#65533;a&#65533;]&#65533;v&#65533;S-t&#65533;&#65533;s&#65533;0F&#65533; &#65533;uZ&#65533;u&#65533;&#65533;&#65533;&#1791;
O&#65533;o&#65533;&#65533;&#65533;&#65533;"&#65533;@&#65533;b&#65533;wtF1X&#65533;)T&#65533;x's&#65533;OL&#65533;&#65533;xq%F&#65533;b&#65533;1H&#65533;z&#65533;&#65533;3&#65533;&#1097;,`&#65533;&#65533;b&#65533;&#65533;&#65533;&#65533;d&#65533;vu&#65533;\~fU4&#65533;<&#65533;&#65533;ySz&#65533;&#65533;&#65533;Tn&#65533;8M&#65533;&#65533;rwI&#65533;&#65533;.&#65533;'&#65533;2 F1$]&#65533;&#65533;&#65533;W&#65533;&#65533;&#65533;&#65533;n&#65533;&#65533;,&#65533;,&#65533;&#65533;pg&#478;Q?x&#65533;R3&#65533;W&#65533;R&#65533;7#z&#1233;&#65533;&#65533;l&#65533;&#65533;a&#65533;i/&#528;&#65533;.0&#65533;&#65533;&#65533;V&#65533;&#756;&#65533;&#65533;&#65533;&#65533;X&#65533;g@&#65533;
IX&#65533;&#65533;S&#65533;z{&#65533;@&#65533;p &#65533;&#65533;&#65533;Lu&#65533;&#65533;5&#65533;_Y+{'k	a&#65533;e8#6>jF.$&#65533;&#65533;&#65533;&#65533;2&#65533;&#65533;&#65533;&#65533;e&#65533;;&#65533;&#65533;XT*&#65533;6&#65533;bsw<F-&#65533;&#65533;Y&#65533;l&#65533;	&#65533;&#65533;&#65533;q&#65533;&#65533;&#65533;&#65533;U@&#65533;@&#65533;b&#65533;&#65533;&#65533;&#65533;&#65533;&#65533;&#65533;#&#65533;&#65533;&#65533;&#65533;&#439;&#65533;&#65533;&#65533;L-@&#65533;&#523;^&#65533;&#65533;%@&#65533;&#65533;&#65533;&#65533;&#65533;&#65533;J&#65533;pC&#65533;% &#1680;&#65533;X&#65533;&#65533;A&#65533;&#65533;B&#65533;]&#65533;"&#65533;yo9&#65533;G&#65533;&#65533;&#65533;J$Z&#65533;0&#65533;&#65533;Y`a&#1574;&#65533;}6&#65533;&#65533;&#65533;8&#65533;&#65533;>#&#65533;&#65533;&#65533;&#1812;&#65533;&#65533;:&#65533;@&#65533;&#65533;&#65533;&#65533;&#65533;&#65533;&#65533;*}&#65533;;z&#65533;1&#65533;tS-`e&#65533;&#65533;/^&#419;_Db-&#65533;R&#65533;&#65533;&#65533;&#65533;Ty&#65533;&#65533;&#65533;~&#65533;C&#65533;I&#65533;&#65533;-&#65533;&#65533;1d&#65533;&#65533;F&#65533;y;H&#65533;&#65533;&#65533;&#65533;'.&#65533;oZ6&#65533;^&#65533;&#65533;&#65533;}Sx&#65533;]&#65533;&#65533;&#65533;kJ&#65533;&#65533;&#65533;&#65533;z&#65533;O&#65533;&E&#65533; #&#65533;By&#65533;W0&#65533;&#65533;g&#65533;&#65533;J&#65533;&#65533;&#65533;&#65533;&#65533;S_&#65533;&#65533;&#65533;&#65533;&#65533;o|f &#65533;aT&#65533;&#65533;&#65533;8&#65533; LE\&#65533;M&#65533;`w&#65533;a&#65533;&#65533;e&#65533;&#65533;&#65533;2'~&&#65533;b&#65533;;&#65533;&#65533;\&#65533;&#65533;s2&&#1091;&#1196;&#65533;&#65533;&#65533;%&#65533;&#65533;L&#65533;o&#65533;&#65533;- &#65533; m&#65533;&#65533;&?&#65533;&#65533;B&#65533;R%x`&#65533;~&#65533;&#65533;f&#65533;G.&#65533;&#65533;&#65533; +{&#65533;&#65533; ~&#65533;@&#65533;SRb2&Xhy&#65533;*&#512;&#65533;&#65533; P&#65533;`q-&#65533;&#65533;@
r&#65533;&#65533;R\&#65533;}&#65533;jAa"&#65533;I&#65533;bDy J&#65533;&#65533;&#65533;0	w>ms!4xl&#65533;d\8&#65533;FtA&#65533; %w&#65533;&#65533;&#65533;&#65533;BoO'N&#65533;f&#65533;5HBJ&#65533;X&#65533;P&#65533;&#65533; &#65533;&#65533;&#65533;8&#65533;W&#65533;&#65533;&#65533;&#65533;&#65533;VV&#517;g &#65533;&#65533;
&#65533;@U&#65533;t;0>%6@&#65533;k&#65533;p&#65533;&#65533;&#65533;&#65533; 2P-&#65533;&#65533;&#65533;&#65533;+`wCG&#65533;&#65533;&#65533;&#65533;^7&#65533;hs "&#65533;| [3+&#65533;q&#65533;`C&#65533;&#65533;
&#65533;p 7&#65533;&#65533;&#65533;{&#65533;x6&#65533;b&#65533;
#&#65533;&#65533;&#65533;&#65533;&#65533;|&#65533;_=&#65533;&#65533;J&#65533;*n&#522;jb &#65533;p&#743;&#65533;&#65533;w QT&#65533;&#65533;#&#65533;&#65533;JWo&#65533;&#65533;&#65533;&4& &#65533;&#65533;&#65533;&#65533;&#65533;&#65533;&#65533;#l}8&#65533;8v&#65533;&#65533;~&#65533;(*&#65533;&#481;r&#472;	F@&#65533;8l&#65533;aF&#65533;B&#65533;&#65533;wt
&#65533;&#65533;&#65533;'P!B&#65533;&#65533;&#65533;#X
]&#65533;&#65533;Ck&#65533;&#65533;&#65533;&#65533;&#65533;&#65533;z&#65533;&#65533;0%&#65533; <&#65533;&#65533;	+5%&#65533;L&#65533;m&#65533;"&#65533;(&#65533;+5&#65533;	&#65533;&#65533;bJ&#65533;!8N&#65533;(&#65533;&#65533;	m&#65533;0g*:&#65533;2&#65533;&#65533;&#1543;0&#65533;7&#65533;&#65533;&#65533;B[5 &#65533;d@	o&#65533;&#512;&#65533;&#65533;~7&#65533;&8*&#65533;t&#65533;&#65533;G=:&#65533;&#65533;q&#65533;%q p&#65533;P
&#65533;&#65533;&#800;&#65533; `;&#65533;#&#65533;&#65533;&#65533;G Oi&#65533;&#65533;7&#65533;&Rg&#65533;#T&#65533;&#65533;&#65533;&#65533;p
&#65533;&#65533;&#65533;ESFwe[&&#65533;j&#65533;}&#65533;&#1558;'2S t`f &#65533;&#693;6K&#65533;x&#65533;&#65533;U&#65533;&#65533;&#65533;&#65533;&#65533;!&#65533;`&#65533;%&#65533; \&#65533;6&#65533;&#591;&#1347;&#65533;&#65533;9&#65533;&#65533;	&#65533;&#65533;c OA/&#65533;&#65533;q&#65533;&#65533;&#65533;&#65533;I&#65533;h&#65533;&#65533;F&#65533;U^&#65533;&W\&#65533;p&#65533;&#65533;i&#65533;&#65533;S&#65533;&#65533;&#65533;p&#852;)&#65533;&#1620;&#65533;!&#65533;&#65533;I&#65533;&#65533;&#65533;&#65533;&#65533;}&#65533;&#65533;&#65533;X"&#1954;&#65533;&#65533;&#540;&#65533;i&#65533;&#65533;HaWQ&#65533;&#65533;&#65533;[&#841;&#65533;&#65533;]
&#65533;{&#65533;&#1373;&#65533;&#65533;:&#65533;&#65533;R2eY&#65533;&#65533;&#65533;&#65533;&#65533;	&#65533;1&#65533;&#65533;&#65533;s&#65533;&#65533;&#65533;&#65533;c!&#65533;&#65533;&#65533;DL&#65533;&#65533;>$&-&#65533;&#415;j&#65533;zw&#65533;r&#65533;&&#65533;<*&#65533;&#65533;P	j&#65533;&#65533;G&#65533;&#65533;&#65533;>Z&#65533;;P7:&#65533;|&#65533;&#65533;-&#65533;i(d"*A&#65533;A&#65533;&#1881;o(j&#65533;&#65533;&#65533;y&#65533;.z&#65533; &#65533;&#65533;&#65533;4&#65533;3&#65533;&#65533;&#65533;7*&#65533;S&#65533;::	&#65533;&#65533;>j&#65533;7x&#65533;B:ig3Ej&#65533;+&#65533;&#65533;Yn)FO&#65533;&#65533;&&#65533;QVj&#65533;4&#65533;&#65533;QZ/&#165;e
&#65533;&#65533;KZ&#65533;&#65533;&#65533;Lf&#65533;b&#65533;jz&#65533;=&#65533;&#65533;\&#65533;.
.&#65533;&#65533;uZ&#65533;%&#65533;&#65533;&#65533;M&#65533;!V|J&#65533;'&#65533;&#1121;&#65533;&#65533;&#65533;&#65533;&#65533;&#65533;9&#65533;o&#65533;&#65533;&#65533;&#65533;&#65533;J&#65533;)s&#65533;!&#65533;&#65533;&&#65533;S&#65533;&#65533;j&#65533;9* &#65533;&#645;&#65533;z&#65533;j&#65533;&#65533;&#65533;\&#65533;Tz&#65533;&#65533;+jx&#65533;&#65533;&#65533;ZJ&#65533;U&#65533;j&#962026;SH8E&#65533;2&#65533;	&#65533;&#65533;&#65533;&#65533;&#65533;&#65533;&#65533;#W#&#65533;	&#65533;&#602;_e2&#65533;JA&#65533;&#65533;o*
0&#65533;&#65533;&#65533;j0&#65533;&#65533;{&#65533;&#65533;&#65533;&#65533;Q&#65533;&#65533;k&#65533;\&#65533;*6&#65533;:&#65533;&#65533;&#65533;J&#361;&#65533;4&#65533;&#65533;is&#65533;c&#65533;&#65533;&#65533;&#65533;A&#65533;9&#65533;&#65533;p&#65533;&#65533;&#65533;&&#65533;&#687;jt&#65533;&#65533;&#596;&#65533;&#65533;&#65533;TJA&#65533;I&a&#65533;&#65533;&#65533;&#65533;&#65533;&&#65533;&#65533;b(&#65533;&#65533;&#65533;X:Ydk&#65533;&#65533;&#65533;[&#65533;t&#65533;*&#65533;jjAF&#65533;&#65533;&#65533;Ix&#65533;%&#65533;&#65533;&#65533;&#65533;"5&#65533;JiAHg&#65533;&#65533;w&#65533;k&#65533;I&#65533;&k&#65533;&#65533;&#65533;^&#65533;&#65533;&#65533;5Q&#65533;e&#65533;QY&#65533;2&#65533;Xiy&#65533;T&#65533;gz&#65533;IK&7e13*h_&#65533;&#65533;&#65533;vP[&#65533;&#1423;&#65533;e&#1322;&#65533;[+"5G*&#65533;4k29 &#65533;U&#65533;4gC	&#757;k&#65533;3&#65533;B9b"&#65533;&#65533;C@c&#65533;	~&#246;y;I&#65533;!&#65533;&#65533;v!s&#65533;&#65533;&#549;&#65533;&#65533;&#65533;S&#1601;cb&#65533;&#65533;*&#65533;%&#7510;J&#65533;&#65533;&#65533;&#65533;+&#65533;&#65533;K&#65533;&#65533;k&#65533;&#65533;&#65533;&#65533;&#65533;&#65533;&#65533;&#65533;&#761;&#65533;&#48735;&#65533;&#65533;+&#65533;&#65533;K&#65533;&#65533;k&#65533;&#65533;&#65533;&#65533;&#65533;&#65533;&#65533;&#65533;&#762;&#65533;&#48815;&#65533;&#65533;+&#65533;&#65533;K&#65533;&#65533;k&#65533;&#65533;&#65533;&#65533;&#65533;G&#65533;&#65533;&#65533;&#763;&#65533;&#48895;&#65533;&#65533;+&#65533;&#65533;K&#65533;&#65533;k&#65533;&#459;&#65533;&#619;&#65533;&#65533;&#764;&#65533;&#65533;&#65533;&#65533;&#65533;+&#65533;&#65533;K&#65533;&#65533;k&#65533;&#1483;&#65533;&#1643;&#65533;&#65533;&#765;&#65533;&#65533;&#65533;&#65533;&#65533;+&#65533;&#65533;K&#65533;&#65533;k&#65533;&#65533; !&#65533;	 &#65533; ,    &#65533;&#65533; &#65533; &#65533;	H&#65533;&#65533;&#65533;&#65533;*\&#560;&#65533;&#199;#J&#65533;H&#65533;&#65533;&#331;3j&#65533;&#561;&#65533;&#463; C&#65533;I&#65533;&#65533;&#595;(S&#65533;\&#626;&#65533;&#727;0c&#668;I&#65533;&#65533;&#859;8s&#65533;&#65533;&#627;&#65533;&#991;@&#65533;
J&#65533;&#65533;&#1123;H&#65533;*]&#692;&#65533;&#1255;P&#65533;J&#65533;J&#65533;&#65533;&#1387;X&#65533;j&#65533;&#693;&#65533;&#1519;`&#202;K&#65533;&#65533;&#1651;h&#1258;]&#758;&#65533;&#1783;p&#65533;&#669;K&#65533;&#65533;&#1915;x&#65533;&#65533;&#65533;&#759;&#65533;&#2047;&#65533;L&#65533;&#65533;&#65533;&#200;+^&#824;&#65533;&#65533;&#464;#K&#65533;L&#65533;&#65533;&#65533;&#728;3k&#65533;&#825;&#65533;&#65533;&#992;C&#65533;M&#65533;&#65533;&#65533;&#1256;S&#65533;^&#890;&#65533;&#65533;&#1520;c&#734;M&#65533;&#65533;&#65533;&#1784;s&#65533;&#65533;&#891;&#65533;&#65533;&#65533;&#65533;&#65533;N&#65533;&#65533;&#65533;&#65533;&#531;g0p&#65533;@&#797;d&#65533;&#65533;&#65533;+&#65533;&#65533;`&#65533;&#65533;&#65533;&#65533;&#65533;&#65533;> <&#65533;&#65533;&#65533;w'?]:&#65533;&#65533;&#1123;&#65533;}&#65533;x&#65533;&#65533;&#65533;&#30159;&#65533;&#65533;&#65533;&#65533;'&#65533;@&#65533;&#65533;&#65533;` &#65533;&#65533; &#65533;&#65533;&#65533;&#65533;&#65533;&#65533;&#65533;&#65533;&#65533;&#65533;&#65533;}'&#65533;~Fxa}&#65533;&#65533;&#65533;a&#65533;&#65533;&#65533;(*J&#65533;&#65533;v&#65533;F&#65533;t&#1973;^&#65533;&#65533;&#65533;x&#65533;(&#65533;&#65533;]"t&#65533;&#65533;&#65533;b&#65533;&#65533;&#65533;&#65533;"&#65533;=&#65533;&#65533;&#65533;&#65533;MF&#65533;d&#65533;&#65533;a&#65533;#z&#65533;&#776;di&#65533;A&#65533;&#65533;&#65533;W&#65533;&#65533;&#65533;&#65533;6J&#65533;&#65533;&#65533;&#65533;l"&#65533;eh?&#65533;g&#1944;_&#65533;I&#1944;v&#65533;&#65533;_&#65533;A&#65533;&#65533;&#65533;&#32633;&#65533;qP@U&#65533;&#65533;&#30539;&#65533;Y&#65533;E&#65533;&#2244;&#65533;&#65533;&#65533;yY

Y&#65533;&#65533;&#65533;&#33613;&#65533;j&#65533;&#65533;&#65533;&#65533;b&#65533;&#65533;x'&#65533;&#65533;&#65533;&#65533;&#65533;&#65533;&#65533;9j&#65533;&#65533;&#65533;J&#65533;&#65533;&#65533;&#65533;&#65533;b&#65533;&#65533;Ah&#65533;M&#65533;,&#65533;&#65533;&#922;&#65533;&#65533;&#632296;	
Kk&#65533;&#65533;F&#65533;&#65533;&#65533;cb &#65533;x:&#65533;&#65533;]+&#65533;&#65533;&#65533;&#65533;Jm&#65533;R>	(&#65533;n&#65533;&#65533;s&#65533;&#65533;&#65533;&#65533;&#65533;&#395;j&#65533;b*:&#65533;{&#65533;%&#65533;v&#65533;2(&#65533; K&#65533;.&#65533;&#65533;~J]&#65533;_&#65533;I&#65533;&#65533;&#65533;}&#65533;&#65533;C+"}9&#65533;&#65533;V&#65533;:<&#65533;&#65533;w&#52317;sV&#65533;&#65533;&#65533;X!&#65533;f&#65533;&#65533;&#65533;r&#65533;&#65533;BJ2U&#65533;&#65533;;&#65533;&#65533;4?|"&#65533;&#65533;&#65533;&#65533;&#65533;O&#65533;K&#65533;&#65533;5p&#65533;O&#65533;Gb&#65533;Z&#574735;U2+&#65533;&#65533;*W&#65533;&#65533;&#65533;D&#65533;tP&#65533;&#65533;'1&#65533;\&#65533;K.&#65533;*x5&#65533;]&#65533;mv&#65533;&#65533;&#65533;+&#65533;u&#65533;&#65533;&#65533;&#65533;p&#65533;&#1904;&#65533;7&#65533;un&#65533;&#65533;&#65533;&#65533;|&#65533;-2&#65533;PZ&#65533;&#65533;K|&#65533;&#65533;&#65533;RCJ&#1995;&#65533;&#1938;&#65533;C&#65533;i&#65533;X:&#65533;R&#65533;gnj&#65533;Z^&#65533;&#65533;&#65533;&#65533;&#65533;G{R&#65533;&#65533;&#65533;e&#65533;D&#65533;&#65533;&#65533;&#65533;.;&#65533;u&#65533;&#65533;s&#1776;_4&#65533;&#65533;&#65533;d&#65533;&#65533;W&#65533;&#65533;&#65533;r&#65533;&#65533;b&#65533;&#65533;&#65533;&#65533;&#65533;G&#65533;1&#65533;	&#65533;&#65533;&#65533;&#1724;&#65533;_&#65533;&#1978;&#65533;$M&#65533;A&#65533;^/~&#65533;FO&#65533;&#65533;&#65533;&#65533;i=&#65533;&#65533;B&#65533;&#65533;&#65533;~&#65533;Ht&#65533;&#65533;&#1276;5&#65533;L&#65533;};&#65533;&#65533;{&#65533;^&#65533;fc^&#1522;%&#&#65533;&#65533;&#65533;&#65533; &#65533;%@&#65533;yg`<&#65533;&#65533;&#65533;&#65533;&#65533;&#65533;5&#65533;~t&#65533;&#65533;&#65533;UA&#65533;M&#65533;&#65533;g&#65533;Tx&#65533;&#321;&#65533;fY;&#65533;&#65533;c4&#65533;&#65533;&#65533;zF&#65533;&#65533;
&#65533;e#&#65533;pU#&#65533;&#65533;&#65533;&#65533;&#65533;Jc&#65533;2&#65533;&#1877;jX&#65533;	X&#65533;&#65533;a&#65533;
&#65533;>&#65533;5&#65533;R5&#65533;&#1974;&#65533;&#65533;"&#65533;)&#65533;X-L&#1781;&G&#65533;&#65533;&#65533;&#65533;>&#65533;&#65533;&#65533;&#65533;+&#65533;lZUl&#1652;&#65533;&#65533;&#65533;2&#65533;HYk&#65533;&#65533;z&#65533;h,&#65533;&#65533;&#65533;D&#65533;&#65533;N&#65533;p&#65533;Fj
e6&#65533;#&#65533;&#65533;&#65533;&#65533;&#65533; &#65533;*U &#65533;&#1506;2	&#65533;Bs&#65533;&#65533;&#65533;u&#65533;&#65533;,@h@&#65533;E2&#1166;{&#65533;&#65533;$)&#65533;&#65533;&#65533; Aj&#65533;D &#65533;&#65533;&#65533;&#65533;&#65533;&#65533;!&#65533;&#65533;rh5&#65533;
p&#65533;(aQ&#65533;&#65533;
@./&#65533;NXRLN&#65533;n-&#65533;&#65533;&#65533;P@
&#65533;`&#65533;4&#65533;&#65533;
E&#65533;&#65533;&#65533;DE"%^&#65533;=&#65533;&#65533;#3&#65533;&#65533;&#65533;I
<(&#128;4&#65533;!V&#65533;&#65533;p&#65533;&#65533;T&#859;]&#65533;&#65533;N&#65533;&#65533;&#376;q6&#65533;&#65533;lRy@H&#65533;iH&#65533;&#65533;p&#65533;&#65533;&#65533;B&#65533;\&#65533;h e&#65533;&#65533;&#65533;&#65533;4S&#65533;&#65533;	&#65533;&#65533;&#65533;GC&#1296;P5&#65533;37:&#65533;&#65533;Bk<&#553;&#65533;L&#65533;Q&#65533;&#65533;Q&#65533;&#65533; &#65533;0&#65533;5$t&#65533;j(&#65533;T&#65533;&#65533;&#65533;&#65533;~&#65533;&#65533;XSG&#65533;Tk&#65533;@&#65533;&#65533;P&#65533;&#65533;Tg&#65533;&#65533;	&#65533;1O&#65533;&#65533;J0&#65533;(DRB&#65533;_&#65533;|&#65533;&#65533;&#65533;&#65533; (!gpg\&#65533;0,0&#65533;\m&#41822;$&#65533;&#65533;}+&#65533;zM&#65533;&#65533;i0@1/&#65533;&#65533;&#65533;&#65533;&#65533;0x
F&#65533;@P&#65533;v&#65533;&#65533;k&#65533;&#65533;o&#65533;&#65533;3^Q&#65533;ikiy%XD-&#65533;&#65533;&#65533;&#65533;&#65533;0&#65533;&#65533;&#65533;>&#65533;G&#2012;SE&#65533;&#65533;,F9&&#65533;	)`x &#65533;&#65533; &#65533;&#65533;&#65533;&#65533;<&#65533; &#65533;&#65533;D{&#65533;6&#65533;&#65533;m&#65533;_d &#512;@x&#65533;
.0"&#65533;&#534;&#65533;'&#65533;&#65533;-u&#65533;8&#65533;&#65533;M&#65533;&#65533;U"&#65533;&#65533;!@&#65533;
]&#65533;&#65533;f&#65533;&#65533;&#65533;.u&#65533;&#428;`&#65533;
&#65533;&#65533;&#1648;&#1075;e%_nQ&#65533;D&#65533;&#65533;&#65533;{&#65533;&#65533;`/&#65533;!e&#65533;BNP&#65533;&#65533;&#65533;&#65533;&#65533;&#65533;&#65533;&#65533;&#65533;Z&#65533;&#65533;jT&#65533;5h&#65533;(&#65533;&#65533;Zi;&#65533;&#65533;&#65533;@.&#65533;&#65533;&#65533;	-&#65533;z [i&#65533;z&#65533;XaC0g&#65533;&#65533;1&#65533;)&#65533;W D 38&#65533;&#65533; &#65533;3&#65533;&#65533;g&#65533;H` &#65533;&#65533;&#65533;X&#65533;-{f&#65533;U&#65533;x&#65533;&#65533;&#65533;&#65533;&#65533;&#65533;'&#65533;*&#65533;&#65533;&#65533;&#65533;&#65533;&#65533;0X@&#65533;i&#65533;&#65533;X&#65533;A&#65533;&#65533;&#65533;&#65533;
`&#65533;&#65533;c&#65533;mj@>&#65533;&#65533;N@&#65533;(&#65533;Had &#65533;&#65533;&#65533;&#65533;4&#65533;&#65533;&#65533;&#65533;4@&#65533;&#65533;Z7&#65533;&#1940;R"&#328;=&#65533;&#65533;&#65533;!3&#1354;&#65533;K&#65533;&#65533;&#65533;kD,~`&#65533;&#65533;&#65533;,!&#65533;&#65533;sI&#65533;@&#65533;<'&#65533;> &#65533;
VX$&#1519;&#65533;ts&#834;qiO&#65533;
&#65533;`&#65533;!E&#65533;&#65533;^&#65533;6&#65533;r&#65533;&#65533;&#65533;&#65533;`]&#65533;r&#65533;9]lP&#65533;Tb&#65533;&#65533;&#65533;M&#65533;]&#65533;S"Sk&#65533;&#65533;&#65533;&#65533;&#65533;&#65533;&#65533;7s4&#65533;&#65533;&#65533;`}&#65533;&#65533;0 2&#65533;&#65533;&#65533;
Vj&#65533;&#65533;]&#50266;&#65533;
<d&#65533;fA;u&#809;&#65533;Z&#65533;&#65533;&#65533;&#65533;,&#65533;(Mk&#65533;&#65533;&#65533;Z&#65533;&#65533;'&#65533;%H&#65533;&#65533;n&#65533;
&#65533;&#65533;?&#65533;&#65533;&#65533;x&#65533;
H4&#65533;&#65533;(@@&#65533;&#65533;&#65533;&#65533;&#65533;*T&#65533;&#65533;J}d&#65533;_&#65533;#&#65533;&#65533;&#65533; pN&#65533;T&#65533;&#65533;!a
b&#65533;)&#65533;=&#65533;i&#65533;&#65533;^(B
2P&#65533;p&#65533;GC&#65533;&#65533;t&#65533;~&#65533;&#65533;&#65533;&#65533;&#65533;{&#65533;&#1658;&#65533;3<&#65533;&#65533;&#65533;
&#65533;&#65533; 0&#65533;q&#65533;|&#65533;_&#65533;&#65533;&#65533;N&#65533;&#65533; @&#65533;&#65533;&#65533;&#65533;=N-Vqi&#65533;&#65533;~&#65533;&#65533;x&#65533;(&#65533;&#65533;kU&#65533;L&#65533;4&#65533;+&#65533;|&#65533;;&#65533;&#65533;e/i&#65533;&#1661;b&#65533;&#65533;T&#65533;(&#65533;&#65533;&#65533;&#65533;&#65533;&#1602;6&#65533;&#65533;?6&#65533;&#65533;&#65533;&#65533;rz&#65533;.g&#1632;O!&#65533;&#65533;&#65533;&#65533;	N&#65533;`&#65533;0&#65533;
T&#65533;;m~U&#65533;r&#1703;&#65533;;&#65533;@07&#65533;&#65533;/3&#65533;&#65533;%&#65533;uem&#65533;&#65533;w,&#65533;&#1371;o&#65533;h&#65533;Q&#65533;&S b4&#65533;I&#65533;  "`;&#65533;IPR f7&#65533;P&#65533;&#65533;~&#166;xg_&#65533;1 &#65533; iT^&#65533;'.&#65533;&#65533;W&#65533;&-&#65533;&#65533;&&X 	 [	&#65533; p &#65533;&#65533;g&#65533; &#65533;v&#65533;I&#65533; &#65533;v 
PO&#65533;&#65533;h&#65533;U>&#65533;b &#65533; ` ` 8&#65533;D&#65533;d _pcx&#65533;~&#65533;&#65533;Pa8R8&#65533;c` b&#65533;(P $&#65533;m'8+p7d&#65533;B&#65533;&#65533;=84 &#65533;&#65533;Q&#65533;r p"&#65533;"/&#65533;&#65533;3@Dp- 3&#65533;# + '`( $ &#65533;&#65533; @&#65533;  \
0 &#65533;p&#65533;$&#65533;&#65533;500S@P&#65533;f@~&&#65533;&#65533;`&#65533;s@&#65533;{?&#65533;aW0I&#65533;g&#65533;Bo&#65533;ufq&#65533;f&#65533;&#65533;&#65533;&#65533;O&#65533;&#65533;K&#65533;&#65533; &#65533;G- &#65533;;&#65533;P&#65533;F&#65533;xWP_Pb&#65533;] Op[&#65533;&#65533;hP0R&#65533;D@=>@, :&#65533;'2&#1032;B&#65533;6&#65533;L @&#65533;]@Q&#65533;e&#65533;if&#65533;xb&#65533;_(&#65533;l:&#65533;I@/P&#65533;`&#1016;&#65533;&#65533;&#65533;j&#65533;&#65533;[&#65533;@&#65533;&#65533; p*P3&#65533;T&#65533;`0tE&#65533;&#65533;&#65533;q&#65533;vg`q&#1360;&#65533;ig@U&#65533;[&#65533;^`W&#65533;T W&#65533;sa&#65533;]@c&#65533;"&#65533;{&#65533;s&#65533;&#65533;s&#65533;f&#65533;M&#65533;8&#65533; 1&#65533;C&#65533;&#65533;q)&#65533;&#65533;oS+&#65533;S4&#65533;K&#65533;ucP&#65533;U&#321;&#65533;&#65533;{&#65533;Gl&#17877;rUMip&#65533;w&#65533;&#65533;~&#65533;&#65533;j&#65533;&#65533;a@&#65533;;&#65533;t@we9b&#65533;4(&#1553;(7D&#65533; +&#65533;b /)l8&#65533;g&#65533;T&#65533;Gvf&#65533;&#65533;d&#65533;&#65533;W&#65533;N&#65533;6&#65533;y&#65533;Y&#1623;Xs%&#65533;cc &#65533;X*e]&#65533;SS&#65533;S`&#65533;&#65533;y&#65533;&#65533;^&#65533;&#65533; $p^PMc(v&#65533;&#65533;h&#65533;&#65533;&#65533;)vIv&#65533;G&#65533;&#65533;'q}	y&#65533;f&#65533;&#65533;&#65533;&#65533;h ^&#65533;&#65533;P`)&#65533;!&#65533;ql&#65533;1*VS'&#65533;&#65533;&#65533;1F 1&#65533;f&#65533;&#65533;Y&#65533;&#65533;Fv&#65533;&#65533;c&#65533;&#65533;&#65533;&#65533;&#65533;Sl&#65533;&#65533;egs&#65533;lglZY&#65533;&#65533;&#65533;&#65533;` I&#65533;G&#65533;@&#65533; ]V8&#65533;wB&#65533;sH&#65533; gUX qY&#65533;&#65533;v&#65533;q&#65533;&#65533;&#65533;&#65533;W&#1355;yY&#65533;W9v&#65533;&#65533;h@l&#65533;9&#65533;N&#65533;/ '0p\&#65533;&#65533;&#65533;&#65533;E '4S	 &#65533;xO&#65533;P&#65533;&#65533;&#65533;,&#65533;&#65533;&#65533;)&#65533;W&#65533;&#65533;&#1753;&#65533;&#65533;&#605;Jq&#65533;l&#65533;d&#65533;g`&#65533;F&#65533;G&#65533;&#65533;&#65533;&#65533;Y4u8&#65533;$&#65533;&#65533;q&#65533;b*&#1025; &#65533;"@Nv&#65533;y&#65533;&#65533;&#65533;&#421;~i&#65533;&#65533;&#472;
&#65533;&#65533;8&#65533;&#65533;8jv|&#65533;{e0&#65533;LPPF&#65533;&&#65533;# E&#65533;&#65533;&#1366;&#65533;k&#65533;z=&#65533;E/&#65533;u`4&#65533;_&#65533;&#65533;&#65533;Y&#65533;X&#65533;N;&#1616;Wb&#65533;id&#65533;VFa&#65533;&#65533;d&#1040;8iRsUva&#65533;n7&#65533;N&#65533;iW&#65533;R?&#65533;&#65533;40&#65533;7@\Mg&#65533;&#65533;Sz&#65533;)`&#65533;&$&#65533;F!%j)0\@&#65533;&#65533;&#65533;&#65533;5&#65533;gd&#65533;_Z&#65533;&#65533;&#65533;D ~G&#65533;Q&#65533;A&#65533;R0&#65533;&#1082;O&#65533;UP\ X&#65533;c &#65533;Uf&#65533;` OP&#65533;X&#65533;B`&#65533;5&#65533;3&#65533;&#65533; p0U&#65533;hiRpM&#65533;&#65533;&#65533;b&#65533;&#65533;&#65533;)&#65533;Rd&#65533;R$~hiT&#1704;&#65533;&#65533;\&#65533;&#65533;>pa&#65533;&#65533;&#65533;&#65533;&#65533; #&#65533;0&#65533;!&#65533;p-&#65533;#p&#65533;3P&#65533;&#65533;K&#65533;@P&#65533;&#65533;D`3p&#65533;&#65533;&#65533;$&#65533;P &#65533; &#65533;q^."_O&#65533;&#65533;&#65533;h&#65533;X&#65533;&#65533;_yB?
&#65533; !p&#65533;&#43336;&#65533;a^&#65533;&#65533;&#65533;&#65533; @|0n&#65533;d 
&#65533;dMX P&#65533;&#65533; &#65533;&#65533; &#65533;&#65533; &#65533; @0   &#65533; &#65533;&#65533;&#65533; &#65533;&#65533;<&#65533;&#65533;f&#268;&#65533;c2&#65533;gw&#65533;&#65533;#&#65533;&#65533;Y&#65533;&#65533;y&#65533;2_.@Z&#65533;&#65533;YRc :&#65533;&#65533;8&#65533;[&#65533;&#483; z&#65533; &#65533;SzB&#65533;&#65533;&#65533; &#65533;R&#65533;&#65533;&#65533;&#65533;CF8&#65533;&#65533;"Qp#5sZd&#65533;d&#65533;_*&#65533;&#65533;B&#65533;o&#65533;&#65533; pN&#65533;&#65533;&#65533;.&#65533;=p&#65533;&#65533;&#65533;&#65533;XS(r&#65533;/dr&#65533;&#65533;&#65533;|tO&#65533;#1&#65533; AW7&#65533;&#65533;T&#65533;d&#65533;&#65533;S!&#65533;3PYpa&#65533;g&#65533;Z&#65533;eD&#65533;`&#65533;JV&#65533;&#65533;&#65533;qt.&#65533;G&#65533;P3&#65533;&#65533;"@JG&#65533; &#65533;&#65533; S,f&#65533;&#65533;&#65533;&#65533;DER &#65533;D&#65533;&#65533;&#65533;&#65533;`&#65533;!&#65533;&#65533;yeH&#65533;&#65533; &#65533;E'&#65533;t[&#65533;&#65533;QtD&#65533;ko&#65533;&#65533;E"&#65533; &#65533;9&#65533;X @(8U&#65533;&#291;*&#65533;8&#65533;&#65533;2&#65533;%pN &#65533;&#65533;)&#65533;k`S&#65533;#&#65533;&#65533;H&#65533;&#65533;&#65533;t#,&#65533;&#65533;&#65533;0&#65533;&#65533;&#65533;&#65533;1S0@TBl7&#65533;P
&#65533;&#65533;6&#65533;ex&#65533; &#65533;&&#65533;&#65533;&#65533;.&#65533;L&#65533;Y &#65533;&#65533;&#65533;ig&#65533;?p&#247; &#65533;&#65533;&#128;S$.&#65533;,&#65533;&#65533;'W&#65533;"m&#1433;&#65533;&#65533;0R @t&#65533;
&#560;&#65533; w&#65533;&#65533;&#65533;&#375;&#65533;0&#65533;&#65533;h&#65533;&#65533;t&#65533;V&#65533;&#65533;g7&#1501;h&#65533;&#65533;8&#65533;&#65533;O:}b&#65533;&#65533;0&#65533;9m)B&#65533;2[&#775;[4 &#65533;&#65533;0&#65533;&#65533;&#65533;&#848;&#65533; O&#65533;F&#65533;1&#65533;&#65533;|20`&#65533;&#65533;&#65533;Z&#65533;N@!&#65533;&#65533;&#65533;uG&#65533;&#65533;&#65533;&#65533;Bk&#65533;&#65533;F&#65533;&#65533;?/&#65533;B
 xP&#65533;&#65533;&#65533;&#65533;&#65533;&#65533;&#65533;`*&#65533;&#65533;&#65533;Q&#65533;2&#65533;Q&#65533;&#65533; .0G&#65533;&#65533;hPT&#65533;%&#65533;&#65533;X&#65533;&2 &#65533;&#1063;&#65533;t$&#65533;(&#65533;&#65533;&#65533;&#65533;&#65533;&#65533;[@
&#65533;&#65533;&#65533;&#65533;&#65533;&#65533;&#1148;&#65533;P&#65533;M&#65533;3m&#65533;4&#65533;* 1&#65533;&#1501;&#65533;v]P"\Po:kj&d&#65533;&#65533;,&#65533;[&#65533;#?&#65533;&#65533;`Im&#65533;&#65533;0&#65533;&#65533;0&#65533;&#65533;8E`&#65533;&#65533;%&#65533;&#65533;&#819;v|&#65533;?&#65533;:&#65533;&#65533;fP&#65533;,&#65533;&#65533;e>&#65533;&#1103;f&#65533;P&#65533;@h|&#65533;.p&#65533;&#65533;
&#65533;&#65533;&#65533;&#65533;F&#65533;&#65533; &#65533;&#65533;dj&#65533;<x&#65533;&#65533;;&#65533;&#65533;&#65533;&#65533; .&#65533;f&#65533;&#65533;2&#65533;A&#65533;r&#65533;&#65533;G&#65533;3&#65533;^&#65533;Cp !`w&#65533;	&#65533;&#65533;&#65533;q&#65533;&#65533;&#992;&#65533;  [&#65533;&#65533;*p&#65533;&#65533;&#65533;&#65533;&#65533; ,&#65533; &#65533;&#65533;&u1 Q&#65533;&#65533;^&#65533;&#65533;&#322;&#1784;EKE p&#65533;&#65533;&#65533;p&#512;&#65533;=&#65533;&#944;&#65533;&#65533;&#65533;&#65533;&#65533;&#1958;&#65533;h&#65533;K&#65533;	&#65533;D&#65533;&#65533;xvR&#65533;&#65533;&#65533;&#65533;&#65533;r&#65533;&#65533;&#65533;r&#65533;&#65533;g&#65533;[U&#65533; \&#65533;	&#400;&#65533;&#65533;&#65533;M&#65533;G&#65533;&#65533;P
m&#65533;&#65533;U>&#65533;o&#65533;<>&#65533;&#65533;*6&#65533; $&#65533;T&#65533;&#65533;&#65533;)K&#65533;PY&#65533;&#65533;&#65533;2]M 
_&#65533;&#65533;p
&#65533;&#65533;&#65533;IM&#65533;&#976;&#65533;&#65533;k&#65533;%&#65533; 0&#65533;Y&#65533;&#65533;h5B}&#65533;&#436;&#65533;+&#65533;E` &#65533;&#65533;J;@k&#65533;D=D&#65533;j 
&#65533;@
&#65533;PG&#65533;&#65533;&#65533;@&#65533;`g`&#65533;&#65533;&#1078;&#65533;&#65533;&#65533;&#65533;Y 9w+.r&#65533; &&#65533;U&#354;c&#65533;)&#65533; %&#65533;X&#65533;8&#65533;aL&#65533;	&#336;&#65533;p&#65533;0&#65533;&#65533;&#65533;&#672;&#65533;&#65533;f0D&#65533;&#65533;]&#65533;&#65533;*d&#65533;&#65533;~&#65533;N&#65533; 3`&#65533;&#424;&#65533;^&#65533;])&#65533;&#65533;&#1805;&#65533;pi&#65533;	&#65533;p&#1306;&#65533;s&#65533;&#65533;p
&#65533; !&#65533;&#694;&#65533;&#742;&#65533;&#65533;.&/&#65533;&#65533;@ ReGldP0`
&#65533;ahUt< Ry&#65533;	&#65533;@H&#65533;&#65533;&#65533;N&#65533;&#65533;1[&#65533;&#65533;'4?y&#65533;&#65533; "bPs$O&#65533;&#65533;^&#65533;WT;0@rp	&#65533;&#65533;&#1946;N&#65533;&#65533;0&#65533;&#65533;POe&#65533;&#65533;:&#65533;,3
&#65533;&#1498;&#65533;fV&#65533;c&#65533;FI&#65533;=&#65533;&#65533;]Up&#65533;&#65533;&#65533;&#65533;&#65533;qN&#65533;&#65533;p
cpM&#65533;r&#65533;&#65533;&#65533;vH/@+P4&#65533;~\&#65533;@&#65533;IZ&#65533;&#65533;ZP`&#65533;&#65533;&#65533;&#65533;&#65533;&#65533;&#65533;&#65533;P&#65533;Uo&#65533;&#65533;Y&#65533;I)ua&#65533; &#65533;&#65533;;&#65533;?l6&#65533;&#65533;&#620;&#804;&#65533;{4 07 W~ 
&#176;&#65533;N&#65533;&#1982;&#65533;B@&#65533;D7N&#65533;&#65533;wT)S &#65533;v&#65533;{f&#65533;'&#65533; *{&#65533;M&#65533;&#65533;W&#65533;&#65533;&#65533;&#65533;&#65533;o&#65533;&#65533;`&#65533;P&#65533; \&#65533;h#=s&#65533;L&#65533;$&#65533;&#65533;&#65533;TA&#710;&#65533;{&#65533;`&#65533;&#65533;5&#65533;"&#65533;-&#65533;&#65533;'&#65533;S&#65533;&#65533;&#65533;&#65533;=&#65533;&#65533;&#65533;&#65533;&#65533;&#65533;&#65533;&#65533;_@wB5&#65533;&#65533;A"&#1573;&#65533;fp&#65533;0&#65533;~=%&#65533;K&#1714;&#65533;G&#65533;&#65533;&#65533;
p&#65533;&#65533;&#65533;p&#65533;m &#65533;W&#65533;&#65533;=&#834;&#65533;!A &#65533;]p&#65533;5&#65533;5&#65533;DD(&#65533;&#65533; +&#65533;&#65533;>&#65533; A&#65533;S@`&#65533; &#65533;>&#65533;Q&#65533;D&#65533;-^&#280;Q&#65533;F&#65533;!BR&#65533;H&#65533;%M&#65533;D&#65533;R&#65533;J&#65533;(&#65533;&#65533;&#65533;!
h&#65533;Is&#65533;&#65533;4i&#65533;&#65533;&#65533;`&#65533;&#65533;D&#65533;eE&#65533;&#65533;&#65533;&#65533;z*`&#65533;&#65533;=&#65533;&#65533;=&#218;5k&#65533;f&#926;)s&#65533;&#65533;&#589;2]&#65533;&#65533;R&#65533;m&#1918;&#65533;&#65533;R&#65533;\&#65533;u&#65533;&#65533;\&#65533;v-&#1815;L	$&#65533; EgO4i&#65533;&#65533;p&#65533;@&#65533;&#65533;F!:&
W&#65533;F&#65533;&#65533;6U&#65533;P@eL&#65533;&#65533;5&#65533;&#65533;&#65533;^&#65533;	&#65533;4&#65533;&#65533;&#65533;*&#65533;v&#65533;&#629;m&#2038;(&#65533;&#65533;n&#1981;y&#31612;&#65533;-L&#65533;
4&#65533;&#65533;&#65533;gO3M0 &#65533;&#65533;#&#778;Nq__&#65533;s&#1284;&#65533;&#65533;&#65533;L+i&#65533;&#65533;&#65533;73&#65533;&#658;&#65533;# 88SvZ&#65533;&#65533;&#65533;&#65533;&#65533;W&#65533;o&#65533;&#65533;&#65533;&#65533;&#65533;6&#65533;2&#65533;&#65533;&#65533;8&#65533;&#65533;&#65533;&#65533;H&#65533;&#65533;&#65533;&#65533;&#65533;"&#65533;&#65533;0?&#49666;.>&#65533;&#65533;&#65533;Id!&#65533;+&#65533;&#65533;2+f~E7&#65533;&#65533;&#65533;&#65533;&#65533;&#65533;jlBg&#65533;Q&#65533;&#65533;n&#65533;&#65533;.&#65533;&#65533;&#1224;&#65533;&#65533;&#65533;&#65533;&#65533;8&#65533;'&#65533;&#65533;PB&#65533;	&#65533;&#65533;>&#65533;&#65533;-#k&#65533;-;&#65533;(
B:&#65533;&#65533;&#65533;*&#65533;4g&#65533;&#65533;E&#65533;E&#65533;0&#65533; z&#890;&#65533;&#65533;&#65533;3&#905;<&#65533;&#65533;&#65533;N;U&#65533;&#65533;&#65533;&#65533;&#65533;&#65533;j&#65533;h&#1570;H&#65533;&#65533;@&#65533;
FP&#65533;G&#1704;&#65533;&#65533;M
3t&#65533;&#65533;)&#65533;$&#65533;&#65533;(&#65533;@&#65533;edF&#65533;4g&#65533;&#65533;E!,( !&#65533;&#65533;{&#65533;MJ_&#65533;&#65533;;g&#65533;&#65533;
k&#65533;r"&#65533;I&#65533;#&#65533;&#65533;&#65533;9&#65533;dd&#65533;E&#65533;^&#65533;V&#65533;&#65533;k>&#65533;&#65533;2 )%f&#65533;S+eN&#65533;&#65533;h&#65533;>e&#65533;&#65533;&#65533;Z&#65533;&#65533;1&#65533;b&#65533;z&#1185;"&#65533;a&#65533;(LTh&#65533;Mu/&#65533;(&#65533;=&#65533;d&#65533;UW&#978;s&#65533;7&#65533;&#65533;H >pb&#65533;H.&#65533;%PG&#65533;&#65533;]&#65533;!p&#65533;$&#65533;ce&#65533;C7&#65533;&#65533;&#65533;}&#65533;G&#65533;K8"$@&#65533;
&#65533;H&#65533;'pA&#65533;&&#65533;&#65533;&#65533;&#1162;/ &#65533;P@&#65533;&#65533;&#65533;&#65533;&#65533;X&#65533;&#65533; +&#65533;&#65533;d&#65533;c&#65533;!O&#65533;&#65533;F.f&#65533;&#65533;`&#65533;&#65533;&#65533;&#65533;u9&#65533;&#65533;*&#65533;v&#65533;&#65533;&#999;&#65533;`!&#65533;&#1577;W5&#65533;x&#65533;&#65533;&#65533;&#65533;-&#65533;u#*&#65533;&#65533;
4&#65533;&#65533;&#65533;T&#65533;&#65533;&#65533;VoV&#65533;&H&#65533; (&#65533; &#65533;a&#65533;-O&#65533;&#65533;I&#65533;0&#65533;`&#65533;e&#65533;k&#65533;i&#65533;&#65533;&#65533;4SW&#65533;&#65533;&#65533;&#65533;j&#65533;&#65533;zM#,p`&#65533;&#65533;&[&#65533;&#65533;(((a&#65533;j&#65533;a&#65533;&#65533;%&#65533;B>Yg&#65533;&#65533;0!&#65533;0&#65533;&#65533;De&#65533;&#65533;frQ$
r7&#65533;&#65533;)&#65533;|&#65533;LG%&#65533;|&&#65533;&#65533;&#65533;w&&#65533;&#65533;&#65533;&#65533;&#65533;04v2*L&#65533; &#65533;3&#65533;&#1520;&#65533;&#65533; I&#65533;B&#65533;&#65533;,&#65533;(&#635;&#65533;&#65533;&#65533;G&#65533; B&#65533; &#65533;Y<-[&#65533;z&#65533;iHQ&#65533;&&#65533;&#65533;h&#65533;&#65533;A&#65533;0&)K_&#65533;2&#65533;&#65533;N p&#65533;D&#65533;&#65533;)&#65533;'&#65533;3C&#65533;@&#65533;&#65533;5ig&#65533;N&#65533;`&#65533;&#65533;&#65533; D&#65533;&#65533;&#65533;&#65533;@&#65533;+&#65533;@6[&#596;g6&#65533;8&#65533; &#65533;A&#1536;&#65533;U&#65533;a&#65533;&#65533;&#65533;X4D&#65533;X&#1264;&#65533;&#65533;E&#65533;1)	c&#65533;&#65533;(&#65533;&#65533;W&#65533;Z&#65533;&#65533;&#65533;&#65533;&#65533;SN&#65533;&#65533;Px >&#65533;I&#65533;"&#65533; &#65533;QCa^&#65533;&#65533;X&#65533;5&#65533;W&#65533; &#65533; 0&#65533;}&#65533;/&#65533;H&#65533;&#65533;&#65533;&#65533;D&#65533;&#65533;&#65533;, &#65533;&#65533;&#65533;u&#65533;&#65533;&#1111;&#65533;&#65533;&#65533;&#65533;8&#65533;&#65533;&#65533;h&#65533;F&#65533;&#65533;&	s&#65533;.,AH |&#65533;f&#65533;\&#65533;7&#65533;A&#65533;&#65533;&#215;&#65533;a=8&#65533;&#65533;&#65533;3&#65533;&#65533;&#65533;L\&#65533;"[&#1194;&#65533;K&#65533;Bb&#65533;*&#65533;&#65533;&#65533;&#65533;Q&#65533;
(x@&#65533;p&#65533;`h&#65533;&#65533;&#65533;&#65533;e|)C&#65533;&#65533;/&#65533;
S&#65533;8Ae(&#65533;&#65533;.&#65533;`H&#65533;&#65533;63&#65533;A	O&#65533;D#&#65533;&#520;Z&#65533;&#65533;9y&#65533;&#65533;&#65533;lL;&#65533; &#65533;@Wj&#65533;	Sh&#65533;&#65533;]&#65533;&#65533;H&#65533;&#65533;B&#65533;&#65533;&#65533;&#65533;&#1320;GY&#65533;@	&#65533;&#65533;e&#65533;!&#65533;'l&#65533;&#65533;&#65533;&#65533;&#65533; &#65533;@` &#65533;fK0`?x&#65533;&#65533;`&#65533;&#65533;hr'm&#65533;&#65533;&#488;T)&#65533;&#65533;&#65533;&#65533;w&#65533;&#65533;`&#65533;b&#65533;0VY9&#65533;e%&#65533;&#65533;D&&#65533;&#1026;&#65533;)&#65533;&#65533;3&#65533; &#65533;:&#1635;(5&#65533;	&#65533;&#65533;Q&#65533;&#65533;&#65533;&#65533; 	W(V	&#65533;/l!	/x&#65533;:&#65533;&#65533;d&#65533;;@&#65533;&#65533;&#65533;H&#65533;&#65533;VA&#65533;&#65533;&#65533;&#1316;h4&#65533;&#65533;Jj&#65533;YH&#65533;_B&#65533;h&#65533;1&#65533;P&#65533;AXw|\&#65533;&#65533;&#65533;&#1493;&#65533;,[&#65533;&#65533;&#65533;G_&#65533;s&#65533;&#65533;~&#65533;&#65533;&#65533;&#1871;0e&#65533;&#65533;&#65533;p)&#65533;	[&#65533;&#65533;&#272;&#65533;&#65533;&#65533;k^h0&#65533;V&#65533; bJg&#65533;&#65533;&#65533;L&#65533;&#65533;&#65533;t`&#65533;&#65533;M&#65533;[&#65533;CR&#65533;@F&#65533;8&#65533;&#762;&#65533;&#65533;&#65533;&#65533;&#65533;&#65533;&#65533;&#65533;mq&#65533;&#65533;e&#65533;&#65533;`&#65533;&#65533;&#65533;&#65533;&#384;?2&#65533;&#65533;h&#65533;&#65533;&#65533;&#65533;{_&#65533;2Da&#65533;&#65533;S&#65533;&#65533;X&#65533;0&#65533;)@&#65533;#xA9V&#65533;&&#65533;XY&#65533;+&#65533;&#65533;X=&#65533;&#65533;&#65533;&#65533;2G&#65533;&#65533;a&#65533;yXy&#65533;&#65533;c&#65533; ("&#65533;q&#65533;&#65533;&#65533;&#65533;&#65533;&#65533;~&#65533;3oO&#944;P&#65533;,&#65533;&#65533;&#65533;&#65533; ,&#65533;{&#65533;&#65533;qC&#1228;&#65533;b&#65533;&#65533;&#65533;/	&#65533;&#65533;&#65533;Qf&#724;&#65533;&#65533;.&#65533;&#65533;9?L)&#65533;L&#65533;&#65533;&#65533;*&#65533;&#65533;I&#65533;&#65533;&#65533;z&#65533;&#65533;&#65533;&#65533;:&#65533;&#65533;&#65533;38yh&#65533;	&#1152;
cL&#65533;<&#65533;&#65533;0*&#65533;&#65533;&#65533;d&#65533;&#65533;,&#65533;&#65533;h&#65533;,&#65533;\&#65533;&#65533;MP'l&#65533;&#65533;
&#65533;&#65533;r&#65533;&#65533;M&#65533;&#65533;c&#65533;( &#65533;&#65533;&#65533;Ra&#65533;&#65533;&#65533;	a&#65533;&#65533; |F2L!&#65533;$&#65533;/&#65533;&#65533;&#2044;k^&#65533;&#65533;l&#65533;&#65533;&#65533;SF&#65533;&#65533;d&#65533;N &#229;&#65533;M&#65533;G&#65533;P&#65533;&#65533;6 &#65533;s>9&#65533;R&#65533;&#65533;&#65533;\&#65533;&#65533;<9&#65533;&#65533;&#65533;&#65533;P&#65533;&#65533;&#34195;&#65533;&#65533;}&#65533;w&#65533;&#65533;N&#65533;&#65533;&#65533;z &#65533;@	a(&#224;&#65533;&#65533;&#65533;&#65533;[9c(&#65533;&#1519;&#65533;"&#65533;J8k&#65533;  &#65533;;&#65533;&#65533;#&#65533;&#65533;h~!&#65533;-&#65533; ,&#65533;[&#65533;q&#65533;x|V&#65533;&#65533;&#65533;&#65533;&#65533;&#65533;&#65533; 	X&#65533;&#65533;&#65533;&#1392;M&#65533;&#65533;&#65533;&#65533;&#65533;B@&#65533;&#65533;&#1468;G4&#65533;&#65533;v1&#65533;"Dbzu&#1328;u&#65533;P&#65533;&#65533;D&#65533;&#65533;&#65533;"&#65533; &#65533;qLG&#65533;&#65533;&#65533;&#65533;&
K]&#65533;
&#65533; &#65533;&#974;^&#65533;^&#65533;&#65533;&#65533;&#65533;.&#65533;U&#65533;tU Jmv)&#65533;&#65533;&#65533;@&#65533;&#65533;-^&#65533;W&#65533;&#65533;H+&#712;&#65533;&#65533;04&#65533;E&#65533;&#65533;&#1215;&#65533;&#65533; B&#65533;m&#65533; /&#65533;&#65533;+&#65533;]&#65533;l>&#65533;#&#65533;&#65533;0K&#65533;^&#65533;&#65533;-<A	F&#65533;&#65533;{S&#65533;&#65533;O&#65533;e&#65533;&#1298;&#65533;&#65533;!&#65533;&#65533;&#65533;&#65533;XXg&#65533;&#65533;I&#65533;&#65533;^&#1602;&#65533;=&#65533;&#65533;Q@T &#65533;&#65533;J&#65533;&#65533;&#65533;&#65533;z&#65533;&#65533;'&#65533;[Yp &#65533;&#65533;&#65533;,1(&#65533;/&#65533;#&#65533;&#65533;xP&#65533;&#65533;h&#65533;K&#7270;:5(9&#65533; PJx&#65533;&#65533;!&#65533;&#65533;&#65533;&#65533;b&#65533;0 &#65533;&#65533;&#65533;&#65533;Y&#65533;&#65533;&#65533;:r&#1623;&#65533;8&#65533;p;&#65533;""x&#65533;&#65533;&&#65533;k&#65533;&#65533;z&#65533;&#65533;&#65533;`&#65533;#&#65533;&#65533;"`&#65533;&#65533; &#65533;`&#65533;&#65533;&#65533;h &#65533;&#65533;b&#65533;&#65533;&#65533;&#65533;;&#65533;&#1149;&#65533;y	&#65533;&#65533;(`E&#65533;&#65533;&#65533;&#65533;&#65533;&#65533;{&#65533;e&#65533;&#65533;B&#65533;@&#65533;&#65533;&#65533;&#65533;#Q&#65533;&#65533;3X&#65533;QH&#65533;Sh&#65533;#h&#65533;P&#65533;&#65533;&#65533;?	&#65533;&#65533;&#65533;>G1&#65533;X x &#65533;&#65533;	&#65533;&#65533;
P &#65533; ,
&#65533;&#65533;H&#60948;&#65533;&#65533;u&#65533;&#65533;H&#65533;&#65533;/&#65533;(<&#65533;&#65533;^X&#65533;L&#65533;&#65533;`&#65533;]?&#65533;&#65533;&#65533;&#65533;&#65533;&#65533;&#65533;&#65533;A&#65533;#&#65533;&#65533;@&#65533;@Ve0_&#65533;0(7+<&#65533;&#65533;&#203;&#65533;&#65533; &#270;&#65533;D&#65533;&#65533;x$&#65533;`&#65533;&#65533;&#65533;CT&#65533;9{&#65533;&#65533;&#10076;y&#65533;&#65533;&#65533; -A&#65533;I&#65533;&#65533;O&#65533;3x"&#65533;Np5&#65533;&#65533;&#65533;&#65533;T:kT&#65533;&#65533;hAY@&#65533;q_&#65533;B&#65533;&#65533;0&#65533;c:&#65533;XF&#65533; &#65533;[&#65533;&#65533;&#65533;&#65533;Q&#65533;&#65533;,&#65533;&#65533;&#65533;&#65533;F&#65533;&#65533;&#65533;&#848; H7] &#65533;k&#65533;&#65533;J&#65533;Yp4&#65533;&#65533;o&#65533;&#65533;&#65533;&#65533;&y&#65533;&#65533;&#65533; M&#65533;&#65533;T&#65533;&#65533;&#65533;C8&#65533;#J&#408;&#65533;&#65533;&#65533;&#65533;s&#65533;D]*(KD5&#65533;&#10099;(;	&#65533;%&#65533;*,
&#65533;&#65533;&#65533;&#65533;&#65533;8&#65533;&#65533;nc&#65533;&#65533;&#65533;fR &#65533;3&#65533;3&#65533;7&#65533;&#65533;	b&#65533;&#65533;.<D&#563;&#65533;+>&#65533;2&#3042;&#65533;&#413;&#65533;&#65533;&#65533;&#65533;&#625;AHg%&#65533;\&#65533;`&#231;lH&#65533;"&#65533;&#65533;&#65533;&#65533;&#65533;X&#65533;p&#65533;p(8hZ&#65533;3&#65533;K.fV`/&#65533;&#65533;w&#65533;&#65533;&#65533;&#65533;&#65533;&#65533;&#65533; %Y&#65533;&#65533;&#65533;&#65533;G&#65533;h&#65533;O&#65533;&#65533;c&#65533;Kl{E&#65533;&#761;&#65533;;&#65533;&#65533;d9'QJO&#65533;D&#20065;&#65533;&#65533;&#65533;&#65533;0&#65533;.&#65533;&#65533;>&#65533;X&#65533;&#65533;1&#65533;&#65533;Xa&#65533;]h'&#65533; &#65533;))&#65533;&#65533;&#65533;&#65533;'&#65533;&#65533;22&#65533;&#65533;3Z 	0&#65533;&#65533;0&#65533;&#65533;M&#65533;`*&#65533;6&#65533;&#65533;|A&#65533;[&#65533;&#65533;p&#65533; @&#65533;&#65533;&#65533;@&#65533;"@&#65533;/&#65533;=&#65533;P Y("&#65533;&#65533;&#65533;Y`&#65533;U&#65533;9&#65533;&#65533;j&#65533;&#65533;&#65533;O&#65533;&#65533;&#65533;KQ&#65533;&#65533;&#65533;&#65533;A&#65533;&#65533;dx&#65533;< &#65533;>&#65533;&#65533;<O&#65533;H&#1018;LMHH&#65533;3+J!d&#65533;&#65533;&#65533;&#65533;&#65533;x&#65533;&#65533; &#65533;x&#65533;,&#65533;<@&#65533;E@&#65533;V&#65533;&#65533;.Q&#65533;a&#65533;&#457;&#65533;&#65533;8[0&#65533;&#65533;K&#65533;&#65533;&#340;&#652;&#65533;K&#65533;&#1245;7&#65533;,b&#640;&h&#65533;Z&#65533;
p#&#65533;g I&#65533;&#65533;s&#65533;,&#65533;&#65533;&#65533;w&#65533;Rey&#65533;F&#65533;'&#65533;b
&#65533;&#65533;2<b&#65533;@&#65533;F\ &#65533;#&#65533; H&#65533;?&#65533;@&#65533;\xVpd@&#65533;&#65533;I&#65533;WS0lQ&#65533;] &#65533;=0&#65533;&#65533;$&#65533;h&#65533;6&#65533;&#65533;&#65533;&#65533;&#65533;=&#65533; &#65533;D ?o&#65533;a]X&#65533;)&#65533; &#65533;&#65533;&#65533;&#65533;rSzA&#1556;&#1236;&#34979;&#65533;&#65533;7$*&#65533;&#65533;&#65533;&#65533;D&#65533;&#65533;&#65533;&#65533;%&#65533; &#65533;&#65533;&#65533;>H&#65533;<X&#65533;X&#65533;V&#65533;&#65533;Ye&#65533;3&#65533;&#65533;&#65533;'eK&#65533;&#1026;&#65533;,&#65533;8&#65533;&#65533;&#65533;q('hDP4&#1261;&#65533;N&#65533;&#65533;/&#65533;&#65533;
&#65533;8m&#65533;[3&#65533;]&#65533;U&#65533;:&#65533;&#65533;&#65533;&#817;
&#65533;&#65533;&#65533;&#65533;x 0&#65533;&#65533;0`A K&#65533;]&#65533;&#65533;!&#65533;:2&#65533;&#65533;;&#65533;^ &#65533;&#1048;
&#65533;&#65533;+C&#65533;i&#65533;&#65533;&#65533;&#65533;&#65533;<&#65533;&#65533;Z0&#65533;P&#65533;3b&#65533;&#65533;9&#65533;*&#65533;&#65533;%&#65533;&#7186;|mA~&#65533;&#65533;c&#816;f!&#1379;<&#65533;p&#65533;xp&#65533;B&#65533;&#65533;@^&#65533;[ &#65533;&#65533;&#65533;&#65533;w&#65533;&#65533;V:S&#65533;+e&#65533;80:&#65533;s71J&#65533;[&&#65533;/ &#65533;2&#65533;V&#65533;$e&#65533;C&#65533;&#65533;&#65533;&#65533;&#65533;&#65533;&#65533;&#65533;&#65533;&#65533;?&#65533;/&#65533;&#65533;&#65533;&#65533;7&#65533;@&#65533;&#65533;L &#65533;O@&#65533;:&#1539;: &#65533;V&#517;Z&#65533;&#65533;c8.&#65533;=&#65533;%??&#65533;,&#65533;g&#65533;F&#65533;&#65533;&#65533;Y&#65533;&#65533;&#65533;&#65533;&#65533;??&#65533; &#65533;&#65533;&#65533;+&#65533;^=&#65533;&#65533;f&#65533;&#65533;> &#65533;&#65533; &#65533;5"&#65533;,&#1725;&#65533;&#65533;A&#65533;=	d&#65533;0}	p&#65533;8,&#65533;&#65533;9&#65533;&#65533;4x&#65533;W&#65533;&#65533;U&#65533;ep&#65533;&#65533;&#65533;&#1837;A&#65533;u5P&#65533;\&#65533; ;&#65533;&#65533;d&#65533;&#552;&#65533;&#65533;&#65533;f9 	0;@&#65533;b&#65533;&#65533;&#65533;B&#65533;X&#65533;&#65533;8&#65533;&#65533; &&#65533;U&#65533;{ &#65533;m&#65533;&#65533;&#65533;&#1873;H&#65533;&#65533;&#65533; &#65533; &#65533;6&#65533;6&#65533;W@&#65533;T&#65533;fXd@P&#65533;&#65533;&#65533;L#&#65533;&#65533;&#65533;&#65533;&#65533;^4Ex &#1977;U&#65533; &#65533;'q&#65533;&#65533; &#65533;&#65533;3&#65533;&#65533;_X&#1899;|&#65533;mI&#65533; &#65533; &#65533;&#65533;&#36406;#z&#65533;&#65533;&#65533;&#1640;&#65533;_&#65533;&#65533;W&#956479;&#65533;  "`&#65533;T&#65533;V0&#65533;&#65533;b&#65533;w%C&#65533;`&#65533;&#65533;&#65533;&#65533;&#65533;&#65533;Vf&#65533;7@&#65533;p&#65533;&#65533;	&#65533;&#65533;   &#1026;G&#65533;&#65533;:d&#65533;R&#65533;0&#65533;&#65533;a&#65533;&#65533;&#65533;&#65533;&#65533;M&#65533;b&#65533;p&#65533;7&#65533;&#65533;X&#65533;&#65533;-&#65533;U8&#65533;c(&#65533;|&#790;)v&#65533;xR&#361;iU}T&#65533;ep1&#65533; Z&#65533;&#847;&#65533;&#65533;@&#65533;
 @&#65533;&#65533;&#65533;EM&#65533;5&#65533;eQ&#65533;&#65533;6&#65533;>&#65533;Y	&#65533;Y&#65533;&#65533;c v&#65533;!NHf@&#65533;!p&#65533;Q(&#65533;st&#65533;&#65533;e&#65533;&#65533;&#1674;b &#65533;O&#65533;\0id`&#65533;5&#65533;&#65533;&#65533;0Xi&#65533;&#65533;=&#65533; -&#65533;#&#65533;cn&#65533;O&#65533;H&#65533;&#65533;#s&#65533;.&#65533;&#65533;&#65533;W&#65533;#~	_8B&#65533;A&#65533;(&#65533;F&#65533;f]df&#65533;.&#65533;e&#65533;8&#65533;f &#65533;`0&#65533;b&#65533;&#65533;]X&#65533;\H&#65533;B0&#65533;&#65533;mUd&#65533;B&#65533;&#65533;Eb&#65533;S&#65533;&#65533;F&#65533; &#65533;C&#517;&#1373;&#65533;&#1445;&#65533;;&#65533;&#65533;Q&#65533;,&#65533;&#65533;&#65533;&#65533;\&#65533;3&#65533;HIgu&#65533; Fmm&#65533;`&#65533;&#65533;&#65533;P&#65533;d`&#65533;d&#65533;X&#65533;\&#65533;I&#65533;M&#65533;:0F&#65533;&#65533;&#65533;U0&#65533;^FSU&#65533;,&#65533;&#65533;&#65533;&#65533;,&#65533;&#65533; 8 &#65533;W&#65533;\&#65533;:&#65533;&#65533;&#65533;%&#65533; &#65533;&#65533;&#65533;&#65533;'$&#65533;F!Vs&#65533;c*L&#65533;rq&#65533;@&#65533;) &#65533;a&#65533;&#65533;Ju50ad8&#65533;|T&#65533;&#65533;S8;8<&#65533;&#65533;&#65533; &#65533;&#65533;&#65533;`)&#65533;b&#65533;&#65533;&#65533;PR&#514; k&#65533;&#65533;&#65533;&#225;7/&#65533;xH&#65533;&#65533;&#65533;X&#65533;&#65533;EU&#65533;&#65533;&#65533; i&#65533;.&#65533;&#65533;&#65533;+k.&#65533;&#65533;L&#65533;&#65533;&#65533;&#65533;R&#65533;&#65533;&#65533;&#65533;&#65533;&#906;	ff&#65533;S`W&#65533;6`&#65533;&#65533;&#65533;&#65533; 
&#65533;&#65533;p&#65533;@&#65533; ,X^&#65533;6K&#65533;
a&#65533;( &#65533;QP&#65533;&#65533;Hj$ 	&#65533;&#65533;7&#65533;&#65533;Zh&#65533;&#65533;&#1007;x@&#65533;&#65533;9&#65533;&#1555;&#65533;8&#65533;Ml&#65533;7&#65533;&#65533;&#65533;;&#65533;)&#65533;&#65533;8c&#65533;J&#65533;&#65533;J&#65533;&#65533;e&#65533;W&#65533;X`6&#65533;9&#65533;&#65533;@&#65533;H&#65533;&#65533;\ &#65533;&#65533;CV&#65533;&#65533;&#65533;&#65533;P&#65533;&#65533;En&#65533;&#65533;&#65533;&#65533;&#65533;&#65533;f;&#65533;&#65533;p&#65533;&#65533;&#65533;P&#65533;&#1026;E&#65533;&#65533;&#65533;E6&#65533;] &#65533;p&#65533;[
&#65533;!&#65533;&#65533;FQ&#65533;&#65533;&#65533;d$&#531;&#65533;2&#65533;b&#65533;&#65533;&#65533;:&#65533;&#65533;&#65533;&#65533;ZlI&#65533;^&#65533;a&#65533;F&#65533;?&#65533;&#65533;#&#65533;&#65533;&#65533;`&#65533;`&#65533;(q&#65533;&#65533;k&#65533;Xc&#65533;`x%&#65533;j&#65533;&#65533;!&#65533;&#65533;&#65533;o&#65533;   @&#65533;A@&#65533;_&#65533;&#1952;&#65533;\&#65533;(&#65533;N&#65533;&#65533;` P&#65533;8&#65533;&#65533;&#145;^&#65533;&#65533;H[&#65533;&#65533;[k&#65533;*r#&#65533;&#65533;qp&#65533;O8&#65533;u&#65533;d&#65533;&#65533;c`&#65533;K&#65533;&#65533;L&#65533;&#65533;&0&#65533;#&#65533;H  &#65533;7&#65533;&#65533;,&.(&#65533;&#65533;&#65533;&#65533;ah&#65533;&#65533; &#65533;AiY>&#65533;&#65533;&#1478;`&#65533;`&#65533;48&#65533;UX&#65533;V}5e&#65533;&#65533;>P&#65533;&#65533;&#65533;&#65533;&#65533;&#65533;c&#65533;&#65533;&#65533;&#65533;s&#65533;x&#65533;&#65533;&#65533;&#65533;&#355;&#65533;&#65533;&#65533;&#65533;=&#65533; M&#65533;&#65533;b&#65533;&#65533;V&#65533;&#65533;R&#65533;&#65533;&#65533;-&#65533;-&#65533;&#65533;
&#65533; &#65533; &#65533;[,&#65533;&#65533;8 &#65533;&#65533;&#65533;&#65533;`&#65533;F&#65533;&#65533;/K,&#65533;&#2002;q)&#65533;J&#65533;&#65533; &#65533;&#65533;8`w&#65533;&#65533;&#65533;f&#65533;Mh%X&#65533;&#296;U&#65533;&#65533;S&#65533;) 8&#65533;&#65533;B &#65533;6H&#65533;h&#65533;&#65533;o&#65533;~e&#65533;}S	d&#65533;&#65533;&#65533;N a&#65533;d&#65533;G&#65533;@&#65533;+H&#65533;&#65533;O
&#65533;m&#65533;&9&#65533;	&#65533;&#65533;;h&#65533;&#65533;v&#65533;\&#65533;&#65533;2&#65533;&#65533;|&#65533;&#65533;&#65533;m&#65533;]A&#65533;^&#65533;(&#65533;$&#65533;&#65533;W&#65533;b&#65533;&#65533;&#65533;m&#65533;%8	&#65533;e&#65533;&#65533;&#65533;<&#65533;&#65533; &X[[&#65533;&#65533;J&#65533;&#65533;+&#65533; &#65533;&#1882;&#65533;o`w&#65533;l &&#65533;&#65533;A&#65533;REM$x&#65533;H &#65533;l&#65533;F&#65533;) &#65533;0H&#65533;}R&#65533;&#65533;&#65533;<&#1537;iw&#65533;&#65533;&#65533;&#65533;[&#65533;&#65533;&#65533;1&#65533;_&#65533;H&#65533;&#65533;5O&#65533;&#65533;&#65533;&#65533;L&#65533;c&#65533;/ PUX&#65533;&#65533;
Z * {&#65533;&#65533;&#65533;&#65533;&#65533;X&#65533;"&#65533;&#65533; h,p&#65533;X&#65533; p&#65533;&#65533;&#1740;{&#65533;&#65533;9&#65533;&#65533;&#65533;G&#65533;&#65533;oX&#65533;
g`&#65533;*n]&#65533;&#65533;&#65533;<9oG&#65533;&#65533; &#65533;&#65533;&#65533;?&#65533;&#65533;&#65533;&#65533;V H_X8 0&#65533;&#65533;&#65533;
"T&#65533;P@&#65533;&#65533;#R0&#1160;W&#65533;g7.v&#65533;&#587;	G&#65533;,i&#65533;$&#660;*W&#65533;d) &#792;2g&#1196;i&#65533;&&#924;:o  a&#736;B&#65533;&#65533;@&#65533;&#65533;&#134;@4&#65533;&#65533;@&#65533;|&#65533;d&#65533;!&#1374;FG6<&#65533;&#65533;PA2&#65533;&#65533;mt&#65533;Q&#65533;&#65533;Wxp\(&#65533;&#65533;jV&#65533;rO&#65533;]X !&#65533;N&#65533;`J&#65533;&#1651;g&#65533;v&#65533;L&#65533;0Y&#65533;&#65533;\8&#65533;&#65533;+&#1531;#&#65533;&#65533;&#65533;EJ&#65533;&#65533;	&#65533;H&#65533;&#1505;-1&#65533;-m&#65533;&#65533;&#733;&#65533;W&#65533;n&#65533;s!&#65533;&#1586;&#65533;Z&#65533;,&#65533;&#28680;n+&#65533;U&#65533;)&#65533;2&#65533;&#65533;J&#65533;&#65533;&#65533;&#65533;e&#65533;u1&#65533;&#65533;&#65533;d&#65533;&#65533;&#65533;&#65533;
&#65533;k&#65533;
V&#65533;&#65533;&#65533;Yg&#961;	3;,T	&#65533;giT&#65533;B&#65533;pxBh&#65533;&#65533;b&#65533;3&#65533;%GF&#65533;	8`P&#65533;x &#65533;7e&#65533;m:xR&#65533;oI&#65533;&#65533;T&#65533;Q{&Ux&#65533;{x&#65533;&#65533;*&#65533;&#65533;F&#504;&#65533;&#65533;
&#65533;&#65533;&#65533;C&#65533;=CX9&#65533;C!&#65533;,Cbg&#65533;&#65533;&#65533;&#65533;&#65533;+w&#65533;Afx&#65533;A&#65533;&#65533;/`&#65533;)&#65533; &#65533;&#65533;`&#65533;8c&#65533; +&#65533;"&#65533;&&#65533;%&#65533;&#65533;]a&#65533;aJ&#65533;|&#65533;UE[U@]&#65533;R&#65533;&#1097;1&#65533;!&#65533;3&#65533;&#65533;1B&#65533;&#65533;&#65533;$&#65533;f)&#65533;&#65533;&#65533;18B)g`&#65533;|&#65533;A&#65533;&#65533;&#65533;c&#65533;d&#65533;&#1792;&#65533;&#65533;^xe=&#65533;%/ &#65533;g&#65533;&#65533;
E@&#65533;&#65533;&#65533;&#659;&#65533;afeU&#65533;&#65533;V&#65533;&^&#65533;&#65533;mdJ&#65533;&#65533;&#65533;pf&#65533;&#65533;&#65533;!&#65533;J@&#65533;&#65533;U&#1525;Z&#1169;U&#65533;D$&#65533;H9&#29192;&#65533;&#65533;c>h`@&#65533;&#65533;&#9872;|d&#65533;-HqHq&#65533;&#65533;1&#65533;`&#168;&#65533;&#65533;&#65533;&#1194;&#65533;&#65533;K&#65533;B&#65533;gW&#65533;&#65533;&#65533;&#65533;&#65533;jp&#65533;(OFm.&#65533;x&#65533;&#65533;&#65533;Z&#65533; u&#65533;*&#65533;&#65533;	V4b&#65533;q&#65533;&#65533;&#65533;QzT!&#65533;**DRBdD&#65533;@h&#1097;0&#65533;(X1&#65533;$"Gp;d&#65533;=+d/&#65533;]f&#65533;&#1010;&#65533;1&#65533;&#65533;'I&#65533;`F*&#65533;&#65533;&#820;&#65533;B&#65533;	
&#65533;&#65533;&#65533;I&#65533;t&#65533;8X&#65533;&#65533;(&#65533;&#65533;&#65533;3&#65533;H"E	!|&#65533;"Cp!$&#65533;|H&#65533; T&#65533;&#65533;,"&#65533;&#65533;&#65533;2&#65533;&#65533;&#65533;Htp &#65533;&#65533;=o&#1037;#X&#65533;&#65533;z&#1901;I&#65533;C
&#65533;,&#65533;&#65533;/&#65533;Q2&#65533;liZY> &#65533;&#65533;&#65533;D@+D1&#65533;&#65533;#3&#65533;&#65533;>8C&#65533; @&#65533;,&#65533;vC4@&#65533;&#65533;&#65533;n&#65533;b&#65533;&#65533;&#65533;&#65533;&#65533;&#65533;&#65533;.&#65533;\&#65533;&#65533;
8&#65533;&#1898;G^&#65533;&#65533;&#1915;&#65533;&#65533;&#65533;&#741;8V&#65533;&#65533;&#65533;:&#65533;&#65533;&#65533;,&#65533;&#65533;N"2&#65533;&#65533;!C&#65533;>&#65533;:&#65533;&!pA
F&#65533;&#65533;	/&#65533;&#65533;<&#65533;0&#65533;&#65533;&#65533;CP&#65533;&#65533;U&#65533;d&#65533;&#65533;  &#65533;&#65533;&#65533; c&#65533;&#65533;&#65533;&#65533;c&#65533;&#65533;IpAD&#65533;*&#65533;&#65533;&#65533;{&T&#65533;&#65533;Hh&#65533;&#65533;&F,:@&#65533;&#1086;&#65533;m&#65533;&#65533;&#65533;DB@&#65533;&#65533;(|-)&#65533;`&#65533;&#65533;>&#65533;&#65533;}&#65533;O0Fa>t&#65533;R\( &#696;&#65533;H&#65533;@"&#1099;e&#65533;9&#816;E%&#65533; ;*&#65533;&#65533;N&#65533;F&#65533;&#65533;&#65533;&#65533;.1&#65533;&#65533;X&#65533;?&#65533; D&#65533;&#65533;&#65533;g&#65533;&#65533;&#65533;Qt
H&#65533;&#65533;&#65533;&#65533;8&#65533;ig 0&#65533;('&#65533;&#65533;&#65533;&#65533;PD&#65533;&#65533; &#65533;ET\P&&#65533; &#65533;ux&#65533;&#65533;&#65533;#%&#65533;&#65533;Bl&#65533;&#65533;&#65533;4&#65533;6&#65533;Q_Y#,e&#65533;JW&#65533;&#65533;|&#65533;^,&#65533;&#65533;>&#65533;&#1370;Z1@1&#65533;'&#65533;h&#65533;&#65533;Ko&#65533;7&#65533;&#65533; &#65533;&#65533;&#65533;&#65533;&#65533;&#65533;\P&#65533;a&#65533;&#65533;s&#65533;K&#65533;pn&#65533;)&#65533;&#65533;&#65533;&#65533;a&#65533;l?&#65533;&#65533;2L1&#65533;H`g&#1986;&#65533;,&#65533;&#65533;&#65533;X&#1171;&#65533;&#65533;2)&#65533;&#65533;`&#65533; C)&#65533;&#65533;Ha&#65533;bG&#65533;!O&#65533;&#65533;/s>"&#65533;(f&#65533;7&#65533;&#65533;&#65533;pNp&#65533;&#65533;&#65533;g&#65533;&#65533;&#65533;
r`&#65533;V&#65533;m&#65533;&#65533;b1~&#65533;T&#65533;a&#65533;'&#65533;\x&#65533;&#65533;&#65533;&#65533;&#65533;&#65533;&#65533;i&#65533;S&#65533;@`&#65533;&#65533;A&#65533;N&#65533;&#65533;XR
&#65533;R!&#65533;&#65533;&#65533;&#65533;eP5&#1164;c&#546;g&#65533;&#65533;J&#65533;&#65533; e&#65533;&#65533;:&#65533; `&#65533;/$B&#65533;&#65533;&#1690;&#65533;W&#65533;b9&#65533; &#65533;573&#65533;4&#65533;6&#65533;%&#65533;&#65533;Z4>Y`&#65533;&#65533;&#65533;&#65533;&#65533;PL!na&#65533;b<&#65533;4 a0(6Ua&#65533;&#65533;&#65533;&#65533;&#65533;+!=&#65533;&#65533;&#65533;&#65533;U(`2H&#65533;&#65533;P&#65533;&#65533;FD&#65533;&#65533;&#65533;&#65533;1I]PW&#65533;&#1494;,Ww&#65533;%Lg&#65533;*&#65533;<&#65533;Y&#65533;&#65533;&#65533;&#1292;b|".&#1068;Q	&#65533;c&#65533;#&#65533;&#65533;"q&#65533;_&#65533;h&#65533;&#65533;&#65533;E*&#65533;&#65533;&#65533;'&#65533;&#65533;&#65533;,&#65533;&#65533;&#65533;&#65533;a&#65533;+&#65533;1J&#65533;+0&#65533;&#65533;B&#65533;0&#65533;&#65533;6n&#65533;&#65533;Nmv[5&&#65533;&#65533;&#65533;r&#65533;U&&#65533;M0&#65533;&#65533;&#65533;8&#65533;,&#65533;&#65533;&#65533;.&#65533;$l&#65533;i&#65533;&#65533;t 	k(&#65533;'na&#65533;&#65533;>&#65533;&#65533;HB$&#65533;&#65533;3&#65533;&#65533;&#65533;q&#65533;&#65533;&#65533;!x&#65533;&#65533;&#65533;I&#65533;&#65533;Z&#65533;!&#65533;jPdeO&#65533;&#65533;&#65533;:F&#65533;/&#65533;&#65533;&#65533;}
&#65533;  &#65533;'&#65533;c&#65533;,U&#65533;&#65533;&#65533;&#948;&#65533;&#65533;l&#65533;&#65533;E!&#65533;~@H`&#65533;Oe$9F=&#65533;@)&#65533;&#65533;&#65533;/&#65533;-@3&#65533;B#ba&#65533;r&#65533;&#65533;3&#65533;&#65533;D>&#65533;&#65533;&#65533;p&#65533; ~P&#65533;lBpM&#65533;&#65533;E&#65533;&#65533;&#65533;&#65533;&#65533;'&#65533;&#65533;&#65533;&#65533;&#65533;&#65533;&#65533;3S&#65533;D)&#65533;B"@1a@&#65533;,s&#65533;*/*&#65533;"x&#65533;&#65533;E&#65533;&#835;5d&#65533;P&#65533;^&#65533;/&#65533;k&#65533;&#65533;&#65533;o&#65533; 
&#65533;+B&#65533;&#65533;k&#65533;6&#65533;&#65533;"&#65533;b&#65533;s(HQ&#65533;&#65533;&#65533;hC&#65533;,&#65533;*&#65533;x&#65533;A&#65533;&#65533;D&#65533;&#65533;&#65533;m&#65533; &#65533;4 q&#65533;&#65533;N&#65533;&#65533;|$D&#65533;&#65533;&#65533;&#65533;7&#65533;&#65533;k&#65533;&#65533;&#65533;H &#65533;&#65533;&#65533;uL&#65533;k&#65533;&#65533;2l&#65533;&#65533;%&#65533;&#65533;9&#65533;O8&#65533;T0z&#65533;&#472;Da&#65533;:&&#65533;&#593;&#65533;&#65533;&#65533;LD&#65533;&#65533;&#65533;a&#65533;(&#65533;&#65533;&#65533;&#65533;&#65533;e&#65533;X*&#65533;&#65533;&#65533;&#1546;TqAH6P&#65533;!&#65533;8&#65533;I&#65533;%&#65533;Q&#65533;0&#512;6&#65533;5&#65533;_&#65533;*&#65533;&#65533;TpSt&#65533;P&#65533;t9&#65533;&#65533;@&#65533;^,Y#&#65533;&#65533;4&#65533;\&#65533;&#65533;&#65533;&#65533;&#65533;&#65533;z&#65533;t&#65533;<&#514;%&#65533;8@<nP&#65533;&#65533;C4`&#65533;&#65533;&#65533;p)&#65533;&#65533;k &#65533;M&#65533;V&#65533;&#65533;%2`&#1096;9l&#65533;@R&#65533;&#65533;&#65533;&#65533;&#65533;0&#65533;&#65533;&#65533;[&#65533;&#65533;a&#65533;&#65533;%6h+&#65533;^gU z&#65533;3&#65533;%&#65533;&#65533;&#65533;I&#65533;&#65533;&#65533;HE&#65533;pD5&#65533;"c&#65533;&#1540;h&#65533;&#65533;&#886;H:&#65533;;&#65533;]p"(&#65533;&#65533;&#65533;&#65533;Ylx&#65533;A&#65533;&#65533; &#65533;&#1065;yf&#65533;&#65533;&#65533;&#65533;&#65533;%&#65533;&#65533;&#65533;&#65533;` &#348;&#65533;&#65533;e&#65533;B&#65533;&#65533;(>&#65533;5&#65533;O&#65533;&#65533;&#65533;0',a&#65533;&#65533;&#1333;#[&#65533;&#65533;&#65533;&#65533;	,@tp&#1370;mRO&#65533;&#65533;@&#65533;t&&#65533;&#65533;@&#65533;&#65533;1&#65533;&#65533;)D&#65533;&#65533;&#65533;&#65533;Pl_&#65533;&#65533;FvX_&#65533;&#65533;Z&#65533;m&#65533;o&#65533;h  U&#65533;8C1&#65533;0
&#65533;\-&#65533;&#65533;&#65533;p&#65533;c&#65533;@&#65533;'l&#65533;&#65533;	&#65533;4&#65533;&#65533;%BxA&#65533;&#65533;&#65533;l&#65533;&#1824;&#65533;a@l \lB-&#65533;&#1793;u&#65533;p&#65533;'&#65533;d&#65533;;%&#65533;&#65533;&#65533;U&#65533;~y&#2712;&#65533;&#65533;&#65533; ]$?QQ&#65533;  <SgHI1l&#65533;0JH&#65533;D&#65533;M&#65533;&#65533;.P&#65533;F3 &#65533;'&#65533;&#65533;L&#65533;T@%&#65533;&#65533;C&#65533;&#65533;  &#65533;T&#65533;#&#65533;&#65533;+&#65533;Bp	b&#65533;3&#65533;&#65533;%hA	S}e&#65533;J&#65533;#&#65533;&#5821;&#1931;&#65533;&#65533;")&#65533;<A&P&#65533;Y4&#65533;1&#65533;&#65533; H&#65533;&#65533;]!&#65533;&#65533;&#65533;UX&#65533;t99&#65533;%&#65533;,D&#65533;X&#65533;L&#65533;&#65533;&#65533;	G&#65533;&#65533;&#65533;&#65533;@ L&#65533;1 C&#65533;}r8/&#65533;&#65533;^&#65533;&#65533;&#65533;/&#65533;&#65533;_&#65533;1*&#65533;&#65533; +&#65533;!&#65533;IA$&#65533;&#65533;-&#65533;/|D&#65533;&#65533;&#65533;5T+&#65533;b&#65533;<&#65533;&#65533;-p&#65533;&#65533;&#65533;300&#65533;B&&#65533;t&#65533;(&#717;&#65533;&#1666;&#65533;  q&#65533;'HT&#65533;&#65533;(C&H%&#65533;&#65533;?&#646;|&#65533;&#65533;&#65533;&#65533;&#65533;&#65533;&#65533;&#65533;;V&#65533;&#65533;&#65533;&#65533; &#65533;&#65533;q&#65533;2t\ &#65533;<&#65533;&#65533;I&#65533;&#65533;&#65533; HB.&#1828;91&#65533;)L&#65533;&#65533;&#65533;0&#36960;4&#65533;h&#65533;	PA$&#65533;B&#65533;&#65533;&#65533;&#65533;1&#65533;&#65533;&#65533;@&#1025;a&#65533;&#65533;&#65533;&#65533;aK&#65533;!R&#65533;$L&#65533;Y&#65533; &#65533;&#65533;H'|&#65533;&#65533;&#65533;Uv&#65533;&#65533;=I&#65533;&#65533; t&#65533;#t+&#65533;/&#65533;&#65533;!C.&#65533;B&&#1793;`&#65533;&#65533;q&#65533;&#65533;\&#65533;&#65533;@<&#65533;. &#65533;1 &#65533;
&#65533;2&#65533;&#65533;<;&#65533;^&#65533;pU^e_M&#65533;eK&#65533;H-&#65533;&#65533;9 TB0&#65533;&#65533;&#65533;D\ &#65533;p&#65533;I":&#65533;`&#65533;H&#65533;&#65533;+&#65533;/3T&#65533;@5C2&#65533;(&#65533;&#65533;I^&#65533;&#65533;^C&#65533;]&#65533;@-47&#65533;0Lh &#65533;G&#65533;%&#1241;&#65533;k&#65533;2&#65533;f&#65533;,&#65533;z&#65533;&#65533;&#65533;l0J&#65533;x g&#65533;&#65533;(&#65533;o&#65533;!&#65533;&#65533;&#65533;l&#65533;#&#1538;1(&#65533;(}'y&#65533;&#65533;&#65533;aA&#65533;ID&#65533;0&#65533;&#65533;L &#1792;&#65533;-N&#65533;&#65533;}&#65533;2&#65533;&#65533;B&#65533;&#65533;4
&#65533;&#65533;&#65533;u&#65533;%GMe:R&#65533;{vI|&#65533;!&#65533;n&#65533; &#65533;&#65533;a&#65533;&#65533;'D&#65533;gR&#65533;&#65533;&#65533;&#65533;&#65533;  &#65533;@ B*&#65533;&#65533;qx&#65533;`&#65533;"w&#65533;&#65533;&#65533;5K&#65533;&#65533;&#65533;&#65533;4&#65533;
p&#65533;$&#65533;&#65533;&#65533;q#&#65533;&#65533;&#65533;&&#65533;&#65533;&#65533;T&#65533;(&#65533;&#65533;#j&#65533;&#65533;&#65533;&#65533;X&#65533;[&#65533;cW&#65533;&#65533;&#180;h&#65533;1&#65533;&#65533;&#65533;@&#65533;Q&#65533;=&#65533;SJB) &#65533;@&#65533; &#65533;&#178;&#65533;&#65533;$&#65533;0&#65533;&#65533; &#65533;>&#65533;(2&#65533;H &#65533;&#65533;-&#65533;&#65533;&#65533;&#65533;&&#1281;0A<2&#65533;&#65533;\&#65533;&#65533;&#65533;B&#65533;&#65533;&#65533;&#65533;^&#65533;&#65533;&#65533;TH P&#65533;3&#65533;&#65533;%PA&#65533;&#65533;l-&#65533;&#65533;&#65533;O&#65533;&#65533;
&#65533;\&#65533;.&#65533;&#65533;&#65533;hLr&#65533;&#65533;&#65533;@&#65533;&#65533;q&#65533;t&#65533;O&#1797;&#65533;@&#65533;&#65533;&#65533;&#65533;`&#65533;&#65533;(&#65533;&#65533; &#65533;0&#676;&#65533;d&#65533;m&#65533;&#65533;&#65533;(N&#65533;&#65533;&#65533;&&#65533;&#65533;&#65533;&#65533;&#65533;&#65533;&#65533;&#65533;&#65533;,&#65533;)`A&#65533;&#65533;m&#65533;&#663;&#65533;I&#65533;|&#65533;&#65533;&#65533;&#65533;9&#65533;`&#65533;!&#65533; \!&#858;&#65533;&#65533;(@p&#65533;@-&#65533;`%&#65533;Y&#65533;(H&#65533;&#1280;&#65533;=j4&#65533;&#65533;G&#65533;&#65533;&#65533;L&#633;&#65533;k&#65533;&#65533;ju&#65533;&#65533;A0@&#65533;#d&#65533;
&#65533;W&#65533;V&#65533;&#65533;&#65533;&#65533;&#174; &#65533;&#65533;%lQ&#65533;A&#65533;1&#65533;B&#65533;@&#65533;M&#9290;8&#65533; HB+&#65533;2x&#65533;x&#65533;&#65533;30&#65533;-&#65533;&#65533;&#65533;
l&#65533;&#65533;&#65533;`&#65533;&#363;@&#65533;[@&#1065;&#65533;&#65533;&#65533;"&#65533;&#65533;&#17850;2&#65533;&#1816;@#8B(&#65533;h &#65533;lm<&#65533;&#65533;$&#65533;l@
&#1792;,&#65533;-&#65533;&#65533;&#65533;X,&#65533;&#65533;&#65533;&#65533;&#65533;mp&#65533;&#65533;&#65533;S&#65533; &#65533;,&#65533;B&#65533;$&#65533;&#65533;Y0T&#65533;&#65533;d &#65533;|&#65533;&#65533;P8LI,&#65533;4&#65533;&#65533;&#65533;Q&#65533;&#65533;H&#65533;&#65533;&#65533;&#65533;G
&#65533;&#65533;
&#65533;@V&#65533;f&#65533;8&#65533; l&#65533;A&#65533;A&#65533;&#65533;Z&#65533;90l&#65533;At \&#65533;d&#973;&#65533;Dp 0&#65533;-&#65533;V&#65533;&#65533;&#65533;&#65533;(&#65533;&#1024;<&#65533;&#65533;l.&#65533;j&#65533;\%]&#65533; &#1536;&#65533; &#65533;@&#65533;|&#65533;&#65533;&#65533;zI&#1590;*:&#65533;&#65533;&#65533;&#409;&#65533;O&#65533; A&#65533;@&#65533; |A h
x4T&#1614;2&#65533;B#&#65533;&#65533;&#65533;&#65533;&#65533;n&#65533;&#65533;L A() iY&#65533;|h`,&#65533;+&#65533;A&#65533;&#65533;	P@&#65533;&#65533;*&#65533;&#65533;&#65533;&#65533;}&#65533;&#65533;&#65533;XB" &#65533;%t&#65533;<&#65533;&#65533;IY&#65533;&#65533;ok&#65533;&#65533;E&#65533;9X&#65533;&#65533;&#65533;&#65533;$$&#65533;&x&#166;xZ&#65533;&#65533;Q3&#65533;+< A&#65533;&U&#65533;xMD,&#65533;
|"|,&#65533;&#65533;r&#1537;&#65533;"d&#65533; &#65533;)&E&#65533;&#65533;*m&#65533;&#1224;'&#65533;B/&#65533;1&#65533;G,&#65533;&#65533;&#65533;"&#65533;M&#65533;&#65533;&#65533;kL&#65533;sm&#65533;&#65533;gu0&#65533;&#65533;&#65533;%&#65533;&#65533;q&#65533;/&#65533;&#65533;&#65533;^2&#65533;B+\&#65533;S^`&#65533;&#65533;&#65533;&#65533;T&#65533;&#65533;"L fbY'&#65533;&#65533;&#65533; d&#65533;&#65533;
]&#65533;&#65533;f&#65533;&#774;&#65533;0&#65533;P@,-&#65533;&#65533;&#65533;&#65533;2&#65533;&#65533;&#65533;&#65533; &#65533;42&#65533;!&#65533;Bx&#65533;!&#65533;E&#65533;&#65533;&#65533;&@&#65533;AyN&#65533;~d&#65533;/&#65533;B!(AI.&#65533;)&#65533;@&#65533;HA&#65533;+&#65533;Q&#65533;E&#65533;1&#65533;&#65533;T&#65533;&#65533;@&#65533;3&#65533;c4&#65533;&#596;C0&#65533;
t&#65533;%&#65533;r&#65533;`0 D&#65533;</&#65533;&#65533;$&#65533;1&#65533;F[.s&#65533;@
D0&#65533;&#65533;g&#65533;&#65533;C'&#65533;&#65533;&#65533;0v$B$&#65533;&#1792;&#65533;&#65533;'&#65533;&#65533;&#65533;&#65533;2&#65533;&#65533;(\@&#65533;&#65533;&#65533;&#65533;<&#65533;&#65533;&#1557;@&#65533;A"&#65533;:&#65533;&#65533;4C+t&#65533;&#65533;&#65533;&#65533;&#65533;2&#65533;%&#65533;B3&#65533;&#65533;&#65533;&#65533;`&#65533;&#65533;&#65533;/B8c,G&#676;&#65533;&#65533;&#65533; B&#65533;|&#65533;x4C/8B&#65533;@x&#65533;&#65533;Ps &#65533;&#65533;s&#65533;&#65533;D$&#65533;d&#65533;B)&#65533;B&#65533;&#65533;&#65533;0&#65533;&#65533;&#65533;&#65533;&#65533;&#65533;-sQ&#65533;&#65533;Q&#65533;&#65533;'&#65533;&#65533; &#65533;h&#65533;Yz&#65533;&#65533;&#1469;&#65533;B&#65533;&#65533; &#65533;(lJ&#65533;&#65533;&#65533;A&#65533;&#65533;Dp&#65533;&#65533;1L*&#65533;g{&#65533; D&#65533;&#65533;$&#65533;&#65533;-fI&#65533;b/Lxo&#65533;&#65533;u&#65533;5
&#65533;u&#65533;8 <d&#65533;/&#65533;&#65533;u&#65533;&#65533;A&#65533; ,&#65533;r&#65533;&#65533;&#65533;&#65533;$&#65533;&#65533;&#65533;&#65533;&#65533;B0A&#65533;s&#1794;3&#65533;&#65533;&#65533;Z&#65533;&#65533;&#65533;(&#65533;'&#65533;&#65533;S9-&#65533;IS+&#65533;&#65533;pK&#65533;&#65533;VUL(m&#65533;&#65533;mS&#1666;&#65533;&#65533; &#1281;&&#65533;&#65533;&#65533;&#65533;F4&#65533;.,&#65533;&#65533; 
T@&#65533;&#65533;{&#65533;&#65533;&#65533;&#65533;B,&#65533;&#65533;s{&#65533;W_&#65533;(&#65533;
X&#65533;&#65533;&#65533;&#65533;&#65533;u&#65533;&#65533;&#65533;n&#65533;t&#65533;&#65533;&&#65533;&#65533;&#65533;&#65533;z&#65533;&#65533;'X&#65533;t&#65533;Y&#65533;&#65533;&#65533;&#65533;e&#65533;wm&#503;&#65533;$&#65533;@&#65533;<&#65533;"&#65533;&#65533;z&#859;j&#65533;2&#65533;&#65533;r&#65533;i&#65533;&#65533;(&#65533;-@
&#65533;I&#65533;&#65533;
&#65533;)&#65533;$A	&#65533;L~&#65533;&#65533;M&#65533;&#65533;&#65533;&#65533;OH&#65533;&#65533;&#65533; 4&#65533;1&#65533;(S7&#65533;0&#65533;&#65533;0&#65533;&#65533;g+&#65533;&#65533;f&#65533;1&#65533;8M&#65533;x&#65533;&#65533;J4@	&#65533;&#65533;\u&#65533;V&#65533;=2&#65533;&#65533;<W)&#65533; H&#65533;E&#65533;B`&#65533;Z+/p&#65533;t&#65533;&#65533;&#65533;&#65533;sNE2&#65533;B<&#65533;DA&#65533;)&#65533;&#65533;&#65533;&#65533;1&#65533;!$&#65533;&#65533;A&#65533;&#65533;&#65533;!&#65533;&#1476;&#65533;&#65533;&#65533;]&#65533;	wQS#&#65533;&#54274; &#65533;&#65533;&#65533;*&#65533;&#65533;G&#65533;&#65533;&#65533;&#65533;&#65533;&#65533;T+h&#65533; 8A4 &#65533;n,&#65533;&#65533;^&#65533;&#65533;&#65533;&#65533;&#65533;A PBwJ&#65533;&#65533;x&#65533;p&#65533;F&#65533;&#65533;&#65533;zN&#65533;:&#65533;&#65533; &#65533;|AD&#65533;&#65533;x&#65533;4&#65533;&#65533;$&#65533;&#65533;&#65533;&#65533;&#65533;&#65533;&#1402;&#65533;&#65533;&#65533;&#65533;GBn&#65533;&#65533;1&#770;'4&#65533;@HJ&#65533;&#65533;&#65533;Zd&#65533;&#65533;&#65533;D \B(&#65533;&#161;&#65533;z5/&#65533;A&#65533;H&#65533;&#65533;&#65533;;N&#65533;&#65533;
&#65533;I&#65533;K 0&#65533;&#65533;su1C&#65533;&_+HH&#65533;&#65533;K%D&#65533;%t&#21685;W3&#65533;*T&#65533; &#65533;&#65533;&#65533;&#65533; &#65533;k&#65533;&#65533;+s&#65533;&#65533;3H&#65533;P&#65533;)&#65533;&#65533;?GIT	&#65533;&pL$~&#65533;8&#65533;&#65533;A&#65533;&#65533;&#531;&#65533;Y&#65533;pO$@
&#65533;(,5&#65533;&#65533;&#65533;0&#65533;0C&#65533;&#65533;*0B&#65533;&#65533;"&#65533;Q8@&#65533;V}&#65533;$l&#65533;&#65533;&#442;&#65533;zL&#65533;&#65533;v&#65533;&#65533;&#292; 4 &#65533;&#65533;#&#65533;-&#65533;&#954;P&#65533;&#65533;B"&#65533;&#65533;l&#65533;9ZC&#65533;&#65533;&#65533;=&#65533;&#65533;=&#65533;&#65533;&#65533;B&#65533;,A&#65533;&#65533;.&#65533;&#65533;&#65533;&#65533;-&#65533;&#65533;&T&#65533;"&#65533;R&#65533;j*&#65533;A<&#65533;&#65533;&#65533;v&#65533;&#65533;Ur&#65533; "&#65533;&#65533;&#65533;#Z&#65533;&#65533;&#65533;&#65533;\&#65533;&#65533;'&#65533;0&#65533;&#65533;Z&#65533;C$&#65533;&#65533;z&#65533;&#65533;&#65533;M&#65533;~f&#65533;&#65533;&#65533;&#65533;&#65533;&#65533;dE&#65533;&#65533;&#65533;'&#65533;&#65533;&#65533;&#65533;&#65533;&#65533;&#65533;8&#65533;+<&#65533;f&#65533;&#65533;w@p&#65533;, &#65533;C.@4{6&#65533;&#65533;1RbF$0&#65533;@&#65533;!F&#65533;8&#65533;&#65533;&#65533;&#65533; Zt&#65533;&#65533;p&#65533;&#334;&#65533;&#65533;&#65533;&#65533;*^&#602;9S&#65533;&#65533;@f&#65533;\&#65533;RI&#65533;&#65533;&#65533;_&#65533;&#65533;h(&#65533;p!E&#65533;?&#65533;:&#65533;&#65533;EhG&#65533;&U&#65533;&#65533;iS&#65533;O&#65533;F&#65533;&#65533;&#65533;hU&#65533;W&#65533;f&#65533;J&#65533;"&#65533;D&#65533;R%&#65533;&#65533;@&#65533;-&#65533;*&#65533;H&#65533;		l&#65533;&#65533;D&#65533;f&#65533;f&#65533;Nx&#65533;bv\%K&#65533;&#65533;&#65533;L&#65533;g]&#154;&#65533;C&#65533;&#65533;|&#65533;V&#65533;&#65533;&#65533;'C&#65533;1&#65533;&#65533;&#65533;T&#65533;nH&#65533;&#65533;MKw &#65533;Z&#65533;&#65533;&#65533;1Pod<(&#65533;Q&#65533;&#65533;&#567;&#65533;b&#65533;&#65533;&#65533;wo&#65533;Sy&#65533;>&#65533;xm&#65533;<(&#65533;&#866;X&#65533;&#65533;f=&#65533;
X&#65533;@D&#744;&#65533;-&#65533;&#65533;	a&#65533;&#65533;%&#65533;&#65533;&#65533;ktt&#65533;fq&#65533;&#65533;&#65533;a&#65533;&#65533;&#65533;<&#65533;&#1990;,Y@&#65533;&#65533;&#65533;&#65533;M |0&#65533;b&#65533;9&#65533;&#65533;&#65533;2f7&#65533;&#65533;&#65533;&#65533;X3&#65533;"(&#65533;i?&#65533;*+&#65533;&#65533;@QD&#65533;:&#65533;&#65533;&#65533;Q&#65533;H&#65533;t &#65533;R&#65533;H:&#65533;Z2&#65533;%48 &#65533;4&#65533;a&#65533;]&#65533;,`&#65533;&#65533; 6(&#65533;&#65533;>(&#65533;&#24277;f4K&#65533;I&#65533;&#65533;@&#65533;&#65533;L&#712;&#768673;&#65533;&#200;&#65533;(x &#65533;p&#65533;&#65533;&#1042;N&#65533;W&#65533;p&#65533;#&#65533;H%&#65533;&#1180;)F&#65533;"2<&#65533;&#65533;&#65533;&#65533;o&#65533;A	&#65533;C"&#65533;H&#65533;&#65533;&#65533;
&#629974;a%&#65533;&#65533;&#65533;F&#65533;&#65533;;iR&#65533;!F&#65533; &#65533;/&#65533;&#65533;&#65533;&#65533;&#65533;&#65533;&#65533;&#65533;eT9c&#65533;(&#236;&#65533;.&#65533;&#65533;&#65533;O.d&#65533;l&#545;Q&#65533;&#65533;&#65533;&#65533;&#65533;&#65533;&#65533;e&#65533;,x`&#65533;&#65533;"y4&#65533;bF1&#65533;Z7&#65533;5&#1033;hK&#65533;K&#65533;8&#65533;&#65533;q&#65533;&#65533;&#65533;&#65533;s&#65533;*&#65533;&#65533;&#65533;&#65533;&#65533;&#65533;&#50836;4&#65533;v1&#65533;	&#65533;h&#65533;	t&#65533;cc&#65533;+&#65533; c&#65533;R~Y&#409;&#65533;Z&#65533;&#65533;Y&#65533;&#65533;&#65533;h&#65533;u&#65533; =&#65533;h!@A&#65533;2&#1080;&#13508;&#65533;;&#65533;&#65533;`2!c:&#65533;@/J&#65533;.Hb*&#65533;&#130;/m&#65533;x&#65533;&#65533;.&#65533;Lo&#65533;&#65533;&#1825;&#65533;fJ&#65533;t&#65533;>&#1121;&#65533;0&#65533;&#65533;P&#65533;t&#65533;&#65533;b>!C&#65533;&#65533;&#65533;"n8&#65533;&#65533;c&#1676;&#65533;I*y&#65533; &#65533;&#65533;s&#407;D&#65533;(&#65533;
&#65533;w8m-&#65533;&#65533;!&#65533;&#65533;	?"&#65533;D`&#65533;3&#65533;M&#65533;&#65533;B&#65533; &#65533;&#65533;&#65533;d&#853;R&#404;-&#65533;8&#65533;&#65533;V]9&#65533;&#1508;&#65533;@&#65533;&#65533;A'&#65533;#&#65533;IG#&#65533;4P	ZR
&#65533;&#65533;Z
&#65533;&#134;&#1084;C&#65533;&#1059;&#65533;&#65533;Yf_&#65533;X&#1154;J)&#65533;X &#65533;&#65533;q&#1240;&#65533;&#65533;&#65533;$@;&&#65533;&#65533;&#65533;[&#65533;Y&#65533;&#389;&#65533;df&#65533;?&#65533;&#65533;&#65533;
 &#65533;&#65533;&#65533;Pm&#1203;&#65533;a&#65533;&#65533;"&#65533;&#65533;y&#65533;7&#65533;&#1511;&#65533;&#65533;&#65533;&#65533;bqC&#65533;\pK&#65533;&#65533;@3q&#65533;&#65533;H&#65533;&#65533;(&#65533;&#65533;`&#65533;$&#65533;V&#65533;e01L&#65533;4&#65533;&#65533;&#65533;"&#65533;g0c&#65533;&#65533;&#65533;.@A &#65533;&#65533;*?&#65533;&#65533;F&#65533;&#65533;A&#65533;b&#65533;&#65533;^tT/&#65533;5c&#65533;&#65533;&#65533;X&#65533;&#65533;H&#65533; &#1745;D&#65533;&#65533;7)`l&#65533;(&#65533;e&#65533;g&#65533;&#65533;m[&#65533;&#65533;&#65533;D&#65533;9&#65533;mqP=&#65533;&#65533; &#65533;&#65533;!\&#65533;&#65533;@&#65533;2x&#65533;
Cx&#65533;(&#65533;&#65533;&#65533;&#65533;&#65533;&#65533;@&#65533;3%&#65533;4&#65533;&#65533; Dnp&#65533;&#65533;U&#65533;6]&#65533;&#65533;m&#65533; 0&#65533;i:&#65533;2&#65533;&#65533;&#65533;=#^&#65533;&#65533;E#&#65533;&#65533;t&#65533;o&#65533;x&#65533;^h&#65533;&&#65533;`C	T&#65533;&#65533;&#65533;=fg&#65533;&#65533;Y)&#65533;&#65533;^&#65533;g\&#65533;&#65533;&#65533;&#65533;&#65533;0&#65533;2+|&#65533;&#65533;&#65533; &#65533;N&#65533;B&#568;+D&#65533;&#65533;*&#65533;&#65533;&#65533;[
&#65533;^&#65533;&#65533;&#65533;&#65533;!&#336;&#65533;&#65533;&#65533;	9&#65533;&#65533;
8 &#65533;Y&#65533;&#65533;y$&#65533; b@Q&#65533;&y&#65533;#2>&#65533;&#65533;&#65533;t@(&#65533; &#65533;&#65533;2&#65533;&#65533;&#65533;&#65533;&#65533; &#65533;&#65533;&#65533;&#65533;#&#65533;&#65533;`i&#65533;t9&#65533;&#65533;&#65533;&#65533;FxQ&#65533;l&#65533;i B &#65533;C&#65533;!i&#65533;&#65533;&#65533;U&#65533;&#65533;&#65533;m#p&#65533;.1y&#65533;&#65533;%&#672;#&#65533;&#65533;&#65533;p`&#65533;&#65533;&#65533;&#65533;&#65533;&#65533;9&#65533;&#65533;4&#65533;&#656;&#65533;_&#65533;2m&#65533;Y&#65533;,&#65533;&#65533; &#65533;1&#65533;p[&#65533;&#65533;&#680;X@&#65533;&#65533;&#65533;g&#65533;:&#65533;&#65533;p&#657;&#65533;&#65533;O	&#65533;C&#65533;
&#65533;&#65533;&#65533;R&#65533;m&#65533;&#65533;d&#65533;&#1824;<8&#65533;0`9^&#517;xCA|&#65533;&#65533;$&#65533;&#65533;w&#65533;!CR( *n&#65533;#&#65533;&#1530;
&#65533;&#65533; t&#65533;/&#65533;4&#65533;&#1465;&#65533;&#65533;&#65533;p0&#65533;&#65533;}&#65533;!&#65533;&#65533;-&#65533;&#65533;f&#65533;J&#65533;&#65533;&#65533;tYP-mlK&#65533; jg&#65533;&#65533;&#65533;8H&#65533;o&#65533;RP&#65533;&#65533;&#65533;&#65533;&#65533;&#65533;U&#65533;p 	L 	&#65533;%_wF  &#65533;&#65533; a&#65533;&#65533;!&#65533;P&#65533;AM&#65533;&#65533;(&#65533;&#65533;&#65533;I@h&#65533;
&#65533;&#65533;0HB&#65533;=&#65533;U&#65533;eF&#65533;h*`&#65533;&#65533;&#65533; "&#65533;)&#65533;&#65533;&#65533;`\
y)&#65533;$&#65533;&#65533;&#65533;&#65533;&#65533;|p4!&#65533;/&#65533;z\3&#65533;&#65533;&#65533;&#65533;&#65533;5Vf&#65533;&#65533;A.1&#65533;&#65533;b&#65533;%&#65533;x#&#65533;0$V&#65533;&#65533;"kVt*=&#65533;`]&#65533;$`aIA&#65533;%&#65533;&#65533;E-t&#65533;&#65533;-4&&#65533;&#65533;&#65533;Z&#65533;X&#65533;,&#65533; &#65533;pa&#65533;&#65533;n]&#65533;&#65533;&#1025;&#65533;@= &#65533;&#65533;`U&#65533;B
&#65533;#&#65533;&#65533;Y&#65533;l&#65533;&#65533;I&#65533;&#65533;&#65533;&#65533;b&#65533;&#65533;VS&#65533;:@&#65533;&#65533;&#65533;N&#770;&#65533;&#65533;Q2lQ	<&#65533;a"d(&#65533;&#65533;&#65533;&#1557;&#65533;&#65533;l&#65533;&#65533; !lP&#65533;+&#65533;U&#65533;&#65533;-&&#65533;X&#65533;X&#65533; -&#65533;[&#65533;&#65533;)d&#65533;f&#65533;X&#65533;&#65533;kR&#65533;&#65533;&#65533;&#65533;x&#65533;&#65533;`\&#65533;qh&#65533;!Ja
Q&#1058;&#65533;&#720;

&#65533;I&#65533;&#65533;&#1350;&#65533;&#65533;0z&#281;&#65533;&#65533;&#65533;&#65533;X+&#801;&#65533;X&#65533;`&#65533;GO&#65533;!NP&#65533;~&#65533;&#65533;&#682;&#65533;&#65533;&#65533;&#65533;&#65533;"9@&#65533;3&#65533;&#65533;0ZPI&#204;_&#65533;&#65533;&#65533; C&#65533;0[_JdJ&#65533;&#65533;V:&#65533;[&#65533;A&#65533;&#65533;f&#65533;:&#65533;&#65533;&#65533;&#65533;&#65533;&#65533;@&#65533; &#65533;!&#65533;x&#65533;'d&#65533;
V&#65533;&#65533;-G&#65533;Jx1U&#65533;nI&#65533;v&#65533;&#65533;&#65533;&#65533;&#65533;Of&#65533;&#65533;&#65533;&#65533;&#65533; P}0&#65533;&#65533;&#65533;&#65533;&#65533;p&#65533;*&#65533;W=&#65533;o&#65533;M0&#65533;&#65533;Q&#1027;#*&#65533;
_&#65533;&#65533;&#65533;.&#65533;)*&#65533;9&#65533; &#65533;Ne&#65533;&#65533;4 |&#65533;
&#65533;p&#65533;&#65533;&#65533;
3&#65533; &#65533;$&#65533;&#65533;
H&#65533;	ppC &#65533;&#65533;@&#65533;&#65533;E/&#65533;&#65533;f$#&#65533;&#1508;&#65533;'j&#65533;&#65533;?&#65533;y87&#65533;9luN&#65533;-]&#65533;&#65533;r&#65533;H,&#65533;-&#65533;a&#65533;&#65533;&#65533;hR&#65533;[&#65533;B@&#1536;s[&#65533;%H&#65533;&#65533;&#65533; 
&&#65533;&#65533;H8~&#65533;&#65533;&#65533;&#65533;&#65533;&#65533;a&#65533;&#65533;w@&#65533;8&#65533;&#183;&#65533;n&#65533;&#65533;&#65533;$&#65533;&#65533;&a &#65533;&#512;
N &#65533;T
G("&#65533;	W&#65533;&#65533;&#65533;&#65533;2&#65533;&#65533;&#65533;<F&#65533;-&#65533;,&#65533;/~&#65533;[&#65533;&#65533;&#65533;Co&#65533;,&#65533;b&#65533;2
&#65533;<@&#65533;&#65533;`!x&#65533;1&#65533;&#65533;j&#65533;&#65533;&#65533;`&#65533;&#265;&#65533;<&#65533;&#65533;&#65533;	&#65533;`&#65533;&#65533;&#65533;&#65533;&#65533;,&#65533;&#65533;A&#65533;A~&#65533;p&#65533;(\&#65533; V X&#65533;wz&#65533;&#65533;&#65533;&#65533;&#65533;&#65533;&#65533;&#65533;4&#65533;N&#65533;&#65533;&#65533;&#65533;&#65533;&#65533;&#65533;\&#65533;&#2019;H&#65533;B&#65533;&#65533;&#65533;&#65533;&#65533;&#65533;L&#65533;P&#65533;&#65533;&#65533;&#65533;DT@&#65533;&#65533;|Aa&#65533;e |G&#65533;&#65533;&#65533;&#65533;,&#65533;t&#65533;&#65533;&#65533;&#65533;&#65533;&#65533; b&#65533;&#65533;D&#65533;A&#65533;D&#65533;&#65533;&#65533;1&#65533;(&#65533;z&#407;d&#65533;&#65533;Jx&#65533;&#65533;R!bAB&#65533;&#65533;&#65533;&#65533;&#65533;&#65533;&#65533;&#65533;&#65533;X&#65533;&#65533;&#65533;&#65533;&#65533;&#65533;&#65533;&#65533;C&#65533;&#65533;p&#65533;|&#1514;&#65533;&#65533;H&#65533;
#&#65533;K&#65533;N&#65533;&#65533;&#65533;f:&#65533;1&#65533;d^!P@&#65533;
&#65533;&#65533;&#386;&#65533;'`&#65533; &#65533;Z&#65533;&#65533;&#65533;d&#65533;&#1026;p!&#65533;&#65533;	&#65533;` &#65533;&#65533;&#65533;&#65533;&#65533;,B30&#65533; :`VAa$E#&#65533;#&#65533;DH&#65533;X,&#65533;&#65533;&#65533;@&#65533;&#65533;&#65533;5&#65533;g8/&#65533;v"&#65533;&#65533;D &#65533;&#65533;N&#65533;M&#65533;&#802;&#65533;
J`&#65533;F&#65533;&#65533;P&#65533;&#65533;, &#65533;&#65533;@(!X&#65533;U"N^&#65533;&#65533;&#65533;mD tD.&#65533;&#65533;r&#65533;!&&#65533;Ad&#65533;&#65533;&#65533;&#65533;&#65533;H&#65533;5&#65533;!XA&#65533;@iC&#65533;&#65533;8&#65533;&#65533;c	EQ&#65533;&#65533;&#65533;? z&#65533;6&#65533;&#65533;&"&#65533;&#65533;a2!t&#65533;, _V	LH&#65533;K&#65533;V&#65533;&#65533; &#65533; *&#65533;	F&#65533;&#65533;Q2R g:&#65533;&#65533;D &#65533;&#65533;0&#65533;!&#65533;l&#65533;2
@&#65533;&#65533;&#176;.&#65533;&#65533;&#65533;oR&#65533;&#65533; A^&#65533;&#65533;re!n&#65533;mL'&#65533;M&#65533;
&#65533;&#65533;&#65533;&#65533;`ra5T-&#65533;*v&#65533;6&#65533; 	&#65533;ylj6&#65533;X&#65533; &#65533;&#65533;&#65533;&#65533;gda&#65533;1Jah @@6&#65533;&#65533;|&#65533;&#65533;&#65533;F"&#65533;0&#65533;&#65533;&#65533;&&#65533;I,&#65533;&#65533;d&#65533;&#65533;&#65533;&#65533;&#65533;j
&#65533;E0&#65533;k1&#65533;&#65533;&#65533;&#65533;LA4&#65533;Q&#65533;Da&#65533;@4&#65533;/r&#386;&#65533;&#65533;&#65533;n&#65533; &#65533;^ &#65533;&#65533;&#65533;8WSF&#65533;&#65533;&#65533;&#65533;ah&#65533;d &#65533;&#65533;k&#65533;t&#65533;1T&#65533;&#65533;s  &#65533;&#65533;6k2&#65533;$/&#65533;
^&#65533;5&#65533;S!	2&#65533; 3:&#65533;c2&#65533;'&#65533;3  &#65533;&#65533;:&#65533;%&#65533;&#65533;\&#65533;&#65533;
&#65533;-{Kn41&#65533;6&#65533;E`X&#65533;P!&#65533;#/)&#65533;jARa&#65533; n&#65533;&#65533;28R&#65533;&#65533;&#65533;" &#65533;&#65533;z!&#65533;^q&#65533;f&#65533;&#65533;(&#65533;&&#65533;T&#65533;A%Wbp&#65533;!&#65533;&#65533;jJ#&#1329;B&#65533;.#.&#65533;&#65533;+Cw&#65533;%&#65533;&#65533; d&#413;&%j&#65533;&#65533;&#65533;X&#65533;&#65533;~.0&#65533;L&#65533;<&#65533;&#65533;&#65533;&#256;&#65533;t{
&#65533;&#65533;n&#65533;0a&#65533;`fR&#65533;&#65533;&#65533;<&#65533;&#65533;&#65533;&#65533;&#65533;&#65533;H,s&#65533;Xb&#65533;a&#65533;!B&#65533;&#65533; (aV&#65533;&#65533;Ik&#65533;h`&#65533;H&#65533;6ybL&#65533;L&#65533;&#65533;&#65533;
~ z!K&#65533;&#65533;>&#65533;&#65533; 
R &#1920;&#65533;&#166;ni>&#65533;<&#65533; 4&#65533;&#65533;@H&#65533;&#65533;&#65533;&#65533;&#65533;ra:A&#65533; j*&#65533;&#65533;2&#65533;vK*G&#65533;&#65533;&#65533;`&#65533;t&#65533;&#65533;O &#65533;&#65533;BC.&#65533;,&#65533;&#65533;@&#65533;&#65533;
&#768;A\q%&#65533;&#65533;&#65533;&#65533;r8GH3Fzh&#65533;Vo&#65533;&#65533;*&#65533;&#65533;>&#65533;&#1190;La&#65533;`f&#65533;&#65533;&#65533;(&#65533;47&#65533;&#65533;1Q&#65533;H&#65533;	A6!v&#65533;&#65533;&#65533;&#65533;&#65533;&#165;0&#65533;&#65533;V&#65533;>&#65533;2&#65533;`&#65533;&#65533;Jg"R (!x&#65533;&#65533;G&#65533;&#65533;&#65533;cb&#65533;&#65533;&#65533;A&#65533;&#65533;@&#65533;&#65533;T`F@&#65533;&#65533;&#65533;p&#515;&#65533;&#65533;&#65533; @&#65533;&#65533;&#65533;&#65533;K&#65533;&#65533;F&#65533;`&#65533;&#65533;&#65533;t&#65533;26 	&#65533;@}&#65533;nFA&#65533;@2 c&#65533;&#65533;2&#65533;&#65533;6&#65533;G#.&#65533;&#65533; 
&#65533;@h&#65533;|!5&#65533;)S2&#65533;&#1824;
d &#65533;j&#65533;&&#65533;g&#65533;@
&#65533;&#65533;&#65533;J&#65533;dz!j!Ja.&#65533;&#65533;`&#65533;`&#65533;&#65533;t&#65533;"&#65533;*@ `X&#65533;:&#1292; .&#65533;z&#65533; F&#65533;&#65533;Fl)H&#65533;&#65533;l&#65533;v\&#65533;v`o&#832;< &#65533;p!&#65533;NC!vD&#65533;&#65533;CH!&#65533;39&#65533;[ &#65533;&#65533;,&#65533;&#65533;&#65533;a/8&#65533;">&#65533;&#65533;@
`&#65533;|&#65533;&#65533;&#65533;'$M"nQg}&#65533;$&#65533;A(&#65533;&#65533; &#65533;&#65533;	b&#65533;x@&&#65533;,&#65533;&#65533;&#65533; &#65533;V&#65533;&#65533;&#65533;&#65533;%%&#65533;&#65533;&#65533;
!&#65533;@&#65533;hM&#65533;oy&#982;B&#65533;&#65533;[&#65533; j&#65533;Pa$oHp@r&#65533;&#65533;&#65533;J1Eo&#65533;#&#65533;&#65533;&#65533;&#65533;&#813;=&#65533;&#1282;Y#6A&#65533;&#65533;
n`&#65533;&#309;]&#65533;c&#65533;p5&#65533;vC&#65533;X &#65533;`6@P@&#65533;ZgX&#65533;&#65533;@M&#65533;<&#65533;&#65533;(&#65533;&#65533;o?&#65533;&#65533;e&#65533;,C&#65533;G&#65533;&#65533;yIY f`&#65533;AVx&#65533;&#65533;&#65533;&#1180;
&#65533;&#65533;n &#65533;&#65533;`&#65533;Z&#65533;&#65533;'	&#65533;&#65533;A&#65533;&#65533;&#65533;D&#65533;&#65533; p&#65533; ulLlA&#65533;&#65533;N&#65533; 9&#65533;&#65533;H&#65533;&#65533;V0M&#65533;&#65533;&#65533;  &#65533;KC\&#65533;&#65533; &#65533;UoUQn&#65533;&#65533;8&#65533;&#50744;H&#65533;l&#65533;	&#65533;&#65533;ri&#65533;&#65533;&#65533;*&#65533;< &#65533; >4R3g"J&#65533;&#65533;j&#65533;&#65533;&#65533;\`(&#65533;&#65533;&#65533;8*I&#65533;&#65533;&#65533;&#65533;#&#1509;`w&#65533;gZY  &#65533;z&#65533;"&#1890;da.&#65533;r4&#65533;&#65533;&#65533;&#65533;B8&#65533;&#65533;y&#65533;q&#65533;nN&#65533;D v&#65533;&#65533;&#65533;l&#65533;&#65533;r&#65533;. > 	&#65533;zxh&#65533;l$&#65533;&#65533;&#65533;H,&#65533;}" $&#65533;&#65533;&#65533;&#65533;'&#65533;&#65533; :\l&#65533;&#65533;&#65533;&#65533;&#65533;&#65533;&#65533;D&#65533;&#65533;`&#65533;&#65533;.&#65533;a&#672;&#65533;&#65533;{}&#912;&#65533;w<&#65533;&#65533;&#65533;&#65533;&#1504;&#65533;VnV-K&#65533;SE5&#65533;&#65533;\hL6@h 
&#65533;&#65533;Z&#65533;A&#65533;&#65533;&#65533;z'4A&#65533; &#65533;2s(~&#65533;&#65533;&#65533;&#65533;J&#65533;x&#65533;H&#8756;"U_&&#65533;&#65533;`z/&#65533;c
a|&#65533;&#65533;&#65533;\o
&#65533;&#65533;&#65533;&#65533;
&#65533;&#65533;&#65533;&#65533;Vs.&#65533;&#65533;N&#65533;P&#65533;&#65533;&#65533;d&#65533;F08'&#65533;r&#65533;&#65533; &#65533;&#65533;0&#65533;&#65533;&#65533;&#65533;?q&#65533;q,&#65533;&#65533;e&#65533;&#65533;&#65533;&#65533;	@F&#65533;	&#65533;`hAUM&#65533;Fp&#65533;vnX&#65533; ;&#65533;&#1761;
&#65533;LkEc&#65533;&#65533;&#65533;@B r@	&#65533;@h&#65533;M&#65533;&#65533;M&#65533;&#65533;&&#65533;&#65533;@&#65533;F0<	*&#65533;qQ&#65533;&#65533;j&#65533;&#65533;v&#65533;&#65533;@0&#65533;&#65533;A&#65533;hdl&#65533;&#640;>&#65533;&#65533;:&#65533;'}&#65533;&#65533;z&#65533;<&#65533;&#65533;mV\&#65533;&#65533;H)?&#65533;J&#65533;(	"&#65533;,&&#65533;
`&#65533;<@&#65533;&#65533;&#587;&#65533;&#65533;~I&#65533;6&#65533;w&#65533;&#65533;v&#65533;P&#4500;.&#65533;&#65533;&#65533;@&#65533;&#65533;rKgx&#65533;&#65533;9m&#65533;}[&#65533;&#65533;h&#65533;H&#65533;(&#65533; (@&#65533;&#65533; &#65533;HFS&#370;4&#65533;&#65533;F&#65533;&#65533;`&#65533;|&#65533;&#65533;&#65533;&#65533;g&#65533;|98&#65533;&#65533; 0&#65533;
&#65533;$&#65533;H&#65533;"&#65533;d _4%&#65533;V&#65533;t&#65533;&#951;`&#65533;&#65533;d|&#65533;_&#65533;&#65533;&#65533;&#65533;" &#65533;&#65533;&#65533;&#65533;&#65533;v&#65533;&#65533;&#65533;=&#65533;av!&#65533;&#65533; f&#65533;&#65533;nsx+&#65533;x}&#65533;&#65533;`&#65533;&#65533;&#65533;&#65533;EeaQX&#65533;&#65533;&#65533;@r&#65533;&#65533;&#65533;;*&#65533;&#65533;`&#65533;&#65533;&#65533;\&#65533;&#65533;E&#65533;&#65533;&#65533;y&#65533;0cX &#65533;B&#65533;,&#1906;z&#65533;&#65533;!&#65533;>A&#65533;&#65533;&#65533;&#65533;,7&#65533;&#65533;&#1429;&#65533;g&#65533;l&#65533;&#65533;(x&#65533;F	&#65533;&#65533;&#65533;&#65533;&#65533;&#65533;&#65533;#c&#65533;&#65533;<&#65533;&#65533;7&#65533;};&#65533;{&#65533;&#1227;c&#65533;'&#65533;I&#65533;! &#65533;`dW&#65533;&#65533;&#65533;&#520;SJN&#65533;A&#65533;&#65533;&#65533;,'I&#65533;&#65533;{&#65533;&#65533;&#65533;&#1409;t!&#65533;&#65533; XT"&#65533;U&#65533;&#65533;&#65533;&#65533;&#65533;f{I&#65533;&#65533;6&#65533;&#65533;&#65533;5&#65533;&#65533;
R&#65533;[&#65533;&#65533;&#147;&#65533;F&#65533;&#65533; ,&#65533;rAAddaZ&#65533;=&#65533;&#65533;`&#65533;&#65533;&#65533;&#65533;W&#65533;H&#65533;&#65533;&#65533;&#65533;&#65533;&#65533;;&#65533; :&#65533;
&&#65533;n&#65533;Pr&&#65533;!&#65533; &#65533;	&#65533;=&#65533;&#65533;&#65533;&#65533;&#65533;&#65533;&#65533;[&#65533;&#65533;&#65533;&#65533;6&#65533;&#65533;&#65533;D&#65533;&#65533;@W&#65533;&#528;&#65533; &#65533;&#65533;ks+&#65533;pv*;S?^kH3&#65533;&#65533;&#65533; &#65533;&#65533;&#65533;Z%&#65533;f &#65533;&#65533;~K~l&#65533;U&#30685;&#65533;}&#65533;&#65533;ji&#65533; F &#65533;^p&#65533;{)E&#65533; 
z <&#65533;>p&#65533;&#65533;.&#65533;&#65533;;&#65533;&#65533;ns4M&#384;V!&#65533;iy&&#65533;v &#65533;&#65533;.&#65533;&#65533;>2&#65533;\&#65533;&#65533;p&#65533;&#65533;&#65533;P>&#65533;&#65533;&#65533;@P&#65533; %&#65533;&#65533;S%n&#65533;&#65533;&#65533;&#65533;x&#65533;	&#65533;m/&#65533;&#65533;&#65533;}&#65533; &#65533;&#65533;&#65533;&#65533;&#65533;&#65533;l&#65533;cN&#65533;&#65533;`>;P:&#65533;!"&#65533;5&#65533;&#65533;v&#65533;&#65533;K&#65533;cs&#65533;X)> X&#65533;;P&#65533;&#65533;&#65533;&#65533;&#65533;&#65533; &&#65533;&#65533;n&#65533;,LR&#65533;&#65533;^Z""&#65533;~&#65533;dy&#65533;&#65533;SY&#65533; &#65533;K<&#65533;0&#65533;&#133;:|xP &#65533;&#65533;+Z&#65533;&#65533;1&#65533;&#397;;z&#65533;&#65533;&#65533;&#65533;	&#65533;&#65533;2&#65533;&#661;,[&#65533;&#65533;$&#785;D&#65533;B*&#65533;&#65533;g<&#65533;9k&#65533;,hOg&#65533;t&#65533;&#65533;&#65533;
&#65533;$`2&#65533;&#581;Qk&#65533;&#65533;&#65533;0&#24617;QG*&#65533;p&#65533;&#65533;-&#65533;&#986;5&#65533;&#65533;s&#65533;3c&#65533;-&#1616; *&#1465;t&#65533;&#65533;&#65533;7&#65533;&#1981;xF&#65533;:&#65533;&#65533;&#65533;&#65533;&#65533;&#65533;V-x&#65533;A7&#65533;&#65533;M&#65533;s&#65533;&#65533;V&#65533;
Q1&#65533;`+&#65533;Vg &#65533;&#65533;)&#65533;&#65533;+&#65533;]&#65533;&#65533;D&#65533;R&#65533;&#65533;&#65533;t,&#65533;&#65533;+6,X%&#65533;&#65533;aA&#65533;&#65533;&#65533;{&#65533;&#65533;&#65533;&#65533;d&#65533;&#65533;&#267;&#65533;6	f&#65533;&#65533;9&#65533;&#65533;sY&#65533;X&#65533;&#65533;X &#65533;&#130;5	&#65533;&#65533;n&#65533;&#65533;&#863; !&#65533;!]&#774;
&#65533;s&#65533;$#&#65533;O&#65533;&#65533;&#65533;&#65533;&#65533;&#65533;&#65533;&#65533;y&#65533;H&#65533;K&#65533;qe&#65533;r&#65533;(&#65533;O&#65533;&#65533;&#65533;&#65533;$&#65533;&#65533;&#65533;CNmu&#65533;v5&#65533;&#65533;T&#65533;&#65533;&#65533;&#65533;_&#65533;p@S4R2hP<!&#65533;&#65533;AX&#65533;&#65533;q`&#65533;:&#65533;&#65533;g&#65533;&#65533;d&#65533;&#65533;T &&#65533;&#65533;&#65533;s&#65533;S&#65533; lp1qqF&#65533;n&#65533;y&#65533;\&#65533;&#65533;=&#65533;&#65533;}&#65533;"L{&#65533;9&#65533;3&#65533;D&#65533;&#65533;&4 $a'&#65533;g&#65533;&#65533;&#65533;&#65533;f&#65533;AvF "8&#65533;&#65533;2&#65533;!&#65533;
#ql&#65533;S:t&#65533;&#65533;"&#65533;&#65533;&#65533;p&#65533;&#65533;&#65533;&#65533;&#65533;&#65533;&#65533;&#65533;L,&#65533;&#65533;&#1091;4&#65533;(K&#65533;&#65533;Ij&#65533;wij&#65533;&#65533;mf&#65533;0&#65533;&#65533;K2~2&#65533;K%w&#65533;QD&#65533;&#65533;&#680;h&#65533;&#65533;8RC P@ER&#65533;N&#65533;]Z0&#65533;L&#65533;&#65533;+V&&#65533;&#65533;m&#65533;&#65533;U&#65533;&#65533;\&#65533;&#65533;&#65533;&#65533; 
x&#65533;&#65533; &#65533;&#770;&#65533;&~&#65533;&#1092;
dn&#65533;&#65533;v[R`yZ &#65533;&#65533;s&#65533;O&#233868;+&#65533;|&#65533;&#65533;&#722;&#65533;
/&#65533;#&#65533;&#65533;X&#65533;O5 f\&#65533;&#65533;4P` &#65533;sV&#65533;a&#65533;j	&#65533;I,&#65533;&#65533;-&#65533;(I&O&#65533;&#65533;?&#65533;0&#65533;6&#65533;zeh&#65533;&#65533;&#65533;p&#574;b&#65533;&#65533;&#65533;&#65533;&#65533;
&#65533;b&#65533;?K/W7&#65533;(&#65533;&#65533;&#65533;1&#65533;&#65533;&#65533;&#65533;*g&#65533;&#65533;)&#65533;.ts&#1572;&#65533;l/&#65533;^&#65533;JI>?&#65533;&#65533;&#65533;\1-1T&#65533;&#65533;z`L&#65533;Q0!&#65533;&#65533;&#65533;de&#65533;HP{6U
&#65533;&#65533;x&#65533;&#65533;iW&#65533;&#65533;j&#65533;z&#65533;w%&#65533;u&#65533;	&#65533;@E &#65533;&#65533;&#65533;&#65533;A&#65533;&#65533;@&#65533;@&#65533;&#1805;o&#65533;x&#65533;:&#65533;g&#65533;&#65533;h?&#65533;&#65533;&#65533;_Z&#65533;&#65533;&#65533;&#65533; S&#65533;.&#65533;&#65533;&u4Q&#65533;N&#65533;^&#65533;&#65533;&#65533;&#65533;z&#65533;eC&#65533;s&#65533;
&#65533;Y.8&#65533;&#65533;*&#65533;\&#65533;&#65533;1&#65533;X&#65533;G$,p&#65533;&#65533;/&#65533;~!o&#65533;&#65533;WI;&#65533;l0&#65533;#&#65533;&#65533;&#65533;|C&#65533;&#65533;	>L[&#65533;&#65533;&#65533;-}&#65533;&#65533;&#65533;:&#65533;'z<&#65533;OA
&#65533;1&#65533;b{-&#65533;TO&#65533;&#65533;
0&#65533;&#65533;6dH?&#65533;&#65533;&#65533;&#65533;&#65533;Q&#65533;q&#65533;yrf&#65533; &#65533;&#65533;&#65533;v&#65533; g&#65533;&#65533;C&#65533;@&#65533;&#65533;&@&#65533;P/q3&#65533;&#65533;3 &#65533;&#65533;;V9&#65533;&#65533;&#65533;&#65533;U&#65533;_jq&#65533;3&#65533;Q&#65533;3&#65533; W&#65533;&#65533;&#65533;,&#1957;;&#65533;&#65533;&#65533;&#65533;&#1574;M&#65533; H&#65533;&#65533;0
&#65533;&#65533;&#65533;1&#65533;&#1541;#&#65533;CE&#65533;3&#65533;Q&#65533;&#65533;G&#65533;x&#65533;|&#65533;Ib&#65533; &#65533;HR&#65533;~r&#65533;VB9&#65533; &#248;+vK"y&#65533;&#65533;F&#65533;&#65533;I;Q*&#65533;&#65533;&#65533; u-&#65533;F*q&#65533;&#65533;HD&#65533;&#65533;&#65533;U&#65533;3Xr&#65533;&#65533;&#676;-&#65533;d&#65533;&#65533;q?&#65533;'&#65533;dAf9C&#65533;&#65533;&#65533;N&#1024;rDD&#65533;_|D&#65533;h^&#65533;&#65533;&#65533;&#65533;&#43548;&#65533;&#65533;+&#65533;&#1738;&#65533;&#65533;&#65533;&#65533;&#65533;n&#65533;&#65533;Q&#1004;&#65533;&i&#65533;s"&#65533;l'ac&#65533;&#65533;&#65533; &#65533;<&#65533;&#65533;&#65533;&#65533;'&#65533;X&#65533;0s&#65533;4&#65533;[&#65533;&#65533;&#65533;:&#65533;&#65533;&#900;zk+UBL &#1025; &#65533;&#65533;&#65533;&#65533;&&#65533;G@A&#65533;&#65533;UN&#65533;t&#65533;
-&#65533;&#65533;8\&#65533;\&#65533;&#65533;/&#65533;&#226;&#65533;&#65533;&#65533;}&#65533;l&#65533;&#65533;WNr*#i&#65533;jRw&#65533;&#284;&#65533;&#65533;Z&#65533;U,6,j&#65533;0H&#65533;-&#65533;` &#65533;e>Y&#65533;&#65533;&#65533;$&#65533;W&#65533;J'&#65533;`3 &#65533;&#65533;!v&#65533;B&#65533;E`YH&#65533;O&#65533;&
&#65533;&#65533;V{J'.zU&#65533;&#65533;QBJt&#65533;J&#65533;&#133;&#65533;&#65533;N&#65533;&#65533;$``&#65533;&#65533;&#65533;N&#65533;&#65533;&#65533;&#65533;&#65533;9&#1771;eY&#613;0,&#65533;&#65533;&#65533;&#65533;&#65533;&#1548;Z&#65533;&#65533;&#65533;9a&#65533;S&#1509;AS&#65533;$}&#65533;e_&#65533;&#65533;	&#65533; 
zXEgch)bp&#65533;'`&#65533;&#65533;R 5&#65533;&#65533;&#65533;L'k&#65533;J&#65533;&#65533;*t&\&#65533; 1&#65533;tN-&#65533;&#65533;E#&#65533;@&#65533;&#65533;&#65533;&#65533;&#65533;e&#65533;&#65533;{\&#65533;*&#65533;&#65533;Q&#65533;&#65533; &&#65533;M&#243;&#65533;T-"&#65533;!d&#65533;)D<]w&#65533;&#65533;&#65533;&#65533;&#65533;&#65533;&#65533;&#65533;&#65533;N&#65533; &#65533;&#65533;&#65533;&#156378;&#65533;&#65533;&#65533;`&#65533;&#65533;X,O'&#65533;&#65533;&#54773;8tmXN&#65533;&#65533;A&#65533;&#65533;(&#65533;&#65533;"&#65533;&#65533;h&#65533;	 /&#65533;h&#65533;g"O',Y&#65533;&#65533;&#65533;&#65533;&#65533;]&#65533;&#1537;#&#65533;&#65533;&#65533;&#65533;&#65533;G&#65533;JHaUU&#65533;&#1846;&#1788;gn&#65533;&#65533;&#65533;"&#65533;il&#65533;&#65533;&#1799;&#65533;&#65533;@&#65533;p	^TJ&#65533;a&#65533;-&#65533;@&#65533;&#65533;&#65533;yl]G&#65533;&#65533;&#65533;V&#65533;qPFX3&#65533;&#65533;#(@c 1&#65533;&#65533;&#65533;2&#65533;&#65533;p&#43231;&#944;Yz&#65533;!I&#65533;&#65533;&#65533;'&#65533;&#1625;2&#65533;f&#65533;[0&#65533;;!&#65533;*(&#65533;&#65533;H&#65533;&#65533;&#65533;rt&#65533;&#65533;&#53131;&#1620;5&#65533;'$b0&#65533;P&#65533;&#65533;&#65533;&#65533;E&#65533;&#65533;E&#65533;v&#65533;j&#65533;J&#65533;&#65533;uz&#65533;&#65533;p-&#65533;&#65533;&#65533;&#65533;o&#65533;&#65533;O&#65533;&#65533;&#65533;}r=aE&#65533;&#65533;&#65533;"&#65533;J&#65533;;&#65533;&#65533;f&#65533;[10"k&D&#65533;#&#65533;a&#65533;&#65533;iWK&#65533;Z2 h`VX&#65533;'&#65533;1.&#65533;&#65533;&#65533;&#884;|<7&#65533;&#65533;&#65533;&#65533;&#65533;&#65533;AP&#65533;&#65533;C<&#65533;d&#802;Y&#65533;&#65533;&#65533;&#378;&#65533;&#65533;Zz&#65533;&#65533;7&#65533;&#65533;8x&#65533;&#41313;7&#65533;&#65533;Q&#65533;&#65533;&#65533;&#65533;&#65533;P&#65533;&#65533;3yz&#65533;&#65533;g&#65533;0@"E-&#65533;&#65533;3&#65533;q&#65533;&#65533;u-&#65533;&#65533;5&#65533;T&#65533;&#65533;&#65533;&#65533;&#65533;u&#65533;&#65533; 
0&#65533;p&#65533;J&#65533;&#65533;P&#65533;&#65533;G AfC&#65533;&#1073;&#65533;CO&#65533;&#65533;D&#65533;&#65533;&#1152;4&#65533;&#65533; &#65533;{^&#65533;&#65533;Q|A&#65533;&#65533;&#65533;&#65533;f&#65533;L&#65533;&#65533;&#65533;&#65533;P	&#65533;1K&#65533;&#65533;&#65533;E#&#65533;&#65533;<&#65533;&#65533;&#1348;{&#65533;&#65533;v&#65533;[&#65533; &PC*&#65533;&#65533;&#65533;&#65533;(#&#65533;&#65533;&#65533;&#65533;gV&#65533;>^&#65533;&#65533;&#65533;>&#65533;&#65533;O8=<&#65533;&#65533;*&#65533;&#65533;D&#65533;,C&#65533;x&#65533;&#65533;&#65533;&#65533;&#299;&#65533;*&#65533;&#65533;8C&#65533;&#65533;&#65533;&#65533;&#65533; &#65533;&#65533;A(Z&#65533;&#1339;f&#65533;hv&#65533;;&#1639;&#672;&#65533;?wL&#65533;&#65533;&#65533;&#65533;x&#65533;,&#1538;&#65533;&&#65533;&#65533;1cO&#65533; &#65533;r*BC7&#65533;&#65533;&#1143;&#65533;I:&#65533;N(&#65533;&#65533;Ih&#65533;&#65533;4;&#65533;&#65533;l&#65533;&#65533;o&#65533;&#65533;^ 	XA^y1&#65533;D&#65533;`&#65533;`F EVT&#65533;!&#65533;F2&#65533;&#65533;&#65533;rv&#65533;&#65533;1 &#65533;&#65533;&#65533;"~&#65533;D&#65533;&#65533;
&#65533;&#65533;)&#65533; pIZT&#65533;I/&&#65533;YW&#65533;&#65533;&#65533; %&#65533;z&#65533;	&#65533;&#65533;t{&#65533;&#65533;#p4dcc(&#65533;u+&#514;-X&#65533;I &#65533;&#65533;&#736;?D&#65533;P&#65533;}X&#4321;&#65533;&#65533;'&#65533;b0=0&#65533;/&#65533;0Z$*&#65533;2&#65533;&#65533;LUX{&#65533;W&#65533;:3p,&#65533;.&#65533;e&#65533;0&#65533;`;`(15&v&#65533;&#65533;k&#518;,&#65533; -&#65533;&#65533;&#65533;&#65533;&#65533;f&#65533;	p&#65533;&#65533;"p4b&#65533;:&#65533;8~&#65533;&#1542;a&#65533;B&#65533;f&#65533; H&#65533;&#65533;(&#65533;wc&#65533;U&#65533;&#65533;&#65533;1w&#65533;&z0\&#65533;
u5&#800;&#65533;&#65533;pC_Tf&#65533;&#522;@&#512;gxY&#65533;T
&#65533;^ |&#65533;e&#608;
e@&#65533;5&#65533;&#65533;@ &#65533;+&#65533;&#65533;1hmV6evt(&#65533;&#65533;P`/&#65533;	S&#65533;
p&#65533;&#65533;>d&#65533;k&#1480;aUB&#65533;(T&#65533;&#65533; &#65533;&#65533;&#65533;&#65533;p&#65533;&#65533;50-H&#65533;B&#65533;?.&#65533;&#65533;&#65533;oSN&#65533;&#525;&#65533;B"?&#65533;&#65533; y>&#65533;&#65533;&#65533;@	m&#65533;PU&#65533;2T$&#65533;&#65533;&#65533;&#65533;&#65533;&#65533;U&#65533;P&#65533;\&#65533;2 &#65533;&#65533;&#65533;&#65533;p&#65533;0&#65533;&#65533;.&#65533;&S&#5245;f&#65533;&#65533;&#65533;#&#65533;&#65533;&#65533;&#65533;&#65533;&#1857;&#65533;&#65533;5"&#65533;a0	&#65533;p	&#65533;&#65533;	Q08t&#65533;L&#65533;&#65533;b&P>9&#65533;b&#65533;U&#65533; <PG&#65533;U&#65533;>&#65533;!&#65533;&#65533;<iV&#65533;&#65533;&#65533;( &#65533;&#65533;&#65533;=&#65533;U` &#65533;&#65533;`&#65533;%&#65533;1&#65533;rj&#65533;&#65533;&#65533;VY}9^&#65533;&#65533;&#65533;[4CW&#65533;&#65533;&#65533;&#65533;&#65533;t&#65533;&#65533;6VY&#65533;T&#65533;&#1176;&#65533;I&#65533;Zy&#65533;z&#65533;&#65533;&#65533;&#65533;wREH&#65533;Ip&#65533;&#65533;&#65533;3&#65533;&#65533;h&#65533;rB&#65533;&#65533;-&#65533;&#65533;%&#65533;&#65533;)&#65533;&#65533;z&#65533;%t*&#65533;&#65533;&#65533;&#65533;T&#65533;&#65533;&#65533;&#65533;b&#65533;&#65533;NW&#65533;&#65533;4&#65533;&#65533;b&#65533;&#65533;&#65533;c&#65533;D&#65533;l&#65533;&#65533;&#65533;&#65533;	9&#65533;&#65533;&#65533;Rh&#65533;&#65533;&#65533;a&#65533;&#65533;&#65533;S(&#65533;&#65533;ag&#65533;&#65533;&#65533;	&#65533;&#1929;&#65533;W&#65533;	$&#65533;&#65533;I&#65533;&#53854;&#65533;	&#65533;*a&#65533;&#65533;'@&#65533;&#65533;&#65533;,GB&#65533;&#65533;&#65533;uR&#65533;&#65533;&#65533;Z&#65533;&#65533;&#65533;&#65533;&#65533;&#65533;J&#672;I,&#65533;&#65533;J&#65533;&#38533;&#1435;&#65533;&#65533;&#65533;?&#65533;e6&#65533;&#65533;o&#65533;|&#65533;&#65533;&#65533;&#65533;@&#65533;(&#65533;*I&#65533;!&#65533;+j&#65533;Vu&#65533;&#1075;L&#65533;&#162;5Z&#65533;&#65533;{1&#65533;&#483;&#65533;6&#65533;&#65533;&#65533;W&#63064;:
&#65533;<&#65533;?&#43219;9@&#65533;&#65533;f}&#65533;&#65533;Qz&#65533;&#214;&#65533;&#65533;b&#65533;&#65533;6X%&#65533;[jrW&#65533;~&#65533;&#65533;&#1124;&#65533;T2&#293;&#65533;gJ
&#65533;&#65533;&#65533;%&#65533;&#1270;&#65533;<&#595;h*&#65533;&#65533;dE&#65533;&#65533;|&#65533;,g_82&#65533;}&#65533;&#65533;F%&#65533;Fy:;i&#39367;&#65533;&#65533;&#65533;&#65533;v&#65533;V&#65533;&#65533;&#65533;-&#65533;&#65533;&#65533;zI"&#618488;>&#65533;|A&#65533;+&#65533;!&#65533;
&#65533;&#65533;J&#65533;&#65533;i&#65533;a&#65533;8l&#65533;(J6&#65533;&#682;!&#65533;VT&#65533;&#1694;&#65533;'P:&#65533;&#65533;&#1130;&#65533;&#65533;Eq&#65533;&#65533;#v/&#65533;'m&#65533;&#65533;QO&#65533;&#65533;&#65533;s&#65533;&#65533;&#65533;&#65533;wa&#65533;&#65533;I6&#65533;A&#65533;&#65533;+&#65533;&#65533;=&#65533;&#65533;&#1514;   &#65533;V&#65533;fj&#65533;Gi&#65533;&#65533;&#65533;>&#65533;
5&#65533;&#65533;h!&#65533;@&#65533;&#65533;0&#65533;I&#65533;&#65533;
	q!&#65533;%O&#65533;&#65533;J&#65533;&#679;&#65533;;R&#65533;&#65533;&#65533;!&#65533;T&#65533;&#217;LaBi&#65533;&#61103;	&#65533;-`*&#65533;&#65533;K&#65533;f&#65533;d$&#65533;&#65533;&#65533;t&#65533;&#65533;&#65533;&#65533;&#65533;D&#144;&#65533;bE+!;d&#65533;&#65533;+&#65533;t&#65533;&#65533;&#65533;&#65533;&#679;)k&#65533;#&#754;-&#65533;/&#65533;1+&#65533;3K&#65533;5k&#65533;7&#65533;&#65533;9&#65533;&#65533;;&#755;=&#65533;?&#65533;A+&#65533;CK&#65533;Ek&#65533;G&#65533;&#65533;I&#65533;&#65533;K&#756;M&#65533;O&#65533;Q+&#65533;SK&#65533;Uk&#65533;W&#65533;&#65533;Y&#65533;&#65533;[&#757;]&#65533;_&#65533;a+&#65533;cK&#65533;ek&#65533;g&#65533;&#65533;i&#65533;&#65533;k&#758;m&#65533;o&#65533;q+&#65533;sK&#65533;uk&#65533;w&#65533;&#65533;y&#65533;&#65533;{&#759;}&#65533;&#65533;&#65533;+&#65533;&#65533;' !&#65533;	 &#65533; ,    &#65533;&#65533; &#65533; &#65533;	H&#65533;&#65533;&#65533;&#65533;*\&#560;&#65533;&#199;#J&#65533;H&#65533;&#65533;&#331;3j&#65533;&#561;&#65533;&#463; C&#65533;I&#65533;&#65533;&#595;(S&#65533;\&#626;&#65533;&#727;0c&#668;I&#65533;&#65533;&#859;8s&#65533;&#65533;&#627;&#65533;&#991;@&#65533;
J&#65533;&#65533;&#1123;H&#65533;*]&#692;&#65533;&#1255;P&#65533;J&#65533;J&#65533;&#65533;&#1387;X&#65533;j&#65533;&#693;&#65533;&#1519;`&#202;K&#65533;&#65533;&#1651;h&#1258;]&#758;&#65533;&#1783;p&#65533;&#669;K&#65533;&#65533;&#1915;x&#65533;&#65533;&#65533;&#759;&#65533;&#2047;&#65533;L&#65533;&#65533;&#65533;&#200;+^&#824;&#65533;&#65533;&#464;#K&#65533;L&#65533;&#65533;&#65533;&#728;3k&#65533;&#825;&#65533;&#65533;&#992;C&#65533;M&#65533;&#65533;&#65533;&#1256;S&#65533;^&#890;&#65533;&#65533;&#1520;c&#734;M&#65533;&#65533;&#65533;&#1784;s&#65533;&#65533;&#891;&#65533;&#65533;&#65533;&#65533;&#65533;N&#65533;&#65533;&#65533;&#65533;&#531;C &#65533; &#65533;&#65533;H0P&#65533; &#65533;KW&#65533;&#65533;t&#65533;&#65533;X&#65533;@ v&#65533;&#65533;&#963;&#65533;&#65533;&#65533;&#65533;&#711;x&#65533;w&#65533;&#65533;&#1375;g&#65533;;&#65533;&#65533;&#65533;&#65533;W&#65533;{&#65533;]W&#65533;@&#65533;&#65533;'_&#65533;N7{&#65533;&#1987;&#65533;g]&#65533;&#65533;&#65533;g&#1985;&#65533;X&#65533;`qxa&#65533;&#65533;=a&#65533;&#65533;!&#65533;&#65533;&#65533;"xP&#1927;&#65533;&#65533;&#65533;&#65533;&#65533;&#65533;&#65533;"&#65533;<&#65533;`8&#65533;@&#65533;&#65533;&#65533;&#65533;&#65533;&#65533;&#65533;(a&#65533;H6&#65533;c{2 d&#65533;&#65533;uh$jN&#65533;8&#65533;^&#542;&#65533;Yf&#65533;\&#65533;&#65533;U&#65533;"4U^&#65533;Y&#65533;&#2021;G &#65533;l2&#65533;#&#65533;$&#65533;&#478;&#65533;&#1521;&#65533;&#65533;&#65533;&#65533;&#65533;&#65533;&#65533;~&#65533;&#65533;d&#65533;&#65533;&#65533;Y&&#65533;&#65533;&#65533;&#38431;H
&#65533;h~&#65533;&#65533;8f&#65533;B&#65533;&#65533;&#65533;9&#65533;&#35228;&#65533;)&#65533;&#65533;&#840;&#65533;_vj&#65533;!&#65533;&#65533;j&#65533;i&#65533;&#65533;&#1514;&#65533;&#65533;&#65533;*&#65533;&#65533;v&#1578;&#65533;p&#65533;&#65533;&#65533;&#65533;&#65533;&#65533;&#43743;2&#65533; &#65533;nh&#28735;&&#65533;&#65533;&#65533;2ZGa{&#302;ul&#65533;&#65533;.k&#65533;&#65533;`B&#65533;a&#65533;b&#1864;&#65533;&#65533;&#65533;^+n&#65533;&#65533;&#65533;&#65533;&#65533;r&#65533;|x~:&#61168;&#65533;&#65533;k&#65533;&#65533;&#65533;V&#65533;&#65533;f&#65533;&#65533;&#65533;&#65533;o&#65533;&#65533;&#65533;W&#65533;&#65533;R5&#65533;&#65533;&#65533;&#65533;&#65533;)&#65533;&#65533;^Y&#65533;S&#65533;>'&#65533;&#65533;g|&#65533;&#65533;&#65533;&#65533; &#65533;&#65533;M&#65533;&#1326;&#65533;6&#1766;&#65533;&#65533;&#65533;&#65533;y]&#65533;W&#65533;&#65533;GE&#65533;\y*&#65533;<&#65533;&#65533;k"&#65533;B&#65533;)^y&#65533;,4&#65533;9Sk/&#65533;;y&#65533;&#65533;L_&#65533;q&#65533;&#65533;&#65533;&#65533;Md6m&#65533;&#65533;K&#65533;8&#65533;M&#65533; &#65533;&#65533;`&#65533;Z&#65533;&#65533;.o&#65533;uKHf&#65533;a&#65533;&#65533;&#65533;&#65533;&#34701;&#65533;&#65533;&#65533;&#65533;&#65533;&#65533;&#1905;V&#65533;&#65533;&#65533;&#65533;)&#65533;_&#65533;%&#65533;-8&#65533;&#65533;&#65533;&#65533;wH&#65533;&#65533;&#65533;5&#65533;&#65533;Q8&#65533;&#65533;b&#65533;z&#65533;&#65533;}i&#65533;g9&#65533;&#65533;G9G&#65533;&#65533;&#26911;J&#65533;&#1488;~^&#65533;O&#65533;&#65533;:&#65533;&#65533;9[&#65533;&#65533;K&#65533;&#65533;&#65533;&#65533;&#52043;&#65533;?&#65533;"&#1849;&#65533;k&#65533;6&#65533;&#65533;&#65533;&#65533;&#575;;:z&#65533;#&#65533;|&#65533;&#1035;k^&#65533;u
|&#65533;&#65533;;i1&#65533;&#65533;g&#65533;}&#65533;U&#65533;M9&#643;>&#65533;&#65533;&#65533;&#65533;rxx&#148;&#65533;&#65533;&#65533;&#1783;&#65533;&#65533;&#65533;&#65533;&#65533;&#65533;&#1549;3&#65533;&#65533;A&#65533;&#65533;?&#65533;k&#65533;_&#566;&#65533;&#65533;&#65533;U&#65533;&#65533;&#65533;2&#65533;&#65533;&#65533;&#65533;&#65533;z	&#283;&#65533;dU&#65533;(&#65533;lb6&#65533;\3&#65533;e&#65533;&#65533;K&#65533;W&#65533;4&#65533;&#65533;K&#65533;&#65533;&#65533;&#65533;&#65533;&#65533;&#1881;&#65533;&#65533;&#65533;&#65533;&#65533;
&#65533;&#65533;B&#65533;&#65533;B&#65533;&#65533;&#65533;&#65533;B&#65533;&#65533;N&#65533;L&#65533;&#65533;:&#65533;&#65533;H&#65533;&#65533;:&#65533;&#65533;&#295;	.UC&#65533;!&#65533;H&#65533;&#65533;&#65533;9NJ&#65533;Q&#65533;&#922;&#65533;&#65533;&#1033;&#65533;[a&#65533;&#65533;1&#65533;H&#65533;#'&#65533;&#65533;b&#65533;#_&#65533;>8)&#65533;}HW&#65533;S#&#65533;&#65533;d&#65533; &#65533;mW&#65533;&#65533;H}&#65533;k:cw&#65533;-7&#395;&#65533;&#65533;R&#65533;&#65533;c&#65533; f&#65533;DJ&#65533;c&#65533;J4@&#65533;l&#65533;s(|W&#65533;&#65533;&#65533;&#65533;&#65533;&#465;M&#65533;$&#65533;&#65533;&#65533;&&#1329;&#65533;n&#65533;z&#65533;r&#65533;&#700;&#1864;&#65533;&#65533;&#144;&#65533;&#65533;C&#65533;0&#1394;fk&#47278;' m&#65533;V&#65533;1&#65533;/WI &#65533;T&#65533;&#65533;&#65533;w&#65533;C&#65533;&#714;#&#65533;&#65533;&#65533;4&#65533;&#65533;g&#65533;&#65533;"&#65533;&#65533;4&#65533; H0&#65533;&#870;H&#65533;Q&#65533;&#65533;&#65533;jP&#65533;&#65533;(0c&#65533;h&#65533;&#65533;&#65533;j&#65533;&#65533;&#65533;cM6&#65533;&#65533;V@&#65533;&#65533;&#65533;&#65533;&#65533;p&#65533;`&#65533;
&#1665;
0&#65533; 8@&#65533;l&#65533;7IM&#65533;/&#65533;&#65533;&#65533;&#65533;O&#65533;&#65533;&#65533;e8@`&#65533;	&#65533;&#65533;ZL&#65533;&#65533;&#65533;&#65533;LS&#65533;&#65533;&#65533;54@.&#65533;&#65533;a	@&#65533;&#65533;bp!4&#65533;+0A	F&#65533;&#65533; 8&#65533;&#65533;%&#65533;P&#65533;n&#65533;&#65533;&#65533;$!&#65533;&#65533;@PA&#65533; t&#65533;&#65533;mk&#65533;(2w3&#65533;	&#65533; P P&#65533;,&#65533;%&#65533;&#65533;&#65533;&#65533;3&#65533;&#65533;Y&#65533;&#65533;&#65533;&#65533;-x&#65533;X&#65533;&#65533;&#65533;0&#65533;&#65533; &&#65533; :&#65533;=KW|[FE
&#65533;s<	&#65533;| -&#43506;B&#65533;#&#65533;&#65533;(&#65533;$+@$&#65533;l # &#65533;&#65533;&#65533;p&#65533;1&#65533;g8Cv&#65533;[5&#65533;&#65533;e@C|+&#65533;/xY&#65533;&#65533;&#65533;`&#65533;l  -&#65533;&#65533;;&#65533;&#65533;&#65533;&#65533;&#65533;#&#65533;	&#1375;El &#65533;&#65533;	&#65533;&#65533;2&#65533;	0&#65533;&#65533;0K&#65533;R&#65533;u&#65533;&#65533;&#65533; &#65533;&#65533;4&#65533;&#65533;&#65533;P&#65533;&#65533;a&#65533;i.o,&#65533;4&#65533;&#65533;j@p&#65533;`3X&#65533;;p&#65533;@a<&#65533;>&#1421;&#1891;&#65533;&#65533;&#65533;h&#65533;&#65533;&#65533;N$&#65533;&#65533;%xA&#65533;f&#65533;&#65533;@&#65533;<9&#65533;&#1229;&#65533;P&#1699;"&#65533;1&#65533;&#65533;I&#65533;&#9860;+&#65533;!&#65533;&#65533;&#65533;-&#65533;&#65533;&#65533; &#65533;&#65533;&#65533;&#65533;&#65533;&#65533;&#65533;&#1582;\HBzpP&#65533;H@Iy&#65533;"L-v&#65533;&#65533;g&#65533;8Y&#65533;&#65533;  =&#65533;B&#65533;&#65533;&#65533;0Lx&#65533;&#65533;&#65533;v&#65533;>&#425;&#65533;k&#65533;&#65533;&#65533;&#65533;&#65533;	\ &#65533;n&#65533;+`%&#65533;w&#65533;IF&#65533;&#65533;&#65533;&#65533;_C&#65533;e(&#65533;&#65533;&#65533;&#65533; h&#65533;x&#65533;g&#65533;&#65533;N&#65533;&#65533;&#65533;&#65533;Y&#65533;o
hv&#65533;&#65533;&#65533;[7&#65533;&#65533;0 &#65533;]&#65533;U&#65533;j&#65533;b&#65533;&#65533;&#65533;Xa&#65533;&#65533;.&#65533;N&#65533;1 4&#65533;&#65533;D&#65533;&#65533;u2&#65533;&#65533;&&#65533;v&#520;&4&#65533;<&#65533;C'&#65533;&#65533;&#65533;&#65533;&#1027;d`
8&#65533;6&#65533;V7}&#65533;=5&#65533;&#65533;4&#65533;&#65533;
S&#65533;0&#560;de&#65533;&#65533;
3&#65533;&#65533;&#65533;&#65533;O.^&#65533;6dV&#65533;&#65533;DW&#65533;D 3&#65533;&#65533;&#65533;&#65533;C3&#65533;&#65533;&#65533;U&#65533;&#65533;&#65533;-\&#65533;"Y&#65533;k8&#65533;!&#65533;"&#65533;&#65533;+&#65533;&#65533;&#65533;&#65533;+r&#65533;&#65533;&#65533;:w&#65533;HiJw&#65533;S@@&#65533;&#1395; 0&#65533;&#65533;o&#65533;`H&#65533;&#65533;&#65533;Lu'eSOvm&#65533;x 	x&#65533;&#65533;-&#65533;A&#65533;BV4&#65533;&#65533;\d&#65533;S&#65533;&#1655;p&#65533;-&#65533;`&#65533;&#65533;&#65533;
I&#65533;AL&#65533;&#65533;@&#65533;&#65533;<&#65533;&#65533;&#65533;|&#65533;\&#237;u-&#65533;&#65533;u&#65533;&#1280;X&#65533;&#65533;v&#65533;&#65533;&#65533;
W&#65533;&#65533;&#65533;P&#65533;F&#65533;&\&#65533;z&#65533;&#65533;&#1572;&#65533;&#65533;
Oy
0&#65533;&#65533;fA&#1029;&#65533;6&#65533;&#65533;d&#65533;O]&#65533; &#65533;<&#65533;&#65533;Mm#&#65533;&#65533;d&#65533;&#65533;0&#65533; x@&#65533; &#65533;&#65533;&#542;&#65533;ik&#65533;t_&#65533;&#65533;A&#65533; &#65533;&#271;L1 [ $&#65533;	RpBRPN[&#65533;"&#65533;&#65533;`&#65533;g&#65533;&#65533;	"x&#65533;W&#65533;&#65533;&#65533;&#65533;z6&#65533;&#65533;s
&#1024; &#65533;6&#287;}&#65533;&#65533;KZ[&#65533;Bp&#65533; Y&#65533;w2&#65533;Mql&#65533;AX&#65533;:&#65533;0&#65533;&#65533;  &#65533;&#65533;k&#65533;f &#65533;t"z6;&#65533; &#65533; &#65533; 00&#65533;F&#65533;R`Z&#65533;&#65533;&#65533;Dp{%&#65533;&#65533;.&#65533;V&#65533;W0Q&#65533;C&#65533;&#65533;E`&#65533;(&#65533;t$&#65533;C&#65533;$ # Z&#65533;lE&uV&#65533;g` v=&#65533;:@L&#65533;AEP\&#65533;Z&#65533;b&#65533;h&#65533;&#65533;~&#65533;&#65533;_7\CFh&#65533;'^&#65533;E0D&#65533;.&#65533;&#65533;&#65533; muT&#65533;WN&#65533;&#65533;rx&#65533;1&#65533;&#65533; &#65533; P +&#65533;8 &#65533;&#65533;&#65533;f&#65533;yc&#65533;<&#65533; &#65533;S	@`$&#65533;10&#65533;!&#65533;r&#65533;&#65533;4&#65533;&>&#65533;akH&#65533;0P ;Pc@`&#65533;w&#65533;l0xapK&#65533;0p"&#65533; p0Y*&#65533;6&#65533;R@S F&#65533;['m&#65533;6zFi&#65533;vL&#65533;M 20!@$&#65533; s&#65533;Z&#65533; &#65533; @k&#65533; `&#65533;&#65533;V`&#65533;`&#65533;&#65533;<&#65533;Y&#65533;jiPb0e&#65533;u&#65533;&#65533;gp^&#65533;Dp&#65533; &#65533;H{^~&#65533;,&#65533;H@&#1380; pR&#65533;&#65533;&#65533;&#65533;W`hP\ A0)p &#65533;e&#65533;&#65533; 
&#65533;T &#65533;@-&#65533;O&#65533;NPWfpE&#65533;l&#65533;&#65533;d&#65533;&#65533;l&#65533;Vd&#65533;ud&#65533;Tp[Cp7&#65533;A&#65533;7 1P;&#65533;5&#65533;"0) 5(0#&#65533;X&#65533;9PXiU YWu&#65533;Hm&#65533;&&#65533;]&#65533;0L#b&#65533;%!&#65533;&#65533;E&#65533;&&#1367;&#65533;&#65533;T&#65533;;0Ow&#65533;&#65533;lh&#65533;WS@7&#65533;"&#65533;@&#65533;&#65533;\&#65533;A&#65533;&#65533;{@P&#65533;G&#65533;I f &#65533;a&#65533;~&#65533;uE)q&#65533;&#65533;f&#65533;&#65533;&#392;?X M0[&#65533;U&#65533;M&#65533;T&#65533;&#65533;eS@Y &#65533;Yu@imL&x&#65533;FP&#65533;]u(&#1863;<&#65533;&#65533;&#65533;R&#65533;!"&#65533;&#1603;&#65533;a &#65533;G&#65533;~&#65533;m
&#65533;&#65533;I&#65533;/P&#104006; %&#65533;J&#65533;&#65533;a&#65533;D&#65533;P&@H&#65533;R&#65533;=&#65533;[&#65533;ghu&#65533;F&#65533;&#65533;uX&#65533;uY&#65533;(&#65533;e&#65533;` &#65533;&#65533;&#744;&#65533;[^ '&#65533; &#65533;&#65533;i+&#65533;=&#65533;R/%+&#65533; &#65533;V&#65533;&#65533;&#65533;I`d&#65533;a&#65533; &#65533;pe]eg&#65533;'&#65533;#&#65533;Q &#65533;5H&#65533;]&#65533;&#65533;&#65533;lc&#65533;y&#65533;&#65533;&#65533;&#65533;l&#65533;&#65533;ls&#65533;y&#65533;~&#65533;%D`&#65533;5&#65533;&#65533;&#65533;`&#65533;n3&#65533;D4&#65533; &#65533;Xp&#65533;M&#65533;he@C !Pn&#65533;x&#65533;^&#65533;%e"&#65533;   Cp&#65533;Q&#65533;&#65533;ud&#680;u&#65533;Vm&#1477;&#65533;&#65533;&#1062;l
&#65533;_`7qf&#65533;%&#65533; xp;x&#65533;c&#65533;O&#65533;&#65533;J&#195;&#65533;Q@R&#65533;d&#65533;UY&#65533;&P 2&#65533;G&#1385;.SH&#65533;B ~:0B&#65533;O&#65533;zh&#65533;&#65533;&#472;&#65533;&#65533;&#65533;&#65533;&#65533;&#65533;&#668;&#65533;&#65533;qp&#65533;lf&#65533;J P{&#65533;&#65533;^&#65533;/&#65533;
y&#65533;c+&#65533;&#65533; $&#65533;`&#65533;h&#65533;u`&#65533;; &#65533;C&#65533;&#65533;x@d&&#65533;p&#1159;&#23042;D&#65533;&#65533;Cx7&#65533;&#65533;&#65533;y&#65533;&#65533;&#65533;P&#65533;&#65533;Vq&#65533;%&#65533;Nv&#65533;&#65533;1P&#65533;&#65533;w&#65533;vo&#65533;6&#65533;%&#65533;&#65533;I&#65533;!&#65533;5&#65533;&#65533;iqbS@ &#65533;&#65533;&#65533;2&#65533;bc&#65533;5&#65533;D| 
0&#65533;0&#1025;Np&#65533;`&#65533;&#65533;&#65533;k
&#65533;&#65533;f&#65533;QJ&#65533;&#65533;:&#65533;&#65533;z[&#65533;wc&#65533;&#65533; &#65533;`)I&#65533;&#65533;:&#65533;a&#65533;$&#65533;1'&#65533;:(
&#65533;I r&#65533;[CFQ&#65533;&#65533; @"fx&#65533;K&#65533;($|&#65533;&#65533; @&#65533;=&#65533;Kp&#65533;?&#65533;z&#65533;8&#65533;V&#65533;&#65533;)&#65533; +&#65533;e0a &#65533;E&#65533;y90&#65533;8n[&#65533;4&#65533;&#1261;_
1&#65533;&#65533;&#65533;&#65533;O&#65533;&#65533; &#65533;&#65533;&#1690;&#65533;>@lE2&#65533;&#65533;&#65533;&#65533;&#65533;H&#65533;&#65533;@_  &#65533;&#65533;>&#65533;<&#65533;&#65533;&#65533;\PW]&#1491;&#65533;&#474;&#65533;&#65533;&#65533;jd|eQ S &#65533;- &#65533;&#65533;pv&#65533;&#65533;rC&#65533;&#65533;&#65533;&#65533;2Z&#1521; (pc xN&#65533;]&#65533;(0{g&#65533;&#65533;&#65533;^&#65533;Cp&#65533;&#65533;&#65533;&#65533;&#65533;u&#65533;*&#65533;,>&#65533;S &#65533;P&#65533;a&#65533;[&#65533;&#65533;Ga hi`d &#65533;&#65533;f&#65533;&#65533;X0M 9&#65533;80(&#65533;&#65533;Q&#65533;w&#65533;&#65533;o+ECgmgI&#65533;&#65533;&#65533;&#65533;&#65533;
&#65533;F&#65533;&#1115;6&#65533;&#65533;O&#65533;+&#65533;&#65533;5 ng 	 &#65533;&#65533;&#65533;&#65533;&#65533;8&#65533;bg@&#65533;Q&#65533;F@&#65533;O&#65533;X&#65533;G D&#65533;U@M&#65533;z7&#65533;D&#65533;&#65533;Zv9&#65533;&#65533;G&#65533;B&#65533;&#65533;,&#65533;{&#65533;&#1104;&#65533;"	&#65533;[&#65533;l` &@rfcH&#65533;b&#65533;&#65533;Q&#65533;a ]&#65533;0p&#65533;3&#65533;&#65533;&#65533;&&#65533;&#65533;%&#65533;) `&#65533;?&#65533;i&#65533;fc&#65533;&#65533;rd\:&#65533;'&#65533;M&#65533;&#65533;&#65533;&#65533;d&#65533;I&#65533;&#65533;Av[0p x&#65533;45&#65533;&#65533;&#65533;Q&#65533;f&#65533;|&#65533;&#65533; 
&#65533;w&#65533;&#65533; Y&#65533;w&#65533;V
 s&#65533;U>R&#65533;&#65533;&#65533;&#65533;&#65533;a :&#65533;I&#65533;+&96T&#65533;l&#65533;;&#65533;&#65533;&#65533;/&#65533;&#65533;nc4&#65533;&#65533;&#18279;&#65533;&#65533;\(&#65533;Kq&#65533;&#65533;cE&#65533;&#65533;&#803;&#65533;&#65533;&#65533;e&#65533;9&#65533; 4&#65533;&#65533;[V&#65533;P/&#65533;7+&#65533;Lcik.&#65533;26&#860;&#65533;&#65533;J&#65533;&#65533;+&#65533;&#65533;K&#65533;&#65533;Qn&#65533;'&#65533;&#65533;h L&#65533;%&#65533;&#65533;G&#65533;&#65533;&#65533;c.&#65533;&#65533;&#65533;&#58471;&O`&#65533;&#65533;&#65533;&#1129;2`&#65533;&#65533;/&#65533;&#65533;n&#65533;ap'&#65533;&#65533;&#65533;?&#65533;&#65533;b&#65533;&#65533;DTt."&#65533;H&#65533;&#65533;M&#65533;J&#65533;&#65533;&#65533;s26D&#65533;&#65533;R8@.@>YzU`@B-&#65533;O&#65533;"z&#65533;&#977;&#65533;&#65533;#&#65533;&#65533;&#65533;&#65533;&#65533;a&#65533;^ZA^V&#65533;T&#65533;&#65533;&#65533;v!&#65533;Uu&#65533;1&#65533;(SK+&#65533;&#65533;{&#65533;K	&#65533;&#65533;4&#65533;&#1355; \&#65533;d_&#65533; @/k=&#1282;'&#65533;&#65533;'r}-&#65533;q1=&#65533;&#1201; A&#65533;@&#65533;D@&#65533;6'X&#65533;0T(&#65533;&#65533;&#1225;&#65533;&#956;&#65533;&#65533;&#369;}&#65533;&#65533;b&#65533;&#65533;`'&#65533; #&#65533;!Yk5&#65533;&#1759;=(-&#65533;T&#65533;&#65533;^&#65533;_&#65533;yd`.&#65533;&#65533;&#65533;&#65533;&#65533;5&#65533;M&#65533;&#65533;&#65533;&#65533;&#65533;&#65533;'3Vu&#65533;Z&#65533;0uQ`&#65533;|&#65533;&#65533;T&#826;&#65533;&#1850;&#65533;&#1818;}&&#65533;an&#65533;&#65533;&#65533;&#65533;t, 7&#65533;[&#65533;#&#65533;&#65533;&#65533;&#65533;&#1919;38bd(&#65533;&#65533;&#65533;&#65533;&#65533;)&#65533;&#65533;&#65533;eUIXdR&#65533;&#65533;&#65533;J&#65533;&#65533;&#65533;&#65533;&#65533;.&#65533;&#65533;&#65533;&#65533;&#65533;&#65533;y1&#65533;m&#65533;&#65533;]&#1031;&#65533;N'P&#65533; &#65533;C&#65533;jG[G&#65533;&#65533;i&#65533;&#65533;&#65533;9&#65533;&#65533;&#65533;&#65533;M]&#65533;k&#65533;N&#65533;&#65533;q #&#65533;[&#65533;&#65533;j&#65533;-g&#1989;&#65533;&#65533;&#65533;&#65533;9&#65533;D&#65533;&#65533;(!}&#65533;&#65533;&#65533;}&#65533;&#65533;&#65533;#~ Q&#65533;&#65533;&#65533;V^ &#65533;%5|&#15860;J&#65533;t{C&#65533;&#65533;&#65533;cZ&#65533;JC&#65533;K&#65533;g&#65533;B&#65533;&#65533;J&#65533;[d0 P&#65533;&#65533;&#65533;X&#65533;&#65533;o$&#65533;BE&#65533;&#65533;&#5842;3&#65533; &#65533;Y0&#65533;&#65533;&#65533;56&#65533;&#1687;B&#65533;S"&#65533;{T&#65533;&#65533;&#65533;&#65533;J&#65533;CgA&#65533;&#65533;;&#65533;`&#649;hg&#65533;&#65533;v&#65533;&5f&#65533;&#65533;2&#65533;&#65533;&#65533;"&#65533;a&#65533;&#65533;&#65533;&#65533;1F*&#65533;&#65533;CXk &#65533; . n)&#65533;&#65533;&#65533;G 
PO&#65533;&#588;&#65533;&#65533;&#65533;&#65533;&#65533;&#65533;&&#65533;&#65533;^)&#65533;E~&#65533;&#610;.&#1249;? &#65533;&#65533;&#65533;&#65533;J0&#65533;^&#65533;&#65533;&#65533;&#65533;'&#65533;d&#65533;pNf&#65533;aHq}>&#65533;&#65533;&#414;D&#65533;.&#65533;A&#65533;sM&#65533;6 &#65533;*&#65533;0&#65533;&#1287;&#65533; P{c&#65533;&#65533;&#65533;]&#65533;&#65533;$&#65533;
t&#65533;&#65533;&#65533;&#65533;&#65533;`S PS&#65533;hCfM&#65533;&#65533;&#65533;$&#65533;n&#65533;&#1191;&#65533;x/p&#65533;&#65533;<M&#65533;&#65533;&#65533;sJc&#65533;-7&<&#65533;T.|&#65533;&#65533;&#65533;~&#65533;3&#65533;Z?&#65533;&#65533;&#65533;&#65533;c&#65533;=&#65533;&#65533;&#65533;4&#65533;&#65533;`_,08&#65533;&#65533;/&#65533; &#65533;Cs6&#65533;eU
&#65533;&#65533;&#65533;G&#65533;C&#65533;&#371;&#65533;2%/.&#65533;bN'P[&#65533;i&#65533;&#65533;&#65533; P2&#65533;&#65533;&#65533;+ /0<0M`_@e&#65533;Hp&#65533;&#65533;X&#65533;3;&#65533;Q`!&#65533;/&#65533;$&#65533;|]&#65533;&#65533;K?&#65533;N&#65533;&#65533;T^G&#65533;f*<x&#65533;uGp& &#65533;&#65533;6&#65533;K&#65533;&#65533;&#65533;&#65533;;`f&#65533;)P&#65533;(%&#65533;&#65533;af&#65533;$&#65533; !`C@jPg&#65533;&#65533;&#65533;a&#65533;\&#65533;E/y&#65533;&#65533;x&#65533; 6 a&#65533;&#65533; &#65533;ue &#65533;w&#65533;&#65533;&#453;y&#65533;&#65533;d@&#65533;]&#65533;&#65533;]&#65533;R&#65533;s&#65533;&#65533;&#1202;&#65533;eV&#65533;P&#224;&#65533;&#65533;@&#65533;&#847;>"&#65533;>4`G`&#65533;&#65533;7&#65533;&#65533;&#65533;[wc`&#65533;&#65533;~kP(`&#65533;k&#65533;&#65533;&#925;H8&#65533;&#65533;4&#65533; !&#65533;/e&#926;=S&#65533;+S&#65533;&#65533;&#65533;@D&#65533;-^&#280;Q&#65533;F&#65533;/:&#65533;( &#65533;H&#65533;%M&#65533;D&#65533;R&#65533;J&#65533;-]&#65533;&#65533;&#65533;&#65533;G&#65533;5m^&#65533;Pc&#600;4j&#1184;I&#65533;S4j&#65533;&#65533;9&#65533;f&#65533;&#992;D&#65533;6&#65533;IT!&#65533;&#65533;&#65533;&#65533;V&#65533;]3&#924;&#65533;qbD&#65533;` B	^&#65533;bv&#65533;Y&#65533;&#65533;&#982;&#1642;&#65533; $YZ&#65533;&#65533;X&#65533;H&#65533;&#65533;F&#65533;&#65533;&#65533;&#65533;&#65533;&#65533;o:L&#65533;F2E}&#65533;zY&#65533;&#1255;&#65533;&#65533;v&#65533;&&#65533;c&#65533;A:F-&#65533;&#65533;&#304;`C&#65533;M&#65533;`D$[Y&#65533;+&#65533;&#65533;&#65533;&#858;<xL&#65533;&#65533;&#65533;X&#65533;F&#65533;\,V&#65533;&#861;?&#65533;^R&#65533;&#65533;}\&#65533;&#65533;&#26840;&#65533;&#65533;3&#65533;&#65533;&#65533;g&#65533;&#65533;``&#65533;&#65533;z&#65533;&#65533;=bK&#65533;@C&#65533;}	&#65533;&#65533;&#65533;&#65533;C&#65533;T&#610;DSl&#6488;e&#65533;&#65533;&#65533;&#65533;&#65533;&#65533;d&#65533; &#65533;&#65533;h&#65533;&#65533;&#1827;&#65533;+&#65533;&#65533;&#65533;0CQ&#65533;&#65533;B&#65533;@!&#65533;+&#65533;&#65533;&#808;&#736;&#65533;(&#65533;T$&#65533;2&#65533;&#65533;a&#65533;&#65533;&#65533;*&#65533;C&#65533;X&#65533;q&#65533;&#65533;&#642;(&#65533;d&#65533;bG)&#65533;U&#65533;&#65533;f~C&#65533;.&#65533;&#65533;R&#65533;&#65533;&#65533;&#65533;&#65533;&#65533;F+&#65533;&#65533;oC-&#65533;|n&#65533;+&#65533;&#65533;&#65533;!&#65533;0&#231;&#65533;&#65533;:&#65533;&#65533;&#65533;2&#65533;3&#65533;&#65533;0&#65533;4@&#65533;&#65533;&#65533;&#65533;&#65533;&#65533;#&#65533;f&#65533;&#65533;&#65533;&#65533;&#65533;&#65533;&#65533;`&#65533;&#65533;&#65533;C&#65533;a&#65533;f&#65533;Xp)FA&#65533;&#65533;&#65533;&#65533;Ig&#65533;&#65533;&#65533;L&#65533;0OO5z&#65533;KQG}&#65533;&#65533;;?Fx&#139;3&#65533;&#65533;&#65533;&#65533;&#65533;&#65533;P&#65533;(&#65533;h%&#65533;0&#65533;p&#65533;(&#65533; 	sD&#1296;&#65533;;&#65533;O&#1418;s&#65533; &#65533; &#65533;#&#65533; &#274;Sv&#65533;e|NA&#65533;&#65533;T&#65533;XBN&#65533;E&#65533;"R&#65533;e&#1508;&#65533;MW&#967;&#65533;&#65533;)&#65533;0&#65533;U&#65533;&#65533;DQ<8&#65533;c/&#65533; &#65533;&#65533;&#65533;KX&#65533;&#778;&#65533;&#65533;&#65533;e#f&#65533;" &#65533;:hA&#65533;&#65533;&#65533;&#65533;EN&#65533;e&#65533;&#65533;&#65533;&#65533;&#65533;gH~&#439;cp&#65533;&N&#65533;&#65533;&#65533;&#65533;&#65533;m&#65533;&#65533;voU&&#65533; &#65533;&#65533;a&#65533;&#65533;&#65533;{@&#65533;xB;&#65533;j5&#65533;2r&#65533;	&#65533;'&#65533;&#65533;a
(&#65533;&#65533;&#65533;&#65533;&#65533;g&#65533;&#65533;r&#458;
@&#65533;L&#65533;&#65533;0&#65533;&#65533;Ohfd&#65533;&#65533;&#65533;&#65533;[f&#65533;&#65533;E&#65533;Hb	H&#65533;Z&#65533;)y&#65533;:9<q&<&#202;&#65533;&#65533;&#65533;&#65533;;`&#65533;(pA&#65533;%&#65533;&#65533;B&#65533;&#65533;&#65533;&#65533;&#65533;
+&#65533;&#65533;&#65533;.&#65533;&#65533;&#65533;
&#65533;&#65533;&#65533;&#65533;&#65533;L&#65533;&&#65533;&#65533;2`^&#65533;&#65533;&#65533;5&#65533;[&#65533;90&#65533;&#65533;O&#65533;&#1433;e&#65533;&#65533;&#65533;NiC&#65533; L&#65533;&#65533;WZ8&#65533;&#1319;&#65533;p&#38739;&#65533;&#65533;-	>&#65533;&#65533;&#65533;$&#65533;l&#65533;&#65533; |&#65533;&#65533;&#65533;bFk&#65533;&#65533;O=V"&#65533;#&#65533;&#65533;%`&#65533;0&#65533;Oj1&#65533;oxW)&#65533;&#65533;d&#65533; &#65533;,&#65533;@&#65533;&#65533;9Ha &#65533;@&#65533;&#65533;&#65533;)&#65533;&#65533;}*a&#65533;&#65533;A&#65533;\&#65533;&&#65533;&#1420;&#65533;P`&#65533;@.&#65533;&#65533;&#1831;z]c&#65533;&#65533;&#65533;f/+}&#65533;&#65533;&#65533;&#65533;&#65533;A&#65533;&#65533;&#65533;&#65533;&#65533;.V&#65533;&#65533; &#65533;&#65533;p@ &#65533;&#65533;cV&#65533;A+q&#1034;&#65533;&#65533;"M&#65533;B6&#65533; 
@&#65533;&#65533;2h&#65533;Y&#65533;Jy&#65533;c&$&#65533;&#65533;&#65533;B&#65533;&#65533; @&#65533;&#65533;&#65533;&#65533;0&#65533;1)&#65533;&#365;&#65533;i&#65533;1h&#65533;	<H&#65533;`&#65533;&#65533;F&#65533;&#65533;,b&#65533;&#738;&#65533;&#65533;wEJ&#65533;&#65533;z&#65533;&#65533;I&#65533;&#65533;2&#65533;&#65533;IH#~&#65533;P&#65533;&#65533;&#65533;&#65533;N&#65533;*{&#65533;&#65533;&#65533;&#65533;P&#65533;&#65533;&#65533;-&#65533;&#65533;&#65533;?Z&#65533; &#65533;&#517;(&#65533;&#65533;&#65533;&#65533;&#65533;&#65533;&#65533;rh&#65533;&#542;Pb&#65533;+&#65533;#K%&#65533;y&#65533;&#65533;#&#308;&#65533;&#65533;&#65533;=N&#65533;&#65533;kO&#65533;t&#65533;,&#65533;hE>d&#65533;I&#65533;&#65533;&#65533;&#65533;]&#65533;%F&#65533;
^&#1103;&#65533; &#65533;&#65533;&#65533;T &#65533;C(A&#821;FHV&#65533;F&#65533;r&#65533;_$&#65533;eT~&#65533;&#65533;&#65533;(>9&#65533;&#65533;&#65533;&#65533;&#65533;&#65533;F&#65533;u&#65533;j&#65533;	$&#65533;&#65533;&#529;&#65533;{&#65533;&#65533;"@q&#65533;E1&#65533;I$&#65533;Nv&#65533;[&#65533;&#65533;UpA 3&#65533;u&#65533;&#65533;ChWfR&#1026;>DX9&#65533;&#65533;&#65533;&#65533;iQS&#65533;O9K}<tS&#65533;&#65533;&#65533;5&#65533;&#65533;&#65533;&#65533;4!e&#65533;C#V&#65533;Z#&#65533;,&#1619;&#65533;&#65533;&#65533;e&#65533;&#65533;&#65533;C&#65533;&#65533;&#65533;&#65533;&#65533;&#1100;8
T&#65533;L&#65533;&#65533;&#65533;|#]&#65533;z&#65533;,NJ&#65533;&#65533;a&#65533;&#65533;(&#353;&#65533;g=&#65533;{&#65533;&#65533;&#65533;f?&#65533;.&#65533;&&#65533;&#65533;&#65533;&#65533;=4&#65533;&#65533;&#65533;E2&#65533;A&#65533;wg&#65533;&#65533;%&#65533;&#65533;&#65533;`X&#65533;&#65533;nhX&#65533;z&#65533;&#65533;w&#65533;d&#65533;&#65533;u&#65533;&#65533;EK&#65533;&#65533;s&#65533;&#65533;x%&#65533;&#65533;tck&#65533;9&#65533;&#1806;&#65533; `&#65533;X&#65533;)xAyH&#65533;&X&#65533;bl&#65533;&#65533;&#65533;{&#65533;&#65533;&#65533;&#65533;S@&#65533;h&#65533;&#65533;,&#65533;&#65533;'^d&#65533;&#65533;&#65533;ik&#65533;B&#65533;&#1418;:/B&#65533;9L/&#65533;?|&#65533;*&#65533;8S&#65533;&#65533;5IU&#65533;&#65533;&#65533; D&#65533;1 &#65533;&#65533;&#65533;J&#65533;&#65533;&#65533;&#65533;U&#65533;&#65533;&#65533;&#65533;&#1209;4)&#65533;&#65533;D&#65533;&#65533;D&#65533;4&#1180;a^&#65533;&#1776;&#65533;&#65533;&#65533;&#65533;&#65533;&#65533;3&#65533;&#65533;5&#65533;&#65533;7>&#65533;&#65533;&#65533;l&#65533;&#65533;b&#65533;p~&#65533;>3	&#65533;&#65533;p&#65533;&#65533;~&#65533;D,&#65533;&#65533;&#65533;V8A}4&#65533;3&#65533;&#65533;&#65533;P&#65533;!
/&#65533; \(&#1503;&#65533;1&#65533;)&#65533;&#65533;&`&#65533;&#65533;a&#65533;&#65533;+&#415; ~J&#65533;*&#65533;:&#65533;&#65533;&#65533;&#65533;&#65533;N-&#65533;AjAA&#65533;	&#65533;&#65533;q&#65533;LB2&#65533;&#65533;U$&#65533;S&#65533;$h&#65533;&#65533;&#65533;&#65533;^&#65533;R&#65533; &#65533;e&#65533;&#65533;O&#65533;=&#65533;j&#65533;&#21540;&#65533;&X&#65533;&#65533;f19	/*t&#65533;f!&#65533;F&#65533;1B&#65533;0F&#65533;R&#65533;]&#65533;&#1096;&#65533;&#65533;*&#65533;&#65533;#&#65533; &#65533;&#65533;&#65533;+E&#65533;&#65533;&#65533;&#65533;WF&#65533;cN&#65533;&#65533;F&#65533;&#65533;&#65533;&#65533;&#65533;&#536;#&#65533;&#65533;&#65533;Yz&#65533;&#65533;&#65533;'&#65533;&#65533;,&#65533;![~l&#65533;&#65533;&#65533;`&#65533;&#65533;&#65533;&#65533;0d2
w&#65533; NY1j&#65533;&#65533;@&#65533;&#65533;aJ&#65533;&#65533;@&#65533;&#65533;&#65533;&#65533;&#65533;\(&#65533;&#65533;&#65533;)b&#65533;&#65533;Y&#65533;6&#65533;&#65533;&#65533;&#418;Bq&#65533;|mh&#65533;&#65533;&#65533;&#65533;&#1456;&#65533;&#65533;*&#65533;&#65533;&&#289;&#65533;&#65533;l&#65533;&#65533;&#65533;&#65533;&#65533;@&#65533;0j&#65533;	A&#65533;&#65533;	E&#65533;&#65533;&#65533;&#65533;&#65533;ksS^&#65533;&#1975;{&#65533;&#1902;&#65533;6&#65533;&#65533;&#65533;&#65533;&#65533;&#65533;&#65533;&#65533; 2&#65533;[_&#65533;1`^&#65533;&#65533;i|&#65533;&#65533;b&#65533;|&#65533;i&#65533;X;U&#65533;nImVw&#65533;K2n&#65533;
Y&#65533;&#65533;&#65533;&#65533;"&#65533;&#547;3V&#65533;1&#65533;&#65533;5&#65533;<sv&#65533;[&#65533;MM@:&#65533;&#65533; &#65533;&&#65533;B &#65533;H&#65533;&#65533;&#65533;[	&#65533; )G\&#65533;P%&&#65533;&#65533;`2&#65533;f!p&#65533;GP&#65533;2&#65533;&#65533;&#65533; &#65533;^&#65533;#&#65533;&#21023;&#65533;C&#65533;&#65533;&#65533;&#65533;w&#65533;(&#65533;P&#65533;&#65533;&#65533;&#65533;&#65533;&#65533;&#65533;z4&&#65533;&#65533;l&#65533;&#65533;B&#65533;&#65533;p&#65533;D<&#65533;g&#65533;&#65533;&#65533;&#65533;&#65533;3$&#65533;3 &#65533;&#65533;P&#65533;&#65533;&#65533;/ &#65533; &#65533;
&#65533;j _D&#65533;&#65533;Ri&#65533;&#65533;G&#65533;5U&#65533;PC&#65533;&#65533;&#65533;P&#65533;X'&#65533;Y'5&#65533;&#65533;&#65533;&#65533;&#65533;P&#65533;&#65533;&#65533;SbF&#65533;}0&#65533;m`&#65533;&#65533;{&#65533;&#65533;&#65533;2&#65533;! 0&#65533;3@&#65533;Q&#65533;bPa&#1541;VpZ&#65533;\P&#65533;L&#65533;&#65533;M &#65533;T&#65533;A&#65533;=(&#65533;F&#65533;5x&#65533;)4&#65533; h&#65533;&#1025;&#65533; 	&#512;&#65533; ]3 @ ]+%S&#65533;	 &#65533;%@&#65533;0&#65533;?&#65533;&#65533;!&#1772;s+W&#65533;<B\?&#65533;&#65533; &#65533;P$;&#65533;&#65533;&#65533;&#65533;!&#65533;&#65533;ta&#65533; &#65533;D[(&#65533;p&#65533;2&#65533;<&#65533;&#65533;&#65533;&#65533;:d@&#65533;&#65533;&#65533;,_&#65533;&#65533;bPb&#65533;V`&#65533;Y&#65533;\H&#65533;HX&#65533;I&#65533;&#65533;&#65533;Y/@&#65533;6p&#65533;-0&#65533;"&#65533;&#65533;&#65533;&#65533;&#65533;&#65533;&#65533; &#65533;{&#65533;
(&#65533;+&#65533;O&#65533;Nh&#65533;v&#65533;:s&#65533;&#65533;&#65533;*&#65533;=S&#65533;C!(&#65533;	&#65533;0;&#65533;3&#65533;/R&#65533;&#65533;,&#65533;&#65533;Y;.&#1808;F&#65533;&#65533;&#65533;&#65533;PM&#65533;ZB)&#65533;&#65533;Iq&#65533;K5%&#65533;Z&#65533;&#65533; &#65533;&#65533;O&#65533;@Q0H&#65533;00&#65533;9&#65533;&#65533;+ &#1025;"&#65533;&#65533;/&#65533;1&#65533;&#65533;G`&#65533;a0&#65533;.	&#65533;tk&#65533;b&#65533;M&#65533;&#65533;0&#1025;&#65533;)l&#65533;4&#65533;B&#65533;&#65533;r&#65533;bA<Y&#65533;&#65533;&#65533;&#65533;&#65533; (p2&#65533;&#1852;N&#65533;,$&#65533;&#65533;S&#65533;c&#65533;f0&#65533;\&#65533;&#65533;]&#65533;&#65533;\PI&#65533;P&#65533;Kp&#65533;E&#65533;Qx&#65533;^p&#65533;<&#1276;&#65533;4[ E($&#65533;0&#65533;
&#65533;&#65533;?	&#65533;f2k&#65533;z&#65533;&#65533;&#65533;&#65533;|4&#65533;&#65533;&#65533;&#65533;@ &#65533;Xp5&#65533;+G+&#65533;B&#65533;V&#65533;&#65533;eXd8&#65533;c&#1541;^&#65533;d&#65533;&#65533;G&#65533;X&#65533;&#65533;6&#65533;&#513;&#65533;&#65533;	x&#65533;&#65533;ijE6s&#600;&#65533;&#65533;<&#65533;&#603;&#65533;=c:p28&#65533;&#65533;+&#65533;# &#65533;&#65533;&#752;:&#65533;&#65533;,&#466;&#65533;0&#65533;#H&#65533;t&#65533;[pO&#65533;0(p &#65533; &#65533;&#65533;&#65533;B/&#65533;9KJ&#65533;&#65533;K&#65533;&#65533;dC6&#65533;2&#65533;E`&#65533;.@&#65533;&#65533;$&#65533;&#65533;n&#65533;JO$J
3C&#65533;rHgP&#65533;`&#65533;O 3x&#65533;7&#65533;&&#65533;&#65533;_&#65533;&#65533;.:&#65533;&#65533;*&#1884;L&#65533;"&#65533;&#65533;&#65533;&#65533;&#65533;&#65533;R8&#65533;<&#65533;&#65533;l&#65533;&#65533;RM&#65533;l&#65533;&#65533;H*&#700;TfP_hI&#65533;&#65533;5&#65533;&#65533;&#65533;@$&#65533;r$&#65533;9&#65533;&#65533;&#65533;&#860;&#65533;&#2020;Z&#65533;-&#65533;&#65533;M&#65533;&#65533;s+"#&#65533;K&#65533;&#65533;:&#65533;!&#65533;oI&#65533;&#65533;e_&#65533;&#65533;dG@&#65533;%&#65533;p&#65533;\&#65533;&#65533;&#65533;M&#65533;LOH&#65533;l&#65533;`&#65533;&#65533;( !Ud&#65533;e 9Ye&#65533;&#65533;`&#65533;M&#65533;I&#1164;$&#65533;&#65533;&#65533;&#65533;D&#65533;P&#65533;&#65533;AQ&#1028;H&#1573;&#65533; &#65533;	[4&#65533;	}T&#65533;E5&#65533;S/&#65533;r#`3&#65533;&#65533;b&#65533;\@&#65533;L(&#65533;&#65533;X&#65533;^&#65533;R0*`&#65533;V&#65533;&#65533;&#65533;b&#65533;<&#65533;&#65533;4Q`&#65533;KsC2&#65533;<B&#65533;@ TX&#65533;8&#65533;8&#65533;p&#65533;_1&#65533;a&#65533;9&#65533;Rc&#65533;"=&#65533;s9R+&#65533;8-H&#65533;5@&#65533;=&#65533;3&#65533;8 &#65533;%&#65533;&#65533;0&#65533;&#65533;>&#65533;5(&#65533;5&#65533;F&#65533;&#65533;C&#65533;&#65533;E0&#65533;U0&#65533;M&#65533;U c^&#65533;&#65533;Y&#65533;K&#65533;&#65533;&#360;&#65533;&#65533;e&#65533;P&#65533;&#65533;&X &#65533;^&#65533;&#65533;&#65533;R&#65533;&#65533;&#65533;=M&#65533;&#65533;&#65533;&#65533;"&#65533;6&#65533;&#65533;&#65533;&#65533;c &#65533;&#65533; 0&#65533;(&#65533;&#65533;x `&#65533;
&#65533; &#65533;x (p&#65533;&#65533;"8&#65533;;&#1539;6&#65533;@&#1028;S`S@HQ&#65533;lQ&#65533;&#65533;#^&#1540;3&#65533;&#65533;&#65533;&#65533;yb&#65533;(_&#65533;&#65533;&#65533;
V,&#65533;&#65533;&#65533;&#65533;&#65533;(&#65533;yH p&#65533;&#65533;&#65533;A&#65533;Y$X&#65533;&#65533;> /&#65533;&#65533; &#65533; &#65533;)D'(&#65533;&#65533;;X&#65533;EH&#65533;I&#65533;&#65533;7&#65533;]&#1059;&#65533;L2V&#65533;&#65533;&#65533;&#65533;:&#65533;Li&#65533;'d&#65533;U&#65533;&#65533;&#65533;S2&#65533;&#65533;}&#65533;]T4&#65533;&#65533;&#65533;(&#65533;y&#65533;&#65533;&#65533;^# p&#65533;X&#65533;	 &#65533;H&#65533;.&#65533;&#65533;?'&#65533;V(&#65533;"7&#65533;HV&#65533;&#65533;&#65533;&#65533;Mq&#65533;&#65533;Y&#65533;&#65533;&#65533;a&#65533;e	&#65533;@,&#65533;&#65533;r&#65533;&#65533;&#65533;&#65533;&#65533;&#65533;&&#65533;k*&#65533;&#65533;&#65533;&#65533;R&#65533;@E&#33090;&#65533;&#65533;&#65533;&#65533;:&#65533;&#65533;x&#1052;U[&#1467;&#65533;!u[&#65533;&#65533;&#501;L}&#65533;&#65533;&#65533;\H&#65533;&#457;r&#65533;h:0a`&#65533;&#65533;&#65533;&#65533;P&#65533;&#65533;@&#65533;fZ&#65533;2&#1775;&#65533;&#65533;&#1498;\K&#65533;&/&#65533;9i{+&#65533;D&#65533;f&#65533;&#65533;&#65533;}&#65533;H;&#65533;` &#65533;&#65533;JA`&#65533;0,|&#65533;(&#65533;&#65533;`k&#65533;&#65533;E&#65533;H[&#65533;&#65533;&#65533;&#65533;j&#65533;&#65533;3&#65533;&#65533;H&#65533;@BH`X&#65533;yu&#65533;c&#65533;&#65533;C&#65533;`&#65533;KJ&#65533;&#65533;z^x&#65533;\&#65533;&#65533;&#65533;&#65533;KX&#65533;$&#65533;&#65533;&#65533;&#65533;'q&#65533;#&#65533;U &#65533;oY&#65533;_&#65533;&#65533;8&#65533;X&#65533;e&#639;(&#65533;&#1281;&#65533;&#65533;&#65533;(&#65533;5&#65533;&#65533;&#65533;&#65533;3&#648;&#65533;U1&#65533;X&#65533;&#65533;@&#65533;;8&#65533;YB&#65533;&#65533;[&#65533;]&#65533;5X&#65533;K&#65533;&#65533;&#65533;&#65533;^g&#65533;&&#65533;&#65533;&#65533;&#65533;&#65533;`&#65533;&#65533;?>6&#65533;u&#65533;&#65533;&#65533;&#65533;&#65533;PR@h&#65533;a&#65533;&#65533;&#65533;0&#65533;R&#65533;&#65533;"&#65533;&#22397;&#65533;}&#65533;&#65533;&#65533;&#65533;&#65533;&#65533;uE&#65533;&#65533;&#65533;8&#65533;&#65533;&#65533;&#11954;&#65533;q2&#65533;< &#65533;&#65533;H&#65533;rle&#1541;I&#65533;&#65533;&#65533;)&#65533;^&#65533;-&#65533;&#65533;~j&#65533;)&#65533;`p&#65533;b&#65533;z(&#65533;&#65533;4&#65533;8&#65533; @Q&#65533;&#65533;&#1928;&#65533;JA&#65533;[&#65533;8&#65533;&#65533;&#714;T&#65533;&#65533;+&#65533;&#65533;a&#65533;;%&#65533;&#65533;5&#65533;c#-&#65533;;1&#65533; &#65533;=0&#65533;aX&#65533;U# `&#65533;&#65533;80 &#65533;oR-&#65533;&#65533;_@&#65533;&#65533;2;&#65533;/N&#65533;&#65533;<&#65533;&#65533;&#65533;&#65533;UZ&#65533;&#65533;F&#65533;&#65533;qcN@jdH&#65533;&#65533;&#65533;&#65533;'&#65533;&#65533;*&#65533;&#65533;&#65533;[dEJ&#65533;&#65533;&#65533;&#65533;u&#65533;e&#65533;&#65533;&#65533;y&#65533;	&#65533;f&#65533;&#65533;&#65533;&#65533;V &#65533;&#65533;&#65533;&#65533;2&#65533;&#65533;h!&#65533;2&#65533;#08&#65533;&#65533;&#65533;"(&#65533;\&#65533;&#65533;&#65533;&#65533;&&#65533;&#65533;a&#65533;[(&#65533; `M&#517;&#65533;&#65533;O'a&#65533;^&#65533;&#65533;5 }&#65533;&#65533;&#65533;&#65533;&#65533;&#65533;&#65533;&#65533;*&#65533;`9#&#65533;+" &#65533;>&#65533;&#65533;+&#65533;&#65533;y&#65533;U^&#65533;\&#65533;&#65533;dB&#65533;&#65533;&#65533;)&#65533;)(W &#65533;!&#65533;f@&#65533;Z0*@&#65533;Ki~&#65533;&#65533;i&#65533;b&#65533;/&#65533;&#65533;B&#65533;&#65533;&#65533;  &#65533;.&#65533;kLD&#65533;&#65533;zSiO&#65533;&#65533;.V~i&#65533;
&#65533;>(T&#65533;N&#65533;Np&#65533;&#86918;&#65533;&#65533;&#65533;&#65533;m&#65533;U&#65533;5&#65533;&#65533;V&#65533;&#65533;&#65533;&#65533;(hGP&#65533;^0&#65533;7&#65533;9&#65533;&#65533;&#65533;jPN&#65533;.&#65533;&#1966;~I>&#65533;&#65533;0&#65533;&#65533;XS&#65533;C&#65533;Q&#65533;#&#65533;x&#65533;&#1963;&#65533;&#65533;=&#65533;`&#65533;J&#65533;&#65533;&#65533;&#65533;>&#65533;&#65533;&#65533;&#65533;&#65533;(x>`S&#1029;a&#65533;KevL&#65533;1S&#65533;	m[fl&#65533;&#65533;&#65533;H.&#65533;&#65533;&#65533;OKAY@*`_h&#65533;M&#65533;G&#65533;&#65533;&#65533;N&#65533; &#65533;&#65533;`&#65533;> &#65533;\ &#65533;&#65533;&#65533;8o&#65533;KX&#65533;P&#65533;&#65533;&#65533;ggZ&#65533;&#65533;&#65533;&#65533;&#65533;&#65533;H&#65533;+&#65533;&#65533;cvY&#65533;&#65533;Q&#65533;&#65533;&#65533; &#1796;&#65533;M&#65533;&#65533;&#65533;&#65533;&#65533;#&#65533;&#65533;&#65533;&#65533;3L&#65533;&#65533;b&#65533;<&#65533;<&#65533;&#65533;&#65533;&#65533;&#65533;c&#65533;&#65533;&#65533;&#65533;n&#49720;&#65533;&#65533;tN&#65533;<&#65533;bx@&#65533;&#65533;p&#65533;W&#65533;&#65533;M6z&#812;1 &#65533;@/&#65533;&#65533;Ix&#65533;`Ha&#65533;&#65533;NX&#65533;&#65533;$jF4&#65533;&#65533;&#65533;&#65533;?&#65533;&#65533;- L &#65533;D&#65533;c&#65533;&#65533;E&#65533;&#65533;&#65533;&#65533;&#65533;t&#65533;&#305;&#65533;-^&#65533;&#65533;&#65533;k @#&#65533;7&#65533;F &#65533;&#65533;&#65533;$"e&#65533;&#65533;&#65533;%&#65533;&#65533;&#65533;_&#929;<%&#65533;&#65533;&#65533;!&#65533;T &#65533;c&#65533;?&#65533;&#65533;h&#65533;&#65533;-&#65533;+&#65533;&#1916;&#65533;&#65533;&#65533;&#65533;fA&#65533;	&#1536;X&#65533;H8X&#65533;P&#65533;_"&#65533;4Mf&#65533;&#65533;_M#&#65533;S&#65533;};&#65533;0 	&#65533;3&#65533;]@&#65533;$ &#2009;H&#65533;&#65533;h&#65533;&#65533;&#65533;(&#65533;&#65533;P&#65533;^n&#65533;oH&#65533;&#65533;%&#65533;>&#65533;Z&#65533;. %G&#65533;La&#65533;&#65533;U:&#65533;&#65533;&#65533;&#65533;&#65533;&#65533;E&#65533;1&#65533;8*&#65533;Y &#1148;l?&#65533;&#65533;I&#65533;&#65533;&#65533;~&#65533;&#65533;&#65533;E&#321;&#65533;&#65533;	&#65533;V-&#65533;FT&#65533;t&#65533;$;J&#65533;&#65533;je&#65533;d&#65533;&#65533;Yd&#65533;Y$X&#65533;=p&#65533;q3&#65533;f&#65533;K&#65533;&#65533;2&#65533;`&#65533;&#65533;;I*&#65533;&#65533;&#65533;?&#65533;&#65533;&#65533;uQ&#65533;Of[&#65533;8&#65533;	P;&#65533;&#65533;&#65533;`&#65533;&#65533;&#65533;&#1762;h &#65533;F&#65533;&#65533;&#65533;&#65533;e&#65533;H&#65533;#7 &#65533;auZ&#65533;e&#65533;
&#65533;p  &#65533;3H&#65533;S&#65533;&#65533;&#65533;&#65533;O&#65533;tQ&#65533;#&#65533;Z&#65533;F&#65533;;&#1026;&#65533;&#65533;_&#65533;dW&#65533;2&#65533;&#1698;e1&#192;&&#65533;&#65533;WH&#65533;_&#65533;f&#65533;N&#65533;&#65533;
X]&#65533;&#65533;&#65533;&#65533;4k&#65533;&#65533;8&#65533;3pW&#65533;&#65533;_&#65533;0e X &#65533;C&#65533;&x'8(&#65533;&#65533;G&#65533;&#65533;z|n&#1550;&#65533;&#65533;&#65533;&#65533;&#65533;9_&#1571;&#65533;<JQ&#65533;&#65533;vl!&#65533;&#1343;c{!&#65533;&#65533; &#65533;%&#65533;&#65533;&#65533; H70J \HN&#65533;&#65533;e&#65533;d&#65533;[&#65533;F&#65533;6&#514; &#65533;&#65533; &#65533;|-&#65533;&#65533;&#532;&#1878;&#65533;Y~&#65533;+&#65533;&#65533;TP&#65533;yU&#65533;&#65533;4&#65533;{&#65533;&#65533;W&#1802;<&#65533;&#65533;f!r",P&#65533;>&#516;W&#65533;&#65533;&#1856;s&#65533;&#1309;&#65533;&#65533;&#65533;R&#65533;>"x&#65533;&#65533;}&#65533;&#65533;.R&#65533;-L&#65533;&#65533;*&#65533;Y&#65533; J n&#65533;<GQ&#65533;!&#65533;&#65533;,h&#65533; &#132;	(&#65533;P!&#257;H,&#65533;0B&#65533;;&#65533;&#65533;9&#65533;)V0e&#860;=+&#65533;&#65533;&#595;)K&#65533;4ir0R&#65533;&#65533;0q&#65533;aC&#65533;(&#65533;@&#65533;=&#65533;F,j&#65533;(&#1188;BBk&#65533;&#65533;)&#1320;R&#65533;R&#65533;j&#65533;&#65533;T&#65533;I&#65533;r&#65533;&#65533;&#65533; &#1054;&#65533;xS&#65533;&#65533;H&#65533;,I&&#65533;5H
	:s&#65533;%&#65533;&#65533;&#65533;D&#65533;&#65533;M&#65533;p"&#65533;$`&#65533;&#65533; D&#65533;.z:&#65533;
&#65533;,&#65533;&#1683;&Q&#65533;m&#626;,Il&#65533;&#65533;&#65533;&#65533;&#65533;@&#65533;&#65533;&#65533;w&#65533;m&#65533;&#65533;P&#65533;&#65533;&#65533;m&#65533;)E&#65533;Xg&#1262;m&#65533;*&#65533;&#1530;w&#65533;.@&#65533;$]&#65533;S6&#65533;9*N&#65533;
x*&#65533;&#65533;&#65533;?s&#65533;&#65533;;&#65533;:_&#65533;&#65533;'8&#65533;&#65533;&#65533;"V&#65533;&#65533;&#65533;El&#65533;&#65533;&#65533;-Q6&#65533;l/U&#65533;&#65533;&#65533;&#65533;&#65533;&#65533;&#65533;&#65533;&#65533;B&#1006;&#65533;&#65533;_}&#65533;6 &#65533;&#65533;v &#65533;	RU &#65533;&#65533;[D&#65533;&#65533;2,Mv2&#65533;0&#65533;
&#65533;&#65533;t	xoa&#65533;&#65533;T~:u'V&#65533;&#65533;	,&#65533;&#65533;&#65533;*&#65533;&#65533;{&#65533;+)&#65533;K)&#65533;&#65533;&#65533;3X&#65533;&#65533;t=-D&#65533;Aa&#65533;&#65533;_:&#65533;P
J9&#65533;mOZ9`nL&#65533;I0(y&#65533;#0&#65533;&#65533;&#65533;&#65533;&#1049;	&#35081;\&#65533; 9xq&#65533;(&#65533;&#65533;L{&#65533;&#65533;&#65533;&#65533;s&#65533;'}\!&#65533;)&#65533;pl&#65533;C'&#65533;&#65533;]|&#65533;y%&#65533;EI%&#65533;&#65533;fU)&#65533;&#65533;E
D*&#65533;&#65533;8&#65533;1&#65533;&#65533;ADX&#65533;P~&#65533;>&#65533;fR<&#65533;AJ&#65533;&#65533;.&#65533;&#65533;&#65533;*&#65533;&#65533;1&#65533;x2&#65533;J&#65533;&#65533;&#65533;4&#65533; <9]&#65533;i&#65533;h&#65533;&#65533;B&#65533;)&#65533;&#65533;Jk-&#65533;&#65533;$ 
&#65533; C&#65533;d&#65533;&#1058;G,J`&#65533;&#65533;>&#65533;&#1700;"&#65533;@2zp&#139;2&#65533;&#65533;D&#65533;z7z&#65533;&#65533;&#65533;1&#65533;&#65533;r	 jL&#65533;C	,` hg&#65533;&#65533;&#65533;:&#65533;\&#65533;&#65533;v&#1773;l&#65533;z&#65533;&#65533;&#65533;!{&#65533;(&#65533;&#65533;&#65533;&#65533;3&#636;&#65533;"$&#65533;&#65533;yu&#65533;n&#65533;&#65533;J
iDd&#65533;Cw&#65533;	,&#65533;0&#65533;&#1983;_<&#65533;2&#65533;c&#65533;(&#65533;&#65533;&#65533;@&#65533;l]|Yd&#65533;&#65533;:&#65533;T&#65533;"[K&#65533;&#65533;a#H&#65533;&#65533;e/&#65533;ld32&#65533;r&#65533;	&#65533;&#65533;Z&#65533;&#65533;F&#65533;&#65533;6&#65533;dlK&#65533;&#65533;`&#65533;&#65533;&#65533;&#65533;3E&#65533;j&#65533;&#65533;&#65533;&#65533;&#268;1&#65533;&#65533;&#65533;	T&#65533;&#65533;&#65533;&#83410;L>Jh&#65533;&#65533;&#65533;z&#65533;&#65533;&#65533; b&#65533;n&#65533;h&#65533;&#65533;iA&#65533;&#65533;/.&#65533;d&#65533;B\|&#65533;]&#65533;u-&#65533;&#65533;;w&#65533;&#65533;&#65533;5&#65533;3X&#65533;G)&#65533;&#65533;&#65533;&#814; &#65533;&#65533;R3&#65533;&#65533;&#65533;M&#65533;&#65533;N&#65533;&#65533;D)V<&#1066;
&#65533;:&#65533;&#65533;&#65533;&#65533;l&#65533;&#65533;&#65533;~&#65533;&#65533;&#65533;	J&#65533;&#65533;&#65533;)&#65533;m<&#65533;y&#65533;.&#65533;jRc&#65533;&#65533;\Gxx n`=&#65533;&#65533;&#1694;j$==)c&#65533;&#65533;&#65533;&#65533;p$`n&#65533;&#65533;&#65533;&#65533;<&#65533;Pl)&#65533;&#65533;&#65533;&#65533;&#318;.&#65533;f)Y &#65533;P@B^&#65533;&#65533;&#377;i&#65533;&#65533;w+&#698; 28`-8&#65533;`&#65533;K&#65533;"&#65533;&#65533;U&#65533;&#65533;&#65533;b&#65533;&#65533;N&#65533;h&#65533;&#65533;0JE&#65533;BS]&#65533;R&#65533;&#65533;&#65533; &#65533;A&#65533;9&#65533;&#65533;5B&#65533;i&#65533;&#65533;sDp&#65533;  P&#65533;&#65533;&#65533;&#65533;>&#65533;MD&#65533;ZS&#65533;&#65533; Qq&#65533;C!*&#65533;V&#65533;&#65533;&#65533;&#65533;&#65533; M&#1164;d &#65533;&#65533;(D&#65533;&#65533;T&#65533;C&#65533;k|'&#65533;&#65533;&#65533;g&#65533;&#65533;&#65533;"&#65533;&#65533;\@:<&#65533;+&#65533;&#65533;YB#&#65533;&#65533;&#65533;0&#65533;\ s&#65533;"&#65533;u&#65533;&#319;&#65533;%(&#1593;&#65533;sPa&#65533;&#65533;&#65533;'D1&#65533;X&#65533;&#65533;&#65533;&#65533;&#65533;H&#65533;a&#1026;&#65533;&#65533;&#65533;&#1029;|`j&#65533;&#65533;&#65533;&#65533;Lt&#65533;&#1429;F &#65533;a 
&#65533; &#65533;&#65533;^L&#65533;&#65533;e&#65533;[&#65533;&#65533;/&#65533;\#?C&#65533;&#65533;@&#65533;t'd&#65533;u&#65533;&#65533;&#1020;&#65533;o) &#65533;&#65533;&#65533;&#65533;a&#65533;$N&#65533;`C&#65533;&#65533;&#65533;&#65533;"9Ea)&#65533;l&#65533;p4&#65533;L &#65533;&#65533;[&#65533;3M&#65533;9` &#65533;&#65533;I&#65533;B&#65533;&#65533;&#65533;F&#65533;&#65533;&#65533;1&#65533;&#65533;J	&#65533;@&#65533;&#65533;B&#65533;SH&#65533;;	%&#65533;&#65533;&#65533;A`1&#65533;C
&#65533;&#65533;&#65533;&#65533;0 &#65533; &#65533;KMWzj&#65533;&#65533;a&#65533;&#65533;u&#65533;h
0@s1&#65533;&#65533;)a&#65533;&#65533; &#65533;S&#65533;A&#65533; `&#65533; &#65533;a&#65533;&#65533;H&#65533;&#65533;Yb
&P&#65533;~x&#65533;&#1315;&#65533;-uJ]&#65533;_'&#65533;)w>&#65533;S&#65533;cMQ&#65533;z&#65533; $`@j&#65533;	W&#65533;&#172;Gk$Mb]&#65533;B{&#65533;&#65533;4&#65533; :&#65533;4&#65533;	&#65533;i&#65533;S&#65533;&#65533;&#65533;u|Q&#65533;P`6B&#65533;_&#65533;Hl!&#65533;&#1234;&#65533;f&#65533;r&#65533;7&#65533;&#65533;&#65533;K&#65533;F&#65533;T 	&#65533;&#65533; 
X&#65533;&#65533;O&#65533;&#65533;&#1114;A&#65533;&#65533;#&#65533;`&#65533;r&#65533;&#65533;&#65533;&#65533;&#65533;&#65533;&#65533;&#65533;s&#65533;i&#65533;U&#65533;&#65533;NMp&#65533;l&#65533;&#65533;2&#65533;&#65533;&#65533;&#65533;1@&#65533;e&#65533;b1&#65533;&#65533;K&#65533;&#731;&#65533;&#65533;&#65533;&#65533;p&#65533;|&#65533;&#65533;&#65533;"&#65533;&#65533;&#65533;&#65533;JP&#65533;4D&#65533;&#65533;&#65533;Q&#65533;n&#65533;&#65533;m&#162;&#65533;&#1026;&#65533;&#1024;&#65533;	&#65533;&#65533;&#65533;&#65533;&#65533;&#65533;[&#65533;&#65533;4&#65533;r >&#65533;&#65533;-&#65533;&#65533;&#65533;p&#65533;&#65533;&#65533;&#65533;e&#65533;)p &#65533;7&#65533;&#65533;&#65533;}6&#65533;&#65533;&#14528;"&#65533;&#65533;!&#65533;0T&#65533;z&#65533;&#65533;&#65533;Y)&#65533;&#65533;E&#65533;&#65533;UX&#65533;*p &#65533;&#941;/&#65533;2&#65533;&#65533;f &#65533;&#65533;&#65533;(&#65533;&#65533;&#65533;&#65533;_`&#65533;*z&#65533;&#65533;(K&#65533;$&#65533; &#65533;BZ/w-'[&#65533;&#65533;09&#65533;F&#65533;&#65533;x J D@5D&#65533;&#65533;@+B&#65533;&#65533;l&#65533;l&#65533;&#65533;&#65533;E+&#65533;'&#65533; '&#65533; <(3&#65533;J&#65533;&#65533;y&#65533;&#65533;&#65533; ee&#65533;@@&#65533;&#65533;,&#65533;
`<&#65533;&#37999;2@!&#65533;dX&#65533;G-&#65533;>6bn&#65533;&#65533;&#65533;&#65533;MC&#65533;&#65533;&#65533;`LC"L&#65533;b&#65533;&#65533;&#65533;&#65533;z&#65533;K&#65533;)&#65533;&#65533; (D&#65533;	F&#65533;&#65533;$&#65533;&#65533; 1"  &#65533;%A.v&#65533;&#65533;&#65533;&#65533;e&&#65533;&#65533;P	W42q'&#65533;tH&#65533;!&#65533;f&#65533;&#65533;	&#36281;&#65533;&#65533;q&#65533;&#65533;)&#65533;&#65533;&#65533;&#65533;J&#65533;,`@&#65533;&#65533;&#65533;=8&#65533;&#585;&#65533;&#65533;&#65533;&#65533;&#65533;qrM&#65533;&#65533;&#65533;&#65533;!&#65533;@&#65533;9&#65533;&#65533;I&#65533;m]aY&#152;R&#65533;&#65533;&#65533;Sv&#65533;O&#65533; BFa1&#65533;8&#65533;pbKkVA(9VKc &#65533;&#65533;&#65533;&#65533;h&#65533;u&#65533;1 &#65533; &#65533;/p&#65533;60&#65533;&#256;NP#R&#65533;&#65533;bx|T&#65533;S&#65533;3&#65533;a&#65533;_&#65533;&#65533;&#65533; &#65533;&#65533;&#65533;&#65533;&#65533;H&#65533;&#65533;&#65533;&#65533;7&#65533;&#65533;&#65533;&#65533;Hp&#65533;&#640;&#65533; px&#65533;,&#65533;rk&#65533;)e&#65533;&#65533;'&#1056;&#1982;&#65533;b&#65533;[^&#65533;&#65533;w+&#65533;&#65533;&#65533;&#65533;&#65533;&#65533; &#65533;&#65533;f&#65533;#p&#65533;&#65533;P/&#65533;&#64784;&#65533;&#65533;%i&#65533;t&#65533;T&#65533;N32&#65533;&#65533;&#65533;&#65533;&#65533;&#65533;&#65533;&for 
&#65533; B&#65533;2A
Y&#65533;=b&#65533;o&#1055;&#65533;a&#65533;~xC&#65533;&#65533;`&#65533;&#65533;&#65533;A&#65533;&#65533;&#65533;0&#65533;A&#65533; 0`B(&#65533;&#65533;#(&#65533;&#65533;&#65533;(&#65533;(&#65533;&#65533;0&#65533;&#318;&#65533;&#65533;&#65533;&#65533;&#65533;d&#65533;'4&#65533;|&#65533;&#65533;@0&#65533;|Q1&#65533;Ds&#65533;&#65533;:iMd T 
(&#65533;&#65533;&#65533;(8&#65533;&#65533;&#65533;K&#65533;&#639;PR.x&#65533;&#65533;T&#65533; &#65533;@&#65533;^Wt &#65533;&#65533;L&#65533;&#65533;&#1036; L&#65533;l&#65533;&#65533;$C&#65533;|&#65533;#&#65533;&#65533;.&#65533;}\&#65533;&#65533;!!C.&#65533;&#65533;4Ap &#65533;&#65533;&#65533; &#65533;D E&#260;Y&#65533;4&#65533;&#65533;4&#65533;Vi&#65533;&#1546;$&#65533;&#65533;,&#65533;&#65533;&#65533;&#65533;&#65533;GK&#65533;-h"4B&#65533; 
x&#65533;&#1301;D&#65533;&#65533;&#65533;]&#65533;Y&#65533;&#65533;`a>&#65533;A.&#65533;&#1647;T&#65533;K&#65533;&#65533;b&#65533;I0&#65533;0&#65533;&#65533;#&#65533;&#65533;&#65533;&#65533;,&#65533;E EqAS&#65533;s@G_&#37370;E &#65533;@l&#65533;p &#65533;B{=&#1157;&#65533;$L&#65533;1 C3&#65533;&#65533;&&#65533;&#65533;<A&#65533;&#65533;]]G`&#65533;&#65533;&#65533;i&#65533;&#65533;qb&#65533;xb&#65533;]U`&#65533; &#65533;*Z&#65533;3P&#65533;&#65533;.&#65533;H&#65533;&#65533;&#65533;&#631; &#65533;&#65533;&#65533;\&#65533;Xw, -"@&#65533; t@*&#65533;&#65533;&#684;&#65533;&#65533;&#65533;&#65533;/&#514;,&#65533;&#65533;(&#65533;&#65533;&#65533;&#65533;4&#65533;&#65533;&#65533;&#65533;&#65533;c&#65533;%8f&#647;q&#65533;&#65533;&#65533;&#65533;&#65533;&#65533;B L 
&#65533;&#65533;&#65533;&#65533;%&#65533;&#65533;&#65533;	6-&#65533;0&#65533;%&#65533; &#65533;~&#65533;N&#65533;&#65533;a&#65533;&#65533;D&#65533;0&#65533;&#65533;,&#65533;&#65533;=&#65533;l &#65533;&#65533;\&#65533;&#65533;/C&#65533;&#65533;&#65533;@&#65533;2&#65533;&#65533;'&#65533;A&#65533;
8&#65533;&#65533;P&#65533;dB|d8R!Xz&#65533;.&#65533;&#65533;v&#65533;&#849; |&#65533;&#65533;A&&#65533;B2d&#65533;&#65533;&#65533;&#65533;&#65533;B(&#65533;(&#65533;&#65533;@t&#65533;&#65533;h&#1937;&#65533;&#65533;&#65533;&#65533;&#65533;&#65533;dh&#65533;&#65533;&#65533;&#65533;&#65533;#&#65533;&#65533;\F&#65533;&#65533;&#65533;e'&#65533;&#65533;&#65533;&#65533;e$?~eY&#65533;Xb
B&#65533;&l&#65533;Z&#65533;@&#65533;J*&#65533;LB*&#65533;&#65533;&#1982;Q&#65533;d&#65533;&#65533;/&#65533;*HBhA&#65533;@< &#65533;yhIR&#65533;DFX T &#65533;	dX,&#65533;/&#65533;5%&#65533;H&#65533;&#65533;U_U&#65533;B%&#65533;&#65533;&#65533;a&#65533;&#65533;&#65533;&#65533;a&#65533;, &#65533;hR&#65533;0&#65533;&e&#65533;&#65533;RN&#65533; dT#]S&#65533;&#65533;H(&#65533;&#65533;-&#65533;&#65533;$&#65533;&#65533;&#65533;}d&#65533;y&#65533;&#65533;\&#65533;(&#65533;tR
&#768;LAB&&#65533;Y&#65533;83(&#65533;H&#65533;&#65533;-c{4&#65533;1&#65533;+&#65533;P&#65533;H&#65533;&#65533;D@ O&#65533;,&#65533;y&#65533;&#65533;t&#65533;&#65533;zj{*&#65533;&#65533;$`=&#65533;&#65533;&#65533;%&#150;&#65533;&#65533;"6)/XB<l&#65533;&#65533;&#65533;T&#65533;&#65533;W6&#65533;X`h@&#65533;@&#257;#&#65533;B.&#65533;&#65533;}`;&#26580;A&#65533;.&#65533;&#65533;$ &#65533;&#65533;&y&#65533;,&#456;&#65533;So&#65533;M&#65533;&#65533;&#65533;&#65533;&#65533;&#65533;&#65533;&#1484;
QB&#65533;&#65533;J(&#65533;&#65533;&#65533;l&#65533;Y3C&#65533;&#65533;&#65533;&#65533;&#65533;,@=^:Y&#65533;x&&#65533; &#65533;&#65533;&#65533;Q `@t&#65533;X&#65533;+|&#65533;&#65533;&#65533;G:2&#65533;B,&#65533;&#65533;&&#65533;H&#65533;&#65533;&#65533;&#65533;&#65533;&#65533;g&#65533;b&#65533;)&#1755;rd&#297;&#65533;&H&#65533;&#65533;F&#65533;j &#65533;&#65533;#&#65533;&#65533;,8Q&#65533;&#65533;&#65533;2bH.&#65533;%T&#65533;&#65533; &#65533;,)&#65533;8&#1456;j&#65533;&#65533;%'	,&#65533;&#65533;#&#65533;B1<e&#65533;fd&#65533;hI&#65533;W)<B|&#65533;&#65533;@&#65533;&#65533;&#65533;&#65533;&#65533;&#65533;{&#65533;&#65533;&#65533;jk,&#65533;&#65533;&#65533;
$&#65533;&#65533;!t&#65533;!Ml&#65533;#Z&#65533;3&#65533;&&#65533;A&#65533;&#65533;&#65533; H&#65533;&#65533;&#65533;&#65533;&#65533;&#65533;&#65533;tA &#65533;'&#65533;B,&#65533;&#65533;1&#65533;\&#65533;&#65533;B~kq&#65533;	3)&#65533;&#65533;&#65533; &#65533;&#1373;&#65533;&#65533;B	&#1548;^&#65533;*H&#65533;k]T@`&#65533;A'&#65533;&#65533;/&#65533;&#65533;&#65533;&#1887;&#65533;&#65533;6&#65533;&#65533; A	d@,xS&#65533;&#65533;&#65533;&#65533;l
&#65533;&#65533;8&#65533;)&#65533;&#65533;+&#65533;B.$C2&#65533;Ye'&#65533; &#65533;q&#65533;4&#65533;&#65533;"~y~[H&#65533;h&#65533;&#65533;&#49216;&&#65533;^&#65533;P&#65533;i@@&#65533;&#65533;,@&#65533;u&#65533;&#65533;1X&#65533;&#65533;&#65533;!&#65533;&#65533;u&#65533;&#65533;#O&#65533;O&#65533;T&#65533;&#65533;&#65533;dZ&#65533;-&#65533;1&#65533;&#65533;X&#65533;&#65533;$&#65533;&#65533;(&#65533;AXL@&#65533;"&#65533;&#65533;&#65533;&#65533;&#65533;&#65533;"H&#1444;.D&#65533;Y&#65533;$@&#65533;&#65533;&#1126;&#65533;LR0&#65533;B,&#65533;B(&#65533;.&#65533;&#65533;I&#65533;$xA&#65533;&#65533;&#65533;t@&#65533;&#65533;&#65533;!p&#65533;*&#65533;B&#65533;&#65533;|E&#65533;&#65533;&#65533;1&#65533;&#65533;'&#65533;&#1536;H&#65533;l&#65533;K&#65533;h&#65533;z&#65533;&#65533;q&#65533;&#65533;&#65533;&#65533;m&#65533;.&#65533;&#65533;&#65533;&#65533;&#65533;&#65533;|&#65533;z C,&#65533;&#65533;&0tA&#65533;&#65533;'L&#65533;3 &#65533;) 	$&#65533;`Z&#65533;&#65533;E&#65533;F&#65533;&#65533;&#65533;``&#65533;&&#1026;*#&#65533;&#65533;&#1759;&#65533;&#65533;&#65533;&#65533;)D&#65533;&#65533;&#65533;&#65533;&#65533;	T&#65533;g$@&#226;&#65533;&#65533;`&#65533;&#674;&#65533;	&#65533;&#65533;&#65533;&#65533;&#65533;rE &#65533;&#65533;)&#65533;&#65533;&#65533;.2&#65533;&#65533;!&#65533;A&#65533;p@&#65533;&#1712;D-d&#65533;&#65533;`&#65533;'&#65533; &#65533; 
&#65533;@=&#65533;&#65533; |B-C&#65533;Y&#65533;&#1061;!Z9&#65533;l&#65533;B"&#65533;p&#65533;,&#65533;&#65533;&#65533;M&#65533;&#65533;`"&#65533;&#65533;)&#65533;&#169;s&#65533;p&#65533;&#65533;&#65533;RT&#65533;  &#203;&#1392;&#65533;C+4&#65533;&#65533;b&#65533;N0&#65533;&#65533;A-&#65533;0&#65533;&#65533;4 &#65533;6+&#65533;&#65533;E&#65533;\A &#65533;(&#65533;&#65533;&#65533;,d&#65533;&#65533;&#65533;d$&#65533;/&#65533;&#65533;$&#65533;&#65533;(&#65533;&#65533;&#65533;&#65533;&#65533;&#65533;u.&#65533;:&#65533;'&#65533;1m&#65533;15&#65533;E @&#65533;&#65533;.&#65533;%&#65533;.&#65533;!|Ap@P&#65533;s&#65533;P&#65533;&#65533;%T&#65533;Ih&#65533;"l@<1kM&#65533;o&#65533;&#65533;$&#65533;&#65533;CB&#65533;&#65533;Ym&#65533;&#65533;&#322;&&#65533;AH&#65533;&#65533;&#65533;&#65533;@H@$&#1816;
&#65533;H&#65533;&#65533;3&#65533;r&#65533;&#65533;,#U&#65533;&#65533;&#65533;lB&#65533;IR[&#65533;"&#65533;&#65533;_>&#65533;&#65533;&#65533;@&#65533;I&#65533;&#65533;&#65533;&#65533;&#65533;&#65533;&#385;}&#65533;|&#65533; &#65533;&#65533;&#65533;*&#65533;2C.&#65533;B!&#65533;&#65533;A&#65533;ZP F&#65533;&#65533;xr&#65533;	&#65533;;&#65533;$<&#65533;&#65533;&#65533;f&#65533;?&#65533; H&#65533;t+C1&#65533;&#65533;tr&#65533;`&#65533;$r&#65533;&#65533;&#788;@, 
h&#65533; &#65533;D1\Nh&#65533;&#65533;`&#65533;Ph&#175;&#65533;`&#65533;&#65533;&#48170;&#65533;$&#65533;)&#65533;&#65533;P&#65533;&#768;
P":&#65533;&#65533;LJB&#65533;3J&#65533;4K&#65533;*T&#65533;-&#65533;&#65533;&#65533;&#65533;&#65533;&#65533;&#65533;&P&#65533; &#65533;&#65533;&#65533;&#65533;&#24416;&#65533;@	4&#65533;)D&#65533;&#65533;	&#65533;
&#65533;l&#65533;
&#65533;&#65533;&#65533;/ &#65533;U&#65533;&#65533;B&#1215;,&#65533;/&#65533;%x&#65533;&#65533;&#65533;&#65533;@h <&&#309;(Z&#65533;&#65533;Z&#65533;rK&#65533;&#65533;
7mwlU
&#65533;<A&#65533;&#65533;g$[&#65533;k&#65533; l&#65533;&#65533;&#65533;*0&#65533;	&#65533;&#65533; &#65533;&#256;D&#65533;*&#1794;&#65533;6&#65533;&#65533;}&#65533;&#65533;/&#65533;B#&#65533;&#65533;&#65533;&#65533;@	l&#65533;&#65533;u&#65533;&#65533;>&#65533;ksZj&#65533;&#2012;&#65533;1&#1885;H&#65533;&#65533;&#65533;&#65533;l#&#65533;&#65533;I&#65533;B&#65533;&#65533;n&#65533;&#65533;8&#65533;&#65533;&#65533;'&#65533;&#65533;\&#65533;b3K(&#65533;.&#65533;&#65533;#&#65533;AT&#65533;&#65533;0&#65533;g4	w&#65533;&#65533;xn&#772;&#65533;ty&#65533;c&#2040;&#65533;H&#65533;U&#65533;"U @@&#65533;p&#65533;D2&#65533;&#65533;&#65533;dA&#65533;!,&#65533;(&#65533;&#1096; t&#65533;3 0&#65533;&#65533;]&#65533;&#65533; 	P&#65533;X3&#65533;&#65533;v&#65533;
&#65533;MJ&#65533;w&#65533;c&#65533;{&#65533;s(&#1736;`l&#65533;O  &#65533;+lj,H &#257;!t+&#65533;&#65533;&#65533;&#65533;)&#65533;&#65533;3&#65533;+p&#65533;#&#65533;h&#65533;|@&#65533;&#65533;&#65533;&#65533;lL&#65533;p&#65533;&#65533;=9&#65533;&#65533;&#65533;&#65533;&#941;&#65533;-&#65533;&#65533;&#65533;a&#65533;1I~&#65533;&#65533;t&#65533;&#65533;&#65533;&#65533;,`m/@%	&#65533;&#65533;*+&#65533;&#65533;&#65533;@H&#65533;&#756;&#65533;I&#65533;&#65533;f&#65533;&#65533;O&#65533;&#65533;&#65533;&#65533;{&#65533;9&#65533;&#65533;&#65533;j{&#986;&#65533;G p&#65533;TB1T_q|&#65533;&#65533;H&#65533;&#65533;#i&#65533;	&#65533;&#65533;&#65533;&#65533;&#65533;]&#65533;Q&#65533;
&#65533;&#65533;&#65533;&#65533;&#65533;UU&#65533;&#65533;ht&#65533;&#33042;&#65533;\&#65533;t!&#65533;Bw&#65533;&#65533;p&#65533;-p&#65533;U\@pWL&#65533;&#808;+&#65533;c&#65533;/&#65533;:&#65533;)&#65533;U&#65533;+&#65533;3&#65533;.&#65533;+ m&#65533; &#65533;&#65533;&#65533;&#65533;0&#65533;_&#65533;&#65533;&#65533;2C*$&#65533;yaL&#65533;a(&#65533;&#65533;&#34140;H&#65533;G&#65533;K;&#65533;8&#65533;&#65533;U&#65533;K&#65533;&#65533;+[&#65533;&#1153;&#65533;EP 	&#65533;'&#1073;~&#65533;)&#65533;&#65533;#&#65533;	&#65533;C&#65533;&#65533;!&#65533;i+&#65533; &#65533;&#65533;&#65533;H&#65533;&#65533;&#65533;&#65533;R&#65533;Y<Ut&#65533;&#65533;?&#65533;Rw &#65533; &#65533;&#65533;"|&#65533;+&#65533;&#65533;}<&30&#65533;"&#65533;At@T&#65533;&#65533;X2&#65533;N&#65533;&#65533;&#1129;_8&#65533;&#65533;&#65533;&#65533;q&#65533;&#65533;&#1106; &#65533;=n&#65533;1&#65533;K&#316;X &#65533;&#65533;A&#65533;:&#65533;5-v&#65533;&#65533;&#65533;+|$B&#65533;&#65533;	&#65533;b&#65533;}=
&#65533;&#65533;&#65533;&#65533;Rfm#&#65533;,&#65533;&#1743;O&#65533;&#65533;C&#65533;}&#65533;6B&#65533;&#65533;&#65533;0&#65533;Z&#65533;@HA0B(D'T&&#9969;&#65533;&#65533;*T&#65533;\&#65533;hA&#65533; &#65533;&#65533;cQe<^&#65533; V&#65533;}HxK{XP&#65533;&#65533;&#65533;&#65533; Ch~Up>l<j&#65533;&#65533;&#65533;&#65533;&#65533;&#65533;Ap&#65533;Q&#65533;&#65533;]5{|&#65533;+\&#65533; &#65533;&#65533;&#65533;&#65533;&#65533; 
&#65533;&#65533;&#65533;&#65533;u"&#65533;&#65533;&#65533;4&#65533;&#65533;&#65533;:E,@&#65533;&#65533;d@h\&#65533;&#65533;y&#65533;&#65533;O&#65533;&#65533;&#65533;+@@@&#65533;&#65533;F&#65533;&#1025;&#65533;jW&#65533;e&#862;=sQ&#65533;3&#65533;%VT&#65533;l&#65533;(I&#65533;&#33305;bG

  @&#65533; &#65533;`&#65533;|&#65533;fM&#65533;-m&#65533;&#65533;&#65533;r&#65533;&#669;y&#65533;&#65533;)4&#65533;@&#65533;&#65533;
,&#65533;R&#65533;
,&#65533;&#65533;!H&#719;'P&#65533;&#65533;kW&#65533;_&#65533;
&#65533;T 4&#65533;g&#1126;U&#65533;&#65533;m[&#65533;o&#65533;&#65533;U&#65533;4l]&#65533;w&#65533;&#65533;&#65533;I&#65533;&#65533;
3&#65533;UKX&#65533;f'V&#296;&#65533;&#65533;&#65533;e&#65533;tm*&#65533;&#65533;&#65533;)AVl&#65533;&#65533;rk&#1057;3&#65533;&#65533;&#65533;W&#65533;R&#65533;0O&#65533;d&#65533;9&#65533;&#65533;4&#65533;&#65533;&#65533;S,^&#65533;b}&#65533;$	&#65533;B&#65533;s5Q&#65533;&#465;'W&#65533;Z&#881;&#225;G&#65533;&#65533;&#65533;&#65533; f&#65533;&#65533;&#65533;&#266;&#65533;&#65533;&#65533;&#65533;x&#65533;-X&#65533;&#65533;`)"CF&#65533;.&#65533;yz&#65533;&#65533;Y&#65533;&#65533;z,&#65533;&#65533;&#65533;&#65533;Y*&#65533;&#65533;\P"&#65533;51Eb&#65533;a&#65533;&#65533;e&#65533;&#65533;*Hh&#65533;&#65533;Ek&#65533;&#65533;9&#65533;P.&#65533;h&#65533;&#65533;I&#65533;	'D&#65533;&#146;\&#65533;&#65533;&#65533;&#65533;\l1&#65533;f&#65533;&#65533;E;&#65533;&#65533;&#65533;RZ&#40542;&#65533;+&#65533;&#65533;&#65533;&#65533;/&#65533;"Uk&#628;"&#65533;&#65533;&#65533;&@-&#65533;@&#274;O:1&#65533;e&#65533;I&#65533;&#65533;f~&#65533;&#65533;
&#65533;,s'&#65533;<LS&#65533;4i*53&#65533;&#65533;%Z&#65533;&#65533;&#65533;%&#65533;&#65533;&#65533;&#65533;&#65533;&#284;A&Q&#65533;`&#65533;&#65533;@`&#65533;&#65533;&#65533;z3N&#65533;&#65533;&#65533;Iqz&#65533;4&#65533;V+&#65533;&#65533;b&#65533;&#65533;A$&#1604;&#65533;Wp&#65533;e&&#65533;&#65533;d&	&#65533;-s&#65533;YiM&#65533;&#65533;Xq&#65533;&#65533;N&#65533;X&#65533;&#65533;Y&#65533;&#65533;1>1Z&U&#65533;&#65533;&#65533;>H@&#65533;&#65533;&#65533;&#65533;&#65533;4G&#65533;&#65533;&#65533;G&#65533;&#65533;&#65533;5&#288;n&#65533;)&#1750;p`|H&#65533;;&#65533;[z9&#65533;&#65533;&#198;]&#793;f&#65533;I%&#65533;&#65533;5&#65533;&#65533;&#65533;&#65533;&#65533;&#65533;&#65533;W`~cZ&#65533;
G&#65533;&#65533;&#65533;&#65533;&#65533;I&#65533;X*&#65533;&#200;T&#65533;&#65533;F&#65533;4&#65533;&#65533;&#65533;&#1448;3E&#1754;0e&#65533;&#65533;.h&#65533;&#65533;0&#65533;&#65533;C&#65533;=&#65533;R5&#65533;&#65533;&&#65533;&#65533;0&#65533;&#65533;# X&#65533;}.:4&#65533;&#65533;@&#65533;1tQu&#65533;d&#65533;&#65533;&#65533;K&#65533;#&#65533;"H&#65533;&#65533;&#65533;R&#65533;&#65533;&#65533;&#65533;c&#65533;t'&#65533;&#65533;&#65533;&#65533; &#65533;*&#65533;v &(&#65533;*&#65533;&#65533;SRy&#65533;`s&#65533;&#972;&#65533;&#65533;e &#65533;&#65533;&#65533;&#65533;&#65533;p&#65533;O&#65533;&#65533;&#65533;&#65533;&#65533;&#65533;&#65533;c&#65533;]&#65533;J&#65533;&#65533;@&#65533;P#"V&#65533;`&#65533;&#65533;C7&#65533;q&#606;&#65533;&#65533;,D&#65533;  &#65533;M &#138;6@&#65533;R&#65533;AF&#65533;e&#65533;&#65533;;F@&#65533;I&&#65533;:Pp&#65533;'}&#65533;*m&#65533;o&#65533;&#65533;&#65533;/Mt&#65533;&#65533;&#65533;U&#65533;&#65533;r&#65533;_f)&#65533;9&#65533;&#65533;b&#65533;F&#65533;&#65533;&#65533;&#65533;&#65533;R&#65533;&#65533;&#65533;&#65533;t&#65533;&#65533;&#65533;&#65533;#&#65533;&#65533;&#960;*&#65533; Dh &#65533;&#65533;`&#65533;N&#65533;&#65533;&#65533;XE-|Q&#65533;&#65533;&#65533;&#65533;w&#65533;W3&#65533;A&#65533;T&#65533;0&#65533;&#65533;&#65533;&#65533;&#65533;T&#65533;ydP &#65533;&#65533;&#65533;}(0&#65533;&#65533;&#65533;&#65533;	C&#65533;&#65533;CrP4  &#65533;&#65533;&#65533;&#65533;&#65533;i &#289;&#65533;r&#219; MI>&#1813;0&#65533;"l&#65533;Z`&#65533;&#1029;?t&#65533;&#65533;@&#65533;&#65533;1&#65533;&#65533;a4HX&#65533;&#65533;&#65533;&#65533;&#65533;&#65533;&#65533;&#65533;&#65533;D&#65533;>&#65533;C&#65533;LCt#s&#65533;"&#65533;5&#65533;&#65533;6&#65533;&#65533;`W(&#65533;=&#65533;f&#65533;&#65533;:&#65533;D_&#65533;U&#65533;4&#65533;8&#65533;&#65533;d&#65533;&#65533;X&#65533;Mh 1	LLB&#65533;&#65533;&#65533;E0&#65533;&#65533;&#1933;&#65533;&#65533;&#65533;j&#65533;0P&#65533;&#65533;$t`&#65533;R&#65533;m"&#65533;7&#65533;r9&#65533;&#65533;&#65533;&#65533;&#65533;&#65533;&#65533; L&#65533;A&#65533;&#65533;q}!&#65533;&#65533;WID&#65533;[t"&#65533;0&#65533;&#65533;&#65533;h&#65533;3h
L &#65533;#&#65533;&#65533;&#65533;&#65533;&#65533;/ps-&#65533;!&#65533;3&#65533;&#65533;&#65533;Q&#65533;&#65533;hC6&#65533;&#65533;:&#65533;&#65533;{a-&#65533;&#65533;&#65533;zB&#65533;Y&#65533;A&#65533;?o&#65533;&#65533;&#65533;t@&#65533;Q&#65533;&#65533;EB&#1159;&#65533;T&#65533;Yt&#65533;@&#65533;&#65533; &#65533; ~&#1027; `Ad&#65533;&#65533;#J&#65533;&#65533;&#1035;&#744;&#65533;0"#-&#65533;F&#65533; &#65533;*&#65533;&#65533;S&#65533;u(`&#65533;W&#65533;&#65533;(&#65533;&#65533;&#65533;[&#65533;&#65533;&#65533;&#65533;0S&#65533;r&#65533;!j&#65533;"m&#65533;Q[&#65533;L&#65533; 
x@h@* &#65533; &#65533;	Z0&#65533;&#65533;N&#290;&#65533;Y&#65533;y&#65533;3&#65533;&#65533;!E"&#65533;p)&#65533;&#65533;&#65533;&#65533;E&#65533;&#65533;
B0a&#65533;V2ay&#65533;&#65533;&#65533;&#65533;&#65533;j&#65533;&#65533;-W&#65533;&#65533;t@)&#65533;&#65533;&#65533;&#65533;&#65533;$S&#65533; 	Xp!!	F&#65533;&#65533;&#65533;0&#65533;:&#1025;&#65533;&#65533;&#65533;,xA&#65533;&#65533;&#1355;&#65533;F&#65533;&#65533;_&#65533;bx&#65533;&#65533;~&#65533;"&#65533;A&#65533;X&#65533;&#65533;&#65533;&#65533;Q&#65533;&#65533;&#65533;<&#65533;&#65533;&#65533;&#9509;&#65533;&#65533;EKr&#65533;CF&#481;#&#65533;N&#65533;u-&#65533;@&#65533;
&#1062;`&#65533;U+pAc&#65533;&#65533;i]&#65533;W&#65533;"&#65533;&#65533;&#65533;.&#65533;&#65533;&#65533;:&#65533;"&#65533;B)cf9&#65533;0C&#65533;&#516;&#65533;&#65533; &#65533;&#65533;$&#65533;&#1032;X&#65533;&#65533;O&#65533;p&#65533;!&#65533;&#65533;/&#65533;=&#65533;&#65533;c&#65533;s1\&#65533;Y&#65533;`*&#65533;&#65533;19&#65533;&#65533;d&#65533;&#65533;&#65533;&#1632;&#65533;|&#65533;&#65533;A<&#65533;C &#65533;&#65533;,@&#65533;dX&#65533;w&#65533;B&#65533;w~(&#65533;1#&#65533;&#65533;&#65533;@&#65533;&#65533;&#65533;@`&#65533;&#65533;a&#65533;PiD&#65533;A	0&#65533; &#65533;&#65533;0&#65533;&#65533;a&#65533;~9W&#65533;&#65533;D&#65533;>&#65533;xz&#65533;&#65533;A &#65533; g	&#65533;:&#65533;:&#65533;@
e&#65533;&#65533;%`&#65533;q&#65533;S&#65533;&#65533;&#65533;&#65533;E0&#65533;&#65533;%yEn&#65533;~
#K_$d&#65533;"z&#65533;&#65533;l&#65533;&#65533;&#65533; p&#65533;&#65533;&#65533;&#65533;$x&#65533;&#65533;&#65533;1`&#65533;$x &#65533;&#65533;%&#65533;&#65533;&#65533;,&#26494;&#65533;>&#65533;[&#65533;&#65533;z)G&#65533;&#65533;[&#65533;&#65533;&#65533;2&#65533;&#65533;"PA&#65533; 0p&#65533;	L&#65533;&#65533;8!&#65533;&#65533;u&#65533;&#65533;0&#65533;|&#65533;(&#65533;&#65533;&#65533;R<&#65533;R1xQV&#65533;B&#65533;0C&#65533;&#65533;&#65533;  &#65533;@U&#146;X&#65533;~X&#65533;o#&#65533;&#65533;U&#65533;!&#65533;(&#65533;ux&#65533;X7w&#65533; &#65533;O&#65533;&#65533;#&#65533;^g4&#65533;&#65533;&#65533;&#65533;&#65533;pA&#65533;@>&#65533;!r&#65533;&#65533;">q&#65533;P`&#65533;&#65533; &#65533;+&#65533;&#65533;%&#65533;&#65533;t&#65533;&#65533;&#65533;2&#65533;!&#65533;]&#65533;&#65533;&#65533;&#65533;D'8Q&#65533;2!&#65533;&#65533;&#65533;$5&#65533;&#65533;%&#65533;&#65533;@&#65533;&#65533;
c&#65533;&#65533;&#65533;&#1029;"&#65533;&#1025;&#65533;&#65533;&#65533;8&#65533;'\&#65533;&#65533;?&#65533;&#65533;&#65533;
&#65533;&#65533;\&#65533;&#65533;@00)&#65533;&#65533;&#65533; a&#65533;u&#65533;K&#65533; &#65533;0&#65533;Qd(Z&#65533;Av&#65533;&#65533;mNg(&#65533;&#65533;%&Q&#65533;KV&#65533;A
2&#65533;9@<osK0&#65533;D&#65533;B}&#65533;(&#1696;N*&#65533;&#65533;&#65533;&#65533;&#65533;&#65533;&#65533;&#65533;&#65533;uI*Y.M&#65533;&#65533;&#726; .&#65533;A&#65533;&#1029;:(&#65533;&#65533;&#65533;&#65533;+bAZ&#65533;&#65533;KBNc&#65533;Q&#65533;W&#65533;&#65533;E+>1	A&#65533;af &#65533;&#65533;&#65533;&#65533;0@&#65533;5&#65533;*&#65533;=&#65533;&#65533;&#65533;D+&#65533; &#65533;&#65533;/&#65533;&#161;:&#65533;.&#65533;&#65533;&#65533;&#65533;^w&#65533;$z&#65533;&#65533;Q&#65533;Cg&#65533;40&#65533; 
&#65533;&#65533;ab&#65533;&#65533;nO&#65533;NJa&#65533;)&#65533;dJX&#65533;&#65533;&#65533;1&#65533;^&#65533;&#65533;&#65533;&#65533;@&#256;
&#65533; B&#65533;&#65533;FD&#386;&#34949;L`,A&#65533;&#65533;&#65533;Z&#65533;|@&#65533;&#65533;H&#65533;&#65533;BZ&#65533;&#65533;&#65533;B&#65533;&#65533;&#65533;}&#65533;&#65533;&#65533;N&#65533;&#65533;|&#65533;&#65533;&#65533;V`&#65533;&#1184;&#1024;&#65533;@&#65533;x!&#65533;^&#65533;g &#65533;&#65533;&#65533;l1&#65533;&#65533;&#65533;A&#655;&#65533;X&#65533;&#65533;&#65533;&#65533;@&#65533;d&#65533;P@,&#65533;G&lc&#65533;&#65533;&#65533;B&#65533;&#65533;|a&#65533;&#65533;IX&#65533;t&#65533;&#65533;i&#65533;&#65533;&#65533;&#65533;Z>&#65533;1&#65533;&#65533;~p:Z&#65533;&#65533;\" &#65533;&#9802;J&#65533;f&#65533;&#65533;(&#65533;2!H&#65533;&#65533;&#65533;&#65533;&#65533;&#65533;&#65533;)F&&#65533;o&#65533;&#65533;f&#65533;&#65533;&#65533;!`!LD!b&#65533;@<&#65533;H&#65533;<&#65533;&#65533;=&#65533;'l&#65533;&#65533;&#65533; 4&#65533;:O^&#65533;aa	<&#65533; db&#65533;&#65533;)H^&#65533;M&#65533;&#65533;5&#65533;m&#65533;&#65533;&#65533;8Z&#65533;&#65533;l@
&#65533;@$&#65533;&#65533;za&#65533;U<&#65533;C&#65533;&#65533;*&#65533;(""Pa4&#65533;0&#65533;&#65533; &#65533;`< &#65533;&#65533;I&#65533;&#65533;&#65533;&#65533;c&#65533;&#65533;[H(DB> ,a&#65533;&#65533;o.bJal&#65533;&#65533;&#65533;&#65533;
yt&#1048;&#65533;e3&#65533;K&#65533;&#65533;1&#65533;T&#65533;
Fah!&#65533;&#65533;&#65533;nf^&#65533;1&#1178;&#65533;&#65533;Rj&#65533;&#65533;;&#65533;aj0&#65533;@&#65533; &#65533;`	&#65533;` &#65533;,&#65533;?&#65533;i?&#65533;K?&#65533;Fr&#65533;d!a$&#65533;nA&#65533;&#65533;"&#578;&#65533;J&#65533;&#65533;	!&#65533;l$m&#65533;}h$&#65533;L$&#65533;/&#1516;C&#65533;`Xa&#65533;&#65533;&#65533;p&#65533;$&#65533;
m&#65533;
%j&#65533;^&#65533;taZA &#65533;&#65533;&#65533;@&#65533;&#65533;$4c&#65533;!&#65533;h 6( &#65533;u&#65533;u|&#65533;,U&&#65533;ra&#65533;&#65533;rjd`},L}l&#65533;/ Q'&#65533;&#65533;,k&#65533;&#65533;:&#65533;
[ &#65533;@&#65533;&#65533;&#65533;&#65533;1&#65533;2&#65533;3&#65533;&#65533;fw&#65533;"&#65533;
&#65533;&#65533; &#65533;&#65533;^ Z&#65533;b 4 ,H&#65533;h)&#65533;Cu0&#65533;&#65533;&#65533; &#65533;.&#65533;&#65533;`&#65533;&#65533;E&#65533;&#65533;&#65533;&#65533;^%t(s&#65533;&#65533;",\&#65533;&#65533; &#65533;b6&#65533;l5g&#65533;+6&#65533;%( &#65533;&#65533;&#65533;F&#65533;3&#65533;&#65533;&#65533;1&#65533;&#65533;XH&#65533;0A&#65533;&#65533;
&#65533;&#65533;&#65533;&#65533;
&#65533;@V&#65533;bR&#65533;$&#65533;&#1453;1&#742;Q&#65533;I|S&#659;;&#65533;B 4&#65533;&#65533;`&#65533;a=%&#65533;H&#65533;N&#65533;BHL&#65533;D&#65533;&#6801;>f&#65533;`&#65533;&#65533;&#65533;,&#65533;&#65533;?C#@	 &#65533;@&#65533;&#1089;&#65533;&#65533;i&#65533;&#65533;&#65533;|aX&#65533;&#65533;&#65533;8A&#65533;`N&#65533;. >&#65533;8&#65533;&#65533;=x&#65533;+E2S'M&#65533;45&#65533;&#65533;&#65533;k &#65533;&#65533;&#65533;&#65533;!J&#65533;&#65533;`  & .( 
&#65533;k&#65533;&#65533;[jsH&#65533;sp&#65533;cH&#65533;&#65533;&#65533;H&#65533;&#65533;t\&#65533;   &#65533;&#65533;&#65533;&#65533;D&#65533;g2L!!&#65533;&#65533;&#65533;&#65533;&#65533;T&#65533;)&#65533;&#65533;l&#65533;&#65533;PH&#65533;&#65533;'&#65533;&#65533;l\@W&#65533; @ 
&&#65533;&#65533;k^&#65533;&#65533;&#65533;@\ J@L */:@ t&#65533;q&#65533;&#65533;&#288;&#65533;G6&#65533;r/6&#65533;Q&#65533;/[&#65533;TRK&#65533;:&#65533;"?`&#65533;@VN&#65533;t&#65533;&#689;A&#65533;!Ba&#65533;&#65533;&#65533;	&#65533; 
&#65533;&#65533;N Q&#65533;&#65533;&#65533;&#1828;%&#1159;N&#1556;&#65533;l&#65533;&#65533;8&#65533;R&#65533;Fn@N&#65533;&#65533;&#65533;&#65533;"&#65533;R&#65533;&#65533;&#65533;a&#1792;
&#65533;&#65533;&#65533;&#65533;@&#65533;&#65533;J&#65533;R@@&#65533;H&#65533;'&#65533;&#65533;u>c>&#65533;m-&#828;&#1383;&#65533;i&#65533;S\j&#65533;Z&#65533;N&#65533;
jA&#65533;LI&#65533;&#65533;&#65533;j&#65533;N&#65533;F&#65533;&#65533;`\&#65533;V&#65533;@`&#65533;#}&#65533;&#1393;&#65533;d&#65533;&#65533;#6&#65533;&#65533;l  &#288;&#65533;&#65533;&&#65533;&#65533;.p&#65533;!&#65533;X!<&#65533;4&#65533;A&#65533; &#65533; 	&#65533;@&#65533; H`&#65533;&#65533;&#65533;h&@<GI4&#65533;:rg&#65533;g&#65533;&#150;Z&#65533; 8&#65533;<&#65533;]&#65533;a^H&#65533;&#65533;(&#65533;&#65533;@
x&#65533;H} &#65533;/V&#65533;&#65533;&#65533;&#65533;kp&#65533;&#254;6&#65533;&#65533;bI&#65533;gT&#65533;6&#65533;L&#65533;&#65533; &#65533;&#65533;0&#65533;&#65533;&#65533;&#65533;&#65533;x&#65533;Naf&#65533;P&#65533;a&#65533;`$&#65533; &#65533;&#65533;	|&#65533;*&#65533;IHF[&#708;&#65533;&#65533;q&#65533;&#65533;q!&#1502;v $&#65533;&#65533;@~A&#65533;b&#65533;&#65533;&#65533;"&#65533;&#65533;@&#65533;&#65533;L&#65533;&#65533;_&#65533;T)ZC%&#65533;0&#65533;2q&#65533;&#65533;&#65533;>&#65533;G&#65533;&#65533;tN&#65533;&#288;v&#65533;3]&#65533;cX|w&#65533;e&#65533;&#65533;&#65533;&#65533;&#65533;&#65533;^!X&#65533;ZaA&&#65533;&#65533;&#65533;&#65533;&#65533;&#65533;&#65533;&#65533;&#65533;|&#65533;s|Ys&#65533;&#65533;r&#65533;.&#65533;H&#65533;&&#65533;&#65533;&#65533;2\@LV&#65533;&#65533;&#65533;&#886;&#65533;&#65533;&#1420;)s&#65533;&#65533;&#65533;|&#65533;d&#65533;l@\&#65533;l8bE&#65533;&#65533;R&#65533;w&#65533;&#322;&#65533;!&#65533;&#65533;TA&#65533;&#60492;&#389;&#65533;s&#65533;%U)K&#65533;'*&#65533;~`&#128;&#65533;&#65533;f&#65533;=>Gy*H&#65533;WR&#65533;&#65533;&#65533;&#65533;Gq&#65533;&#65533;M&#65533;U2&#65533;&&#65533;&#65533;P<&#65533;EJ)JYKa.&#65533;&#65533;&#65533; &#65533;&#65533;5&#868;Q&#65533;86a&#65533;.&#65533;fQ#\&#65533;_&#65533;&#65533;&#65533;&#65533;+H&#65533;&#65533;RB&#65533;Z&#65533;f&#65533;&#65533; &#65533;&#65533; : &#65533; &#65533;0D&#1754;&#65533;&#65533;&#65533;&#1106;&#65533;&#65533;v$&#65533;&#65533;X,O/&#65533;iv&#65533;gy &#65533;l&#864; NK}
&#65533;6&#1112;&#65533;&#65533;&#65533;'&#1574;&#65533;`"&#65533;j&#65533;&#65533;&#65533;|AS&#65533;&#65533;w}&#65533;*&#1041;&#65533;XJ5&#65533;6&#65533;&#65533;&#65533;k&#152;&#65533;&#65533;&#65533;0&#65533;&#65533;&#26449;+&#65533;&#65533;7&#65533;&#311;L&#65533;LN&#65533; `&#65533;&#65533;`&#65533;&#1920;4A^&#65533;H&#65533;&#65533;!&#65533;&#65533;!"JJ.&#65533;&#65533;&#65533;9&#65533;&#65533;&#65533;\&#65533;oUf&#65533;&#65533;&#65533;&#65533;Wc&#65533;&#65533;&#65533;&#65533;d&#65533;YN&#562;&#65533;&#65533; :&#65533;2@&#65533; 
&#65533;`&#65533; &#65533;&#65533;f>&#65533;jA&#65533;^&#65533;&#65533;&#65533;|o&#65533;W&&#65533;S&#65533;&#65533;raed &#65533;B&#65533;&#65533;}J&#65533;&#65533;K&#65533;&#65533;3D&#65533;&#65533;M&#65533;&#1445;E(&#65533;i&#65533;N&#65533; &#65533;&#65533;(&#65533;V&#65533;>&#65533;x 
&#65533;&#65533;	&#65533;&#65533;	&#65533; &#65533;&#65533;@&#65533; &#65533;z!F%&#65533;|&#65533;V&#65533;&&#65533;&#65533;HWj&#65533;&#65533;&#65533;&#65533;#&#1387;&#65533;%r)+k&#65533;*f&#65533;&#132;&#65533;&#65533;R&#65533;&@  &#65533; &#65533;P&#65533;@@V &#65533;&#65533; aV&#65533;I?&#65533;O&#65533;&#65533;&!.&#65533;&#65533;&#65533;&#65533;&#65533;&#65533;&#65533;(&#65533;	&#65533;&#65533;([4&#65533;&#65533;M&#65533;Y&#65533;&#65533;&#65533;&#65533;&#65533;h&#65533;.}^`cN&#65533;&#65533;&#65533;&#65533;n&#65533;&#65533; &#65533;
&#65533;A\&#65533;&#160;&#65533;&#65533;&#1362;n&#65533;&#65533;&#65533;&#65533;&#65533;{&#65533;[&#65533;&#65533;&#65533;u&#65533;&#65533;`Od&#65533;&#65533;fk$&#65533;V@&#65533;&#65533;&#65533;&#65533;HA&#65533;A&#65533;Z+&#65533;&#1282;&#65533; &#65533;&#65533;&#65533;&#65533;&#65533;2&#65533;D&#1115;&#65533;xm&#65533;g-&#65533;&#65533;3|m[~dW&#65533;z&#65533;&#65533;&#65533;N&#65533;"&#65533;&#65533;&#65533;'-a|&#65533; m&#65533;d&#65533;&#65533;&#65533;/"&#1849;v&#65533;&#65533;&#65533;&#65533;&#65533;&#65533;&#65533;&#65533;9&#65533;&#65533;t&#65533;&#65533; "&#65533;&#65533;&#65533;@&#65533;&#65533;&#65533;V&#65533;&#65533;$Bv&#65533;&#65533;&#65533;
j&#65533;s&#65533;)M&#65533;ju&#65533;Mj&#65533;Y&#511;&#65533;(&#65533;|&#65533;j[Y2&#65533;&#65533; ,&#65533;&#65533; 4a&#65533;.&#65533;<&#65533;&#65533;h&#65533;@
Z`&#65533;Sp&#65533;*&#65533;&#65533;u&#65533;&#65533;&#65533;&#65533;&#65533;E&#65533;;S&#65533;{C&#65533;&#65533;&#65533;&#65533;J&#65533;|AF&#65533;&#65533;g&#65533;m8&#65533;&#928;^&#65533;&#65533;&#65533;&#65533;&#65533;&#65533;]&#65533;&#65533;&#65533;&#65533;&#65533;&#65533;O&#65533;AR &#65533;@&#65533;da&#65533;&#65533;@C&#65533;h&#65533;
!&#65533;&#65533;F@&#1007;&#65533;&#65533;^:8>=$E}&#65533;]&#65533;&#65533;	X  &#65533;&#65533;&#65533;~&#65533;&#865;8&#65533;A&#65533;&A&#65533;&#65533;.&#65533;&#65533;&#65533;P&#65533;}&#65533;&#65533;&#65533;;&#65533;O&#65533;&#65533; e&#65533;&#65533;&#65533;q`&#65533;rA&#65533;&#1867;&#65533;TA&#65533;&#65533;@DIYq&#65533;&#1597;&#1886;&#65533;;&#65533;&#65533;&#65533;Z&#65533;	&#65533; "&#65533;&#65533;&#65533;-vAAj &#65533;&#65533;Z&#65533;&#65533;&#65533;&#65533;]&#65533;&#65533;]$&#65533;&#65533;&#65533;&#65533;&#65533;&#65533;&#65533;~. &#65533;&#65533; &#65533;r!f&#65533;&i&#65533;"&#65533;arF&#65533;^&#65533;&#65533;>&#65533;gH&#65533;I&#65533;W&&#65533;&#65533;+&#65533;&#65533;I&#1258;&#65533;}t&#65533;!&#65533;^`&#65533;&#65533;@L&#65533;&#65533;M&#641;t&#65533;&#65533;&#65533;V&#65533;&#65533;`&#65533;@<&#65533;qu{&#65533;3Wj&#65533;&#65533;o~&#65533;&#65533;0R&#65533;&#65533;(&#65533;&#65533;&&#65533;|!&#65533;\+&#1176;.da&#65533;p $ )&#65533;&#65533;4]&#65533;&#65533;'&#65533;&#65533;&#2035;>&#65533;t&#65533;5&#65533;&#65533; :&#65533;&#65533;@Z&#65533;&#65533;Un&#65533;&#65533;uF&#65533;A"Az&#65533;& MS&#65533;&#65533;&#65533;;N&#65533;>&#65533;&#65533;&#65533;?&#65533;&&#65533;&#65533;|&#65533; a&#65533;A&#65533;&#65533;%&#65533;I&#65533;&#65533;&#65533;o= +2&#65533;&#65533;cC}q&#65533;&#65533;&#65533;/&#65533;&#65533;3&#65533;&#65533;&#65533;&#65533;)P`&#65533;&#65533;z&#65533;&#311;&#65533;&#65533;&#65533;&#65533;.A&#65533;&#65533;J&#65533;&#65533;B&#65533;1&#65533;&#65533;y?'&#65533;&#65533;&#65533;&#65533;&#65533;&#65533;&#65533;&#65533;&#65533;c"s&#537;&#65533;A}&#65533;&#65533;a&#65533;&#65533;&#65533;`&#65533; &#65533;^&#65533;"i&#65533;M&#65533;_V&#65533;&#65533;&#65533;&#65533;1&#65533;&#65533;K&#65533;$3\@&#65533;&#65533;`0af bY3g&#65533;=#&#65533;&#65533;`3&#65533;&#65533;5&#65533;&#65533;&#65533;&#65533;#+*(0@`&#65533;&#397;;v&#65533;&#65533;@&#397; =&#65533;<&#65533;&#1187;&#65533;&#65533;,Wjd	-&#65533;&#793;4k&#1724;&#65533;3&#65533;&#925;<{&#65533;&#65533;	Z&#673;D&#65533;=&#65533;4&#65533;&#1189;L&#65533;&#65533;,&#65533;R&#65533;
1&#65533; &#65533;K&#65533;&#65533;&#65533;	6T&#65533;&#65533;Y&#65533;]&#65533;&#65533;0aq&#65533;&#65533;&#65533;&#65533;NC&#65533;P&#65533;-Q&#65533;-K4&#65533;&#1981;|&#65533;&#65533;&#65533;)7&#65533;&#65533;&#65533;&#65533;&#65533;U#X8&#65533;#&#65533;&#65533;1f_&#65533;Lx&#65533;&#65533;3f&#65533;hi&#10469;&#65533;&#65533;#&#2022;i&#65533;&#65533;R&#65533;$&#65533;&#65533;&#65533;7&#65533;&#65533;&#1652;&#65533;&#65533;&#65533;&#65533;;&#65533;&#65533;&#65533;&#65533;qU&#65533;i B&#65533;N&#65533;,B%Ls&#194;_&#65533;&#65533;u&#65533;&#1114;&=R<H]&#65533;&#65533;n&#65533;&#65533;&#65533;g&#65533;>&#65533;&#65533;&#65533;B?&#1086;=&#65533;&#65533;&#65533;O&#65533;wyw%&#65533;A&#65533;&#65533;&#65533;4&#65533;&#65533;2&#65533;&#65533;2&#65533;]&&#65533;&#65533;1
4`&#65533;z&#65533;&#65533;&#65533;k&#65533;&#65533;a&#65533;&#65533;RFv&#65533;&#65533;a&#65533;&#52294;\&#65533;&#65533; 4&#65533;&#65533;&#65533;*&#65533;$&#65533;\-&#65533;f&#65533;JY&#65533; &#65533;&#4231;&#65533;&#65533;w&#65533;d&#65533;&#1072;&#65533;ao&#65533;&#65533;Q&#65533;d&#65533;&#65533;&#65533;H&#65533;&#65533;&#65533;&#65533;2&#65533;WYW&#65533;&#65533;&#65533;"b&#65533;&#65533;&#65533;k%&#65533;&#65533;>
&#65533;f&#65533;&#65533;&#65533;&#65533;!bd&#65533;	gG&#65533;&#65533;&#65533;X\o	@ < B]&#65533;&#65533;I-&#752;&#34762;&#65533;*&#65533;+&#65533;&#65533;a&#65533;&#65533;
`&#65533;`K&#65533;I&#65533;&#65533;&#65533;^&#65533;&#65533;olF&#65533;i&#65533;&#65533;&#65533;Q E
&#65533;&#65533;A&#65533;qH)&#65533;&#65533;W&#65533;&#65533;WL-&#65533;8R&#65533;4| &#65533;Fv&#65533;&#65533;{v&#65533;&#65533;i&#65533;&#65533;&#65533;&#65533;&#65533;&#65533;&#65533;a&#65533;k&#65533;&#65533;&#65533;&#65533;&#65533;&#1417;'&#65533;&#65533;P&#65533;"&#65533;&#65533;&#65533;&#789;ad&#65533;f&#65533;&#65533;r&#65533;a&#65533;&#65533;h8&#65533;&#65533;\&#65533;&#65533;&#1904;&#65533;&#1585;&#65533;&#907;&#1764;ka &#65533;&#65533;/H!&#565;&#65533;l&#65533;%X-&#65533;)y,&#65533;B>K&#65533;QD&#65533;+o&#65533;&#65533;^&#65533;&#65533;L&#65533;&#65533;W&#65533;&#65533;&#65533;&#1436;&#65533;*&#65533;@5\q&#65533;%&#65533;h&#65533;b&#65533;
uu.&#65533;&#65533;qE(&#65533;#&#65533;K&#65533;&#65533;)H&#65533;&#65533;i:&#65533;L&#65533;jq&#65533;&#65533;Jt&#65533;&#65533;&#65533;&#65533;&#65533;1&#65533;f&#65533;2&#65533;&#65533;&#65533;
$m &#65533;[&#65533;S&#65533;!t&#65533;&#65533;~&#65533;o&#518;&#65533;&#65533;Q, &#65533;]&#65533;&#65533;/Vj&#65533;W&#65533; &#65533;%&#65533;Q&#65533;	,&#65533;&#65533;&#65533;k&#65533;m&#65533;&#65533;f/>,&#65533;j&#65533;x&#65533;7&#65533;/G&@L&#1553;	/w&#65533;&#65533;&#1067;&#65533;&#65533;!`&#65533;P&#65533;&#65533;&#65533;$&#46187;&#65533;&#65533; &#65533;&#65533;~i&#65533;&#65533;G,2o&#65533;E&#65533;&#65533;D&#65533;&#65533;&#65533;e&#645;&#65533;_3&#65533;&#65533;r&#65533;F&#65533; &#65533;&#65533;w&#65533;&#65533;&#65533;&#65533;5&#65533;&#65533;[&#65533;&#65533;&#65533;&#1491;9&#65533;&#65533;&#862;WW/@A&#65533;%&#65533;&#65533;"&#65533;;c&#65533;&#65533;`&#65533;&#65533;&#65533;&#65533;&#598;H&#65533;&#65533;|;|&#65533;o&#65533; &#65533;&#65533;p&#2011;]z&#65533; &#65533; @)&#65533;&#65533; H&#65533;&#65533;c\&K."2l&#65533;B&#65533;A	.&#65533; i<&#65533;&#65533;?&#65533;&#65533;&#65533;&#65533;&#65533;&#65533;H O$&#1745;0R&#65533;&#65533;U&#65533;&#65533;c&#65533;&#65533;@g&#65533;D&#65533;&#65533;WA&#752;&#65533;&#65533;&#65533;&#65533;08&#65533;F{&#65533;
W*&#65533;GnA"&#65533;&g9y &#65533;&#65533;&#65533;	Y&#65533;2&#65533;b&#65533;&#65533;&#65533; &#65533;&#65533;FP[F&#65533;&#65533;&#65533;}/Kl#&#65533; &#65533;D&#65533;b&#65533;.&#65533;24b&#65533;H&#65533;&#65533;&#144;f#&#65533;b&#65533;&#65533;Y&#65533;{&#65533;Cc&#65533;&#65533;#;7JR</&#65533;\&#65533;4&#65533;g&#65533;" B6q&#65533;b&#65533;&#65533;?x&#65533;&#65533;@&#65533;&#65533;`&#65533;bm&#65533;BE&#65533;E&#65533;&#263;ERc&#65533;&#65533;I&#65533;6&#65533;|&#65533;&#952;&#65533;&#65533;&#65533;
{&#65533;&#65533;.&#65533;qJ&#65533;&#65533;&#65533;&#65533;&#65533;(&#65533;*&#65533;|&#65533;&#65533;&#65533;&#65533;&#65533;&#65533;1&#65533;::&#65533;g&#65533;&#65533;fm&#65533;&#65533;&#65533;)1!q&#65533;&#65533; &#65533;C&#65533;"&#65533;p&#65533;&#65533;&#65533;&#65533;_&#65533;bJ(&#65533;&#65533;g&#65533;&#65533;&#65533;2&#65533;+&#65533;?i&#65533;p&#65533;&#65533;n&#65533;P%&#65533;&#65533;0&#65533;~D75&#65533;&#65533;&#65533;&#65533;`03z&#65533;%:*&#65533;-o&#1636;~&#65533;s&#65533;&#65533;hz&#65533;$&#65533;l&#65533;_X&#65533;+&#65533;&#65533;&#65533;&#65533;&#65533;&#65533;&#65533;%&#65533;p&#65533;T #&#65533;^&#65533;&#65533;&#65533;&#65533;[&#65533;&#65533;&#65533;D-&#65533;Iw&#65533;&#65533;:`O&&#65533;&#65533;`&#65533;cj&#65533;&#65533;$&#65533;&#65533;&#65533;&#65533;=&#65533;&#65533;_H&#65533;z&#65533;&#65533;&#65533;&#65533;/`5L)&#65533;&#65533;&#65533;jX&#65533;)|&#65533;&#65533;&#65533;&#65533; &#65533;&#1029;&&#65533;&#65533;&#65533;&#908;&#65533;&#65533;N&#65533;j&#1201;
v/e&#65533;&#65533;&#1110;j&#65533;&#65533;&#65533;&#65533; F2&#65533;&#65533;&#451;&#65533;,C&#65533;Xp&#65533;&#65533;-&#65533;Xu),Q&#1696; &#65533;&#65533;M#&#65533;(&#65533;&#65533;&&#65533;!'ZU&#65533;e&#65533;e C&#65533;&#65533;B4&#65533;A&#65533;&#65533;u|&#65533;,mkB\&#65533;&#65533;&#65533;&#65533;&#65533;g]b 	&#65533;&#65533;f@&#65533;*&#65533;75@&#65533;&#65533;&#65533;&#65533;&#65533;&#65533;`&#65533;NN&#65533;&#65533;o&#65533;&#65533;&#65533;
Z&#65533;&#65533;.oVr&#65533;!&#65533;&#65533;&#65533;0&#65533;&#65533;8&#65533;&#65533;&#65533;&#65533;&&#65533;`&#65533;`@&#65533;&#65533;&#65533;&#65533;6k^&#65533;&#65533;w&#65533;&#65533;&#678;,&#65533;Z&#1429;&#65533;M&#65533;C(v&#65533;&#65533;Q:D&#65533;&#65533;XF/NA&#65533;/&#65533;`P@&#65533;m&#1540;.1NJ#&#65533;&#65533;&#65533;H&#65533;&#65533;t&#1029;@&#65533;"&#65533;d&#65533;&#65533;&#65533;s&#65533;[d"T&#65533;i&#388;&#65533;&#65533;!&#65533;&#65533;&.&#65533;MP&#50915;N&#65533;>&#65533;&#65533;&#65533;V&#65533;&#65533;&#65533;a.&#65533;&#65533;&#65533;1n&#65533;&#65533;&#65533;$&#65533;w&#65533;f&#65533;@&#65533;v&#65533;m&#65533;&#65533;&#65533;b&#65533;
&#65533; &#65533;&#65533;&#65533;&#65533;_v&#65533;^&#65533;bNX&#65533;&#65533;pt&#386;&#65533;&#48699;
&#65533;&#65533;k&#65533;OF&#65533;&#65533;0-D&#65533;&#1053;p&#65533;c&#65533;Z`&#65533;N@&#65533;RS&#65533;&#65533;NJ$&#65533;4M&#65533;4hr(&#65533;&#65533; &#65533;e&#65533;[^1&#567;2&#1094;%&#65533;&#65533;&#65533;&#65533;O&#214;&#65533;zz&#65533;&#65533;p3&#873;3&#65533;P,&#65533;C+&#65533;&#65533;NfnF&#65533;&#65533;CX`&#65533;`d&#65533;&#65533;V\x&#65533;m[&#65533;&#65533;H@&#65533;O&#65533;1&#65533;a&#65533;0^&#65533;&#65533;h&#65533;	R&#65533;&#65533;Kh&#65533;
E&#1788;6&#65533;&#65533;G&#65533;&#65533;NlQt&#65533;`F0X&#65533;7,&#65533;&#65533;&#65533;5&#65533;O&#65533;B=o&#65533;m&#65533;n8&#65533;&#65533;&#1501;Y "`C'&#65533;!&#1904; C&#65533;(F&#65533;(&#65533;t&#65533;&#65533;P&#65533;hj&#65533;&#65533;&#65533;&#65533;&#65533;
&#65533;&#65533;4% 
&#65533;&#65533;&#65533;pQ &#65533;1&#65533;F&#65533;&#65533;@P&#65533;&#65533;&#65533;,np&#65533;&#65533;>&#65533;SNoR&#65533;<&#65533; ;yI&#65533;L&#65533;&#65533;J&#65533;.&#65533;-8q&#65533;g&#65533;*&#65533;&#65533;	r3	&#65533; }&#65533;CJ&#65533;&#65533;Fx=&#65533;&#65533; &#65533;8&#65533;2&#65533;&#65533;Q&#65533;&#65533;&#1027;&#65533;&#65533;Vs&#65533;&#65533;Xw&#65533;7&#65533;&#65533;>f=&#65533;[r&#65533;&#65533;&#65533;	SC&#65533;~&#65533;2&#65533;&#65533;]h&#65533;&#65533;&#65533;&#65533;&#65533;&#65533;.#&#65533;}&#65533;nbI&#65533;&#140;&#65533;QQx&#65533;!&#65533; D`LorH5&#65533;w&#65533;&#65533;&#65533;C&#65533;&#65533;}y&#65533;&#65533;s$
&#65533; &#65533;&#65533;@&#65533;8&#65533;}Z&#65533;&#1722;&#1767;&#54271;d&#65533;&#65533;&#65533;%j&#65533;&#65533;&#65533;]m&#65533;{&#65533;R&#495;&#65533;&#65533;&#65533;&#65533;&#65533;&#65533;kDm&#65533;&#65533;|&#65533;1O&#65533;&#65533;&#65533;^vF&#65533;&#65533;&#705;&#65533;,)&#65533;&#65533;I&#65533;&#65533;&#65533;&#65533;&#65533;[U&#65533;M&#65533;&#65533;&#65533;&#65533;&#65533;&#65533;&#65533;&#65533;&#65533;=&#65533;&#65533;&#65533;b&#65533;&#65533;&#65533;&#65533;&#65533;1^W4&#65533;&#65533;z&#65533;&#65533;?&#65533;&#65533;h&#65533;&#65533;mw&#65533;,&#65533;BIS^3&#65533;&#65533;&#65533;&#999;|&#65533;C/&#65533;&#65533;SG&#65533;}&#65533;&#65533;)&#65533;1&#65533;W&#65533;&#65533;,h^*(&#65533;1&#65533;wl&#65533;&#65533;543&#65533;&#65533;H&#65533;THhl&#65533;&#65533;AfwvGm>&#65533;#&#65533;FB&#516;&#1040;' &#65533;K`C\H&#65533;K tmM&#65533;&#65533;~+G&#65533;&#65533;29X&#65533;s%x&#65533;]&#65533;$a&#65533;&#65533;+H=&#65533;%&#65533;7h&#65533;D1K&#65533;iH&#65533;b&#65533;&#65533;&#65533;&#65533;&#65533;&#65533;&#65533; &#65533;7&#65533;u&#65533;&#65533;&#65533;&#65533;&#65533;&#65533;n&#65533;<&#65533;bs$R&#65533;&#520;B|&&#65533;z{&#65533;dg6&#65533;&#1160;&#65533;8&#65533;'&#65533;&#65533;AZ&#65533;&#65533;B&#65533;&#65533;5q,&#65533;6&#65533;&#65533;&#65533;&#65533;b&#65533;&#65533;&#65533;8&#65533;a&#65533;;B=&#65533;WK&#522;&#65533;8&#65533;&#65533;&#65533;m&#65533;&#65533;=&#65533;e&#65533;&#65533;(&#65533;&#65533;b&#65533;Ge&#1859;&#65533;F}&#65533;&#65533;&#65533;3Q!&#65533;&#65533;&#65533;]&#65533;b'&#65533;(&#65533;6!'&#65533;&#65533;&#65533;!ygg&#65533;&#525;&#65533;&#65533;#&#65533;&#65533;K&#65533;A&#65533;&#65533;&#65533;,x&#1165;&#65533;&#65533;?&#65533;q&#65533;!&#65533;H@U\e&#65533;W&#65533;&#65533;&#65533;&#65533;X&#65533;r"&#65533;&#65533;&#65533;x&#65533;&#65533;y&#65533;&#65533;H&#65533;&#65533;e,&#65533;&#65533;\&#65533;/&#65533;k&#65533;&#65533;~V&#65533;	&#65533;N	)&#1168;&#65533;&#65533;#&#593;z&#65533;&#65533;U&#65533;&#65533;(1&#65533;7&#65533;&#65533;&#65533; &#65533;&#65533;&#65533;A~O&#4674;fD&#65533;&#65533; &#65533;&#65533;&#65533;&#65533;&#58450;7&#65533;Kvh!G&#65533;&#65533;u&#65533;&#65533;(&#65533;&#65533;C&#65533;&&#65533;,;	1&#65533;&#65533;
&#65533;pE&#65533;uA&#65533;D)&#65533;o4@ &#65533;=&#65533;&#65533;V&#65533;~&#65533;&#65533;kx`I4&#65533;a&#65533;BW&#65533;yzVt&#65533;v<&#65533;w&#65533;&#65533;yb&#65533;&#65533;r&#65533;&#65533;Uvs&#65533;ylTho&#65533;&#65533;'&#65533;wC{&#65533;&#65533;	&#65533;&#65533;)&#65533;&#65533;I&#65533;&#65533;i&#65533;&#65533;&#65533;&#65533;&#65533;&#65533;&#65533;&#65533;&#600;&#65533;&#38415;	&#65533;&#65533;)&#65533;&#65533;I&#65533;&#65533;i&#65533;&#65533;&#65533;&#65533;&#65533;&#65533;&#65533;&#65533;&#601;&#65533;&#38495;	&#65533;&#65533;)&#65533;&#65533;I&#65533;&#65533;i&#65533;&#65533;&#65533;&#65533;&#65533;&#65533;&#65533;&#65533;&#602;&#65533;&#38575;	&#65533;&#65533;)&#65533;&#65533;I&#65533;&#65533;i&#65533;&#65533;&#65533;&#65533;&#65533;&#65533;&#65533;&#65533;&#603;&#65533;%&#38655;	&#65533;&#65533;)&#65533;&#65533;I&#65533;&#65533;i&#65533;&#457;&#65533;&#617;&#65533;&#65533;&#604;&#65533;&#65533;&#65533;	&#65533;&#65533;)&#65533;&#65533;	&#65533; !&#65533;	 &#65533; ,    &#65533;&#65533; &#65533; &#65533;	H&#65533;&#65533;&#65533;&#65533;*\&#560;&#65533;&#199;#J&#65533;H&#65533;&#65533;&#331;3j&#65533;&#561;&#65533;&#463; C&#65533;I&#65533;&#65533;&#595;(S&#65533;\&#626;&#65533;&#727;0c&#668;I&#65533;&#65533;&#859;8s&#65533;&#65533;&#627;&#65533;&#991;@&#65533;
J&#65533;&#65533;&#1123;H&#65533;*]&#692;&#65533;&#1255;P&#65533;J&#65533;J&#65533;&#65533;&#1387;X&#65533;j&#65533;&#693;&#65533;&#1519;`&#202;K&#65533;&#65533;&#1651;h&#1258;]&#758;&#65533;&#1783;p&#65533;&#669;K&#65533;&#65533;&#1915;x&#65533;&#65533;&#65533;&#759;&#65533;&#2047;&#65533;L&#65533;&#65533;&#65533;&#200;+^&#824;&#65533;&#65533;&#464;#K&#65533;L&#65533;&#65533;&#65533;&#728;3k&#65533;&#825;&#65533;&#65533;&#992;C&#65533;M&#65533;&#65533;&#65533;&#1256;S&#65533;^&#890;&#65533;&#65533;&#1520;c&#734;M&#65533;&#65533;&#65533;&#1784;s&#65533;&#65533;&#891;&#65533;&#65533;&#65533;&#65533;&#65533;N&#65533;&#65533;&#65533;&#65533; &#65533;&#65533;&#65533;&#65533;&#65533;&#1059;G'p&#65533;&#65533;I&#65533;$_.&#65533;&#65533;&#65533;&#65533;&#795;&#65533;[/1<&#65533;&#65533;&#65533;&#65533;_&#65533;^9&#65533;&#65533;&#1851;&#65533;'O_&#65533;&#65533;&#65533;&#6507;o&#1023;y|&#65533;&#65533;&#65533;'^}&#65533;%&#65533;&#1857;&#65533;&#65533;&#65533;_&#65533;&#65533;&#65533;&#65533;&#1987;&#65533;&#65533;&#65533;&#65533;Lx &#65533;&#65533;&#65533;g z.7a&#65533;&#65533;&#65533;&#65533;w&#65533;}&#65533;]&#65533;'&#65533;v&#65533;`&#65533;&#65533;i'&#65533;&#664;&#65533;&#65533;&&#65533;&#65533;|&#65533;A&#30786;&#65533;x&#1924;&#1333;&#65533;Z&#65533;&#1927;dv+&#65533;&#65533;&#65533;&#65533;&#65533;&#1936;;&#65533;&#65533;&#65533;&#65533;I&#65533;K"cs&#65533;(@&#65533;&#65533;&#65533;&#65533;&#65533;Rr&#65533;r&#65533;&#65533;&#65533;8Z&#65533;&#65533; Z^&#65533;]aR&#65533;&#65533;&#65533;i&&#65533;&#65533;&#65533;&#65533;|4p&#65533;t&#65533;	&#1629;ybg#&#65533;
(&#65533;&#65533;&#65533;(tP&#37322;.&#65533;_&#65533;&#65533;y)&#65533;&#65533;&#65533;j*&#65533;&#65533;=:g&#65533;&#65533;&#65533;*&#65533;&#65533;&#65533;&#65533;&#65533;y&#43828;Nb|8&#65533;&#65533;_&#65533;&#65533;&#65533;9j&#65533;&#65533;&#65533;&#65533;&#65533;>&#65533;+^Jv&#65533;&#65533;&#65533;+&#65533;&#65533;&#65533;&&#65533;,]&#65533;f&#65533;&#65533;&#65533;&#65533;&z-[n+&#60947;v&#65533;&#65533;fE) &#65533;&#65533;&#65533;&#65533;&#65533;&#1388;&#65533;&#65533;&#65533;&#65533;n&#65533;#foW&#65533;.&#65533;&#65533;&#65533; O&#65533;o&#65533;&#65533;&#65533;&#65533;&#65533;&#65533;&#65533;&#65533;`&#65533; &#65533; &#65533;&#65533;S=&#65533;n&#65533;&#65533;*&#65533;&#65533;&#65533;s&#65533;'&#65533;O)&#65533;^&#65533;&#1919;s&#65533;2&#65533;&#65533;N(d&#65533; '&#65533;&#65533;y&#1046;&#65533;&#65533;&#65533;8&#65533;&#65533;&#65533;s1&#22916;&#65533;X&#65533;&#65533;9&#65533;&#65533;l&#65533;@&#65533;@E'&#65533;&#1024;l&#65533;&#65533;,&#65533;&#65533;L&#65533;4r&#65533;/R&#65533;&#65533;&#65533;&#65533;
&#65533;]&#65533;g]S&#65533;&#65533;&#65533;&#65533;&#65533;8&#65533;8&#65533;&#65533;0&#65533;&#65533;&#65533;&#65533;l&#1533;0&#65533;&#65533;&#65533;&#65533;&#65533;&#65533;&#65533;joh&#65533;&#1856;3\&#65533;&#65533;(&#65533;&#65533;&#65533;vN&#65533;H&#65533;7&#65533;x&#65533;&#65533;&#65533;&#65533;&#65533;&#65533;v&#65533;G&#65533;R&#65533;&#65533;&#65533;K_&#65533;&#65533;&#65533;o.&#65533;&#670;[&#65533;%&#65533;R&#65533;&#65533;&#65533;&#65533;B&#65533;Q&#65533;(&#65533;.;&#917;&#65533;&#58403;?&#942;{&#65533;,&#1678;&#65533;&#65533;%[&#65533;&#65533;&#65533;&#65533;Ya&#65533;&#65533;&#65533;>P&#65533;e>w3&#65533;&#65533;&#65533;&#65533;*&#65533; d&#65533;&#65533;&#65533;L&#65533;&#65533;&#65533;?&#65533;&#65533;&#65533;&#65533;;&#65533;&#987;&#65533;&#65533;&#65533;
_l&#65533;&#65533;;>&#65533;y&#65533;&#65533;&#65533;&#65533;&#294;,&#65533;&#65533;$&#65533;[b&#65533;&#65533;&#65533;&#65533;&#65533;'&#65533;&#65533;]&#65533;\&#65533;&#65533;&#65533;&#65533;&#65533;e&#65533;^],B&#65533;&#65533;&#65533;X+&#65533;pA&#65533;V&#65533;'&#65533;&#65533;!(i&#65533;Z'H&#65533;&#65533;MS4&#65533;[&#65533;&#65533;B9igL/L&#65533;{~5&#65533;e&#65533;&#65533;&#65533;&#65533;&#65533;b&#65533;.&#65533;QK&#65533;&#65533;b&#65533;&#65533;&#65533;0&#65533;
H&#65533;&#65533;&#65533;&#65533;&#65533;&#65533;&#65533;&#65533;&#1234;pH&#65533;~Yd#t&#65533;&#65533;&#65533;D&#65533;&#65533; 	x&#65533;8 t@&#65533;&#65533;&#65533;)8i*FV&#65533;&#65533;nHEZ&#65533;Cc&#65533;&#65533;&#65533;&#369;^&#65533;I&#65533; O&#65533;&#65533;&#65533;@>&#65533;~&#65533;&#65533; /&#65533;A &#65533;&#65533;&#65533;+8A*&#65533;&#65533;THO]&#65533;aMX& &#65533;F(&#65533;&#65533;H&#65533;&#65533;&#65533;I;0&#65533;.P&#65533;&#65533;`	T&#65533;&#65533;`&#65533;]&#65533;&#65533;f(C0&#65533;&#65533;&#65533;2&#65533;!b &#65533;&#65533;&#65533;l 0@*&#65533;GQ&#65533;RG&#65533;
&#65533;&#65533;p&#65533;gZ	$p&#65533;&#65533;&#65533;L&#65533;&#65533;&#65533; 4&#65533;A&#65533;L&#65533;<&#65533;&#65533;N5&#65533;&#1246;g&#65533;pg&#128;( !7&#65533;&#65533;F X(&#65533;&#1492;V6c4&#65533;k&#65533; &#65533;a&#65533;U ,&#65533;$ &#65533;&#65533; O4x&#65533;&#65533;&#65533;L&#65533;GE&#65533;N&#65533;&#65533;A&#60711;=&#1120;3lW&#65533;	&&#65533;&#65533;&#65533;{	5&#65533;&#65533;&#65533;]&#65533;MD8&#65533;&#65533;,&#65533;(a
^ C=&#65533;R&#65533;&#65533;&#65533;&#65533;&#65533;G&#65533;&#65533;Q2&#65533;&#65533;\&#65533;Bn &#65533;	&#65533;2&#65533;&#65533;|&#1154;D&#1449;&#65533;!tC%es
&#65533; x&#65533;E&#65533;&#65533;&#65533;	&#1000;v&#65533;&#65533;T}&#65533;=&#65533;:&#1404;:&#1374;^&#65533;&#65533;LP(&#65533; `&#65533;&#65533;*{&#65533;3-&#65533;&#65533;_iE&#1346; &#65533; 
\&#65533;e>&#65533;:U&#65533;&#65533;s&#65533;&#65533;&#65533;&#65533;T?&#65533;&#65533;5&#65533;&#65533;_&#65533;&#65533;x`&#65533;	&#65533;&#1115;&#65533;&#65533;&#65533;&#65533;&#844;&#65533;.Vf&#65533;M&#65533; 
x@&#65533;0&#1299;&#65533;}&#65533;p&#65533;U&#65533;~&#65533;&#65533;&#65533;<C`&#65533;&#65533;&#65533;0H&#572276;$&#65533;.5&#65533;M&#65533;&#65533;&#65533; 3&#65533;&#65533;&#65533;ip&#65533;J&#1173;&#65533;T&#65533;j@&#65533;=&#65533;00d!8&#65533;U5&#65533;&#65533;Iw=&#65533;NuZ&#65533;&#65533;&#65533;&#65533;&#65533;iW&#65533;
&#65533;iXr&#65533;z&#65533;&#1030;&#65533;&#65533;+&#65533;j 5&#65533;G|&#65533;&#65533;&#65533;}&#65533;h&#65533;&#65533;\&#65533;.&#65533; &#65533;&#65533;2X&#65533;&#65533;&#65533;&#65533;/W&#65533;&#65533;3&#65533;A&#65533;&#65533;\&#65533;/&#65533;W&#65533;&#65533;&#65533;&#65533;hPfZ&#65533;&#65533;5R&#65533;&#65533;&#65533;&#1776;&#65533;,&#65533;M&#65533;dpch t&#65533;&#65533;&#65533;t&#65533;&#65533;&#65533;q&#65533;&#65533;&#65533;"&#65533;&#65533;=h$&#65533;&#65533;&#65533;&#65533;`&#717;&#65533;P/&#65533;!&#65533;#M&#65533;&#65533;J&#720;'&#65533;&#65533;X@&#65533;&#65533;&#65533;<!&#65533;&#65533;&#65533;t&&#65533;&#65533;c&#65533;&#65533; 
$F&#65533;;;{&#65533;^N &#65533;R&#65533;&#65533;l&#65533;p&#65533;&#65533;&#65533;hIk&#65533; &#65533;	b &#65533;'h!W&#65533;&#65533;R&#65533;&#65533;x&#65533;LH{&#65533;8&#65533;/&#65533;vFXc&#65533;s&kJi&#65533;&#65533;h&#65533; &#1523;&#65533;U&#65533;r&#65533;&#65533;&#65533;&#65533;&#65533;&#65533;&#65533; 0&#65533;&#65533;
p&#65533;&#65533;&#65533;&#65533; 8@c$z&#65533;&#65533;.&#65533;&#65533;&#65533;&#65533;u&#65533;&#65533;&#65533;&#65533;* !`&#65533;k$&&#65533;&#65533;,&#1456;&#65533;&#65533;&#65533;&#65533;&#1536;&#65533;'&#65533;AD&#65533;k&#65533;&#65533;WX&#65533;HP&#65533;06wuN&#65533;'&#65533;J&#65533;$a
\C&#65533;n&#65533;*8&#65533;`&#65533;B< &#65533;&#65533;g&#65533;}&#65533;&#65533;t&#65533;&#65533;f&#65533;&#65533;(P&#65533;&#65533;&#65533;l&#65533;v&#65533;&#65533;A	*&#65533;&#65533;&#65533;v&#65533;&#65533;&#65533;&#65533;d&#65533; t@F&#514;RA&#65533;`&#65533;&#65533;&#65533;\&#65533;&#65533;4&#65533;&#65533;&#65533;&#65533;~&#65533;u&#65533;&#65533;<&#65533;#&#65533;&#912;8T $&#65533;'F&#65533;p&#65533;&#65533;>lg&#65533;&#65533;8&#65533;^&#65533; ,&#65533;.&#65533;A&#65533;&#65533;&#65533;&#65533;&#65533;h&#65533;&#65533;P<s&#65533;&#65533;&#65533;m&#65533;, "&#65533;&#65533;6V&#65533;&#65533;U&#65533;&#65533;&#65533;,&#65533;*&#65533;P&#65533;$ &#65533;&#65533;&#65533;&#65533;:z&#65533;&#1826;h&#65533; n&#65533;&#65533;T&#65533;(&#65533;e&#65533;&#65533;&#65533;&#65533;enJ8&#1309;&#65533;B>](7&#65533;&#65533;&#65533;D&#65533;}&#65533;@@b&#1067;&#65533; &#65533;t&#65533;&#65533;&#65533;&#65533;Qi&#65533;p&#65533;Q&#65533;&#65533;m&#65533;&#65533;&#65533;e&#65533;&#65533;^&#65533; &#65533;&#65533;z&#65533;&#243;&#65533;&#65533;&#65533;m#'&#65533;&#65533;x&#65533;@4&#65533;&#65533;1&#20324;&#65533;&#65533;,&#65533;0&#65533;1~&#65533;Y&#65533;a&#65533;=&#65533;&#65533;#&#65533;\ L&#65533;'ZO&#65533;wc&#65533;C`p &#65533;&#65533;E&#65533;&#65533;N23S6&#65533;P&#65533;[&#65533;&#65533; ,pJ&#65533;Te&#65533;?p
&#65533;1#)&#65533;&#65533;5&#65533;&#65533;&#65533;w=&#65533;^PjQ&#65533;k-&#65533;fK&#65533;)@	P&#65533;Qg*8eM&#65533;wk&#65533;&#65533;<&#65533;Q&#65533;&#65533;.&#65533;S!&#65533;R&#65533;Q(&#65533;N`&#65533;,p MJ)C&#65533;)&#65533;Ds$#&#65533; M&#65533;K&#65533;&#65533;fMuX&#65533;&#65533;uy&#65533;1OC{@&#65533;&#65533;A&#65533;"'=&#65533;&#65533; C(0&#65533;# &#65533;_&#65533;`W&#65533;&#65533;G!&#65533;&#65533;@ 4g&#65533;w&#65533; &#65533;pL&#65533;g&#65533;&#65533;e5^ C&#65533; &#65533; &#65533;:9B7&#65533;C-A5x _&#65533;#Xw*C&#65533;-&#65533;W`|EN&#65533;
p&#65533;F&#65533;&#65533;r%p5&#65533;[ .7R
&#65533;Yi&#65533;UFp0&#65533;&#65533;x&#65533;&#65533;@&#65533;&h&#65533;8&#65533;1/&#680;-^{T&#65533;_( vKUR&#65533;&#65533;0m8%&#65533;&#65533;G2R  `3p&#65533;v}XRg ^`H M&#65533;&#65533;$y&#65533;v+8&#65533;Y&#65533;|uh/&#65533;&#65533;&#65533;&#65533;&#65533;&#65533;Er &#65533;_&#65533;Wi0&#65533;(go&#65533;*I&#65533;&&#65533;&#65533;
&#65533;0&#65533;t&#65533;Qwe^&l\p5 &#65533;\l&#65533;7Q46dG&#65533;&#65533;{F&#65533;&#65533;&#65533;&#65533;&#65533;&#65533;#4&#65533;3!	&#65533;7&#65533;[K@&#65533;%x2&#65533;M2&#65533;*p `1&#65533;a`^Pai&#65533;b&#65533;E-P&#65533;F&#65533;&#65533;&#65533;BE-4#7V&#65533;)X/j&#65533;&#65533;!&#65533;wC&#65533;&#65533; $&#65533;oO%=&#65533;&#65533;&#65533;AM&#65533;&#65533;?&#65533;5 &#65533;&#65533;/@S&#65533;k'R&#65533;Ed&#65533;-&#65533; 	&#65533;|Yy&#65533;j]u&#65533;M.&#65533;1=&#65533;H&#65533;&#65533;_&#65533;4^C2
&#65533;B@z&#65533;&#1488;B&#65533;%&#65533;&&#679;-ZG3k&#65533;&#65533;3&#65533;Kv&#65533;R+&#65533;`yw_&#65533;6&#65533;Jot&#65533;l&#65533;%*y%&#65533;&#65533;1+&#65533;pfr|b8&#65533; &#65533;&#65533;/	&#65533;)&#65533;GWc0&#65533;&#65533;,7&#65533;&#65533;Y&#65533;&#65533;j7&#65533; }&#65533;VO&#65533;W^&#65533;RR&#65533;?P+0P&#65533;D^&#1560;&#65533;	,&#65533;a&#65533;&#65533;-&#65533;B&#65533;a?&#65533;2&#65533;&#65533;p
&#65533;B&#65533;d&#65533;4D&#65533;r&&#65533;&#65533;&#65533;.&#65533;)#&#65533;A b@b}e&#65533;`&#65533;&#65533;Q&#65533;&#65533;M&#65533;3&#65533; &#65533;eu&#65533;BM&#65533;i&#65533;&#65533;b\S&#65533;&#65533;S&#65533;&#63709;&#65533;3&#65533;;&#65533;3&#65533;&#65533;Y&#65533;&#807;~&&#65533;&#65533;%&#65533;f0;&#65533; \9.&#65533;4$&#65533;[$&#65533;M&#65533;&#65533;8\&#65533;&#65533;&#65533;&#65533;&#65533;W@Op:&#65533;@S&#65533;&#65533;+~d*&#65533;@&#65533;&#65533;&#65533;&#65533;"h&#65533;2;sA6&#65533;&#65533;T&#65533; 	 9 x&#65533;C <&#65533;.&#210;&#65533;&#65533;&#65533;F&#65533;&#65533;v `M&#65533;&#65533;&#65533;W&#65533;&#65533;xu&#65533;Vp6&#65533;@&#65533; M3&#65533;@V&#65533;M&#65533;&#65533;;&#65533; m&#65533;&#65533;&#65533;&#65533;&#65533;y"&#329;&#65533;&#1288;&#65533;x	* yMujG&#65533; <&#65533;7?&#65533;&#65533;&#65533;&#65533;D	&#65533; &#65533;Bp&#65533;&#65533;R7&#65533;W&#65533;`h`a&#65533;ZPL08&#65533;&#65533; &#65533;&#65533;a<a&#65533;&#65533;&#65533;#&#65533;i'&#65533;F&#65533;&#65533;2$&#65533;&#65533;&#65533;&#65533;6	&#65533;lX&#65533;r&#65533;DL@_&#65533;&&#65533;&#65533;S7&#65533;!&#65533;&#65533;j&#65533;&#65533;*&#65533;HP&#65533;&#65533;&#65533;&#65533;TIRg X&#65533;Dp-0&#65533;&#65533;&#65533;&#65533;t &#65533; p (D&#65533;.&#65533;*&#65533; `8&#65533;?&#65533;&#65533;&#65533;Y4&#65533;7~&#65533;1:&#65533;^@&#65533;&#65533;T&#65533;&#65533;_&#65533;>&#65533;v&#65533;V`K&#65533; &#65533;tU&#65533;Ne&#65533;Q:R&#65533;Td`&#65533;Vp&#65533;;&#65533;D
&#65533; 0&#65533;&#65533;|&#65533;&#65533;&#65533;auxi(p&#65533;J`P*@&#65533;GF&#65533;&dV&#65533;&#65533;&#65533;#  U&#65533;X&#65533;&#65533;Xz&#65533;2-&#65533;D# 	3 L &#65533;&#65533;&#528;&#1447;&#65533;&#65533;URc&#65533;WI@=`0 4`50&#65533;(P"&#65533;!&#65533;"0!&#65533;&#65533;&#65533;&#65533;&#65533; 0A7W&#65533;70=&#271;[&#65533;%&#65533;&#65533;&#65533;&#65533;6&#65533;5&#65533;J&#65533;Oy[&#65533;$&#65533;I&#65533;&#65533;yi&#65533;B&#65533;0$&#65533;N&#65533;&#65533;M&#375;&#65533;Jh&#65533;&#65533;/6L&#65533;&#65533;bW%&#65533;[@M0&#65533;&#65533;&#65533;N&#65533;&#65533;A 
`(&#65533;  X&#65533;ff&#65533;C`$&#65533;9&#65533;&#65533;&#65533;1p6N&#65533; "&#65533;d@&#65533;i P %&#65533;`j&#65533;&#65533;!&#65533;&#65533;& &#65533;W^f&#65533;F&#65533;T&#65533;le _&#65533;^&#65533;&#65533;V&#65533;"&#65533;|&#65533; &01R&#661; >&#65533;j&#65533;#f&#65533;&#65533;&#65533;&#65533;# 40&#65533;&#65533;b&#65533;&#65533;#&#65533;&#65533;&#65533;AY+&#65533;&#65533;=2&#65533;A&#65533;&#65533;@ &#65533;j&#65533;&#65533;^&#65533;u&#65533;&#65533;6ZuU|kQ&#65533;&#65533; &#65533;L@zF,N&#65533;=&#65533;&#65533;a&#65533;&#65533;&#65533;&#65533;&#65533;'B&#65533;9&#65533;x&#65533;&#65533;R&#65533;ZJ \&#65533;E&#65533;&#65533;&#360;X&#65533;c&#65533;V&#65533;'pC&#65533;Y&#1941;^&#65533;xwy5&#65533;&#65533;,&#65533;&#65533;P&#427;F&#65533;Ng&#65533;FPb7&#65533;w5hZ0&#65533;&#1791;&#1921;&&#65533;&#65533;_&#65533;&&#65533;gnh@4&#65533;gGo&#65533;pr]&#65533;2= &#65533;*&#65533;I`&#65533;_0d@&#65533;~l}S&#65533;&#65533;TO&#65533;U&#65533;OK&#65533;&#65533;A pJILj&#65533;9&#65533;g~ &#65533;X&&#65533;&#65533;&#65533;&#65533;&#65533;&#65533;&#65533;!&#65533;&#65533;&#65533;&O&#65533;&#65533;&#65533;&#65533;!&#65533;&#65533;"&#65533;z&#65533;&#65533;3&#65533;B &#65533; 0P&#65533;&#65533;fF\&#65533;&^|LR&#65533;&#65533;R&#65533;{&#65533;%Rf&#65533;DPe&#65533;{'&#65533;ZP}&#65533;&#65533;&#65533;lP&#65533;&#65533;&#65533;&#65533;S&#65533;&#65533;M&#65533;&#65533;J&#65533;&#65533;&#65533;&#65533;=&#65533; ;&#65533;&#65533;&#65533;R&#65533;&#65533;:7&#65533;CY&#65533;5@&#65533;TX&#65533;|&#65533;&#65533;L&#65533;W&#65533;&#65533;*&#65533;(V=0?u `A&#65533;&#65533;
`P/&#65533;&#65533;VD2h!&#65533;&#65533;&#65533;&#65533;A&#65533;&#65533;&#65533;D&#65533;&&#65533;QW &#65533;&#65533;
r&#65533;h&#65533;&#65533;:u&#65533;&#65533;Go&#65533;&#65533;&#65533;>&#65533;Y`&#65533;&#65533;&#65533;&#65533;&#65533;U&#65533;'e&#65533;&#65533;$a0&#65533; i&#65533;&#65533;&#65533;,&#65533;8`&#65533;{m$&#65533;3iV5&#65533;F-:&#65533;S&#65533;&#65533; V&#65533;-&#65533;&#1065;&#65533;&#621;uF&#65533;&#65533;&#65533;@X&#65533;"&#65533;&#65533;!&#65533; &#65533;&#65533;f=PI&#65533;R`X&#65533;VPY&#65533;^&#65533;&#65533;&#65533;&#65533;&#65533;&#65533;F&#65533;&#65533;&-3 
` &#65533;-p&#65533;&#65533;&#65533;&#65533;kV&#65533;&#65533;&#1801;&#65533;_s &#65533;JP&#65533;&#65533;&#65533;*&#65533; kdu&&#65533;&Y-_\#&#65533;:&#65533;&#65533;jhS&#65533;  1&#65533;&#65533;&#65533;&#65533;$K&#65533;M/&#65533;@9&#65533;>PN XPw*&#65533;b+&#65533;&#65533;&#65533;&#275;"&#65533; &#65533;&#65533;&#65533;&#65533;F&#65533;&#65533;&#65533;)&#65533;&#65533;&#65533;!M&#65533;&#1789;-;	P;&#65533;y&#65533;&#65533;h&#65533;;0+&#65533;&#65533;&#65533;' &#65533;&#65533;&#65533;&#65533;0&#65533;&#65533;]&#65533;&#65533;]5&#65533;L&#65533;&#65533;x&#65533; &#65533;&#65533;!`(&#65533;/1`>&#65533;&#65533;:P9&#65533;9&#65533;_@&#65533;Z &#65533;1&#65533;<g&#65533;&#65533;S&#65533;jDm&#65533;k7&#65533;Q&#65533;&#65533;&#65533;&R&#65533;IZ&#65533;N R&#65533;OA`5&#65533;90&#65533;8&#65533;3&#65533;&#65533;&#65533;&#65533;V&#65533;;E5&#65533;=&#65533;G&#65533;m&#65533;&#65533;&#65533;T&#65533;m&#65533;g&#65533; UYo&#65533;&#65533;9&#65533;A&#65533;&#65533;*&#65533;&#206;&#65533;&#65533;C &#65533;W@&#65533;&#65533;O&#65533;&#65533;a_&#65533;0&#65533;&#65533;YP&#65533;Y0A&#65533;]&#24936;p'x)&#65533;B&#65533;&#65533;&#65533;,_&#65533; P&#65533;&#65533; &#65533;&#65533;D&#65533;&#65533; J&#65533;&#1133;&#65533;H5;&#65533;(&#65533;Q&#65533;`NP&#65533;&#65533;,&#65533;&#65533;&#65533;W&#325;}W&#65533;
 A&#65533;&#818;&#65533;&#65533;&#65533;}{&#65533;)&#65533;&#65533;&#65533;9i^d&#65533;=%b &#65533;-&#65533;-&#65533;&#65533;&#65533;W&#65533;"EC&#65533; &#65533;&#65533;kG&#65533;&#65533;&#65533;H&#65533;#&#905;&#1914;&#65533;?&#65533;J&#65533;&#65533;*|&#1822;f&#65533;&#65533;?&#65533;}n&#65533;d&#65533;&#65533;g&#65533;&#65533;'&#65533;&#65533;&#65533;E&#65533;;&#65533;&#65533;&#65533;l#@0&#65533;Qe&#503;&#65533;&#65533;O\+&#65533;3I")&#65533;&#65533;&#65533;y&#65533;&#65533;&#1753;&#65533;+r&#65533;&#65533;#&#65533;@
@.&#65533;&#543;5\JlR&#65533;^&#10218;&#65533;&#65533;&#65533;x&#65533;&#65533;"&#65533;&#65533;&#65533;&#65533;33l&#65533;@@l&#65533;&#65533;k&#65533;WS&#65533;&#65533;c&#65533;_I>;8zr&#65533;{&#65533;&#65533;&#275;&#65533;&#65533;.&#65533;O0&#65533;&#65533;&#65533;]&#65533;&#65533;Y.&#65533;&#65533;&#65533;p\BU&#65533;:&#65533;Z&#65533;}a&#65533;&#65533;6&#65533;
&#65533;5&#65533;&#65533;b,vte&#65533;\&#65533;&#65533;r&#1470;z8&#65533;s&#65533;&#65533;`&#65533;S&#65533;&#65533;&&#65533;&#2047;&#65533;&#65533;&#65533;&#65533;-p< M0aMWh &#65533;&#65533;&#65533;d`5&#65533;7&#65533;vm_&#65533;'3VX*&#65533;S8&#65533;!&#65533;n&#65533; &#65533;!&#65533;7P&#65533;Q&#65533;[&#65533;\&#65533;Q0W&#65533;&#65533;Z&#65533;S0&#65533;;&#65533;~^77&#65533;&#65533;&#65533;&#65533;d&#65533;\R&#65533;&#65533;}V7&#65533;&#65533;G&#65533;&#65533;&#65533;&#65533;`Pp&#65533;o&#65533;&#65533;E&#65533;g8&#65533;&#65533;v+&#65533;&#65533;0"&#65533;&#65533;&#65533;4&#65533;&#65533;&#65533;^&#1324;&#65533;&#65533;&#1136;&#65533;&#132;&#65533;&#65533;	*@&#65533; 1@&#65533;&#65533;  @&#65533;&#65533;B&#65533;>&#65533;Q&#65533;D&#65533;&#65533;80aB&#65533;7.&#296;P@&#65533;&#65533;FVD&#65533;R%&#336;W&#65533;&#65533;S&#65533;L&#65533;.7&#65533;4&#65533;&#65533;N&#65533;=}&#65533;T&#65533;P&#65533;E&#65533;E&#65533;&#65533;&#65533;&#348;&#1156;%&#1228;nvt&#65533;&#65533;&#1254;&&#65533;J;&#1379;&#752;e&#862;eh&#65533;#&#1603;I&#1918;&#65533;W&#65533;&#65533; KjE&#65533;&#65533;![&#65533;;~&#65533;i&#65533;&#65533;&#1533;&#65533;&#65533;F&#65533;X&#65533;T&#65533;K&#65533;&#65533;Y&#65533;d&#65533;=&#65533;]&#65533;&#65533;&#65533;&#1957;Nj&#65533;5,&#65533;&#65533;c&#869;M&#65533;F&#65533;&#65533;&#65533;&#685;]&#65533;:&#65533;.j&#65533; &#65533;&#65533;&#65533;X&#65533;C&#65533;&#65533;&#65533;&#65533;\8M&#65533;&#65533;&#65533;&#65533;<[&#65533;p&#65533;|e&#65533;&#65533;&#65533;cS&#65533;^;3&#478;]{Z&#65533;&#573;O&#65533;&#65533;&#65533;v&#65533;&#65533;&#65533;nU!&#65533;&#65533;k&#65533;34y&#65533;&#65533;{$ ^&#65533;~&#65533;&#65533;&#65533;&#1743;&#65533;0&#65533;&#65533;&#36655;&#65533;m&#65533;&#65533;H&#65533;A&#65533;r&#65533;?	&#65533;&#65533;&#65533;QZN&#65533;&#65533;&#65533;h<&#65533;0&#65533;37|&#65533;&#65533;ODQ&#65533;&#65533;&#65533;`B&#65533;(&#65533;&#65533;Rlh9&#1774;&#65533;&#65474;2d&#65533;*F&#65533;&#65533;9&#65533;$r&#65533;&#65533;^D&#1205;&#65533;+"&#65533;k&#65533;&#65533;6&#65533;@&#65533;XO&#65533;&#65533;&#1704;G&#65533;&#65533;&#65533;j&#65533;&&#65533;t&#65533;&#65533;$&#988;+L#&#65533;Ti&#65533;>&#65533;&#65533;"&#65533;&#65533;&#65533;(&#3844;
&#65533;H X&#65533;6&#65533;,d&#65533;P&#65533;&#65533;B&#65533;d&#65533;-&#65533;&#65533;$S&#65533;&#65533;&#65533;&#65533;	6Q&#65533;&#65533;H&#65533;&#65533;0&#65533;&#65533;
&#65533;j7&#65533;&#65533;&#65533;?CW&#65533;&#65533;&#65533;&#65533;&#65533;&#1384;&#65533;&#65533;&#65533;*&#65533;
&#65533;a[&#65533;i&#65533;&#65533;^&#65533;&#65533;&#65533;<&#65533;p&#65533;H &#65533;&#65533;kIHV&#65533;&#65533;&#65533;&#65533;X&#65533;*+h[k&#65533;Nc&#65533;c&#65533;y&&#65533;p&#65533;9&#65533;X@&#65533;&#65533;7&#65533;&#65533;&#65533;z&#65533;N&#65533;k&#65533;&#65533;NZj&#65533;&#65533;i&#65533;&#65533;&#65533;%&#65533;"
&#65533;&#65533;q&&#65533;&#65533;_ZYd"X&#1056;&#65533;0&#65533;&#274;&#65533;&#65533;&#65533;&#65533;z[&#65533;_&#65533;>&#65533;&#65533;-&#65533;6&#65533;&#65533;c&#65533;W\g&#65533;=9\e&#65533;&#65533;&#65533;V:qd&#65533;2(&#65533;D&#65533;&#65533;]7&#65533;$&#65533;&#65533;C&#65533;&#65533;&#65533;&#829;&#65533;&#65533;}&#65533;g&#65533;Q$&#740;&#65533;&#65533;X&#65533;&#65533; &#65533;N&#65533;!y&#65533;&#65533;S&&#65533;&#65533;g&#65533;&#65533;&#339;B&#65533;H"&#65533;>&#65533;&#65533;@=&#65533;&#65533;"z&#65533;H.&#65533;&#65533;M&#65533;&#65533;}&#65533;&#65533;&#1310;qkm&#65533;p&#65533;&#65533;&#65533;&#65533;"}&#65533;&#65533;&#65533;am&#65533;3[:&#65533;&#65533;V&#65533;&#65533;W&#65533;&#65533;F&#65533;d&#65533;&#65533;&#65533;Si&#65533;&#65533;=?&#65533;T&#65533;U&#65533;&#65533;{.&#65533;&#65533;Xr::&#65533;&M&#65533;&#65533;&#65533;Nhlq2&#65533;p&#65533;'&#65533;&#65533;&#65533;T&#65533;&#65533;@TQ&&#1811;&#65533;~<&#65533;&#473;FM&#65533;0&#65533; ^!&#65533;<&#65533;kw&#65533;'&#65533;i7&#65533;&#65533;:&#65533;5W&#65533;&#65533;&#65533;&#65533;&#65533;&#65533;Jv&#65533;v&#65533;&#65533;EqGS}&#230;A&#65533;O&#65533;&#65533;&#65533;d&#65533;7&#65533;&#65533;e&&#65533;&#340;<&#65533;X&#65533;&#65533;&#1310;-&#65533;Q&#65533;sN&#65533;&#65533;&#65533;&#65533;&#65533;&#65533;h&#65533;&#603;&#65533;&#1975;$&#65533;g~+&#65533;|&#510;&#65533;&#65533;I"&#65533;&#65533;&#65533; &#65533;^&#1295;`&#65533;+Y
&#65533;2d &#65533;&#65533;&#65533;&#65533;@&#65533;d &&#65533; ^:'&#65533;&#65533;d/K&#65533;&#65533;X&#65533;r3 &#65533;&#65533;t&#65533;&#65533;jP&#65533;&#65533;xEj5m&#6155;<x&#65533;&#65533; &#65533;&#65533;HA&#65533;dtQ&#65533;&#65533;
I&#65533;&#65533;&#65533;&#65533;&#65533;*l0Ta&#65533;0&#65533;&#65533;J+&#65533;h&#65533;2&#65533;&#65533;e4&#65533;&#65533;H&#65533;&#65533;&#65533;"rdO8j"&#65533;&#65533;&&#65533;9&#65533;.&#65533;&#65533;&#65533;&#65533;d FF,Qvs&#65533;C &#65533;	M&#65533;Z.1&#65533;.&#65533;#t!&#65533;x&#65533;%`&#65533;&#65533;~&#65533;3&#65533;&#65533;1&#65533;Z&#65533;&#65533;&#65533;X&#65533;v@&#65533;&#65533;u3Q[&#65533;&#65533;&#1064;&#65533;tJ&#65533;&#626;0&#65533;&#65533;]&#65533; T&#65533;40&#65533;&#65533;`&#65533; (&&#65533;g&#283797;&#65533;$&#65533;&#65533;$ t&#65533;	d&#65533;&#65533;&#65533;Z&#65533;&#65533;@&#65533;2&#65533;xJ&#65533;=&#65533;&#65533;S&#65533;)&#65533;%&#65533;&#65533;X&#65533;&#65533;&#65533;&#65533;&#65533;]&#680;CA&#65533;&#65533;8&#65533;9&#65533;&#65533;G&#65533;&#65533;&#1226;&#65533; ,&#65533;p&#65533;&#65533;&#65533; @ &#65533;&#65533;4&#65533;`&#65533;&#65533;&#65533;&#65533;* &#65533;
X&#65533;&#65533;R60&#65533;$A	J8&#65533;N$BjU&#1401;&#65533;&#65533;
&#65533;&#65533;%R&#1098;	&#65533; 6&#65533;&#65533;&#65533;@UxC#F&#65533;&#65533;&#65533;&#1193;O&#65533;&#65533;;IV_&#65533;B&#65533; &#65533;v&#65533;&#65533;l:$A&#65533;&#65533;&#65533;&#65533; &#65533;&#65533;&#65533;)X&#65533;"&#65533;  &#65533;	  @&#65533;&#65533;@*&#65533;A&#65533;P&#65533;&#65533; K&#65533;&#65533;&#65533;`&#65533;?T&#65533;pD&#65533;&#65533;@`ba&#65533;&#65533;&#65533; G`&#65533;E*X&#65533;
V&#65533;bcP&#65533;f&#65533;&#65533;&#65533;B;&#65533;[&#65533;&#65533;8&#65533;&#65533; 0&#65533;&#65533;@Gp&#65533;&#65533;&#1029;0&#65533;&#1100;v&#65533;3&#65533;&#65533;d&#65533;1`Q&#65533;54&#65533;'&#65533;&#65533; f&#65533;&#65533;&#65533;D&#65533;|&#65533;&#65533;P 8 &#65533;&#65533;&#65533;4&#65533;&#65533;h`B&#65533;nFp@&#65533;'0&#65533;	T&#65533;&#65533;&#65533;&#65533;D&#65533;&#65533;&#65533;&#65533;4&#65533;t&#2055;@8&#65533;&#65533;x1&#65533;&#65533;&#65533;^&#65533;&#65533;&#65533;&#65533;&#65533;1D&#65533;Q&#65533;&#65533;&#65533;&#65533;&#526;&#65533;B&#65533; tv&#53854;&#65533;>&#65533;z'&#65533;lkH~&#65533;<)&#65533;&#65533;@V&#65533;&#65533;2&#65533;&#65533;&#65533;&#65533;&#65533;&#65533;&#65533;&#65533;	/&#65533;&#65533;-H&#65533;.&#65533;&#65533;&#65533;"H&#65533;&#65533;&#65533;&#65533;#&#65533;t`(T!Y&#65533;&#65533;&#65533;-<9[8&#65533;&#65533;&#65533;&#65533;/&#65533;a&#65533;@D#2Q
X&#65533;"&#65533;&#65533;E.&#65533;l&#65533;_&#65533;B&#893;&#65533;0&#65533;Qc &#65533;&#65533;X&#65533;1&#65533;1&#65533;d8&#65533;&#65533;82&#65533;&#65533;&#65533;Jx&#65533;@&#65533;.&#65533;B6&#65533;g&#65533;&#903;&#65533;&#65533;:<2z (&#65533; &#65533;;(&#65533;&#65533;&#65533;&#65533;0&#65533;7&#65533;2&#65533;\&#65533;&#65533;,q&#65533;/0A1X&#65533;	H&#65533;&#65533;&#65533;&#65533;6hA	&#1179;&#65533;`=(&#65533;K&#65533;&#65533;Rb+a	&#65533;&&#65533;&#176;:&#65533;&#65533;&#65533;`D&#65533;1&#65533;hW&#65533;&#65533;&#65533;&#65533;&#65533;2a
W&#65533;b&#65533;(&#65533;K&#65533;J&#65533;&#65533;j*47&#65533;&#65533;&#332;Y&#65533;,a&#65533;ic&#1251;!&#65533;&#65533;B&#65533;m&#65533;&#65533; &#65533;i&#65533;&#65533;Vw)&#65533;A&#1098;^&#65533;&#660;&#65533;}&#65533;o&#65533;L`&#65533;"|pC&#65533;&#65533;'X!&#65533;&#65533;&#65533;&#65533;@5&#65533;&#65533;&#65533;&#65533;&#65533;+x&#65533;&#65533;&#65533;&#65533;#&#65533;/|Q&#65533;&#65533;y&#352;&#65533;1d>s&#65533;&#65533;]4F&#65533;&#65533;&#65533;&#65533;e0&#65533;W&#65533;Dx&#65533;&#65533;N&#65533;W-\&#65533;h&#65533;jx-{&#65533;6&#65533;&#65533;&#65533;&#65533; 9D&#65533;<@2&#1072;I&#65533;&#65533;&#65533;&&#65533;&#65533;k<&#65533;[&#65533;B&#65533;&#65533;D$ Q&#65533;R&#65533;&#65533;&#65533;&#65533;D'@&#65533;\&#65533;B&#65533;&#65533;&#287;&#65533;Lm&#65533;&#65533;?&#65533;&#65533;|?aM(&#65533;S&#65533;	U&#65533;&#1971;x&#65533;t&#65533;dX&#65533;FL&#65533;W}&#539; 
&#65533;&#65533;&#65533;&#65533;R&#65533;&#65533;P&#65533;&#65533;&#65533;=F&#65533;&#65533;&#65533;J^T&#65533;&#65533;s&#65533;&#65533;&#65533;&#65533;&#65533;;&#65533;&#65533;&#65533;'&#65533;&#1159;1&#65533;.z*&#65533;&#65533;&#65533;,L&#65533;&#65533;l&#65533;&#1828;s&#65533;&#65533;&#65533;q<&#65533;h8"&#65533;49@D &#65533; @!&#65533;@&#65533;.&#65533;&#65533;w&#65533;&#65533;&#65533;*d&#65533;&#65533;&#65533;{g&#65533;S&#65533;Y?T&#65533;&#65533;&#65533;&#65533;rb&#65533;&#576;&#65533; &#65533;&#65533;&#65533;R&#65533;&#65533;+SoIO&#65533;<&#65533;&#65533;<&#65533;&#65533;&#65533;&#65533;@&#1028;Z c &#65533;&#65533;&#65533;&#65533;K&#65533;&#65533;&#65533;&#65533;+?0:!&#65533;&#65533;<r&#65533;=&#65533;+&#65533;&#65533;Ye@d8&#65533;a &#65533;` &#65533;^&#65533;[&#65533;?&#65533;&#65533; &#65533;#V&#1151;&#65533;&#36820;P&#65533;&#65533;p&#65533;&#65533;&#65533; 8&#65533;@&#65533;7&#65533;&#65533;Z8&#65533;&#65533;&#65533;@&#65533;k&#65533;1&#65533;&#65533;-&#65533;&#65533;&#65533;&#190;+?&#65533;C8&#65533;&#65533;e&#65533;&#65533;U(&#65533;&#65533;>&#65533;&#65533;0&#65533;&#65533; &#65533;&#65533;&#65533;&#65533;I>&#65533;x&#65533;&#65533;B)&#65533;&#65533;S&#65533;&#65533;Q&#65533;&#528;8&#65533;&#65533;&#640;0D&#65533;Y&#65533;&#65533;&#65533;KB$,&#65533;'&#65533;&$&#65533;T&#65533;(&#65533;@&#65533;+&#65533;&#65533;_9]&#65533;&#65533;Wh&#65533;"PQ&#65533;I&#65533;&#65533;P&#65533;&#65533;N&#65533;&#65533;C&#65533;;p&#65533;/&#65533;&#65533;&H =rC&#65533;K&#65533;&#65533;r3&#65533;&#65533;&#65533;X&#65533;&#65533;&#65533;l&#65533;&#65533;x 0F&#65533;&#65533;&#319;&#251;%l&#65533;&#65533;Fw*&#65533;g0]x&#65533;PpC`&#65533;? E'p&#65533;&#65533;&#65533;&#65533;F &#65533;&#65533;&#65533; &#65533;&#43535;&#65533;&#65533;`&#65533;&#65533;&#65533;&#65533;"W&#65533;&#65533;&#65533;PCY&#65533;&#65533;&#65533;&#13444;H&#65533;	&#65533;&#65533;+0I&#65533;&#65533;T &#65533;>&#65533;=B=&#65533;&#65533;&#65533;&#65533;&#65533;f0^&#65533;&#65533;?&#65533;[x&#65533;R T(&#65533;O&#1028;JpF&#65533;IX&#65533;A&#65533;80&#65533;+&#65533;&#65533;*X&#65533;P0&#65533;&#65533;&#1402;	v&#65533;@"&#65533;C2QG&#65533;&#65533;wd&#65533;&#65533;&#65533;&#65533;P$?&#65533;GP 
H&#65533;&#65533;&#65533;58&#65533;`0?&#65533;&#65533;@&#65533;y&#65533;&#65533;&#65533;3JJ_a&#65533;k&#65533;&#65533;tJ&#65533;l&#65533;e&#65533;9e&#65533;Y&#516;P&#65533;U&#65533;D&#65533;&#65533;0&#65533;&#65533;2&#65533;'&#65533; &#65533;&#65533;&#65533; 
 &#65533;h&#65533;&#65533;j&#65533;&#65533;K&#65533;&#65533;&#65533;`422RxkG"a&#65533;&#65533;z&#65533;&#65533;&#65533;I&#65533;&#65533;&#65533;&#65533;&#65533;&#65533; &#65533; h/&#65533;&#65533;J&#65533;1&#65533;H&#65533;Yc&#65533;\H3^ &#65533;r&#65533;&#65533;SO&#65533;&#65533;F&#65533;Q&#65533;&#65533;G8&#65533;?&#65533;&#65533;: &#65533;?&#515;<&#1027;>&#65533;8`&#65533;&#65533;d&#65533;5X&#65533;&#65533;4&#65533;.x*&#65533;,&#65533;"&#1025;``&#65533;&#65533;	&#65533;K	&#65533; &#65533;!&#65533;"&#65533;_&#65533;&#65533;&#65533;&#65533;1&#65533;&#65533;,&#65533;&#65533;$L&#65533;($&#65533;&#65533;I&#65533;&#65533;G &#65533;&#65533;A&#65533;&#65533;}J&#65533;K&#65533;f Ac&#65533;Y&#65533;&#65533;L&#65533;N&#65533;W&#65533;Q&#65533;&#65533;=&#65533;&#65533;4&#65533;%9&#65533;&#65533;&#65533;&#65533;&#65533;&#65533;(&#65533;`&#65533;&#65533; h&#65533;e &#65533;z&#65533;&#65533;&#65533;P &#65533;\&#65533;0 &#65533;k&#65533;t&#65533;&#65533;x&#65533;&#65533;K&#65533;&#65533;D<&#65533;&#65533;N&#65533;&#65533;&#65533;&#65533;N&#65533;&#65533;N&#65533;@ 	h&#65533;$@&#65533;>&#65533;R&#65533;&#65533;_B'L&#65533;Z&#65533;;&#65533;&#65533;(H &#65533;&#65533;&#65533; 8&#65533;%&#65533;&#65533;&#65533;H&#65533;&#65533;&#65533;&#65533;&#65533; 	8&#65533;y&#65533;&#65533;&#65533;&#65533;(8&#65533;"&#65533;&#65533;&#65533;%I?&#65533;&#635;&#65533;&#65533;&#65533;&#65533;&#65533;&#65533;&#65533;=
4d&#65533;zQ&#65533;&#65533;&#65533;X 	X&#65533;*&#65533;&#65533;&#65533;4&#65533;c|?d&#65533;KP&#65533; &#65533;Kc$&#65533;&#65533;PF&#65533;#E]bC&#65533;&#65533;%=)  &#65533;a&#65533;&#65533;EI&#65533;TH&#65533;&#65533;)L6&#65533;yS&#65533;&#1271;&#65533;&#65533;&#65533;@&#65533;A&#65533;V&#65533;&#65533;b &#65533;
;%td0&#65533;&#65533; ,&#65533;&#65533;&#65533;&#65533;A&#65533;&K"&#65533;8&#65533;^&#658;&#65533;&#65533;&#65533;&#65533;&#65533;&#65533;yA&#65533;U&#65533;&#65533;&#65533;R&#65533;I5t&#65533;&#65533; H3&#516;YP&#65533;&#65533;D&#65533;&#65533;{&#65533;&#65533;&#65533;&#195;&#65533;&#65533;&#65533;i&#65533;"&#65533;&#65533;&#1682;&#65533;&#65533;&#65533;%&#1618;F{T8MS&#65533;W&#65533;)&#65533;{&#65533;&#65533;&#1441;((w|&#65533;x&#65533;W&#65533;&#65533; &#65533;&#65533;DP](&#65533;Q{&#65533;&#65533;d&#65533;qI&#65533;a&#65533;Fh&#65533;!P&#65533;&#65533;&#65533;f&#65533;:&#65533;&#65533;N&#65533;&#65533;K&#65533;&#65533;!&#65533;&#65533;e&#1897;&#65533;&#65533;&#65533;&#65533;&#65533;&#1501;H&#65533;m&#602;T&#65533;x&#65533;h&#65533;&#65533;1@0c&#65533;&#65533;{XgXa&#65533;S&#65533;C&#65533;+&#65533;X&#65533;&#65533;&#65533;!&#65533;y&#768;.&#65533;&#26914;&#65533;&#65533;&#65533;TN-&#65533;&#65533;&#65533;&#65533;&&#65533;I&#65533;A.&#65533;h &#65533;&#65533;< Y&#65533;&#65533;cX&#65533;&#65533;+D&#65533;&#65533;U &#65533;.&#513;&#65533;&#65533;&#65533;&#65533;Kg&#65533;&#65533;y&#65533;&#65533;&#65533; &#65533;&#65533;&#65533; &#65533;S&#65533;&#65533;	M&#65533;:2&#65533;&#65533;( &#65533;&#65533;8&#65533;T&#65533;d?'&#65533;W&#65533;&#65533;Ex-&#65533; ,&#65533;&#65533;&#65533;I&#65533;[&#65533;X&#65533;&#65533;&#65533;&#65533;4&#65533;&#65533;&#65533;&#65533;$&#65533;&#65533;#&#65533;&#65533;P80^H'+&#65533;&#65533;&#65533;=&#65533;L&#65533;b D #&#512;r< 8T&#65533;&#65533;&#65533;5Y&#65533;&#65533;&#65533;XjU^&#65533;&#65533;W!2&#65533;2&#65533;&#65533;&#65533;&#65533;.&#65533;LXa&#65533;@&#65533;S&#1746;aa&#65533;J&#65533;2P@&#65533;&#65533;&#65533;&#65533;&#65533;-&#65533;&#65533;X7&#65533;^&#65533;P&#1885;P&#65533;&#41847;&#65533;E&#1667;( h 	&#65533;&#65533;J&#65533;]
<7&#65533;&#65533;!]&#65533;'3&#65533;4 =&#65533;&#65533;K&#65533;e&#65533;&#65533;&#65533;&#65533;&#65533;_h&#65533;&#65533;&#65533;M-&#65533;P&#65533;&#65533;&#65533; x5H&#65533;Mx&#65533;_&#65533;&#65533;3&#65533;\(&#65533;@(`(&#65533;&#65533;&#65533;&#65533;&#65533;&#65533;U	V&#65533;&#65533;&#65533;&#65533;&#65533;&#65533;&#65533;&#65533;)&#65533;)&#65533;&#65533;p &#65533;&#65533;@&#65533;^0&#65533;&#65533;&#65533;i&#65533;&#65533;&#65533;TX&#65533;(&#65533;&#65533;&#65533;`&#65533;WG&#65533;&#65533;&#65533;&#65533; &#65533;8&#65533;&#65533;&#65533;yq&#1875;&#65533; &#65533;&#65533;(OQ&#65533;&#65533;_(&#65533;&#65533;&#65533;&#65533;&#65533;f(Y&#65533;3&#65533;&#1024;	h =&#65533;8&#65533;Q3&#65533;&#65533;!N&#65533;5&#65533;"&#65533;p &#65533;(h&#65533;G&#65533;^q;&#65533;&#65533;Z&#65533;XF&#65533;&#65533;&#65533; &#65533;&#65533;C&#65533;!&#65533;\&#65533;Efd~i
&#65533;m&#65533;H&#65533;pKx_&#65533;<&#65533;*&#390;%&#65533;&#65533;W&#65533;&#65533;,`hZ&#65533;&#65533;&#65533;
vT &#65533;&#65533;k&#65533;&#65533;m&#65533;&#65533;&#65533;*X&#65533;V&#65533;&#65533;&#65533;&#65533;&#65533;F&#65533;c7	<&#65533;\G&#65533;/&#65533;&#65533;&#65533; ir&#65533;r>&#65533;&#65533;&#1486;5&#65533;g&#65533;&#65533;&#400;^&#65533;LZ&#65533;%&#65533;&#65533;0&#65533;&#65533;&#65533;\&#65533;3&#65533;&#65533;eH\&#1540;8H&#65533;h&#65533;B&#65533;w&#65533;)"{&#65533;&#65533;rg&#65533;iNSf&#65533;&#65533;&#65533;3&#65533;\`XA&#65533;eh&#65533;J&#1586;!ph&#65533;xlCi&#65533;&#65533;&#65533;&#65533;^3}&#1255;0 )&#516;^&#65533;QAl&#65533;ZH3&#65533;(&#65533;?&#65533;&#65533;&#65533;.&#65533;&#65533;h&#65533;&#65533;&#65533;&#65533;8 0&#65533;&#65533;3%&#65533;y'&#65533;4&#65533;B%&#65533;&#65533;&#65533;&#65533;&#1381; j&#65533;ni&#65533;&#65533;&#1933;@&#65533;3&#65533;&#65533;&#65533;&#65533;Q&#65533;b&#1541;W&#65533;=&#65533;&#65533;&#65533;&#65533;&#65533;6X&#65533;&#65533;&#65533;&#1707;.j84 5(&#65533;bl&#65533;`P&#65533;`&#65533;&#65533; 8&#65533;&#65533;&#65533;XU~k3&#396;&#65533;aY$&#65533;X&#65533;#&#65533;e(&#65533;Y&#65533;Cx&#65533;%x&#65533;r&#65533;N-	g.&#65533;&#65533;&#65533;&#65533;b&#65533;yd&#65533;-&#65533;`&#65533;&#65533;>&#65533; &#65533;St^&#65533;&#934;&#1446;KQFV&#446;;e&#65533;&#65533;S&#65533;81&#65533;h &#65533;&#65533;4&#65533;&#65533;&#65533;&#65533;b9&#65533;}L=_ &#65533;;&#65533; &#65533;2&#65533;^O&#65533;&#65533;&#65533;&#65533;&#65533;`&#65533;0&#65533;9&#65533;&#65533;B&#1536;&#65533;vc&#65533;V&#65533;&#65533;&#65533;&#65533;V<&#65533;&#65533;&#65533;& 	 &#65533;P8&#65533;&#65533;&#65533;S&#65533;&#65533;	Jo&#65533;V>&#65533;h&#65533;i&#65533;
`&#65533;&#65533;&#65533; @&#65533;&#65533;]&#65533;n&#65533;`&#65533;^&#65533;6b&#65533;&#1187;&#65533;&#65533;&#65533;&#65533;)7&#65533;p&#65533;&#65533;&#65533;xp#&#65533;&#65533;|&#65533;pj&#65533;&#65533;i&#65533;Q&#65533;&#65533;&#65533;m&#65533;U&#65533;&#65533;&#65533;&#65533;"Q]&#65533;&#65533;Q&#375;6&#65533;&#65533;]&#65533;&#34537;h&#65533;&#65533;3&#65533;l&#65533;4&#65533;&#65533;nqx}&#65533;j}&#1885;&#65533;&#65533;Za&#65533;s&#65533;&#65533;&#65533;0&#65533;n&#65533;&#65533;&#65533;&#65533;v&#65533;!z&#65533;&#65533;qNE&#65533;9Z&#65533;&#65533;&#65533;N&b&#65533;&#65533;Ri6&#65533;&#65533;"&#65533;r&#65533;`q&#65533;~&#65533;w4L#&#65533;&#383;5V%&#65533;[*g&#65533;m5)r&#65533;&#65533;W&#65533;6&#65533;"&#1193;W&#65533;&#854;?t&#65533;'G&#65533;6g&#65533;G&#65533;&#65533;&#65533;s&#65533;&#65533;&#65533;&#65533;&#65533;Kuc&#65533;!&#65533;&#65533;e/"&#65533;x&#65533;&#65533;&#65533;&#65533;&#65533;&#65533;\&#65533;jq:&#65533;&#65533;s&#65533;&#1754;0]c=&#65533;2u&#65533;&#65533;72?R:&#65533;p&#65533;&#65533;{p&#65533;&#65533;l&#65533;&#65533;tXg&#65533;&#65533;&#65533;$?v&#65533;&#65533;a
&#65533;J&#65533;aC&#65533;K&#65533;&#1684;>&#65533;&#1646;&#65533;`gd&#65533;&#65533;&#65533;d&#65533;smCcM&#65533;ON&#1994;&#65533;,&#65533;0+&#65533; &#512;	&#65533; &#65533; h&#65533;&#65533;&#65533;&#65533;P&#65533;&#65533;&#65533;~&#65533;[l&#65533;&#65533;"&#65533;Tr&#65533;j&#65533;G&#65533; Q&#65533;}
u&#65533;@&#65533;?! @p#&#65533;&#65533;*(=0EP&#1024;W&#51672;^~q&#65533;q&#65533;&#65533;&#65533;&#65533;	&#1109;&#65533;X&#65533;A&#65533;&#65533;&#65533;&#65533;w&#65533; &#512;&#65533;&#65533; @&#65533;&#65533;_%&#65533;&#65533;,&#65533;dC&#65533;? &#65533;G&#1028;Sp&#65533;X&#516;7&#65533;&#65533;&#65533;&#65533;AE&#65533;>&#65533;G&#65533;+&#65533;0&#65533;&#65533;J&#65533;&#985;p&#65533;&#65533;&#1081;L P &#65533; h&#65533;&#65533;&#65533;&#65533;&#65533;&#65533;&#961;&#65533;&#65533;3x9&#65533;?PNp&#65533;]b&#65533;&#65533;c&#65533;&#65533;c&#65533;&#65533;&#65533;T&#65533;&#65533;&#65533;#z&#65533;h&#65533;&#65533;&#65533;&#65533;&#65533;%&#65533;&#65533;&#65533;`&#65533;&#65533;&#65533; &#65533;&#65533; &#65533;&#65533;&#65533;&#65533;$&#65533;/&#65533;.&#65533;&#65533;&#65533;?E&#65533;&#65533;&#65533;g&#65533;G&#65533;&#65533;&#65533;J&#65533;UX&#65533;W&#65533;&#65533;^0=H&#65533;&#65533;&#65533;<x
H|#&&#65533;j&#65533;&#65533;s&#65533;,`&#65533;&#65533;&#65533;&#691;<&#65533;&#65533;P&#65533;&#168;&#65533;&#65533;&#65533;@p&#65533; %&#65533;&#65533;4x&#65533;&#65533;O&#65533;&#65533;P&#65533;&#65533;]@&#1315;&#65533;&#65533;&#65533;&#65533;&#65533;&#65533;9&#65533;&#65533;&#65533;&#65533;&#65533;IH&#65533;&#65533;&#65533;uV&#65533;$H&#65533;N&#65533;4&#65533;&#65533;&#65533;`&#65533;&#65533;&#65533;&#65533;$&#65533;p&#65533;&#65533;&#65533;&#65533;h&#65533;&#65533;#L&#65533;&#65533;qd&#529;)h5&#65533;D&#65533;R&#65533;O&#65533;4Q&#65533;4JT)V&#65533;d&#1138;&#65533;+X0a&#404;=&#65533;&#65533;&#65533;YO&#65533;A&#65533;-&#65533;&#65533;f&#65533;z.[&#65533;g&#65533;&#65533;2&#65533;j&#65533;*&#1452;Z&#65533;r&#65533;&#65533;j&#1584;b&#466;-k&#65533;,&#1716;j&#65533;zm&#65533;&#65533;-&#1848;^&#65533;
th&#65533;nU&#65533;D&#65533;&#65533;&#65533;	 .0&#1136;U
<&#65533;&#65533;&#65533;
@x&#65533; B&#65533;>p&#60417;C&#65533;&#65533;D&#65533;@&#65533;B&#467;(X&#65533;&#1809;s&#65533;&#65533;[&#282;1c&#65533;&#65533;&#65533;2&#65533;J&#65533;&#65533;&#65533;&#65533;gP&#65533;&#65533;&#65533;'*\iOf&#65533;0&#65533;P<&#65533;0b&#65533;&#1191;S&#65533;&#65533;&#65533;:&#65533;&#65533;&#65533;&#65533;B&#65533;&#65533;&#65533;;&#65533;&#65533;&#65533;*,(@&#65533;&#1898; &#65533;&#65533;O&#65533;!H<&#65533;&#65533;a&#266;
H&#65533;(@&#65533;J4A?&#65533; CW&#65533;&#65533; rp&#65533;Q&#65533;}&#65533;&#65533;(&#65533;&#65533;2&#65533;,&#65533;&#65533;&#65533;&#65533;.&#65533;&#65533;B&#65533;2K&#65533;VRF	7R&#65533;4p+&#65533;&#65533;"&#65533;&#65533;13&#65533;&#65533;Ru&#65533;="4&#65533;vA
9&#65533;Y;&#65533;x$&#65533;YQuWc&#65533;Wa&#65533;E &#65533;"&#65533;&#65533;JH&#65533;&#65533;&#65533;T0&#65533;&#65533;9&#65533;&#65533;0&#65533;(&#65533;p&#65533;A&#65533;P&#65533;;&#65533; f&#65533;&#65533;j&#65533;&#65533;&#65533;y$B	'&#65533;&#65533;&#65533;&#65533;(&#65533;xJ(&#65533;&#65533;0&#572;&#65533;&#1227;3&#65533;x"q4g&#65533;oG&#65533;&#65533;i&#65533;*&#65533;&#65533;K,&#65533;P&#65533;&#65533;&#65533;U&#65533;BD&#65533;&#65533;&#65533;v;&#65533;g*&#65533;&#65533;&#65533;eUv)F&#65533; (&#65533;&#65533;1&#65533; &#65533;+i&#65533;7&#65533; C&#65533;&#672;CYx&#65533;&#65533;&#65533;
*&#65533;@r&#65533;*&#65533;&#65533;&#65533;0&#65533; L0&#65533;&#65533;"L1&#65533; &#65533;&#65533;2&#65533;&#65533;z&#65533;1&#65533;*S&#65533;&#65533;G&#65533;"&#65533;&#65533;&#65533;{&#65533;&#65533;&#65533;7&#65533;P&#65533;&#65533;&#65533;j&#65533;&#65533;E+&#65533;&#65533;\&#65533;L
&#65533;&#65533;&#65533;&#65533;
X&#65533;A!&#65533;&#65533;88A
2H1c'&#65533;,&#65533;x&#65533;lr~"I%&#65533;&#65533;"0&#65533;&#65533;K-&#65533;&#65533;&#830;9&#65533;&#65533;&#65533;&#328;&#65533;&#65533;v&#65533;&#65533;&#65533;&#65533;&#65533;&#65533;1&#65533;&#65533;X&#65533;Q2&#65533;t^<&#65533;&#65533;P[=&#65533;&#65533;Xp a#&#65533;&#65533;~h&#65533;1I&#65533;q{<&#139;&#65533;&#692;&#65533;&#65533;1&#340;[&#65533;&#65533;&#65533;&&#65533;PJ&#65533;)&#65533;<&#65533;&#65533;&#65533;EO*&#65533;&#65533;.j&#65533;)&#65533;&#65533;&#1142;&#65533;&#764;&#65533;2&#65533;&#65533;&#1160;0&#1938;W/\&#65533; T&#65533;&#938;&#65533;L&#65533;&#65533;=&#65533;&#65533;"&#65533;&#65533;&#220;OX&#65533;Ej&#529;G&#65533;,&#65533;&#65533;#&#65533;&#65533;BJ)&#65533;&#1794;&#65533;&#959;>t&#65533;&#65533;&#65533;&#65533;&#65533;&#65533;&#65533;&#65533;&#65533;&#65533;&#65533;&#65533;[&#65533;&#506;&#65533;2,&#65533;xbI%&#65533;&#65533;&#65533; &#65533;D&#65533;H`&#65533;&#65533;&#65533;z&#65533;n&#65533;&#65533;&#65533;&#65533;>&#65533;[Q4&#65533;&#65533;ipFd&#65533;&#65533;r&#65533;&#65533;	)b&#65533;d&#65533;kr&#65533;&#65533;&#867;&#65533;G&#65533;&#65533;(R&#65533;&#1753;&#65533;&#65533;&#65533;&#65533;9&#65533;h&#65533;&#65533;&#2008;!9u&#65533;m&#65533;F0~&#65533;^&#65533;&#65533;&#65533;&#65533;E/rN@b|}&#65533;&#65533;&#65533;&#65533;&#65533;"&#65533; $_&#65533;BF&#65533;&#65533;&#65533;%,~C&#65533;&#65533;&#65533;&#65533;*Q+XA%PA&#65533;T&#65533;&#65533;&#65533;E/&#65533;1d,cR&#65533;C&#65533;&#1072;&#65533;&#65533;&#65533;&#65533;Kh&#65533;C&#65533;&#65533;WA&#65533;&#65533;'&#65533;@2&#65533;\&#65533;b&#65533;pD!&#65533;3tA
H &#65533;&#65533;P&#65533;.0&#65533;@&#65533;&#65533;j &#65533;`& A@&#65533;
`&#65533;`3&#65533; &#65533;&#65533;&#65533;&#65533;&#65533;kqH&#65533;$&#65533;&#65533;&#65533;@&#65533;&#65533;&#65533;}##&#40520;&#65533;]&#1314;O&#65533;&#65533;3zY18&#65533;C&#65533;&#65533;f$&#65533;&#65533;8a/x&#65533;&#65533;_&#65533;B&#65533;&#65533;&#65533;+`AY&#65533;&#65533;&#65533;&#65533;D&1&#65533;;&#65533;UH&#65533;bp&#65533;<` &#65533;&#65533;	&&#65533; (&#65533;k&#65533;f &#65533;W&#65533;&#65533;&#65533;Gs&#65533;&#65533;d&#65533;&#65533;2 JZ&#65533;&#65533;f9&#65533;x&#1081;&#65533;&#65533;"&#65533;^&#65533;(!&#65533;&#65533;.&#65533;&#65533;Sa<%&#65533;t&#65533;&#65533;_c&#65533; &#65533;$
&#65533;>&#65533;&#65533;H&#65533;"&#1936;&F&#65533;&#65533;|&#65533;&#65533;&#65533; %&#65533;<&#65533;&#65533;/A&#65533;@&#65533;&#65533;&#65533;&#65533;(&#65533;1WH&#65533;S&#65533;DG}&#65533;U&#1833;&#1265;&#65533;&#65533;&#65533;7]&#65533;^ &#65533;W0&#65533;&#65533;&#65533;>&#65533;'+&#65533;Y&#65533;~&#65533;&#65533;0&#65533;0&#65533;%U^&#65533;b&#65533;&#65533;&#65533;.&#65533;^&#770;&#65533;0&#65533;)Rq&#65533;OP&#65533;&#65533;`&#65533;&#65533;&#65533;&#65533;)4a	L`&#65533;&#65533;&#65533;&#65533;&#65533; &#65533;&#65533;Hpt&#65533;!&#65533;&#65533;'C&#1027;*&#65533;&#65533;SaO&#65533;&#65533;y~&#65533;#T&#65533;&#65533;&#65533;&#65533;Pl&#65533;l%*&#65533;&#65533;&#65533;&#65533;&#65533;Li4~r&#65533;&#65533;&#65533;&#65533;&#65533;AG&#65533;(P&#65533;B&#65533;&#65533;&#65533;0;&#65533;&#65533;&#65533;((&#65533;&#65533;2La
&#65533;&#65533;&#65533;R&#65533;&#65533;<2x&#65533;V&#65533; @`	8&#65533;&#65533;&#65533; &#65533;>&#65533;0&#65533;zRz&#65533;&#244;&9"&#65533;j&#65533;:&#65533;9&#65533;"i &#65533;&#65533;)w&#65533;g&#65533;@&#65533;&#65533;EQ9KQb6(&#832;*0R&#65533;T&#65533;b&#65533;&#65533;&#65533;$&#65533;=&#65533;&#65533;&#65533;v&#65533;&#65533;&#65533;.la\&#65533;&#65533;&#65533;&#65533;&#65533; 	O&#65533;&#128;&#65533;t4-&#65533;m` &#65533;I&#65533;9L&#65533;0	&#65533;&#65533; &#65533;I&#65533;&#65533;)A&#65533;&#65533;n7&#65533;=B&#65533;wu&#65533;b&#65533;&#65533;os!&#65533;&#65533;'&#65533;&#65533;&#65533;&#65533;wF~S&#65533;P4&#65533;.t0&#288;&#65533;+&#65533;&#65533;	C&#65533;[(Hj&#65533;&#65533;
&#65533;&#661;&#65533;&#65533;&#65533;&#65533;&#65533;X &#65533;&#65533;&#65533;&#65533;n-l&#65533;<&#985;	&#65533;b&#65533;4&#65533;&#65533;&#7432;&#65533;&#65533;c+(&#65533;s&#65533;N{&#65533;vm:c&#65533;&#1290; 1v&#30639;gL&#65533;w&#65533;Ez&#65533;Fd&#65533;&#65533;&#65533;&#65533;&#65533;-&#65533;&#65533;3&#65533;(&#65533;&#65533;&#65533;&#65533;2}&#65533;9&#65533;Y&#65533;&#65533;&#65533;&#65533;&#65533;"&#65533;&#65533;-06&#65533;&#65533;
$@Tp&#65533;s&#65533;T&#65533;XZ&#1369;.&#65533;&#65533;&#65533;&#65533;&#65533;&#65533;&#65533;&#65533;9&#65533;&#65533;A&#65533;sc]&#65533;&#65533;&#65533;&#257;>&#65533;W&#65533;l&#65533;L&#65533;T&#65533;	@8&#65533;&#65533;*&#65533;&#65533;;&#65533;2&#65533;Q&#65533;&#65533;K&#65533;&#65533;&#65533;E'.1	IH"&#65533;&#65533;&#65533;&#65533;q&#65533;L&#65533;A6&#65533;Aj&#65533;Q	$&#65533;&#65533;&#65533;&#65533;&#65533;&#65533;4'&#65533;>".v<	# @&#65533; y&#1587;&#65533;&#65533;$&#65533;&#65533;01I&#65533;&#65533;&#65533;)&#65533;Z&#65533;
&#65533;4m&#65533;&#65533;&#65533;&#65533;ec<`&#65533;&lF&#65533;&#65533;6&#65533;h&#65533;)(q<&#65533;&#65533;Z&#65533;B&#65533;&#65533;&#1536;&#65533;B&#65533;&#65533;	&#65533;&#65533;&#65533;X	& &&#65533;6&#65533;9Y&#65533;U&#65533; &#65533;&#65533;&#65533;+-/&#65533;~dS&#65533;&#65533;&#65533;0&#65533;56b,&#1596;X&#65533;&#65533;o&#65533;&#389;&#65533;l&#65533;&#65533;H&#65533;&#65533;[&#65533;tp:b{0&#65533;&#65533;&#65533;&#65533;&#65533;&#1301;?&#65533;^&#65533;b&#65533;&#65533;,,&#65533;A9&#65533;&&#1568;&#65533;&#65533;m&#65533;*&#65533;zn&#65533;&#65533;&#65533;&#65533;#=&#65533;&#65533;&#65533;x&#65533;F&#65533;f&#65533;&#65533;?V&#1489;&#1313;&#1744;&#65533;jeVd&#65533;&#65533;C&#65533;.&#65533;&#65533;&#65533;)&#65533;&#65533;&#65533; &#1024;&#65533;&#65533; n&#65533;&#65533;0&#65533;#&#65533;&#1939;d&#65533;"p|t&#65533;&#1716;&#65533;&#65533;&#895;^&#65533;&#65533;Q&#65533;&#65533;&#65533;T$&#65533;&#65533;Y'&#65533;GU&#65533;&Q&#65533;&#65533;&#65533;&#65533;&#65533;&#65533;|&#65533;seI~&#65533;&#65533;&#65533;&#65533;lO&#65533;~&#65533;&#65533;|&#65533;&#65533;N&#65533;4A&#65533;&#65533;2Z&#65533;&#65533;&#65533;S7>&#65533;&#65533;&#65533;4&#65533;lvR&#241;&#65533;U&#65533;	 ]&#65533;&#65533;&#65533;AI&#65533;&#65533;&#65533;Q&#65533;&#65533;t$&#65533;&#65533;O&#65533;I&#65533;w&#65533;&#65533;&#65533;!^&#65533;&#65533;ZU<@&#65533;&#65533;0&#65533;&#65533;2&#65533;&#65533;B!x@&#65533;x&#65533;&#65533;1&#65533;}&#65533;E&#65533;= &#65533;&#65533;&#65533;K9&#65533;}tbI&#65533;8 c&#65533;` &#65533;&#65533;&#65533;5&#65533;`I&#65533;a`&#65533;!D&#65533;&#65533;!uh&#65533;&#65533;&#65533;t&#65533;&#65533;A8 &#65533;A0&#65533;3&#65533;&#65533;$|@&#65533;&#65533;&#65533;&#65533;_u&#65533;&#65533;Z&#65533;a&#65533;&#65533;`&&#65533;]0FEH&#65533;i`&#65533;Y$&#65533;\ 8 &#65533;!2aJM&#65533;&#65533;&#65533;!&#65533;0&#65533;&#65533;&#65533;y&#65533;&#65533;&#65533;8&#65533;&#65533;&#65533;E(&#65533;&#65533; &#65533;_&#65533;Av]D&#65533;&#65533;)&#65533;
&#65533;&#65533;&#65533;A&#65533;&#65533;&#65533;] @ D&#65533;9aR&#65533;xM&#65533;&#65533;[\&#65533;
&#65533;@&#65533;0&#65533;&#65533;dM&#65533;&#65533;F &#65533;NDd.v&#65533;T]&#65533;]&#65533;=&#65533;DP&#65533;&#65533;&#65533;0)&#65533;@&#65533;b&#65533;&#65533;=&#65533;^&#65533;
&#65533;e&#1865;)6Vc&#65533;m&#65533;&#65533;&#65533;&#65533;U D&#65533;<@qI&#65533;&#65533;&#65533;&#65533;&#65533;P&#65533;h&#65533;&#65533;A&#65533;A!(&#65533;!&#1793;&#65533; $^&#65533;&#65533;bV&#65533;"/J!?v&#65533;p&#65533;>&#65533;X7&#65533;&#65533;aa&#65533;$1&#65533;H)&#65533; }&#544;&#65533;&#65533;&#65533;X&#65533;&#65533;^X&#65533;&#1412;&#65533;b&#65533;&#65533;&#65533;&#65533;&#65533;A&#65533;&#65533;&#65533;T&#65533;&#65533;&#65533;, &#65533;&#65533;0&#65533;&#65533;cH &#65533;	&#65533;t&#65533;@LA&#65533;&#65533;TB'l*&#65533;1$Q&&#65533;-0BP@&#65533;d@&#65533;?&#65533;NSVSN&#65533;&#65533;I&#65533;&#65533;@`&#65533;"Q&#65533;Bp@&#65533;yWcP&#65533;a&#65533;! &#65533;% @0 0 L@l@p L&#65533;&#65533;&#65533;&#65533;c&#65533;$^&#65533;&#65533;hF8&#65533;X&#65533;&#65533;&#65533;|&#65533;$&#65533;A&#65533;A&#65533;<&#65533;l&#65533;'\%\&#65533;%TB&&#65533;&#65533;)&#65533;B,&#65533;B/&#65533;0&#65533;&#65533;(C.(&#65533;&#65533;@DeW<%&#1384;&#65533;t&#65533;O&#65533;&#65533;&#65533;&#65533;&#65533;h&#65533;&#65533;E+4A	&#65533;ZbtiX<&#65533;&#65533;&#65533;<&#65533;K&#65533;&#65533;h&#65533;gt	
&#65533; &#65533;@&#65533; &#65533;&#65533;&#65533;&#65533;@&#65533; A&#65533; 	&#65533; 	&#65533; &#65533;&#1792;
&#65533;&#65533;	&#65533; &#65533;&#65533; 
&#65533; &#65533;&#65533;&#65533;&#65533;&#65533;&#65533;$&#65533;V*&#65533;&#65533;1&#1286;&#65533;&#65533;&#65533;b&#65533;f=3&#65533;&#65533;&#65533;@>j&#65533;k&#65533; &#65533;f&#65533;,&#65533;w&#65533;X4&#65533;&#65533;A@m*&#65533;&#65533;&#65533;+0	,&#65533;aD&#65533;&#65533;A&#65533;   &#256;&#65533;
&#65533; &#65533;&#65533;&#65533;Px&#65533;d&#65533;$t&#65533;%<&#65533; $B'L&#65533; `&#65533;*&#65533;)&#65533;&#65533;+&#65533;B+&#65533;B*&#65533;&\)&#65533;&#65533;*&#65533;&#65533;#B#d&#65533;&#65533;&#65533;B&#65533;&#65533;&#65533;L&#65533;.&#65533;B.&#65533;&#65533;. &#65533;&#65533;3&#1291;q&#65533;R&#65533;*p&#65533;|<#&#65533;&&#65533;&#65533;&#65533;1&#65533;)\&#65533;&#65533;/bE h&#65533;<B&#65533;&#65533;D-&#65533;&#65533;&#65533; i&#65533;&#65533;	&#65533;@	&#65533;@&#65533;@&#1536;&#49186;&#65533; ,&#65533;$&#65533;&#65533;&#65533;&#65533;&#65533;&#65533;&#65533;&#65533;&#65533;!4B'&#65533;*&#65533;&#65533;(&#65533;0&#65533;&#65533;-&#65533;&#65533;,&#65533;.&#65533;&#65533;&#65533;K&#65533;&#65533;3&#65533;&#65533;2&#65533;&#65533;2&#65533;-&#65533;B-&#65533;B&#65533;&#65533;&#65533;&#65533;&#65533;&#65533;|&#65533;&#65533;,C/&#65533;AD&#65533;&#65533;G&#65533;i&#65533;D`&#65533;&#65533;&#65533;&#65533;&#65533;Ue&#65533;	&#65533;yx@h&#65533;1&#65533;&#65533;0pB &#65533;&#65533;A&#65533;&#65533;A#|-&#65533;)&#65533;&#65533;-&#65533;&#65533;-&#65533;&#185;&#65533;.&#65533;h&#65533;/&#65533;/H&#65533;&#65533;Q2&#65533;)m&#65533;m(&#65533;&#65533;&#65533;&#65533;&#65533;&#65533;o,&#65533;&#65533;h&#65533;&#65533;q&#65533;W&#65533;\&#65533;1&#65533;AP@b&#65533;)&#1172;&#65533;!k&#65533;.k[d&#65533;&#65533;&#65533;b \&#65533;&#65533;^ &#522;@
&#65533;@&#65533;&#65533;&#65533;hv"A&#65533;&#65533;%&#65533;B&#65533;&#65533;Q&#65533;&#65533;%hBi&#65533;B'&#65533;&#65533;, C3 &#65533;0t,G&#65533;&#65533;&#65533;&#65533;&#65533;-&#65533;&#65533;*&#65533;p(&#1701; &#65533;"AD&#49418;&#65533;&#65533;&#65533;&#338;&#65533;&#65533;"&#65533;Vb&#65533;y&#65533;X&#65533;
&#65533;&#65533;&#65533; &#65533;@&#65533;&#65533;tc&#65533;A&#65533;&#65533; L&#65533;&&#65533;&#65533;&#65533;-C&#65533;&#65533;&#65533;,&#65533;&#65533;&#65533;2&#65533;&#65533;&#65533;	,&#65533;&#1974;&#65533;?m	&#65533;Q&#65533;&#65533;&#960;&#65533;&#65533;&#998;hR4C2`&#65533;&#65533;@&#65533;6&#65533;yd&#65533;&#65533;Xc&#65533;u&#65533;O!@&#65533;&#65533;&#65533;A&#65533;",&#65533;.#X&#65533;'&#65533;&#65533;)&#65533;&#65533;)&#65533;.&#65533;0T&#65533;&#65533;&#65533;K&#65533;U&#65533;H&#65533;&#65533;&#65533;&#65533;?1&#65533;&#65533;&#65533;&#65533;RPgUP &#65533;!&#65533; x&#65533;Ah.&#65533;(&#428;&#65533;Y&#65533;&#65533;&#65533; <&#65533;
X&#65533;$&#65533;B&#65533;Q&#1083;&#65533;&#65533;,&#65533;&#65533;&#65533;&#65533;P`Q&#65533;&#65533;&#65533;&#65533;n&#65533;&#65533;n&#65533;&#65533;S&#65533;%m&#65533;&#65533;n)&#65533;&#65533;&#65533;1t1&#65533;&#65533;1&#65533;.&#65533;&#65533;&#65533;&#65533;&#65533;&#65533;&#65533;1&#65533;v@4B.Tk&#65533;\&#65533;&#65533;&#65533;N&#65533;&#65533;o&#65533;Q&#65533;&#65533;&#65533;&#65533;&#65533;.&#65533;&#65533;&#65533;&#65533;&#65533;1d)0&#65533;&#65533;-&#65533;&#65533;#P&#65533;'&#65533;&#65533;&#65533;&#65533;0&#65533;t&#65533;0&#65533;&#1133;&#65533;0&#65533;p&#65533;&#65533;&#65533; &#65533; t&#65533;X&#65533;&#65533;&#65533;&#65533;&#138;&#65533;&#65533;7&#65533;&#1082;&#65533;&#65533;&#65533;&#65533;&#65533;-&#65533;&#65533;&#65533;B&#65533;&#65533;B- S+&#65533;B$ 
*&#65533;&#65533;#&#65533;A&#65533;LA`&#65533; 4A6Q"G&#65533;&#65533;&#65533;&&#65533;&#65533;&#65533;&#65533;$A &#65533;&&#65533;1&#65533;Z0&#65533;r&#65533;!&#65533;3U&#65533;0&#65533;1&#65533;&#65533;&#65533;&#65533;,&#65533;*&#65533;&#65533;$B &#65533;A&#65533;AX8A&#65533;Z&#65533;&#65533;	p&#65533;@	&#65533;&#65533;&#65533;Y&#65533;d8&#65533;p]&#65533;6&#65533;&#65533;Fe]&#65533;1&#65533;&#632991; 8&#65533;&#65533;&#65533;v&#65533;Q&#65533;R@&#65533;&#65533;B.&#65533;C&#65533;P/&#65533;B.8&#65533;1&#65533;B) O),&#65533;)&#65533;&#65533;*&#65533;&#65533;)D&#65533;2&#65533;B4K&#65533;2&#65533;+i,&#258;}&D u&`&#65533;$B&#65533;&#65533;&#65533;AT&#65533;5&#65533;&#65533;@
&#65533;&#65533;h D&#65533;&#65533;Ao&&#65533;&#65533;c&#65533;+	O&#65533;&#65533;&#65533;`&#65533;/X&#65533;&#65533;&#65533;kQ&#65533;&#65533;&#65533;o)1-&#65533;B&XE["&#65533;&#65533;AhA &#65533; A&#65533;tl$AH&#65533;I&#65533;t&#65533;$&#65533;t&#65533;&#65533;&#65533;DA&#65533; 
x &#65533;
p@&#65533;}&#65533;X D@e&#65533;V&#65533;r!y8D&#65533;b&#65533;&#65533;&#65533;&#65533;&#65533;`&#65533;&#65533;&#65533;&#65533;&#65533;&#65533;]_(&#65533;&#65533;B1 n3 C&#65533;&#65533;&#65533;+&#65533;3G&#65533;h%
)&#65533;B%\&#65533;'&#65533;B)h&#65533;B$(&#65533;B&#65533;#(&#65533; Hr&#65533;A &#65533;!&#65533;&#65533;d&#65533;&#65533;4A &#65533;&#1536;|T&#45632;c&#65533;&#65533;&#65533;&#65533;c&#65533;@L&#65533;d'R&#65533;&#65533;&#65533;*
p &#65533;0x@0h&#65533;&#65533;&#65533;)&#65533;`j&#65533;iTKu&#65533;PuO&#65533;H&#65533;- &#65533;&#65533;'&#65533;jP&#65533;l0&#1794;*&#65533;&#65533;(&#65533;&#65533;q&#65533;&#65533;&#65533;&#65533;&#65533;&#65533;&#65533;&#65533;x&#65533;A&#65533;wV&#65533;&#65533;&#65533;&#65533;&#65533;@ fp@&#65533;&#65533;L&#65533;p&#65533;&#65533;)/&#65533;&#65533;&#65533;&#1508;wz&#65533;Mz{&#65533;z#&#65533;!&#65533;&#65533;) &#65533;)&#65533;7&#65533;&#65533;)&#65533;&#65533;G&#65533;A!,&#65533;&#65533;&#65533;&#65533;&#65533;v&#65533;&#65533;aQE
&#65533;&#65533;'&#65533;&#65533;&#962;+&#65533;&#65533;&H&#65533;'Dx&#65533;c&#65533;"&#65533;&#65533;&#65533;&#65533;&#65533;\8A&#65533;@&#65533;&#65533;x8'&#65533; &#65533;&#65533;&#65533;&#65533;
&#65533; &#65533;&#65533;]&#65533;e\ &#65533;&#1378;ru&#65533;D&#65533;@&#65533;&#65533;&#65533;&#65533;&#65533;'R&#65533;&#65533;&#608;&#65533;0 4^&#65533;jz&#65533;&#65533;	&#65533;w&#65533; d&#65533;&#65533;.&#65533;&#65533;&&#65533;u&#65533;&#65533;&#65533;Ady&#65533;&#65533;&#65533;&#65533;&#65533; &#65533; 	8@&#65533;&#65533;&#65533;&#65533;&#65533;&#65533;{o&#65533;I&#65533;^V&#65533;%&#65533;U&#65533;&#65533;S&&#65533;&#65533;6&#65533;&#65533;&#65533;Y&#65533;&#6193;U&#1821;o&#1906;&#65533;r&#65533;+&#65533;&#65533;b&#65533;DH&#65533;&#65533;pg&#65533;  *G&#65533; &#65533;&#65533; 	x&#65533;g&#65533;e&#65533;S&#65533;vA.&#65533;4J&#65533;&#65533;E&#65533;0y&#65533;_&#65533;&#65533;&#65533;&#65533;?7h&#65533;&#65533;&#65533;&#65533;x&#65533;5&#65533;&#65533;{&#65533;sp&#65533;&#65533;;&#65533;&#1882;&#65533;)+N%Fx&#65533;&#65533;&#65533;&#65533;p&#65533;g&#65533;&#65533;&#65533;Xv&#65533;&#65533;&#65533;kw.&#65533;&#65533;_ly&#65533;t&#65533;!"&#65533;&#65533;!&#65533;&#65533;z{&#65533;~&#65533;&#65533;&#1225;&#65533;2+&#65533;&#65533;&#65533;&#65533;&#65533;M&#65533;&#65533;&#65533;>rm&#65533;&#65533;:~&#65533;&#65533;S&#65533;&#65533;&#65533;&#65533;&#65533;&#65533;z&#65533;&#65533;&#65533;T&#65533;P&#65533;Ch&#65533;&#65533;&#65533;u4&#65533;&#65533;&#65533;)	{&#65533;&#65533;i&#65533;&#65533;&#65533;w&#1938;&#65533;<v&#65533;s&#65533;&#65533;[&#65533;O&#65533;"&#65533;&#998;&#65533;&#65533;&#65533;E&#65533;&#505;:&#65533;g&#65533;s&#65533;/~&#65533;>&#65533;aU&#65533;z~&#65533;&#65533;&#65533;&#65533;=&#65533;j&#65533;<&#65533;&#65533;&#65533;&#65533;&#65533;&#65533;n&#65533;&#65533;S&#843;&#65533;v&#65533;&#65533;&#65533;&#65533;&#887;J8&#65533;&#65533;&#65533;&&#65533;&#65533;q&#11679;!&#65533;S&#65533;yz&#65533;&#65533;y&#65533;&#65533;{@.a&#1115;&#65533;&#65533;"zW&#65533;&#65533;	&#65533;&#65533;I(&#65533;r &#65533;+^d=vP&#65533;&#65533;&#65533;&#65533;& >&#65533;7a<&#65533;[&#65533;`&#65533;0&#65533;_&#903;&#65533;Rk&#65533;i&#65533;&#65533;&#65533;=&#459;&#65533;?&#65533;=&#1975;z&#65533;&#65533;"&#1391;X n&#65533;&#65533;?&#65533;&#65533;b&#65533;&#65533;&#65533;&#65533;&#65533;~&#65533;q$&#65533;H&#65533;&#65533;&#65533;&#65533;U4rCc[&#65533;&#65533;&#1675;>&#65533;&#65533;;&#65533;2\&#65533;Q~&#65533;&#65533;&#65533;!}&#65533;V`q&#65533;EF,&#65533;W}&#65533;90&#65533;>&#65533;3&#65533;[=k&#65533;&#48638;&#65533;&#65533;&#36506;&#65533;7&#65533;&#65533;&#65533;G&#65533;&#65533;K&#65533;a'J&#65533;&#65533;:t&#65533;"&#65533;&#65533;&#65533;{&#65533;&#65533;Z&#65533;K&#65533;&#65533;w&#1836;&#65533;&#65533;&#65533;Z&#65533;|&#65533;a&#65533;`&#65533;8TAX&#65533;TA&#65533;O&#65533;&#65533;&#65533;&#65533;&#65533;&#65533;&#65533;&#65533;D &#65533; @0`&#65533;&#65533;&#65533; &#65533;&#65533;&#65533;@&#65533;D8&#65533; D&#65533;1N\&#65533;&#65533;"F&#65533;
&#65533;&#65533;&#65533;dF&#65533;;&#65533;T&#65533;&#65533;eK&#65533;/7^THP!4&#65533;7q&#65533;&#1337;&#65533;gO&#65533;?&#65533;&#65533;&#65533;hQ&#65533;G&#65533;&#65533;$(&#65533;&#65533; 
6&#800;I&#1254;&#65533;V&#65533;b&#65533;$&#65533;&#65533;&#65533;f&#65533;&#65533;&#65533;&#65533;&#460;@&#65533;&#65533;&#65533;A&#65533;
,H&#65533; &#65533;&#65533;J+>&#65533;r/&#1958;3W&#65533;&#65533;(X&#65533;&#293;&#65533;2E&#34277;H&#65533;H!G&#65533;&#65533;Rhe&#727;1g&#65533;9&#65533;sg&#65533;	#&#65533;K&#65533;v&#65533;&#65533;&#65533;K&#65533;j_&#65533;r&#65533;j5&#65533;&#65533;&#65533;P&#65533;po&#65533;4	&#65533; D&#65533;&#65533;A&#65533;%I.M&#65533;&#65533;&#65533;&#65533;&#65533;^&#65533;&#65533;&#65533;UL&#65533; &#65533;&#65533;#E/&#65533;&#65533;&#65533;#v&#65533;(&#65533;&#65533;MyXb&#65533;&#65533;&#65533;9&#65533;&#65533;&#65533;}{&#65533;&#65533;&#65533;&#471;&#65533;&#65533;&#769;h&#65533;)&#65533;&#65533;Y&#65533;g&#65533;&#65533;&#65533;&#65533;&#65533;f&#65533;af&#65533;$&#65533;a&#65533;)&&#65533;TDiDE$&#65533;.&#65533;x&#65533;2&#65533;`&#65533;@&#65533; P@D&#65533;Kl&#65533;&#65533;l&#65533;&#65533;R"L&#65533;&#65533;(&#1704;&#65533;&#65533;+&#65533;&#65533;&#65533;&#65533;&#336;&#1307;O&#65533;&#65533;.	&#65533;&#65533;&#65533;LRI&#65533;&#65533;l&#65533;I&#65533;P"`&#65533;h&#65533;g&#65533;&#65533;R&#65533;g&#65533;&#65533;2@,&#65533;&#65533;&#65533;&#65533;1&#65533;&#65533;_r&#65533;&#65533;]n&#65533;&#65533;R4q&#65533;7&#65533;P"&#65533; &#65533;6H &#65533; &#65533;H/&#65533;&#65533;&#65533;&#65533;&#65533;J&#65533;&#955;&#65533;&#65533;&#65533;&#1146;&#65533; R
P')-
0DXR&#65533;M3&#65533;&#65533;S&#65533;&#65533;&#65533; H&#65533;&#216;.&#65533;&#65533;UU&#65533;&#65533;K0&#65533;S&#65533;f&#65533;&#65533;EN&#65533;c&#65533;)&#65533;`"+&#65533;&#65533;&#65533;fX!&#65533;H&#65533;&#65533;&#65533;0&#65533;&#65533;
$X&#65533;&#65533;&#65533;&#65533;[&#65533;&#1084;&#65533;&#65533;&#65533;HO*&#993;&#65533;&#65533;&#65533;;&#65533;Q;&#65533;&#65533;&#65533;&#65533;u}&#65533;6&N&#65533;&#65533;&#65533;G&#1645;&#65533;$D &#65533;&#65533;1&UU&#65533;5L &#65533;x&#65533;Y&#65533;&#65533;2&#65533;&#65533;]l&#65533;E&#65533;\p&#65533;e&#65533;YLaD&#65533;0&#65533;,&#65533;0&#65533;&#65533; r&#65533;&#65533;&#65533;&#65533;G&#65533;&#65533;&#1518;oS&#65533;&#65533;E&#65533;&#65533;&#65533;Y:&#65533;0&#65533;^{&#65533;&#65533;&#30681;&#65533;Yh&#65533;"=h&#65533; 9aTWmU&#65533;&#65533;&#65533;3&#806;&#65533;t&#65533;Y^qEL"ad@ &#65533;&#65533;3&#65533;0&#65533;&#65533;bP&#65533;&#65533;P&#65533;D&#65533;`&#65533;&#65533;)&#381;t&#65533;9&#65533;6&#65533;&#65533;CIQq&#65533;&#65533;&#65533;}.\&#65533;&#65533;&#65533;P:UY&#65533;&#65533;\&#65533;W&#65533;&#65533;&#1855;&#65533;&#65533;\F&#65533;&#977;1Ft&#1099;!F^>q&#65533;:&#65533;C&#65533;1&#128;&#65533;&#65533;(&#65533;&#65533;&#65533;&#65533;*0&#65533; 
8`&#65533;8&#65533;&#65533;&#65533;X&#65533;&#65533;&#65533;&#65533;4/&#65533;v&#65533;*r&#65533;J&#65533;E\&#65533;M&#65533;&#65533;&#65533;&#518;&#65533;&#65533;Q&#65533;&#65533;&#65533;&#65533;&#65533;&#65533;U&#65533;+&#65533;&#65533;&#65533;n&#407;ZZI%O<&#65533;&#275;J&#65533;&#65533;&#65533;D&#1635;&#65533;7&#65533;p&#65533;&#65533;5Zg*L	;`&#65533;P7&#65533;)&#65533;<=&#65533;&#1633;C8&#65533;y&#65533;!&#1267;&#65533;&#65533;&8&#65533;KQg &#65533;Zq&#65533;d&#65533;p&#65533;&#65533;@&#65533;T&#65533;e&#65533;j&#9946;&#65533;F&#65533;&#65533;&#65533;r&#65533;R3V&#65533;&#65533;)c;&#65533;\	&#65533;q!&#65533;&#65533;&#65533;&#65533;&#65533;&.a&#65533;8\$&#65533;&#65533;Z&#65533;&#65533;4&#65533;&#65533;`&#65533;&#65533;&#65533;&#1536;+&#65533;%.[&#65533;&#65533;&#65533;&#65533;&#65533;8 Pt@&#65533;G<e&#65533;<&#65533;z&#65533;&#65533;$&#65533;&#65533;&#65533;&#65533;&#65533;`&#65533;2 0&#65533;!&#65533;`#&#65533;&#65533;H&#65533;"k&#65533;x&#65533;+`&#65533;dxO|&#65533;&#732;&#65533;&#65533;&#65533;B&#65533;m&#65533;r&#65533;&#65533;&#65533;2&#65533;&#65533;&#65533;&#65533;&#65533;&#65533;&#65533;D$&#65533;1Qbm8&#65533;)O&#65533;T&#65533;O@&#65533;&#65533; U&#65533;&#65533;f8&#65533;*&#65533;&#65533;8&#65533;&#65533;&#65533;&#65533;<&#65533;0ul&#65533;vGe&#65533;&#65533; &#65533;&#1625;1&#65533;C &#65533; 	X&#65533;&#65533;&#65533;&#65533;lrA}&#65533;X"&#65533;&#65533;N&#65533;"&#65533;.r&#65533;&#65533;]&#65533;&#65533;&#65533;F1N&#65533;)#&#65533;h&#65533;]5&#65533;&#65533;IRV&#65533;&#65533;[&#65533;&#65533;&#65533;&#65533;&#65533;#&#65533;.P
Q&#65533;&#65533;&#65533;e&#65533;&#65533;&!< &#65533;&#65533;p&#65533;'@!
Q&#65533;b&#65533;h&#65533;.&#65533;^&#65533;&#65533;UX&#65533;&#65533;M&#65533;,o&#65533;-&#65533;JG T@&#65533;@4&#65533;&#65533;l&#65533;&8&#65533;	L&#65533;&#65533;&#65533; 1&#65533;&#65533;@,|&#65533;zD"*q&#65533;W&#65533;&#208;&#65533;+t1F&#65533;&#1234;&#65533;&#65533;&#65533;&#65533;&#167;&#65533;&#479;&#65533;&#65533;*&#65533;&#65533;Q:b&#65533;u&#65533;X&#65533;&#65533;|&#65533;&#65533;\&#65533;&#65533;&#65533; F[&#65533;&#65533;&#65533;a4&#65533;P&#65533;&#65533;px[5b&#65533;L?&#65533;&#65533;L&#65533;&#65533;&#65533;BA&#65533;&#65533;.&#65533;&#65533;M;&#65533;K&#65533;f&#65533;&#65533;@1&#65533;&#65533;&#65533;&#65533;2&#1313;&#65533;h$&#65533;&#65533;DDb&#65533;0*V1&#65533;[&#65533;&#65533;0&#65533;<'W&#65533;U&#65533;&#65533;&#65533;&#65533;&#65533;*W&#65533;&#65533;&#65533;MRL&#1767;&#65533;&#65533;&#65533;qD&#65533; &#972;lK&#65533;C&#65533;&#65533;N&#65533;'&#65533;b&#65533;s+&#65533;&#65533;f)&#65533;L&#65533;&#65533; &#65533;q&#65533;&#65533;l&#65533;&#65533;&#65533;&#65533;>0&#65533;&#65533;0QF&#65533;&#65533;&#65533;(&#65533;q&#858;&#65533;&#65533;Y&#708405;aX>J&#65533;&#1399;[uF2>aL&#65533;&#65533;&#65533;u!&#787;&#65533;68&#65533;&#65533;&#65533;8&#65533;Y&#65533; &#65533; N&#65533;",a
aX&#65533;`&#65533;HTb&#65533;8E*T&#65533;&#65533;V&#65533;B&#65533;&#65533;qm&#65533;&#65533;&#65533;s|f%&#65533;Y_h`&#65533;&#65533;&#65533;X&#65533;L&#65533;&#65533;T0&#65533;M&#65533;&#65533;e&#65533;&#65533;#%	%&#65533;Z&#65533;&#65533;:"C&#65533;qG&#65533;^\&#65533;&#65533;&#65533;&#65533;H&#65533;+&#65533;A&#65533;&#65533;4&#65533;&#65533;p&#65533;&#65533; ,&#65533;&#65533;Nt&#65533;&#65533;&#65533;1
&#65533;&#65533;&#65533;&#65533;Z&#65533;&#65533;&#65533;&#65533;c |>&#65533;&#65533;&#65533;&#65533;&#65533;&#65533;c&#65533;&#65533;&#65533;	!H&#38155;R4'O&#65533;&&#65533;&#65533;&#65533;&#65533; gi&#65533;(&#65533;$&#65533;r&#65533;2&#65533;
` -&#65533;hP&#65533;&#65533;@	Mp&#171;&#65533;&#65533;&#65533;1&#1330;&#65533;l&#65533;z)B,X&#65533;(&#65533;Y[&#1314;&#65533;HF&#65533;-&#65533;?&#65533;&#65533;0r&#65533;|&#65533;H&#65533;&#1172;&#65533;&#65533;(&#65533;&AV\&#65533;&#65533;R&#65533;&#65533;9&#65533;o!&#65533;]&#65533;&#65533;&#65533;&#65533;&&#65533;&#65533;`#&#65533;1&#65533;&#65533;&#65533;@< &#65533;dY&#65533;4&#65533;&#65533;&#65533;&#319;/A&#65533;[&#65533;b&#65533;n%&#65533;1J&#65533;&#65533;b&#65533;n&#65533;s8&#139;!Bd&#65533;&#1036;l)&#65533;|Z&#65533;*&#65533;v&#65533;&#65533;&#65533;&#65533;&#65533;';5R&#65533;L&&#65533;ma'&#65533;K&#65533;&#1284;Wr&#65533;H&#65533;5H &#65533;&#65533;&#65533;`0&#65533;&#65533;r&#65533; &#65533;HH&#65533;&#65533; &#65533;-&#65533;&#65533;MX&#65533;L&#1798;6&#65533;&#65533;&#65533;lX&#65533;w&#65533;&#65533;B&#65533;&#186495;&#65533;&#65533;e&#65533;:&#65533;&#65533;&#65533;D&#65533;&#65533;&#65533;&#65533;&#65533;&#65533;l&#65533;&#65533;Hrky&#65533;&#65533;>J&#65533;`&#65533;w&#65533;h9g(&#65533;&#65533; G&#65533;&#65533;&#65533;(&#65533;) &#65533;z&#65533;&#65533;&#65533;@&#65533; @&#65533; 0`1&#65533;&#65533;d&#65533;yu&#65533;&#449;&#65533;`E&#65533;b&#65533;L&#225;1~&#65533;&#65533;Xlb,&#65533;@&#65533;&#65533;N&#65533;&#65533;[p$&#65533;&#65533;&#65533;&#35182;&#65533;&#24408;+3&#65533;&#65533;&#65533;&#65533;e&#65533;&#65533;Oq&#65533;&#65533;&#65533;)6@&#65533;hK=&#65533;*"&#65533;@&#65533;S&#65533;&#65533;]|&#65533;\B&#65533;&#65533;&#65533;d&#65533;"&#65533;=&#65533;yt{KPf&#852;&#65533;&#525;&#65533;&#65533;&#65533;&#65533;:&#65533;L&#65533;&#65533;&#65533;-m\|&#65533;&#65533;&#65533;B&#65533;<@&#65533;@J&#65533;&&#65533;&#65533;&#65533;|@a&#65533;@&#65533;( &#65533;&#65533;&#65533;&#65533;o&#65533;&#65533;&#65533;&#65533;&#65533;&#65533;X&#65533;?&#217;&#65533;&#65533;\&#65533;["&#65533;&#65533;&#65533;/&#65533;&#65533;&#65533;>c &#65533;&#65533;q"%*&#65533;&#65533;L @T&#65533;!&#65533;j&#65533;&#65533;K&#65533;&#65533;&#65533; &#65533;H&#65533;#g&#65533;&#65533;)B)-_:&#65533;	A&#65533;&#65533;B&#65533;1FP&#65533;4&#65533;[@0&#65533;e&#65533;H`&#65533;&#65533;&&#65533;e&#65533;	Z 	&#65533; Z!&#65533;&#65533;K&#65533;!<A&#1952;
f`&#65533;-&#228;#&#65533;&#65533;&#65533;&#65533;0&#65533;&#65533;/&#65533;E<&#65533;"&#65533;V"J&#65533;/f&e&#65533;0:&#65533;|@2&#65533;&#65533;&#65533;G@&#65533; a
^&#65533;&#65533; &#65533;&#1283;&#65533;&#1327;&&#65533;&#65533;&#65533;P&#65533;@&#65533;!&#65533;$&#65533;E%&#65533;&#65533;&#65533;#:L&#65533;L&#65533;&#65533;&#65533;@A&#65533;&#14284;A.&#65533;&#65533;&#65533;J@&#65533;&#65533;T&#65533;&#65533;.M&#65533;F&#65533;&#65533;&#65533;E&#65533;&#65533;\B1&#65533;&#65533;F0&#65533;	b&#65533;B&#65533;	&#65533;&#65533;&#65533;&#65533;&#65533;&#65533;&#65533;&#65533;&#65533;l&#65533; *@&#65533;&#65533;4-&#65533;&#65533;m&#65533;&#65533;&#65533;&#65533;.&#65533;&#65533;.
@V&#65533;&#65533;`f&#65533;y&#65533;ta&#65533;&#65533;z&#65533; &#65533;Nq&#65533;&#65533;&#65533;0&#65533;&#65533;&#65533;&#65533;&#65533;Q&#65533; &#65533;^`
&&#65533;ii&#65533;r&#65533;&#65533;&#65533;L&#65533;&#65533;,!!!&#65533;R&#65533;%&#65533;&#65533; `&#65533;@Zi&#65533;&#65533;&#65533;&#65533;!&#65533; J&#65533;&#65533;&#65533;&#65533;&#65533;%&#65533;&#65533;p%&#65533;&#65533;(&#65533;R&#65533;&#65533;  Z a&#65533;M'&#65533;&#65533;Z&#65533;&#65533;`2 &#65533;4[q&&#65533;&#65533;	&#65533;2%Y&#65533;/"y&#65533;&#65533;T!&#65533;&#65533;ra&#65533;&#65533;8&#65533; &#65533;%_v&#65533;!E.&#65533;&#65533;d,'&#65533;,!&#65533;,-&#65533;& ~ A&#65533;&#65533;K&#65533;?&#65533;&#65533;Fa&#65533;@  &#65533;j&#65533;/&#65533;&#65533;&#65533;&#65533;0?N0&#65533;:&#65533;&#65533; . &#65533;&#65533;r!&#496;j&#65533;az&#65533;`$@D&#65533;O&#65533;&#65533;+K&#1089;&#65533;4YR4#&#65533;PD&#65533;  b&#65533;&#65533;hA&#65533;&#65533;?&#65533;&#65533;&#65533;
X&#65533;&#65533;c8&#65533;&#1804;1&#65533; &#65533;7&#65533;8&#65533;q:&#65533;Q!&#65533;&#65533; &#65533;&#65533;&#65533;&#65533;2&#65533;&#65533;&#65533; &#65533;@&#65533;x&#65533;s1`o#&#65533;0&#65533;&#65533;7&#65533;&#65533;	&#65533;C &#65533;&#1536;&#65533;&#65533;&#65533;&#65533;D~&#65533;&#65533;&#65533;&#65533; *&#65533; &#65533;4z%CQ%&#65533;?&#65533;&#65533;&#65533;[ ?&#65533; &#49784;&#65533;&#65533;~&#65533;&#65533;&#65533;	h&#65533;&&#65533;&#65533;B&#65533;sBC&#65533;B&#65533;&#65533;
&#65533;n&#65533;r&#65533;9
&#536;l&#65533;V&#65533;&#65533;&#65533;&#65533;O7m[&#65533;2&#65533;:&#1240;X&#65533;&#65533;&#65533;&#65533;E&#65533;0&#65533;P0:&#65533;&#65533;|&#65533;&#65533;&#65533;&#65533;&#65533;&#65533;&#65533;&#65533;,!&#65533;&#65533;R`@&#65533;@[&#65533;.fN}&#65533;&#65533;%I[To&#65533;&#65533;3&#483;A #&#992;bA&#65533;&#65533;&#65533;^&#65533;z&#65533;P&#65533;&#65533; &#65533;&#65533;&#65533;&#65533;G&#65533;&#65533;gB&#65533;&#65533;)&#65533;M&#1518;y&#65533;/&#65533;&#65533;$$@&#65533;&#65533;@&#65533;&#65533;&#65533;&#65533;K&#65533;\a:&#65533;&#65533;&#65533;X`&#65533;A&#65533;edbI&#65533;&#65533;Q&#65533;R&#65533;t	&#65533;qR&#65533;&#65533;
&#65533; &#65533;P&#65533;&#65533;(&#65533;&#65533;`D&#65533; &#65533;K&#65533;&#65533;5&#65533;	&#65533;!*!&#65533;`V&#65533;V&#65533;Ha&#65533;0i&#65533;EmVq&#65533;^D&#65533;&#65533;&#65533;S!
 J&#65533;&#65533;`&#65533;&#65533;&#58091;\&#65533;&#65533;!Ja&#65533;@&#65533; 	d``P&#65533;E&#65533;54uS&#65533;5Wu5>c&#65533;:&#65533;8&#65533;&#65533; f!&#65533;&#65533;&#65533;K&#65533;&#65533;c&#65533;ah&#65533;&#65533;X&#65533; >;&#65533;[?&#65533;&#65533;u&#65533;&#65533;5`&#65533;!Nc1@J&#65533;&#65533;&#65533;&#65533; XA&#132;&#65533;>&#65533;bq&#65533;&#65533;&#65533;`T&#65533;&#65533;7c&#65533;/&#1576;G&#65533;ddg&#1806;&#65533;d&#963;&#65533;&#65533;&#65533;&#65533;&#65533;&#65533;L&#65533;fD:&#65533;&#160;J!M&#65533;ts&#65533;&#65533;@&#65533;&#65533;2&#65533;&#65533;@0@@ZlDp&#65533;	i&#65533;Mi&#65533;&#65533;&#65533;&#65533;vhx&#65533;hI"&#65533;T&#65533;x`: n 	&#928;V&#65533;&#65533;4=&#65533;#&#65533;aG1&#65533;&#65533;`
z`&#65533;(LP&#65533;&#65533;&#65533;&#645;
&#65533;n&#65533;L:,&#65533;h&#65533;-S&#65533;&#65533;/G&#65533;n&#65533;
&#65533;`L&#65533;h&#65533;&#65533;&#65533;k&#65533;5&#65533;&#65533;&#534;&#65533;`
l&#65533;&#65533;d&#1477;&#65533;.W[&#65533;s&#65533;Kn&#65533;&#65533;&#65533;
&#65533;]&#65533; &#65533;$&#65533;R &#65533; a&#65533;&#65533;&#65533;$6`&#65533;A&#65533;aMn!&#65533;&#65533;&#65533;U]&#65533;s&#65533;&#65533;x&#65533;&#65533;&#65533;x&#65533;&#65533;0KBy&#65533;&#65533;&#65533;&#65533;s&#65533;* :`n 
&#65533;&#65533;\|Pb&#839;v&#65533;A&#65533;&#65533;|MqF&#65533;W&#1399;&#65533;&#65533;o0&#65533;0MN!x'!.2\&#65533;&#65533;n&#65533;r &#65533;&#65533;&#65533;LAi&#65533;&#1297;&#65533;&#65533;&#65533;%S&#1175;&#65533;&#65533;)&#65533;&#1007;i&#65533;&#65533;/Q;&#65533;Z&#65533;&#65533;G . ^&#65533;~&#65533;&#65533; &#65533;&#65533;&#65533;&#65533;A&#65533; (&#65533;T&#65533;l&#65533;&#65533;&#65533;j
XM[n}/lHcF&#65533;&#65533;&#65533;;&#65533;&#65533;&#65533;RM&#65533;&#65533;Z&#65533;X#&#65533; &#65533;&#65533;&#65533;&#65533;&#65533; N`&#65533;&#65533;&#1920;A^!N&#65533;&#65533;H&#65533;&#65533;&#7150;|&#65533;&#65533;&#65533;&#65533;&#65533;&#65533;&#65533;&#65533;P&#65533;8&#65533;&#65533;`&#65533;&#65533;h&#65533;0&#65533;:M-c&#65533;}&#65533;> b&#65533;`zE&#800;&#65533;&#65533;&#65533; &#65533;$!Ha`&#65533;|&#65533;TxL&#65533;&#65533;S&#65533;D&#65533; &#65533;&#65533;^&#65533;&#65533;!&#65533;&#65533;&#65533;&#65533;&#65533;&#65533;&#65533;xB&#65533;,cd&#65533;&#65533;"c&#65533;&#65533;&#65533;&#65533;&#65533;6@T&#65533;&#65533; 
&#65533; &#65533; (&#65533;p&#65533;JA&#65533;a&#65533;&#65533;@&#65533;Ls&#65533;&#65533;&#65533;&#65533;ja	X5>&#65533;&#65533;"Ymy&#65533;&#65533;QjE&#65533;&#65533;&#65533;&#65533;
&#65533;&#65533;GPpz@@ &#65533; 
&#65533; &#65533;<AJa\!j!~&#65533;&#65533;&#65533;&#65533;|&#65533;P@U&#650;|&#65533;&#65533;6&#65533;,FX&#65533;&#65533;&#65533;&#65533;P&#65533;&#65533;	&#65533;B7&#65533;&#65533;b9#&#65533;&#65533;x &#65533;&#65533;&#65533;o/&#65533;~5&#65533;D ^`&#65533;j &#65533;&#65533;&#65533; $!x&#65533;&#65533;&#65533;xOA&#65533;&#65533; &#65533;&#65533;$V&#65533;&#65533;&#65533;&#65533;AD&#65533;f &#65533;[&#285;&#65533;% >zu&#65533;!N&#65533;B&#65533;&#65533;R&#65533;&#65533;!&#65533;&#65533;)@ &#65533;@	&#65533;&#65533;f,`&#65533;&#65533;s&#65533;&#65533;&#687;&#65533;&#65533;&#65533;VY&#65533;&#65533;&#65533;&#65533;&#65533;&#65533;&#65533;h&#65533;@8 &#65533;7&#65533;x&#65533;&#65533;W&#65533;e&#65533;&#65533;&#65533;	&#65533;&#65533;s&#65533;&#65533;&#65533;s]N &#65533;WB`f@&#65533; 	&#65533;`&#65533;&#65533;aX&#65533;X[Y5&#65533;&#65533;&#65533;&#65533;#F&#65533;&#65533;adcL&#65533;2&#65533;A&#65533;&#65533;&#65533;&#65533;@F&#65533;&#65533;&#65533;R&#65533;1M&#65533;&#65533;&#65533;G&#65533;E&#65533;&#65533;,&#65533;&#65533;&#65533;&#65533;!=P&#65533;O&#65533;  J[&#65533;&#65533;`\&#65533;&#65533;&#621;&#65533;&#65533;&#65533;&#1554;b&#65533;&#65533;&#65533;[&#65533;Ta&#65533;A&#65533;&#65533;X&#65533;&#65533;&#1184;&#65533;``@.&#65533;l&#65533;&#65533;"&#65533;-6&#65533;&#65533;`&#65533;^&#65533;"]&#65533;&#65533;U&#1664;&#65533;(&#65533;r[&#65533;&#65533;#&#65533;R&#65533;&#65533;&#65533;	&#65533;&#65533;&#65533;`&#65533;&#65533;`A$&#65533;&#65533;^(Ya&#65533;59&#30403;ap&#65533;@&#65533;.&#65533;
&#65533;&#65533;&#65533;&#65533;`&#65533;@
&#65533; h&#65533;@ " &#65533;&#1967;&#65533;&#65533;<&#65533;/&#65533;<&#65533;^&#65533;(&#65533;7E&#65533;e&#65533;&#65533;&#65533;&#65533;B&#65533;&#65533;T&#65533;&#65533; &#65533;&#65533;&#65533;&#65533;&#65533;W&#65533;&#65533;&#65533;CCx&#65533;&#65533;F&#65533;&#516;&#65533;V4&#65533;&#1536;&#65533;&#65533;&#65533;&#65533; @&#65533;&#65533;(x|g&#65533;&#65533;P&#65533;&#65533;&#65533;]&#65533;&#65533;&#65533;&#65533;R&#65533;&#65533;&#65533;S @zq 	&#65533;&#65533;&#65533;&#65533;&#65533;,&#65533;V&#65533;u&#65533;]&#455;&#65533;&#65533;&#65533;&#65533;&#65533;-&#65533;~&#65533;Z&#65533;(A a&#65533; &#65533; 
&#65533;@~ &#65533;&#65533;&#65533;*&#65533;&#65533;&#1718;&#65533;&#65533;&#65533;&#1393;&#65533;$&#979;1&#65533;&#65533;&#65533;&#65533;&#65533;5&#65533;W&#65533;hF&#65533;&#65533;&#65533;&#65533;@N&#65533;&&#65533;@&#65533;K'1&#1215;&#65533;&#65533;&#65533;R[5xX!*&#65533;c&#65533;&#65533;
&#65533;&#65533;P&#65533;&#65533;.Ox&#65533;&#65533;]Fw&#65533;[&#65533;&#65533;&#65533;&#65533;;&#65533;/`}%[p&#65533;&#65533;l&#65533;&#65533;Y&#65533;k0_&#65533;^`&#65533; &#65533;&#65533;Z,`&#65533;|&#65533;:r&#65533;&#65533;|r&#65533;&#65533;&#65533;Z&#65533;&#65533;U&#65533;&#65533;&#65533;&#65533;&#65533;l@\@H 6&#65533;&#65533;[&#65533;Z&#65533;o&#65533;&#65533;	&#65533;&#65533;|W2&#65533;e&#1873;&#65533;&#65533;&#65533;&#65533;V#v&#65533;wR&#65533;&#65533;&#65533;&#65533;&#65533;4!&#65533;&#65533;`&#65533;D&#65533;&#65533;#&#65533;U&#65533;&#65533;T~!&#1711;jPa(&#65533;y`&#65533;9&#65533;.&#65533;&#498;&#65533;&#65533;s&#65533;39&#65533;M)&#1782;&#65533;S&#65533;&#65533;S&#65533;"W`&#65533; 
&#65533;TAn&#65533;&#65533;&#65533;&#65533;&#65533;&#65533;&#65533;&#65533;a&#65533;A6&#65533;&#65533;&#65533;`	|`N :&#65533;&#65533;,&#65533;C&#65533;&#65533;&#65533;&#65533;n?&#65533;y`&&#65533;&#65533;r&#65533;&#65533;&#65533;&#65533;$;f&#65533;&#65533;&#65533;&#65533;&#65533;<&#65533;&#65533;&#65533;&#65533;&#65533;/&#65533;w~'&#65533;&#65533;paZ&#65533;8(&#65533;&#65533;&#65533;@&#65533;&#65533;b`0&#65533;&#65533;V&#65533;RQqT&#65533;0]&#65533;&#65533;e&#65533;!Q&#65533;:&#65533;&#65533; , &#65533; &#65533;&#65533;8&#65533;&#65533;&#65533;xh&#65533;&#65533;&#65533;&#65533;&#65533;*&#65533;&#65533;g@&#65533;&#65533;^&#65533;&#65533;&#65533; &#65533;&#65533;V&#65533;&#65533;%&#65533;&#65533;&#65533;&#65533;D&#65533;&#65533;?&#65533;&#65533;&#65533;<&#65533;&#65533;o&#65533;	b&#65533;Ao&#65533;&#65533;QW&#65533;&#65533;<! N@&#65533;&#65533;	&#65533;  &#65533;"J&#65533;V&#65533;*&#65533;&#65533;&#133;&#65533;.|&#65533;&#65533;aD&#65533;&#65533;$>D&#65533;&#1449;M&#65533;&#65533;&#65533;&#65533;&#65533;K&#65533;$Ap&#65533;&#65533;`&#4161;&#65533;tI&#65533;&#793;4k&#1724;&#65533;R&#65533;&#924;8{&#65533;&#65533;i&#65533;&#65533;OhD&#65533;=&#65533;4&#65533;&#1189;L&#65533;:}
5&#65533;&#1321;T&#65533;&#65533;&#65533;	&#65533;&#1453;[&#65533;&#65533; &#65533; &#65533;0`&#65533;&#65533;@&#776;rf&#65533;&#65533;Z&#65533;&#65533;!K&#65533;l&#65533;&#65533;6&#65533;q&#65533;&#65533;f&#65533;1[&#65533;,&#65533;c&#65533;:%&#65533;#&&#654; 4`&#65533; &#65533;br&#65533;LS&#65533;&#65533;:wb&#65533;&#65533;'V&#65533;&#65533;&#65533;&#65533;
;&#65533;&#65533;&#1652;k&#65533;v&#65533;&#65533;t&#65533;&#65533;&#1896;G&#65533;&#65533;&#65533;/z$&#65533;&#65533;&#65533;N&#65533;G&#65533;N&#65533;&#65533;l&#65533;&#65533;&#65533;&#65533;!J&#65533;pY0Y&#65533;:&#65533;1&#65533;&#65533;&#65533;&#65533;0N&#65533;&#65533;&#65533;&#65533;sK&#2021;yo&#65533;>&#65533;&#65533;&#65533;n&#1791;&#65533;?&#65533;&#65533;&#65533;&#65533;K&#65533;`O&#65533;	E dpBX&#65533;&#65533;$&#65533;&#65533;r&#65533;2&#65533;4C&#65533;3Vu&#65533;I&#268;2&#65533;3&#65533;/&#65533;&#65533;	cLa&#65533; p&#65533;&#65533;&#345;o/&#65533;&#65533;g2&#65533;5&#65533;&#65533;g1 &#65533;k&#65533;Id&#65533;FVu#id&#65533;&#65533;e}&#65533;C&#65533;&#65533;&#65533;J,&#65533;&#65533;R3]&#65533;W`Q&#65533;P&#65533;
&#65533;&#1162;)&#65533;4&#135;L&#65533;&#65533;&#65533;	 l &#65533;&#65533;&#65533;$L7&#420;&#65533;>&#65533;[&#65533;zE&#65533;&#65533;GJh&#65533;&#65533;h'O(&#65533;&#65533;F(&#65533;(Ca&#65533;ar)&#26052;)&#65533;L2&#65533;&#65533;rK,&#65533;&#65533;b
%&#65533;&#65533;&#65533;K&#65533;&#65533;&#65533;&#889;&#65533;X-&#65533;&#65533;&#65533;&#65533;x^&#1442;\&#23147;O&#65533;	`h&#65533;&#65533;k&#65533;K&#65533;)&#65533;+h&#65533;&#65533;4V5&#65533;A&#65533;1Z>&#1253;&#65533;&#65533;Y&#65533;u&#65533;K(&#65533;&#65533;1.&#65533;&#65533;d`&#65533;&#65533;&#65533; &#65533;&#65533;&#65533;&#65533;5ZK&#65533;&#65533;&#65533;&#65533;X&#65533;@l&#65533;&#65533;&#65533;&#65533;&#65533;&#65533;r&#65533;lX&#65533; E$&#65533;Xt]&#65533;&#65533;1&#65533;&#65533;r
(&#65533;L2I"}&#65533;q&#65533;*P&#65533;&#65533;X&#65533;&#65533;&#65533;_&#65533;K&#65533;(/&#65533;&#65533;&#65533;:p&#65533;&#65533;&#65533;p&#65533;2&#65533;  &#65533;"&#65533;rWd&#65533;0&#65533;)&#65533;T&#65533;pC	m!&#65533;&#65533;&#65533;&#65533;]&#65533;&#65533;"pP&#65533;,&#65533;&#65533;&#65533;e&#65533;&#65533;&#65533;U A&#65533;&#65533;n{N.&#65533;&#65533;&#65533;&#65533;&#65533;&#908;v&#65533;&#130;&#875;&#65533;4&#65533;I&#65533; &#65533;&#65533;&#65533;&#65533;u
s&#65533;)&#65533;4"i|&#65533;.&#65533;&#65533;&#65533;Z&#65533;v&#65533;y&#65533;9&#65533;&#65533;n&#65533;&#65533;&#65533;MjON&#65533;&#65533;&#822;&#65533;U`&#65533;&#65533;-&#65533;bWQ&#65533;&#65533;x&#65533;1&#65533;\bD&#65533;0&#65533;eT&#65533;&#65533;{&#65533;&#65533;&#613;&#346;&#65533;&#65533;W&#65533;W&#65533;&#634;g&#65533;M&#65533;O<~J&#65533;mo&#65533;/&#1632;&#65533;,&#65533;g&#65533;L1&#65533;&#65533;	!u&#65533;a&#65533;@&#65533;p&#65533;&#65533;Vn&#527;vk&#65533;t&#65533;N&#65533;6&#65533;&#1592;&#65533;n&#65533;&#65533;&#65533;&#65533;3&#65533;~&#65533;y&#65533;"&#65533;&#65533;&#65533;S&#65533;a &#65533;&#65533;@&#65533;&#65533;&#65533;&#65533;,&#65533;Ex&#65533;&#65533;V&#65533;&#520;e&#65533;s&#65533;&#65533;#&#65533;jP*&#65533;&#65533;&#65533;&#65533;"&#65533;&#65533;&#65533; &#65533;&#65533;E3&#65533;aO0f&#65533;B&#65533;u&#65533;` !|$6&#65533;&#65533;&#65533;~&#65533;&#65533;q'&#65533;lp&#65533;Dd&#65533;&#65533;4&#65533;Y!&#65533;lpA&#65533;L,"UG&#65533;&#65533; &#65533;"&#65533;&#65533;s&#65533;&#1690;&#65533;x&#65533;	V&#65533;rI&#968;F&#65533;&#65533;&#65533;5'&#65533; `&#65533;&#65533;`o&#65533;L&#65533;&#310;q&#65533;'{&#65533;W&#248;&#65533;&#65533;q&#65533;E@g&#65533;&#65533;G&#65533;&#65533;N4&#65533;I&#65533;&#2038;D&#65533;D2&#65533;L"}^B&#65533;LQ&X&#65533;&#1713;'A&#65533;&#65533;1Q&#65533;&#65533;&#65533;)&#65533;&#65533;&#65533;1R'&#65533;l&#65533;=8/&#65533;&#65533;*A&#65533;{N&#65533;&#65533;SZ&#65533;F&#65533;&#164;+&#65533;
>&#65533;}L&#65533;&#65533;h&#65533;R&#65533;&#65533;&#65533;&#65533;7AT&#65533;t&#65533;&#239;mm^;&#65533;5&#65533;&#65533;>&#65533;&#65533;m&#65533;,&#65533; &#65533;&#65533;y>&#65533;A3x&#65533;&#777;N&#65533;&#65533;k&#65533;&#65533;f&#65533; yD
&#65533;s&#65533;|<&#65533;1&#65533;&#65533;u&#65533;~&#65533;!&#31540;I&#65533;Lr&#65533;&#65533;&#65533;&#65533;x&#65533;&#65533;}*&#65533;r&#65533;&#65533;9&#65533;RN&#65533;*&#65533;&#65533;4h&#65533;&#1049;&#901;j&#65533;r&#65533;cDw&#65533;N&#65533;&#65533;&#1182;Ya&#65533;FO:&#65533;&#2041;&#65533;&#65533;&#788;&#65533;-E*K&#65533;&#1710;%(&#65533;i&#65533;&#65533;b&#522;&#65533;t&#65533;&#65533;&#65533;Mm
&#1305;&#65533;&#65533;&#65533;D&#65533;a&#65533;&#65533;&#1316;&#65533;M&#65533;Em&#65533;&#65533;yL&#65533;JUf&#65533;t&#65533;U&#65533;9&#65533;&#65533;j`&#65533;&#65533;&#65533;W}&#65533;nu&#65533;&#65533;J^.&#65533;&#65533;&#65533;&#65533;&#65533;&#65533;&#65533;lX&#65533;n&#65533;&#1464;Sk	m&#65533;]&#65533;&#374;&#65533;&#65533;u&#65533;&#65533;&#65533;	2	p&#65533;&#65533;&#65533;&#65533;|-lk	X&#65533;*&#65533;&#1323;a{&#65533;&#65533;&#65533;J&#65533;X&#65533;&#65533;&#65533;V&&#65533;Y&#65533;Zv&#65533;;&#684;g&#65533;&#65533;&#65533;&#65533;&#48356;5Th+&#1759;&#1194;&#1460;&#65533;%j&#65533;&#65533;&#1586;&#65533;&#65533;&#65533;&#65533;#ag"&#65533;&#65533;
&#65533;Y&#65533;;kmS#F&#65533;&#65533;&#65533;&#65533;?&#1389;qg[&#65533;&#65533;&#65533;)&#65533;@&#65533;&#65533;q&#65533;&#65533;&#1771;AuG&#65533;&#65533;r&#65533;&#65533;$AU&#65533;&#65533;&#65533;n&#65533;d&#22998;Z&#65533;&#65533;&#65533;$&#65533;&#65533;&#65533;`U&#65533;W*%/H&#65533;&#65533;2&#65533;&#65533;&#65533;4&#65533;o&#65533;)S&#65533;&#1149;&#65533;&#65533;S#&#65533;k&#65533; &#65533;d&#1314;&#65533;&#65533;X&#65533;&#65533;&#65533;w&#65533;&#65533;&#65533;K&#65533;p&#65533;7&#65533;I,&#65533;Ka&#65533;&#65533;&#65533;&#1496;&#65533;&#65533;ik&#65533;&#65533;K&#65533;jx&#288;&#65533;&#65533;&#65533;&&#65533;&#65533;&#65533;x&#323;}&#65533;mQ&#65533;]&#65533;x&#443;5p&#65533;&#65533;_&#65533;&#65533;_m/&#65533;e&#65533;&#65533; 3vO&#65533;P&#65533;j`&#65533;J&#65533;&#65533;&#65533;&#65533;&#65533;hO&#65533;e&#65533;&#65533;&#65533;|}U&#65533;&#65533;iK&#65533;&#65533;&#65533;R&#65533;z\&#9058;&#26986;L&#65533;&#65533;D&#65533;#&#65533;&#65533;&#65533;&#65533;W&#65533;&#65533;s&#65533;#&#65533;&#65533;0&#65533;9m&#1285;'-&#65533;&#65533;&#65533;*+Y&#65533;un&#65533;&#65533;=3&#65533;@&#719;Y&#65533;&#65533;a&#65533;9#C&#63051;H^&#65533;&#65533;W&#65533;&#65533;f>p&#65533;&#65533;,&#65533;R&#65533;&#65533;&#65533;&#65533;&#65533;w#&#65533;"&#65533;g&#65533;d]&#65533;Gpl&#65533;&#65533;Z<&#65533;&#65533;X&#65533;&#65533;&#65533;K&#65533;9&#65533;,_&#65533;  &#65533;&#1818;O&#65533;&#65533;&#65533; &#65533;%&#65533;.&#65533;5;j&#65533;&#65533;&#65533;&#65533;&#65533;&#65533;r&#65533;Y&#65533;&#65533;&#65533;@a&#65533;&#65533;&#65533;&#65533;'.&#1877;&#65533;&#65533;&#65533;,&#65533;&#65533;,[ &#65533;&#65533;&#65533;T{&#65533;&#65533;.&#65533;&#65533;&#973;&#65533;t&#65533;{&#65533;&#65533;n&#65533;&#65533;&#65533;&#65533;x&#65533;{&#65533;&#65533;&#65533;&#65533;&#65533;&#65533;&#65533;|&#65533;{&#65533;&#65533;&#60927;&#65533;&#65533;&#65533;|X&#65533;/&#65533;&#65533;&#65533;&#65533;&#65533;+|&#65533;o&#65533;&#65533;&#65533;K|&#65533;&#65533;&#65533;&#65533;/&#65533;&#65533;k|&#65533;&#65533;&#65533;?&#65533;|&#65533;$/&#65533;&#65533;O&#65533;&#65533;|&#65533;,o&#65533;&#65533;_&#65533;&#65533;|&#65533;4&#65533;&#65533;&#65533;o&#65533;&#65533;&#65533;|&#65533;<&#65533;&#65533;t&#65533; !&#65533;	 &#65533; ,    &#65533;&#65533; &#65533; &#65533;	H&#65533;&#65533;&#65533;&#65533;*\&#560;&#65533;&#199;#J&#65533;H&#65533;&#65533;&#331;3j&#65533;&#561;&#65533;&#463; C&#65533;I&#65533;&#65533;&#595;(S&#65533;\&#626;&#65533;&#727;0c&#668;I&#65533;&#65533;&#859;8s&#65533;&#65533;&#627;&#65533;&#991;@&#65533;
J&#65533;&#65533;&#1123;H&#65533;*]&#692;&#65533;&#1255;P&#65533;J&#65533;J&#65533;&#65533;&#1387;X&#65533;j&#65533;&#693;&#65533;&#1519;`&#202;K&#65533;&#65533;&#1651;h&#1258;]&#758;&#65533;&#1783;p&#65533;&#669;K&#65533;&#65533;&#1915;x&#65533;&#65533;&#65533;&#759;&#65533;&#2047;&#65533;L&#65533;&#65533;&#65533;&#200;+^&#824;&#65533;&#65533;&#464;#K&#65533;L&#65533;&#65533;&#65533;&#728;3k&#65533;&#825;&#65533;&#65533;&#992;C&#65533;M&#65533;&#65533;&#65533;&#1256;S&#65533;^&#890;&#65533;&#65533;&#1520;c&#734;M&#65533;&#65533;&#65533;&#1784;s&#65533;&#65533;&#891;&#65533;&#65533;&#65533;&#65533;&#65533;N&#65533;&#65533;&#65533;&#65533;&#531;g0`&#65533; &#65533;x&#65533;\ &#65533;&#65533;&#65533;+&#65533;&#65533;@u&#65533;&#65533;&#65533;`<&#65533;&#65533;&#34883;&#65533;~&#65533;:s&#65533;&#65533;&#727;X&#65533;&#65533;&#65533;&#65533;&#65533;&#65533; }z&#65533;&#65533;	&#65533;z&#65533;yw~&#65533;&#65533;7&#65533;&#65533; &#65533;&#65533;&#1041;&#65533;&#65533;&#65533;&#65533;x&#65533;g&#65533;&#65533;&#65533;&#65533;&#65533;&#65533;{&#65533;hb&#65533;r&#65533;&#65533;]&#65533;"&#65533;&#65533;(#&#65533;&#65533;&#65533;&#65533;&#65533;&#65533;(&#65533;&#65533;7^7"&#65533;&&#65533;W&#65533;>&#65533;cu4&#65533;&#65533;&#65533;7&#65533;#{G	&#65533;B&#65533;&#65533;&#65533;s&#65533;&#65533;&#65533;}I&#65533;&#65533;#&#65533;8"xUn&#65533;&#65533;&#65533;&#65533;&#65533;&#65533;&#65533;&#65533;a&#65533;f&#65533;]&#65533;_&#65533;n&#65533;a&#65533;i>&#65533;&#65533;v&#65533;I]&#65533;&#65533;&#65533;'&#65533;qR&#65533;&#65533;
&#1993;cJ8(&#65533;&#65533;
&#65533;&#33861;N&#65533;g&#65533;T:&#43201;oN&#65533;&#39392;^Wib&#65533;&#65533;&#65533;&#65533;E&#65533;&#65533;&#42066;&#65533;J&#65533;&#65533;&#65533;&#65533;&#65533;&#65533;&#65533;j&#46005;&#65533;&#65533;y1h&#65533;D&#65533;j&#65533;&#65533;&#65533;hx&#65533;&#65533;j&#1501;&#65533;	&#1705;&#65533;;&#65533;&#65533;&#65533;::&#65533;l\&#65533;&#65533;&#65533;,&#65533;|n&#65533;-&#65533;l^&#1750;&#65533;&#65533;y&#65533;&#65533;&#65533;&#65533;&#65533;&#47696;&#65533;&#65533;k&#65533;hJ&#65533;&#65533;&#65533;&#65533;&#939;+&#65533;&#65533;F&#65533;.W&#65533;&#65533;&#65533;&#65533;&#65533;n&#65533;}&#65533;&#65533;#t&#65533;fUa&#65533;7&#65533;&#65533;
&#65533;]&#65533;W&#65533;W&#65533;&#65533;gd&#65533;&#65533;r<&#65533;QMG&#65533;&#65533;&#65533;&#65533;&#65533;O	a&#65533;&#270100;&#65533;/&#65533;*&#65533;4O&#65533;&#65533;&#833;2&#65533;.#&#65533;&#65533; `r&#65533;D&#65533;&#65533;c&#65533;?V&#65533;sQKJ&#65533;&#65533;&#65533;EGm&#65533;&#65533;x>&#65533;&#65533;O&#65533;z5&#65533;Rw]&#65533;&#65533;(&#65533;yuN&#65533;&#65533;&#65533;&#65533;&#65533;&#65533;*&#65533;&#65533;&#65533;&#65533;&#65533;&#65533;6&#20963;&#65533;[&#2026;6&#65533;lk&#65533;&#65533;xp&#65533;d%&#65533;:R&#65533;v&#1924;&#65533;e&#65533;+e&#65533;&#579;&#65533;r7#&#65533;R&#65533;&#65533;M&#65533;&#65533;Q7&#65533;&#65533;&#65533;"&#65533;&#65533;c&#65533;{{7&#65533;(&#65533;&#65533;&#6876;g&#20047;&#65533;n&#65533;e&#65533;&#65533;r&#65533;&#31086;&#65533;O&#65533;z&#1303;.&#65533;z&#65533;&#65533;&#65533;]&#4150;gv&#65533;&#1436;&#65533;&#65533;Un}j&#65533;&#65533;V&#65533;f&#65533;y(&#65533;&#65533;D/&#65533;g&#486;3&#65533;&#65533;&#65533;&#65533;j'&#65533;&#65533;;e&#65533;&#65533;K&#65533;&#16751;&#65533;i&#65533;&#65533;*&#65533;~&#65533;&#982;&#65533;&#65533;&#65533;#Zx&#65533;W&#65533;yp @2&#65533;&#65533; K:&#65533;&#65533;H&#65533;&#65533;&#65533;&#65533;IJ&#65533;&#65533;&#65533;A&#65533;W&#65533;&#65533;&#65533;&#65533;P@&#65533; 
&#65533;@&#512;R&#1026;&#65533; x & $ |&#65533;&#65533;&#65533;&#65533;&#65533;J&#65533;A&#65533;&#65533;&#65533;&#65533;&#65533;&#65533;#!`&#65533;h@@ &#65533;&#65533; F&#65533;&#65533;&#65533;&#65533;"&#65533;	O&#65533;| &#65533;&#65533;&#65533;&#65533; &#65533;7iJz&#65533;&#65533;&#65533;&#65533;wC&#65533;&#65533;&#65533;j&#65533;@&#65533;?&#65533;&#65533; /xajP&#65533;&#65533; &#65533;/&#65533;jH&#65533;&#65533;&#65533;#&#65533; 'D&#65533;&#65533;&#65533;&#65533;&#65533;rQp&#65533;i&#65533;W&#65533;&#65533;&#492;&#65533;&#65533;&#65533; `&#65533;Z&#65533;"H&#65533;e(&#640;&#65533;4&#65533;!&#65533;&#65533;,eTHS&#65533;AXXB>&#65533; E:&#65533;?&#1859;&#65533;&#65533; 	&#65533;&#65533;&#65533;&#65533;m&#65533;:&#65533;(&#65533;&#65533;4&#65533;)&#1344;&#65533;f&#65533;&#1172;&#65533;|f&#65533;&#65533;J2l&#65533;	=XA` &#65533;&#65533;rQ&#65533;/?&#377;Jf&#65533;&#65533;z&#65533;&@0ae85M&#65533;Jg:&#65533;&#65533;&#65533;&#65533;l&#65533;*&#65533;&#65533;&#65533;3&#65533;!I&#65533;&#65533;&&#65533; &#65533;=&#65533;G&#65533;B&#65533;8O&#65533;&#65533;Y&#65533;&#65533;F&#65533;*&#65533;2&#65533;&#65533;$ta&#65533;le+&#65533;&#65533;&#65533;}R3&#65533;&#65533;&#65533;&#65533;2&#65533;1pa
BX&#65533;

&#65533;55r&#65533;&#65533;&#65533;&#65533;&#65533;&#65533;f&#65533;&#65533;i&#65533;? z&#65533;/&#65533;&#65533;&#65533;&#65533;\%I&#65533;M&#65533;&#65533;&#65533;&#65533;&#65533;&#65533;9&#65533;*&#65533;&#65533;&#336;&#65533;N&#65533;&#65533;&#65533;j4&#65533;&#65533;&#65533;E&#65533;&#65533;&#65533;V &#65533;<&#65533;zJ4&#65533;&#65533;&#65533;G&#65533;gG&#65533;i&#1292;&#65533;&#65533;a&#65533;BHLf&#65533;&#65533;[&#65533;0JmJ'*@2&#65533;(&#65533;A&#65533;&#65533;&#65533;&#65533;VIV&#65533;&#1683;&#65533;F&#65533;&#65533;<&#65533;P&#65533;/@A"&#65533;&#65533;"+HU&#65533;&#65533;&#65533;=&#65533;&#65533;&#65533;&#65533;&#65533;&#65533;&#65533;`2&#65533;&#65533;&#65533;&#65533;&#65533;503&#65533;&#65533;T&#65533;f&#65533;&#1029;.|A&#65533;Ae&#65533;>&#65533;&#65533;&#1013;&#65533;!Q(&#65533;2&#65533;&#65533;@&#65533;&#65533;Ma&#65533;&#29717;0,us&#65533;M(&#65533;$&#65533;A&#65533;&#65533;m&&#65533;1&#65533;&#65533;H&#65533;B!&#65533;&#65533;&#65533;
&#65533;\&#65533;kE&#65533;[&#65533;>&#65533;&#65533;\&#65533;B,&#65533;M&#65533;&#627;Qju&#65533;E&#65533;&#65533;e&#65533; `A&#65533;H3|&#65533;Yh&#65533;lp&#65533;&#65533;&#65533;&#65533; F0&#65533;&#65533;0&#65533;&#65533;&#65533;&#1121;&#65533;&#65533;&#65533;&#65533;\k3&#65533; &#65533;%&#65533; &#65533;+j_r&#65533;K.^&#65533;q&#65533;#&#65533;M&#65533;#a&#65533;&#65533;&#65533;(&#65533;&#65533;!&#1280;*&#65533;&#65533;&#65533; &#65533;L H 0t`&#65533;3&#65533; &#65533;&#65533;6v&#65533;i?&#65533; @&#65533; &#65533;q(~E&#65533;E&#65533;&#65533;5I&#65533;&#65533;\&#65533;&#65533;S&#65533;7`D&#65533;&#65533;&#1707;&#65533;-&#65533;$&#65533;&#65533;&#65533;gxq&#65533; 0&#65533;&#65533;&#65533;C&#65533;B&#65533;@V&#65533;&#65533;&#65533;i&#65533;&#65533;8p&#65533;1O&#65533;Q&#65533;C&#65533;&#65533;&#65533;WS&#65533;&#65533;&#65533;x6R&#65533;&#65533;@&#65533;evT[&#65533;	(&#65533;&#65533;&#65533;&#65533;&#65533;&#65533;"&#65533;&#65533;`I&#65533;B&#65533;&#65533;&#65533;f&#65533;&#65533;&#65533;&#65533;&#65533;&#65533;:&#65533;b&eI&#65533;&#65533;B&#65533;&#65533;&#65533;A&#65533; &#65533;&#65533;&#65533;&#65533;3P&#65533; X@}7&#1448;&#65533;&#65533; 
`&#65533;4&#65533;&#65533;V&#65533;2o&#1392;&#65533;Uz&#65533;	1&#65533;@&#65533;-->&#38809;;8&#65533;1&#65533;&#65533;(&#65533;/&#65533;&#65533;2&#65533;&#65533;&#65533;&#65533;Z&#65533;&#65533;9t`:&#65533;&#65533;d&#65533;&#65533;+&#65533;&#65533;E`&#65533;&#65533;M&#65533;Hnn;i4ni&#65533;&#65533;D 	&#65533;&#65533;&#65533;'&#65533;&#65533;&#65533;&#65533;&#65533;w&#65533;&#65533;Y&#1350;&#65533;K&#65533;@&#65533;&#65533;&#65533;&#65533;z4&#65533;&#65533;&#65533;~&#65533;&#65533;v&#65533;U&#1793;$&#65533;&#65533;&#65533;!l&#65533;Spk&#65533;p&#65533;j&#65533;P&#65533;&#65533;&#65533;4&#65533;@&#65533;2`B(.&#65533;v&#65533;&#65533;.&#65533; z&#65533;-IO90E&#65533;&#536;&#65533;&#65533;&#65533;&#65533;&#65533;L&#65533;&#65533;&#65533;\RWNr&#65533;@&#65533;9&#65533;&#65533;&#65533;&#65533;&#65533;&#65533;? &#65533;T&#65533;+~&#65533;&#65533;L&#65533;&#65533;`x&#65533;VTAax&#65533;&#65533;&#65533;&#65533;.&#65533;+ .X&#65533;&#65533;&#65533;j&#65533;|&#65533;SH`A&#1852;&#1398;&#65533;&#65533;&#65533;&#65533;9&#65533;y7&#65533;&#65533;\`Q&#65533;&#65533;&#65533;$ ]h&#65533;RP4&#65533;&#65533;&#65533;d&#65533;`&#65533;p &#65533;_Uqv&#65533;&#1014;+Q&#65533; &#65533;&#65533;&#65533;J+&#65533;&#1198;Q&#65533;j.&#65533;&#65533;&#65533;&#65533;&#65533;&#65533;&#65533;y&#65533;3|A	*&#65533;&#65533;]a.&#65533;&#65533;[)8l&#65533;o]&#65533;0&#65533;&#65533; &#65533;^&#65533;hh&#65533;4P&#65533;&#65533;;&#65533;l!&#65533;&L&#65533; `P&#65533;Z&#65533;&#65533;Xj``>&#65533; kRs&#65533; &#65533;&#65533;Wc&#65533; 7 &#65533;&#1345;Qp@f|&#65533;5Hf&#65533;&#65533;"{&#65533; $&#65533;[`&#65533;tJ&#65533;uC&#65533;r]%&#65533;'&#65533;&#65533;q&#65533;f &#65533;&#65533;&#65533;^Y&#65533;&#65533;=)2([&#65533;Y&#65533;% PxQ&#65533;&#65533;(Y&#65533;L&#65533;@2*&#65533;~&#1942;}ro&#65533;&#65533;&#65533;&#65533;,&#65533; B&#65533;9&#65533;Lc&#65533;-&#65533;YlWo&#65533;s4&#65533;q pD&#65533;&#65533;&#65533;&#65533;V&#65533;&#65533;r9&#65533;/&#65533;;&#65533;6&#65533;&#65533;&#65533;@&#65533;&#65533;~V&#65533;-@Z&#65533;k;f  rC,&#65533;&#65533;"*&#65533;9&#65533;V&#65533;S&#65533;&#65533;O&#65533;&#65533;&#65533;f9$N&#65533;&#65533;&#65533;&#65533;&#65533;gI&#65533;V&#65533;k&#65533;D&#65533;G&#65533;&#65533;(&#65533;=WTgU`R&#65533;&#65533;f&#65533;&#65533;&#65533;&#65533;_&#65533;&#65533;S"&#65533;&#65533;@Xp]&#65533;TJK&#65533;W&#65533;;&#65533;&#65533;-%&#65533;P&#65533;&#65533;SP&#65533;wgO&#65533;&#65533;&#65533;2&#65533;&#65533;&#65533;\b&#65533;7' &#65533;]b{t*z&#65533;&#65533;lS%&#65533;V?&#65533;Uq&#65533;DK&#65533;&#65533;:&#65533;=&#65533;IV3&#65533;D5&#65533;&#65533;;	a&#65533;[&#65533;")&#65533;rPhH&#65533;&#65533;#&#65533;k&#65533;&#65533;O@&#65533;&#65533;\%&#65533;G&#65533;4&#65533;i&#65533;&#65533;&#65533;Co&#65533; 9 &#65533;&#65533;g&#65533;7&#65533;"h4;&#65533;  Z0g&#65533;&#65533;S&#65533;t]&#65533;&k&#65533;af&#65533;U%&#65533;&#65533;1
Su(]PJe2&#65533;r7ZI&#65533;&#65533;7PcL&#65533;&#65533;&#65533;8Te&#65533;6&#65533;&#1543;S.E&#65533;&#65533;8_9fpY &#65533;&#65533;&#65533;``p iYU&#65533;&#65533;-BR `E&#65533;&#65533;)b&#65533;dW&#65533;!&#65533;&#65533;&#65533;&#65533;i6	F8i&#65533;&#65533;&#65533;D "&#65533;&#65533;HT_&#65533;"&#65533;&#65533;&#1173;&#65533;6*!&#65533;0 c@&#65533;?&#65533;ng`@&#65533;&#65533;x6i&&#65533;&#65533;i&#65533;7f&#65533;a )`GMd`-p|fc_&#65533;C?kk	&#65533;&#65533;{P0g&#65533;J&#65533;5b&#65533; &#65533;k&#65533;&#65533;&#65533;V&#1203;&#65533;&#961; $&#65533;_ Yf&#65533;.&#65533;&#65533;S&#65533;]w{&#65533;9>&#65533;&#65533;10x&#65533;^&#65533;&#65533;O>0&#65533;&#65533;&#65533;)#rz&#1606;&#65533;' 	&#65533;=&#65533;Hb`(&#65533; N&#65533;?&#65533;&#65533;*5&#65533;5"c\&#65533;&#65533; "&#65533;cyO&#1159;b&#65533;w&#65533;}&#65533;t&#65533;&#224;&#65533;b&#65533;z&#65533; 8&#65533;&#65533;&#21634;T5 &#65533;&#65533;vQcSxR &#65533;&#65533;Y&#65533;DX&#65533;&#65533;y)&#65533;<&#1186;_&#65533;&#65533;1&#65533;&#65533;&#65533;6ZN9pzw&#65533;&#65533;~&#65533;*/&#65533;H&#65533; &#65533;keJ&#65533;&#65533;ni L &#65533;jX&#65533;&#65533;g{&#65533;&#65533;&#65533;&#65533;<	j&#65533;H&#65533;&#65533;&#65533;Jk&#65533;< &#65533;&#65533;&#65533;j7y&#65533;&#450;>&#65533;&#65533;&#65533; %0&#65533;&#65533;&#65533;j&#65533;&#65533;f&#65533;@&#1718;-&#65533;h{vB&#65533;S&#65533;&#65533;u&#65533;FPj#&#65533;Vb 2@&#65533;!GsI&#65533;&#65533;&#1170;?&#65533;m$&#65533;>beT$&#65533;4&#65533;F&#65533;'Qj&#65533;&#65533;&#65533;{&#65533;&#65533;&#65533;2@&#65533;&#65533;h&#65533;:&#65533;K !P&#65533;&#65533;?&#65533;&#65533;*&#65533;: &#65533;q  &#65533;&#65533;a!EOc&#65533;4&#65533;&#246;&#65533;86<)*&#65533;&#65533;&#65533;tr&#65533;&#65533;'T&#65533;TJP;&#65533;&#65533; &#65533;F&#65533;&#65533;&#65533;-&#65533;&#65533;$&#65533;&#65533;&#65533;&#65533;m&#65533;O]&#65533; &#65533;&#65533;&#65533;&#65533;&#65533;&#65533;Y&#65533;&#65533;&#65533;&#378; p&#65533;@&#550;&#65533;J\&#65533;V >F0&#1386;;&#65533;&#65533;0&#65533;&#65533;;&#65533;2@xH!v&#65533;$&#65533;,`F&#65533;P6&#1558;3&#65533;H&#65533;&#65533;&#65533;&#65533;70&#65533;&#65533;TB&#65533;f&#65533;GW&#65533;:@1&#65533;#&#65533;@&#65533;s&#65533;.7c &#65533;&#65533;den&#65533;X&#65533;&#65533;wy&#65533;(/w#5w\&#65533;&&#65533;C&#65533;&#65533;&#65533;4`&#65533;&#65533;e&#65533;&#65533;O<6J0<`U&#65533;&#65533;&#65533;&#65533;$&#65533;E&#65533;&#65533;vJe&#65533;Hf+&#65533;&#65533;3>H&#65533;^X&#65533;q+C&#65533; #P&#65533;&#65533;&#65533;OM&#65533;&#65533;Oa&#65533;S&#65533;A&#65533;&#65533;&#65533;&#65533;Q<&#65533;  L&#65533;&#65533;4&#1741;&#65533;&#372;^&#65533;4&#65533;&#65533;Y&#65533;&#65533;&#65533;&#65533;&#65533;&#65533;&#65533;&#65533;&#65533;&#65533;!X# @&#65533;8&#65533;XR&#65533;X&#65533;J&#65533;.&#65533;&#65533; W*&#65533;t&#65533;K&#65533; `&#65533;&#65533;zPM&#65533;;&#65533;&#65533; &#65533;&#65533;&#65533;&#65533;&#65533;&#65533;&#65533;c&#65533;&#65533;&#65533;&#65533;&#65533;&#65533;&#65533;_
&#65533;9Pw&#65533;^&#65533;7&#65533;&#65533;dY&#65533;0&#65533;&#65533;2"o&#65533;3`&#65533;2 &#65533;W&#65533;^&#65533;7C p&#65533;C&#65533;;]4&#65533;&#65533;\&#65533;[&#65533;&#65533;R&&#65533;x &#65533;&#65533;&#65533;X.&#65533;^&#65533;KOb&#65533;
0&#65533;{&#65533;/&#65533;A &#65533;: &#65533;&#65533;Ou&#65533;;&#65533;L0&#65533;
y?ze:&#65533;u&#65533;&#571;%7&#65533; pM&#65533;w&#65533;V&#65533;&#513;&#65533;E.&#65533;&#65533;&#1643;.6&#65533; #&#65533;&#65533;{&#65533;E&#65533;QfPB&#65533;:&#65533;\.e&#65533;&#65533;&#65533;&#65533;&#65533;R0&#65533;&#65533;&#65533;6&#65533; `2PV&#65533;L&#65533;&#65533;&#274;&#65533;&#65533;&#65533;&#65533;0&#65533;Q &#65533;&#65533;E0`&#65533;[&#65533;7<`&#65533;%N&#65533;b&#65533;4*&#65533;ls&#65533;l&#65533;&#65533;L&#479;]EA&#65533;&#65533;&#1613;&#65533;&#65533;nU&#65533;&#65533;rTrF9S  ;P&#65533;]&#65533;&#65533;G_0?PW&#65533;4&#65533;E&#65533;|2&#65533;&#65533;&#65533;mw7s&#65533;C@jz&#1793;&#65533;9Of&#65533;)&#65533;v'&#65533;&#65533;-&#65533;&#65533;<A&#65533;&#65533;&#65533;^mJB&#65533;&#65533;&#65533;s&#65533;R{aB&#65533;4&#65533;&#65533;&#606;&#65533;D&#65533;I&#65533;00T&#65533;^ &#65533;Ve&#65533;7 &#65533;yW&#65533;.{5 @/`ZpX&#65533;&#65533;&#341;5D&#65533;&#65533;R7&#65533;+&#65533;&#65533;&#65533;&#65533;&#65533;x&#65533;.&#65533;\.8&#65533;UA0&#65533;&#65533;Le X&#65533;&#65533;X@s&#65533;&#65533;&#65533;<&#65533;! `O&#65533;&#65533;&#65533;V&#65533;&#65533;O&#65533;#&#65533;&#65533;&#454;ky&#65533;&#65533;~&#65533;;)&#65533;&#65533;&#65533;5&#65533;&#65533;&#65533;IX&#65533;Q 
P&&#65533;K&#65533;[&#65533; &#65533; |>B&#65533;&#65533;&#65533;@; ,I~&#65533;(b<v0&#65533;&#65533;&#65533;-&#65533;HOs&#65533;&#65533;s&#65533;~&#11147;&#65533;&#65533;C&#1889;&#65533;&#818;Mr&#65533;ir &#65533;(&#65533;j
`&#65533;JH&#65533;&#65533;|Pv&#65533;&#65533;&#65533;&#65533;&#1195;T&#65533;Lxf&#65533;?w&#65533;&#65533;&#65533;&#65533;&#65533;#&#65533;&#65533;&#1482;!sG&#65533;,&#65533;&#65533;&#65533;/&#65533;U&#65533;I&#65533;x
Z&#65533;&#65533;by&#65533;&#65533;&#65533;&#65533;/&#65533;MIRiH&#1614;V&#65533;:&#65533; &#65533;&#65533;gy&#65533;)&#65533;*&#65533;&#65533;&#65533;&#65533;:&#65533;&#65533;&#549;&#65533;@&#65533;RUY&#65533;&#65533;&#65533;&#65533;/&#65533;&#65533;k_&#65533;&#65533;/=&#65533;#&#65533;&#65533;&#65533;&#65533;&#65533;+0&#65533;a`&#65533;&#65533;&#65533;&#65533;&#65533;dcpM<P&#65533;B&#65533; T&#65533;&#65533;d&#65533;S&#65533;&#65533;&#1158;&#65533;&#65533;{nm&#65533;3GSm&#65533;&#65533;JU&#65533;-0&#365;&#65533;&#65533;&#65533;&&#65533;&#1341;&#65533;>&#65533;&#65533;\z&#65533;i&#65533;J<@&&#65533;&#65533;R&#65533;X51&#65533;&#65533;&#65533;}i3b&#1555;&#65533;&#65533;Jw &#65533;j&#65533;&#65533;j&#65533;Pz&#65533;V&#65533;&#65533;&#65533;i%&#65533;  9 _ &#65533;&#65533;:&#65533;&#65533;&#65533;J{&#65533;<&#65533;P\!z{d&#65533;&#65533;C&#65533;&#65533;&#65533;u&#65533;&#65533;&#65533;&#65533; &`60,&#65533; &#65533;*> G&#65533;j&#65533;&#65533;+&#1093;&#65533;vL&#65533;&#65533;v&#65533;| &#65533;U&#65533;&#65533;1-&#65533;ZFT&#65533;$W)&#65533;U.r&#65533;&#65533;C&#65533;!&#1009;&#65533;~Lf&#65533;1&#65533;&#65533;&#65533;M8&#65533;u&#65533;f&#65533;&#65533;&#65533; a`D&#65533;e&#65533;x&#65533;&#65533;+&#65533;&#65533;d&#65533;&#5362;&#65533;&#65533;&#1711;F&#65533;DT&#65533;&#65533;P&#65533;Q!&#65533;O&#65533;d`Sp=&#65533;!@\&#65533;&#65533;&#65533;&#65533;x&#65533;&#65533;&#65533;&#174;&#65533;&#65533;&#65533;&#65533;&#65533;&#65533;8&#65533;0&#65533;P&#65533;`
&#65533;&#65533;/0{B&#65533;&#65533;
Q*&#65533;S&#65533;=&#65533;&#729;|&#65533;&#65533;&#65533;&#65533;k&#65533;5Y!f`&#65533;UL@9&#65533;&#65533;&#65533;&#65533;&#65533;&#65533;&#65533;&#65533;-&#65533;_&#65533;&#65533;&#1835;&#65533;&#65533;&#65533;&#65533;&#65533;a &#65533;&#65533;&#65533;0&#65533;&#1008;&#65533;&#65533;	o&#65533;P\&#65533;KAR&#65533;&#65533;B:K&#65533;YXb &#65533;.0&#65533;F&#65533;eW&#65533;&#65533;Ta&#65533;Y&#65533;&#65533;K&#65533;'&#65533;k= &#65533;F@&#65533;"&#65533;Y&#341;&#65533;&#65533;&#65533;o9&#65533;&#65533;&#65533;$&#65533;&#65533;\&#65533;&#65533;@&#65533;,&#65533;&#65533;&#65533;
&#65533;P&p&#65533;"*&#65533;&#1940;!&#65533;&#65533;&#65533;	7&#65533;p PN&#65533;b`&#65533;&#65533;&#65533;S&#65533;8&#65533;\&#1716;_&#65533;R`g&#65533;"&#65533;k &#65533; `$P&#65533;&#65533;9o&#65533;&#65533;&#65533;U&#65533;4e&#65533;=&#65533;&#65533;&#65533;&#65533; &#65533;,&#65533;&#65533;&#65533;&#65533;L0&#65533;i\&#65533;;rc F>&#65533;+#&#65533;&#65533;&#65533; &#65533;I=^V&#65533;&#65533;Q&#65533;T&#65533;&#65533;%&#65533;'0&#65533;M@&#65533;3 B > `&#65533;&#685;&#65533;&#65533;v&#65533;r_&#65533;#&#65533;&#65533;&#65533;&#65533;&#65533;go&#65533;&#65533;P&#65533; T&#65533;&#65533;'= &#65533;&#65533;>&#65533;&#65533;lco&#65533;3&#65533;9&#65533;I&#65533;^&#65533;fj&#65533;ZQ&#65533;&#65533;&#65533;S&#65533;'&#65533;&#65533;&#65533;6J`&#65533;&#65533;&&#65533;x&#65533;T3&#65533;&#65533;&#65533;&#65533;I&#65533;l&#65533;	&#65533;0&#65533;&#65533;&#65533;&#65533;&#65533;h&#65533;&#65533;&#65533;&#65533; D&#65533;T&#65533;?&#65533;f&#65533;?cT5R&#65533;p'@C X &#65533;&#52624;H_&#65533;ZP&#65533; 1&#65533; &#65533;&#65533;&#65533;%&#857;3hN&#65533;&#65533;&#65533;@&#65533;-^&#280;Q&#65533;F&#65533;BR&#65533;H&#65533;%M&#65533;D&#65533;R&#65533;J&#65533;-I^&#65533;Q&#65533;L&#65533;5m&#65533;&#65533;80fE&#65533;@&#65533;&#65533;&#65533;&#65533;&#65533;fE&#65533;}64)&#65533;[&#65533;&#65533;&#65533;PP&#65533;&#1321;\&#65533;j&#65533;*N&#65533;]qf&#65533;x&#65533;&#65533;T&#65533; p`&#65533;&#65533;	4h&#1340;}&#65533;F&#65533;\5r&#1092;&#65533;&#65533;bbOtD&#65533;&#65533;n4e&#65533;&#65533;&#65533;&#65533;&#65533;&#65533;.?&#65533;Y2K&#65533;=w2&#412;y1&#1456;[!&#65533;&#65533;&#65533;#K&#65533;3&#65533;&#65533;&#65533;&#65533;&#65533;L&4;2$&#35605;&#65533;f&#65533;e&#65533;&#65533;86&#65533;&#65533;V&#65533;&#65533;&#65533;&#332;&#249;&#65533;&#65533;&#65533;r&#65533;&#65533;`@9&#65533;f&#65533;&#65533;2Xv<`&#956;&#65533;&#65533;&#65533;&#1917;&#65533;&#65533;b&#65533;&#65533;&#859;&#65533;}+&#65533;^&;]:~&#1187;&#65533;j1
#c&#65533;&#65533;R&#65533;fU&#65533;&#65533;&#65533;m&#65533;&#65533;&#65533;&#65533;&#65533;&#65533;&#65533;"&#65533;&#65533;+.&l&#65533; +&#65533;(&#65533;	&#65533;&#65533;(#&#65533;Po6&#65533;
&#65533;DO4i&#65533;&#65533;Fdq;&#65533;&#65533;&#65533; T&#65533;"]&#65533;Q*&#65533;&#65533;L;J)f&#65533;Q)TH 7&#65533;8k1&#623;j:&#65533;B&#65533;&#65533;B&#65533;&#65533;&#130;@D&#65533;z&#546;&#65533;+&#65533;&#65533;b`&#65533;HD%iB&#65533;M7&#65533;&#717;&#65533;5&#65533;&#65533;&#65533;
,&#65533;z&#65533;&#65533;801%&#65533;&#65533;&#65533;taR&#65533;	&#65533;H &#65533;&#65533;S&#65533;&#65533;&#65533;r#h &#65533;&#65533;&#65533;db
&#65533;&#65533;h&#65533;&#65533;&#65533;&#65533;&#65533;N&#65533;&#65533;&#65533;&#65533;&#65533;&#65533;3-B&#65533;&#65533;&#65533;&#1956;&#65533;&#1430;8&#65533;LV]%&#65533;&#1314;[`&&#1152;W&#65533;+&#65533;G@&#65533;A%'Dp &#65533;w=&#65533;W&#65533;r&#65533;I&#65533;p &#65533;F&#65533;&#65533;#l a &#419;&#65533;	ZX&#139;3&#65533;B&#65533;
28&#65533;X&#65533;&#65533;&#65533; [&#65533;&#65533;&#65533;%|&#65533;&#65533;-&#65533;;	2&#65533;n&#65533;BY&#65533;I&#65533;4g&#65533;Q&#65533;e|&#65533;&#270;:( &#65533;&#65533; &#65533;&#65533;&#65533;&#65533;
8&#65533;	2&#65533;&#65533;
&#65533;&#45034;&#1571;A	.&#65533;C	&P&#65533;Z]-&#65533;_&#65533;&#65533;&#65533;&#65533;&#65533;j&#65533;&&#65533; 8!&#65533;>R	f&#65533;&#65533;X&#65533;&#1166;&#65533;1b&#65533;&#65533;&#1962;&#65533;Z&#65533;g&#65533;l&#65533;	&#65533;`&#65533;~&#65533;&#65533; ((&#65533;&#65533; &#65533;!&#65533;h&#65533;@[&#65533;c$`g&#65533;&#65533;&#1338;o5&#65533;&#680;&#65533;&#65533;&#65533;2&#65533;&#65533;(i&#65533;&#65533;&#65533;&#65533;4fp&#65533;&#65533;$xU'&#65533;&#65533;&#65533;;`&#65533;&&#65533;&#65533;&#65533;5&#65533;&#65533;&#65533;f&#65533;&#65533;&#65533;0&#65533;y+&#65533;&#65533;&#65533;&#65533;&#65533;&#821;^=&#65533;|R[&#65533;0&#65533;&#65533;Cb1&#65533;&#1300;-&#65533;&#65533;cf1$&#65533;h&#65533;&#65533;P&#65533;&#65533;9&#65533;&#65533;rH&#579;&#65533;o&#65533;&#65533;&#65533;&#65533;&#738;&#65533;W&#65533;&#65533;b'&#2043;k&#1268;{zY&#65533;S&#65533;sx&#65533;&#65533;0&#65533;&#65533;&#65533;&#65533;[&#1716;ez&#65533;d 4P&#65533;&#65533;r&#65533;&#65533;&#65533;&#65533;^&#1258;&#65533;&#65533;&#65533;2&#156;&#65533;D;&#65533;QS&#65533;vR>
F&#65533;|[&#1628;1&#65533;>&#65533;&#65533;  {@&#65533;&#65533;&#65533;Uc=&#65533;&#65533;&#65533;1P&#65533;&#65533;M&#65533;*&#65533;A&#65533;E&#65533;&#65533;&#65533;&#723;=N/{&#65533;`Y&#65533;A
&#65533;&#65533;9&#65533;&#65533;&#65533;
&#65533;|a&#65533;&#65533;&#65533;P3<e&#65533;Bk&#65533;&#65533;>V6"&#65533;mu#&#65533;&#65533;XG&#65533;.*);@b&#65533;U&#65533;"R&#65533;zh&#65533;&#65533;YF0&#65533;8&#65533;&#65533;K
!&#65533;a&#65533;O&#65533;&=&#65533;&#435020;&#65533;&#65533;x5I&#65533;)&#65533;&#65533;[&#65533;&#65533;&#65533;8I&#65533;D&#65533;&#65533;&#65533;x&#65533; &#65533;&#65533;&#65533;&#65533;&#65533;&#65533;C&#65533;9c&#65533;&#65533;&#65533;P&#65533;&#65533;&#65533;&#65533;&#65533;Q&#65533;&#65533;d&#65533;<&#65533;$=2MS&#65533;&#65533;&#65533;EI5&#65533;&#65533;&#65533;&#65533;2&#65533;P4D&#65533;&#65533;#}&#65533;v`&#65533;BQ&#65533;&#65533;&#65533;&#136;&#65533;&#65533;&#65533;&#1175;&#65533;&#65533;-3&#65533;2&#65533;a&#65533;&#65533;&#65533;&#65533;&#65533;]IH$&#65533;I0&#65533;B#fq&#65533;9&#65533;i9j&#65533;1f&#65533;,&#65533; P&#65533;&&#65533;&#65533;:&#1033;&#65533;&#65533;&#65533;h&#65533;&#65533;&#65533;o&#65533;1&#65533;&#65533;&#65533;&#65533;LA&#65533;&#65533;&#65533;&#65533;&#65533;&#65533;$&#65533;&#65533;&#65533;U3GV&#65533;&#65533;&#65533;&#65533;&#65533;AEz&#65533;T&#65533;#&#65533;6&#65533;&#65533;`	&#65533;HE&#65533;&#65533;f&#65533;&#65533;p&#65533;&#65533;&#65533;&#65533;&#65533;g(*-iR
**&#65533;E&#65533;NP%&#65533;&#65533;&#65533;X&#65533;&#65533;J&#65533;\H&#65533;4&#65533;&#65533;,c9&#65533;&#65533;Z&#65533;;&#65533;Aq&#65533;&&#65533;&#65533;&#65533;a&#65533;&#65533;-R8!&#65533;&#228;&#65533;e&#65533;_&#65533;A &#65533;&#1439;~U#gE&#65533;&#65533;j&#65533;&#660;vd]`%HF&#65533;|@	{0E0L&#65533;?&#65533;&#65533;&#65533;&#65533;&#65533;
$0&#513;&#65533;&#65533;6p&#65533;	`&#65533;&#65533;E*&#688;{3&#65533;6Gk&#1386;&#65533;&&#65533; &#1738;@T&#65533;G&#65533;&#849;j<1!l@&#1156;&#65533;&#65533;B&#65533;&#65533;&#65533;%2&#65533;&#65533;&#65533;sZ&#65533;&#65533;&#65533;9&#65533;_	;q&#65533;c A&#65533;&#65533;&#65533;aL6&#65533;&#65533;3&#65533;&#65533;	:4!p&#65533;&#65533;,&#65533;@i&#65533;&#1507;&#65533;&#65533;&#65533;Z&#65533;\F&#65533;w&#65533;ycn&#65533;D4_&#65533;r&#65533;&#65533;3&#65533;eV&#65533;&#65533;&#65533; XO(D,&#65533;7&#65533;&#65533;&#65533;h&#65533;&#65533;&#65533; &#1664;&#65533;!&#65533; p&#65533;<&#65533;&#65533;&#65533;jl d+&#65533;"E&#65533;&#65533;&#65533;&#65533;<&#65533;&#879;&#65533;JK&#65533;&#65533;M4i&#65533;.	&#65533;&#65533;&#65533;&#65533;&#65533;F&#65533;*d:&#65533;e&#288;&#65533;'&#1094;+D!
\H&#65533;	$&#65533;[&#65533;&#65533;U6&#58590;N&#19170;&#65533;&#65533;&#65533;68&#65533;&&#65533;SL&#65533;[y&&#65533;&#65533;/=+c&#65533;&#65533;$&#65533;&#65533;#r&#65533;&#65533;&#65533;&#65533;a&#65533;F-@&#1096;C`&#65533;b&#65533;&#65533;b , t&#65533;Mq&#65533;&#65533;&#65533;&#65533;&#65533;&#65533;&#65533;&#65533;T&#65533;&#65533;&#65533;Z=&#65533;^&#65533;&#65533;&#65533;&#65533;I&#65533;OX&#1583;1&#65533;lpU&#1807;&#65533;&#65533;KaR&#65533;&#65533;&#65533;a&#65533;&#65533;&#65533;&#65533;&#1552;&#65533;6xa+&#512;I &#65533;&#4989;\5&#65533;reTH'	7&#65533;&#65533;&#65533;C&#65533;&#65533;&#65533;&#65533;&1&#65533;S&#65533;&#65533;^< `PD*"&#65533;&#65533;6G&#65533;&#65533;&#65533;&#65533;&#65533;,H&#65533;	Q|b&#65533;x&#65533;&#65533;&#65533;Y&#65533;&#65533;2_&#65533;&#65533;O&#65533;Ll_&#65533; &#65533;n"&#65533;&#65533;&#65533;m&#52081;1F&#65533;m &#65533;&#65533;&#65533;&#65533;C@&#65533;.F&#65533;&#65533;&#65533;F&#65533;&#65533;&#65533;81&#65533;&#65533;b(&#65533;&#65533;(&#349;&#65533; &#65533;0m&#65533;K&#65533;&#65533;&#65533;&#65533;;&#65533;_=[ &#65533;&#65533;&&#65533;
&#65533;&#65533;&#65533;&#65533;&#65533;&#65533;&#65533;(s3Vhh&#65533;0&#65533;&#1024; x&#65533;&#65533;P&#65533;.4&#65533;l<&#65533;&#65533;Q&#65533;b&#65533;M&#65533;0j&#1097;?p&#65533;`@A &#65533;(@&#65533;[6O@&#65533;ZFz\`&#65533;&#65533;&#65533;O&#281;&#65533;|&#65533;&#65533;&#65533;&#65533;W&#65533;K&#65533;j&#65533;?(&#65533;"0&#65533;
&#65533;&#65533;X&#65533;&#65533;&#65533; &#65533;FT&#65533;&#65533;&#65533;D'l&#65533;&#65533;`&#65533;'xe7&#648;%E&#65533;&#65533;&#65533;%&#65533;&#65533; .&#65533;AJp&#65533;&#65533;K+<&#65533;&#65533;&#593;x$&#65533;&#65533;&#65533;v&#65533;c{&#65533;&#65533;&b&#65533;?&#65533;&#65533;&#65533;*&#65533;&#65533;` L&#65533;&#65533;)&#65533;@	&#65533;&#65533;&#65533;6&#65533;a&#65533;`&#65533;,\&#65533;
]#	&#65533;\O&#65533;&#375;&#65533;&#65533;J&#40040;&#65533;&#65533;&#65533;UT&#65533;k&#65533;&#65533;&#65533;0&#65533;#&#1280;&#65533;&#65533;&#65533;*&#65533;sQ&#65533;&#65533;&#65533;n&#65533;&#1885;z&#65533;D&#65533;&#65533;=Y&#65533;&&#65533;-`&#65533;@&#65533;@!&#65533;&#65533;&#65533;X@0&#65533;O&#65533;&#65533;`&#65533;`&#65533;&#65533;(&#65533;&#65533;6@&#65533;&#65533;&#65533;&#65533;,&#65533;@&#65533;_&#65533;6J ;P&#65533;/&#65533;&#65533;"&#65533;&#65533;&#65533; &#65533;h&#65533;)&#65533;&#65533;&#65533;&#65533;'6&#65533;t&#65533;&#65533;&#65533;,&#65533;&#65533;:&#65533;&#65533;&#65533;&#65533;&#65533;&#65533; x&#65533;@-&#65533;&#65533;4SXUh&#65533;&#65533;;&#65533;c0e`&#65533;&#65533;b3&#287;t>&#65533;k&#65533;%:fHa&#65533;&#65533;&#65533;R&#65533;&#65533;A&#65533;&#65533;3&#65533;&#65533;'&#65533;&#65533;&#65533; &#1579;&#65533;y/&#65533;&#65533;&#65533;&#65533;&#65533;
&#65533;&#65533;zAE&#65533;
&#65533;&#65533;H&#65533;x&#65533;&#65533;&#65533;,`&#65533;8 &#65533;7V&#65533;&#65533;Z&#65533;&#65533;bP&#65533;f`&#65533;x:&#65533;<
5\&#65533;d&#65533;&#65533;&#65533;
&#65533;&#65533;!&#65533;c&#65533;&#65533;Y&#65533;F&#65533;7&#65533;.&#65533;(p&#65533;X&#65533;'4&#65533;R&#65533;&#65533;&#65533;4&#65533;&#65533;%5&#65533; 4t1&#65533;&#65533;=9$p'&#65533;&#65533;=hL&#65533;L\&#65533;^&#65533;&#65533;c8<&#65533;J&#65533;&#65533;&#65533;CtB&#65533;K
&#65533;ZeX&#65533;|D&#1251;=&#65533;&#65533;e0^hN&#65533;&#65533;Lp&#65533;4&#65533;'&#65533;&#65533; &#65533;&#65533;&#65533;&#65533;&#65533;&#65533;%&#65533;&#65533;4&#65533;E&#65533;P&#65533;UdE&#65533;@&#65533;&#65533;(&#65533;/pV&#65533;V&#65533;\@&#65533;e8&#65533;A&#65533;T&#65533;($
&#65533;k&#65533;&#65533;08a&#65533;T&#65533;_&#65533;&#65533;[&#65533;&#65533;[&#65533;d8:&#65533;&#65533;"Q&#65533;4;&#65533;fHcZ&#65533;EDX>((&#65533;&#65533;&#65533;&#65533; H&#65533;zi&#65533;&#65533;&#65533;5Bk&#65533;ykG&#65533;x&#495; &#65533;#&#65533;J&#65533;&#65533;,f D&#65533;'k&#65533;@)bB&#65533;&#65533;4S:<&#65533;&#65533;&#65533;R&#65533;<H&#65533;*h&#65533;>PM &#65533;W&#65533;d&#65533;JC,HR
H&#65533;8&#65533;f@a&#1029;Z&#65533;T(&#65533;S&#65533;L&#65533;&#65533;)&#65533;&#65533;@ h &#65533;?&#65533;&#65533;~2&#65533;C&#65533;&#65533;&#65533;`&#65533;&#65533;D&#1024;8&#65533;Z&#65533;<&#65533;&#652;4J,&#65533;&#65533;X&#65533;zj&#65533;aHe&#65533;&#65533;YHVh=0&#65533;&#65533;&#65533;&#65533;{&#65533;&#512; &#65533;1P&#65533;&#65533;YPRX&#65533;\$&#65533;&#65533;&#65533;|&#65533;&#65533;&#13410;@8b `&#65533;DX&#65533;Ch*&#65533;/&#65533;&#65533; @&#65533;
&#65533;&#65533;&#65533;&#65533;&#65533;&#65533;&#65533;&#65533; &#65533;&#65533;&#65533;&#65533;L&#65533;L&#180;&#65533;&#1540;\&#65533;Jl<F&#65533;&#65533;&#65533;q8a &#65533;e`&#65533;ZHS&#65533;[pH &#65533;<(I@7&#65533;&&#65533;&#65533;`&#65533;0&#65533;Dx &#65533;.p&#65533;=&#65533;<&#1539;@@&#65533;R&#65533;c&#65533;L&5(&#65533;&#65533;CD
&#65533;&#65533;XL(&#65533;5X  &#65533;&#65533;&#65533;[ |J&#65533;&#65533;&#65533;	&#65533;&#65533;&#65533;&#65533;N&#640;I&#65533;,3&#65533;8 -&#65533;&#65533;d K&#65533;O&#65533;&#65533;e&#65533;bhM[&#65533;Y&#65533;C&#65533;F(&#65533;>8&#65533;*8*&#65533;#x&#65533;8&#65533;&#65533;&#65533;&#65533;&#65533;&#65533;&#65533;&#1229;I&#65533;?`&#65533;P&#65533;%P60C&#65533;&#65533;Q&#65533;&#65533;J&#65533;jkDG,*&#65533;<K&#65533;&#65533;;x&#65533;5x8&#65533;#&#65533;&#65533;&#65533;(.,sA&#65533;B&#65533;U&#65533;8&#65533;&#600; &#65533;:&#65533;dbB$&#65533;x&#65533;&#65533;ZJ&#1028;M&#65533;&#65533;;(*&#1538;,p&#65533;Hh&#65533;&#65533;P &#65533;{&#65533;&#65533;8 &#65533;&#65533;&#65533;&#65533;=&#65533; &#65533;)&#65533;&`&#65533;(&#65533;?0]`'&#65533;H,S&#65533;&#65533;Hl&#65533;&#65533;R &#65533;O&#65533;&#65533;QX&#65533;K&#65533;&#65533;"8&#65533;X&#65533;&]&#220;tD&#65533;k&#65533;&#65533;?)&#65533;$&#65533;&#65533;&#65533;&#65533;UYDg`FS&#645;Xh&#65533;Z&#65533;&#65533;N&#65533;:&#65533;<&#65533;&#65533;$&#65533;&#1025;&#65533;&#65533;	h&#65533;&#65533;&#65533;&#65533;&#65533;&#65533;Q&#65533;xK$&#65533;&#65533;&#65533;&#65533;Y&#65533;&#65533;&#65533; C0&#65533;*`&#65533;h&#65533;&#65533;?i&#65533;2&#65533;&#1098;&#65533;&#1572;&#65533;&#65533;b&#65533;&#65533;_&#65533;`p&#65533;,(&#65533;&#65533;&#65533;&#65533;a;&#65533;!&#65533;&#65533;=&#65533;&#65533;&#65533;&#65533;
&#65533;&#65533;&#1428;`Q&#65533;&#65533;#&#65533;&#65533;L&#65533;Q&#65533;&#65533;a&#65533;&#65533;S&#1028;J&#65533;&#65533;I&#65533;/&#65533;&#65533;)&#65533;%x&#65533; &#65533; 14 &#65533;&#65533; &#65533;'{/&#65533;VZK&#65533;&#65533; &#65533;&#65533;p &#65533;:`&#65533;&#65533;+&#65533;&#65533;&#65533;&#65533;Q&#65533;y&#65533; E`V&#65533;&#65533;*&#65533;&#65533;&#65533;&#65533;&#65533;&#65533;&#65533;&#65533;&#571762;&#65533;&#65533;5	6DC8&#65533;5(@)g8&#65533;_&#65533;[&#65533;Zx?&#65533;@&#65533;/&#65533;&#65533;&#65533;h&#65533;&#65533;a&#65533;h S&#65533;&#65533;&#65533;K&#65533;&#65533;&#65533;&#65533;&#1809;&#65533;&#65533;&#65533;&#65533;&#65533; &#65533; &#65533;&&#65533;J&#65533;a(
d &#65533;_&#65533;&#65533;D<&#65533;&#65533;&#581;\H&#65533;X0&#65533;&#323;1X&#1536;P|&#65533;&#65533;&#65533;&#65533;{&#65533;<Q&#1017;
&#65533;-	\kY&#65533;&#65533;	d@
&#65533;Kj&#65533;SR"&#65533;.&#65533;"H&#65533;&#65533;&#65533;&#512;; &#65533;W&#65533;[&#65533;s&#65533;8&#65533;&#65533;&#65533;&#65533;&#65533;&#65533;^&#65533;&#65533;X&#65533;&#65533;2&#65533;&#65533;&#65533;&#65533;*&#65533;LP&#65533;P&#65533;&#65533;&#65533;&#65533;`0&#65533;fT&#65533;&#1786;&#1888;s@g(&#65533;&#269;T0V8&#65533;J&#65533;( &#65533;8&#65533;x &#65533;#'],&#65533;&#65533;
&#65533;]&#65533;&#65533;`@ &#65533;\0&#65533;\0&#65533;E@G&#65533;&#65533;&#65533;&#257;&#65533;&#512;&#65533;&#65533;p &#65533;&#1914;&#65533;E&#65533;&#65533;e1Z[&#65533;&#65533;&#65533;&#65533;c&#65533;#&#65533;&#65533;8*E&#65533;	H1HP&#65533;L&#65533;&#65533;K&#65533;1M&#65533;&&#65533;&#65533;w"[&#65533;)
e &#65533;`&#65533;Y&#65533;`&#65533;&#65533;;(&#65533;&#65533;x &#65533;{&#65533;&#65533;D&#65533;&#65533;C&#5208;&#65533;&#65533;&#65533;&#65533;) &#65533;7p&#65533;7h&#65533;(8&#65533;8&#65533;P |{&#1718;[&#65533;&#65533;3&#65533;&#65533;R4&#65533;j&#65533;:&#65533;&#65533;&#65533;&#65533; &#65533;&#65533;&#65533;1	 &#65533;pN&#65533;.&#65533;&#65533;@`P&#65533;&#65533;&#65533;2H&#65533;&#65533;&#65533;gW&#65533;&#65533;&#65533;`X>H&#65533;&#11584;*&#65533;<&#65533;&#65533;d&#65533;&#65533;&#65533;&#65533; p&#65533;&#701; &#65533;Z&#65533;OEq&#65533;$&#65533;e*&#65533;&#65533;&#65533;&#65533;1&#65533;GS;e&#65533;&#65533;&#65533;&#65533;c$@&#65533;&&#65533;;&#65533;c&#65533;&#65533;^&#1541;^h&#65533;1~&#65533;&#65533;$:d&#65533;7(&#65533;&#65533;&#65533;&#65533;&#860;&#65533;&#65533;eh&#65533;j=&#65533;_&#65533;&#65533;m&#65533;_&#65533;d#	&#65533;l%&#65533;D;&#65533;&#65533;f&#65533;V;&#65533;:&#65533;&#26749;&#65533;&#65533;&#65533;&#65533;&#65533;	&#65533;&#65533;h/&#65533;G&#1540;N&#65533;&#65533;H&#65533;W&#65533;&#65533;`p&#65533;&#65533;k>^=&#65533;e&#65533;&#65533;;&#1536;&#65533;&#65533;&#1625;&#65533;}Va&#65533;h&#65533;&#65533;&#65533;&#65533; (b&#65533;&#65533; g&#65533;&#65533;;&#65533;`&#28350;*&#65533;N&#65533;&#65533;I&#65533;&#65533;h 	&#65533;H+&#65533;;&#1027;3`&#65533;?&#65533;Y&#65533;HwF&#65533;&#65533;#f&#65533;&#65533;6&#65533;&#65533;&#65533;&#65533;pZ&#65533;<&#65533;&#65533;y#&#890;&#65533;91G&#1760;&#65533;*6&#65533;%3\&#65533;(`~&#65533;&#65533;p&#65533;x&#65533;&#65533;#&#65533;,p&#65533;H&#65533;&#65533;&#65533;&#65533;&#65533;b&#65533;&#65533;\&#65533;&#65533;$k&#65533;&#65533;&#65533;B&#65533;&#65533;&#65533;&#65533;l&#65533;&#65533;&#52382;%E&#65533;k&#65533;&&#65533;&#65533;&#65533;8G+m@&#65533;&#65533; &#65533; &#65533;&#65533;&#65533;<&#1540;&#65533;Kf&#65533;bP{T&#65533;sN&#65533;i&#65533;&#65533;e&#65533;>&#65533;l&#65533;&#65533;&#65533;jD"a&#65533;f&#65533;0`&#1447;&#65533;&#65533;1&#65533;n&#65533;&#65533; &#65533;Q&#65533;a&#65533;&#65533;&#65533;nAd&#65533;ep&#65533;&#22069;&#65533;&#65533;%&#1362;$&#65533;5&#65533;Y&#65533;[&#65533;&#763;)&#65533;d&#65533;c&#65533;&#65533;&#65533;&#1688;&#65533;E&#65533;&#65533;&#65533;&#65533;&#771;F&#65533;&#65533;K&#65533;J&#1540;U&#1029;&#65533;tb&#65533;2` &#65533;&#65533;&#65533;k&#65533;.}F&#65533;&#65533;FC&#65533;&#65533;\&#65533;nR&#282;&#65533;.&#65533;3&#65533;&#65533;&#65533;&#65533;&#65533;0&#65533;3X5&#65533;&#65533;A&#65533;&#65533;M8&#65533;&#65533;&#65533;H&#65533;&#65533;%&#65533;&#65533;l
G"&#65533;v^&#65533;&#65533;&#65533;&#65533;/&#65533;&#65533;&#65533;!&#65533;&#65533;Ia 
&#65533;&#65533;&#65533;&#65533;&#65533;&#65533;@&#65533;&#65533;&#65533;&#65533;&#628;&#421;t&#65533;&#65533;uh_&#65533;&#65533;F&#65533;&#65533;k}&#65533;&#65533;2t&#65533;&#65533;P&#65533;JY&#65533;&#65533;&#65533;79&#65533;&#65533;_&#65533;&,gn&#65533;&#65533;)_n&#65533;W&#65533;&#65533;&#65533;ufsZ&#65533;I&#65533;"Z&#65533;	&#65533;$7&#65533;
h&#65533;o&#65533;&#65533;&#65533;&#65533;&#65533;i^1?&#65533;&#65533;&#65533;/1&#65533;V&#65533;&#65533;r&#65533;t&~&#65533;#&#65533;^&#65533;r0&#65533;&#65533;&#661;I&#65533;t&#65533;&#65533;&#65533;,Ot&#65533;&#65533;5$&#65533;&#65533;&#65533;&#65533;P&#65533;"6k6=&#65533;R6&#65533;&#65533;H&#65533;&#65533;boW&#65533;i:&#65533;&#65533;r&#65533;_6&#65533;m&#65533;&#65533;&#65533;u^&#65533;o&#65533;&#65533;iJ&#65533;&#65533;:N&#65533;Cz^&#65533;&#65533;t^&#65533;	&#65533;tl>&#65533;&#65533;&#65533;u&#65533;&#65533;&#65533;&#65533;&#65533;&#65533;JO&#65533;AY&#65533;8&#65533;h&#65533;&#65533;&#65533;2&#65533;&#65533;&#65533;s&#65533;+&#65533;&#65533;:w)&#65533;&#65533;pz&#65533;u&#65533;V<]&#65533;&#65533;Ut&#65533;&#65533;&#65533;-#{G.\&#65533;u&#65533;&#65533;&#65533;k&#65533;&#65533;ako&#65533;&#1690;&#65533;t&#65533;l&#65533;&#65533;&#65533;&#65533;Z&#65533;e&#65533;^&#65533;hQ&#30740;&#65533;g&#65533;&#65533;&#65533;2v&#65533;&&#65533;&#65533;&#65533;s&#65533;?&#65533;&#65533;x&#65533;Zjh&#65533;&#1336;r&#65533;%
t&#65533;&#65533;b[&#65533;6&#65533;r&#65533;&#65533;[d&#65533;&#65533;&#65533;:&#65533;1 e&#65533;<&#65533;o&#65533;&#65533;l\&#998;&#65533;G&#65533;q&#65533;v&#65533;xH&#65533;
	!@&#65533; &#65533;	&#1103;&#65533;&#65533;L3&#1365;&#65533;VLCcz&#65533;&#65533;V7&#1994;&#65533;8h(&#1026;'&#65533;@&#65533;$&#65533;&#65533; $&#65533;p&#65533;&#65533;&#65533;i&#65533;&#65533;n/&#65533;]9{
&#65533;y(&#65533;]&#65533;T&#65533;G&#65533;;&#65533;>&#65533;&#65533;9u&#65533;&#65533;m&#65533; &#65533;&#65533;&#65533;&#65533;&#1025;9(&#65533;&#65533;&#65533;&#65533;&#65533;R&#65533;dC&#65533;6/&#65533;m&#65533;	&#65533;&#65533;&#65533;&#64576;D8&#65533;fPc&#65533;Z&#65533;&#65533;T S@Rp9&#65533; &#65533;(&#1596;&#65533;W&#65533;&#65533;Z8A&#65533;&#65533;9.w.&#65533;/*;fu&#65533;_&#65533;*&#65533;w&#65533;&#65533;&#65533; `&#65533;S&#65533;v&#65533;}c&#65533;Me`&#1735;L`\3P&#65533;R&#65533;e@Z "&#65533;&#65533;S &#65533;&#65533;&#65533;w$&#65533;h&#65533; &#132;
2l&#65533;&#65533;!&#264;'RlH&#65533;@B&#65533;6r&#65533;&#65533;&#65533;#&#528;"G&#65533;,)&#65533;"&#660;*WN &#65533;@Hh){&#65533;&#65533;3&#65533;&#65533;r&#65533;&#65533;&#65533;l&#65533;1_&#65533;La&#65533;4&#65533;&#65533;N&#65533;&#65533;n&#65533;&#65533;C&#65533;	&#65533;&#65533;X0&#65533;E&#65533;&#65533;V&#65533;&#65533;&#65533;&#65533;+&#1584;b&#65533;*&#65533;Z&#65533;$&#1716;j&#1494;&#65533;J&#65533;-\&#65533;\<&#65533;&#65533;&#65533;&#65533;&#65533;&#65533;&#65533;&#65533;&#65533;&#65533;f3f&#586;&#65533;&#65533;&#65533;X'>p&#65533;&#65533;ha&#65533;	
(&#65533;8P&#65533;&#65533;3&#65533;&#65533;6.&#65533;&#1058;)~N&#65533;&#65533;4&#65533;&#65533;!&#846;n=Z W_.&#761;&#65533;oR&#65533;:&#65533;&#65533;&#301;l&#65533;&#65533;Q&#65533;&#65533;<&#65533;!c&#65533;&#65533;(,&#65533;Z5&#65533;&#65533;&#65533;&#65533;YG&#65533;(=bU&#65533;&#65533;r&#65533;&#65533;&#65533;;&#65533;&#65533;&#65533;&#65533;.o>m&#65533;&#65533;o&#65533;0 C&#65533;x&#65533;&#65533;{&#65533;6&#2011;&#65533;&#65533;;cfl+&#65533;&#65533;&#65533;&#65533;F,&#65533;1&#65533;&#65533;&#65533;(&#65533;@wQW&#65533;xe&#65533;k&#1521;6&#65533;zz&#65533;&#65533;f&#65533;7"&#65533; &#65533;&#1799;)b&#65533;&#65533;@&#65533;`&#65533;/&#65533;&#65533;t_}&#65533;&#65533;tSn&#65533;4&#65533;&#65533;&#65533;2&#65533;&#65533;J%&#65533;&#65533;!&#65533;}&#65533;&#65533;5t&#65533;&#65533;s,&#65533;&#65533;zgY&#65533;a&#65533;uZ&#65533;&#65533;*z&#65533;&#65533;&#65533;8f&#65533;U&#65533;yfCT&#65533;E'&#65533;&#65533;&#65533;~5&#65533;w&#65533;&#65533;=&#65533;L37&#65533;K,&#65533;&#65533;"&#65533;.&#65533;hb&#65533;C&#65533;%&#65533;0&#65533;D	&#65533;K&#65533;`&C&#65533;iE&#65533;&#65533;U&#65533;&&#65533;d&#65533;&#65533;&#65533;&#65533;f&#65533;hV%&#65533;{)P&#65533;&#65533;K1&#65533;&#65533;hg&#65533;&#65533;&#65533;'`7&#65533;j_`&#65533;&#65533;J&#65533;.&#65533;&#65533;&#65533;J'&#65533;&#65533;&#65533;d&#65533;$Dv&#65533;e&#65533;v&#65533;&#65533;b&#65533;)V&#65533;&#65533;&#65533;&#65533;C&#1546;&#65533;&#65533;j@&#65533;-&#65533;&#65533;Y&#65533;j Y AV&#65533;&#1097;&#65533;&#65533;&#65533;&#139;1&#65533;&#65533;yg&#65533;y&#65533;&#65533;&#65533;}&#65533;&&#65533;#1&#65533;&#65533;&#65533;&#65533;2&#65533;&#65533;2)&#65533;&#65533;&#65533;5&#65533;&#65533;&#65533;$T&#65533; U&#65533;(n&#65533;!FJ&#1894;&#65533;&#65533;[.&#65533;w'&#65533;%&#65533;&#65533;V&#65533;&#65533;&#65533;A{02J.&#65533;&#65533;&#268;0&#65533;$&#65533;ko&#65533;&#65533;&#65533;k&#65533;&#65533;&#65533;M&#65533; &#65533;&#65533;$t&#65533;&#65533;r&#65533;qE"< &#65533;&#65533;&#65533;e&#65533;q&#65533;q&#65533;vV&#65533;2&#65533;m&#65533;&#65533;&#65533;&&#65533;M&#65533;&#65533;&#65533;-&#65533;#&#65533;@&#65533;@C?&#65533;&#65533;K|!H(&#65533;&#65533;&#65533;J+&#65533;&#65533;B&#65533;2x
}&#65533;np&#65533;+g3&#65533;&#65533;,&#65533;|&#65533;&&#65533;&#1841;E0p&#65533; e&#65533;AWf&#1209;&#65533;&#65533;&#65533;Q&#65533;%t&#1342;]&#65533;&#65533;k&#65533;&#65533;V&#65533;&#65533;&#65533;Zvf[&#65533;&#65533;	<PAT&#65533; '&#65533; &#65533;H&#1161;)&#65533;&#65533;J&#65533;#&#65533;&#65533;&#10647;&#65533;&#65533;&#65533;&#65533;2&#65533;J#&#65533;GI&#65533;&#65533;<&#65533;A40UAY&#65533;%]&#65533;&#623;)A&#65533;&#65533;&#65533;1&#65533;&#65533;&#65533;aF&#65533;&#65533;?G\&#65533;?sq&#65533;,&#65533;q	 &#65533;&#65533;`&#65533;&#65533;&#65533;&#65533;K&#65533;"9b&#65533;&#65533;&#65533;&#65533;&#65533;&#65533;GNd&#65533;1|A&#65533;Tx&#65533;&#65533;&#65533;$&#57349;#6 &#65533;&#65533; E*&#65533;&#65533;i&#65533;.&#65533;6-&#65533;-u&#65533;&#65533;w&d& &#65533;: &#65533;rw&#65533;&#65533;eUh/z"&#65533;T&#65533;b&#65533;&#65533;&#65533;&#65533;&#65533;&#65533;&#65533;&#65533;&#65533;?&#65533;)&#65533;/p&#65533;&#65533;`&#65533;&#65533;"&#65533;0&#65533;5d&#65533;
T@&#65533;
*p T&#65533;@@&#65533;&#65533;B&#65533;&#65533;&#65533;&#65533;b&#65533;&#65533;&#65533;&#65533;&#65533;&#65533;*&#65533;&#65533;&#65533;&#65533;6dm&#65533;&#65533;lr &#65533;p&#65533;&#65533;Be&#65533;&#65533;&#65533;`&#65533;W &#65533;&&#65533;1&#65533;!+&#65533;&#65533;N&#65533;&#65533; &#65533;&#65533;&#65533;`&#65533;b&#65533;H"4&#65533;&#65533;P(K&#65533;N0&#65533;8@8 &#65533;$t>^Ec&#65533;l_&#65533;	7*&#65533;&#65533;ET&&#65533;&#65533;>&#65533;&#65533;&#65533;2&#65533;&#65533;&#65533;&#65533;f&#65533;b@8&#65533;p0&#65533;'&#65533;&#65533;&#65533;+`Y&#65533;&#65533;&#65533;@&#65533;&#65533;f&#65533;&#65533;&#65533;&#65533;kV\L2&#65533;&#65533;`c&#65533;&#65533;E*&#65533;"&#65533; 0P&#65533;	L&#65533;&#65533;;&#65533;&#65533;&#210933;N&#349;.[&#1076;&#65533;e&#65533;(g&#65533;"&#65533;&#65533;$E&#65533;&#65533;)U&#65533;D2x&#65533;O&#65533;&#65533;&#65533;&#65533;Hp&#65533;t&#65533;E&#65533;&#65533;CB&#65533;8&#65533;.,(O|I&#65533;&#65533;&&#65533;&#65533;&#65533;&#31707;(C&#65533;&#65533;D"&#65533;)\&#65533;
NH&#65533;(&#65533;5i}-:&#65533;\&#65533;v*Z@&#65533;&#65533;'R&#65533;Y9&#65533;Il&#65533;&#65533;J@0&#65533;N&#65533;&#65533;&#65533;E$`?0 &#65533;&#65533;X&#65533;%P&#65533;
MxB&#65533;Q&#65533;&#65533;6&#65533;&#65533;gQ&#65533;W&#65533;Z&#1640;&#65533;&#65533;&#65533;-N&#65533;	E&#65533;&#65533;w&#65533;&#65533;&#65533;&#65533;H &#65533;8 p &#65533;pfd>&#65533;_ZC&#65533;&#65533;&#65533;&#65533;-&#65533;&#65533;j_&#65533;r&#65533;&#65533;&#65533;&#65533;&#65533;}I@	&#65533;&#65533;
&#65533;&#65533;"NP@5uw&#65533;L&#65533;!8Al&#65533;&#65533;&#65533;8E/&#65533;1[&#1570;&#65533;&#65533;S+&#65533;&#65533;,&#65533;&#65533;W&#65533;,P&#65533;&#65533;Qd&#65533;&#65533;&#65533;~@&#65533;d&#65533;!&#1024;/W{"&#65533;l&#65533;&#65533;!]&#65533;m&#466;&#65533;&#65533;6&#65533;`)&#65533;&#65533;&#65533;&#65533;&#65533;TH &#65533;&#65533;|&#65533;&#65533;\`&#65533;&#65533;#B`&#65533; D&#65533;IX Z&#65533;5b&#65533;&#65533;+p&#65533;a&#65533;&#65533;Tj&#65533;&#65533;&#65533;|&#65533;&#65533;&#65533;(&#65533;0d&#65533;A&#65533;a&#65533;8x
@p&#65533;(&#65533;Qc&#65533;&#65533;W,j&#65533;&#65533;&#65533;&#65533;j[&#65533;X&#65533;%&#65533;Fl)&#65533;$&#65533;&#65533;c@"&#65533;:3&#65533;
&#65533;&#65533;: )&#65533;&#65533;&#43016;Lx&#65533;&#65533; &#65533;-&#65533;&#65533;{p&#65533;&#65533;&#65533;3pu&#65533;|&#65533;b&#65533;&#65533;&#65533;&#65533;&#65533;&#65533;@p &#65533;&#65533;1j&#65533;M&#65533;PV&#65533;&#65533;&#65533;&#65533;G%&#65533;qP&#1083;\@&#65533;(&#65533;4&#65533;&#65533;&#65533;&#65533;s&#65533;&#65533;"?a&#65533;O&#65533;Z&#65533;/&#65533;5 b.&#65533;An&#65533;&#65533;&#65533;!>!9&#65533;&#65533;&#65533;.&#65533;ux#&#65533;YxBk(&#65533;&#65533; &#65533;(&#65533;&#65533;p 0&#65533;&#65533;D`&#65533;&#65533;&#65533;&#65533;Fi&#65533;H&#65533;d&#65533;K8 ($&#65533;84pA&#65533;&#65533;L&#65533;&#65533;mGO&#65533;/&#65533;e&#65533;-$&#65533;k&#65533;l&#65533;*&#65533;g&#65533;58&#65533;&#35848;Q&#65533;&#65533;&#65533;E&#65533;&#65533;<'_OOG{a/h&#65533;
N8b~&#65533;&#65533;&#65533;&#65533;&#65533;E
40G&#65533;{u&#65533;&#65533;&#65533;@&#65533;&#65533;&#54503;D:8&&#65533;
Wp&#65533;n&#65533;ZPh&#65533;Y	@&#65533; 	c&#65533;&#65533;=&#65533;VH&#65533;&#65533;5&#65533;&#65533;o&#65533;&#65533;	&#65533;H b,&#65533;&#65533;&#65533;D$1G 5&#65533; &#65533;&#65533;&#475;&#469;&#65533;&#65533;&#65533;`&#65533;op&#65533;U&#65533;&#65533;&#65533;&#65533;&#65533;&#65533;($a7,&#65533;;&#65533;AhP
$@&#65533;,&#65533;&#65533;E
&#65533;&#65533;o&#65533;&#65533;b&#65533;&#65533;4 Q
&#65533;&#65533;&#65533;&#65533;&#65533;&#65533;&A&#65533;9 &#65533;&#65533;W&#65533;&#65533;a&#65533;&#65533;&#65533;(|0&#65533;<&#65533;%&#65533;b&#65533;L&#1879;5&#65533;&#65533;&#65533;(&#65533;&#65533;&#65533;&#65533;$\A&#65533;&#65533;&#65533;)hQ_&#65533;&#65533;&#65533;=Nv&#65533;&#65533;F&#65533;P&#65533;pr|&#65533;Bx&#65533;&#65533;&#65533;&#65533;&#65533;5!x,&#65533;&#65533;?i&#65533;7&#65533;R&#65533;=&#65533;&#65533;p}&#65533;&#65533;&#65533;&#65533;&#65533;+.&#65533;#&#65533;&#65533;T@&#65533;X&#65533;&#65533;&#65533;3&#65533;	|&#65533;&#65533;&#65533;&#65533;&#65533;h J&#65533;&#65533;&#65533;&#65533;UT{&#65533;N]|@&#65533;&#65533;&#65533;&#65533;&#65533;A&t&8&#65533;#h&#65533;*&#65533;B&#65533;&#65533;
&#65533;1&#65533;&#65533;&#65533;P&#65533;&#65533;2$C0&#65533;&#1794;&#65533;&#65533;&#65533;'&#65533;&#65533;`&#65533;q_&#65533;`&#65533;&#65533;&#65533;&#65533;:&#65533;&#65533;&#512;&#65533;&#65533;&#65533;&#65533;&#65533;&#65533;)H!&#65533;A!&#65533;AAX&#65533;|&#65533;1&#65533;&#65533;&#65533;&#65533;&#65533;aE!&#65533;\&#65533;EV	]&#65533;&#65533;iA&#65533;,4@M1 |&#65533;&#65533;&#65533;4&#65533;'&#65533;B0$&#65533;xE&#65533;&#65533;&#65533;&#65533;&#526;&#65533;2 C'&#65533;&#65533;h&#65533;&#65533; &#65533;&#65533; &#65533;x &#1286;RU&#65533;^&#65533;I-&#65533;&#65533;+&#65533;&#65533;+&#65533;&#65533;,&#1026;.&#65533;Jn&#65533;&#65533;&#1925;-&#65533;&#40789;Q&#65533;&#65533;]HnE&#65533;(e&#65533;,@jA&#65533;&#65533;&#65533;4&#65533;&#65533;&#65533;&#65533;#&#65533;.&#65533;&#65533;~X&#65533;P&#65533;&#65533;R&#65533;,&#65533;. &#65533;	`&#65533;z&#65533;&#65533;VF@ &#65533;1&#65533;&#1164; &#65533;&#65533;O&#65533;2&#65533;&#65533;&#65533;Mb&&#65533;&#65533;&#65533;	\ &#65533;&#65533;(N&#65533;&#65533;&#65533;&#1451;yU1uWH&#65533;&#65533;&#65533;$@x&#65533;4A&#65533;&#65533;&#65533;&#65533;$&#65533;B/&#65533;1C2&#65533;&#65533;2&#65533;aX&#65533;&#65533;&#65533;&#65533;F3#&#65533; &#65533;&#65533;&#7569;&#65533;0&#65533;I1v&#65533;W&#65533;&#65533;!&#65533;B]&#65533;X.U.&#65533;E1&#65533;&#65533;$&#1793;&#65533;&#65533;8A&#65533;&#65533;0&#581;&#65533;&#65533;&#65533;&#65533;V&#65533;&#65533;F&#65533;h&#65533;4!&#65533;rI@` T&#65533;&#65533;d&#65533;&#65533;&#65533;&#65533;&#65533;&#65533;&#65533;. &#65533;1&#65533;&#65533;&#673;&#65533;&#65533;&#65533;&#65533;# `1&#65533;OC&#65533;C&#65533;OA&#65533;&#65533; &#65533;B&#65533;&#65533;F&#65533;W6&#65533;H&#65533;'P&#65533; &#257;&#65533;8&#65533;
P@&#65533;!S&#65533;&#65533;_&#65533;&#65533;&#65533;UGz&#65533;&#65533;&#65533;&#65533;8&#65533;&#65533;@\ &#65533; &#65533;&#65533;#H#0$hB*&#65533;&#904;&#65533;&#1890;3C&x&#65533;&#65533;\T"&#65533;T&#65533;H2U&#65533;0&#65533;
x&#65533;&#65533;&#65533;&#65533;&#65533;H` C0&#65533;B)&#65533;&#65533;+&#65533;&#65533;-`&#65533;&#65533;&#65533;	D&#65533;&#65533;&#65533;&#65533;D&#65533;\&#492;L&#65533;&#65533;&#65533;0&#65533;E&#65533;V@&#65533;&#65533; @&#65533;&#65533;&#65533;8&#65533;xr&#65533;A(&#65533;5&#65533;QB&#65533;c&#65533;&#65533;T&#65533;&#65533;i&#65533;&#65533;\&&#65533;&#65533;&&#65533;IJx&#65533;x&#65533;18^.&#65533;PEVo_&#65533;&#65533;&#65533;&#65533;&#65533;/&#65533;X.&#65533;&#65533; &#65533;x&#65533;)&#65533;&#65533;&#65533;&#284;&#65533;k&#65533;n6]&#65533;&#65533;&FTwb&#65533;76&#65533;x 
&#65533; &#65533;&#65533;
&#65533;@&#65533;%pRJ&#65533;&#65533;2&#65533;J<UVN4.&#65533;&#65533;&#65533;9b'yh&#65533;(&#65533;&#65533;\&#65533;x&#65533;@ A0&#65533;&h'x&#65533;&&#65533;B-&#65533;(&#65533;&#65533;h&#65533;"&#65533;&#65533;K&#65533;9	&#65533;&#65533;&&#65533;&#65533; $A&#65533;&#65533;Y&#65533;&#65533;\&#65533;V&#65533;9&#65533;yFX&#65533;&#65533;&#65533;&#65533;&#65533;&#65533;@ , &#65533;&#65533;L&#65533;&#65533;&#65533;#&#65533;&#65533;/.&#65533;&#65533;-&#65533;&#8477;&#65533;&#65533;&#65533;&#65533;9b_w&#65533;&#65533;6If&#65533;&#65533;&#65533;@&#65533;&#65533;&#65533;l&#65533;&#65533;&#65533; B#p+&#65533;B1T&#65533;&#65533;i&#65533;-&#65533;Q=#2&#65533;&#65533;+&#65533;&#65533;$&#65533;&#65533; &#65533; .&#65533;9&#65533;h9bH&#65533;&#65533;&#1017;&#65533;fn&#65533;N&#65533;:&#65533;&#65533;	8W,&#65533;&#65533;&#65533;!\&#65533;tB)&#65533;0le&#65533;}&#65533;\&#65533;f&#65533;)g&#65533;&#65533;&#65533;&#65533;&#65533;&#65533;&#65533;&#65533;\&#65533;h4&#65533;&#65533; ,&#65533;&#65533;B$pB)&#65533;B'&#65533;&#65533;&#65533;&#65533;3&#65533;
	&#65533;B&#65533;AT&#65533;LA&#65533; h &#65533;@hZ&#65533;&#65533;VD	&#65533;&#65533;L&#65533;gHY&#65533;&#65533;(&#65533;&#65533;L&#65533;&#65533;9@&#65533;&#65533;&#65533;d&#65533;&#65533;&#65533;&#65533;A (,&#65533;2&#65533;1&#65533;\ '*+&#65533;]&#65533;&#65533;&#65533;wx'&#65533;r&#13704;&#65533;pf&#65533;
&#65533;&#65533; dA&#65533;&#65533;&&#65533;B11&#65533;/&#65533;1&#65533;&#65533;dY&#65533;@&#65533;&#65533;C/&#65533;&#65533;' !&#513;&#65533;&#65533;&#65533;\X &#65533;&#65533;&#34303;&#65533;&#1431;&#65533;&&#65533;&#65533;&#65533;h&#65533;MY9 &#65533;@&#65533;&#65533;\B)&#258;+X&#65533;LE\*$Y&#65533;&#65533;&#406;Gu`,&#65533;&#65533;&#916;&#65533;&#65533;Yt&#785;t@&#65533;&#65533; &#65533;A0&#65533;Q&#65533;&#65533;'P)&#65533;B0H&#65533;u&#65533;z&&#65533;c&#65533;!-&#65533;&#65533;&#65533;p&#65533;"&#65533;&#65533;!&#65533;&#65533;&#65533; &#65533;$&#65533;`kII9&#65533;&l(g &#65533;n &#65533;KT&#65533;&#65533; <&#65533;&#65533;&#65533;8&#65533;&#65533;Z&#65533;&#65533;mJ&#1770;&#65533;&#65533;&#549;&#65533;&#65533;&#65533;&#65533;4YF&#65533;$&#65533;D&#65533;&#65533;&#65533;L@&#1322;&#65533;&#65533;&#65533;%&#65533;.&#65533;h&#65533;g&#65533;Zd&#65533;&#65533;,&#65533;/ $&#65533;&#65533;D&#65533;P \&#65533;@&#65533;&#65533;&#65533;v&#65533;&#65533;n
&#1237;L&#65533;&#65533;&#65533;kJ&#65533;HK6&#65533;D5&#65533;@&#65533;@&#65533;&#65533;&#65533;Y&#65533;&#65533;m&#65533;&#65533;&#65533;K&#65533;&#65533;G&#65533;N&#65533;&#65533;M&#65533;&#65533;&#65533;&#65533;1&#65533;L&#65533;&#65533;(&#65533;\&#65533;&#1280;\&#65533;&#65533;&#65533;&#65533;B%$&28&#65533;&#8343;t&#65533;S&#65533;&#65533;&#65533;`[)&#65533;+,\R&#65533;@	&#65533;W&#65533;&#65533;g&#65533;&#65533;Db&#65533; -&#65533;V&#65533;T&#65533;&#65533;E&#65533;~&#53105;&#65533;pj&#65533;1&#65533;x(X&#65533;:'&#316;&#65533;&#65533;	&#65533;&#65533;DA&#65533;B#`&#65533;VF&#65533;P&#65533;&#65533;&#65533;&#65533;G2&#830;&#65533;&#834;&&#797;&#65533;&#65533;	\@&#65533;&#65533;k2&#65533;&#65533;&#65533;&#65533;Q{,&#65533;Kat&#65533;e&#65533;e&#65533;&#65533;j&r_+&#65533;&#65533;\I&#65533;&#65533;&#65533;&#65533;*k&#65533;l&#65533;&#65533;&#65533;$<@&#65533; 8,@&#65533;(&#65533;&#65533;1&#65533;&#65533;&#65533;&#65533;&#65533;nDN^&#65533;H1l&#65533;'&#65533;@,&#65533;4@_&#65533;&#65533;u&#65533;&#65533;CI&#1321;&#65533;&#65533;D&#37926;&#65533;k&#65533;&#65533;c&#65533;Y&#65533;i`&#65533;&#65533;^]nL&#65533;&#1382;m&#65533;9&#65533;aFI&#65533;p&#65533;,&#65533;&#65533;Al(B)&#65533;&#65533;&#65533;&#65533;	&#65533;&#65533;&#65533;&#65533;2&#65533;B*BA&#65533;@_>@L(&#65533;&#65533;QF&#65533;H&#65533;&#65533;&#65533;&#65533;&#65533;x&#65533;L&#65533;&#1701;&#65533;(&#65533;&#65533;AJ&#65533;&#65533;Z&#65533;&#65533;D&#65533;2S&#65533;&#65533;&#65533;h&#65533;&#65533;&#65533;T 	&#65533; 
&#65533;&#65533;&#65533;&#65533;h&#65533;X+C<)n&#65533;3r&#65533;2&#65533;,&#65533;B)4,&#65533;
@&#65533;&#65533;&#65533;&#65533;Pp&#1840;ZKK&#568;t&#65533;}b&#65533;t&#65533;&#65533;!W&#65533;&#65533;i Y@&#65533;&#65533;&#65533;B
&#65533;&#65533;&#65533;,Bc&#65533; &#65533;/%&#65533;	&#65533;&#65533;&#65533;A%&#65533;1&#65533;2CQNc&#65533;|kt&#65533;&#65533;;&#65533;2&#65533;B*&#65533;8&#65533;&#65533;@&#65533;&#65533;&#65533;<&#65533;[j&#65533;7&#65533;&#65533;&#65533;sh&#65533;&#65533;c1Z&#65533;N&#65533;&#65533;&#65533;&#65533;&#65533;P+&#65533; &#65533;&#65533;=&#65533;h &#65533;&#65533;&#65533;&#65533;8@&#65533;&#65533;@@&#65533;@&#65533;&#65533;B*&#65533;+&#65533;&#65533;4&#65533;&#65533;F&#65533;3&#229;&#65533;(h&#65533; &#65533;&#65533;tZt&#65533;&#65533; P&#65533;O?]&#65533;\ &#65533;&#57390;hL&#65533;&#65533;&#65533;)k&#65533;]&#65533;&#383;~#}&#65533;\&#65533;&#65533;o&#65533;Tn&#65533;n5}g&#65533;%&#65533; &#65533;&#65533;A&#65533;$l&#65533;(&#65533;&#65533;&#65533;_&#65533; &#65533;J&#65533;5&#65533;1C0&#65533;2 &#65533;/&#65533;#&#65533;&#65533;$X&#65533; &#65533;&#65533;0	&#65533;rU&#65533;&#65533;&#65533;EGLS&#65533;F&#65533;&#65533;&#65533;&#65533;T&#65533;(&#65533;z>&#65533;cv &#65533;N&#65533;QOJ$3&#65533;A&#65533;L+&#65533;A&#1537;&#65533;*&#1794;&#65533;&#65533;q&#65533;E&#65533;&#65533;&#65533;&#65533;D1&#65533;&#65533;*p%&#65533;A&#65533;Ah &#65533;&#65533;K]&#65533;L&#65533;o&#65533;`&#65533; &#65533;Y
&#65533;v&#65533;41&#65533;5&#65533;&#65533;u&#65533;&#65533;mb&#65533;[&#1157;0&#65533;hm8&#65533;lxA4&#65533;)&#65533;<q3j&#65533;E.&#65533;&#65533;&#578;(XB't&#65533;$DB#&#65533;&#65533;&#65533;@	&#65533; 
P@)B&#65533;&#65533;&#65533;&#65533;&#65533;X&#65533;f6Y&#65533;&#65533;&#65533;&#65533;&#65533;A(&#65533;x&#65533;i&#65533;X&#65533;c&#65533;&#65533;5&#65533;L x@	&#65533;&#65533;&#65533;&#65533;4&#65533;A%&#65533;&#65533;&#65533;^y&#65533;$%h&#65533;
0&#65533;(&#65533;B&#65533; &#65533;&#65533;p@dD &#65533;4U&#65533;&#65533; &#1783;&#65533;&#65533;&#65533;9Z&#65533;&#65533;B&#65533;&#65533;t&#65533;l&#65533;&#65533;&#65533;At&#65533;&#65533;4&#65533;p&#65533;&M&#65533;p&#65533;&#65533;&#65533;&#65533;e&#320;&#65533;1&#65533;&#65533;&#65533;&#65533; |&#65533;&&#65533;&#65533;&&#65533;E&#65533;_ M-:&#65533;1&#65533;*4&#65533;4&#65533;&#65533;&#65533;S&#65533;&#65533;&#65533;*&#65533;0&#65533;&#65533;&#65533;&#65533;&#65533;V&#65533;&#65533;8&#65533;&#65533;&#65533;?&#65533;x&#65533;&#1636;&#65533;&#65533;&#65533;0&#65533;#x(t&#65533;$B\&#65533;&#65533;&#65533;&#65533;&#65533;&#65533;&#65533;N&#65533;mbL,R&#65533;n&#65533;&#65533;&#65533;&#65533;X&#65533;,.,f&#65533;&#65533;@f91&#65533;&#65533;(8&#65533;&#65533;&#65533;A&#1537;&#65533;&#65533; @ |&#65533;H &#65533;.<&#65533;&#65533;Mm_&#65533;&#65533;&#65533;&#65533;>&#65533;nN)V&#65533;'&#65533;h&#65533;&#65533;&#65533;-&#65533;)l&#65533;#&#65533;&#65533;4`&#65533;&#65533;P&#65533;q&#65533;}&#65533;M&#65533;mM&#65533;&#65533;&#65533;b@&#65533;&#65533;&#65533;&#65533;t&#65533;&#65533;&#65533;BE&#65533;v4Q&#65533;g&#65533;&#65533;&#65533;4*&#65533;f'\&#65533;&<&#65533;p&#65533;&#65533;&#65533;
P&#65533;K&#65533;&#65533;+&#65533;'&#65533;<Z&#65533;&#65533; &#65533;&#65533;N&#65533;	&#65533;&#65533;/D&#65533;3F/&#65533;&#65533;*&#285;t&#65533;&#65533; H&#65533;&#65533;&#65533;w&#65533;cv &#65533;&#65533;K) &#65533;W&#65533;&#65533;&#65533;ATh&#65533;&#65533;&#65533;z&#65533;&#65533;9V2&#65533;/&#65533;&#65533;0&#65533;#&#65533;d&#65533; AD&#65533;&#65533;i&#65533;&#65533;&#65533;}I&#65533;@&#65533;&#65533;@&&#793;&#65533;2&#65533;-&#65533;"&#65533;Al&#65533;&#65533;@0TX&#65533;&#65533;&#65533;&#65533;^&#65533;&#65533;su 89;&#65533;$&#65533;&#65533;&#65533;c&#65533;u&#65533;&#65533;r&#65533;Oh&#65533;d&#65533;&#65533;-&#65533;@&#65533;&#65533;e&#65533;&#65533;&#65533;z&#65533;&#65533;&#65533;@$@@,lh3&#65533;&#65533;/&#65533;@&#65533;j&#65533;&#65533;
&:LP@@&#65533; &#65533;!F&#65533;8&#65533;bE&#65533; &#65533;&#65533;&#65533;#D4&#65533;&#65533;F&#65533;(`&#65533;(&#65533;4&#65533;&#65533;&#65533;b&#540;=s&#65533;YM&#65533;3i&#65533;i&#65533;gO&#65533;5&#65533;&#65533;s&#65533;&#65533;&#204;&#65533;ZT&#65533;&#65533;iS&#65533;O1& &#65533;jU&#65533;W&#65533;f&#1402;&#65533;kW&#65533;_&#65533;>;&#65533;lY&#65533;<
X &#65533;&#815;&#65533;2q&#1948;&#65533;&#65533;&#65533;.P&#65533;&#65533;<&#65533;"&#65533;&#65533;&#65533;Nl&#65533;"G&#65533;&#65533;&#65533;&#65533; X!CI#B&#65533;|&#65533;&#65533;&#65533;g&#848;!S&#1452;Y&#951;rO&#65533;&#65533;&#65533;&#65533;&#65533;R5*&<&#65533;v&#54027;&#65533;&#1405;&#65533;w&#65533;&#1973;&#65533;:X#&#65533;&#65533;&#65533;Z&#65533;&#65533;Y&#65533;q&#65533;3;&#65533;&#65533;%9NJ0`x&#65533;&#65533;&#65533;&#243;q3&#57880;"&#65533;
(&#65533;&#65533;&#65533;&#65533;2&#65533;&#65533;&#400;)\&#65533;d&#65533;&#65533;&#65533;+&#65533;&#65533;f?g&#65533;&#65533;9&#65533;~"F&#65533;*,&#65533;M&#65533;&#388;k&#65533;A&#65533;p&#65533;M&#65533;	)&#65533;&#65533;&#65533;1|&#65533;1$&#2194;a&#65533;&#65533;)&#65533;&#65533;t&#65533;&#601;e&#65533;&#65533;e:&#65533;x&#65533;^+&#59519;&#65533;&#65533;5,/&#65533;&#65533;&#1768;&#65533;
@&#65533;&#65533;&&#65533;&#65533;"&#65533;&#65533;cJ:&#65533;d&#65533;P`&#65533;&#344;&#65533;H|.&#65533;&#65533;&#65533;&#65533;I&#65533;Y&#65533;&#544; 3S&#775;*,&#65533;&#65533;3&#65533;S&#65533;&#65533;&#65533;&#65533;U&#65533;a&#65533;&#65533;&#65533;H,&#65533;N&#65533;&#65533;!&&#65533;^:&#65533;&#65533;4`&#65533;&#65533;&#65533;*&#498;%&#65533;"&#65533;*&#65533; r&#512;*0&#65533;&#65533;)&#65533;(&#65533;&#65533;:&#65533;&#65533;Sv9f'f&#65533;&#65533;&#1001048;&#65533;&#65533;`dt&#65533;W&#65533;
&#65533;!4i&#65533;u7Xq%&#65533; f cNZ&#65533;&#65533;?&#65533;&#65533;&#986;&#65533;&#45397;M&#65533;	!P&#65533;&#65533;&#65533;&#65533;;t&#65533;\3&#65533;n1Y&#65533;-&#65533; &&#65533;&#65533;&#65533;.c&#65533;&#65533;9E&#65533;`n&#65533;e&#65533;&#65533;&#169;/DX &#65533;{&#65533;&#65533;&#65533;&#65533;}&#65533;&#65533;
&#65533;&#65533;*&#65533;&#65533;&#65533;@C&#65533;?E&#65533;_&#65533;&#65533;&#65533;&#65533;+sr&#65533;cx9BY&#201;6H &#65533;&#65533;&#65533;&#65533;_&#65533;&#1904;&#65533;&#65533;&#65533;`&#65533;VX!&#65533;&#65533;&#65533;FH&#65533;E&#65533;cv&#1125;3:k"&#857;U&#65533;H!&#65533;&#65533;f&#65533;~&#65533;N&#65533;&#1698;&#65533;5&#65533;X&#65533;&#65533;/&#1192;C&#65533;Kh&fL&#65533;&#1563;&#65533;fY0&#65533;&#65533;
(8@*'&#65533;M&#65533;&#65533;b3&#65533;&#65533;&#1786;&#65533;0&#65533;X&#65533;#*&#65533;&#65533;GB&#65533;DB8a&#65533;\&#65533;$&#65533;eB)&#65533;&#65533;"0&#65533;H&#65533;&#65533;}&#65533;&#65533;&#1478;&#65533;U&#65533;&#65533;&#65533;&#65533;KHa&#65533;&#65533;^&#65533;)U&&#65533;&#65533;E&#65533;R &#65533;&#65533;&#65533;&#65533;-&#65533;lOM&#65533;&#65533;&#65533;&#65533;&#65533;&#65533;&#65533;&#65533;&#65533;&#65533;:p&#65533;&#65533;&#65533;&#65533;c&#65533;-&#65533;$`&#65533;&">&#65533;N&#65533;{&#65533;&#65533;&#65533;&#65533;&#65533;&#65533;&#65533;zlow&#65533;
Thb&#65533;@(&#65533;Y&#65533;&#65533;^&#65533;x&#65533;icn&#65533;d%TH{&#65533;&#65533;5yL&#65533;&#65533;W&#65533;&#65533;&#65533;/)A&#65533;
f&#65533;&#65533; T&#65533;C&8&#65533;"t&#65533;; &#65533;&#65533;
5+&#65533;m&#65533;B&#65533;&#65533;&#65533;&#65533;2&#65533;&#65533;,&#65533;%&#65533;A&#65533;	Z#5&#65533;S&#65533;M&#65533;V<BQ&#65533;A&#65533;&#65533;&#65533;&#65533;&#65533;0q&#65533; &#557;
&#65533;G&#65533;9&#65533; &#65533;&#65533;&#65533;
`&#65533;,&#65533;&#65533;F&#65533;&#65533;&#65533;5&#65533;5m&#65533;n&#65533;&#2039;2&#65533;&#65533;(&#65533;&#65533;&#65533;LjD&#65533;&#65533;<&#65533;"|&#65533;&#65533;, X@PF&#65533;E2+&#65533;&#65533;mr&#12360;&#65533;&#65533;&#65533;h &#547;&#65533;&#65533;&#361;\&#65533;&#65533;&#65533;1&#65533;!	&#65533;&#65533;vxRH&#65533;3L&#65533;&#65533;&#65533;&#65533;&#65533;B&#65533;c&#65533;b&#65533;&#65533;Bx&#65533;4@n&#65533;dE&#131;&#65533; 8&#398;@l&#65533;&#65533;#H&#65533;&#65533;A&#1394;&#65533;"&#814;&#65533;&#65533;1&#65533;|[&#65533;&#65533;h&#65533;NH&#65533;!F&#65533;*)&#65533;X&#378;R3p&#65533;
K&#65533;M&#65533;&#65533;&#65533;x&#65533;F&#65533;`?$&#65533;&#65533;&#65533;;V>&#65533;&#65533;0&#65533;&#597;&#65533;!&#65533;&#65533;&#65533;&#65533;&#65533;&#65533;`&#65533;2(&#65533;&#65533;0	T&#65533;&#65533;?]CV&#65533;z&#65533;&#65533;&#65533;&#65533;{&#65533;&#65533;&#65533;*&#65533; &#65533;&#65533;&#65533;5&#65533;9&#65533;&#65533;&#65533;E&#65533;&#65533;&#65533;&#65533;d=&#65533;d&#716;&#275;&#65533;Y&#65533;'GA&#65533;&#65533;&#65533;&#65533;[
&#65533;@f &#65533;2&#65533;&#65533;&#65533;&#65533;&#65533;0&#65533;1&#65533;&#65533;&#65533;&#65533;&#65533;&#65533;@/*&#65533;+&#65533;0d&#65533;N&#65533;&#65533;AL&#65533;&#65533;&#65533;C&#65533;&#1829;tL&#65533;,&#65533;U&#65533;&#65533;&#65533;]R&#65533;"&#65533;&#65533;Qw&#65533;&#65533;(&#65533;"&#513;&#65533;&#65533;W&#65533;&#65533;&#65533;2 &#65533;5j&#1668;&#65533; &#65533;&Q&&#65533;@@&#65533;&#65533;&#65533;&#65533;C&#65533;p&#65533;&#65533;Q&#65533;G&#65533;&#65533;&#65533;v&#65533;&#65533;c{&#65533;&#65533;&#65533;v&#65533;UDi&#65533;r 	&#65533;`` &#65533;$4&#65533;
_,gu&#65533;&#65533;&#65533;2&#65533;&#65533;UDbh&#65533;&#65533;d0&#65533;
xl&#65533;x&#65533;&#65533;W&#65533;6I&#65533;N6C&#65533;z,d&#65533;&#65533;E&#1946;&#322;]&#65533;&#65533;&#65533;@Q&#65533;@&) B&#65533;b&#65533;/@:&#65533;Y&#982;1&#65533;"&#65533;&#65533;&#1153;0&#65533;t2(d&#65533;+&#65533;&#1180;&#65533;AW&#65533;-V&#65533;^&#65533;NU&#65533;&#65533;&#65533;&#65533;l&#65533;&#65533;G=&#65533;<(#V&#65533;&#65533;&#65533;X&#65533;N&#65533;&#65533;j'Q$&#65533;&#65533;&#65533;Hr&#867;&#65533;&#65533;N&#65533;&#65533;&#65533;t'~&#65533;D&#65533;&#65533;&#65533;&#65533;p&#65533;&#65533;a#&#65533;&#65533;
&#1699;G&#65533;4&#65533;&#65533;p&#65533;/&#65533;1&#65533;*e&#65533;&#65533;2i&#65533;2&#65533;&#65533;DTa&#65533;&#65533;,7&#65533;&#65533;&#1259;&#65533;&#65533;%&#65533;&#65533;i2_&#65533;&#65533;HKq&#65533;>&#65533;&#65533;&#65533;@!&#65533;[&#65533;&#65533;Xr&#65533;&#65533;.63,&#65533;&#65533;DeC#k&#1902;&#65533;7&#65533;&#65533;&#65533;&#65533;&#65533;&#65533;%&#65533;&#65533;&#65533;t%E&#65533;&#65533;&#65533;X A&#65533; 6&#65533;1a|r&#65533;h|2t&#65533;&#65533;I&#65533;&#65533;Zh&#65533;R@L&#48906;&#65533;&#65533;&#65533;&#65533;:&#65533;n&#65533;&#65533;U7&E&#65533;L&#65533;J'.&#65533;%&#289;&#65533;H&#65533;A&#65533;&#467;f0#&#160;&#65533;'&#65533;&#65533;6X&#65533;6&#65533;&#65533;&#155;XS&#65533;&#65533;En
&#65533;C;&#65533;&#65533;$M&#65533;&#65533;&#65533;E&#65533;&#65533;L{&#65533;I-@$P&#65533;"&#65533;&#65533;&#65533;&#65533;4&#65533;4&#65533;&#65533;&#65533;L&#65533;&#65533;E+"3l&#65533;'&#65533;&#65533;v&&#65533;&#65533;&#65533;&#65533;&#65533;32&#65533;&#65533;&#65533;&#65533;&#65533;g/U"&#65533;.i|&#65533;&#65533; bjHV&#65533;eN&#65533;&#65533;)&#65533;&#65533;&#65533;q&#65533;&#65533;]&#65533;:!&#65533;&#65533;Cl&#65533;&#65533;&#65533;-&#65533;&#65533;&#798;u&#65533;T&#65533;;&#65533;&#65533;&#65533;&#65533;&#65533;5]r&#65533;@9[{&#65533;&#65533;F &#65533;&#65533;&#65533;a&#65533;&#65533; &a&#65533;&#65533;b&#568;N{&#65533;n
>PaP&#65533;9g\&#65533;&#65533;&#65533;1B6e&#65533;}o&#65533;S&#65533;&#65533;$% &#65533;&#65533;&#65533;+&#65533;&#65533;*&#65533;&#65533;&#65533;&#65533;2 3*&#65533;A&#65533;&#1540;,P7&#65533;&#65533;&#65533;ID&#65533;&#65533;&#65533;* &#65533;#Dr&#65533;&#65533;c&#65533;&#1337;9&#65533;y&#65533;z&#1467;Z&#65533;+&#1877;&#65533;Wv&#1862;&#65533;&#65533;&#65533;&#65533; &#65533; 	p&#65533;&#65533;q&#65533;&#65533;&#65533;E&#65533;&#65533;f&#65533;&#65533;&#65533;&#65533;&#65533;f&#65533;&#65533;|&#65533;&#65533;zO&#65533;/&#65533;>&#553;&#65533;&#65533;&#65533;S2&#65533;&#65533;D&#65533;&#65533;&#65533;&#65533;|&#65533;&#43276;_&#65533;&#65533;&#65533;EB
&&#65533;f&#2009;&#65533;&#65533; &#65533;&#65533;&#65533;k&#65533;z&#&#65533;&#65533;&#1055;&#884;&#65533;e&#65533;&#65533;&#65533;1&#65533;X&#65533;&#65533;p	[&#65533;&#65533;T+Qvu&#65533;K&#65533;&#492;&#65533;&#65533;y&#65533;^&#65533;&#65533;[&#65533;m&#65533;&#65533;><{WQ&#65533;_&#65533;wR&#65533;l&#65533;&#65533;&#65533;&#65533;D&#65533;&#65533;`J&#65533;^&#65533;J&#65533;&#65533;nL`A&#65533;`4 &#65533;&#65533;:&#65533;F<n&#65533;&#65533;&#65533;&#65533;&#65533;&#65533;40_B(&#65533;,&#65533;Q&#65533;j&#65533;0&#65533;&#65533;&#65533;8&#65533;&#65533;x&#65533;u
&#65533;&#65533;&#65533;R&#65533;&#65533;ViPn&#65533;/&#65533;&#65533;CP&#65533;&#548;K*&#65533;&#65533;'%&#65533;&#65533;&#65533;-n&#65533;	``&#65533;&#65533; z!
m&#65533;O&#65533;a6&#65533;&#65533;@2&#65533;^&#65533;&#65533;&#1952;&#65533;8&#65533;&#65533;/&#65533;&#65533;&#65533;	&#65533;P&#65533;&#65533;H&#894;&#65533;&#65533;&#65533;>`j@&#65533;&#65533;(&#65533;na&#65533;
u&#65533;&#65533;aH&#65533;&#65533;&#65533;F&#65533;&#65533;&#65533;<&#65533;w:b&#65533;&#65533;&#65533;&#65533;&#65533;pA&#65533;0&#65533;L&#65533;&#65533;.&#65533;&#65533;&#65533;&#65533;r~&#65533;&#65533;>B"&#65533;^&#65533;	&#65533;&#65533;&#65533; <&#65533;&#65533;*&#65533;&#65533;&#65533;&#65533;&#65533;a\A&#65533;&#65533;	j&#65533;&#65533;Jd&#65533;&#65533;&&#65533;&#65533;&#65533;;&#65533;&#65533;21&#65533;&#65533;B&#65533;&#65533;&#65533;&#65533;
&#65533;&#65533;&#65533;G&#65533;&#65533;J&#65533;&#65533;&#65533;&#65533; <&#65533;nR'&#65533;&#65533;?&#65533;z&#65533;TA0&#65533;&#65533;&#65533;&#65533;&#65533;&#65533;&#65533;d&#65533;n&#65533;~'&#65533;8&#65533;&#65533;&#65533;&#65533;&#65533;p%I&#65533;&#65533;M&#65533;&#65533;&#65533;p	&#65533;@0!T!b^p&#65533;&#65533;$&&#65533;Ad>&#65533;a&#65533; >@&#65533;fm&#65533;&#65533;&#65533;&#65533;k&#65533;v&#50276;&#65533;&#65533;&#65533;&#65533;q,&#65533;j&#65533;"L&#65533;D&#65533; @X&#65533;&#65533;`>&#65533;H&#65533;N
@&#65533;&#65533;N!&#65533;&#65533;&#65533;&#65533;&#65533;&#65533;&#65533; `P &#65533;&#65533;&#34252;&#65533;:&#65533;(J&#65533;&#65533;~1%5&#65533;%&#65533;6&#65533;&#65533; @`&#65533;&#65533;&#65533;0'&#65533;'&#65533;l,~!*R.&#65533;&#65533; &#65533;@&#65533;&#65533;&#65533;n&#65533;&#65533;d*&#65533;-&#65533;[&#65533;n&#65533;&#65533;&#65533;[*`&#65533; ,&#65533;&#65533;&#53580;Kn&#65533;&#65533;&#65533;V&#65533;"A&#65533;`&#65533;*&#65533; &#65533;&#65533;&#65533;&#65533;&#65533;&#65533;&#65533;RE&#65533;/3D&#65533;*&#65533;g$ v\@
&#1568;2&#65533;&#65533;&#65533;&#65533;J.z2r(&#65533;&#65533; &#1024;	b&#65533;&#32907;ABs$c&#65533;3&#65533;&#65533;E&#65533;^&#555;&#65533;r'&#65533;@N&#65533;.@~`(&#65533;&#65533;&#65533;&#65533;&#65533;n~~AD!fB!&#65533; >&#65533;cz&#65533;)/&#1149;&#65533;s$&#65533;9&#65533;&#65533;*&#65533;&#65533;# R&#65533;&#994;  A&#65533;&1&#65533;9&#65533;&#65533;&#1426;!4&#65533;Al&#65533;&#65533;`$&#65533;Q&#65533;&#17570;=&#65533;>#G&#65533;&#65533;&#65533;&#65533;&#65533; $&#65533;P v&#65533;&#65533;&#65533;ar!6}&#65533;?&#65533;4ra&#65533;&#65533;Cp&#65533; t/&#65533;SB&#65533;&#65533;F&#65533;&#65533;Q&#65533;Z=&#65533;&#65533;B`f&#65533;&#65533;&#65533;&#65533;&#65533;R&#65533;&#65533;&#65533;&#65533;&#65533;
&#65533;'&#65533;&#65533;<&#65533;Z&#65533; R2FA&#65533;&#21523;FG&#65533;&#65533;>F&#65533;RN1n&#65533;G&#65533;2`Z&#65533;&#65533;&#65533;	&#65533;&#65533;J&#65533;d&#65533;,&#65533;<!

&#65533;&#65533;&#65533;J&#65533;&#65533;0K&#65533;eK]&#65533;&#65533;&#65533;&#65533;&#65533;Z&#65533;&#65533;`&#65533;>&#65533;&#65533;&#65533;A&#65533;&#65533;&#65533;&#65533;!&#65533;&#65533;&#65533;dOO&#65533;&#796;&#65533;&#65533;1,&#65533;Mn&#65533;&#65533;2@L &#65533;&#65533;&#65533;^&#65533;&#65533;#D&#65533;&#65533;F&#65533;	B&#65533;U:1R&#65533;&#65533;G(&#65533;&#65533;p'&#65533;&#65533;m&#65533;:&#65533;d&#65533;&#65533;RP&#65533;&#65533;&#65533;|A&#65533;tak&#65533;&HC&#65533;d&#65533;~&#65533;&#65533;&#65533;E&#65533;V&#65533;Ag&#65533;6pt&#65533;&#65533;&#65533;D&#65533;&#65533;&#65533;&#65533; $ha@&#65533;!'&#65533;pD&#65533;&#65533;'&#65533;&#65533;f&#65533;f4&#65533;8Z#&#65533;J&#65533;5&#65533;&#65533;s	&#65533;g	 0 j &#65533;&#65533;`6&#65533;Z&#65533;?&#65533;&#65533;&#65533;\HI&#65533;f&#65533;T&#65533;&#65533;&#65533;&#65533;m&#65533;&#65533;&#1708;^_&#981;&#65533;#&#65533;6b&#65533;&#65533; <A\&#65533;&#65533;&#65533;`M$&#65533;&#65533;4&#65533;&#65533;`Bx!&#65533; h+&#65533;cbKJ&#65533;&#65533;b7P*,J&#65533;&#65533;L&#65533;&#65533;|`&#65533;2Nt&#65533;k&#65533;&#65533;Jc&#1706;vT&#65533;&#65533;2&#65533;&#65533;&#65533;"&#65533;Y&#65533;o0l&#65533;&#65533;&#65533;Rg{&#65533;<f&#65533;s~Dc`|&#65533;a&#65533;i&#65533;&#65533;&#65533;jL&&#65533;&#65533;@&#65533;H&#65533;!&#65533;`&#65533;@&#65533;&#65533;X@P`<&#65533;/&#65533;&#65533;kA&#65533;&#65533;&#310;A&#65533;<* r@&#65533;`,P!&#65533;!@OV6&#65533;&#65533;&#65533;&#65533;A&#65533;Vp	v`&#65533;@D&#65533; &#65533;*&#65533;$j&#65533;&#65533;U&#65533;~&#65533;qQ&#65533;&#65533;&#65533;&#65533;Sn@&#65533;@X!X&#65533;H&#65533;9&#65533;olei&#65533;
&#65533;&#65533;t H !&#65533;R\&#65533;&#65533;vP&#65533;&#65533;&#65533;&#65533;0J&#65533;t&#65533;q5&#65533;)Cy&#65533;d&#65533;&#65533;@&#65533;&#65533;&#65533;c']&#65533;A&#65533;&#65533;&#1696;&#65533;&#65533;>&#65533;"`&#65533;t&#65533;q&#65533;&#65533;.&#21244;&#898;=&#471;&#65533;&#65533;^o7VD2&#1020;G&#65533;&#65533;|~x&#65533;&#404;At&#65533;&#65533;`
p@*&#65533; &#65533;&#65533;"&#65533;O&#65533;.&#65533;j&#65533;#&#65533;VJq&#65533;&#65533;{_&#65533;&#65533;	x)~16BH@j&#65533;&#65533;&#65533;9h&#65533;P&#65533;&#65533;&#65533;&#65533;`0&#65533;&#65533;&#591;d&#1385;8&#196;H_&#65533;|&#1481;&#65533;r&#65533;&#1596;&#1478;;&#65533;&#1558;B 
&#65533;&#65533; @DiED&#65533;D&#65533; N@  &#65533;&#65533;Z&#65533;&#65533;h&#65533;8&#65533;&#65533;&#65533;z&#65533;&#65533;|&#65533;&#65533;&#65533;&#626;|&#1131;&#65533;C&#65533;&#65533;&#65533;*&#65533;v&#65533;D&#65533; D&#65533;
0aLU6mBv&#65533;`&#65533; &#65533;&#65533;(*&#65533;&#65533;&#65533;&#65533;&#65533;"&#65533;&#65533;&#65533;(T&#65533;&#1395;&#65533;&#65533;&#8915;&#65533;g&#65533;&#502;&#65533;R&#65533;&#65533;&#65533;&#65533;4&#65533;h&#65533;!&#65533;&#1440;&#65533;pn&#65533;&#65533; :`&#65533;&#65533;&#65533;&#65533;&#65533;&#782;B&#65533;&#65533;(&#38360;&#65533;R3&#65533;&#65533;S&#65533;w}?&#65533;{fT&#65533;J&#65533;&#65533;B&#65533;G&#65533;&#65533;l&#65533;.a&#65533;&#65533;'&#65533;!!\&#65533;vh&#65533;&#65533;&#65533;&#65533;&#65533;&#65533;&#65533;a&#65533; p5&#65533;d88&#65533;&#65533;&#65533;w&#65533;	&#65533;&#65533;&#65533;&#65533;V&#65533;&#65533;#&#65533;^CQ&#65533;(&#65533;&#65533;&#65533;p&#65533;:a&#65533;t&#65533;&&#65533;A;&#65533;|u&#65533;&#65533;R&#65533;8&#65533;&#65533;&#65533;&#65533;&#65533;&#1771;A&#65533;9&#1986;&#65533;F(&#65533;~7s&#65533;<&#65533;&#65533;&#65533;&#65533;#6 &#65533;&#65533;&#65533;&#65533;eB|&#65533;&#65533; 	> &#65533;VJ&#65533;&#1465;/&#65533;3Z&#65533;}&#65533;4&#65533;4&#65533;\&#65533;&#65533;&#65533;&#65533;&#65533;d*(|&#65533;i&#65533;&#65533;&#65533;&#65533;(&#65533;&#65533;y &#65533;r&#65533;8&#65533;L5&#1436;jA&#65533;&#65533;&#171;&#65533;&#65533;/&#65533;&#65533;7&#65533;&#65533;&#65533;&#65533;&#65533;&#65533;L&#65533;&#65533;&#65533;1x&#65533;/#*&#65533;&#65533;&#65533;&#65533;y&#65533;&#65533;&#65533;p2@&#65533;&#65533;z&#65533;}&#65533;&#65533;&#65533;&#65533;	<&#65533;&#65533;Z&#65533;\O&#65533;&#65533;&#65533;&#65533;&#65533;_&#65533;&#65533;xW&#65533;&#65533;&#65533;&#65533;(&#65533;&#65533; 3`&#65533;`&#65533;8F&#65533; &#65533;&#65533;&#65533;&#65533;&#65533;&#164;&#65533;&#65533;&#65533;&#65533;&#65533;5&#65533;&#65533;t&#65533;&#65533;#4&#65533;&#65533;<&#65533;&#65533;&#65533;d&#65533;a&#65533;	X&#65533;&#65533;&#65533;&#65533;&#65533;H-*,&#65533;&#65533;${w.&#65533;#( d@l &#65533;&#65533;	&#65533; L`&#564;z`D&#65533;2&#65533;&#65533;f&#65533;V&#65533;$&#65533;&&#65533;N&#65533;4&#65533; @H&#1576;0b$&#65533;&#65533;f&#65533; &#65533;&#65533;lm&#65533;&#65533;&#65533;W+&#65533;l&#65533;6
GJf &#65533;j 2aX&#65533;)&#65533;&#65533;&#65533; !&#65533;&#65533;$&#65533;&#65533;&#65533;[&#606;&#65533;&#65533;*&#65533;&#65533;/D  n&#65533;

&#65533;.A&#65533;0!&#65533;&#65533;&#65533;&#65533;!&#128;&#65533; &#65533;@&#65533; 
&#65533;`
&#65533;@&#640;
&#65533;&#65533;&#65533;`	&#65533;&#65533;
&#65533;&#65533;<5H}&#65533;X " > R (`&#65533; ,&#65533;@&#65533;R&#65533;&#65533;&#977622;-0
&#65533; & &#65533; 2&#65533;k&#65533;f&#65533;atR&#65533;&#65533;&#65533;&#65533;YC&#65533;&#65533;&#65533;_&#65533;&#65533; J&#65533;
AjAk|rl&#65533;&#6542;&#65533;~&#65533;b&#65533;vA&#65533;ah!B&#65533;dAn&#65533;>A`G!`&#65533;*A&#65533;,A:A&#65533; &#65533; 
&#65533;&#65533;`&#65533; 
&#65533;&#65533;&#65533; &#65533; &#65533;;&#65533;@uU&#65533;&#65533;: T@&#65533;&#65533;&E&#65533;&#65533;i&#65533;&#65533;&#65533;&#65533; : &#65533;&#65533;&#65533;8^hM$&#65533;^`&#65533;&#65533;&#65533;"&#65533;}&#65533;&#65533;9&#65533;l'&#65533; f!&#65533; &Io&#65533;T<W&#65533;CCN$F&#65533;av&#65533;&#398;AzAX&#65533;x&#65533;bap&#65533;&#65533;N!p&#65533;6A&#65533;&#65533;
&#65533;!&#65533;`&#65533;&#65533;
&#65533;@&#65533;&#65533;R&#65533;&#65533;M&#65533;* &#65533;w&#65533;G&#65533;&#65533;.&#65533;!&#65533;Y&#65533;&#65533;`  &#65533;&#65533;%^b&#65533;&#65533;&#65533;2`&#65533;9j&#65533;&#65533;&#65533;&#65533;}&#65533;&#65533;&#65533;&#65533;&&#65533;&#65533; &#65533;a'&#65533;u1$]&#65533;&#65533;&#65533;&#65533;o;s&#65533;Dh&#65533;&#65533;&#65533;&#65533;&#65533;n&#65533;t&#65533;&#65533;&#65533;;E&#65533;!&#1814;&#65533;&#65533;`8&#65533;&#65533;&#65533;4&#65533;$&#65533;&#65533;&#65533;hW&#65533;A&#65533;&#65533;K&#65533;T@!&#65533;^i&#65533;b8&#65533;h@J&#65533;g&#65533;&#65533;&#65533;y&#65533;&#65533;&#65533;b&#65533;E&#65533;{`Hk&#65533;
&#65533;>&#65533;JV&#65533;!9Q&#1646;!&#65533;&#65533;&#42177;&#65533;&#65533;:&#65533;&#65533;hA&#65533;2&#65533; &#65533;&#65533;	&#65533;&#65533;&#65533;&#65533;z d&#65533;&#65533;oI&#65533;&#553;14&#65533;&#65533;&#65533;p!1K&#65533;9&#65533;&#65533;,&#65533;| &#65533;&#65533;8&#1224;&#65533;!&#930;&#65533;&#65533;&#65533;6&#65533;M?~&#65533;&#65533;-&#65533;K>wN&#65533;&#65533;&#65533;,?&#65533;1&#65533;*&#1701;&#65533;aD&#65533;`7&#65533;&#65533;&#65533;&#65533;&#65533;`82(&#65533;,`E&#65533;&#65533; &#65533;&#65533;@&#65533;&#65533;5{&#65533;&#793;B&#65533;&#65533;	{%	M&#65533;&#65533;&#65533;&#65533;"&#65533;9z&#65533;2&#65533;&#529;$K&#65533;&#65533;&#65533;&#65533;&#661;,[&#65533;|	3&#65533;&#793;4k&#1724;&#65533;3&#65533;Nhl<	4(&#394;&#1924;*&#65533;p!&#228;
&#65533;5s&#65533;4&#65533;&#1192;TB&#65533;z5&#65533;T&#65533;M&#65533;V}&#65533;l3&#65533;&#852;&#65533;&#65533;&#65533;&#1321;U&#65533;J&#65533;s&#65533;	&#65533;:&#65533; &#65533;&#65533;B&#194;
&T&#65533;&#65533;@&#65533;&#65533;#s4&#65533;B&#65533;&#65533;&#65533;Vf&#65533;d5B&#65533;&#4096;&#65533;&#65533;&#65533;&#65533;)4&#65533;&#65533;&#65533;@-
&#65533;	:&#65533;&#65533;&#1124;K&#65533;,&#65533;j&#65533;-Hi&#65533;W&#65533;Y&#65533;.M\&#65533;+V&#65533;&#65533;&#65533;&#65533;v&#65533;z&#65533;&#65533;&#65533;f&#856;%;&#65533;&#65533;&#65533;+]&#65533;p&#65533;&#65533;&#65533;&#990;=|&#65533;&#65533;2&#65533;&#65533;0P&#65533;p&#65533;&#65533;&#65533;$Z&#65533;&#65533;&V&#65533;k&#65533; &#65533;&#65533;sH&#65533;&#65533;&#65533;&#65533;&#65533;&#65533;&#1652;&#65533;&#65533;&#65533;&#65533;&#65533;g&#65533;&#65533;}&#65533;P&#65533;&#65533;&#65533;&#65533;X%&#65533;&#65533;n&#65533;&#65533;&#65533;R&#65533;&#65533;w&#65533;yV&#65533;&!T[9&#65533;an&#65533;)d&#65533;X	)s0&#65533;&#65533;&#65533;&#65533;*&#65533;&#65533;2&#65533;'&#65533;&#65533;&#65533;1&#65533;p&#65533;&#65533;&#65533;&#65533;&#65533;	q&#65533;+&#65533;P&#65533;&#65533;&#65533;}4&#65533;|
&#65533;&#65533;f&#65533;-&#65533;d&#65533;N&#148;&#65533;j$&#65533;C&#65533;L-&#65533;&#65533;&#65533;&#65533;1a&#65533;/&#65533;(s&#65533;1&#65533;C&B&#65533; &#65533;&#65533;2&#65533;va&#65533;2&#65533;&#65533;o&#65533;)&#65533;m&#65533;TC&#65533;(&#65533;3
5&#65533;&#65533;0&#65533;|a&#65533;a&#65533;$&#65533;$&#65533;'&#65533;&#172;@&#1616;Dje&#65533;'&#65533;d&#65533;&#65533;&#65533;J&#65533;e&#65533;&#65533;TdF<`&#65533;v,&#65533;&#65533; t&#65533;QG"&#65533;&#65533;&#65533;	#&#65533;2I)&#65533;&#65533;2J$&#65533;d&#65533;&#65533;.&#65533;&#1026;
(&#65533;&#65533;&#65533;2&#65533;4c&#65533;0&#65533;x&#65533;&#65533;2i2&#65533;&#65533;lz6&#65533;&#1742;u&#65533;&#597;&#65533;&#65533;*&#65533;&#65533;1,&#65533;&#65533;	(&#65533;&#65533;i&#65533;&#65533; CJG&#65533;&#65533; p&#65533;&#65533;&#65533;&#65533;K$&#65533;&#65533;&#65533;&#65533;L>&#65533;o&#65533;(]f&#65533;|&#65533;&#65533;=&#65533; &#65533;
(&#65533;P&#65533;O&#65533;AD&#65533;V 1D[&#65533;a_da&#65533;&#65533;&#138;)&#65533;,&#65533;&&#65533;&#65533;r-&#65533;&#258;&#65533;/&#65533;0&#65533;&#65533;/&#65533;&#65533;&#65533;3B&#732;	iT&#65533;&#65533;m&#65533;z.oK3&#65533;2&#65533;y;US&#65533;3&#65533;#f1&#65533;&#65533;o&#65533;@Lv&#65533;&#65533;&#65533;&#65533;|]$|9 A&#65533;!&#65533; `&#65533;&#65533;@p&#65533;P&#65533;&#65533;t&#65533;(`&#65533;&#65533;1Q&#65533;R1P&#65533;q&#65533;!&#65533;$&#65533;@&#65533;I$&#65533;&#65533;1H"&#65533;&#65533;bK)&#65533;h&#65533;	+&#65533;x&#65533;0&#65533;&#65533;R&#65533;2&#65533;5X&#65533;&#65533;&#65533;&#65533;Iu&#65533;&#65533;&#65533;v&#65533;R&#65533;&#65533;$k&#65533;`A iD0&#65533;&#65533;&#65533;dv&#65533;&#65533;?&#65533;<&#65533;&#65533;&#65533;&#65533;E&#65533;&#65533;jCp&#65533;&#65533;#&#65533;&#65533;&#65533;&#65533;&#65533;&#65533;h A	8&#65533;
<(!&#65533;'&#65533;&#1027;M &#65533;:8&#65533;i&#65533;&#65533;.&#65533;A&#65533;&#65533;D'&	K&#65533;&#65533;&#65533;JP/t&#65533;yh7&#65533;&#65533;&#65533;&#65533;&#315;e&#65533;&#296;&&#65533;`&#65533;&#65533;&#65533;&#65533;2&#65533;S^&#65533;&#65533;&#65533;&#65533;&#65533;&#65533;ma&#65533;HGz2&#65533;e`&#65533;&#65533;&#65533;	&#65533;&#65533;&#65533;&#65533; &#65533;[&#65533;$&#65533;&#65533;&#65533;%&#65533;&#65533; p&#65533;<&#65533;#P&#65533;P &#65533;&#65533;I&#65533;B&#65533;@(l&#65533;&#65533;&#65533;&#65533;&,1	Jh&#65533;&#65533;&#65533;2&#65533;&#65533;_&#65533;&#65533;&#65533;&#65533;V.&#1569;
eN&#65533;J#:&#65533;&#65533;&#65533;&#452;&#65533;)!FT&#65533;@&#65533;&#65533;H&#65533;&#65533;#k.&#65533;&#131;U$d!"&#65533;&#65533;=&#824;l&#65533;! &#65533;&#65533;&#65533;&a&#65533;&#65533;H@&#65533;x&#65533;)&#1537;&#65533;@&#65533;1Xa
b&#65533;C&#65533;&#65533;N&#65533;b&#65533;8&#65533;A&#65533;e&#65533;@&#65533;8|&#65533;&#65533;}&#65533;c&#65533;&#65533;&#65533;A&#65533;!&#65533;&#459;r&#65533;&#820;&#65533;&#65533;:UJ&#65533;&#65533;H<&#65533;!+&#65533;&#65533;&#65533;TI&#65533;z"D&#65533;G&#65533;&&#65533; &#65533;`4&#65533;aO
`&#65533;Kj&#65533;&#65533;&#65533;&#65533;	NPx 0&#65533;&#65533;&#1030;3&#65533;&#65533;w&#65533;",hV&#65533;&#65533;&#65533;SV&#65533;&#65533;&#65533;&#65533;&#65533;*&#65533;&#1693;3t!&#65533;hJ&#65533;&#65533;&#65533;Tj&#65533;&#65533;&#1100;&#65533;d&#65533;-&#65533;I &#65533;E&#65533;&#65533;
&#65533;$y&#65533;7ax&#65533;&#65533;&#65533;&#65533;m7&#65533;	&#65533;B $Q&#65533;	&#65533;&#65533;&#65533;3&#65533;&#65533;R&#65533;*&#65533;&#65533;|&#65533;&#65533;&#65533;K0&#65533;P&#65533;&#65533;/"("=&#65533;I8&#65533;3&#65533;2eR&#65533;%S5d&#65533;F&#65533;
&#65533;|)/&#65533;&#65533;&#65533;HH&#65533;)&#209;&#65533;&#65533;"&#65533;T&#65533;&#65533;LUC&#65533;&#519;&#65533;&#65533;Zk  a&#65533; t "&#65533;`?&#65533;&#65533;&#65533;&#65533;M\&#65533;&#65533;*pQ&#65533;&#65533;&#65533;8&#65533;&#65533;8&#437;&#65533;&#551;e0B&#65533;Z&#65533;&#65533;H&#65533;b&#65533;&#65533;&#65533;jZA{0m~&#65533;${&#65533;(J>jQ#Ms&#65533;$9RL&#1024;	X x&#65533;4&#65533;H&#65533;
Z&#65533;&#65533;&#65533;&#65533;&#65533;@p&#65533;&#65533;X+P&#65533;
Z&#65533;s&#1681;S&#65533;&#65533;&#65533;4r&#65533;{D&#65533;V&#65533;&#65533;&#1162;7&#65533;Y=e&#65533;[^db&#65533;z&#65533;c&#65533;&#65533;&#65533;&#65533;&#65533;&#65533; &#65533;&#65533;&#65533;0&#65533;&#65533; %&#65533;	p&#65533;3&#65533;ao&#65533;&#65533;1&#65533;U&#65533;"G&#65533;h&#65533;&#65533;&#65533;&#65533;&#65533;]xb`)%&#65533;&#65533;&#65533;&#65533;&#65533;6?&#65533;&#65533;&#65533;23\V~&#65533;&#65533;`h-&#65533;N&#65533;&#65533;&#65533;
3&#65533;&#65533;&#65533;&#65533;D&#65533;p4~&#65533;&#65533;&#65533;&#65533;&#65533;&#65533;E/r1&#65533;U&#65533;Bu "&#65533;&#65533;^&#65533;	>n&#556875;aO&#65533;&#65533;&#65533;dP,&#65533;pF&#65533;'&#65533;&#65533;95r&#65533;&#65533;Z &#65533;&#65533;oY&#65533;4 &#65533;|htP&#65533;iY&#65533;&#65533;q&#65533;&#65533;&#65533;a&#65533;&#65533;X&#65533;*Uk7KB&#65533;(&#65533;&#65533;=&#65533;&#65533;T&#65533;&#65533;5$&#65533;"&#65533;d
dP&#65533;d&#65533;{C4&#65533;&#65533;l&#65533;?&#65533;y&#65533;)&#65533;&#65533;f\&#65533;E'&#65533;&#65533;&#65533;&#65533;f4#&#65533;*^&#65533;{-&#65533;a&#65533;A&#65533;d&#65533;&#65533;&#1268;F&#65533;&#65533;W3Wd&#65533;S&#65533;&#65533;&#65533;#/&#65533;&#65533;s&#65533;&#65533;.&#65533;vk&#65533;&#65533;&#65533;&#65533;3&#65533;&#65533;&#65533;&#65533;O&#65533;=#s&#65533;&#65533;4&#65533;$_&#65533;&#65533;&#65533;&{&#65533;f&#758;&#65533;&#65533;z&#65533;K_&#65533;`&#65533;q&#65533;&#65533;&#65533;C&#65533;r{&#65533;e&#65533;+&#65533;&#65533;l&#65533;>&#65533;&#1756;&#65533;&#1845;&#65533;&#65533;MV&#65533;&#65533;{&#65533;g&#65533;&#65533;g&#65533;&#65533;&#65533;&#65533;&#65533;&#65533;&#65533;Q&#65533;H@&#65533;6loj&#65533;&#65533;&#65533;&p&#65533;&#65533;9&#65533;R&#65533;j&#65533;{es&#65533;&#65533;&#65533;&#65533;|&#65533;&#65533;IEq>&#65533;&#65533;&#65533;#+k5&#65533;o&#65533;||&#65533;B&#65533;G&#65533;&#65533;L&#65533;&#65533;J~y99&#65533;&#65533;7	&#65533;&#29625;&#65533;E"h&#65533;k&#65533;z&#65533;&#65533;&#65533;&#911;&#932;L&#65533;&#65533;&#65533;L&#65533;&#65533;&#65533;o&#65533;ZJ&#65533;
&#65533;T_R&#65533;&#65533;&#65533;u&#65533;&#65533;<&#65533;z|d&#235;&#65533;&#65533; &#65533;&#65533;O&#65533;&#65533;&#65533;/&#65533;&#65533;$Uao&#65533;J&#65533;R&#65533;&#65533;}&#65533;&#65533;&#65533;&#65533;Z&#65533;V&#65533;&#65533;?:&#65533;c&#65533;&#65533;x&#65533;&#65533;T&#65533;&#65533;&#65533;&#65533;&#65533;&#736;&#65533;&#65533;o&#65533;&#65533;&#65533;&#65533;&#65533;K^?S6&#65533;&#65533;_&#65533;y&#2010;m&#65533;&#65533;&#65533;&#65533;'&#65533;&#65533;&#1240;8&#16219;)&#65533;&#65533;~&#65533;&#65533;&#65533;u&#65533;FX&#65533;&#65533;W&#65533;&g&#65533;&#65533;I&#65533;&#65533;C&#65533;^&#65533;&#65533;&#65533;&#65533;jy]&#65533;&#65533;&#65533;_'(&#65533;w&#62463;&#65533;&#65533;&#65533;&#65533;&#65533;u&#65533;u&#65533;K&#65533;&#65533;&#65533;&#65533;8x9&#65533;&#65533;&#65533;&#65533;$&#65533;&#926;&#65533;&#65533;&#65533;&#65533;&#65533;DnX&#65533;&#65533;&#65533;&#65533;K&#65533;&#65533;~&#65533;&#65533;&#65533;&#65533;&#65533;L&#65533;&#1999;&#65533;&#65533;&#65533;&#65533;&#65533;&#65533;&#65533;&#65533;&#65533;&#65533;&#65533;&#65533;&#65533;'&#65533;&#65533;&#65533;&#65533;8&#65533;&#65533;&#65533;e  y&#65533;	&#65533;&#65533;~&#65533;4u
&#65533;hB&#448;?&#65533;~&#65533;&#65533;&#65533;&#65533;pXz_ &#65533;6!R&#65533;o4'q&#65533;&#65533;)%f&#65533;~$&#65533;m#&#65533;d*(&#65533;"h|&#65533;&#28840;&#65533;&#65533;&#65533;r"1&#65533;=(&#65533;#x&#65533;t&#65533;z}wZ>h&#65533;3Al=&#65533;&#65533;&#65533;&#65533;U"&#65533;vG(&#65533;2&#65533;R&#324;h&#65533;&#65533;&#65533;6Bp'I&#65533;|S&#65533;.AR&#65533;'rY&#65533;i{&#65533;6~wQ&#65533;a&#518;2&#65533;6&#65533;tzf&#65533;{ee}\&#65533;im&#65533;&#65533;0&#65533;Mc'[&#65533;&&#65533;&#65533;&#65533;Y|&#65533;z(&#65533;&#65533;&#65533;&#65533;J&#65533;&#65533;&#65533;&#65533;Wn&#65533;e&#65533;&#65533;x&#65533;&#65533;&#65533;hCi&#65533;|&#65533;&#65533;&#65533;&#65533;Ew=ut&#448;&#65533;&#65533;&#65533;H&#65533;&#65533;&#65533;UFw&#65533;8&#65533;&#65533;[QX&#65533;&#65533;&#65533;&~&#65533;vq&#65533;&#65533;&#65533;&#65533;&#65533;G&#65533;&#65533;&#65533;8hE&#65533;e}e&#65533;7&#65533;&#65533;d&#65533;B&#65533;L&#65533;&#65533;&#65533;9&#65533;c&#65533;^&#65533;o&#65533;k$&#65533;q&#65533;m&#712;&#65533;:AN&#1399;)}V&#65533;c5zQ&#65533;o&#855;&#65533;&#65533;(m&#21097;8p&#65533;&#65533;VxjN&#65533;&#65533;r&#65533;&#65533;H&#65533;&#65533;&#65533;&#65533;X&#65533;C&#65533;&#65533;z"&#65533;U&#65533;&#65533;&#1992;}&#65533;(&#65533;&#65533;&#65533;d&#65533;&#65533;C&#65533;&#65533;t&#65533;&#65533;%&#65533;&#65533;&#65533;wp&#65533;4&#65533;&#65533;B&#65533;&#65533;M&#65533;ep'&#65533;j&#65533;&#65533;&#65533;HN&#65533;(l,)&#65533;;m&#65533;V&#65533;&#65533;e&#65533;&#65533;hHf}&#65533;&#65533;^p7e1&#65533;3)*P&#65533;U&#65533;%rp&#65533;&#65533;a&#65533;1&#65533;eC&#65533;&#65533;H&#65533;C&#65533;$&#65533;&#65533;&#65533;&#65533;&#65533;)&#65533;&#65533;Z&#65533;t&#65533;&#65533;D&#65533;O&#65533;<r&#65533;&#65533;VBE&#65533;&#65533;]&#65533;uw&#65533;[&#65533;L&#65533;40<A[d&#65533;*&#65533;\i&#65533;&#65533;&#65533;&#65533;&#65533;&#65533;&#65533;8&#65533;-!&#65533;g	&#65533;q)&#65533;sI&#65533;ui&#65533;w&#65533;&#65533;y&#65533;&#65533;{&#599;}&#65533;	&#65533;&#65533;)&#65533;&#65533;I&#65533;&#65533;i&#65533;&#65533;&#65533;&#65533;&#65533;&#65533;&#65533;&#65533;&#600;&#65533;&#38415;	&#65533;&#65533;)&#65533;&#65533;I&#65533;&#65533;i&#65533;&#65533;&#65533;&#65533;&#65533;&#65533;&#65533;&#65533;&#601;&#65533;&#38495;	&#65533;&#65533;)&#65533;&#65533;I&#65533;&#65533;i&#65533;&#65533;&#65533;&#65533;&#65533;&#65533;&#65533;&#65533;&#602;&#65533;&#38575;	&#65533;&#65533;)&#65533;&#65533;I&#65533;&#65533;i&#65533;&#65533;&#65533;&#65533;&#65533;&#65533;&#65533;&#65533;&#603;&#65533;&#38655;	&#65533;&#65533;)&#65533;&#65533;I&#65533;&#65533;i&#65533; !&#65533;	 &#65533; ,    &#65533;&#65533; &#65533; &#65533;	H&#65533;&#65533;&#65533;&#65533;*\&#560;&#65533;&#199;#J&#65533;H&#65533;&#65533;&#331;3j&#65533;&#561;&#65533;&#463; C&#65533;I&#65533;&#65533;&#595;(S&#65533;\&#626;&#65533;&#727;0c&#668;I&#65533;&#65533;&#859;8s&#65533;&#65533;&#627;&#65533;&#991;@&#65533;
J&#65533;&#65533;&#1123;H&#65533;*]&#692;&#65533;&#1255;P&#65533;J&#65533;J&#65533;&#65533;&#1387;X&#65533;j&#65533;&#693;&#65533;&#1519;`&#202;K&#65533;&#65533;&#1651;h&#1258;]&#758;&#65533;&#1783;p&#65533;&#669;K&#65533;&#65533;&#1915;x&#65533;&#65533;&#65533;&#759;&#65533;&#2047;&#65533;L&#65533;&#65533;&#65533;&#200;+^&#824;&#65533;&#65533;&#464;#K&#65533;L&#65533;&#65533;&#65533;&#728;3k&#65533;&#825;&#65533;&#65533;&#992;C&#65533;M&#65533;&#65533;&#65533;&#1256;S&#65533;^&#890;&#65533;&#65533;&#1520;c&#734;M&#65533;&#65533;&#65533;&#1784;s&#65533;&#65533;&#891;&#65533;&#65533;&#65533;&#65533;&#65533;N&#65533;&#65533;&#65533;&#65533;&#531;k&#65533;&#65533;&#65533;@&#675;&#65533;$&#65533;&#65533;sh&#65533;&#65533;&#65533;&#65533;&#65533;&#65533;&#65533;	&#65533;&#65533;&#65533;&#65533;{v&#65533;&#1389;K_&#65533;Q@&#65533;&#65533;&#65533;&#65533;/&#65533;>&#65533;&#65533;&#65533;&#45799;&#65533;&#65533;&#65533;&#65533;&#65533;hu&#65533;a&#65533;&#65533;}&#65533;&#65533;g&#1986;&#65533;&#65533;7&#65533;&#65533;&#65533;&#480;|&#1437;&#65533;&#65533;&#65533;&#65533;A'&#65533;&#65533;'&#1991;&#1671;w&#65533;&#1143;&#65533;&#65533;&#65533;5("&#65533;b&#65533;&#65533;&#65533;&#65533;}&#65533;G#&#65533;&#65533;x&#65533;&#65533;n&#65533;&#65533;&#65533;&#65533;=8Pz.&#65533;&#65533;&#65533;&#65533;@"&#65533;	&#65533;&#65533;P6&#65533;d&#65533;<&#65533;$y p&#65533;]&#65533;&#65533;=y"w&#65533;&#65533;&#65533;Qie&#65533;V&#65533;%&#65533;&#65533;	]&#65533;\zv&#65533;&#65533;&#65533;&#65533;Y&#65533;>&#65533;b&#65533;j&#65533;}&#65533;9b~qj&#65533;#&#65533;A29&#65533;&#65533;&#65533;&#65533;&#65533;h&#65533;^R9&#65533;&#65533;&#65533;hi~o*t&#65533;&#65533;c&#65533;d&#65533;**&#65533;&#65533;&#65533;d&#65533;&#12376;&#65533;&#65533;&#65533;&#65533;&#65533;&#65533;&#65533;&#65533;k&#65533;&#65533;&#35380;&#65533;&#65533;&#65533;&#65533;&#65533;]&#65533;&#65533;:&#65533;I&#65533;&#65533;h&#65533;Y&#65533;&#65533;&#65533;&{+&#65533;&#65533;v&#65533;j|&#65533;&#65533;&#65533;&#65533;{f&#65533;&#65533;&#65533;*&#65533;&#65533;&#65533;|6{&#65533;J{&#65533;&#65533;&#8627;r&#65533;&#65533;?&#65533;&#65533;{L&(n\&#65533;&#65533;&#65533;&#65533;9&#65533;&#65533;&#65533;FY&#65533;{x&#65533;&#65533;i1&#65533;g&#65533;&#65533;&#65533;n&#65533;o&#65533;&#65533;QW"x&#65533;&#1376; &#65533;&#65533;&#65533;&#65533;&#65533;b&#65533;`%hn&#65533;$&#65533;&#65533;&#65533;&#65533;8^&#65533;U&#65533;9&#65533;&#65533;&#65533;0o&#65533;&#65533;&#65533;&#65533;G&#65533;&#65533;SU+r&#65533;1&#65533;&#65533;0&#65533;&#65533;i&#65533;RA+&#65533;&#65533;&#65533;&#65533;&#65533;&#65533;JKy&#65533;&#65533;D'&#22338;1&&#65533;c&#65533;&#65533;&#65533;/&#65533;&#65533;&#65533;f}Q&#65533;-&#65533;J&#65533;&#65533;O&#65533;z&#65533;a&#65533;&#65533;&#65533;dcmv&#65533;>&#65533;&#54526;&#65533;&#429;&#65533;&#65533;&#65533;&#65533;&#1693;&#65533;&#65533;q&#887;&#65533;s^8&#65533;~&#65533;&#65533;r&#65533;i~&#65533;&#65533;&#65533;&#65533;&#65533;8&#1545;&#65533;&#65533;&#65533;&#65533;g&#65533;&#65533;f&#65533;m&#65533;-I&#820;&#65533;)&#65533;z&#65533;&#65533;&#65533;
&#65533;I&#65533;w&#65533;9&#65533;3&#65533;:&#65533;&#65533;&#65533;t&#65533;&#65533;w\)&#61007;Y&#65533;G6&#65533;^&#65533;&#65533;
O&#65533;&#65533;&#65533;N&#65533;&#65533;,8&#65533;^7i&#65533;&#65533;&#65533;[&#65533;&#65533;&#65533;&#1223;&#65533;&#65533;&#65533;_&#2040;&#65533;&#65533;fj&#65533;&#65533;&#65533;`&#65533;&#65533;'&#65533;&#65533;&#65533;&#65533;u&#303;&#65533; &#65533;&#65533;\&#65533;&#65533;&#65533;&#65533;~GX@P &#65533;&#65533;A22&#65533;|&#65533;'?&#65533;&#65533;&#65533; &#65533;_&#65533;&#65533;&#65533;,m/< @&#65533; $&#65533;&#65533;	<`&#65533;&#512;` &#65533;&#65533;j$UxX&#65533;Jtx&#65533;!&#65533;dw&#65533;&#65533;G&#65533;&#65533;&#65533;X&#65533;&#65533;,!
K&#65533;&#65533;&#65533;@&0a1&#65533;ARp&#65533;&#65533;PtOB_&#65533;F&#65533;&#65533;&#65533;T&#65533;&#1185;&#65533;&#65533;1k@!PA&#65533;&#65533;0&#65533;Ae0&#65533;&#912;&#65533;2&#65533;ad&#65533;&#65533;&#65533;&#65533;%&#65533;`1&#65533;2&#65533;A&#65533;&#65533;I&#65533;&#65533;;&#65533;&#65533;&#65533;7&#65533;&#57969;>&#65533;&#65533;&#1959;"$&#65533;&#65533;	S&#65533;&#34310;Nz2jH:9J5&#65533;&#65533;RP&#65533;&#65533;&#65533;	0&#65533;	8V&#65533;x&#65533;&#65533;&#65533;&#65533;&#65533;&#65533;&#65533;z&#65533;&#65533;xuH&#65533;&#65533; &#65533;&#65533;&#65533;&#65533;M&#65533;R&#65533;&#65533;&#65533;$&#65533;&#65533;583&#65533;g&#1832;&#65533;h P&#65533;&#65533;&#65533;?&#469;j~&#65533;&#65533;`&#65533;t	&#65533;6&#65533;&#65533;OP&#65533;ZP-&#65533;&#65533;&#65533;&#65533;,e'&#65533;&#65533;LQ.3&#65533;&#65533;&#65533;&#65533;&#65533; t&#65533;	t&#65533;#&#65533;&#65533;&#65533;.&#65533;&#65533;&#65533;n"&#65533;&#65533;`&#65533;&#65533;\&#65533;Q&#65533;&#65533;'AI&#65533;34&#1246;&#65533;&#65533;D&#65533;i&#65533;-&#65533;&#65533;&#65533;&#65533;&#65533;&#65533;s&#65533;rW&#65533;Y&#65533;&#65533; /(&#65533;(:Q&#65533;&#65533;R&#65533;5&#65533;&#65533;(&#65533;&#65533;I3T!$&#65533;&#65533;I&#65533;:|}&#65533;m&#65533;)&#65533;B)&#65533;&#1861;(<P&#65533;4&#65533;LP&#65533;a&#65533;k&#65533;D&#65533;IJzN4LP&#65533;&#65533;&IZ&#65533;cg&#65533;t&#65533;&#65533;,&#65533;s P@|&#65533;&#65533;/HT&#65533;4&#65533;&#65533;&#65533;pSZ&#1323;&#65533;&#65533;&#65533;Nwz-&#65533; &#65533;&#65533;&#65533;cV&#65533;&#65533;&#65533;C&#65533;&#65533;[&#65533;&#65533;Ki&#65533;2&#1538;&#65533;:&#65533;3&#65533;aR&#65533;&#65533;&#65533; &#65533;ir&#65533;e&#65533;$&#65533;&#65533;SR&#65533;&#1269;e&#65533;&#65533;B" "4nf&#65533;&#65533;A&#65533;5&#1646;&#65533;s 
&#65533;&#65533;
"JS{&#65533;&#65533;QBh&#65533;&#65533;&#65533; +&#65533;Ar&#65533;)&#65533;&#65533;
Y&#65533;&#65533;Z&#65533;v&#65533;K0&#65533;X1&#65533;@&#65533;b/r`&#65533;&#65533;n5&#65533;[n&#65533;&#65533; X&#65533;&#65533;0O&#1442;P(&#65533;
B0&#65533;	&#65533;&#65533;h .&#65533;l&#65533;= B&#65533; &#65533;Q&#44347;&#65533;e~&#65533;&#65533;&#65533;&#65533;* &#65533;&#65533;&#65533;RI&#65533;b&#65533;&#65533;&#65533;
Q&#65533; &#65533;l&#65533;%| &#65533;(@GS&#65533;&#65533; %T&#65533;&#65533;&#1690;&#65533;&#65533;&#493;B(P&#65533;&#65533;&#65533;h&#65533;1&#65533;]&#65533;&#65533;T&#65533;&#386;&#65533;&#65533;=<@n&#65533;w&#65533;7\x&#65533;!&#65533; o&#65533;>x&#65533;8&#65533;&#65533;d&#65533;&#65533;&#65533;&#65533;&#65533;&#65533;3&#65533;&#65533;&#65533;1$&#65533;X&#65533;b&#1851;&#65533;&#65533;&#65533;O&#65533;&#65533;w&#65533;5&#65533;!up&#65533;&#65533; &#65533; &#65533;r&#65533;&#65533;&#65533; |&#65533;G&#65533;&#65533;&#65533;&#65533;Q5&#65533;6g&#65533;&#65533;R 	eld&#65533;S&#1934;&#65533;t&#65533;<&#65533;&#65533;I &#65533;&#65533;ZC&#65533;!&#65533;%
)N&#65533;&#65533;j &#65533;@@ &#65533;'&#65533;&#65533;&#65533;&#65533;&#65533;&#65533;kCI)&#65533;&#65533;&#65533;&#65533;J&#691;&#65533;&#40742;&#65533;&#65533;&#65533;&#65533;&#65533;A&#65533;u&#65533;&#65533;&#65533;&#65533;N&#65533;:~&#65533;"&#65533;$&#65533;&#65533;
e&#65533;gw&#65533;`QP&#65533;&#65533;0&#65533;&#65533;&#65533;h&#65533;&#65533;J@&#65533;&#65533;v&#65533;&#65533;&#65533;)&#65533;&#1364;&#65533;<&#65533;n&#65533;&#65533;i;&#65533;&#65533;R@&#65533; Y&#65533;l`&#65533;&#65533;U,&#65533;2&#65533;b&#65533;v&#65533;&#65533;y`&#1089;&#65533;&#65533;&#65533;&#65533;&#65533;&#65533;4&#544;&#65533;&#65533;T&#1024;&#65533;A&#65533;L&#65533;&#65533;&#65533;&#65533;&#65533; &#65533;&#65533;&#65533;&#65533;&#65533;j8&#65533;`&#65533;(~&#65533;C&#65533;tF&#943;
A&#65533;(&#65533;y6&#65533;qo&#65533;Y
K&#65533;&#65533;E@(&#65533;&#65533;&#661;>&#65533;&#65533;$&#65533;&#65533;:DQtI&#65533;1 I&#65533;&#65533;&#65533;&#448;< |&#65533;&#65533;&#65533;&#65533;&#65533;In&#65533; -)&#65533;P+&#65533;&#65533;&#65533;&#65533;&#65533;d&#65533;m&#961;&#65533;Ax&#65533;O&#65533;$&#1758;<&#65533;&#65533;&#65533;v+x&#65533;&#65533;&#65533;$&#65533;&#65533;9mf&#65533;`&#65533;X:&#65533;&#65533;&#65533;q&#65533;&#65533;&#65533;&#65533;&#65533;&&#65533;&#65533; +&#65533;&#65533;u&#65533;&#65533;B&#65533;ys&#65533;&#65533;&#65533;h3&#480;&#65533;&#65533;&#65533;J<L&#2028;&#65533;3E&#65533;&#65533;&#65533;)&#65533;f&#65533;;%H&#65533;I&#65533;&#65533;&#65533;&#65533;&#65533;&#65533;;`&#65533;n`&#65533;&#65533;yd&#65533;&#65533;&#65533;&#65533;>s&#65533;C|o	}d&#65533;gJ&#65533;=)=K&#65533;&#65533;&#65533;`&#2004;&&#65533; &#65533;a &#65533;Z`~&#65533;Dib&#65533;$&#65533;}$F&#65533;Z&#65533;|&#65533;&#65533;R+q&#692;>0&#65533;&#65533;|"wjD  T&#65533;wk&#65533;Id&#65533;&#65533;V`&#65533;wb&#65533;&#65533;gvS&#65533;&#65533;B&#65533;="6*&#65533;&#65533;?0&#65533;vu&#65533;&#65533;S[0!gK&#65533;d &#65533;R2&#65533;j&#65533;&#65533;K |&#421;u@&#65533; &#65533;@&#65533;*R pB&#65533;IU&#65533;L&#65533;&#65533;Px&#65533;S,&#65533;q1lx&#65533;&#65533;A: bpO&#65533;t]&#65533;&#65533;&#65533;Kcd*Me/&#65533;&#65533; , Vvs&#65533;ipU&#65533;$J &#65533;&#65533;I&#65533;b*&#65533;rh &#65533;W&#65533;w&#65533;*@[&#65533;c&#65533;;&#65533;R&#65533;q '&#65533;c&#65533;`&#65533;&#65533;Ud&#65533;<&#65533;d&#65533;H&#65533;$&#65533;&#578; &#65533;S5Qf 1&#65533;&#65533;&#65533;&#65533;4G5@T&#65533;&#65533;{'Of&#65533;K&#65533;[&&#65533;A&#65533;&#65533;2F0^&#65533;Le&#65533;3p{&#65533;&#65533;z&#65533;&#65533;,&#65533;M0U&#65533;TJ~&#65533;7@[9&#65533;?,&#65533;!Pd&#65533;dr.!&#65533;5&#65533;L&#65533;&#65533;(0R&#65533;&#65533;H&#65533;(&#65533; &#65533;&#65533;&#65533;jGL&#65533;&#65533;&#65533;&#647;9&#65533;qx&#65533;&#65533;c"
PD ^EOX&#65533;P&#65533;&#65533;m&#65533;4/3/0f0X&#65533;&#65533;sR@&#65533;E%<&#65533;&#65533;&#65533;&#65533;) &#65533;&#65533;L&#65533;&#65533;C&#65533;Xw2#&#65533;&#65533;&#65533;&#65533;0PNp&#65533;&#65533;VJe&#65533;&#65533;7&#65533;&#65533;d&#65533;&#65533;2&#65533;-&#65533;C =J8&#65533;2&#65533;v&#1873;A&#65533;>&#65533;&#65533;>p5&#65533;f}@G&#65533;]e&#65533;$P)CQ&#65533;/Lb ,P&#65533;4us&#65533;T, c&#65533;&#65533;/Z6`&#65533;&#65533;L&#65533;DI@	&#38330;&#65533;&#65533;&#65533;1&#65533;&#65533;HW&#65533; P&#65533;&#65533;U&#65533;d9`Bs5&#1423;&#65533;&#65533;+@I`e&#214;_ &#65533;&#65533;
-&#65533;1&#65533;S&#65533;&#65533;&#65533;&#65533;L8IlO&#65533;&#65533;`&#65533;3&#65533;C+&#65533;&#65533; `@0U&#804;U7&#65533;=&#65533;&#65533;&#65533;&#65533;V&#65533;!&#65533;S&#65533;! 4P%9i&#65533;DlS&#65533;&#65533;&#65533;&#1425;&#65533;y&#65533;G&#65533;@&#65533;(&#65533;&#65533;g&#65533;E&#65533;0!&#65533;C&#65533;&#65533;/M&#65533;x&#65533;S^	t @`&#65533;njM^&#65533;D#&#65533;r)&#65533;&#65533;&#65533;!7&#65533;K&#65533;&#65533;&#65533;&#65533;V &#65533;tk%F&#65533;&#65533;&#65533;&#65533;&#65533;&#65533;*&#65533;W&#65533;Z&#65533;&#65533;L5K&#65533;&#65533; GF&#65533;&#65533;X	&#65533;I&#65533;&#65533;&#65533;&#65533;wK &#65533;86&#65533;&#65533;:&#65533;&#65533;&#65533;g&#65533;&#65533;	 MP&#65533;iik&#65533;a&#65533;S@* Ev9-i:&#65533;2 &#65533;O&#65533;ZX9O|w&#65533;&#65533;9&#65533;&#65533;8&#65533;[$&#65533; )&#1059;&#65533;t&#65533;&#65533;	R .&#65533;&#65533;@&#65533;R5&#65533;&#1553;I&#65533; &#65533;w89Xc &#65533;hW&#65533;&#65533;)<&#65533;&#65533;&#65533;3i,&#65533;!&#65533;&#65533;Bq&#65533;S&#65533;EV&#65533;2`B]&#65533;0D5m&#65533;&#65533;  &#65533;7&#65533;&#65533;&#65533;f4&#65533;&#65533;&#65533;&&#65533;2&#65533;&#65533;)'[&#65533;'&#65533;)&#65533;F &#65533;&#65533;&#65533;7Qz&#65533;= $0&#1687;p&#65533;&#65533;(&#65533;&#65533;9p%hQ&#65533;dJf&#65533;8&#65533;&#65533;&#1254;>&#65533;$&#65533;&#65533;&#65533;&#65533;J&#65533;&#65533;&#65533; &#65533;&#65533;&#65533;Q&#65533;Uie&#65533;&#65533;&#65533; &#65533; lr6&#65533;6 &#65533;J &#65533;wse ,&#65533;l	&#65533;&#787;&#65533;&#65533;&#65533;&#65533;~zy&#65533;y&#65533;&#65533;&#65533; &#65533;B&#65533;&#1733;S&#65533;&#65533;&#65533;D&#65533;+ &#65533;v=&#65533;2+ b&#65533;D&#65533;&#65533;')Jf&#65533;A&#65533;&#65533;&#65533;eN'?&#65533;&#65533;Z&#65533;&#65533;8h&#65533;}&#65533; &#65533;D`&#65533;&#65533;f&#65533;tsa7&#65533;&#65533; e&#65533;+&#65533;&#65533;  &#65533;&#65533;t&#65533;ZEH ^e&#65533;&#387;6&#65533;&#65533;dT&#65533;&#65533;B,(&#65533; &#65533;4&#65533;W0Sx&#65533;]&#65533;TL&#65533;-&#65533;"!I&#65533;  q&#65533;&#65533;l&#65533;Ub&#65533;&#65533;&#65533;&#65533;x&#65533;h&#65533;=3m&#65533;0&#65533;&#65533;&#65533;&#65533;a'/&#65533;&#65533;S &#65533;N&#65533;]&&#65533;I&#65533;Gc&#65533;&#65533;&#65533;&#65533;q&#65533;T&#65533;L7&#65533;d&#65533;&#65533;&#65533;&#65533;&#65533;b&#65533;&#65533;g#,r&#65533;9&#65533;#&#65533;* 96&#65533;&#65533;,W&#65533; 05p &#65533;U&#65533;WxrK3M&#65533;&#65533;&#65533;ySz&#65533;&#65533; &#65533;B&#65533;&#65533;)WcMZ&#65533;&#65533;&#65533;+&#65533;2(~&#65533;lA&#65533; _&#65533;Z&#65533;Vq]u?&#65533;v&#65533;&#65533;C&#65533;#+&#65533;&#65533;&#65533;&#65533;&#65533;v*&#65533;T{&#65533;<&#65533;ZP&#440;&#65533;&#65533;_c)5`&#65533;r&#65533;&#65533;C&#65533; 2\0&#65533;4Qk&#65533;&#65533;&#65533;&#65533;&#65533;&#65533;m&#65533;q Pw&#65533;j&#65533;6h&#65533;&#65533;&#65533;[to&#65533;;&#65533;[&#65533;A&#65533;D&#65533;\P8&#65533;&#65533;&#25622;&#65533;&#65533;&#65533;R pV0&#65533;&#65533;H!&#65533;&#65533;
&#65533;[&#65533;  &#65533;&#65533;&#1567;jPRp&#65533;gj53&#65533;+b&#65533;9Y0LGP&#65533;@&#65533;pS00^&#65533;0j&#65533;}&#65533;&#65533; !P&#65533;&#65533;eP4&#65533;&#65533;w&#65533;&#65533;2"&#63609;E&#65533;6&#65533;&#65533;g@,&#65533;s/&#65533;a&#65533;&#65533;l&#65533;&#65533;L&#65533;&#65533;Z &#65533;&#65533;&#65533;&#65533;&#65533; 
v&#65533;"0H^H&#65533;&#65533;R"&#65533;&#65533; &#65533;c&#65533;Z&#65533;wo0&#65533;V&#65533;&#65533; +@&#65533;&#65533;&#65533;&#65533;dS&#65533;	&#65533;&#353;&#65533;&#333;a&#65533;&#65533;,F{&#65533;R&#65533;&#65533;b &#65533;&#65533;&#1008;&#65533;&#65533;&#65533;&#65533;&#65533;EPK&#65533;p&#65533;&#65533;@3&#65533;@&#65533;,&#65533;B&#65533;^&#65533;<&#65533;pW&#65533;`&#65533;IQg&#65533;&#65533;&#1027;y$&#65533;&#65533;%5&#65533;&#65533;l5&#65533;&#65533;5 @&#65533;&#65533;
&#65533;&#65533;&#604;&#65533;&#65533;&#65533;p
\&#65533;&#65533;&#65533;=&#65533;&#65533;X8b &#65533; &#65533;d&#65533;[Y&#65533;@
)&#65533;&#65533;&#65533;U&#65533;IO ^&#65533;&#65533;^&#65533;Xj&#65533;&#65533;&#65533;w@
&#65533;&#65533;&#65533;&#65533;&#65533;&#65533;@&#65533;&#65533;.&#65533;M&#65533;Kq+=&#65533;Z&#65533;Ks&#65533;|R &#65533;\&#65533;r&#65533;[GP&#65533;&#65533;&#1774;&#65533;$v&#65533;&#65533;9&#65533;&#65533;H&#65533;; &#65533;&#816;&#65533;&#65533;`&#65533;&#892;&#65533;&#65533;\@&#65533;6&#65533;x&#65533;gj.&#65533;&#65533;z=  ^P_&#65533;&#65533;&#65533;Z&#65533;!@&#65533;&#65533;4&#65533;&#65533;^&#65533;&#65533;&#65533;`)&#1857; P&#65533;&#65533;!&#65533;L&#65533;"&#65533;&#65533;`6&#65533;&#65533;&#65533;2g&#65533;3L&#65533;&#65533; (&#65533;&#65533;r. &#65533;L&#65533;`&#65533;&#65533;&#65533;a&#65533;R@&#65533;r&#65533;&#65533; b &#65533;&#65533;0"&#65533;&#65533; &#1180;&#65533;&#65533; |+&#65533;&#65533;&#65533;
/&#65533;&#65533;H+&#65533;&#65533;&#65533;@&#65533;&#65533;A |&#150;U&#65533;TOP&#65533;&#65533;&#65533;&#905;D{j&#65533; ?&#65533;&#65533;&#65533;&#65533;x&#65533;&#65533;&#65533;&#65533;&#65533; 	I&#65533;&#65533;94g&#24747;t&#65533;&#65533;H&#65533;?&#65533;&#65533;Dqj`&#65533;PDw&#65533;M&l&#65533;A&#65533;&#65533;&#65533;&#65533;&#65533;&#65533;&#864;&#65533;}P&#65533;&#65533;1&#65533;L&#65533;&#65533;F&#65533;d&#65533;&#65533;;&#65533;j&#65533;l&#65533;U&#65533;&#65533;&#65533;&#65533;&#65533;&#65533;&#65533;&#65533;9&#65533;M&#65533;&#65533;Y&#65533;&#65533; &#65533;&#65533;0&#528;&#1503;&#65533;&#65533;&#65533;	Y&#65533;p%~&#65533;$Z2FkS6&#65533; PX&#65533;8&#65533;Zb&#65533;+&#65533;&#65533;Y&#65533;0]&#65533;&#65533;&#65533;\&#65533;&#65533;&#65533;j&#65533;&#65533;&#65533;&#1760;&#65533;&#65533;&#65533;p&#65533;p&#65533;}&#65533;&#65533;3&#65533;[K&#65533;a &#65533;&#65533;&#65533;&le@.&#65533; &#65533;#&#65533;&#65533;&#65533;&#65533;i&#65533;&#65533;=&#65533;&#1747;&#65533;&#65533; . &#65533;&#65533;
&#65533;&#1182;&#65533;&#65533;&#65533;&#65533;
l`<m"&#65533;x&#65533;&#65533;&#65533;&#65533;b)&#65533;&#65533;Oxu\TP&#65533;E^
&#65533;&#65533;&#65533;y&#65533;&#65533;&#65533;&#65533;&#1736;1&#65533;&#65533; &#65533;&#65533;&#65533; &#65533;&#65533;1&#65533;&#65533;&#65533;V&#65533;C&#65533;0+&#65533;{&#65533;g&#65533;E &#65533;	>&#65533;&#65533;&#65533;&#65533;#&#65533;&#65533;&#65533;&#65533;&#65533;q &#65533;&#65533;P&#65533;&#65533;&#65533;&#65533;&#65533;&#65533;&#65533;0F&#65533;&#65533;"X&#65533;g&#65533;~&#65533;ff&#65533;5&#65533;B&#65533;&#65533;&#838;&#65533;&#1808;&#65533;9&#65533;&#65533;&#65533;&#65533;3&#65533;` &#65533;p&#65533;
&#65533; &#65533;&#65533;&#65533;&#65533;`zP<&#65533;e&#2039;&#65533;&#65533;&#65533;&#65533;&#65533;YiBZ&#65533;8$&#65533;=&#65533;=&#65533;&#65533;|&#65533;.]Y  I&#65533;&#65533;P&#65533;N}&#65533;&#65533;,&#65533; &#65533;H&#925;&#65533;&#65533;&#2047;&#65533;&#65533;&#65533;E&#65533;&#65533;i&#65533;k8&#65533;&#65533;&#65533;&#65533;T&#65533; &&#65533;&#65533;&#65533;&#65533; &#65533;&#65533;&#65533;&#592;&#65533;&#65533;L&#65533;[~&#65533;&#65533;4b &#65533;H0&#65533;>&#65533;Ia&#65533;1`&#65533;&#65533;3&#65533;&#65533;&#65533;o	&#65533; 0&#65533;p&#65533;]&#65533;&#65533;&#65533;	rpD&#65533;&#65533;&#430;4J&#65533;&#65533;&#65533;&#65533;#\\&#65533;TI&#65533;H&#65533;=L&#65533;|&#65533;&#65533;&#65533;&#1723;b&#65533;&#65533;&#65533;xm&#65533;y]&#65533; &#65533;p&#65533;&#65533;0&#65533;CX"V&#65533;&#65533;fVp&#65533;&#65533;[&#65533;&#65533;@'&#65533;&#65533;-&#65533;&#65533;V&#65533;&#65533;0&#65533;&#65533;0&#65533;&#65533;&#65533;5&#65533;&#65533;&#688;
a&#65533;/&#65533;&#65533;&#65533;!P3Pe&#65533;D&#65533;&#65533;$&#65533;<&#65533;K&#65533;K&#65533;&#65533;x!8&#65533;.&#65533;5&#65533;#&#65533;+d&#65533;&#65533;&#65533;&#65533;&#65533;&#65533;&#65533;&#65533;`&#65533;&#65533;,&#65533; &#65533;&#65533;%&#65533;T@_&#267;&#65533;^p'&#65533;sF&#65533;&#65533;lG&#65533;&#65533;&#65533;&#65533;&#65533;]&#65533;Nn&#65533;&#65533;8&#65533;&#65533;&#944;&#65533;pWk&#65533;)>&#65533;&#65533;KP&#65533;h/Jb`D&#65533; #%&#65533;>l&#65533;&#65533;&#65533;&#65533;&#65533;v &#65533;&#65533;&#65533;&#65533;|&#65533;0/&#65533;&#65533;&#65533;&#65533;&#65533;&#65533;&#65533;&#65533;75&#65533;q
06&#65533;U&#65533;tU&#65533;u\R&#65533;!&#65533;&#65533;h&#65533;&#65533;M&#65533;&x&#65533;&#65533;&#65533;&#65533;'&&#65533;" Rp	&#65533; &#65533;&#65533;&#65533;&#1532;3&#65533;M =&#65533;?3&#65533;N<#&#65533;&#1165;U&#65533;8J Q&#65533;
@8&#65533; &#65533;2tQ&#65533;D&#65533;-^&#65533;XQ 4&#65533;=~R&#65533;H&#65533;%M&#65533;Dy2aF&#65533;-]&#65533;&#65533;S&#65533;A2&#65533;\Y`B7&#65533;&#65533;5{&#65533;&#793;&#65533;&#65533;A&#65533;&#65533;b4dB&#65533;&#65533;&#65533;&#65533;&#65533;&#666;LP0K4i&#65533;zE60D<&#65533;&#65533;&#65533;&#65533;M&#65533;mmjLW&#65533;\&#65533;uMBu&#65533;W&#65533;^&#65533;-&#1638;mh@CF&#65533;&#65533;%:&#65533;Y&#65533;f&#65533;F&#65533;&#65533;&#65533;@&#65533;&#65533;O&#65533;^n&#65533;2@ &#65533;2&#65533;&#65533;x&#65533;&#65533;W&#65533;]&#1516;I#&#65533;&#65533;
&#65533;&#65533;&#65533;3D&#65533;vm&#65533;&#413;&#65533;e&#1661;}K&#65533;M&#65533;&#65533;&#65533;~ FT&#65533;&#65533;&#65533;C{ERb&#65533;@&#65533;L&#1964;&#65533;&#65533;C&#65533;5&#65533;b&#427;5cM&#65533;'&#65533;eI&#65533;_&#299;=&#65533;&#65533;u&#65533;&#479;?&#65533;&#65533;&#65533;&#65533;&#65533;&#65533;?H&#65533;&#65533;&#65533;J&#65533;2&#65533;&#65533;&#65533;Z&#65533;Ql9g&#65533;!&#65533;M&#65533;&#65533;`&#65533;&#65533;&#65533;@&#65533;j&#142;&#65533;8&#65533;&#65533;1&#65533;"&#65533;&#65533;2&#65533;0b0&#65533;&#65533;&#65533;&#65533;F#P?o&#65533;&#65533;?g&#65533;q&#65533;&#65533;d&#65533;	!&#65533;&#65533;`	DhYF9&#65533;T.M&#65533;&#65533;&#65533;&#65533;&#65533;&#65533;&#65533;&#65533;&#65533;&#65533;&#65533;!&#65533;-H4,&#65533;&#65533;&#1058;&#65533;4h&#65533; &#65533;&#65533;|-C&#65533;&#65533;t&#36685;p&#65533;&#65533;&#65533;&#955;&#65533;&#65533;N=&#65533;&#65533;2;7-t&#65533;"&#65533;``7R1&#65533;&#65533;
*&#65533;Ui"&#65533;(&#65533;&#1250;&#65533;T&#65533;T&#65533;2&#65533;&#65533;&#65533;&#65533;&#65533;&#65533;&@ &#65533;b;&#65533;p&#65533;&#65533;&#65533;&#65533;&#65533;&#65533;V[=&#65533;5W&#65533;&#65533;&#65533;&#65533;&#65533;-&#65533;&#65533;&#65533;R&#65533;CfE&#1433;cK&#65533; (U+Z]&#65533;&#65533;&#993;0&#65533;A	/&#65533;+&#65533;%O4&#65533;&#65533;&#65533;	X`&#1371;&#1444;-&#65533;_&#65533;&#19494;[&#65533;sZ{&#65533;2&#65533;W&#65533;&#65533;# &#197; T&#65533;i&#65533;&#1120;&#65533;q&#65533;&&#65533;&#65533;<&#65533;dU"&#65533;
&#65533; )&#65533;&#65533;&#65533;&#65533;nE5c&#65533;*h&#65533;&#65533;&#65533;&#65533;qG ,&#65533;!zW&#65533;&#65533;^&#65533;&#65533;:YPadKM.0"&#65533;V&#65533;1&#65533;&#65533;df&#65533;&#65533;#&#65533;&#65533;&#876;&#1159;&#65533;&#65533;,&#65533;&#65533;&#65533;<&#65533;&#65533;S&#65533;1&#65533;&#65533;&#65533;ti&#65533;f+&#65533;d&#65533;-&#65533;&#65533;&#909;&#1687;&#486;&#65533;&#65533;&#65533;&#65533;&#65533;&#65533;W&#65533;&#65533;T`&#65533;04	F9&#65533;&#65533;b&#65533;J&#65533;A&#65533;uc&#65533;MC&#65533;1"&#65533;&#65533;8&#65533;+6PC&#65533;&#1741;&#65533;0b&#65533;&#65533;|3&#65533;;{&#65533;Vk;&#65533;%&#65533;s&#65533;|&#65533;&#65533;&#65533;_&#65533;/N&#65533;(&#65533;&#65533;-NQ&#65533;(&#65533;U&#65533;:hx&#65533;h&#65533;&#65533;&#65533;\O^&#65533;@&#65533;&#65533;	0F&#65533;&#65533;&#65533;&#65533;&#65533;J(p&#65533;&#65533;?%&#65533;r&#65533;&#65533;&#65533;u &#879;O&#65533;y&#999;&#65533;&#65533;&#65533;&#65533;f&#65533;&#65533;]&#65533;(&#65533;:&#65533;&#65533;&#65533;&#65533;$&#65533;\&#65533;&#65533;!&#65533;&#65533;*+&#65533;e&#65533;:@rH&#65533;1&#65533;Rj&#65533;.qy&#65533;%` &#65533;&#65533;$&#65533;<&#65533;h&#65533;/Pa&#65533;J&#65533;7&#65533;&#65533;&#65533;m{L&#65533;{&#65533;&#65533;"&#65533;@kP.Z&#65533; &#65533;  &#65533;&#65533;qs&#65533;&#65533;&#65533;[(&#65533;`&#65533;&#65533;t&#65533;&#65533;&#65533;&#65533;&#65533; A&#65533;&#65533;&#65533;,&#65533;!\&#65533;
&#65533;X&#416;&&#65533;`&#1327;&#65533;&#65533;7&#65533;d&#65533;M&#65533;"H&#65533;&#65533;0&#65533;l|"&#65533;&#1715;&#65533;&#65533;&#1185;-N]C &#65533;
b E&#65533;&#65533;J1:&#65533;&#65533;&#65533;:\&#65533;P&#65533;j&#65533;&#65533;&#65533;'&#65533;&#65533; &#65533;&#65533;&#65533;&#65533;[B&#770;&#65533;&#65533;&#65533;
4&#65533;o&#65533;Q&#65533;&#65533;&#1559;&#65533;E&#1105;&#1056;M&#65533;8&#65533;&#65533;$&#65533;&#65533;&#65533;&#65533;@@x&#65533; @&#65533;&#65533;E&#65533;&#65533;U&#65533;@<&#65533;dB&#65533;&#1093;"&#65533;p&#65533;.&#65533;l"&#65533;d&#65533;&#65533;&#65533;&#1595;&#65533;@R&#65533;W&#65533;&#65533;7&#65533;&#65533;W&#65533;&#65533;P&#65533;&#65533;&#649;C4,[&#65533;&#65533;&#65533;&#65533;<2&#65533;[&#65533;&#65533;&#65533;F6&#65533; &#65533;o&#65533;&#65533;P&#65533;) &#65533;
PxA	d&#65533;&#65533;&#65533;H@&#65533;  `H|&#65533;"&#65533;&#65533;&#65533;A&#65533;3&#65533;&#65533;&#65533;	'H&#65533;tg&#65533;&#65533;&#65533;s&#65533;&#65533;5&#65533;A&#65533;B&#65533;&#65533;&#65533;+e&#65533;&#65533;&#65533;&#65533;&#65533;<&#65533;*&#65533;_&#65533;2(&#65533;&#65533;xhN&#65533;&#65533;&#65533;H&#65533;M&#65533;L&#65533;  "01
T&#65533;B&#65533;&#65533;&#65533;,2Q	M`&#65533;o&#65533;&#65533;&#65533;&#65533;&8!70B@&#65533;&#65533;@&#65533;&#65533;&#65533;@&#65533;,&#65533;&#65533;]&#65533;@2P&#65533;&#65533;L(&#160;&#65533;F&#65533;&#65533;&#65533;M#&#65533;Z&#65533;l\u&#727;V`R&#65533;&#65533;&#65533; *&#65533;&#65533;,d&#65533;&#65533;&#65533;&#65533;&#65533;&#65533;&#65533;&#65533;/&#65533;&#65533;"&#65533;0&#65533;&#1172;&#65533;*&#65533;,&#65533;&#65533;8 (B&#65533;H&#65533;2&#65533;&#65533;e0#&#65533;2&#65533;A&#65533;U&#65533;b&#65533;HD)4Q&#65533;?\bq&#65533;C&#65533;&#65533;,A)h&#65533;H &#65533;
l I&#65533;>&#65533;&#65533;W,#Yrs&#65533;1Z&#65533;&#65533;1&#34832;\&#65533;&#65533;&#65533;b&#65533;&#65533;&#65533;$ G C&#65533;&#65533;j<p&#65533;a&#65533;.&#65533;&#1544;t&#65533;5k&#65533;P.iC&#65533;&#65533;&#65533;&#65533;=&#65533;&#65533;p&#65533;c(&#65533;g&#65533;m&#65533;2&#65533;&#65533;&#65533;d&#65533;&#65533; /&#65533;A&#65533;^&#65533;B&#65533;&#65533; a&#65533;D&#65533;A&#65533;8&#65533;&#65533;P&#65533;l&#65533;(`&#65533;!&#65533;l(&#65533;`&#65533;!&#1056;&#65533;&#907;&#65533;&#65533;&#65533;&#65533;h%&#65533; 
q&#65533;&#60892;&#1429;1&#4657;&#65533;&#65533;&#65533;b&#65533;&#65533;h^CO!/&#65533;&#65533;;&#65533;&#65533;&#1280;ufto@&#65533;&#65533;&#65533;&#370;&#65533;5F/&#65533;&#65533;dZ&#65533;&#65533;&#65533;&#65533;%@&#65533;3&#65533;&#65533;W&#65533;&#65533;DQ2&#65533;9&#65533;&#517;%&#1440;|@&#65533;&#65533;A&#65533;&#758;&#65533;&#65533;"	&#65533;&#65533;@&#65533;9&#65533;+`H&#65533;
w&#65533;D6&#65533;|pzO&#65533;&#65533;&#65533;&#65533;-&#65533;{&#65533;2p&#65533;&#65533;:F&#65533;&#65533;&#65533;&#65533;&#65533;3&#65533;!f&#65533;&#65533;0&#65533;-H&#65533;	T`&#65533;&#65533;&#65533;&#65533;sF&#65533;4&#65533;&#65533;&#65533;&#65533;iP&#65533;&#65533;&#65533;&#65533;&#415961; &#65533; &#65533;&#65533; &#65533;&#65533;&#65533;x&#65533;&#65533;&#1461;&#65533;&#65533;R &#65533;&#65533;&#65533;#h&#65533;&#65533;e51&#65533;,&#65533;^/&#1323;&#65533;;&#65533;{&#65533;&#65533;bDV&#65533;+X&#65533;&#65533;&#140;`&#65533;&#65533;&#65533;pC$`&#65533;&#65533;&#65533;z&#65533;qX "*X&#272;@ ZP@&#65533;&#65533;<&#65533;p&#65533;u&#65533;&#65533;#f&#65533;&#65533;&#65533;&#65533;
@
&#65533;B&#65533;&#65533;&#65533;&#1679;>&#65533;&#65533;_'&#65533;&#65533;	9&#65533;&#65533;&#65533;2&#65533;1&#65533;C&#65533;&#65533;	*h&#65533;S&#65533;&#283;w&#65533;8&#65533;Q)@&#65533;&#65533;&#65533;T&#65533;&#65533;M&#65533;P&#65533;&#65533;a&#65533; Hx&#65533;$&#65533;0P&#65533;&#65533;&#65533;a&#65533;7&#65533;Vn~&#65533;o^&#193;2&#65533;&#183;D&#65533;&#65533;&#65533;&#65533;&#65533;V&#65533;&#65533;]r&#65533;&#65533;&#65533;m&#1986;t&#65533;P&#65533; `&#65533;&#65533;UT| @&#65533;.q&#65533;De&#65533;&#65533;X&#65533;&#65533;+&#65533;dZ0&#65533;&#65533; 0Da@"&#65533;&#65533;&#65533;t[90&#65533;&#65533;y)V&#65533;H&#65533;"&#65533;&#65533;&#65533;&#65533;&#65533;&#65533;&)Y&#65533;&#65533;:&#65533;C&#65533;&#65533;&#65533;s&#65533;}Q&#65533;&#65533;&#65533;+"&#65533;=d&#65533;d&#65533;&#65533;?l/@&#65533;pA&#272;&#65533;-&#65533;&#65533;P9B
&#65533;!`&#65533;&#65533;&#65533;S&#65533;&#65533;&#65533;&#65533;&#242;&#65533;?&#65533;&#65533;&#65533;&#65533;s&#65533;X(@7H&#65533;a	D&#65533;&#65533;&#65533;.|a[&#65533;&#65533; J3&#65533;5&#65533;
&#65533;&#65533;&#65533;Fq&#65533;&#6124;&#65533;&#65533;&#200;&#65533;h14O&#65533;&#65533;&#65533;0&#65533;&#65533;:&#65533;&#65533; &#513;' &#65533;&#65533; &#65533;p&#65533;&#65533;&#65533;&#65533;&#65533;&#65533;14&#65533;%8&#65533;]R6&#65533;&#65533; &#65533;&#65533;&#65533;&#1763;&#65533;p&#65533;&#65533;!&#65533; &#65533;5&#65533;-&#65533;&#65533;B&#65533;&#65533;>&#65533;&#65533;OXN&#1541;]@&#65533;Z8&#65533;c&#65533;&#65533;2j&#65533;d&#65533;&#65533;&#65533;&#1270;&#65533;&#65533;8&#65533;6&#65533;+]&#65533;Y&#65533;&&#65533;&#65533;&#65533;&#65533;3&#338;!@&#65533;a&#65533;&#65533;
&#65533; &#65533;&#65533;@ &#1313;&#65533;&#65533;&#65533;2&#65533;&#65533;&#65533;&#65533;&#65533;%P&#65533;h>&#65533;@&#65533;&#65533;&#65533;y9T&#65533;4&#65533;=@ y&#65533;&#65533;&#65533;&#65533;@&#65533;
&#1024;&#65533;&#65533;&#65533;%&#65533;&#65533;"&#514;9&#65533;3&#65533;K&#65533;F&#1540;Z&#65533;V&#65533;&#65533;b(&#65533;`&#65533;g`&#65533;&#65533;{?"&#65533;:q&#65533;2&#65533;be&#65533;&#65533;@&#65533;x&#65533;&#65533;&#65533;1j&#65533;B&#65533;j&#65533;H&#65533;&#65533;+&#65533;,&#65533;&#65533;&#65533;901&#65533;- &#65533;&#65533;@&#65533;`&#65533;6&#65533;8&#65533;@!&#65533;aSh&#65533;p&#65533;&#65533; &#65533;p&#65533;&#65533;(x&#65533;$&#65533;=&#65533;&#65533;6&#65533;&#65533;N&#65533;K&#65533;^&#65533;Y&#65533;e8b@E)&#65533;&#65533;&#65533;8!&#65533;*&#65533;05U`&#65533;&#65533;&#65533;:&#328;&#65533;&#475;&#65533;Y&#65533;Y!&#65533;s'&#65533;X1 5 &#65533;+&#65533;&#65533;K&#65533;&#65533;&#65533;&#65533;&#65533;&#65533;E&#65533; a&#17488;&#65533;+&#65533;	&#65533;&#65533;(&#65533;&#65533;&#65533;`&#65533;{j &#65533; &#1024;&#65533;&#65533;&#65533;*&#65533; &#65533;&#65533;=0&#65533;;@&#65533;PHL@a 3`&#65533;K;&#65533;1&#65533;v&#65533;F&#65533;N&#65533;0$ &#65533;&#65533;`&#294;&#65533;W{h) 
&#65533;.&#65533;8&#65533;'&#65533; w&#65533;G&#65533;h&#65533;&#65533;0/&#65533;&#65533;&#34401; &#65533;"&#65533;!&#65533;&#65533;R &#65533;7	&#65533;&#65533;&#65533;&#65533;-(&#65533;-PG&#65533;G&#65533;\]&#65533;Vj&#65533;J&#65533;6"k&#1513;G@&#65533;
&#65533;?>{&#234;,&#65533;&#65533;&#65533;i2&#65533;	&#65533;&#65533;!2(&#65533;'IH&#65533;&#65533;&#65533;&#271;&#65533;&#65533;J&#65533;&#65533;&#65533;#&#65533;HR&#65533;d&#65533;)&#65533;7&#65533;7&#65533;(&#65533;H&#65533;#&#65533;&#65533;*&#65533;&#65533;=`&#65533;A(&#65533;S&#65533;^&#65533;&#65533;4^(&#65533;\8]H&#65533;&#65533;6R&#65533;&#65533;&#65533;X&#65533;&#65533;p{T&#65533;&#65533;&#65533;&#65533;1&#65533;&#65533;,&#65533;&#65533;&#65533;20&#65533;*&#65533;83&#65533;&#65533;&#65533;&#65533;&#65533;&#269; &#1632;&#65533;&#65533;&&#65533;Z&#776;&#65533;HV&#65533;"&#65533;l&#65533;zJ X&#65533; &#65533;&#65533; @&#65533;3`AJ7x&#65533;<&#65533;&#65533;20Y &#65533;Z&#65533;;&#65533;v,&#65533;SH&#65533;&#65533;k  +^&#65533;!&#65533;L&#65533;X&#65533;j&#65533;&#65533;p&#65533;!&#65533;&#65533;)&#65533;X&#65533;v&#65533;&#65533;]&#65533;^&#65533;&#65533;|H&#65533;|6+&#65533;&#65533;1&#65533;U&#65533;&#65533;B &#65533; 	&#65533;&#65533;&#65533; &#65533;&#65533;?&#65533;&#65533;8#&#65533;N8Z(#&#65533;&#65533;!k&#65533;'&#65533;&#65533; &#65533;
p-Z&#65533;7&#65533;J&#65533;&#65533;*&#65533;@&#65533;&#65533;&#65533;&#65533; g&#65533;9{&#948;!&#65533;&#65533;&#65533;t&#65533;lZsO&#65533;(&#65533;&#65533;XN&#65533;P,&#65533; NR&#65533;&#65533;< x*0&#65533;=&#65533;W&#65533;&#65533;$.&#65533;2e&#1029;J $&#65533;&#65533;SiI&#65533;C&#65533;&#65533;&#65533;&#65533;&#65533;&#65533;v"&#65533;&#65533;?IS5&#65533;&#65533;6&#65533;&#65533;&#65533;aS&#65533;$&#65533;&#65533;&#65533;&#65533;M&#65533;&#65533;*X&#65533;Vd0&#1307;&#1338;&#65533;&#65533;J&#65533;.`v&#65533;w&#65533;&#1084;p"DB$&#65533;V&#65533;&#65533;&#65533;&#65533;PU&#65533;a&#65533;&#65533;:U&#65533;&#65533;&#65533;&#65533;ZNK&#65533;&#65533;&#65533;8X&#65533;Y&#65533;&#65533;^&#2716;&#65533;d&#65533;&#65533;J&#65533;&#65533;0@&#65533;&#65533;(&#65533;&#65533;L=V[&#65533;&#65533;7&#65533;h
&#65533;e&#65533;&#65533;f&#65533;&#65533;i&#65533;&#65533;N&#65533;M&#65533;_Y&#65533;&#65533;@&#65533;(;&#65533;&#65533;G_&#65533;&#65533;k&#65533;4S&#65533;&#65533;G&#65533;&#65533;-&#65533;&#65533;)&#65533;&#65533;&#65533;&#65533;1-&#65533;&#65533;&#65533;&#65533;&#65533;&#65533;&#65533;&#65533;W&#65533;&#65533;&#65533;&#65533;&#65533;%&#65533;N)Vv&#1617;P &#65533;&#65533;/&#65533;&#65533;A&#65533;_8&#65533;Z&#65533;W&#65533;?U8&#65533;6&#65533;&#65533;&#65533;*e&#65533;zC&#65533;&#65533;&#65533;R&#864;X&#65533;&#65533;&#65533;E&#65533;&#65533;&#65533;&6&#65533;&#65533;A.&#65533;qw&#65533;&#65533;&#65533;&#65533;&#65533;,&#65533;W@&#65533;&#65533;c&#65533;&#65533;Y&#65533;_? 'h&#65533;&#65533;9e)&#65533;!Y&#65533;D&#1700;UZb&#1687;(&#65533;&#65533;&#605;r&#65533;&#65533;-&#65533;X&#65533;x,&#65533;&#65533;I&#65533;&#65533;o&#65533;D&#65533;P\&#65533;&#65533;:&#65533;&#65533;"&#65533;&#65533;R5S&#65533;AL&#65533;Y&#1747;h&#65533;&#65533;8VX&#65533;&#65533;&#65533;) D&#65533;&#65533;X)&#65533;3DX&#65533;L;&#65533;c&#65533;Fx0p &#65533;&#65533;&#65533;\&#65533;+&#65533;&#1810;&#65533;\&#65533;p;&#65533;&#65533;&#65533;&#65533;&#65533;&#65533;&#65533;&#65533;&#65533;&#65533;x&#65533;&#65533; &#65533; &#65533;B&#1541;&#65533;&#65533;&#65533;&#65533;`&#65533;2Hx&#65533; 43)&#65533;u&#65533;&#65533;&#1878;&#65533;]&#65533;&#65533;&#65533;&#65533;&#65533;&#65533;&#65533;Xk3S&#65533;&#493;&#65533;&#65533;/ &#65533;bXG&#65533;AGeY@2&#65533;&#65533;&#65533;&#65533;&#65533;=&#65533;&#65533;^&#65533;&#65533;&#65533;&#65533;&#65533;_&#65533;U&#65533;&#653;&#65533;&#65533;5&#65533;&#65533;&#65533;*! d&#65533; 0&#65533;7&#65533;&#65533;&#65533;&#65533;P&#65533;[&#65533;?&#65533;0&#65533;&#65533;&#65533;&#65533;&#65533;&#65533; ~&#65533;&#65533;	&#65533;&#65533;2&#65533;&#65533;&#65533;q&#65533;&#65533; 0"&#65533;[H&#65533;&#27696;R;Z&#65533;L(,(&#65533;@&#65533;["&#65533;&#65533;&#65533;&#65533;&#1548;X&#65533;&#1995;0&#65533;&#65533;&#65533;&#65533;&#65533;&#65533;7|&#65533;)&#65533; &#514;G&#65533;
&#65533;8&#65533;ac&#1029;T&#65533;D&#65533;&#65533;&#65533;	 &#65533;&#65533;'8&#65533;&#65533;&#65533;(c&#65533;&#65533;=yu&#65533;&#65533;&#65533;&#65533;E&#65533;&#65533;&#65533;S&#65533;&#65533;S&#65533;(&#65533;&#1021;b&#65533;:HK&#65533;,&#65533;&#65533;\&#65533;&#65533;GP&#65533;&#65533; h&#65533;~&#65533;9bL&#65533;B&#65533;3F&#65533;F~	&#65533;L&#65533;&#65533;&#840;|&#65533;&#65533;&#1581;c&#65533;&#65533;H{2&#65533;1@&#65533;&#65533;&#576;&#65533;&#65533;d&#65533;&#65533;Ax&#65533;X&#65533;X&#65533;&#65533;&#65533;&#65533;4&#65533;&#65533;&#65533;dh&#65533;d&#65533;MP&#65533;
&#65533;&#65533;&#65533;&#65533;&#1612;) &#65533;&#65533;;&#65533; &#65533;!l&#65533;c&#65533;A&#65533;&#65533;PHN_&#65533;&#65533;&#65533;TH&#65533;&#65533;&#65533;&#65533;	`&#65533;*`&#65533;D&#65533;7Y&#65533;&#65533;K&#65533;&#65533;>I&#65533; !P^8&#65533;&#65533;JXpEcH&#65533;;&#65533;*&#65533;H&#65533;&#65533;&#65533;&#65533;&#824;&#65533;3&#65533;&#65533;Z&#65533;hQh&#65533;)&#65533;  4|&#65533;&#65533;9Z &#65533;&#65533;#8 &#65533;H(&#65533;Q&#517;&#65533;\&#65533;S@&#65533;4x&#65533;;E&#708;&#65533;&#65533;&#65533; &#65533;f&#65533;1&#65533;&#65533;2&#65533;Ah&#65533;&#65533;&#65533;|&#65533;`6&#65533;&#1556;^&#65533;5&#65533;(&#65533;'&#65533;&#65533;U&#65533;&#65533;&#65533;h&#65533;`` 9 &#65533;0&#65533;&#65533;&#65533;G&#65533;&#65533;&#65533;&#65533;&#65533; &&#65533;}&#65533;&#65533;`
_8aH&#65533;B&#65533;&#65533;%&#32777;&#65533;^&#65533;HC]&#65533;&#65533;v&#65533;P&#65533;&#65533;2&#65533;[ &#65533;"&#65533;gP&#65533;Y &#65533;/&#65533;&#65533;#X&#65533;&#65533;&#65533;"&#65533;vV&#65533;W&#65533;&#65533;&#65533;&#65533;&#65533;&#65533;X&#65533;VZf&#65533;&#65533;U&#65533;G&#65533;#&#65533; &#65533;&#1568;R&#65533;&#65533;V&#65533;&#65533;at&#385;3&#65533;&#65533;@&#65533;&#65533;&#65533;u%QK&#65533;&#65533; &#65533;W`&#65533;88&#65533;)@&#65533;{&#65533;6&#65533;&#65533;M$l&#65533;RI&#65533;&#65533;]^&#65533;.h&#65533;&#65533;e&#65533;X&#65533;&#65533;5O&#65533; &#65533;C` &#65533;&#65533;&#65533;&#65533;&#65533;&#65533;&#65533;&#65533;&#65533;&#65533;x&#65533;B&#65533;P&#65533;&#65533;&#65533;&#65533;cKx?&#65533;&#65533;&#65533;&#65533;&#65533;&#27005;&#65533;&#65533;&#65533;&#65533;Vx&#65533;&#65533;&#65533;&#65533;Q&#65533;Z&#65533;&#65533;b&#65533;&#65533;_x&#65533;=&#65533;&#65533;8&#65533;&#65533;&#65533;&#65533;&#65533;&#65533;$)&#65533;n&#65533;l9#&#65533;&#65533;
h'&#65533;:&#65533;a&#65533;&#65533;ESf Z8R&#65533;,&#65533; &#65533;p&#65533;6&#65533;&#65533;-]&#65533;&#1605;&#65533;2&#65533;&#65533; 1 &#65533;&#65533;U84
2&#65533;h&#65533;bP=h&#65533;P&#65533;NH `r&#1477;;&#65533;x&#65533;$&#65533;&#65533;&#65533;l&#65533;&#65533; &#65533;&#65533;%`QP&#65533;&#65533;&#65533;pF&#65533;pa`&#65533;^0&#65533;`&#65533;&#65533;u&#65533; &#2014;q~d&#65533;&#65533;&#65533;v6}^	&#65533;&#65533;Z0T&#65533;K!WR&#65533;&#65533;,&#65533;&#65533;&#65533; &#65533;&#65533;2X1&#65533;&#65533;&#65533;&#65533;H&#65533;6&#10918;&#65533;`&#65533; &#65533;6&#65533;&#65533;s%&#65533;;&#65533;e&#65533;G&#65533;?F.&#65533;r&#65533;&#65533;r&#65533;V&#65533;a&#65533;(&#8584;&#65533;.X&#65533;2BR&#65533;S0&#65533;5&#514; &#65533;? &#65533;P&#65533;@&#65533;&#65533;&#65533;[}&#65533;&#1332;&#65533;&#65533;]&#65533;&#1140;&#65533;&#65533; ((&#65533;[0a0CE&#65533;C&#65533;f&#65533;R0&#65533;3h&#65533;?$&#65533;&#65533;_&#65533;3&#1774;j&#65533;&&#65533;=&#65533;h5X&#65533;&#65533;j&#65533;2_E &#65533;I&#65533;&#65533;b8]&#65533;5&#65533; &#65533;&#65533;&#1486;&#65533;&#65533;&#65533;,&#65533;&#65533; &#65533;# &#65533;Tx&#65533;Y&#65533;w&#65533;&#65533;f&#65533;T&#65533;&#65533;Vx&#65533;&#65533;&#65533;&#65533;&#65533;&#65533;&#65533;q&#1750;B)4&#65533;e&#65533; (&#65533;&#65533;T@&#65533;&#65533;&#248;3J&#65533;_&#65533;`5r;&#65533;H&#65533;^&#65533;&#65533;i&#65533;|&#65533;H &#65533;&#65533;&#65533;&&#65533;&#65533;s[b`G&#65533;H&#65533;nk;&#65533;&#65533;&#65533;&#65533;>8&#65533;]&#65533;	b&#65533;&#669;h&#65533;]V &#65533;.&#65533;&#65533;S&#65533;&#65533;%&#65533;&#65533;"&#928; 3<@.>&#65533;E&#65533;&#65533;,a 04K&#65533;x
&#65533;8g&#1029;&#65533;J-0&#65533;&#65533;r&#65533;&#65533;&#65533;o
x&#65533;&#65533;&#65533;&#65533;y&#65533;%&#65533;L&#65533;U&#65533;&#65533;|_
&#65533;>( |"J&#65533;&#65533;&#65533;&#65533;4&#65533;]8&#65533;#(&#65533;<H&#65533;~?I3&#65533;]P&#65533;M8+&#65533;&#65533;&#65533;,y&#65533;&#65533;&#65533;&#65533;&#65533;&#65533;(&#65533;F&#65533;&#65533;&#65533;U&#65533;@&#65533;(P&#65533;8&#65533;Sp_&#65533;M&#65533;%1eX&#65533;>&#65533;" &#65533;&#65533;P&#65533;_=&#65533;&&#65533;&#65533;g&#65533; 1 	&#65533;&#65533;*$&#65533;8lkb&#65533;&#65533;Z&#65533;Hp&#65533;
&#543;&#65533;&#65533;&#65533;&#210;&#65533;&#65533;&#65533;}&#65533;^^&#1938;&#65533;%&#65533;<P&#65533;&#65533;}&#65533;"7RX&#65533;?&#65533;t=z&#65533;u&#65533;9
&#65533;Mn&#65533;&#65533; &#65533;*&#65533;>&#65533;Qf&#526;-&#65533;UI&#65533;&#65533;!&#65533;"R&#65533;h&#65533;"&#396;%
&#65533;&#65533;&#65533;!&#65533;&#65533;"G&#65533;,i&#65533;$&#660;*W&#65533;$P&#65533;&#65533;&#269;2g&#1196;i&#65533;&#216;1!h&#1025;&#332;#zd1{&#428;&#1651;&#65533;I&#65533;=s&#436;&#65533;&#1252;&#65533;l%&#65533;b&#196;&#65533;)v&#65533;@`kN&#65533;;q&#65533;&#65533;&#65533;1f&#238;0	 x&#65533;!&#198;$&#65533;&#65533;EUjw&#65533;Sf&#65533;U&#65533;&#65533;&#65533;&#65533;_&#214;-\&#65533;kNX2n&#65533;&#65533;&#65533;J&#65533;`S&#65533;\&#65533;&#369;0&#65533;&#65533;&#65533;&#207;B&#65533;v&#65533;*&#65533;&#65533;i3&#65533;&#65533;&#65533;&#65533;mVl&#65533;%1HX&#65533;Q&#65533;&#371;&#65533;wWD<&#1571;W&#65533;/&#65533;&#65533;&#65533;&#65533;&#65533;&#65533;v&#65533;*s&#65533;GI&#65533;	"~8&#65533;7&#65533;&#65533;&#65533;&#65533;C&#65533;&#65533;&#65533;{&#65533;&#65533;&#65533;&#65533;&#1004;N&#65533;aZ&#65533;&#65533;&#65533;(&#65533;&#65533;&#65533;?&#65533;T&#65533;:&#65533;4&#65533;&#65533;f&#65533;Y+e&,&#65533;E&#65533;&#1026;&#65533;&#65533;&#65533;&#65533;&#65533;G&#65533;a&#65533;}4YG4&#65533;&#65533;&#65533;&#65533;Su=&#65533;_R&#65533;d&#65533;&#65533;G&#65533;uZ&#65533;]W&#2680;&#65533;c&&#65533;&#65533;bp&#65533;4&#65533;VgaF&#65533;&#65533;8H'&#65533;&#65533;j&#65533;&#65533;VWj&#65533;&#65533;b&#65533;[DA`&#401;L&#65533;i&#65533;E>&#65533;&#65533;K:d&#65533;;&#65533;&#65533;}&#65533;&#65533;&#65533;&#65533;&#65533;&#65533;&#1576;&#1876;T&#65533;&#65533;b,&#65533;9&#65533;In&#65533;yb Pr&#65533;&#65533;kJ&#65533;^(l&#65533;H(&#65533;$&#65533;TM-&#65533;&#65533;QM!s&#65533;&z&#65533;QELd@zQ&#65533;ygEZ&&#65533;U&#65533;&#1433;g&#65533;LT2&#65533;1&#65533; &#65533;K%&#65533;&#65533;-&#65533;&#65533;`&#65533;&#65533;im&#65533;iYg5D'&#65533;&#65533;Z&#65533;+&#65533;3&#65533;'D&#65533;}e&#65533;n3Rd&#65533;4&#65533;&#65533;&#65533;1&#65533;&&#65533;&#65533;}d:&#65533;&#65533;-&#65533;4&#65533;&#65533;&#65533;6p z%fzc&#65533;&#65533;&#65533;&#65533;&#65533;&#65533;E&#65533;D
&#65533;&#65533;E%&#65533;&#65533;&#65533;2A&#65533;jT.nT&#65533;&#65533;&#65533;[&#1410;`&#65533;:0&#65533;&#65533;p&#49144;&#65533;&#65533;@`&#65533;5d&#65533;&#65533;_@&#1887;&#65533; &#65533;-*'d&#65533;&#65533;&#65533;-&#65533;&#65533;&#65533;&#65533;&#65533;l&#65533;	c&#65533;&#65533;&#65533;=&#65533;b&#65533;&#65533;&#65533;"&#65533;&#65533;rK&#65533;&#65533;5#&#65533;i}&#65533;&#1265;*l&#65533; &#65533;yBa&#65533;9 &#65533;
.H&#65533;&#65533;&#65533;&#1319;KW&#65533;l+G&#65533;&#4760;M1&#65533;&#65533;:&#65533;L2&#65533;&#65533;B&#65533;&#65533;'L&#65533;!&#65533;&#65533;&#1214;&#65533;&#65533;&#65533;&#65533; &#65533;&#65533;Tb&#65533;2x=&#65533;&#65533;&#65533;&#65533;J&#65533;V G;&#1954;&#65533;*&#65533;AH&#65533;&#65533; qa&#65533;	,P.&#65533;&#65533;&#65533;T@`42LT&#65533;&#65533;br&#65533;[&#65533;}&#65533;&#65533;rJ&&#65533;A&#65533;@`@&#65533;&yFSV&#65533;WlU0&#65533;e&#65533;!&#65533;-c+&#65533;&#65533;&#65533;%-+&#65533;`&#65533;_e&#65533; =&#65533;}d&#1499;&#65533;&#65533;Y"&#65533;A&#65533;+&#65533;&#65533;&#65533;&#65533;P&#65533;`B&#65533;b&#65533;r7&#65533;&#709;&#65533;(C&#65533;!o K&#65533;&#65533;*$&#65533;&#65533;&#1099;^&#65533;&#65533;K&#65533;` &#65533;b&#65533;&#65533;&#65533;&#65533;T GXBa&#65533;Y|b
	&#1033;&#65533;"&#65533;&#65533;&#65533;p&#65533;&#65533;(!&#65533;&#389; &#65533;A&#65533;8
3&#65533;&#65533;&#65533;: !"&#65533;&#65533;&#65533;&#65533;G&#65533;l &#65533; &#65533;]p&#65533;3&#65533;&#65533;[h&#65533;.&#566;(&#65533;4&#65533;&#65533;`&#65533;1b&#65533;&#65533;8d!&#1169;&#65533;PX&#65533;&#65533;+A	R&#65533;9&#65533;a&#65533;AK&#692;&#65533;&#65533;&#65533;&#836;n&#65533;&#65533;4&#65533;&#65533;4&#65533;p&#65533;E&#65533;&#65533;&#65533;N&#65533;-&#65533;@&F"&#65533;D`W &#65533;R&#65533;&#65533;
@&#65533;&#65533;`&#65533;&#65533;&#656;	a$E?ui&#474;r&#65533;Z&#65533;	<&#65533;&#65533;h5ft&#65533;&#65533;^&#65533;&#65533; 4@&#65533;&#65533;)&#65533;(&#65533;r&#65533;&#65533;&#65533;&#65533;&#65533;&#65533;Zp&#1282;K(&#65533;^MQF.&#65533;&#65533; XWu&#65533;&#65533; &#65533;&#65533;s
/@A&#65533;
&#65533;'"&#65533;A&#65533;&#1033;ac&#65533;&#65533;&#1424;&#65533;&#65533;O&#65533;a
4A&#65533;j&#65533;&#65533;$Mi&#65533;)&#65533;&#65533;[
&#385;&#65533;&#65533;-&#65533;9&#65533;&#65533;rX&#65533;&#65533;~2&#65533;d&#65533;be&#65533;&#65533;V&#65533; &#65533;&#65533;k"%&#65533;&#65533;&#65533;&#65533;d&#65533;&#65533;3 WC0t&#65533;c&#65533;,n&#65533;&#65533;&#65533;&#65533;^dRF/*&#65533;&8&#65533;&#65533;&#805;M&#65533;&#65533;8&#65533;1&#65533;&#65533;&#65533;&#65533;)&#756;&#65533;3&#65533;&#65533;&#782;&#1910;?&#65533;&#65533;Nq&#65533;+&#65533;&#65533;1&#65533;&#65533;	&#65533;&#65533;&#65533;&#65533;&#65533;&#65533;C&#65533;&#65533;18C%J&#65533;]|&#65533;Zs&#65533;,*&#65533;&#65533;9t&#65533;&#65533;&#65533;<&#65533;&#65533;+&#65533;zB&#65533;O3&#65533;&#65533;&#65533;&#65533;1&#65533;&#65533;y&#65533;o&#65533;b &#65533;!e&#65533;K&#65533;&#65533;QW$&#65533;\&#65533;Ap&#65533;&#65533; &#65533;&#65533;%;&#65533;&#65533;v&#65533; &#1025;&#65533;N&#65533;~g]&#931;@	C&#65533;a
 %&#65533;&#803;S;&#65533;&#65533;w&#65533;&#65533;&#65533;&#65533;&#65533;W&#65533;>&#65533;&#65533;&&#65533;&#65533;n^&#65533;&#65533;&#65533;8&#65533;o&#1029;i&#65533;&#65533;e&#65533;b&#65533;&#65533;&#65533;&#65533;`  P&#65533;&#65533;,L&#65533;&#65533;axAM)@4&#65533;&#65533;-&#65533;&#65533;&#65533;&#65533;&#65533;i&#65533;cVE5&#65533;XE&&#65533;&#65533;&#65533;8&#65533;,&#65533;&#65533;#2&#65533;%O&#65533;j1&#65533;&#65533;&#65533;m	&#65533;{&#65533;&#65533;o&#65533;&#65533;2&#65533;$&#65533;\2v&#65533;h&#65533;(*1&#65533;d&#65533;r&#65533;2&#65533;&#65533;J&#65533;@b&#65533;RL&#65533;&#65533;&#65533;&#768;IP&#65533;'0&#65533;&#65533;E)&#65533;&#65533;&#65533;&#65533;&#65533;&#65533;&#65533;
&#65533;SJ3Be&#65533;1&#65533;&#65533;W&#65533;)0&#65533;f+&#65533;&#65533;h.d&#1099;o&#65533;&#740;&#65533;PF0jV&#65533;o&#65533;HoSz&#65533;
8&#65533;j(&#65533;&#65533;W@&#65533;&#65533;&#65533;	i&#65533;&#65533;1&#662;&#65533;&#65533;0&#65533;&#65533;&#65533; &#65533;l&#65533;#&#65533;&#65533;g&#65533;&#65533;3&#65533;&#65533;&#65533;&#65533;&#65533;&#65533;<&#65533;&#65533; 5P&#65533;#:&#65533;&#65533;\&#65533;&#65533;?&#65533;T&#65533;2^&#65533;&#65533;_ )*&#792;D:&#65533;&#65533;&#65533;&#65533;Q&#65533;H&#65533;&#65533;a&#65533;&#65533;&#65533;Q&#65533;z-^&#65533;"~&#65533;&#65533;
&#65533;&#65533;S&#65533;:&#65533;&#65533;=&#65533;&#65533;&#65533;R[}>ixt&#65533;w-&#65533;&#65533;i&#65533;:]1@n`&#65533;@b&#65533;&#1070;z1&#65533;&#65533;&#65533;&#65533;2&#65533;&#65533;&#274;&#65533;O&#65533;&#65533; H@p&#65533;[8&#65533;&#65533;[b%&#65533;&#65533;Sh&#65533;b(&#65533;'&#3968;5&#65533;w#&#65533;1&#65533;[S6}&#1550;&#65533;&#557;&#65533;&#65533;&#65533;{&#65533;&#65533;&#65533;&#65533; &#65533;E&#65533;&#65533;&#65533;Dl&#65533;&#65533;&#65533;(&#65533; &#65533;&#65533;&#65533;&#65533;&#65533;`&#65533;&#65533;&#65533;&#65533;Ei&#65533;&#65533;&#65533;W&#65533;&#65533;&#65533;.,&#65533;&#65533;&#65533; &#65533;v&#65533;K&#65533;&#65533;Nk1&#65533;}&#65533;[G&#65533;o&#65533;&#65533;w&#65533;f9&#979;h&#65533;&#65533;&#65533;&#65533;&#65533;E&#65533;Q&#65533;`&#65533;E&#65533;&#65533;&#1027;"&#65533;&#65533;O&#65533;I&#65533;&#65533;#&#65533;DPC(:&#65533;
'&#65533;&#65533;&#65533;Df	c&#65533;f&#65533;N&#65533;&#65533;&#65533;R&#65533;&#65533;&#65533;&#65533;&#65533;&#65533;&#65533;?M&#65533;&#65533;;&#65533;}>&#1160;&#65533;&#65533;&#65533;H0%&#65533;A&#65533;&#65533;E&#65533;O&#65533;&#65533;d&#1282;ex&#65533;B3S&#65533;&#43302;=!
&#65533;	V&#65533;&#65533;P&#65533;&#65533;&#65533;&#65533;2H&#65533;AHP&#65533;1&#65533;7&#65533;&#65533;&#65533;&#65533;{-v&#65533;&#65533;&#65533;&#65533;&#65533;&#65533;&#65533;z&#65533;;&#65533;&#65533;$&#65533;&#65533;&#65533;V&#65533;&#65533; *&#65533;h&#65533;&#65533;u&#672;&#65533;$ &#65533;&&#65533;@&#65533;&#65533;&#65533;?5&#65533;<&#65533;bp)`&#65533;&#65533;b&#65533;l&#65533;9F.(&#65533;/@A&#65533;&#65533;&#65533;&#65533;&#65533;	&#65533;&#65533;&#65533;E&#65533;'Xo_g&#65533;&#806;l&#65533;&#65533;~(`&#65533;&#65533;&#65533;&#65533;&#65533;&#1977;)&#65533;,\&#65533; &#65533;&#65533;d ,&#65533;&#65533; &#65533;L&#65533;&#65533;&#65533;T&#65533;&#65533;&#65533;#<&#65533;(&#65533;&#65533;I&#65533;&#65533;&#65533;+H&#65533;!0&#65533;&#65533;&#65533;&#65533;&#65533; L&#65533;N\&#65533;Z&#65533;&#65533;&#1044;&#65533;&#65533;&#65533;dQ&#65533;	&#65533;&#65533;\ O&#65533;&#65533;&#559;
&#65533;&#65533;&#65533;&#65533;&&#65533;3,&#65533;~(&#65533;&#65533;B"&#65533;A&#65533;&#65533;&#65533;&#65533;&#65533;H&#65533;&#65533;!&#65533;&#65533;L8&#65533;P.l!)&#65533;
P@&#65533;Nl&#65533;&#65533;&#65533;]	&#65533;Q&#65533;
&#65533;&#65533;&#65533;&#65533; &#65533;&#17904;	&#1548;&#65533;&#65533;&#65533;&#65533;oI&#65533;&#65533;! `&#65533;
A&#65533;&#65533;/ C0,&#65533;-&#65533;2&#65533;&#65533;*&#65533;&#65533;)&#65533;< p&#65533;D&#65533;&#65533;J&#65533;&#65533;&#65533;DD!p@B-&#65533;&#65533;&#65533;30d&#65533;&#65533;@	&#65533;R
6bn&#65533;&#65533;=&#1039;&#65533;&#5908;&#65533;&#65533;&#65533;&#65533;&#660;&#65533;!&#65533;&#65533;&#65533;
&#65533;&#65533;\+&#65533;0d&#65533; BZ1$&#65533;0|B&#65533;&#65533;t&#65533;I&#65533;&#65533;_&#65533;&#65533;K&#65533;&#65533;&#65533;4+\&#65533;&#65533;&#65533;2&#65533;%dA	|&#65533;&#65533;X&#65533;&#65533;&#65533;^*j+&#65533;a&#65533;&#65533;&#65533;&#65533;&#65533;&#805; &#65533;z&#65533;&#65533;|K&#768;\&#65533;&\&#65533;&#65533;^X&#65533;R0.&#65533;B&#65533; &#65533;G`&#65533;
&#65533;&#65533;D<&#65533;&#65533;&#65533;$,&#65533;1d&#65533;&#384;]2&#65533;B&#65533;@	&#65533; &#65533;&#65533;#V&#65533;&#1008;&#65533;&#65533;#m!LL&#65533;c&#65533;&#65533;_z&#65533;;&#65533;&#65533;mM&#65533;&#65533;&#65533;&#65533;&#65533;Ap&#65533;&#1112;&#65533;I'2&#65533;/LBX&#65533;&#65533;&#65533;[&#65533;&#65533;I&#65533;&#65533;t@&#65533;'|&#65533;*X&#65533;&#65533;TK5&#65533;0&#65533;B,(&#65533;&#65533;M&#65533;&#65533;&#65533;$BPG&#65533;&#65533;&#1313;&#65533;&#65533;&#65533;<&#65533;`&#65533;b&#65533;&#751;&#65533;&#65533;@&#65533;A:&#65533;S&#65533;GR0&#65533;&#65533; &#32776;&#65533;&#65533;&#65533;&#65533;~&#65533;KO&#65533;&#65533;&#65533;&#65533;&#65533;)&#65533;&#65533;Sb&#65533;&#65533;&#65533;G`&#65533; <^&#65533;%&#65533;x&#65533;&#65533;&#65533;X&#65533;I&#65533;2&#65533;#p&#65533;@Nf_&#65533;&#65533;:~EQ"&#65533;&#65533;@&#65533;#&#65533;b&#65533;&#65533;&#65533;&#65533;&#65533;1&#65533;&#65533;&#65533; <&#65533;|&#65533;8&#65533;J_Z	&#65533;&#65533;&#65533;&#65533;&#65533;,08E[R,&#65533;/&#65533;&#65533;&#65533;$&#65533;&#65533;&#65533;%A&#65533;&#65533;fZfe&#65533;&#65533;f&&#65533;&#65533;u&#65533;&#65533; , L&#65533;&#65533;&#65533;&#65533;d&#65533;&#65533; &#65533;&#65533;+>g&#65533;@&#65533;&#65533;8B-&#65533;&#65533;>&#65533;&#1606;(&#65533;&#65533; &#65533;L &#65533;O&#1921;u&#65533;t@0AL&#65533;.,2&#65533;baar&#65533;(B&#65533;L &#65533;&#65533;S&#65533;&#1633;ufG&#65533;&#65533;v&#65533;&#65533;HWz&#65533;L&#65533;$Ah&#65533;&#65533;&#65533;@2n%&#65533;&#65533;&#65533;A&#65533;	&#65533;&#65533;A'&#65533;$~&#65533;$^,C/&#65533;&#65533;$&#65533;x&#65533;&#65533;Z&#65533;!&#65533;<&#65533;	&#65533;d"p&#65533;1(D&#65533;&#1427;&#65533;B)p&#65533;&#65533;&#65533;B&#65533;&#65533;m&#65533;h&#65533;R&#387;&#65533;&#65533;&#65533;&#65533;&#65533;8R&#65533;x@0B$&#65533;&#65533;.&#65533;(X @&#65533;D&#65533;:&#65533;#1&#853; &#65533;@&#65533;&#65533;d]&#65533;X&#65533;d&#65533;NB&#65533;
l &#65533;&#65533;&#65533;&#65533;)&#65533;$&#65533;p&#65533;(&#65533;|&#65533;&#65533;-8&#65533;&#65533;<&#65533;/&#65533;+xB$&#65533;A&#65533;VX8&#65533;;&#65533;&#65533;&#65533;&#65533;Fv&#65533;)&#65533;t&#65533;&#65533;@&#65533;&#65533;&#65533; C2&#65533;M3C.&#65533;%&#1537;T&#65533;G&#65533;&#65533;(&#65533;&#65533;,b&#65533;&#65533;4A&#65533;&#65533;B20&#65533;&#65533;&#65533;E	&#65533;@&#65533;&#65533;&#801;&#65533;m&#65533;z&#65533;&#65533;&#65533;5&#65533;|&#65533;!P&#65533;%&#65533;&#65533;k&#65533;&#65533;&#65533;.E2&#65533;\-|B@"&#65533;&#65533;a
&#65533;&#1947;&#65533;&#65533;Hu&#65533;*&#1184;&#65533;W~&#65533;&#65533;&#65533;&#65533;&#65533;&#65533;0&#65533;B(8Bx&#65533;M&#353;&#65533;&#65533;&#65533;)JF&#65533;U&#65533;P&#65533;`.&#931;&#65533;G&#65533;)&#65533;8&#65533;8&#65533;n}
vN&#65533;R&#65533;
<&#65533;&#65533;&#65533;# &#65533;5&#65533;&#65533;2&#65533;l/L&#65533;&#65533;@x&#65533;d&#945;^&#65533;&#65533;+o&#65533;&#65533;&#65533;~GWZ&zz&#65533;&#65533;@%$]k(0&#65533;B'&#65533;t#a&#65533;&#65533;(&#1375;^Y&#65533;&#65533;&#65533;&#65533;&#65533;(.d &#65533;&#65533;3)&#65533;\db&#65533;&#65533;\\&#65533;1&#65533;&#65533;&#65533;:&#65533;	$&#65533;& &#65533;&#65533;&#65533;
&#65533;r(.,B&#65533;&#65533;
p&#65533;&#65533;&#924;A~&#65533;&#914;i&#65533;&#65533;lw$&#65533;eV@&#65533;,\)&#65533;&#65533;*\&#65533;H&#65533;&#65533;&#65533;IL&#65533;&#1330;&#65533;&#65533;&#65533;&#65533;&#65533;<&#65533;/&#65533;&#65533;&#65533;&#65533;2 ) B&#65533;AX&#65533;&#65533;&#65533;hb&#65533;&#65533;i&#65533;&#65533;@&#65533;&#65533;)pj&#65533;&#65533;&#65533;0&#65533;!L&#65533;&#65533; *&#65533;&#65533;.&#65533;&#65533;&#65533;B&#65533;&#65533;vh&#65533;A'&#65533;&#65533;&#65533;*-h&#65533;@&#65533;
8 N&#65533;_n&#65533;  @`&#65533;&#65533;@&#65533;&#65533;&#65533;.&#65533;&#65533;&#65533;)XB"&#65533;8&#65533;&#65533;6&#65533;~X&#929;{-$&#65533;%&#65533;d}&#65533;3&#65533;&#65533;&#65533;H&#65533;&#65533;\:o&#65533;B&#65533;&#65533;vG&#65533;M&HN P&#65533;&#65533;&#65533; &#65533;'&#65533;&#65533;A(&#65533;&#65533;%&#65533;+&#65533;&#65533;G@&#65533;$&#65533;&#65533;B&#65533;F&#1744;d&#65533;&#65533;B&&#65533;&#65533; 0@&#65533;&#65533;kQ>&#65533;R&#65533;&#65533;&#65533;hA&#65533;&#65533;k:&#65533;&#65533;&#1925;|&#65533;&#65533;&#65533; $&#65533;&#65533;4MCFA&#65533;&#65533;&#65533;&#65533;&#65533;)&#65533;N&#65533;\&#65533;b&#65533;&#65533;"&#65533;&#65533;&#65533;1Ig&#65533;&#65533;_n&#65533;&#65533;
 &#65533;Q5&#1606;$&#65533;.&#65533;*x&#65533;&#65533;@p&#65533;&#712;&#65533;&#65533;&#1917;&#65533;(&#65533;@&#65533;}br&#65533;$&#65533;&#65533;&#65533;@&#65533;&#65533;&#65533;&#65533;d.&#65533;&#65533;<1&#65533;1H@$AP&#65533;-Pl&#65533;&#65533;h0&#65533;&#65533;4&#65533;( &#65533;&#65533;M&#65533;&#65533;,	2@@&#65533;#&#65533;&#65533;b&#65533;&#65533;jx&#65533;1&#65533;+&#65533;d&#65533;&#65533;aA&#65533;&#65533;o&#65533;LQR&#65533;H@&#65533;&#65533;&#65533;H/&#65533;&#65533;Q`&#65533;/9&#65533;1&#65533;&#65533;&&#65533;T&#65533;0&#65533;&#248;&#65533;]-&#65533;#&#65533;IoH&#65533;Z&#65533;&#65533;&#65533;R+A&#65533;&#65533;&#65533;Tl&#65533;&#65533;B\EX&#65533;&#65533;&#65533;&#1299;d @p&#65533;q8&#65533;q&#65533;c0&#65533;B$&#65533;Ax@	&#65533;&#65533;&#65533;42&#65533;&#65533;&#65533;bZ&#65533;~A$&#65533;B1 &#65533;2/&#65533;>&#65533;+&#65533;&#65533;&#65533;X&#65533;
&#65533;7p*&#65533;VXzsc&#65533; &#65533;d&#65533;@\&#65533;)&#65533;%&#65533;6&#65533;&#65533;A&#65533;@&#65533;&#65533;&#65533;n&#65533;&#65533;&#65533;&#65533;&#65533;&#65533;B&#65533;	&#65533;&&#65533;&#65533;&#65533;&#65533;B-&#65533;&#65533;g@&#65533;&#65533;&#65533;&#65533;&#65533;C&#65533;i&#65533; P%&#65533;1&#194;eR:&#65533;&#65533;1&#65533;&#65533;&8!&#65533;&#65533;	 @P&#65533;t&#65533;Q&#65533;m&#65533;&#65533;&#65533;H&#65533;&#65533;Jz&#65533;-&#65533;&#65533;El@&#65533;f#&#65533;&#65533;	&#65533;&#65533;&#65533;&|&#65533;]Zk&#65533;&#64517;&#65533; &#65533;)&#65533;&#65533;+&#65533;&#65533; f&#65533;&#65533;&#65533;&#65533;B'<&#65533;&#65533; X &#65533; &#65533;&#65533;L&#65533;,@4&#65533;
&#65533;'&#65533;-&#65533;B&#65533;&#65533;&#65533;&#65533;a&#65533;&#65533;&#65533;-&#65533;&#65533;+\&#65533;&#65533; &#65533; &#65533;)Z&#65533;&#1901;&#65533;J&#65533;_Zv&#65533;&#65533;0&#65533;&#65533;&#65533;&#65533;(C&#65533;&#65533;/&#65533;B &#16410;Y&#65533;8 d &#65533;#l&#65533;+&#65533;&#65533;3 /&#65533;/\&#65533;X&#65533; uKb&#65533;m&#65533;&#65533;&#65533;#h&#65533;( ^8	&5C2 &#65533;2&#65533;&#65533;'&#65533;&#65533;<&#65533;&#65533;&#65533;e8&#65533;&#65533;n&#65533;&#65533;&#65533;$&#65533;&#65533;&#388;@&#65533;
\A#&#65533;.|]&#65533;&#690;3'x&#65533;@&#65533;n&#65533;&#1244;C&#65533;&#65533;!$&#65533;B-C0"
S|-&#65533;iAx&#65533;e?&#65533;*G&#65533;p&#65533;&#65533;&#65533;B&L&#65533;&#65533;PK'&#65533;&#65533;/|&#65533;|&#65533;&#65533;&#65533;&#65533;'&#65533;"&#65533;G&#65533;A&.&#65533;&#65533;&#65533;p&#65533;B'&#65533;&#143;&#65533;&#65533;<&#65533;2&#65533;.H&#65533;`&#65533;,jD&#65533;&#65533;Z?<&#65533;$&#65533;&&#65533;&#65533;&#65533;Rtb2&#65533;&#65533; A&#65533;r&#65533;&&#752;&#65533;&#65533;p\&#149;&#65533;XB/@e&#322;S2&#65533;B!pH&#65533;>r&#65533;)&#721;&#65533;&#65533;&#65533;"NL&#65533;&#65533;&#65533;4&#65533;(&#65533;]&#44560; '&#65533;&#65533;&#65533;&#65533;)&#65533;&#65533;Y&#65533;T&#65533;&#65533; &#65533;&#65533;H-T&#1670;&#65533;&#65533;}6E1&#65533;&#65533;@}= &#65533;f&#65533;(U`@&#65533;&#65533;&#65533;% &#65533;1s&#65533;C+,B&#65533;&#65533; &#65533;&#65533;[&#65533;^&#65533;4&#65533;n&#65533;&#65533;z&#65533;&#65533;&#65533;&#65533;@X&#65533;,<d&#65533;&#65533;&}&#65533;&#65533;&#65533;,ex&#65533;&#65533;(
4&#65533;&VT_^&#65533;&#65533;#&#65533;$&#65533;&#65533;&#994;&#65533;&#942;&#65533;&&#65533;&#65533;&#65533;&#65533;x&#65533;&#65533;]0&#65533;0&#65533;&#65533;'LB&#65533;C@]U&#65533;u^&#65533;&#65533;v&#65533;&#65533;&#65533;&#65533;E&#65533;k <B&#65533;&#65533;&#65533;&#65533;&#65533;&#65533;&&#65533;A&#65533;&#65533;lvL&#65533;H&#65533;&#65533;&#65533;&#65533;&#65533;&#65533;$&#65533;.&#65533;7E0&#65533;&#65533;AT&#65533;&#65533;;F&#65533;&#65533;&#65533;&#65533;&#65533;@@X&#65533;&#65533;A-&#65533;&#65533;&#65533;ea1&#65533;B'&#65533;A
h&#65533;m&#65533;R&#65533;[|&#65533;$&#65533;&#65533;b,@
&#65533;A+&#65533;&#65533;&#65533;'0 TA	hpI&#65533;:f&#65533;&#65533;&#65533;{P 	&#768;&#65533;(&#65533;nl*G2 &#65533;&#65533;&#65533;&#65533;|&#65533;&#65533;&#65533;`p&#65533;&#65533;&#65533;&#65533;yhR&#65533;x&#65533;$|&#65533;&#65533;6&#65533;&#65533;-&#65533;-&#65533;AH&#65533;&#65533;cD&#1351;G&#65533;&#65533;uMcDF&#65533;&#65533;D&#65533;[&#65533;!C&#65533;&#65533;&#65533;&#65533; &#65533;wy&#65533;&#65533;&#65533;&#65533;"	&#1792;&#65533;A+0rSKj4C1&#65533;&#65533;
(@ gy&#65533;&#65533;N&#65533;D&#65533;&#65533;&#65533;&#65533;fu"&#65533;=k&#65533;]&#65533;&#65533;&#65533;&#65533;&#65533;{&#65533;&#65533;&#65533;J<b4&#65533;xB146b&#65533;&#65533;&#65533;h&#65533;'i&#655;E&#65533;a&#65533;
&#65533;@8z&#65533;>j71&#65533;B&#65533;&#65533;D &#65533;c3&#65533;&#65533;G;&#65533;9&#65533;&#65533;&#65533;|@ &#65533;&#65533;3&#65533;:k&#65533;!1C"D&#65533;8&#65533;bE&#65533;1f&#1336;&#65533;&#65533;c&#65533;$ )ZI&#65533;'Q&#65533;T&#65533;&#65533;eK&#65533;/a&#65533;9&#65533;cM&#65533;7qr&#65533;Q&#65533;&#65533;#&#65533;&#65533;q&#65533;aQ&#65533;&#65533;&#65533;Rd&#65533;D&#65533;"g&#65533; &#65533;&#65533;&#65533;8&#1040;'0g&#65533;2<(&#65533;&#65533;2_&#65533; &#65533;	&#65533;&#65533;C&#65533;=D&#65533;
2&#65533;&#65533;&#65533;&#65533;&#65533;%`&#65533; ,&#65533;T&#65533;&#65533;Q&#65533;&#65533;&#65533;%&#65533;R!G&#65533;|&#65533;j&#408;&#65533;1g&#1420;9&#65533;d&#991;7V&#65533;I&#65533;&#65533;]&#65533;H0&#65533;&#65533;&#65533;^&#65533;&#65533;&#65533;&#1676;).v>&#65533;,&#65533;4
.|(&#65533;S&#65533;X&#65533;&#395;*&#65533;U+V)=EJ< P&#65533;&#65533;H&#65533;-&#65533;,mz@	2&#65533;@u&#65533;&#1522;&#65533;a.{&#65533;&#65533;&#65533;;A&#471;OY&#65533;f&#65533;&#65533;&#65533;&#476;&#65533;&#65533;&#65533;&#65533;&#65533;&#65533;&#65533;&#65533;O&#65533;&#65533;&#65533;*Y&#65533;&#65533;&#65533;*f&#65533;<r&#65533;&#4042;&#65533;&#65533;)&#65533;&#65533;
P&#65533;&#65533;t&#65533;&#65533;X&#65533;+&#65533;:F&#65533;aF!&#65533;`&#65533; t+-/&#65533;f&#65533;&#65533;:&#65533;":&#65533;&#65533;&#65533;&#65533;#O^&#65533;&#65533;,dX&#65533;&#65533;&#65533;&#65533;t&#65533;O&#65533;%&#65533; &#65533;'&#65533;|r*&#65533;&#65533;&#65533;&#1190;G&#232; &#65533;h&#65533;"LvI&#65533;+&#65533;d[&#65533;P&#65533;`&#65533;&#65533;P&#65533;&#65533;4&#65533;*7&#65533;&#65533;0&#65533;z&#1026;]`K&#65533;8&#65533;&#65533;&#65533;E&R&#65533;&#65533;&#65533;K&#65533;&#65533;x[&#65533;&#65533;&#65533; &#65533;&#65533; v&#65533;&#65533;BF&#65533;&#680;fb&#65533;&#65533;&#65533;&#65533;&#65533;&#65533;$&#65533;&#65533;&#65533;&#65533;S1&#65533;P&#65533;U/&#65533;&#65533;&#65533;x&#65533;&#65533;(&#65533;&#65533;&#278;c&#65533;&#65533;3=^4&#65533;C	&#65533;&#65533;&#65533;&#43556;&#65533;&#65533;&#65533;&&#65533;Dv&#65533;:&#65533;&#65533;36&#65533;e&#65533;Y&#65533;b&#65533;#Zx`&#65533;G&#65533;U&#65533;Q&#65533;H&#65533;h&#65533;z&#65533;&#65533;8HY&#65533;&#65533;JV&#65533; V&#65533;&#873;\T&#65533;&#65533;W%&#65533;&#65533;_&#65533;J&#65533;&#65533;&#65533;&#65533;&#65533;&#65533;!Ph!&#65533;1~&#65533;&#65533;`D9&#65533;@`&#65533;&#65533;d&#297;&#65533;H8@&#65533;jX&#65533;T
&#65533;V&#304;&#65533;4&#65533;F&#65533;&#65533;"&#65533;J&#65533;&#49045;7Y )&#65533;&#65533;&#65533;X&#65533;&#65533;&#65533;EnY&#65533;f&#65533;&#65533;&#330;&#65533;&#65533;Wi&#65533;T&#65533;H&#2023;&#65533;&#65533;&#65533;&#65533;~&#65533;&#65533;F&#65533;p H&#514;&#65533;]&#65533;&#65533;<&#65533;r&#65533;X&#65533;&#65533;&#65533;&#65533;*8&#65533;I&#65533;&#65533;&#392;&#65533;H&#65533;* &#65533;
P&#65533;&#65533;Y&#65533;>l&#65533;&#65533;&#65533;1FE&#65533;&#65533;&#65533;%-&#65533;&#65533;&#65533;&#1897;&#65533;&#65533;&#65533;&#65533;p&#65533;&#65533;:&#65533;y&#65533;Kl&#1093;=>&#65533;&#65533;s&#65533;&#65533;~&#65533;&#65533;Q&#65533;n&#65533;&#65533;&#65533;-TsA* &#65533;&#65533;&#65533;\&#65533;&#65533;8j&#65533;&#65533;4&#65533;H&#65533;&#65533;&#65533;|&#65533;&#65533;~&#65533;}&#65533;;4`&#65533;&#65533;/*&#1108;&#65533;&#1560;D&#65533;&#201;^pq&#65533;&#65533;&#65533;&#65533;&#65533;&#65533;&#398;%&#65533;!&#65533;*&#65533;&#65533;(&#65533;i&#65533;&#65533;+7$&#65533;&#65533;7&#65533;_&#65533;?&#1485;Q&#65533;&#65533;&#65533;:N&#65533;f&#1806;Ze&#65533;&#65533;%&#65533;`&#65533;&#65533;&#65533;[&#65533;&#65533;R&#65533;&#1971;&#65533;Xa&#65533;0&#65533;&#65533;&#65533;&#65533;`&#802;&#65533;&#65533;&#65533;0&#65533;:&#65533;&#65533;g&#65533;&#130;&#65533;D&#65533;&#65533;&#65533;` &#65533;&#65533;%5&#65533;-&#65533;}!!I&#65533;p&#65533;E&#65533;Pi&#65533;&#65533;M&#65533;@U&#65533;|&#65533;
&#65533;(&#65533;Q0x&#65533;d&#65533;B0&#65533;&#65533;&#65533;&#65533;9 &#65533;&#65533;&#65533;&#65533;&#65533;Z&#65533;L'[&#65533;2&#65533;&#65533;&#65533;Wbp@&#65533;6&#373;I4&#1689;&#65533;&#65533;r &#65533;&#65533;&#65533;j&#65533;&#65533;!hjX&#65533;&#65533;q3&#65533;&#65533;&#65533;&#65533;&#65533;X7&#65533;0&#65533;&#65533;-&#65533;&#65533;D&#65533;	#_&#65533;@&#65533;&#65533;&#65533;&#65533;Lq/ &#65533;P&#65533;F&#1282;C[&#65533;F&#673;)#&#384;&#65533;&#65533;&#65533;&#65533;8&#65533;&t&#65533;&#1840;&#65533;3&#65533;$&#65533;Qv)&#65533;$&#65533;&#65533;$&#65533;&#333271;&#65533;C&#65533;K&#65533;E&#911;I&#65533;	&#65533;`&#65533;`PHcZ&#65533;-&#65533;&#65533;	&#65533;&#65533;3z&#65533;&#65533;& !&#65533;&#65533;E1&#65533;&#65533;E&#65533;&#65533;&#65533;&#65533;P&#65533;~P&#65533;&#65533;&#65533;'&#65533;&#65533;&#65533;dF8
3T&#65533;k%&#65533;&#65533;&#65533;K}&#65533;&#17760;&#65533;&=&#65533;S&#65533;&#65533;&#65533;FHA&#65533; &#65533;qg&#65533;XD&#65533;T&#65533;&#65533;&#65533;90&#65533;&#65533;&#65533;&#65533;Np0&#65533;&#1030;&#65533;FwYPAp&#65533;&#65533;&#65533;1k&#65533;&#65533;g&#65533;&#65533;&#65533;@&#65533;B&#65533;7q&#65533;>q&#65533;&#65533;&#65533;&#65533;p&#65533;V+^&#65533;v&#65533;<&#65533;V&#65533;&#65533;d3&#65533;b&VX&#65533;?&#65533; &#65533;&#65533;4&#65533;bZ&#65533;U<1&#65533;&#65533;&#65533;&#65533;a\\&#65533;Q&#65533;je&#65533;L&#65533;&#65533;6&#65533;&#65533;6&#65533;&#65533;4&#450;e&#65533;l&#65533;&#65533;&#65533;&#65533;t"9&#65533;+J&&#65533;O&#65533;&#391;\6&#65533;&#65533;UT@:D&#65533;&#65533;Q3&#65533;c&#802;o&#65533;&#1338;&#65533;U*@&#65533;Xf&#1027;9&#65533;"&#65533;8&#65533; 6&#65533;&#65533; &#65533;z`t&#65533;o	2&#65533;3&#65533;S&#65533;v&#65533;W@&#1941;&#65533;%1&#65533;l&#65533;E*7&#65533;qR@&#65533;'jq&#65533;P2&#793;&#65533;&#65533;&#65533;&#65533;&#65533;&#65533;&#65533;<&#65533;3&#65533;&#65533;z&#65533;(&#65533;?&#65533;&#65533;)`A&#65533;ate&\1X1&#65533;4pa	*@&#1719;|&#65533;&#65533;E&#65533;U&#65533;Kmk&#65533;&#65533;|S&#65533;&#65533; &#65533;&#65533;&#65533;&#65533;) 9U&&#65533;-&#65533;&#65533;&#65533;&#65533;J(&#65533;5)\&#65533;*.&#65533;&#65533;Z&#65533;&#65533;&#65533;m\&#65533;>&#65533;!%x"&#65533;&#65533;&#65533;&#65533;&#65533;2)&#65533;&#65533;&#65533;SZ:&#65533;&#65533;&#1367;&#65533; &#65533;"&#65533;&#65533;&#65533;g0bsh&#65533;&&#65533;(&#65533;*&#65533;1s&#65533;&#65533;>&#65533;&#65533;?Db&#65533;8&#65533;y&#65533;f&#65533;f#&#65533;&#65533;&#65533;&#65533;&#65533;$@&#65533;&#65533;a&#65533;&#65533;S&#65533;&#65533;t&&#65533;&#65533;&#65533;&#65533;&#65533;*&#65533;&#65533;F?&#65533;*&#65533;&#65533;&#817;,C&#65533;&#65533;B&#1795;B.&#65533;&#65533;0b&#65533;	&#65533;&#65533;<<"%&#65533;h&#65533;&#65533;c&#65533;&#65533;`&#65533;J&#65533;&#65533;\&#65533;k&#65533;-&#65533;,/Y&#720;v&#65533;d7P&#65533;&#65533;	&#65533;&#65533;S&#65533;r&#65533;T&#65533;!n&#65533;_%#?L&#65533;IVI0C&#65533;P&#65533; &#65533;<&#65533;8F1&#65533;qFh#&#65533;&#65533;&#65533;&#65533;TQKG&#413;&#65533;&#65533;&#65533;&#65533;&#65533;m%acH5?H)&#65533;&#65533;&#65533;,&#65533;s&#513;&#65533;>&#1213;+W&#65533;&#65533;&#65533;4~#&#1026;%<a&#65533;&#65533;E"&#582;&#65533;i]&#65533;G&#65533;&#65533;&#65533;&#65533;&#65533;&#65533;d&#65533;&#65533;&#65533;v&#65533;&#53015;L&#65533;&#65533;&#65533; A&#65533;&#65533;Z&#65533;&#65533;A&#65533;&#65533;E'&#65533;  &#65533;&#65533;=&#65533;!w&#65533;5&#65533;> &#65533;&#65533; &#65533;I&#65533;&#65533;&#1166;&#850;'A&#65533;t&#65533;&#65533;7&#65533;&#65533;S&#65533;/?&#65533;&#65533;J
]-&#65533;&#65533;&#65533;&#65533;&#65533;&#65533;8&#65533;&#65533;&#65533;]p&#65533;[&#65533;&#65533;^&#65533;/K&#65533;&#65533;&#1119; &#65533;&#65533;&#65533;P&#65533;1&#65533;!&#65533;&#29301;l@|&#65533;G&#65533;[(&#65533;*&#1001;HX&#1773;W&#65533;&#65533;y&#65533;\&#498;96 BGN,&#65533;&#65533;AT &#65533;Np7x&#921;'x $&#65533;2&#65533;&#65533;P&#65533;&#65533;&#65533;;&#65533;&#65533;&#65533;&#65533;(&#65533;&#65533;><x&#65533;&#65533; &#65533;i&#65533;"_MdG&#65533;.	&#1024;&#65533;0S&#65533;&#65533;<&#65533;D&#65533;X1q&#65533;0&#65533;@R&#65533;W,&#875; x&#65533;2A;&#65533;L&#65533; &#65533;&#65533;&#65533;`&#65533;*Ge&#65533;&&#65533;&#65533;|&#65533;)4U&#65533;&#65533;&#399;s&#65533;&#65533;J&#65533;F&#65533;B&#65533;=&#65533;'&#65533;8Y8&#65533;>xA&#65533;x_&#65533;&#889;_y9 x&#65533;]&#65533;&#65533;PwBx!&#65533;&#65533;4&#65533;&#65533;&#727;&#65533;E&#65533;&#65533;&#65533;JC&#65533;&#65533;&#65533;~m^a$"&#65533;x .av&#65533;B!&#65533;&#65533; &#65533;&#65533;&#65533; &#65533; @`:&#65533;&#65533;Z&#65533;&#65533;&#65533;&#65533;(2&#65533;HA&#1292;l&#65533;&#65533;l&#65533;&#65533;d*&#65533;&#65533;o&#65533;&#65533;&&#65533;&#65533;	c&#65533;&#65533;S0;z&#65533;&#65533;&#65533;r&#65533;&#65533;L&#65533;&#65533;&#65533;&#142;Bt!&#65533;&#65533;>&#65533;&#65533;T&#65533;-&#65533;dOX`D@	&#65533; 6&#65533;&#65533;:&#65533;~&#65533;> q&#65533;j&#65533;bP'&#65533;&#65533;qJF~&#65533;&#65533;&#65533;2&#65533;&#65533;' &#65533;@&#65533;CWH\&#65533;t&#65533;w&#65533;&#65533;&#65533;h&#65533;\$&#65533;&#65533;`&#65533;8&#65533;&#65533;PA
<&#65533;&#65533;&#65533;P&#65533;&#65533;Pn&#65533;&#65533;&#65533;YN&#65533;?C~b&#65533; &#65533;&#65533;|&#1300;2&#65533;
B&#65533;&#65533;&#65533;
`&#65533;&#65533;&#65533;lH&#65533;&#65533;"X&#65533;r@
&#65533; J&#65533;&#65533;a&#65533;&#65533;&#65533;LtqMN&#65533;&#925;j$"&#65533;&#65533;@&#65533;&#65533;&#65533;&#65533;&#65533; ! @2&#65533;:<&#65533;(&#65533;&#65533;  z&#65533;2&#65533;&#65533;&#65533;$ ++.j&#65533;&#65533;&#65533;=Cr&#65533;&#65533;@&#1024;&#65533;&!&#65533;TaL&#65533; &#65533;.&#46481;&#65533;&#65533;bs&#65533;<&#65533;&#65533;@@a&#65533;x&#65533;bQ&#65533;&#65533;I&#65533;Q&#65533;&#65533;l&#65533;&#1186;b+`&#65533;&#65533;&#65533;@v&#65533;&#65533;d&#65533;0&#65533;
4&#65533;&#65533;D&#65533;&#65533; &#65533;l"i@&#65533;;&#65533;	&#65533;&#65533;N&#65533;q!7"IoF%QY&#65533;q &#65533;&#65533;&#65533;&#65533;&#65533;Q&#65533;Be&#65533;&#65533;&#65533;C^&#65533;&#65533;&#65533;&#65533;$k&#65533;&#65533;&#65533;&#65533;,  &#65533;&#65533;&#65533;`#ZR&#65533;&#65533;&#65533;)&#65533;E&#65533;&#2285;&#65533;+l&#65533;	&#65533;&#65533;8&#65533;&#65533;&#65533;&#65533;&#65533;N&#65533;&#593;>&#65533;&#48420;&#65533;&#65533;&#65533;*B&#65533;T&#65533;&&#65533;Q&#65533;*+&#65533;&#65533;M/&#65533;H~&#65533;"&#65533;&#65533;&#65533;O&#65533;&#65533;T&#65533;&#65533;@$&#65533;&#65533;&#65533;q*&#65533;&#542;j&#65533;ar&#65533;&#65533;.yI&#65533;D&#65533;.&#65533;&#65533;#i<`&#65533;&#65533;N&#65533;&#65533;P&#65533;&#65533;&#65533;@&#65533;jB&#65533;&#65533;&#65533;B3W&#65533;Cb^&#65533;R#&#65533;&#65533;2{	3C6&#65533;m&#65533;hDGx&#65533;&#65533;&#65533;,&#65533;b&#65533;a
L&#65533;E&#65533;&#65533;^&#65533;7&#65533;&#711;r&#65533;&#65533;jSn(7&#65533;&#65533;#&#65533;&#65533;F`P&#65533;eF`&#65533;&#65533;&#65533;&#65533;~&#65533;o&#258;,r&#65533;&#65533; {$k&#65533;&#65533;&#65533;I!&#65533;&#65533;M(:&#65533;1F&#65533;3;&#65533;&#65533;.FE>&#65533;f&#65533;&#65533; &#65533;&#65533;&#65533;4&#65533;Vl&#65533;(&#65533;&#65533;&#65533; &#65533;&#65533;&#65533;&#65533;t0&#65533;&#65533;&#65533;&#65533;:&#65533;2&#65533;>&#65533;>[&#65533;?&#65533;G/&#65533;2`&#65533;&#65533;X&#65533;&#65533;&#65533;ovoD&#65533;	&#65533;&#65533; 'T&#65533;&#65533;&#65533;&#65533;B&#65533;d3TCsK&#65533;RU&#65533;&#65533;;&#65533;E#i"`&#65533;`&#65533;b&#65533;&#65533;fP&#65533;A&#65533; 7/\(S2cGClJv47Y&#65533;&#65533;Vg.&#65533;H&#65533;*&#65533;Fg&#65533;*&#65533;h$R&#65533;&#65533; naCIE&#65533;
&#65533;&#65533;-&#65533;f&#65533;61&#65533;9K&#65533;jK/3i&#65533;{t&#65533;eO&#65533;&#65533;&#65533;&#65533;&#1110;`&#65533;`@!&#65533;&#65533; &#65533;a*&#65533;,&#65533;w&#65533;qB&#65533; a&#65533;O&#65533;&#65533;&#65533;&#65533;O&#65533;&#65533;&#65533;&#65533;&#65533;&#65533;TH&#65533;&#65533;TG"&#65533;&#65533;&#65533;&#65533;&#65533;&&#65533;BIe0&#65533;&#65533;&#65533; &#65533;&#65533;*&#751;<&#65533;6&#65533;&#65533;B!S'x`
&#65533;/t&#65533;&#65533;l	&#65533;	&#65533;&#65533;&#65533;?
 v &&#65533;l&#65533;&#65533;p&#65533;&#65533;&#65533; &#65533;&#65533;&#65533;0&#65533;#+&#65533;S&#65533;c$&#65533;U&#65533;'&#65533;1"  <&#65533;`&#65533;6`*&#65533; &#65533;T-&#65533;&#65533;}&#180;&#65533;Vu&#65533;L<`
&#65533;(&#65533;&#386;&#65533;A@&#65533;&#65533; >e&#65533;&#65533;&#65533;#2U2&#65533;&#65533;&#65533;\&#65533;,( &#65533;&#65533;&#65533;@ &#65533;&#65533; 	l&#65533;`&#65533;&#65533;P&#65533;R;&#65533;&#65533;4&#65533;&#65533;Y&#65533;&#65533;&#65533;t&#65533;X!&#65533;&#65533;&#65533;&#65533;\&#65533;H&#65533;&#65533;LH.&#65533;L&#341;#&#65533;&&#65533;&#65533;l	B33|&#65533;n&#65533;xl&#65533;&#65533;&#65533;&#65533; 0`( .U4M&#65533;&#65533;kH&#65533;&#65533;&#65533;&#65533;&#65533;  j 6k&#65533;&#65533;T&#594;&#65533;P&#65533;&#65533; &#65533;n&#65533;&#65533;>&#65533;vx&#65533;lh&#65533;5k&#65533;&#65533;&#1696;r&#65533;&#65533;p&#65533;p&#65533;.a &#65533;	b&#65533;b&#65533;&#65533;&#65533;6&#65533;,I &#65533;^nlhY(&#65533;*@!&#65533;&#65533;&#65533;
T &#65533;&#65533;&#65533;&#65533;&#65533;&#65533;SKo&#65533;&#65533;W'i &#65533;&A&#65533;J!&#65533;A&#65533;A&#65533;A&#65533;&#65533;`&#65533;@@&#65533;)&#65533;P&#65533;P7&#65533;e&#65533;&#65533;&#65533;"&#65533;n`8&#65533;8&#65533;bx&#65533;&#65533; &#65533; `jP&#65533;n!TY&#65533;Go4~
&#65533;!&#65533;&#65533;&#65533;BHB&#65533;0a&#65533;@f@&#65533;oBuq*^&#65533;TeH&#1628;&#65533;J%T4&#65533;&#65533;  p@
 A&#65533;E&#588;&#65533;"A&#65533;`
J&#65533;&#65533;4&#65533;&#65533;%&#65533;\&#65533;WXS&#65533;&@
"a&#65533;v&#65533;V4&#65533;&#65533;!~a&#65533;&#65533;&#65533;`z &#65533;`&#65533;&#65533;&#65533;x&#65533;T?&#65533;J&#65533;Q/I.`&#65533;X&#65533;&#65533;&#65533;z&#65533;"Pba,!&#65533;&#65533;&#65533;G\&#65533;&#65533;N|&#65533;&#65533;1:X&#65533;r&#65533;i&&#65533; L&#65533;xa/&#65533;&#65533;&#65533;:aa&#65533; H&#65533;w&#65533;D&#65533;&#65533;&#65533;&#65533;&#65533;C&#1514;&#65533;_&#65533;yW&#65533;@b&#65533;&#1024;&#65533;ef&#65533;&#65533;jaA|&#65533;U&#65533;&#65533;%3 &#65533;&#8869;r?&#65533;WX( (&#65533;&#65533;x&#65533;0&#65533;x&#65533;ja&#65533;&#65533;
~@&#65533;/hSk|k&#65533;&#65533;&#65533;o* &#65533;&#65533;`>&#65533;&#65533;&#65533;TAfc&#65533;f&#65533;&#65533;8&#65533; &#65533;&#65533;Trs&#65533;&#65533;&#1361;Eu>*&#65533;*$&#65533;s&#65533;)E&#65533;qLT)&#65533;&#65533;&#65533;&#65533;4A&#65533;&#65533;&#65533;, (&#65533;Ro&#65533;&#65533;&#65533;C&#1141;T&#65533;&#1394;D$|x&#65533;
&#65533;&#65533;fvpya4&#65533;&#65533;@^&#65533;&#65533;&#65533;y&#65533;o&#65533;O&#65533;&#65533;K&#65533;k&#65533;		$al!&#65533;&#65533;&#65533;C&#65533;"=&#65533;"zV!A&#65533;@	x 	&#65533;&#65533;&#65533;|&#65533;0&#65533;bSZ
&#65533;d&#65533;&#65533;&#65533;0@`&#65533;&#65533;$&#65533;5dR&#65533;!Fa&#1056;2 O&#65533;&#65533;&#65533;N\&#65533;&#65533;&#65533;&#65533;&#65533;U&#65533;&#65533;&#65533; &#65533;&#65533;&#65533; &#65533;&#65533;x/&#65533;&#65533;&#65533;&#65533;&#65533;&#65533;)&#65533;&#65533;&#65533;&#65533; &#65533;$ k'&#65533;&#65533;MnYY&#65533;&#65533;C&#65533;"^&#65533;
&#65533; &#65533;}@ L&#65533;&#65533;@FA&#65533;&#65533;&#150;!P&#65533;&#65533;D"&#65533;&#65533;W&#65533;k&#65533;U7|&#65533;&#65533;&#65533;#&#65533;&#65533; &#65533;&#65533;&#65533;
&#65533;&#65533;lnt&#65533;Bpf&#65533;&#65533;a&#65533;AP@&#65533;&#65533; n&#65533;&#65533;-@&#65533;&#65533;&#65533;&#65533;&#65533;;{&#65533;.&#65533;$@P*2`,&#65533;&#65533;J&#65533;d B@j :&#65533;b@Vc	&#65533; p2&#65533;R&#65533;~AL\@&#65533;X.=&#65533;!u&#65533;&#65533;&#65533;&#65533;?&#1355;U&#65533;V&#65533;n&#65533;&#65533;<0&#65533;&#442;&#65533;&#1450;%=O&#65533;&#65533;&#65533;&#65533;&#65533;&#65533;&#65533;&#65533;&#65533; t&#65533;&#65533;&#65533;9&#65533;&#65533;q&#65533;0&#65533;q H&#65533;&#65533;@
&#65533;&#65533;&#65533;`&#65533;&#65533;B&#65533;&#65533;`&#65533;&#65533;&#65533;@&#65533;&#1440;&#65533;&#65533;&#65533;&#65533;&#65533;&#65533;&#65533;`&#65533;&#65533;&#65533;&#65533;gC&#65533;A,&#65533;
4@L&#65533;K&#65533;)&#65533;&#65533;&#65533;&#65533;&#65533;(&#1568;&#1536;!&#65533;&#65533;	&#65533;&#65533;&#65533;&#65533;!w&#65533;&#65533;&#65533;3&#65533;&#65533;&#65533;#n&#65533;$&#65533;&#65533;N&#65533;' {NY&#213;5&#65533;s\&#65533;&#65533;&#65533;F&#65533;>P!2&#65533;\!Pv&#65533;r&#65533;la&#65533;aZ&#65533;z&#65533;Z!&#65533;A^!&#65533;{&#65533;&#65533;<e"v&#65533;`&#65533;&#65533;&#65533;Y4b&#65533;%&#65533;&#65533;&#65533;M&#65533;&#65533;&#65533;v&#65533;&#65533;,&#65533;&#65533;D&#65533;CP&#65533;R&#65533;n&#65533;Z&#65533;&#65533;&#65533;&#65533;&#65533;* &#65533;&#65533;&#65533;&#65533;&#65533;c&#65533; H&#65533;*!&#65533;&#65533;(E&#65533;z&#65533;&#65533;a!+&#65533;&#65533;:	pb&#65533;O&#65533;&#65533;&#65533;+N&#65533;Z&#65533;-=&#65533;5C]&#65533;&#65533;&#65533;&#65533;DS&#65533;G*@  &#65533;&#65533;&#65533; 
&#65533;&#65533;&#65533;o&#65533;.&#65533;c&#65533;&#65533;Z &#65533;&#65533;&#65533;&#65533;, &&#65533;&#65533;&#65533;XS&#65533;X#&#65533;'
PA&#1001;NK&#65533;&#65533;&#65533;&#65533;A&#65533;&#65533;&#65533; &#65533;&#65533;u&#65533;QS&#65533;=&#65533;5(&#65533;I&#65533;f&#65533;B@~@&#65533;&#65533;^&#65533;\!&#65533;&#65533;&#1860;&#65533;&#65533;&#65533;!:{	Z&#65533;N@hs&#65533;X&#65533;"hs`&#65533;&#65533;H	&#65533;&#65533;@,;=&#1243;s&#65533;&#65533;M&#65533;y&#65533;A&#65533;&#65533;&#65533;&#65533;&#65533;&#65533;}&#65533;}&#65533;&#1081;"&#65533;&#65533;, N&#65533;
&#65533; &#65533;&#65533;I&#65533;e&#65533;&#1491;A&#65533;&#65533;`a&#65533;&#65533;
&#65533;&#65533;&#65533;&#65533;&#65533;&#65533;{&#65533;+&#65533;&#65533;&#65533;b`AH&#65533;&#65533;&#1057;->&#65533;N&#65533;B &#65533;\&#65533;&#30461;.|&#65533;&#65533;M&#65533;Z&#65533;jx&#65533;&#65533;&#65533;&#65533;&#65533;	&#65533;@4&#65533;4&#65533;!&#65533;d&#65533;&#9580;\&#65533;a&#65533; &#65533;5&#65533;}&#65533;&#65533;&#65533;u&#65533;&#65533;&#65533;&#65533;^&#65533;&#65533;&#65533;&#65533;pg!|V&#65533; &+&#65533;&#65533;+&#65533;{&#65533;o&#65533;~U@R&#65533;:@B`` D&#65533;f&#65533;&#65533;&#1476;&#65533;$&#65533;&#65533;kh6&#65533;T&#65533;&#65533; 	r&#65533;V	&#65533;&#65533;&#65533;X("@& 	A&#65533;:mO&#65533;&#65533;f&#1417;f!&#65533;&#65533;8&#65533;&#65533;D	&#65533;&#65533;&#65533;a@!
N&#65533;
=&#65533;Y&#65533;]&#65533;#a&#65533;5)&#65533;&#65533;&#65533;4`&#768;&#65533;J&#65533;&#65533;.&#65533;&#65533; &#65533;&#65533;3g&#65533;	4&#65533;L&#1649;e&#65533;T&#65533;%I&#65533; 0 &#65533;&#65533;&#65533;2z&#65533;&#65533;&#65533;&#396;6L&#65533;4L&#65533;@&#65533;**,&#65533;&#65533;.^&#65533;T&#65533;&#65533;&#65533;&#1387;Q&#65533;p&#65533;*&#65533;j&#1581;V&#65533;&#65533;&#65533;&#65533;3e&#65533;&#65533;&#65533;%&#65533;F&#65533;&#65533;Z&#65533;&#65533;5&#65533;&#1453;\&#65533;z&#65533;zu$H&#65533;&#65533;&#666;=&#65533;6&#65533;&#1717;l&#1786;}7&#65533;&#1849;s&#65533;&#65533;&#65533;q&#65533;X&#65533;
8 &#65533;&#338;%N&#1296;B&#65533;&#65533;2&#65533;MW6SY&#65533; K&#65533;&#774;&#65533;Z&#65533;&#65533;4(2kG&#65533;	&#65533;&#65533;&#65533;1&#65533;-&#65533;Ku&#65533;&#65533;1o&#65533;h&#65533;"&#65533;&#65533;&#65533;/k&#65533;hq&#12682;>w&#65533;&#65533;	&#65533;)]&#65533;b&#65533;b&#65533;l&#65533;1JGH(}7&#65533;&#65533;&#65533;&#1843;&#65533;&#65533;H7&#65533;&#65533;&#65533;&#65533;&#731;&#65533;&#65533;&#65533;;&#1483;&#65533;s; &#65533; 8t&#65533;0&#65533;&Q6&#65533;&#65533;~&#65533;&#65533;J,&#65533;&#65533;R3&#65533;&#65533;D
'g&#784;P&#65533;_&#65533;&#65533;@^h2B&#65533;53&#65533;#7&#65533;&#65533;&#65533;	&#65533;&#65533;A&#65533;&#65533;A&#65533;&#65533;&#65533;$p&#65533;&#65533;4&#65533;&#65533;W8&#65533;&#65533;&#65533;&#65533;&#65533;$&#65533;&#65533;&#65533;.P &#65533;zF&#65533;&#65533;W&#65533;&#65533;G&#65533;yN>	e&#65533;Nb&#65533;^&#65533;-	&#65533;^&#65533;-y&#65533;_0&#65533;d 2I&&#65533;$&#65533;2&#65533;AV&#1024;&#65533;&#65533;1&#65533;(&#65533;'Yt`&#65533;P%H&#65533;&#65533;{\p&#65533;"&#65533;,3Pk&#65533;0#K&#65533; $&#65533;@|&#65533;W`&#65533;EP (&#65533;&#65533;\A	=&#65533;0v&#65533;&#65533;B	ie&#65533;&#65533;IeGR&#1930;k&#65533;&#65533;B&#65533;&#65533;&#65533;&#65533;	+V}&#65533;&#65533;^UTp&#65533;h&#65533;&#65533;*&#65533;&#65533;b&#65533;1&#65533;9Y&#65533;N&#65533;4&#65533;2&#65533;$&#65533;&#65533;B&#768;&#65533;&#65533;&#65533;&#65533;|M&#65533;Q Q&#65533;1&#65533;&#65533;&#65533;&#65533;(b&#65533;&#65533;@z&#65533;}&#65533;&#1938;&#65533;.&#65533; h&#65533;&#65533;&#65533;Jp&#65533;w&#65533;6&#1454;
/&#65533;&#65533;\&#65533;&#65533;$&#65533;&#65533;F.i&#65533; X&#65533;&#65533;-&#65533;&#65533;F!&#65533;D2&#550;&#65533;&#65533;%c&#65533;$t&#65533;&&#65533;F&#65533;"&#65533;Q&#65533;&#65533;/M&#65533;&#65533;, &#65533;A&#65533;&#65533;q&#65533;&#65533;[&#65533;&#65533;U<&#65533;&#65533;N;&#65533;&#65533;&#65533;OMu&#65533;&#65533;HL&#65533;&#65533;&#65533;v&#65533;o^&#65533;2&#65533;i2H}&#65533;"R$&#65533;K&#65533;3&#65533;&#65533;&#65533;&#65533;$&#65533;&#65533;a&#65533;`&#65533;&#65533;&#65533;&#65533;f&#65533;g&#65533;&#65533;%&#65533;D&#65533;2&#65533;&#65533;&#65533;B&#65533;-@&#1141;&#65533;&#65533;w&#65533;C7&#65533;u&#23694;&#65533;&#65533;&#1370;o~+&#65533;&#65533;&#65533;W&#65533; &#65533;&#65533;/&#65533;&#65533;&#65533;A&#65533;	(&#65533;&#65533;&#65533;&#2011;&#65533;_{P2&#65533;&#65533;&#65533;,&#65533;0Q"&#65533;z|#J&#65533;@&#65533;&#65533;2m&#65533;<&#65533;,P&#65533;&#65533;&#65533;&#65533;&#65533;&#65533;z&#65533;~&#65533;&#65533;&#65533;&#65533;o&#1021;y&#65533;^&#65533;&#65533;V\&#65533;;&#65533;&#65533;&#65533;&#65533;
T&#65533;&#65533;v&#65533;&#65533;&#545;6&#65533;&#65533;&#1678;-&#65533;L3&#372;&#65533;Na&#65533;*!&#65533;rp`(j &#65533;cEb&#65533; *U|X&#65533;X&#65533;.&#65533;&#65533;&#65533;to&#65533;&#65533;K&#366;&#65533;&#65533;A&#65533;&#65533;&#65533;|&#65533;#@ *&#65533;9X@J&#65533;&#65533;Q&#65533;#)&&#65533;Ocd U&#65533;ch
&#65533;b&#65533;7&#65533;&#65533;,&#65533;&#65533;&#65533;&#65533;0c&#65533;`&#65533;'&&#65533;&#65533;&#65533;&#65533;&#65533;b&#65533;&#65533;&#65533;tp&#65533;\\K&#65533;&#65533;A+&#65533;&#65533;\&#65533;&#65533;&#65533;Xp&#65533;
&#65533;`/@!L&#65533;
V<&#65533;~&#65533;&#65533;0X!	E B%8&#65533;&#65533;,&#65533;&#65533;HA1&#65533;_K&#65533;Q>&#65533;`W&#1179;&#65533;&#65533;H,JR=]&#65533;&#65533;%&#65533;&#65533;'&#65533;&#65533;&#65533;`X&#65533;&#65533;&&#65533;I5&#65533;&#65533;@&#65533;PF&#65533;&#65533;H&#65533;&#65533;&#65533;&&#65533;&#65533;&#65533;&#65533;&#65533;HD&#65533;&#65533;)&#65533; &#65533;AT&#65533;&E5&#65533;&#65533;&#65533;2&#65533;^E&#65533;&#65533;l&#65533;&#65533;2r&#65533;hvQ&#65533;&#65533;_&#1450;&#65533;&#65533;&#65533;&#65533;\&#65533;|,M_&#1025; xq&#65533;&#65533;/&#65533;% &#560;@aF2&#65533;&#65533;
J&#65533;a0&#65533;&#65533;@&#65533;&#65533;&#65533;&#65533;&#65533;h%&#65533;&#65533;&#65533;&#65533;V&#65533;&#65533;
#W2&#65533;	Bg*&#65533;z&#65533;&#65533;C&#65533;&#65533;&#65533;>kx&#65533;&#65533;H&#65533;Wp&#65533; AJ&#65533;&#65533;&#65533;b&#65533;N&#65533;&#1442;&#65533;&#65533;&#65533;`&#65533;"J&#65533;&#65533;R&#65533;&#65533;D#&#65533;&#65533;(&#65533;Q&#65533;f&#65533;&#65533;&#65533;&#65533;&#1029;
&#65533;&#65533;y&#65533;Q7H&#65533;N&#65533;V&#65533;$&#65533;H,R&#65533;H~&#65533; &#65533;Z&#65533;&#65533;&#65533;N&#65533;&#65533;X^Kj&#65533;&#65533;8&#65533;&#65533; &#65533;&#65533;&#65533;4&#65533;"&#65533;&#65533;
w&#65533;&#65533;)&#65533;&#1313;&#65533;U|&#65533;;&#65533;_9&#65533;+&#65533;%&#65533;4Te&#65533;$3b&#65533; P &#65533;+&#65533;&#1793;&#65533;`E1dGG&#65533;&#65533;B&#65533;CT&#65533; &#65533;&#65533;Y&#65533;&#65533;9]&#65533;c&#65533;"&#65533;[^&#65533;
[l6&#65533;&#65533;&#65533;&#1372;7&#65533;H:&#65533;A&#65533;+I{X&#65533;$V &#65533;&#65533;	`&#65533;T!&#65533;E1&#65533;&#35115;,B&#65533;	H&#65533;&#65533;&#65533; &#65533;)xBd&#65533;$&#65533;2|Q	-&#65533;&#65533;O&#65533;&#65533;&#65533;y&#65533;&#151;&#1706;&#65533;j|&#65533;&#65533;6I&#65533;"%3&#65533;&#65533;1@L!&#65533;.|&#65533;&#65533;1&#65533;vi&#65533;t|&#65533;_x&#65533;>&#65533;&#65533;	.&#65533;"bb&#65533;&#65533;1P1&#65533;L@o&#65533;;&#65533;P&#65533;	&#65533;&#65533;&#65533;&#65533;aL&#65533;&#65533;&#65533;&#65533;&#65533;oh&#65533; &#65533;;P&#65533;&#65533;ER$&#13085;}&#65533;Z&#65533;&#65533;&&#65533;p&#65533;&#65533;&#65533;Q &#65533;,&#65533;A&#65533;c&#65533;&#65533;&#65533; &#65533;&#65533;<&#65533;l&#65533;e&#65533;T&#1941;^N&#65533;&#65533;.&#65533;&#65533;&#65533;0&#1027;5&#65533;&#65533;&#517;?&#65533;&#65533;&#65533;&#65533;D&#65533;&#65533;&#65533;d&#65533;&#65533;'&#65533;!&#65533;&#65533;&#65533;J&#65533;&#65533;
8&#65533; y2&#65533;&#65533;&#65533;&#65533;*Za&#65533;&#55255;	+P&#65533;&#65533;"%&#65533;&#65533;&#65533;&#65533;sd&#65533;8&\&#65533;&#65533;&#65533;
>\&#65533;
o&#65533;&#65533;/TRgc&#65533;&#65533;1&#65533;&#65533;&#65533;{&#65533;k&#1184;_&#65533;+&#65533;Jq&#65533;WyP&#65533;eJ&#65533;&#65533;)@-&#1537;&#65533;p&#65533;_C&#65533;&#65533;4s&#65533;"T "&#65533;`2vVR&#65533;&#65533;&#65533;e&#65533;&#65533;xMZ[s&#65533;&#65533;v&#65533;vXmO&#65533;&#65533;#	^P&#65533;&#65533; Y&#65533;&#65533;*\abL&#65533;&#65533;&#65533;&#65533;+@&#65533;
i&#65533;l&#65533;P&#65533;&#65533;;&#65533;|&#65533;&#65533;&#65533;&#65533;XU&#65533;k)&#65533;z&#65533;&#65533;&#65533;`&#65533;`&#65533;$\q&#65533;&#65533;Q)&#65533;&#65533;&#65533;[&#65533;_ b&#530;&#65533;N&#65533;,|&#65533;SB9C+&#65533;&#65533;,&#65533;&#65533;&#65533;pg&#65533;&#65533;v&#65533;3&#65533;&#65533;&#65533;
? a&#65533;Ur&#65533;&#721;4&#65533;+&#65533;I&>z&#65533;Tn&#65533;&#65533; @A&#65533;P?&#65533;:&#65533;P&#65533;W&#65533;&#65533;&#65533;3&#65533;ZP&#65533;&#65533;mh&#65533;Gl&#65533;Ko&#65533;x&#65533;&#65533;&#65533;&#65533;r&#65533;4&#65533; 
Z&#65533;&#65533;@&#290;&#65533;&#409;wL`&#65533;&#65533;&#65533;&#65533; &#65533;&#65533;&#65533;I&#65533;[i&#65533;no|x&#65533;P&#65533;j&#65533; &#65533;&#65533;&#65533;&#65533;&#65533;N&#65533;&#65533;&#65533;,&#65533;&#65533;3`\&#65533;	]&#65533;!O0&#491;&#65533;.&#65533;Go&#65533;&#65533;&#65533;&#65533; axD(&#65533;a&#65533;&#65533;&#65533;Z&#65533;&#65533;&#632;&#65533;"&#65533;@&#65533;&#65533;&#65533;&#65533;&#65533;V&#65533;|&#65533;p&#65533;&#65533;#&#65533;>`&#65533;2&#65533;&#65533;&#65533;A3:eG&#65533;Q&#65533;A	-/&#65533;&#65533;&#65533;&#65533;ex&#65533;&#65533;~wL&#65533; &#65533;&#65533;HX)&#65533;AW$[&#65533;~&#65533;(*&#65533;&#65533;P&#65533;z&#65533;&#65533;<&#1815;$~&#65533;e~I&#65533;I` 07&#65533;&#65533;&#65533;
&#65533;&#65533;&#65533;&#65533;@&#65533;&#65533;f&#65533;&#65533;$sQ&#65533;X&#65533;'A&#65533;&#65533;l&#65533;&#65533;h%&#65533;&#65533;&#65533; 0g 	&#65533;&#65533;	&#65533;pc&#65533;6 &#65533;	.&#65533;XJE&#65533;8H_E&#65533;=&#65533;&#65533;&#65533;&#65533;&#65533;G=q1: n&#65533;&#65533;&#65533;';&#65533;&#65533;`&#65533;2=&#65533;&#65533;[&#515;>&#65533;&#65533;f&#65533;tA&#65533;vq,0&#65533;]p&#65533;&#65533;&#65533;&#65533;{ U	+0:&#65533;&#65533;6&#65533;&#65533;pM&#65533;+Y(&#65533;Zht\&#65533;E&#1203;p+@<&#65533;&#65533; &#768;?RV&#65533; (4<v8. DF&#65533;6&#65533;s&#65533;&#65533;&#65533;H&#65533;  0+&#65533;&#65533;&#65533;&#448;&#691;&#65533;P&#65533;j'G|&#65533;BF&#65533;&#65533;&#65533;&#65533;&#65533;p&#65533;&#65533;&#65533;4E&#65533;&#65533;	p &#65533;f 
&#65533;&#65533;&#65533;&#65533;&#432;&#65533;P&#65533;OT&#65533;&#65533;&#65533;&#65533;&#65533;&#65533;&#65533;&#65533;&#65533;sk&#65533;&#65533;MP `o`	&#65533;&#65533;	&#65533;&#65533;&#65533;&#65533;h4rW&#65533;&#1896;&#65533;&#1959;&#65533;$y\r &#65533;Y W &&#65533;&#65533;$k&#65533;&#65533;l&#65533;&#65533;h&#65533;&#65533;1@&&#65533;&#65533; %&#1420;&#28108;!6&#65533;&#328;/:h&#65533;&#65533;r/Q&#65533;%a  EU&#65533;uxhU&#65533;&#65533;Wu&#65533;3_&#65533;&#65533;j}&#65533;&#65533;Q(&#65533;&#65533;E&#65533;&#65533;hQG&#65533;5&#65533;&#65533;t&#65533;t&#65533;&#65533;&&#65533;))&#65533;$Y&#65533;&#65533;&#65533;+&#65533;P&#65533;3&#65533;H&#65533;&#65533;# 4	&#65533;&#65533;&#65533;h7&#65533;T~&@&#65533;vT&#65533;@&#596;WC&#65533;6)B&#65533;(eI&#1492;M&#65533;&#65533;&#65533;&#65533;&#65533;&#65533;x=&#65533;&#65533;&#65533;xt!Q&#65533;a&#65533;g&#65533;&#65533;&#65533;&#65533;q&#65533;I&#65533;}T&#65533;k)k(&#65533;[&#65533;&#65533;&#65533;C&#581;&#65533;&#65533;l&#65533;&#65533;&#65533;(&#65533;$&#65533;[&#65533;.W&#65533;&#65533;I&#65533;&#65533;eYEYT&#65533;t	&#65533;Y&#65533;&#65533;)U&#823;IT&#65533;&#65533;&#65533;&#65533;j&#65533;y&#65533;t&#65533;&#65533;&#65533;Y	&#65533;&#65533;t$h&#65533;&#65533;&#65533;&#65533;I&#65533;&#65533;(3&#65533;&#65533;[Y&#600;&#65533;mY&#65533;&#65533;y/&#65533;&#65533;&#602;&#65533;&#30383;&#65533;&#65533;-&#1606;&#65533;&#65533;r&&#65533;9&#65533;&#65533;	&#65533;f&#65533;pL&#65533;&#65533;&#65533;&#65533;p&#65533;&#65533;&#65533;irg&#65533;&#65533;&#1239;[&#65533;T&#65533;I&#65533;&#713;&#65533;&#65533;&#65533;&#65533;	:F&#65533;x_T&#65533;&#2041;&#65533;H	,R&#65533;&#65533;&#65533;BdYT3	&#65533;&#65533;997&#65533;&#65533;i&#65533;)&#1480;&#3166;&#65533;&#65533;&#65533;'&#65533;'&#65533;&#65533;&#1849;&#65533;&#65533;&#65533;&#65533;	&#65533; ak&#65533;&#65533;&#65533;&#65533;&#65533;a&#552;M&#65533;&#65533; &#672;&#65533;XF&#671;G&#65533;pd&#65533;Ej&#65533;&#65533;4&#65533;&#65533;+&#65533;I&#65533;&#65533;
&#65533;y&#65533;&#65533;5kzb&#65533;Cs5 &#674;g&#65533;T&#65533;&#65533;I&#65533;&#65533;&#65533;$
B&#65533;&#1186;7&#65533;Yb2&#65533;&#65533;&#65533;&#65533;&#65533;&#65533;&#65533;8*&#65533;g&#65533;B&#65533;b&#65533;&#65533;&#609;&#65533;&#65533;HH&#65533;C&#65533;g&#65533;k	&#65533;&#65533;&#65533;&#65533;&#65533;'O&#65533;&#65533;&#65533;&#65533;5M&#65533;&#65533;&#65533;[&#65533;&#65533;&#65533;&#65533;&#65533;YJ&#65533;jA&#65533;[X&#65533;&#65533;5&#65533;&#65533;tD&#65533;Z&#65533;q&#65533;g&#65533;IZ&#65533;S&#65533;W[2&#65533;xF&#65533;$&#65533;&#65533;&#65533;+&#65533;Axz&#65533;Vh&#65533;?	&#65533;&#65533;j&#65533;&#65533;I&#65533;Z9Ij&#65533;&#228;&#60514;&#65533;&#65533;&#65533;mA&#65533;J&#65533;&#65533;W$&#65533;y&#65533;&#65533;&#147;&#1684;&#65533;&#65533;&#65533;[AA&#65533;&#65533;&#65533;PS&#65533;c&#65533;&#65533;6	 lE&#65533;&#65533;J&#65533;&#65533;w&#65533;&#65533;'&#65533;f&#65533;`&#65533;&#65533;&#65533;T&#65533;"&#65533;Q&#65533;Y&#65533;&#65533;&#65533;zJse&#65533;&#209;&#65533;c.&#65533;&D6)&#65533;*&#65533;o&#65533;&#65533;&#61525;&#65533;
,<i&#65533;&#1809;&#65533;&#65533;&#65533;8&#65533;&#65533;&#65533;$6&#595;&#65533;&#65533;&#65533;&#65533;k&#65533;&#65533;j&#65533;&#65533;&#65533;&#65533;&#65533;
&#65533;&#65533;&#65533;v&#65533;&#65533;&#65533;h&#65533;&#65533;&#1729;9,y&#65533;&#65533;&#65533;+&#65533;&#65533;&#65533;&#65533;+&#65533;&#687;@:&#65533;&#65533;q&#65533;V8B#
J&#35993; &#65533;3&#65533;[&#65533;'&#65533;{&#65533;&#65533;&#1241;hnN5&#65533;&#65533;&#65533;&#65533;M&#65533;n&#65533;h&#65533;ljX&#65533;&#65533;&#65533;)kT&#65533;!&#65533;P'&#65533;&#65533;&#65533;&#65533;&#1060;&#65533;*k&#65533;&#65533;V&#65533;7&#65533;&#65533;;&#755;=&#65533;?&#65533;A+&#65533;CK&#65533;Ek&#65533;G&#65533;&#65533;I&#65533;&#65533;K&#756;M&#65533;O&#65533;Q+&#65533;SK&#65533;Uk&#65533;W&#65533;&#65533;Y&#65533;&#65533;[&#757;]&#65533;_&#65533;a+&#65533;cK&#65533;ek&#65533;g&#65533;&#65533;i&#65533;&#65533;k&#758;m&#65533;o&#65533;q+&#65533;sK&#65533;uk&#65533;w&#65533;&#65533;y&#65533;&#65533;{&#759;}&#65533;&#65533;&#65533;+&#65533;&#65533;K&#65533;&#65533;k&#65533;&#65533;&#65533;&#65533;&#65533;&#65533;&#65533;&#65533;&#760;&#65533;&#65533;_ !&#65533;	 &#65533; ,    &#65533;&#65533; &#65533; &#65533;	H&#65533;&#65533;&#65533;&#65533;*\&#560;&#65533;&#199;#J&#65533;H&#65533;&#65533;&#331;3j&#65533;&#561;&#65533;&#463; C&#65533;I&#65533;&#65533;&#595;(S&#65533;\&#626;&#65533;&#727;0c&#668;I&#65533;&#65533;&#859;8s&#65533;&#65533;&#627;&#65533;&#991;@&#65533;
J&#65533;&#65533;&#1123;H&#65533;*]&#692;&#65533;&#1255;P&#65533;J&#65533;J&#65533;&#65533;&#1387;X&#65533;j&#65533;&#693;&#65533;&#1519;`&#202;K&#65533;&#65533;&#1651;h&#1258;]&#758;&#65533;&#1783;p&#65533;&#669;K&#65533;&#65533;&#1915;x&#65533;&#65533;&#65533;&#759;&#65533;&#2047;&#65533;L&#65533;&#65533;&#65533;&#200;+^&#824;&#65533;&#65533;&#464;#K&#65533;L&#65533;&#65533;&#65533;&#728;3k&#65533;&#825;&#65533;&#65533;&#992;C&#65533;M&#65533;&#65533;&#65533;&#1256;S&#65533;^&#890;&#65533;&#65533;&#1520;c&#734;M&#65533;&#65533;&#65533;&#1784;s&#65533;&#65533;&#891;&#65533;&#65533;&#65533;&#65533;&#65533;N&#65533;&#65533;&#65533;&#65533;&#531;+_&#65533;y&#65533; h&#993;C@] u&#65533;&#65533;; ]z&#65533;&#65533;&#65533;&#65533;&#65533;&#65533;&#65533; &#65533;&#65533;cO&#65533;&#65533;{&#65533;&#65533;&#65533;&#65533;~&#65533;<&#65533;&#65533;;X~&#65533;&#65533;&#65533;&#631;|&#65533;^{&#65533;i&#65533;|&#65533;(&#65533; &#65533;&#65533;g&#65533;&#65533;&#65533;	&#65533;&#65533;&#887; &#65533;&#65533;&#65533;`|&#65533;8 } &#65533;&#65533;&#65533;J`~&#65533;a&#65533;&#65533;&#65533;&#65533;&#839;b&#65533;+f&#65533;&#1924;,&#65533;X_&#65533;8>&#65533;&#65533;~&#65533;=&#65533;&#65533;&#65533;&#65533;&#65533;&#65533;z&#1566;&#65533;#*)&#65533;&#65533;&#65533;&#65533;&#1927;&#65533;&#65533;a&#65533;MNG$kM&#1688;d&#65533;T&#65533;&#548;&#65533;!Fx&#65533;b&#65533;&#65533;&&#65533;iz&#65533;&#2006;&#65533;&#65533;y&#65533;&#65533;W>)&#65533;7&#65533;&#65533;|
&#65533;&#65533;`&#65533;"	&#65533;f&#65533;&#65533;G&#65533;&#65533;&#65533;9&#65533;{~&#65533;&#65533; B&#1703;&#65533;&#65533;J&#1606;N&#65533;)&#2256;B&#681;&#65533;
*&#65533;)&#65533;1
h)c6&#65533;&#65533;&#27180;&#65533;&#65533;&#65533;&#65533;&#65533;k&#65533;$&#65533;&#65533;&#65533;`&#65533;&#65533;&#65533;&#43963;:&#65533;*{&#65533;J9&#29749;&#65533;&#65533; &#65533;&#65533;%&#65533;&#65533;6&#65533;&#65533;~&#65533;H&#65533;{&#65533;&#65533;n&#65533;&#65533;&#65533;v&#65533;-&#65533;&#65533;&#65533;&#65533;f&#65533;&#65533;&#65533;ut.Y&#65533;&#65533;&#2038;&#65533;n&#65533;Q&#1962;!&#65533;&#2020;&#65533;~&#65533;&#65533;&#65533;&#65533;&#65533;c&#1419;z&#65533;R&#65533;m&#65533;'-&#65533;9&#65533;)&#65533;&#65533;c&#65533;&#65533;&#65533;&#65533;&#65533;&#65533;&#65533;2&#65533;0&#65533;9B&#65533;&#65533;~2&#65533;}Sbl&#65533;&#65533;c&#65533;nwO5&~#&#65533;,&#65533;&#65533;e&#65533;-7&#65533;&#65533;&#65533;4&#65533;L&#65533;&#65533;&#65533;&#65533;Go&#65533;I&#65533;l&#65533;&#1118;&#65533;/&#65533;&#65533;K4QHG-u&#65533;&#65533;&#65533;&#65533;}O]&#65533;Sw&#65533;5&#65533;&#65533;f&#65533;&#65533;N&#65533;-&#65533;&#65533;&#65533;h&#65533;&#65533;c&#1492;&#65533;&#65533;p?&#65533;&#65533;&#65533;&#1845;MS&#65533;q&#65533;&#65533;5&#65533;&#65533;l&#65533;m&#65533;K&#65533;m&#755;&#1924;&#65533;<&#65533;&#65533;~&#65533;}&#65533;&#65533;&#65533;x&#65533;&#65533;?;&#65533;&#202;&#65533;$w&#65533;&#65533;o&#65533;&#65533;]&#65533;"qG&#65533;&#65533;&#65533;&#65533;&#65533;&#65533;{&#65533;&#1846;1&#65533;&#65533;&#65533;I&#65533;>&#65533;&#65533;xZ&#889;&#65533;&#65533;_&#65533;F:nz&#65533;&#65533;&#65533;&#65533;[&#65533;&#65533;&#65533;N&#1981;?s&#65533;~&#65533;&#65533;&#65533;ST&#65533;&#65533;&#65533;;&#65533;;&#65533;
*;w&#65533;[=&#1716;G{&#65533;&#65533;&#65533;&#65533;b&#65533;s&#65533;&#65533;&#65533;q&#65533;&#65533;&#65533;&#65533;&#65533;;&#65533;&#65533;x&#65533;&#65533;&#1767;&#65533;A)&#65533;&#65533;&#65533;&#771;&#65533;&#65533;&#65533;D&#65533;&#65533;u&#65533;Z&#65533;&#65533;&#65533;&#65533;&#65533;.|	+V&#65533;&#65533;Q&#65533;V&#65533;?t&#591;&#65533;?+&#65533;&#65533;&#65533;&#65533;&#65533;uX&#65533;:T&#65533;v&#65533;AFm&#65533;&#65533;&#65533;&#65533;}&#65533;&#65533;&#65533;F}&#65533;C&#65533;&#1752;&#65533;&#65533;g&#140;e}&#65533;
R&#65533;J&#65533;$&#171;&#65533;&#65533;&#65533;J&#65533;;6&#65533;pv#Q&#65533;&#65533;u&#65533; 0@&#65533;`&#65533;zMA&#65533;i&#65533;&#65533;(&#65533;G&#65533;l&#65533;)&#65533;p d&#65533;&#65533;6&#65533;&#65533;<`HQ&#65533;&#65533;&#65533;&#65533;>&#65533;&#65533;i&#65533;[&#65533;E+&&#65533; P&#65533;@ &#65533;&#65533;&#65533;B&#1025;t&#1027;&#65533;&#65533;h&#65533;&#65533;&#65533;&#65533;&#65533;mz2&#65533;&#1437;&#65533;&#1468;=&#65533;lZX&#65533;N0&#65533;R&#65533;&#65533;&#65533; &#65533;/&#65533;&#65533;^&#65533;&#65533;&#65533;&#65533;&#65533;&#65533;&#65533;0&#65533;&#65533;4&#65533;&#65533;&#65533;qUCO&#65533;<	>0&#65533;r=&#65533; z&#65533;&#65533;/&#65533;&#65533;g@&#1184;&#65533;4&#65533;A&#65533;gC&#65533;&#65533;&#65533;$&#65533; &#65533;&#65533;&#65533;B&#65533;D&#65533;&#65533;&#65533;wC1&#65533;v&	&#65533;2&#65533;&#65533;&#65533;0Mk^&#1246;&#65533;&#65533;TC5&#65533;I.x&#65533;6&#65533; E&#65533;&#65533;&#65533;hb&#65533;&#65533;&#65533;YG&#65533;Q&#65533; &#65533;&#65533;&#65533;P&#65533;1H&#1246;&#65533;&#1319;55&#65533;&#65533;h&#65533;aU&#65533;.P&#65533;&#65533;\&#65533;&#65533;:zB9&#65533;kd&#65533;03&#65533;&#65533;&#65533;(5&#65533;)&#65533;i&#65533;!&#65533;\&#1537;
F&#65533;&#65533;&#65533;mI&#65533;&#65533;U&#65533;8&#65533;&#65533;&#1297;;&#1536;	n`&#65533;2L&#65533;&#65533;X&#1895;5&#65533;Z&#65533;3&#52519;&#65533;&#65533;?y&#1026;LLj&#65533;&#65533;&#65533;&#65533;&#65533;&#1715;	&#65533;&#65533;&#65533;&#65533;PO&#65533;^t&#65533;j&#65533;&#65533;&#65533;J&#65533;{n&#65533;&#65533;h&#65533;&#65533;&#65533;
8Q&#65533;(&#65533;&#65533;&#65533;&#65533;&#65533;VE&#65533;UD&#1538;&#65533;&#65533;Q&#65533;&#65533;A&#65533;D&#65533;U{&#65533;&#65533;5&#65533;&#65533;&#65533;w&#65533;&&#65533;&#65533;#d&#65533;	&#65533;3f5"&#65533;&#65533;&#65533;&#65533;Z&#65533;&#65533;&#65533;!p&#65533;9&#65533;i&#65533;&#1029;,l	O&#65533;&#65533;&#65533;&#65533;&#65533;3h&#65533;&#65533;&#65533;(&#784;T&#65533;|Z&#65533;&#65533;0&#65533;&#65533;TU&#65533;&#65533;&#65533;Pl&#65533;&#65533;q&#65533;&#1027;&#65533;&#65533;$8&#65533;
Z`&#65533;$4Ab &#65533;e1&#65533;Y&#65533;b&#65533;	*&#65533;@&#65533;x&#65533;&#65533;&#65533;&#65533;&#65533;&#65533;[v{V&#65533;`&#65533;&#65533;&#65533;&#65533;&#65533;&#65533;@t %E-&#65533; &#65533;&#65533;<&#65533;&#65533;&#65533;&#65533;W&#65533;&&#65533;f&#65533;BB`V&#65533;&#65533;k&#769;&#65533;%&#65533;;`&#65533; Q&#65533;&#65533;>)&#65533;&#65533;&#65533;&#65533;d&#65533;`&#65533;&#65533; &#65533;`:&#65533;&#65533;r&#65533;&#65533;&#65533;&#65533;Rh&#65533;&#65533;'&#65533;&#65533;K9a&#65533;S[&#65533;0``_&#65533;&#65533;N&#65533;p|`&#65533;&#65533;&#65533;p&#65533;&#65533;	T&#514;&#65533;UA&#65533;&#65533;|Z&#65533;OHA&#65533;&#65533;''?&#65533;8[+&#65533;i&	&#65533; 
`&#65533;fF&#65533;&#65533;&#65533;&#65533;&#65533;9l&#65533;H6&#65533;$@&#65533;&#65533;&#65533;`Q-k9fp
@:;&#2041;8{N&#65533;  X&#65533;}MC&#65533;&#65533;&#65533;CJ&#65533; :&#65533;R #&#65533;&#65533;8&#65533;&#65533;&#65533;`&#65533;&#65533;&#65533;8
&#65533;`&#65533;Mv&#65533;@	&#65533;&#423;&#65533;  :&#65533;L&#65533;&#65533;v9P!&#65533;&#65533;&#65533;&#360;&#65533;@m8&#65533;2&#1776;&#65533;L 	&#65533; ;}&#65533;&#65533;p	&#65533;lp&#65533;$&#65533;.0!&#65533;&#65533;7&#65533;h&#65533;P&#65533;-8&#65533;&#65533;&#65533; &#65533;-l&#1327;`&#1537; &#65533;*m&#65533;P&#65533;H@&#65533;{&#65533;&#65533;j0&#65533;(&#65533;!n&#65533;&#65533;7&#65533;x&&#65533;E&#65533;)Xt&#65533;=B`&#65533;&#65533;&#65533;ZrE
&#65533; 	&#65533; &#65533;&#15663;k8C&#65533;&#1889;&#1374;&#65533;7!&#65533;/&#65533;&#65533;&#65533;e&#65533;)&#65533;&#65533;w&#65533;)&#65533;A&#65533;7&#65533;&#65533;@&#65533;&#65533;&#1948;&#65533;j(&#65533;$ &#65533;&#65533;m7&#65533;z&#65533;P  A
a&#65533;&#65533;e&#1376;&#65533;&#65533; &#65533;4
&#65533;|&#65533;-"&#65533;!&#65533;Z&#65533;&#65533;&#65533;	&#65533;Gpzx&#65533;r&#65533;R&#65533;&#65533; `&#65533; h]k&#65533;0&#65533;&#65533;&#65533;T(:&#65533;q>
&#65533;&#65533;h&#65533;O&#65533;n&#65533;g &#65533;=&#65533;PJ&#65533;6&#65533;n&#65533;&#65533;;5&#65533;&#65533;5&#65533;&#65533;M&#65533;Y)&#65533;&#65533;&#65533;&#65533;&#65533;&#65533;s(&#65533;I|CC&#65533;&#65533;jO/&#65533; &#65533;2&#65533;&#65533;i&#65533;&#1395;&#65533;&#65533;+&#65533;2,&#65533;S/&#65533;&#65533;&#65533;_a&#65533;&#65533;&#65533;&#65533;y&#65533;&#65533;&#1695;&#65533;+&#65533;&#65533;&#65533;( Q&#65533;&#65533;>&#65533;f&#65533;{&#65533;&#65533;5&#65533;&#65533;&#1909;&#65533;i&&#65533;`6!W,&#65533;o~&#65533;&#65533;W3&#65533;&#65533;Wy*&#65533;i&#65533;5&#65533;~&#65533; &#65533;6p`&#65533;%Mc0(p~&#65533;T*>&#65533;(&#65533;'&#65533;Vd?eM_&#65533;&#65533; &#65533;&#65533;_
&#65533;&#65533;&#65533;&#65533;&#65533;&#65533;*&#65533;Av|&#65533;&#65533;O&#65533;w&#65533;qb&#65533;&&#65533;[ qgq6wS]&#65533;E&#65533;&g&#65533;9&#65533;a?/&#65533;.&#65533;&#65533; &#65533;W&#65533;UfM^&#65533;P5>t=&#65533; `Fpo&#65533;&#65533;O&#65533;GI_$w&#65533;S#&#65533;&#65533;'&#65533;&#1476;&#65533;&#65533;$&#65533;[@&#65533;X&#65533;[Y 8&#65533;D&#65533;&#65533;,&#65533;&#65533; &#65533;L&#65533;t&#65533;&#65533;O[&#65533;"&#65533;p&#65533;<dy|"&#65533;!ln&#65533;z>&#65533;&#1282; 0]&#65533;S6&#65533;c&#65533; y&#65533;&#65533;X&#65533;&#65533; P:PT&#65533;SgYP` a3:&#65533;&#65533;&#65533;8#m&#65533;&#65533;&#65533;&#65533;(ST>&#65533;&#65533;6&#65533;jP &#65533;&#65533;(&#65533;&#65533;0Q |77Ma&#65533; ;RgGE"wd[h&#65533;)&#65533;9&#65533;&#65533; 6 YkG|j&#65533;5&#65533;|x&#65533;o&#65533;R>P&#65533;H_&#65533;uM	&#65533;&#65533;&#65533;0(/&#65533;'E&#65533;&#65533;&#65533;@V&#65533;#&#65533;V&#65533;UF&#65533;WV``gb&#65533;&#65533;B&#65533;&#65533; S0|k9Pb&#65533;&#65533;&#65533;|&#65533;&&#65533;x,&#65533;&#65533;~&#1942;&#65533;&#65533; vrEVB &#65533;&#65533;&#65533;u&#65533;)e&#65533;U&#65533;d&#65533;&#65533;KP&&#65533; &#65533;&#65533;R&#65533;B&#65533;&#1489;&#65533;&#65533;:Rv1&#65533;nw\ &#65533;xV&#65533;4&#65533;c&#65533;&#65533;Wj&#65533;&#65533;EI`&#65533;-B&#146;&#65533;B-&#65533;&#65533;?&#65533;+:d'$A]W7&#65533;&#65533;Wg K&#65533;&#65533;&#65533;(&#65533;&#65533;u&#65533; Q&#65533;&#65533;OZ&#65533;1 ]W&#65533;&#65533;(B]&#65533;&#65533;&#65533;&#65533;L&#65533;%&#65533;)B&#65533;9@00&#65533;&#65533;S6HG&#65533;&#65533;&;&#65533;&#65533;Aps8_ZfM&#65533;&#65533;&#65533;<&#65533;&#65533;I&#65533;&#1831;$MF&}&#65533;%&#65533;P`q&#65533;9cbPJ`~&#65533;&#65533;,X `&#65533;&#65533;a3FW&#65533;&#65533;2r&#65533;.&#65533;&&#65533;1&#65533;&#65533;yP&#65533;rL30e`s&#65533;&#65533;bpJ&#65533;&#65533;&#65533;8&#65533;&#65533;bI3&#65533;3pj`&#65533;W&#65533;&#65533;8&#65533;&#65533;&#65533;63t&#65533;&#65533;&#65533;D&#65533;&#65533;EI&#65533;,1B:ITE6( &#65533;&#65533;&#65533;&#65533;$S!&#65533;&#65533;&#65533;G>qI 0Spk&#65533;ZY&#65533;&#65533;&#65533;&#65533;&#65533;&#65533;&#65533;&#65533;&#65533;&#65533;4- y+&#65533;! &#65533;4 	YD &#65533; R@&#65533;	&#65533;Q`&#65533;3&#65533;fx&#65533;&#65533;Gsc&#65533;d@{W&#65533;`p7&#65533;5B&#65533;&#65533;zJ&#65533;3D &#65533;B&#65533;I&#65533;&#65533;A& &#65533;>&#65533;\&#65533;&#65533;?&#65533;&#65533;{&#65533;9>&#65533;& Pp9
Xc@&#65533;up6&#65533;&#65533;&#65533;2&#65533;"&#65533;;ED &#65533;L0&#65533;	&#65533;&#65533;f&#65533;8N&#65533;8&#65533;Y&#65533;n&#65533;&#65533;Z&#65533;2&#65533;&#65533;'"2&#65533;&#65533;NPK&#65533;f&#65533;&#65533;S;j&#65533;6*=j&#65533;|J;&#65533;R '&#65533;o	&#65533;&#65533;&#65533;`v`0 &#65533;&#65533;Bp 0Vp&#65533;&#65533;Q[ 2&#65533;	 3&#65533;&#65533;B&#65533; &0&#65533;Zd&#65533; x&#65533;j(&#65533;W&#65533;hDl&#65533;@&#65533;t&#65533;&#65533;@&#65533;&#65533;&#1274;|&#65533;4 ]K%!&#65533;r #fY8:&#65533;2&#65533;&#65533;r|&#65533;R&#65533;&#65533;&#65533;&#65533;&#65533;j@K&#65533;E&#65533;7&#65533;-&#65533;m&#65533;m&#65533;2g`	&#65533;p&#65533;&#65533;&#65533;0&#65533;&#65533; @&#65533;P&#65533;+	&#65533;Q&#65533;&#65533;V_k&#65533;&#65533;:`&#65533;&#65533;9*&#1489; $&#65533;&#65533;&#65533;O&#65533;&#65533;l&#65533;
&#65533;&#65533;&#65533;A&#65533;&#65533;&#65533;&#65533;&#65533;R5&#65533;&#65533;&#65533;&#65533;*&#65533;&#65533;&#65533;&#65533;&#65533;E&&#65533;+&#65533;\P&#65533;	v\\0*&#65533;_6.&#65533; uwr&#65533;UM`&#65533;&#65533;
m&#65533;Y)&#65533;a&#65533;&#65533;R&#65533;	 v&#65533;&#65533;J&#65533;/;&#65533;&#65533; S&#65533; &#65533;E7&#65533;a&#65533;-p&#65533;26&#65533;E+@	&#65533;&#65533;Zy8&#65533;L _&#65533;Yi O&#65533;&#65533;7&#65533;P(&#65533;&#65533;#"&#65533; 7&#65533;&#65533;&#65533;&#65533;&#848;&#65533;&#65533;0&#65533;oyC&#65533;B	b +P`&#65533;Y9eMfp; Nh&#65533;:&#65533;Q &#65533;] &#65533;WUG K&#756;&#65533;&#65533;+&#65533;&#65533;}K&#65533;[ &#65533;q&#65533;&#65533;K&#65533;&#65533;{&#65533;&#65533;p
r&#65533;&#65533;h#&#65533;&&#65533;&#65533;s '0d0{7Mf@&#65533;&#65533;b"&#65533;%p xp&#65533;e)&#1059;&#65533;T&#65533;&#65533;&#65533;J&#65533;&#65533;&#65533;K&#65533; ?
&#65533;&#65533;&#65533;{&#65533;&#65533;0}&#65533;wU!&#65533;&#65533;!&#65533;6|k5&#65533;&#65533;&#65533;+D&#65533;5&#65533;Gpw&#65533;i&#65533;B&#65533;o&#65533;&#65533;7&#65533;&#65533;&#65533;&#1112; h`&#30453;Z&#65533;&#65533;&#65533;&#65533;D&#65533;9?*&#65533;&#65533;tE|&#65533;D?@&#65533;W&#65533;SEP&#65533;&#65533;&#65533;&#65533;&#65533;6y&#65533;&#65533;&#27914;&#65533;&#65533;0&#65533;R % &#65533; &#65533;L&#65533;&#1226;&#65533;`&#65533;{&#65533;7;&#65533;6eSd`%&#65533;n\s&#65533;&#65533;d @&#65533;&#65533;kJ&#65533;(X:&#1154;*&#65533;S&#65533;_&#65533;{&#65533;&#65533; >&#65533;&#65533;&#65533;&#65533;+&#65533;&#65533;Po&#65533;&#65533;&#65533;A~&#65533;&#65533;V&#65533;J_&#65533;F&#65533;&#65533; v&#65533;(~D  &#65533;9&#65533;&#65533;&#65533;/ G"&#65533;&#65533;&#65533;6D&#65533;&#65533;#&#697;&#65533;&#65533;&#65533;:&#65533;&#65533;`g&#65533;&#65533;&#752;&#65533;&#65533;&#65533;V&#674;1E1&#65533;0&#65533;&#65533;i+&#8367;&#65533;#&#65533;&#65533;y\&#65533;tZ0&#65533;&#1765;&#65533;s.&#65533;Q]&#65533;k&#65533;&#65533;G&#65533; U 
&#65533;0&#65533;ZK&#65533;0n&#65533;&#65533;&#65533;&#65533;b @&#65533; p &#65533;k&#65533;&#65533;&#65533;&#65533;P?&#65533;n&#65533;%MZ @E<&#65533;&#65533;&#65533;#&#65533;&#65533;&#65533;&#65533;&#65533;[&#65533;L6&#65533;sj&#65533;/{&#65533;Y&#65533;q&#65533;0:&#65533;&#65533;}8&#65533;$&#65533;K&#24335;B&#65533;50&#65533;`&#65533;Of@&#65533;&#65533;&#65533;&#65533;&#65533;C&#65533;a&#65533;&#65533;&#65533;&&#65533;h$&#65533;&#65533;&#65533;&#65533;&#65533;&#1842;&#65533;&#1077;&#65533;&#65533;&#65533;&#65533;,&#65533;&#65533;&#1437;!T&#65533;&#65533; &#65533;8{a&#65533;&#65533;)&#65533;&#65533;&#65533;;&#65533;+(&#65533;&#65533;&#65533;m&#65533;&#65533;&#65533;&#65533;&#65533;&#65533;&#65533;&#65533;[&#65533;&#65533;&#65533;$e&#65533;&#65533;$3&#65533;n&#65533;&#65533;&#65533;&#65533;2&#65533;&#65533;  &#65533;&#65533;&#65533;xMc&#65533;&#65533;h&#65533;c&#65533;I&#65533;&#65533;&#65533;&#65533;&#65533;d|&#65533;
&#720;&#65533;&#65533;k&#65533; *Gn%&#65533;k=N&#65533;ZT.a&#65533;	&#65533;F |auM&#65533;&#65533;&#65533;&#65533; &#65533;&#65533;&#65533;&#65533;&#65533;&#1153;&#65533;&#65533;m&#65533;%r&#65533;6jn&#65533;.&#65533;&#65533;&#65533; &#65533;&#65533;&#65533;&#65533;&#65533;&#1666;&#65533;|&#65533;0&#65533;H@Oue&#65533;]&#65533;&#65533;&#65533;q&#65533;N&#65533;&#1152;&#65533;&#65533;g5&#1598;G&#65533;0&#784;&#65533;&#65533;;&#65533;&#65533;&#65533;	H`&#65533;8&#65533;D&#65533;&#65533;&#65533;&#65533; 8 &#65533;&#65533;$&#65533;&#65533;&#65533;8&#65533;&#65533;&#65533;;&#65533;-5}&#65533;&#65533;&#65533;n&#65533;@&#65533;&#65533;&#65533;&#1220;P&#65533;&#65533;4"&#65533; 8&#65533;&#65533;&#65533;&#65533;AD- &#65533;&#65533;yOe&#65533;&#65533;&#65533;H80&#65533;X}&#65533;&#65533;	&#65533;)&#65533;&#65533; &#65533;.&#65533;&#65533;&#65533;<'&#65533;&#65533;p>&#65533;T&#65533;"3 &#65533;T&#65533;&#1468;1p&#65533;&#65533;=?&#65533;&#637;@&#65533;&#65533;I&#65533;LtIQ&#65533;&#65533;p&#65533;`&#65533;&#65533;&#65533;&#65533;&#65533;W&#65533;#&#65533;&#65533;0.e&#65533;&#65533;&#65533;&#65533;&#65533;&#65533;aeP7&#65533;wi&#65533;&#65533;&#65533;&#65533;I&#65533;&#65533;x&#1230;&#65533;&#65533;&#65533;&#1239;&#65533;wp
&#528;&#65533;&#65533;]&#65533;&#65533;*`R&#65533;w+$&#65533;,&#65533;-@:&#65533;&#65533;&#65533;60M&#65533;&#65533; }x&#65533;&#65533; }&#65533;&#65533;V&#65533;&#65533;&#65533;<V`
&#65533;&#65533;&#65533;&#65533;M&#65533;&#65533; /&#65533;| /3&#65533;E&#65533;qB&#65533;&#65533;xpc&#65533;P&#65533;&#65533;t&#65533;>S&#65533;&#65533;&#65533;\&#65533;=1
&#65533;GVB &#49973;k&#65533;&#944;
O&#65533;&#65533;K&#65533;&#65533;&#143;&#65533;4j0&#65533;YUMe&#65533;0@&#65533;:&#65533;
&#65533;&#65533;&#65533;$B&#65533;C&#65533;&#65533; 7&#65533;&#448;&#65533;&#1258;&#65533;&#65533;`	7`&#65533;	&#65533;&#65533;|r &#65533;6YXw&#65533;5P&#65533;&#65533;&#65533;8&#65533;&#65533;&#65533;O&#65533;&#65533;o8 `[@
&#65533;P&#65533;&#65533;j&#65533; #&#65533;4&#65533;&#65533;>&#65533;@&#65533;&#65533;8c&#65533;&#65533;&#65533;&#65533;&#65533;&#65533;R&#65533;&#65533;&#65533;&#65533;&#65533;&#65533;Y&#65533;&#65533;&#65533;Y&#65533;&#65533;&#65533;C`V&#1022;/&#65533;"kA&#65533;&#65533;&#65533;Uh&#65533;3&#65533;&#65533;&#65533;&#65533;&#65533;q&#65533;%A&#65533;&#65533;;&#65533;&#65533;&#65533;p8&#65533;&#65533;/&#65533;&#65533; &#65533;`&#65533;&#65533;&#65533;+W&#65533;a#&#65533;WZ&#65533;&#65533;&#65533;x-&#65533;N"&#65533;&#65533;. &#65533;&#65533;&#65533;,&#65533;&#208;!&#65533;&#65533;&#65533;&#65533;&#65533;, D ~kO``&#65533;&#65533;&#65533; 5&#65533;&#65533;H*&#65533;3C?&#65533;_@!&#65533;&#65533;&#65533;&#65533;&#567;&#65533;&#65533;D \ &#65533;|&#65533;UW`&#65533;z&#65533;&&#65533;&#65533;mE&#988;&#65533;&#65533;&#65533;=&#65533;&#65533;'&#65533;&#65533;&#65533; >l&#65533;&#864;&#65533;&#65533;>p&#65533;
?5&#1697; 1&#65533;+|S&#65533;8&#65533;&#65533;&#65533;&#65533;&#65533;&#65533;&#65533;&#65533;K&#65533;&&#65533;'&#65533; 	0&#65533;&#65533;&#65533;_V&#65533;{&#65533;}&#65533;
_-&#65533;&#65533;&#65533;`x&#65533;7oC &#65533;Zu\5v&#65533;&#65533;&#65533;3&#65533;}&#65533;&#65533;mPcV , p &#65533;D&#65533;&#65533;R &#65533;&#65533;&#65533;&#65533;&#33211;&#65533;`&#65533;&#65533;&#65533;&#65533;u&#65533;=@&#65533;}SQYMf&#65533;& f&#65533;<r&#65533;#&#65533;^ /`&#65533;&#65533;&#65533;`
&#65533;po&#65533;Ap^&#65533;&#65533;9t&#284;d -&#65533;9&#65533;&#65533;&#65533;&#65533;&#65533;/x&#65533;&#65533;-&#65533;&#65533; *&#65533;&#65533;&#65533;YW5Md&#65533;Yx&#65533;&#1315;&#65533;1&#65533;&#65533;&#65533;&#65533;&#368;&#880; &#65533;&#65533;&#65533;&#65533;Z&#65533;&#65533;p&#65533;&#65533;A&#131;&#65533;&#65533;D&#65533;'@&#65533;&#65533;&#65533;H:)s&#65533;&#65533;&#65533;H&#65533;#&#65533;&#65533;9&#65533;Q&#65533;F&#65533;]&#65533;&#65533;SfL&#65533;70&#65533;fM4ix&#65533;&#306;"AEk&#65533;D&#65533;T&#65533;&#1162;&#1052;>&#65533;U&#65533;T&#65533;U&#65533;^&#346;U&#65533;U&#65533;W2V&#65533;X&#65533;d&#65533;!&#65533;&#65533;&#65533;$&#65533;-CV&#65533;S&#65533;::l&#65533;0 @&#65533;Q&#65533;-&#65533;&#65533;
&#65533;&#65533;<&#65533;&#65533;&#65533;$I2&#65533;&#65533;,zeYV&#65533;L&#65533;Vh&#65533;&#65533;3&#65533;&#65533;&#65533;g&#65533;&#65533;&#65533;&#65533;`&#65533;bM&#65533;&#65533;M&#65533;&#1882;Z&#65533;j&#1453;&#65533;&#65533;&#65533;xZ&#65533;l&#65533;e&#65533;&#65533;-&#65533;Ld&#566;#&#65533;&#65533;&#65533;k&#1181;6<Dh0&#65533;@&#65533;-c"P&#65533;&#65533;1&#65533;&#1375;%5f&#65533;&#1050;&#65533;&#65533;&#65533; &#65533;&#65533;&#65533;&#65533;3=/?@8&#65533;&#65533;&#65533;&#65533;&#65533;&#65533;&#65533;&#65533;&#65533;o&#65533;&#65533;&#65533;&#65533;&#65533;&#65533;&#65533;&#65533;L&#65533;&#65533;Bh&#65533;&#65533;B&#65533;N7&#1872;&#65533;&#340;L&#65533; &#65533;x&#65533;&#65533;&#65533;(kn &#65533;&#65533;$&#65533;&#65533;&#65533;&#65533;? &#65533;&#65533;&#65533;x&#65533;&#65533;&#65533;6{+TX&#65533;"&#65533;N&#65533;&#65533;&#65533;&#65533;G&#65533;&#65533;*6&#65533;$r&&#65533;h&#65533;d&#52090;&#65533;&#65533;9FY1&#65533;~X&#65533;&#65533;&#65533;9&#65533;24&#65533;&#65533;0pAl&#65533;2o&#12360;&#65533;dJ&#65533;&#65533;&#65533;&#65533;&#351;&#65533;&#65533;&#65533;&#65533;&4&#65533;(#&#65533;Ld,&#65533;Z&#65533;1PA]{&#65533;P>&#65533;D&#65533;
X&#65533;%.&#65533;&#65533;&#65533;&#65533;x&#13145;a|&#65533;e&#65533;;&#65533;&#65533;.&#65533;&#65533;1&#65533;02&#65533;  &#589;R&#282;)&#65533;&#65533;"&#65533;&#65533;&#65533;D&#65533;&#1331;&#65533;&#65533;&#65533;&#65533;3&#65533;@&#65533;'&#65533;&#65533;(C(XI@g]jO&#65533;&#65533;hPg&#65533;&#65533;&#65533;&#65533;j&#65533;Yk&#65533;#&#65533; 
n&#65533;&#65533;c&#65533;Y&#65533;&#822;t&#65533;f&#65533;9&#65533;[P&#65533;&#65533;-HP &#65533;&#65533;Tr&#65533;&#65533;BfiF7rG*&#65533;7R&#65533;&#65533;>&#65533;{I/!&#65533;&#65533;&#65533;X&#65533;'.&#65533;h&#4172;&#65533;&#65533;&#65533;&#65533;k1&#65533;"h7&#65533;&#65533;)&#65533;$2&#65533;b&#65533;s,*&#65533;jxB&#65533;PJ&#65533;&#65533;&#65533;&#65533;t&#65533;&#65533;&#65533;&#65533;L&#65533;Q>&#65533;c&#65533;H`&#65533; .&#65533;R&#65533; &#65533;&#65533;%R&#65533;c&#65533;5X&#65533;8C&#65533;F&#65533;&#65533;&#65533;&#65533;&#65533;b&#65533;&#65533;&#65533; 
<&#65533;b&#65533;&#65533;:&#65533;&#65533;&#65533;&#65533;v&#65533;&#65533;&#65533;F{2&#65533;	@&#65533;N&#65533;"&#65533;7R&#65533;&#65533;e&#789;y&#65533;&#284;t&#65533;&#65533;d&#65533;&#65533;&#65533;3&#65533;h*&#65533;&#65533;"f&#65533;&#65533;CJ&#65533;L&#65533;&#65533; j&#65533;Z&#65533;&#65533;28&#65533;&#65533;&#65533;5&#65533;&#65533;@&#65533;&#65533;&#65533;&#65533;&#65533;+&#65533;&#65533;P&#65533;W&#65533;&#65533;Bi&#65533;==&#65533;d&#65533;,&#65533; $0&#65533;&#65533;$Ad`&#65533;9f7U?$)$dn1&#65533;&#65533;;&#65533;&#65533;&#65533;M&#65533;H@&#65533;|&#65533;W&#65533;_A&#65533;;!/&&#65533;!D&#65533;&#65533;&#65533;^To&#65533;(&#65533;&#65533;&#65533;e&#65533;X&#65533;`&#65533;~&#65533;&#65533;&#65533;~&#65533;&#65533;&#65533;&#65533;&#65533;&#65533;@&#65533;&#65533;&#65533;:&#65533;&#65533;&#65533;`H&#65533;&#65533;E&#65533;&#65533;&#65533;&#65533;&#65533;)4Q"&#65533;&#65533;&#65533;&#65533;J@&#65533;P&#65533;&#65533;@&#65533;!&#65533;)&#65533;p&#65533;&#65533;8&#65533;b&#65533;#&#65533;U&#65533;&#544;&#65533;c&#65533;&#65533;&#65533;&#65533;&#65533;&#65533;&#65533;&#65533;&#65533;Q&#65533;&#65533;&#65533;&#65533;(k?D
d*&#1206;
|&#65533;	f&#65533;&#65533;(vA&#65533;p&#65533;K_&#65533;&#65533;2&#65533;&#65533;P&#65533;AM&#65533;&#65533;&#65533;&#65533;V4&#65533;o"YF)&#65533;P&#65533;&#65533;(E&#65533;&#65533;&#65533;!&#65533;&#65533;|&#65533;CC&#65533; &#65533;&#65533;Ud<&#65533;JKx&#65533;G&#65533; &#1103;m&#65533;R&#65533;R&#65533;&#65533;`E&#515;,1t&#65533;&_
I&#65533;&#1698;[&#65533;&#65533;kN&#65533;&#65533;5&#51329;3&#65533;&#65533; h@&#65533;&#65533;1u&#65533;&#1005;&#65533;&#65533;P&#65533;&#65533;&#65533;&#65533;&#65533;&#65533;&#65533;L >&#65533;&#65533;#&#65533;&#65533;G^&#65533;&&#65533;&#65533;d&#666;&#65533;&#65533;6@&#65533;G8BJ
\4&#65533;\^L&#65533;&#1946;&#65533;&#65533;b&#65533;&#65533;nH^&#65533;`d&#987;&#888;&#65533;0&#65533;&#65533;&#65533;Y&#65533;&#65533;K`&#65533;&#65533;&#65533;&#65533;E&#65533;&#65533;B20&#65533;&#65533;1'c&#65533;cN/&#65533;&#65533;`&#65533;)&#65533;&#65533;&#65533;Fn&#65533;8&#65533;m/ra&#65533;I={}#&#65533;*2&#65533;)ta&#728;&#1662;&#65533;&#65533;	$&#65533;&#65533;%&#65533;1'&#65533;&#1343;H b&#65533;&#65533;yr)&#65533;`,YTH&#65533;w&#65533;&#65533;`&#65533;&#65533;&#65533;&#65533;?u&#65533;Q&#65533;y&#65533; @&#65533;P #&#65533;&#65533; F2&#65533;&#65533;&#65533;hR&#665;&#65533;K&#65533;0&#65533;&#65533;
P&#65533;&#65533;&#65533;&#1239;1N&#65533;$ sg&#65533;&#65533;&#65533;9&#524;h&#65533;	&#65533;YXfzR&#65533;$&#65533;&#65533;%&#65533;&#1247;Wn&#65533;&#65533;5&#65533;u&#65533;&#65533;&#65533;9&#65533;R&#65533;&#65533;@ *x&#65533;&#65533;&#65533;&#65533;Z&#65533;&#153;MR&#65533;&#65533;&#65533;d&#65533;a`&#65533;h&#65533;i&#65533;.a  "$YM RM&#65533;V`&#65533;&#65533;@&#65533;4&#65533;A;&#65533;&#65533;&#65533;B&#65533;K&#65533;&#789;&#65533;&#65533;kl&#65533;&#65533;&#65533;&#65533;T%&#65533;&#1031;Qc&#65533;b&#65533;I"&#588;"H&#65533; &#65533;V`Y<&#65533;&#33186;R&#65533;J&#65533;&#136;'&#65533;2&#65533;&#65533;\h&#65533;&#65533;&#1807;ky([&#65533;&#65533;]&#65533;&#65533; &#65533;" &#65533;&#65533;8&#65533;0&#65533;&#65533;2)$&#65533;X&#65533;@&#65533;T`&#65533;<d&#65533;r&#65533;
&#65533;c&#65533;&#65533;0&#65533;|&#65533;&#65533;&#65533;J&#65533;&#65533;&#65533;%&#65533;&#65533;wd&#65533;M&#65533;K,&#65533;&#65533;)@p&#65533;&#65533;[&#1293;&#65533;&#65533;Bq&#65533;&#65533;&#65533;R&#65533;	' &#65533;s+fW&#65533;&#65533;&#65533;&#65533; %&#65533;&#65533;cK1&#65533;&#65533;&#65533;&#65533;&#65533;0&#65533;&#65533;Px&#65533;F&#65533;&#65533;rh&#65533;&#65533;X&#65533;&#65533;&#65533;4@8&#65533;&#65533;\&#65533;&#65533;XE2&#65533;qq	&#1505;&#65533;m&#65533;1H&#65533;,&#65533; V &#65533;%&#65533;M&#65533;F#xA&#1388;&#65533;V&#65533;|A&#65533;&#710;&#65533;%&#65533;&#65533;&#65533;uH&#65533;&#65533;'[Z&#65533;&#65533;&#65533;&#65533;k&&#1027;/&#65533;&#65533;&#65533;&#65533;|&#65533;&#601;&#65533;1&#65533;X&#65533;# &#65533;&#65533;&#65533; T&#65533;&#65533;1Y&#65533;H&#65533;J `8_JG&#65533;&#65533;.&#65533;&#65533;;kS!&#65533;E&#65533;?&#65533;&#1075;ZL&#65533;&#65533;QB&#65533;)&#65533;&#65533;&#65533;&#65533;H&#65533;&#65533;&#65533;&#65533;&#65533;&#1029;&#65533;N&#65533;&#65533;q&#65533;&#65533;&#65533;&#65533;E%&#65533;0"&#65533;ix&#65533;e&#65533;&#65533;&#65533;&#65533;&#65533; !p&#65533;s:e&#65533;&#65533;S&#65533;&#65533;&#65533;&#1581;&#65533;&#65533;H&#65533;j&#65533;&#65533;&#65533;&#65533; &#65533;
j`E,n&#65533;&#65533;&#65533;"&#65533;xeR&#65533;2\&#65533;&#65533;,&#65533;&#65533;&#65533;&#65533;:&#65533;&#65533;d+t`O &#65533;&#65533;^D,!1&#65533;&#65533;&#65533;&#65533;&#65533;n&#65533;&#65533;;Q+&#65533;&#65533;N&#65533;&#65533;B&#65533;&6-1&#65533;>&#65533;$&#65533;A&#65533;@&#65533;2&#65533;&#65533;lqU&#65533;&#65533;&#65533;&#65533;Cb`Y!&#65533;QX&#65533;&#65533;&#65533;^&#65533;&#65533;'`hB2&#65533;&#65533;&#65533;h|&#65533;&#65533;&#65533;&#65533;&#65533;&#65533;uG&#65533;69M&#65533;&#65533;0&#65533;1&#65533;&#65533;&#65533;\&#65533;&#65533;`v&#65533;&#65533;`&#65533;,&#65533;&#65533;P#&#65533;t&#65533;&#65533;2&#274;&#65533;g&#65533;BT0&#65533;U&#1743;P&#65533;&#65533;&#1287;&#65533;&#65533;1&#65533;&#65533;Y_&#65533;&#65533;&#65533;c&#65533;v&#65533; &#65533;)&#65533;
&#1296;I&#65533;&#65533;el&#65533;&#65533;Tu&#65533;I&#65533;(&#65533;&#65533;&#65533;&#65533;t&#65533;&#65533;&#65533;G&#65533;&#65533;;&#65533;S&#65533;*&#65533;`B&#65533;&#65533;!&#65533;&#65533;{&#65533;&#65533;f&#65533;I 
t&#65533;3&#65533;&#65533;2.Xs&#65533;&#65533;!&#65533;&#65533;.Gpe*~!~OJ&#65533;&#65533;Y/L&#1096;$&#65533;>jG&#65533;=&#65533; &#65533;&#65533;&#65533;&#65533;1CP &#65533;u&#615;&#65533;&#65533;&#65533;U{&#65533;&#1078;"`&#65533;@&#65533;`&#1919;Q3&#65533;&#12242;&#65533;&#65533;@I&#65533;&#65533;N0cP.&#65533;/&#65533;a`pO&#65533;&#65533; &#65533;&#65533;r<6&#65533;B&#65533;&#65533;&#816;&#65533;&#65533;0&#65533;%&#1536;@&#65533;&#65533;=&#1633;5&#65533;[?&#65533;&#65533;&#65533;&#65533;Dk&#65533;&#65533;&#65533;U&#65533;&#65533;D0&#65533;&#65533;&#65533;/&#65533;9&#65533;&#65533;7&#65533;&&#65533;&#65533;&#65533;r:&#65533;&#65533;&#65533;&#65533;50&#65533;X&#1540;V &#65533;Y&#65533;&#65533;s dx&#65533;,PP0&#275;Y&#65533;6&#65533;-&#65533;&#65533;	6&#1545;&#65533;&#65533;	3Hx&#65533;X&#65533;&#65533;&#65533;A&#65533;?&#65533;&#65533;=i	&#65533;V`_X&#65533;2h&#65533;&#65533;&#65533;0>&#65533;&#65533;v&#65533;&#65533;&#65533;	&#65533;&#65533;&#65533;&#65533;&#65533;&#65533;)0&#65533;)&#65533;@&#65533;&#65533;`&#65533;&#65533;!&#65533;&#65533;a&#65533;X&#65533;$'&#65533;&#65533;Ri&#65533;!&#65533;&#65533;3&#65533;!&#65533;K58&#65533;%
 &#65533;&#65533;0;&#65533;&#65533;2&#65533;;&#65533;64&#1333;&#65533;9A&#65533;H&#65533;$&#65533;#la&#65533;6ph&#65533;4&#65533;&#65533;&#721;&#65533;|E&#65533;:&#65533;&#65533;h&#65533;&#65533;&#65533;&#65533;0"&#65533;:&#65533;cH&#65533;q&#65533;&#65533;&#65533;XX&#65533;&#65533;'&#830;&#1107;&#65533; P&#65533;.8&#65533;&#65533;&#65533;&#65533;-&#65533;/&#65533;S&#809;VDU&#783;{r&#369;0&#65533;&#65533;&#65533;&#65533;@&#65533;~&#65533;b&#65533;<0&#65533;&#65533;h&#65533;!v#=&#65533;0!&#65533;+&#65533;&#65533;&#65533;x  2@YK&#65533;&#65533;`&#65533;W&#65533;8&#65533;S&#65533;&#65533;&#65533;&#65533;;&#65533;&#1537;"&#65533;B&#65533;h&#65533;&#65533;Z&#65533;X &#65533;&#65533;;&#65533;6&#65533;q&#65533;w,&#65533;x|I]J&#65533;	`&#65533;E&#1029;&#48734;bX&#65533;H&#65533;&#65533;;O&#65533;?&#1305;&#65533;&#65533; &#65533;&#65533;#&#543;&#65533;&#65533;*&#65533;U &#65533;e&#65533;e&#65533;, =&#65533;&#191;&#65533;Z&#65533;&#65533;
&#65533;&#65533;X%&#65533;.&#65533;:&#65533;&#65533;%&#65533;&#65533;&#65533;&#65533;&#65533;&#65533;!&#65533;&#65533;&#65533;&#65533;&#65533;&#65533;r;&#65533;X1&#65533;0P &#65533;&#65533;@Y&#65533;=&#65533;&#65533;^)\k3&#1473;&#65533;&#65533;&#65533;(&#65533;&#65533;V &#65533;Rf&#65533;&#65533;&#65533;&#65533;&#65533;&#65533;&#65533;z&#65533;&#65533;&#65533;% &#65533;&#65533;>P<
@KV&#65533;&#65533;&#65533;&#1295;m&#65533;K&#65533;t&#65533;&#65533;&#65533; 9&#65533;&#450;"e&#65533;VP0&#65533;:&#831;&cG&#65533;2&#65533;&#65533;4&#65533;! 
&#65533;&#65533;K&#65533;&#65533;&#65533;)&#65533;&#65533;zD-&#65533;&#65533;&#673;D&&#65533;&#65533;&#65533;A&#65533;&#65533;*h'&#1114;&#65533; &#65533;&#65533;&#65533;&#65533;j&#65533;&#65533;!M&#65533;8M&#65533; &#65533;&#65533;(&#65533;&#65533;X`&#65533;&&#65533;&#65533;^&#65533;&#1042;&#65533;&#65533;&#65533;&#65533;C&#65533;,7=yB&#65533;&#65533;&#65533;*0aH&#65533;&#65533;7&#65533;`Y&#65533;D:%V&#65533;O&#65533;&#65533;&#65533;&#65533;&#65533;=X-@0&#65533;&#65533;1&#65533;&#65533;&#65533;&#65533;D&#65533;<&#65533;&#65533;N&#65533;@3&#65533;I7&#65533;&#65533;&#65533; 0&#65533;nj&#65533;Uid&#65533;&#65533;" &#65533;&#65533;&#65533;{;&#65533; &#65533;r&#65533;&#65533;* &#65533;U&#65533;&#65533;`&#65533;&#65533;&#65533;&#65533;&#65533;&#65533;t@!&#65533;&#65533;w5X&#65533;)&#65533;C&#65533;48.x&#65533;?]&#65533;&#65533;&#65533;&#65533;Mf1&#65533;4&#1674;&#65533;&#65533;&#65533;8.A&#65533;d .&#65533;&#65533;&#65533;&#65533;&#65533;5{&#65533;&#65533;&#65533;&#202;8&#65533;&#65533;&#65533; &#65533;gCOX&#514;` 0&#65533;&#65533;&#132;Q&#65533;&#65533;&#65533;/0&#65533;Od&#65533;z&#65533;&#65533;&#65533;&#65533;,&#65533;<
+M'&#65533;L-&#65533;&#65533;&#65533;&#65533;0&#65533;&#514;K&#65533;&#65533;py>jL&#65533;/&#65533;&#65533;&#65533; &#65533;9&#65533;XKC`&#65533;&#65533;&#65533; $&#65533;&#65533;E&#65533;&#65533;&#65533;&#1687;&#65533;&#65533;DHM%&#65533; P &#65533;&#65533;X5*&#65533;,p(&#65533;=&#65533;|&#65533;u&#65533;%J&#65533;&#65533;&#65533;&#65533;L&#65533;&#65533;&#65533;&#65533;&#65533;@Npb&#65533;&#65533;gP&#65533;Th&#65533;,&#65533;l&#65533;&#65533;&#65533;&#65533;j&#65533;&#65533;<&#65533;&#65533;&#65533;&#65533;@&#65533;@&#65533;&#65533;&#65533;&#65533;&#65533;&#65533;8&#65533;&#65533;R&#65533;&#65533;&#65533;G&#65533;Z &#65533;&#65533;r&#65533;J&#65533;e&#65533; &#65533;HM&#65533;Z&#65533;!Yi&#65533;
_&#65533;V&#65533;&#65533;3|&#65533;&#65533;,D&#516;_&#65533;&#65533;&#65533;&#65533;Y &#65533;0&#65533;5&#65533; &#1537;	&#65533;W&#65533;*&#65533;`,&#65533;&#65533;&#65533;+`U&#65533;Q'b\&#65533;&#65533;'&#65533;&#65533;
(&#65533;r&#65533;6)&#65533;8OT&#65533;,,--x&#65533;&#65533;&#65533; &#65533;&#1674;&#65533;`&#65533;&#65533;&#842;&#65533;&#65533;2&#65533;&#65533;&#65533;&#65533;70&#65533;&#65533;&#65533;&&#1952;&#65533;B`%0&#65533;0&#65533;8&#65533;&#65533;8&#1620;&#65533;u&#65533;52%&#65533;Z&#65533;&#65533;&#65533;f&#65533;&#65533;D&#65533;&#65533;"X:&#65533; 
&#65533;8&#65533;&#65533;0 
&#65533;&#65533;&#65533;&#65533;>&#65533;'&#65533;&#65533;q2&#65533;r&#65533;&#65533;&#65533;&#983;pZ&#65533;x+&#65533;&#1397;&#65533;X\&#65533;&#65533;h%<&#65533;&#65533;&#65533;{&#65533;\&#65533;D&#65533;&#65533;W&#65533;Q&#65533;&#65533;&#65533;- &#65533;&#65533;&#65533;>T&#65533;&#65533;&#65533;&#65533;>&#65533;Y&#65533;`B&#65533;WF|&#65533;f&#65533;H8&#65533;&#65533;B&#65533;l&#65533;&#65533;P&#65533;&#65533;&#65533;&#65533;%&#65533;4 &#65533;+0&#65533;&#65533;&#65533;&#464;&#65533;@b\&#799;&#65533;{\&#65533;&#65533;5&#613;V&#1357;&#65533;y	&#65533; `Z&#65533;&#1854;	]8eX&#65533;a@
&#65533;*&#1373;&#624;&#65533;P&#65533;&#65533;&#65533;78\&#65533;p&#65533;f JH&#65533;$&#65533;&#65533;Z&#65533;BI&#65533;&#65533; &#65533;&#65533;&#65533;1&#65533;h&#65533;&#821;&#65533;!&#65533;&#65533;
&#65533;M
{&#65533;-&#65533;&#65533;B&#65533; Y&#65533;(Zah&#65533;H&#65533;+&#65533;]8&#65533;j .&#65533;] &#65533;_JP&#65533;%&#65533;=Y&#65533;&#65533;( &#65533; (`&#65533;d&#65533;!&#65533;0&#65533; &#65533;]&#65533;&#65533;&#65533;
	6&#65533;&#65533;1&#65533;	&#65533;&#65533;&#65533;2&#65533;&#65533;&#65533;U&#65533;&#65533;&#65533;&#65533;&#65533;W&#65533;23U,e8%a&#65533;PUky&#65533;p&#65533;"&#65533;f&#65533;&#65533;]% =&#65533;P&#53440;&#65533;&#65533;&#65533;(,&#65533;&#65533;&#65533;&#65533;&#65533;L8]&#65533;A&#65533;@H%V&#1518;H&#65533;&#65533;&#65533;&#65533;b&#65533;E&#65533;&#65533;&#65533;&#65533;V&#65533;&#65533;L&#65533;&#65533;&#65533;f&#65533;&#65533;6&#65533;&#65533;&#65533;F\3'8&#65533;"ha&#65533;r`&#65533;&#65533;5HHGc#&#1928; 8 &#65533;&#65533;@&#65533;'M&#65533;&#65533;?&#65533;&#65533;&#65533;d&#65533;&#65533;	d&#65533;h&#65533;&#65533;&#65533;(&#65533;`CX&#65533;G&#65533;&#65533; 	h&#65533;&#65533;&#65533;&#1955;&#65533;&#65533;%&#65533;&#65533;V&#65533;&#65533;&#65533;2&#256;0&#65533;8<?&#65533;`+ n&#65533;F&#65533;&#65533;&#65533;&#65533;&#65533;&#65533;?|&#65533;&#65533;8&#65533;i&#65533;)8&#65533;&#65533;&#65533;&#65533;D&#65533;j&#65533;av
&#65533;=Mc&#65533;
&#65533;&#65533;8&#65533;&#65533;\&#517;F&#65533; &#65533;&#65533;U&#65533;- &#65533;D8^&#65533;&#65533;&#490;&#65533;a&#65533;&#65533;/(<AK7.&#65533;&#65533;@&#65533;8&#65533;H&#65533;%&#65533;&#65533;&#65533;*&#65533;&#65533;&#65533;4@&#65533;2#&#65533;%g&#65533;@ 
&#65533;!&#65533;3&#65533;&#65533;!&#65533;P !&#65533;&#65533;y&#65533;&#65533;&#65533;&#65533; &#65533;T&#65533;&#65533;&#65533;&#65533;x^:!&#65533;A&#65533;PN@&#65533;&#65533;aLx&#65533;&#65533;&#65533;#&#65533;=s&#65533;8S&#65533;&#65533;&#65533;-&	b&#1028;,&#65533;
&#65533;&#65533;&#65533;&#1162;0  %&#65533;iz&#65533;&#65533;&#65533;&#65533;yjX&#65533;pH x``&#65533;&#65533;&#65533;&#65533;&#65533; 	 ?&#65533;r&#65533;&#65533;&#65533;&#65533;y&#65533;j&#65533;h4&#65533;@&#65533;v3&#65533;`&#65533;D&#65533;&#65533;&#65533;*M&#65533;&#65533;&#65533; O&#65533;[KU0R&#1541;&#65533;)&#65533;eF(&#65533;0Y`vc\&#65533;&#65533;&#65533;&#65533;&#65533;p&#65533;P&#65533;9&#65533;x&#65533;&#65533;&#65533;/&#65533;&#65533;&#65533;J&#65533;&#65533;P &#65533; &#65533;
&#65533;1tZ&#65533;&#65533;&#65533;h&#65533;&#65533;&#65533;&#65533;&#65533;C&#65533;&#65533;&#65533;/&#65533;C&#65533;T:&#65533;&#65533;&#65533;l c&#1028;(p&#523;&#65533;@&#65533;&#65533;r (W8&#65533;&#65533;j&#65533;j&#65533;_@&#65533;"H&#65533;&#65533;&#65533;&#65533;)h&#65533;&#1046;&#65533;&#65533;4&#65533;]`(I &#65533;`&#65533;&#65533;N&#65533;c&#65533;P   &#65533;&#348;&#65533; `+&#65533;&#65533;(x&#65533;&#65533;&#65533;&#65533;glS	&#65533;&#65533;~&#65533;&#65533;&#65533;&#156;&#918;&#65533;$c&#65533;(&#65533;&#65533;&#65533;B?|&#65533;)Xc&#65533;&#65533;&#65533;9&#65533;&#65533;&#65533;D &#65533;&#65533;&#65533;;_&#65533;&#65533;&#65533;&#65533;&#65533;b&#65533;&#65533;Kh>&#65533;[&#65533;&#65533;%&#1024;&#65533;&#65533;&#65533;6&#65533;0&#65533;&#65533;&#65533;J&#65533;&#65533;X&#65533;&#65533;&#65533;-&#65533;2 08P&#65533;bN&#65533;&#65533;&#65533;&#862;j&#65533;&#65533;&#644273;H,&#65533;&#65533;&#372;/&#65533;&#65533;P`&#65533;$&#65533; +p&#65533;ax>i
&#65533;D&#65533; &#1470;&#65533;&#65533;&#65533;&#1722;&#65533;K8&#65533;q&#65533;&#65533;Jx&#65533;)&#65533;&#65533;&#65533;#&#65533;r&#65533;&#65533;S&#65533;&#65533;&#65533;q&#65533;2&#65533;&#65533;&#65533;&#65533;"p0&#65533;&#65533;[&#65533;U&#65533;&#65533;t&#65533;&#49894;&#65533;6@ &#65533;	&#65533;&#65533;&#65533;x&#65533;P&#65533;0&#65533;ZOXc&#1495;&#65533;%p$&#65533;&#65533;&#65533;&#1456;	&#65533;&#65533;&#65533;&#65533;&#65533;}<&#65533;&#65533;u&#65533;N &#65533;2|&#65533;&#65533;SK&#65533;(&#65533;r&#65533;&#65533;# .!&#65533;&#65533; >&#65533;&#65533;&#65533;&#65533;&#683;&#65533;p -&#517;&#65533;'2&#65533;Q&#65533;&#65533;,&#65533;&#65533;&#65533;&#65533;3&#65533;4t3&#65533;-v&#65533;&#65533;G&#65533;[&#65533;	&#65533;G8}x&#65533;P&#65533;&#65533;}|&#65533;JV&#65533;&#65533;6(&#65533;&#65533;+&#65533;&#12768;&#65533;5&#65533;i&#65533;&#65533;&#65533;2&#65533;&#65533;J&#65533;&#65533;&#65533;a6&#65533;&#65533;&#65533;T&#65533;&#65533;&#65533;&#65533; &#65533;(Y&#65533;H?&#65533;&#65533;@U 1&#65533;&#65533;&#65533;u&#65533;&#65533;&#65533; &#65533;G&#65533;a&#65533;&#65533;&#65533;/g&#65533;Lh&#65533;) L&#65533;&#65533;&#65533;&#65533;F&#65533;w&#65533;&#65533;&#65533;8&#65533;&#65533; 0&#65533;&#65533;u&#65533;&#65533;O%&#65533;q&#65533;/x&#65533;&#65533;&#65533;^&#65533;&#65533;&#65533;&#65533;&#65533;&#65533;&#65533;&#65533;\&#1708;&#65533;&#65533;QQ)&#65533;&#65533;&#65533;LP&#65533;_&#65533;*&#65533;H&#65533;W&#65533;&#65533;-&#65533;&#65533;;&#65533;m _81`&#65533;H &#65533;&* 'P&#65533;+X&#65533;&#65533;6&#65533;;&#65533;&#65533;&#65533;&#65533;I&#65533;&#65533;&#65533;(Z&#65533;?P%&#65533;&#65533;&#65533;&#65533;&#65533;I&#65533;&#65533;&#65533;&#194;&#65533; &#65533;&#65533;&#65533;&#65533;&#65533;&#65533;&#24957;5JlU&#65533;E &#65533;&#65533;>@}&#65533;&#65533;>o&#65533;&#65533;&#65533;%&#514;B&#65533;&#65533;&#65533;N1&#65533;I SiD&#65533;Q&#65533;&#65533;&#65533;&#65533;&#1658;O&#65533;&#65533;C&#65533;`%{f&#65533; &#65533;e&#65533;t5rA&#65533;&#4104;	&#65533;XQ"&#396;7r&#65533;&#65533;&#65533;&#65533;A&#296;))&#65533;&#65533;8b&#65533;&#65533;&#65533;%&#65533; 
&#65533;f&#65533;&&#924;:w&#65533;&#65533;&#65533;&#65533;'P&#65533;/^&#65533;i&#65533;(&#1188;J#&#65533;&#65533;r&#65533;K&#65533;	&#65533;&#65533;&#65533;&#65533;&#65533;Y&#860;93&#65533;&#565;&#65533;&#65533;d&#65533;&#65533;!&#65533;&#65533;&#65533;'n2k&#65533;&#65533;Y1U&#65533;&#65533;&#65533;&#65533;&#65533;D&#65533;g]~&#1355;&#65533;V)H>$( s#&#65533;&#65533;O&#65533;&#65533;\&#65533;2&#65533;&#65533;*&#65533;|&#65533;&#65533;&#65533;^&#65533;&#858;{#&#65533;M&#65533;zds&#65533;D&#65533;4&#256;b&&#857;*-85m{b&#65533;Aw&#65533;&#65533;&#65533;&#65533;&#65533;&#331;&#65533;.nii&#65533;x&#65533;&#65533;t1	<&#65533;&#65533;&#65533;&#65533;-&#65533;d&#65533;B)B&#65533; &#65533; N&#65533;lv]&#65533;1Y&#65533;&#65533;hH`&#65533;&#65533;&#65533;&#65533;&#65533;&#65533;&#65533;eV&#65533;W%"Lu>U&#65533;c&#65533;&#65533;&#65533;sO%&&#65533;&#65533;&#65533;_{&#65533;&#65533;1&#65533;&#65533;Bx\c&#65533;&#65533;&#65533;
DX!F:&#65533;&#65533; &#65533;&#65533;=T&#65533;o)&#65533;&#65533;&#65533;P-&#65533;&#65533;b&#65533;&#65533;(&#65533;p3&#65533;DZF&#65533;&#65533;&#65533;@m,R&#65533;&#65533;&#65533;-&#65533;&#65533;*&#65533;H&#65533;S&#65533;&#65533;&#65533;0&#65533;&#65533;&#1355;(cp` X C&#65533;&#65533;&#65533;A&#65533;l&#65533;&#65533;-&#65533;&#65533;@T&#65533;&#65533;h&#65533;&#65533;&#65533;&#65533;&#65533;z&#65533;&#65533;1\ry'T&#816;'P&#65533;aj&#65533;&#65533;QsE0&#65533;B&#65533;`&#65533;&#65533;&#65533;&#1695;U&#65533;"&#65533;&#65533;&#65533;v&#65533;&#65533;&#65533;Zz&#65533;&#65533;f&#65533;dDq&#65533;&#1166;<&#65533;&#65533;&#65533;-&#65533;&#65533;&#65533;U3&#65533;&#65533;&#65533;Jg&#65533;&#65533;	1A&#65533;KXQt&#65533;&#65533;1&#65533;0#+}&#65533;4#L)&#65533;p&#65533;&#65533;i&#65533;vi&#65533;Pi&#65533;&#65533;	iR&#65533;&#65533;\"&#65533;3&#65533;&#65533;&#65533;JO&#65533;&#65533;P&#65533;4&#65533;&#65533;N0 &#65533;&#65533;&#65533;&#65533;&#65533;&#65533;P&#65533;;&#65533;P&#65533;.&#65533;&#65533;F&#65533;Vt&#65533;G&#65533;&#1672;-{&#65533;j&#65533;&#65533;fC&#65533;&#65533;&#65533;1&#65533;&#65533;Gz[@&#65533;&#65533;G.&#65533;&#65533;&#65533;&#65533;&#65533;&#65533;&#65533;$? &#65533;gQifJoj. j0&#65533;&#65533;&#65533;!&#65533;IK&#65533;&#65533;-s&#65533;&#1163;&#65533;J&#65533;&#65533;&#65533;$k/&#65533;A&#65533;<4K&#1878;&#593;&#65533;iBT&#65533;&#65533;&#65533;Z'l&#65533;~&#65533;&#65533;2&#65533;zUL"6Z  &#65533;&#65533;"v{-S&#65533;/&#65533;q&#65533;&#65533;&#65533;\&#65533;&#65533;{&#65533;&#65533;&#65533;&#65533;&#65533;#&#65533;t&#65533;&#65533;&#548;&#65533;/(&#65533;&#65533;&#65533;z[&#65533;z&#65533;}&#65533;&#65533;AK&#65533;&#65533;D[(&#65533;Pm&#65533;s&#65533;2&#65533;C&#65533;&#65533;&#65533;$X^&#65533;&#65533;&#65533;1&#65533;&#65533;&#65533;&#65533;&#65533;Rad j&#65533;"K&#65533;&#65533;y&#65533;Y2&#65533;|&#65533;&#65533;&#65533;&#65533;XS&#65533;&#65533;&#65533;&#65533;&#65533;p&#65533;d(&#65533;^[}&#65533;&#65533;2&#65533;&#65533;&#65533;&#65533;&#65533;2&#65533;&#65533;&#65533;:&#65533;,&#65533;&#65533;&#65533;{&#65533;b&#21999;&#65533;&#65533;&#65533;e&#65533;&#65533;Q&#65533;&#65533;#S&#65533;!&#65533;e-&#65533;&#65533;&#65533;1&#65533;4a&#65533;&#65533;%&#65533; &#65533;&#65533;I*X&#65533;&#65533;&#65533;d&#65533;&#65533;Cj&#65533; &#65533;&#1325;%&#674;&#65533;C&#65533;B&#65533;`&#65533;Q&#65533;&#65533;/2&#65533;%&#65533;$#d&#65533;&#65533;h&#65533;?&#65533;9&#65533;&#65533;&#65533;
3BZ&#65533;x&#65533;&#65533;T&#65533;&#65533;&#65533;%."0&#65533;&#65533;&#1033;&#65533;&#65533;!&#65533;&#65533;D^P&#65533;hq&#65533;&#65533;&#65533;Q	^8&#65533;ybF.&#65533; ,&#65533;&#65533;&#23265;&#65533;ld&#65533;
&#65533;&#65533;r&#65533;&#65533;0sP&#65533;a	.p&#65533;&#65533;&#65533;&#65533;].&#65533;nJIH&#65533;&#65533;&0&#65533;@ @&J&#65533;&) $@&#65533;'&#65533;&#65533;&#65533;&#65533;`3v&#65533;#$&#65533;J{8&#65533;&#65533; &#65533;%&#65533;&#65533;&#65533;h&#65533;&#65533;&#140;X&#65533;a.`@&#65533;&#65533;G&#65533;&#65533;&#65533; &#65533;@
&#400;&#65533;&#65533;&#65533;&#65533;&#65533;&#65533;h&#65533;&#65533;"&#65533;&#65533;Y&#65533;&#65533;&#65533;HV&#65533;7&#65533;'%&#65533;&#65533;&#65533;H&#65533;d&#65533;&#65533;v&#65533;	&#65533;&#65533;%&#65533;&#65533;&#65533;S&#65533;&#65533;)&#65533;"&#65533; &#65533;|&#65533;&#65533;Jp&#65533;&#65533;|&#896;S 
&#65533; t&#65533;E&#65533;0&#65533;X&#65533;&#65533;%8S &#65533;&#65533;&#65533;&#65533;h &#201;&#65533;6&#65533;Bj&#65533;
K+&#65533;&#65533;&#65533;&#65533;&#65533;[&#65533;&#65533;\&#65533;v&#65533;&#65533;&#65533;&#65533;&#65533;9&#65533;&#65533;<&#65533;i&#65533;=&#65533;4 &#65533;*z1_&#65533;b&#65533;&#65533;&#65533;nYD&#65533;XIH&#65533;&#65533;/&#65533;&#65533;&#65533;&#65533; &#65533;&#65533;&#1025;P*}[A&#65533;@&#65533;b&#65533;&#65533;h^&#65533;&#65533;&#65533;Dt&#65533;h&#65533;&#65533;L*06&#65533;b&#1484;&#65533;!&#65533;1&#65533;J"	PS&#65533;&#65533;&#65533;&#65533;&#65533;&#65533;Pq(X&#65533;&#65533;G&#65533;^JG`A^q&#878;4&#65533;&#65533;x&#65533;&0V&#65533;z&#65533;d&#65533;@d@&#65533;V,&#65533;j|&#65533;&&#65533;&#65533;$&#65533;q9b&#65533;	&#65533;&#65533;W4&#65533;Z&#65533;&#65533;&#65533; &#1475;J&#65533;q3a@8&#65533;&#65533;U&#65533;&#65533;&#65533;&#65533;&#65533;&#65533;&#65533;Q<&#65533;HDq]-&#65533;
#&#65533;&#65533;&#65533;D&#65533;jG&#65533;	\&#65533;&#65533;&#65533;RW
@&#65533;uj&#65533;&#65533;&#65533;&#65533;&#65533;=&#65533;&#65533;	k&#65533;3&#65533;!&#65533;@p&#65533;&#65533;&#65533;&#65533;&#65533;P&#65533;LAn&#65533;&#65533;!&#65533;F&#65533;&#65533;	8&#65533;Yh&#65533;q&#65533;iO&#65533;'X&#65533;&#65533;\&#65533;j&#65533;&#65533;&#65533;,X&#65533; @\&#65533;&#65533;&#65533;&#65533;&#65533;&#1670;&#65533;&#65533;?&#65533;E&#65533;&#65533;Q&#65533;@0&#65533;K&#65533;R$&#65533;&#65533;&#65533;z&#65533;u]X`&#65533;G&#65533;&#65533;K,)&#65533;`&#65533;8&#65533;&#65533;p$&#65533;&#65533;tP&#65533;
3z&#65533;&#65533;Al!&#65533;&#65533;&#65533;&#65533;%&#65533;&#65533;&#65533;ac&#65533;Q5\xa&#65533;&#65533;&#65533;1&#65533;W&#65533;&#65533;&#65533;}&#65533;&#65533;q C&#65533;QN&#65533;&#65533;*&#65533;&#65533;L&#65533;Vn&#65533;S@	&#65533;K#&#65533;z&#65533;'&#65533;P&#65533;&#65533;&#65533;&#65533;C&#65533;&#65533;&#65533; #&#65533;&#65533;><d3&#65533;&#65533;
IxZEh&#65533;&#65533;H &#65533;&#65533;&#65533;x&#65533;|&#65533;&#65533;&#65533;=&#65533;2!N&#65533;&#65533;dL9&#65533;&#65533;E&#65533;&#65533;&#65533;_T &#65533;&#65533;&#65533;K&#65533;n&#65533; &#65533;(&#65533;&#65533;&#65533;4&#65533;&#65533;&#65533;KCj&#65533;&#65533;*<&#65533;8,&#65533;LA&#65533;%&#65533; 3&#65533;[&#65533;&#1612;&#65533;&#65533;AVD&#65533;os &#65533; &#1057;&#65533;X&#65533;&#65533;&#65533;&#65533;W@&#65533;#&#65533;Up&#65533;&#65533;o&#65533;t&#65533;&#65533;m&#65533;&#65533;&#65533;&#65533;&#65533;&#65533;&#65533;	*H&#65533;&#65533;&#65533;TD@-jKp\q^2~&#1099;G8$Y&#65533;Y&#65533;&#65533; &#65533;bx&#65533;&#65533;&#65533;0&#65533;&#65533;&#65533;]&#65533;&#65533;C&#65533;i
&#65533;&#65533;`&#65533;o_&#65533;&#65533;&#65533;&#65533;&#65533;&#65533;N&#65533;&#65533;n&#65533;&#1662;&^x&#65533;	w@&#65533;&#65533;*a&#65533;&#65533;N&#65533;&#1917;&#65533;}Z&#65533;&#65533;&#65533;&5&&#65533;HA&#65533;&#65533;0Is&#65533;F@L&#65533;B&#65533;N608+T@&#65533;&#65533;&#222;c&#65533;[ &#65533;&#65533;&#65533;&#65533;&#65533;yv&#65533;&#65533;ZX"^&#65533;x&#65533;
&#65533;q&#65533;&#65533;&#65533;)&#65533;&#65533;&#1431;&#65533;&#65533;&#65533;&#65533;z8&#65533;JE&#65533;&#65533;&#65533;z&#65533;>0&#65533;t&#65533;N{Z&#65533;ErLhC$&#65533;&#65533;a&#65533;b/&#65533;&#65533;3&#65533;&#65533;>&#65533;@&#65533;&#65533;&#1331;&#65533;`&#65533;&#65533;U8L&#65533;&#65533;?u&#65533;&#1834;&#65533;&#65533;&#65533;&#65533;&#65533;F&#65533;&#65533;&#65533;1@!xv$&#65533;&#65533;a&#65533;&#65533;&#65533;B&#65533;&#65533;&#65533;&#65533;&#65533;T&#65533;&#65533;<&#65533;&#65533;&#65533;&#65533;E"&#288;&#65533;X956&#65533;`S
&#65533;&#65533;"&#65533;&#65533;o&#65533;}3&#65533;Q&#65533;H&#65533;}(&#65533;&#65533;&#65533;ao&#65533;?&#65533;&#65533;m^_&#65533;&#65533;QB.&#65533;<&#16807;&#65533;g.-&#65533;A"&#65533;+&#65533;#q&#65533;U&#65533;&#65533;h&#65533;&#65533;6"&#65533;_}&#65533;]&#65533;&#65533;&#65533;( [8;&#65533;8&#65533;W,C-&#65533;&#65533;&#65533;&#1214;&#65533;#A&#65533;$&#65533;Z&#32603;3$8D&#65533;AT	1&#65533; B&#65533;UM&#65533;&#65533;0&#65533;B$&#65533;H	&#65533;&#65533;&#65533;&#65533;KTI` 0&#65533;&#65533;&#521;2&#65533;B&0&#65533;&#65533;=&#65533;&#65533;&#65533;&#65533;&#65533;c&#65533;L&#65533;&#65533;&#65533;&#65533;&#65533;&#65533;&#65533;&#65533;&#65533;&#65533;&#65533;i&#65533;&#65533;&#65533; &#65533;&#65533;(&#65533;&#65533;&#65533;UM&#65533;&#65533;AL04&#553;1@&#65533;&#65533;>&#65533;&#65533;@ &#65533;&#65533;-T&#873;&#65533;&#65533;&#65533;&#65533;&#65533;)&#65533;aQ	&#65533;&#65533;&#65533;4&#65533;&#65533; &#65533;@#&#65533;&#65533;?&#65533;&#65533;/&#65533;&#65533;#4&#65533;&#65533;&#65533;&#65533;&#65533;&#799;&#65533;z&#65533;&#65533;&#65533;b
T<&#65533;&#65533;&#65533;&#65533;&#65533;B&#541;
W&#65533;$A  t%E&#65533;l `Av&#65533;&#65533;&#65533;a&#65533;B=&#65533;H&#65533;<*&#65533;`_L1&#65533;&#65533;&#65533;P@&#65533;&#65533;&#65533;&#65533;&#65533;&#1805;3	&#65533;&#65533;!,&#65533;O[&#65533;B&\&#65533;&#65533;T&#65533;!"S$&#65533;&#65533;&#65533;F=5&#65533;Q&#65533;&#65533;b&#65533;&#65533;4B.\&#65533;%rE&#65533;| 'V&#65533;`0A"H`v&#65533;10_&#16971;&#65533;_&#65533;T&#65533;&#65533; &#65533;&#65533;(&#288;?5&#65533;&#65533;!B&#65533;&#65533;X&#65533;7I#&#65533;&#65533;-&#65533;&#65533;#&#65533;&#65533;&#65533;<&#65533;.&#65533;0l&#65533;&#65533;4b&#65533;3
&#65533;&#65533;Md&#65533;&#1819;G$&#65533; B)&#49321;&#65533;7&#65533;&#65533;&#1024;$&#65533;
N^&#65533;@E&#65533; LB&#65533;a&#65533;&#65533;$&#1792;d '&#65533;&#65533;&#65533;=% 
`&#65533;&#65533;&#65533;t&#1943;A&#65533;&#65533;$4&#65533;8&#1357;&#65533;&#65533;F&#65533;$&#65533;&#65533;@&#65533;&#65533;"W3$C2&#65533;&#65533;H&#65533;&#65533;&#65533;2&#65533;^EZ&#65533;Jb$jQ&#65533;&#65533;&#65533;!&#65533;/&#65533;&#65533;&#65533;(I&#65533;&#65533;(Jy)&#65533;$!&#65533;@&#65533;B&#65533;&#65533;&#65533;&#65533;&#65533;%TA&#65533;&#65533;&#65533;&#65533; .&#65533;@&@	X&#65533;&#65533;&#65533;^&#65533;$&#65533;&#65533;&#65533;h&#65533;	&#65533;&#65533;&#65533;E&#65533;&#65533;(&#65533; &#65533;`b&#65533;.&#65533;&#65533;&#65533; @&#65533;WF&#65533;C&#65533;%&#65533;$&#65533;ij&#65533;a&#65533;&#65533;&#65533;)&#65533;&#65533;&#65533;dG*h&#65533;D EHd&#65533;A&#65533;&#65533;A/0af&#65533;2&#65533;&#65533;&#65533;P&#65533;&#65533;<"&#65533;&#65533;&#65533;&#65533; &#65533;+&#65533;c
&#65533;&#65533;&#65533;&#65533; &#65533;&#65533;&#65533;=&#65533;0Js
&#65533;&#65533;@UZX&#65533;&#65533;B &#65533;
&#65533;&#65533;&#1809;%E&#65533;&#65533;|&#65533;H&#65533;&#65533;&#65533; "&#65533;&#65533;u&#65533;&#65533;&#1292;L E &#65533;f&#65533;&#65533;L 
&#65533;&#65533;4&#65533;&#65533; 2&#65533;&#65533;&#65533; &#65533;&&#65533;$&#65533;@rfdB.R&#65533;C(&#65533;&#65533;&#65533;&#65533;@`Vs&#65533;&#1159;&#65533;P< U1&#65533;&#65533;_u0&#65533;&#65533;@i&#65533;'G&#551;&#65533;&#65533;e&#1704;Q&#65533;F&#65533;&#65533;!&#65533;B^&#65533;a_ &#65533;&&#65533;h&#65533;&#65533;<&#65533;d 
&#65533;&#65533;-t&#65533;&#65533;&#65533;KYAp&#65533;\&#65533;a&#65533; &#65533;&#65533;&#65533;&#65533;.p&#65533;C) &#65533;&#65533; &#65533;W&#65533;&#65533;&#65533;m&#65533;&#65533; @&#65533;&#65533;&#65533;_}	0&#65533;&#65533;&#65533; &#65533;n&#65533;h&#65533;<&#65533;=&#65533;"&#65533;f&#65533;(&#239;&#65533;&#65533;&#65533;&#65533;$&#65533;&#65533;&#65533;&#65533;R (@&#65533;&#65533;pf&#65533;|&#65533;'X&#65533;&#65533;&#65533;&#65533;&#65533;&#65533;ME,&#65533;&#65533;(&#65533;>&#65533;3C,&#65533;&#65533;%$&#65533;x&#832; @
&#65533;(&#65533;&#150;&#65533;&#65533;&#65533;B&#65533; &#65533;h)F&#65533;&#65533;&#65533;&#65533;&#870;&#65533;il&#65533;&#65533;L<&#65533;0A+8QK)&&#65533;@&#65533;d&#65533;&#65533;^&#65533;0h=&#65533;&#65533;~&#65533;@&#65533;L(&#1127;&#1536; &#65533;'lI!&#1692;B,&#65533;T&#65533;&&#65533;&#65533;&#65533;@T*4	&	K. &#65533;&#65533;&
j&#65533;&#65533;&#65533;BJ&#65533;$YbQE< &#65533;_&#65533;.&#65533;&#65533;o&#65533;&#65533;T4&#65533;&#65533;&#65533;&#65533;&#65533;&#65533;&#65533;&#65533;q&#65533;&#65533;&#512;F&#1998;f&#65533;&#65533;&#65533;&#65533;&#65533;$C&#65533;>&#65533;2&#65533;Bh&#65533;Ha&#65533;&#65533;k&#65533;&#65533;&#1116;&#65533;%&#65533;&#191;J&#65533;@&#65533;ON\VYD&#65533;F&#65533;X6%&#65533;1W&#65533;DA,&#527;&#65533;&#65533;B)&#65533;8o&#65533;&#65533;T&#65533;@@|&#65533;P,&C+&#65533;A&#65533;@A}X&#65533;8G(&#65533;&#65533;&#65533;DB&#65533;&#65533;+@&#65533;Al&#65533;Mmi&#65533;&#1132;&#65533;x&#65533;&#65533;#&#65533;&#65533;^&#65533;(D(}Bm-mM4-&#65533;l
&#65533;&#65533;i&#65533;&#65533;&#65533;t&#65533;-&#65533;&#65533;2&#65533;&#65533;&&#65533;&#65533;SR&#65533;xA&#65533;&#65533;&#65533;W(,&#65533;&#65533;&#65533;@&#65533;&#65533;&#65533;H&#65533;h%&#65533;+:&#65533;2&#65533;B&#65533;@&#65533;&#65533;&#65533;gAv&#65533;L@A&#65533;.&#65533;N3&#65533;&#65533;T&#65533;&#65533;&#65533;&#65533;&#65533;&#65533;&#65533;*,a&#65533;&#65533;&#65533;&#65533;&#65533;A &#65533;&#65533;&#65533;&#1446;A$+&#65533;&#65533;&#65533;&#65533;"G&#65533;<&#65533;|&#65533;*&#65533;m_(&#65533;,DB &#65533;t&#65533;/	 &#65533;&#65533;<B&#65533;&#65533;&#65533;&#65533;SL &#65533;&#65533;&#65533;8&#65533;&#65533;&#65533;*&#65533;D&#65533;&#1536;&#65533;&#65533;-0&#65533;5&#65533;B&#65533;}Y&#65533;^&#65533;&#65533;&#65533;&#65533;E&#65533;&#65533;"&#65533;<	&#65533; (&#65533;&#65533; &#65533;&#65533;&#65533;y&#65533;&#65533;&#65533;&#65533;6!&#65533;&#65533;&#65533;.`&#65533;&#65533;3&#65533;&#65533;' &#65533;&#65533;&#65533;XZ0r&#65533;&#65533;&#65533;BZ&#65533;A&#812;&#65533;&#65533;&#65533;R&#65533;&#65533;Y&#65533;&#65533;B&#65533;&#65533;@&#65533;&#65533;+&#65533;&#65533;x^&#65533;&#65533;&#65533;.A&#65533;/Z&#65533;4@	&#65533;&#65533;&#65533;r+p&#65533;if&#65533;B[&#65533;&#65533;&#65533;&#65533;ajW&#65533;)&#65533;H@T&#65533;&#62292;&#65533;F&#65533;&#65533;&#65533;&#65533;1\Ke&#65533;+&#65533;&#65533;&#65533;&#65533;&#646;'&#65533; 5@&#65533;0&#65533;&#65533;&#65533;&#1229;p&#65533;&#65533;&#65533;"&#16689;&#65533;h&#65533;&#65533;&#65533;&#65533;<&#65533;&#65533;&#65533;@$)&#65533;&#65533;&#65533;&#65533;T&#65533;J&#65533;^o&#65533;yV&#65533;	&#65533;&#65533;,&#65533;B[l&#65533;&#65533;&#65533;&#65533;'8&#65533;t $e&#1177;&#65533;&#65533;&#65533;&#65533;,&#65533;B&#65533;&#65533;&#65533;O&#65533;&#65533;&#65533; &#65533;&#65533;&#65533;&#65533;S&#65533;&#65533;D8&#65533;&#65533;&#65533;&#65533;&#65533;&#65533;&#65533;&#65533;&#65533;&#65533;&#65533;h&#65533;*&#65533;F&#65533;@&#65533;D&#65533;&#65533;&#65533;$&#65533;&#65533;}&#65533;&#65533;&#65533;&#65533;^&#65533;&#65533;&#65533;(&#65533;L&#65533;$&#65533;f6&#65533;U0&#65533;*&#65533;&#65533;&#65533;&#65533;&#65533;&#65533;O'"l&#65533;)-1&#65533;&#65533;&#65533;&#65533;&#65533;&#65533;')&#65533;&#65533;A&#65533;d&#1581;&#65533;:OJ;;%&#65533;]&#65533;&#65533;A'&#65533;m&#65533;4&#65533;/ &#65533;
0 &#65533;&#65533;TD&#65533;&#65533;'&#65533;&#65533;&#65533;9&#65533;2&#65533;B(l&#1045;&#65533;*&#65533;! p@&#65533;A$&#32919;iR&#65533;&#65533;#Uh9&#65533;&#65533;Q&#65533;oa!&#65533;+&#65533;U[I&#65533;&#65533;&#65533;$&#65533;I&#65533;&#65533;&#65533;b&#65533;8&#65533;&#65533;b&#1257;&#65533;B&#65533;&#65533;\&#65533;&#65533;&#65533;A tB6bj&#65533; C-Hd@&#65533;P&#65533;&#65533;&#65533;#.&#65533; &#65533;-L)c6/@&#65533;4Ad&#65533;AJ?&#65533;[&#230;&#65533;W&#65533;&#65533;&#65533;&#65533;t#&#65533;4D&#65533;x&#65533;&#65533;&#65533;-cz^+p&#65533;&#65533;cR&#65533;&#1502;	&#65533; t&#65533;.8&#65533;&#65533;*\B&#65533;)&#65533;&#65533;p@&#65533;&#65533;&#65533;&#65533;-4&#65533;&#65533;&#65533;&#65533;%&#65533;&#65533;8&#65533;;&#1421;&#65533;&#65533;&#849;M6&#1800;&#65533;&#65533;%&#65533;e&#65533;&#65533;X&#452;H&#65533;a&#65533;&#65533;&#65533;*&#65533;G
&#65533;he&#65533; &#65533;%;&#65533;@&#65533; &#65533;$&#65533;U6!1&#65533;&#65533;)h&#65533;&#65533;&#65533;#&#65533; C&#65533;t&#65533;"&#65533;BO&#65533;E0&#65533;%&#65533;&#65533;&#65533;V&#977;&#65533;&#65533;h@7&#65533;%G&#65533;<&#65533;t&#65533;Fu/&#333;@&#65533;&#65533;&#65533;0&#65533;e&#65533;&#65533;) B<&#1750;&#65533;Fp&#65533;&#65533;&#65533;A+$^&#65533;HU$h	T &#65533; m=y&#65533;J<&#65533;&#65533;&#65533;"&#65533;&#65533;gn&#65533;+X| V&#65533;2&#65533;!&#65533;jO&#65533;&#65533;`p&#65533;&#65533;>8E&#65533;Q *&#65533;U&#65533;	&#65533;)&#65533;&#65533;m}	[&#65533;&#65533;#&#65533;L&#65533;r&#477;&#65533;)&#65533;&#65533;&#65533; ;&#65533;0&#770;+&#65533;
T&#65533;&#65533;&#65533;&#65533;g&#65533;@T&#65533;%&#65533;?&#65533;,&#65533;&#65533;&#65533;&#65533;b&#65533;f&#65533;:K&#65533;C&#65533;;z5&#65533;E&#65533;j&#65533;eN h7&#65533;&#65533;/\&#65533;&#65533;lN*&#65533;_&#65533;@&#65533;@&#65533;A)$&#65533;&#65533;&#65533;3&#65533;2&#65533;&#65533; 8&#65533;&#65533;&#65533;q<&#65533; &#65533;c}w!&#65533;/&#1282; &#65533;p&#65533;&#65533;&#65533;&#65533;&#65533;{&#167;K$:&#65533;;9&#65533;&#65533;&#65533; 	&#65533;AS&#65533;}&#65533;&#65533;&#65533;&#65533;t&#65533;}&#65533;D&#1805;&#65533;1|&#65533;& &#65533;&#65533;P &#65533;&#65533;,&#65533;A|@\&#65533;&#1104;+~&#65533;&#65533;&#65533;*&#65533;g)zE&#65533;C!&#65533; &#549;9?e&#65533;Cj&#65533;&#1960;&#65533;&#65533;&#65533;&#65533;&#65533;&#65533;&#65533;&#65533;@!i&#65533;'C'&#65533;2&#65533;&#65533;&#65533;&#65533;7K&#65533;&#1792;p&#65533;!1&#65533;-&#65533;.&#65533;p&#65533;t&#65533;%&#65533;&#65533;PA)&#65533;JO&#65533;!&#65533;&#65533;@ s*&#65533;&#65533;|x&#65533;&#65533;&#65533;&#65533;O&#65533;<&#65533;&#65533;Px% @&#65533;B"&#65533;1`&#65533;&#65533;(J]}yr&#65533;T|&#991;&#65533;.&#65533;AP&#65533;;&#65533;&#65533;?S&#65533;4A*hc&#65533;v&#65533;00{^@&#65533;Po&#65533;&#65533;*|^pj&#65533;|&#65533;C<&#827;&#65533;iTP&#65533;X&#65533;bN(P&#65533;	h&#65533;B&#65533;&#65533;k@&#65533;s&#65533;&#1215;E3&#65533;B|@&#65533;&#65533;&#65533;&#65533;s&#65533;&#65533;&#65533;&#65533;8&#65533;%<&#65533;`@&#65533;&#65533;&#65533;&#964;0&#65533;&#65533;C&#65533;&#65533;O&#65533;}&#65533;g&#65533;DD&#65533;
@&#65533;&Xg&#65533;{BH &#65533;{&#65533;&#65533;; i@T&#65533;&#65533;#[&#65533;BD@&#65533;&#865;K &#65533;&#65533;&#65533;&#65533;B2(&#212;&#65533;MW&8>&#65533;&#477;U&#65533;4f&#65533;&#65533;a~&#65533;/&#65533;&#65533;2&#65533;P&#65533;&#65533;&#65533;&#65533;&#65533;&#65533;&#65533;1X&#65533;\2;*&#65533;&#65533; &#65533;B&#65533;&#612;&&#65533;&#65533;&#65533;|RV&#65533;&#65533;&#65533;h@	$A&&#65533;?&#65533;A&#65533;&#65533; D&#65533;&#65533;&#1724;&#65533;&#65533;=@8&#65533;`A&#65533;&T&#65533;&#65533;aC&#65533;	 `@&#65533;D`&#65533;&#65533;&#65533;&#65533;&#65533;3gA:{VLR&#65533;L&#65533;&#65533;P &#65533;&#65533;*/r b&#1330;g7o&#65533;&#65533;&#65533;&#65533;(0P&#65533;2e &#65533;&#65533;&#65533;<&#65533;&#65533;&#65533;&#65533;K&#142;5&#1257;gNc&#65533;&#65533;&#65533;&#65533;P&#65533;&#65533;&#705;.&#65533;&#65533;d9&#65533;J&#65533;g&#1126;&#65533;&#65533;&#65533;&#65533;&#65533; &#65533;&#341;;&#65533;n]&#65533;w&#65533;&#65533;&#1403;&#65533;&#65533;\&#65533;j&#65533;&#65533;&#65533;J&#65533;&#65533;0&#65533;&#65533;&#65533;&#1308; ={&#65533;"&#65533;_&#65533;^&#65533;H@&#65533;&#65533;N6?&#65533;&#65533;&#65533;Y&#65533;YlJTH`&#65533;&#65533;&#1151;&#51252;+&#65533;2&#546;=~,&#65533;&#65533;	&#65533;+&#65533;&#65533;`&#65533;&#465;+&#65533;&#65533;5&#1854;&#993;G&#65533;&#65533;7&#65533;&#65533;&#65533;&#1393;&#65533;$H&#65533;&#65533;vB&#65533;&#65533;z&#65533;Y+9%&#65533;Zk&#65533;r&#65533;5&#65533;tR&#65533;{jhg&#65533;p&#65533;I&#65533;&#65533;8&#65533;L&#65533;&#65533;c &#65533;EV&#65533;e&#65533;&#65533;&#601;&#1906;P&#65533;&#65533;*h%&#752;&#65533;&#65533;B&#65533; &#65533;N&#65533;9&#1835;&#65533;&#65533;.d.&#65533;&#65533;&#65533;&#65533;&#546; &#65533;&#65533;Y&#65533;&#65533;	&#65533;f&#65533;a&#65533;&#65533;L&#65533;0A"
2&#65533; &#1056;&#65533;*8&#65533;&#65533;&#65533;n&#65533;&#65533;h&#65533;0&#65533;"&#65533;%d&#65533;CV&#65533;&#65533;&#412;&#65533;4&#65533;&#65533;;&#65533;&#65533;A&#65533;&#65533;L<l&#65533;1&#65533;tH=&#65533;:LS&#65533;E,&#65533;&#65533;&#65533;&#65533;@G&#65533;Pl"a&#65533;|&#65533;#dd&#65533;D&#65533;&#65533;ZNI&#65533;&#512;&#65533;*>&#65533;
7&#65533;&#65533;AE	0&#65533;2&#65533;&#65533;&#65533;j &#65533;VJ&#65533;&#65533;5&#65533;"&#65533;)V!&#65533;&#65533;/&#65533;&#65533;P&#65533;7Y-SL&#65533;XS&#65533;Y&#65533;&#65533;&#65533;V&#65533;:SI&#65533;
&#65533;H*`&#65533;&#65533;&#335;&#65533;9&=&#65533;&#65533;&#65533;&#65533;$&#65533;&#65533;q |&#65533;o&#65533;&#65533;Rf&#65533;G&#65533;&#65533;&#65533;&#65533;[&#65533;0&#65533;.B&#65533;&#65533;:2)&#65533;>&#65533;&#65533;I&#65533;WA&#65533;&#65533;&#65533;&#65533;yC&#65533;9Z&#65533;&#65533;&#65533;.[&#65533;t	S&#65533;MH&#65533;]&#65533;&#65533;&#65533;[&#65533;$&#65533;b8qc&#65533;&#65533;&#65533;L&#65533;
C&#65533;=+&#65533;5&#65533;f&#65533;a&#65533;1R&#65533;&#65533;&#65533;&#1378;&#65533;"^&#65533;&#65533;&#65533;a&#65533;]&#65533;&#65533;d`i&#65533;F&#65533;8&#65533;&#65533;&#65533;&#65533;&#65533;L}&#65533;&#65533;&#65533;&#65533;&#65533;T;&#65533;&#65533;" &#65533;&#65533;&#65533;Zt&#65533;&#65533;D(h&#65533;&#1605;&#65533;cOih&#65533;&#65533;&#65533;&#65533;&#65533;&#65533;cvq&#65533;&#65533;<h&#65533;d0?&#65533;&#65533;j&#65533;&#65533;&#65533;)
&7,EsF&#65533;[:a&#65533;	V&#65533;&#65533;&#65533;&#65533;W&#65533;&#65533;&#65533;&#65533;&#65533;Q*&#65533;&#65533;%&#65533; &#65533;8&#65533;&#65533;&#65533;A&#65533;&#65533;&#65533;E&#65533;&#65533;&#65533;&#65533;&Qb&#65533;,&#65533;&#8591;&#65533;i&#65533;vq&#65533;ev&#65533;&#65533;&#65533;&#65533;t-&#65533;_&#65533; Zb`&#65533;L&#65533;&#65533;e&#65533;&#65533;%*&&#65533;&#65533;&#65533;&#65533;&#65533;q&#65533;u&#65533;0&#65533;&#65533;&#1404;:&#65533;&#65533;_&#65533;&#65533;&#65533;c`&#65533;!	F&#65533;~Ad&#65533;"&#65533;&#65533;&#65533;`*69&#65533;*&#65533;&#65533;&#65533;&#65533;@@&#65533;%&#65533;&#65533;\ &#65533;&#65533;&#65533;8z*&#65533;=&#65533;&#65533;8,&#912;&#65533;L&#65533;bGS&#65533;&#65533;&#65533;3&#65533;MPCD&#65533;e&#65533;A&#1029;.)&#65533;&#65533; !&#65533;&#65533;&#65533;&#65533; &#65533;R&#65533;*&#65533;K0.1 hpP&#65533;-a:i&#65533;-&#65533; 0&#65533;%=&#65533;&#65533;J&#65533;T<&#65533;p&#65533;n&#65533;&#65533;e&#1538;S&#65533;AR&#65533;NQt&#65533;&#65533;&#65533;&#65533;&#65533;C&#65533;&#65533;&#65533;g&#65533;&#65533;&#65533;&#65533;0`&#65533;6T&#65533;nH/&#65533;&#65533;&#65533;&#65533;N&#65533;&#65533; B&#65533;&#65533;#&#65533;&#65533;6AbHn(&#65533;@,<_&#65533;B <&#65533;&#65533;&#65533;&#65533;C&#65533;^ &#65533;	(p@&#65533;v&#303;.&#65533;pX&#65533;$u&#65533;&#1302;&#65533;Ir;o|&#65533;&#65533;6&#65533;,,dUU&#65533;c&#65533;&#65533;Tyh&#65533;bF&#65533;5&#65533;&#65533;&#65533;&#65533;B&#65533;.&#65533;&#65533; x&#65533;+&#65533;cE
&#65533; &#65533;e&#65533;&#65533;&#65533;&#59595;&#65533;&#65533; &#65533;*k&#65533;$&#65533;&#27412;\&#65533;&#65533;y)&#65533;&&#65533;r&#65533;&#65533;d&#65533;^&&#652;W&#65533;&&#65533;A&#280;&#65533;&#65533;&#65533;a&#65533;&<` %;&#65533;S&&#257;&#65533;&#65533;Gz&#65533;4,A7b&#65533;r&#65533;vJ&#65533;B&#65533;&#65533;/&#65533;&#65533;&#65533;&#65533;&#65533;{X&#65533;&#65533;,P&#65533;@&#65533;qqrN51:\	&#65533;H&#65533;&#65533;B&#65533;H&#65533;U'&#65533;&#65533;&?&#65533;I&#65533;&#65533;Xa!$I&#65533;&#65533;YI&#65533;&#65533;,&#1825;&#65533;&#65533;ST3&#65533;&#65533;	3abQ&#964;&#65533;uSh&#65533;n&#65533;&#65533;}2&#65533;H]&#65533;O&#65533;e=IQl(&#65533;&#65533;F?&#65533;&#65533;&#65533;&#65533;B&#65533;&#65533;&#65533;&#65533;m&#65533;&#65533;`&#65533;&#65533;Wp\r &#65533;&#65533;&#65533;HF&#65533;>&#65533;&#65533;^db9&#65533;&#65533;&#65533;8&#65533;&#65533;&#65533;0&#65533;H&#65533;B&&#65533;U&#65533;&#65533;D&#65533;H&#65533;B &#65533;^Q&#65533;VX &#1152;c &#222;l&#65533;/0&#65533;1&#65533;&#65533;+&#65533;&#65533;V&#65533;&#19311;&#65533;o*&#65533;&#65533;PAp&#65533;@&#65533;\p&#65533;l&#65533;&#65533;*&#65533;&#65533;q&#164;#&#65533;&#65533;o&#65533;&#65533;,&#65533;&#65533;"&#65533;,qcx&#65533;&#1553;&#65533;Dp(Q&#65533;d&#65533;&#65533;n&#65533;&&#65533;&#65533;&#65533;&#65533;&#65533;&#65533;&#65533;&#65533;VK
&#65533;2&#65533;"&#65533;X&#65533;h&#65533;&#65533;&#65533;a&#65533;"i&#65533;&#65533;Q;&#65533;*F&#65533;&#65533;^&#65533;UR&#65533;&#65533;C&#65533;&#65533;&#65533;-A#&#65533;@&#65533;C&#65533;&#65533;&#65533;x&#65533;&#65533;&#65533;&#65533;@nN&#65533;"&#65533;e&#65533;&#65533;Zx&#65533;g&#65533;gE&#65533;700&#65533;&#65533;9b1&#65533;&#65533;&#65533;&#65533;
0&#65533;&#65533;Jem&#65533;a) &#65533;	U&#65533;Pcw&#65533;+
&#65533;&#65533;}E&#65533;&#65533;&#59140;&#213;&#65533;&#65533;79*H(&#65533;&#65533;W|&#677;&#65533; &#65533;%&#65533;&#65533; U&#65533;5- fg&#65533;&#65533;p&#65533;.:&#65533;&#1551;&#65533;*[&#65533;&#65533;j&#65533;P&#65533;d-b&#65533;i (&#65533;N%&#65533;&#65533;Dd&#65533;  &#65533;&#65533;&#65533;$c&#65533;atT&#65533;
@!&#65533;&#65533;&#65533;{&#65533;&#241;C&#65533; &#65533;&#65533;&#65533;&#65533;&#65533;&#65533;&#65533;&#65533;,&#65533;&#65533;M
A&#65533;&#65533;H&#290;Jx&#65533;o)1@&#65533;i%&#65533;&#65533; :# {&#65533;&#359;&#65533;Ud&#65533;BYPp&#65533;&#538;&#65533;Is (.&#65533;:[&#65533;$&#65533;&#65533;E$j &#65533;&#65533; &#65533;z&#65533;&#65533;&#65533; K&#1826;&#65533;.%V04a&#65533;x&#65533;&#536;&#65533;@&#65533; Nw:;I&#65533;4Q&#65533;&#65533;4C*&#544;+$A&#65533;&#65533;&#65533;&#65533;&#1945;u&#65533;)C&#65533;w:IF+&#65533; @(&#65533;&#65533;&#65533;^ &#65533;G\@4`&#65533;]&#65533;c&#65533;f(c&#65533;&#1537;&#65533;e&#65533;&#65533;&#65533;&#65533;&#65533;`&#65533;Y&#65533;2&#65533;J&#65533;Bs&#65533;
&([wF&#65533;&#65533;&#65533;&#65533;&#65533;  &#65533;&#65533;&#65533;B&#65533;&#65533;dc\&#65533;&#65533;&#65533;=\&#65533;$E@&!$$&&#65533;'FH&#65533;&#65533;&#65533;&#65533;&#65533;x90&#65533;&#65533;a&#65533;qX&#65533;;'&#65533; &#65533;D&#65533;|&#65533;n@&#65533;A&#65533;F!QP2B!&#828;&#37940;&#65533;&#875;y&#65533;&#65533;&#65533;&#65533;=&#65533;&#65533;|&#65533;&#65533;d&#65533;bdX&#65533;B&#65533;&#65533;~&#65533;hI&#65533;&#65533;|Og&#65533;m0&#65533;$&#65533;&#65533;&#65533;H&#65533;A&#65533;
6r&#65533;&#65533;f&#65533;&#65533;&#65533;&#65533;P &#65533;&#65533;W&#65533;Ea&#65533;&#65533; T&#65533;2&#65533;&#517; &#65533;Pi&#65533;#&#65533;&#65533;&#65533;&#65533;6h&#65533;!&#624;&#65533;&#65533;&#65533;&#65533;f&#65533;&#65533;&#65533; C02&#65533;&#65533;d&#65533;w	d 	&#65533;&#65533;&#65533;&#65533;B(&#65533;&#65533;&#65533;!y,r&#65533;N&#65533;N&#65533;&#65533;ri&#65533;g6
%L&#65533;&#65533;&#65533;Hk&#65533;&#65533;&#65533;&#65533;V&#65533;&#65533;@:kT&#65533;&#65533;K&#65533;m&#65533;&#65533;h&#65533;&#65533;p&#65533;&#65533;%%0#&#65533; &#65533;&#65533;r&#65533;&#65533;	$&#65533;lZ&#65533;d`&#33252;FoG2&#65533;&#65533;L*&#65533;j&#65533;jIQ&#65533;A&#65533;&#65533;&#65533;&#65533;-&#65533;&#65533;B&#65533;0`&#1152;Z&#65533;&#679;&#65533;&#65533;&#65533;@&#65533;d&#65533;&#65533;&#65533;&#65533;d &#65533; ^&#65533;&#65533;&#65533;&#65533;&#65533;&#65533;&#65533;&#65533;&#65533;&#65533;&$0&#65533;Op&#65533;&#65533; J (&#65533;J&#65533;e&#65533;&#65533;
&#65533;`&#1576;&#65533;&#1455;&#1804;&#65533;ID&#65533;D.@	>!&#65533;&#65533;&n&#65533;h&#65533;&#65533;z&#65533;&#65533;"z&#65533;a&#65533;f<
>	*@z	&#65533;&#65533;+&#65533;`T&#65533;
&#65533; &#65533;&#65533;&#65533;&#1944;&#65533;&#65533;`&#1705;&#65533;&#65533;0&#65533;&#65533;&#65533;/&#65533;&#65533;BVB&#65533;&#65533;@
!&#65533;+&#65533;&#65533;&#65533;A&#65533;&#65533;\ 8&#65533;D&#65533;&#65533;&#65533;&#65533;"&#65533; &#65533;
B!&#65533;&#65533;&#65533;2j&#65533;zkhT&#65533; <@
&#65533;~&#65533;ip&#65533;&#65533;&#65533;&#65533;O&#65533;&#65533;N&#65533;&#65533;&#65533;&#954; H&#65533;p!&#65533;&#65533;s&#65533;&#65533;JqL&#65533;1J&#65533;&#65533;&#65533;&#65533;,`&#65533;&#65533;dau&#65533;&#65533;>&#65533;&#65533;1&#65533;z&#65533;&#65533;&#65533;&#65533;&#65533;&#516;[&#543;&#65533;j Dln&#65533;#&#65533;a&#65533;K&#65533;>&#65533;u&#65533;&#65533;2@	&#65533;@&#65533;p&#65533;&#65533;&#65533;&#65533; T&#65533;&#65533;,0U&#65533;&#65533;N"B^@&#65533; 
&#65533;&#65533;&#65533;&#65533;j&#65533;m+&#65533;V&#65533;&#65533;&#65533;&#65533;&#65533; &#65533;_&#65533;	 J&#65533;&#65533;&#65533;&#65533;&#65533;&#65533;x&#65533;&#65533;&#65533;&#65533;*&#65533;&#65533;Xa&#65533;&#65533;:&#65533;d&#65533;&#65533;&#65533;M&#1539;t6&#65533;&#65533;&#65533;&#65533;
&#65533;#&#65533;!N&#65533;&#65533;&#65533;&#65533;_(	&#65533; v&#65533;\$P&#65533;&#65533;&#65533;&#65533;&#65533;&#65533;f&#65533;%".&#65533;J&#65533;&#65533;H!q&#65533;Y~&#65533;'&#65533;0&#65533;?hGN`.&#65533;&#65533;`A&#65533;&#65533;(&#65533;&#65533;AR&#65533;&#65533;&#65533;$@&#65533;V
&#65533;[hq&#65533;v`PAX&#65533;h&#65533; &#65533;&#65533;4K/&#65533;~&#65533;	&#65533;@&#65533;)&#65533;&#65533;&#65533;&#65533; &#65533;%&#65533;Z&#13820;.s&#65533;&#65533;0&#65533;i&#65533;\v&#65533;&#65533;&#65533;`@&#65533;&#65533;&#65533;K&#65533;&#65533;&#65533;&#65533;tKB"&#65533;-6&#65533;+("B@	&#65533; Xn&#65533;~al$eR&#65533;8P&#65533;&#65533;@&#65533;p&#65533;-c&#65533;&#65533;&#65533;@&#1700;%	`&#65533;&#1067;2^&#65533;&#65533;&#65533;#&#65533;&#65533;&#65533;&#65533;30j&#65533;-@P&#65533;	&#65533; Z&#65533;wH&#65533;4&#65533;&#65533;$&#65533;~@'K
c&#65533;<]$&#65533;HC&#65533;&#65533;n&#65533;&#65533;,&#65533;x&#65533;f:c&#65533;L&#65533;&#65533;&#65533;D&#65533;&#65533;d@&#65533;*@&#65533;Pt.&#65533;@&#65533;&#65533;B f9(g&#65533; &#65533;pm&#65533;6F^&#65533;2&#65533;&#65533;%(%D=&#65533;&#65533;&#65533;, &#65533;0&#65533;tA&#65533; zE&#1672;&#65533;&#65533;&#65533;#k&#65533;`@d&#65533;&#65533;+F&#65533;"&#65533;&#65533;&#65533;&#65533;D&#65533;?&#65533;&#65533;&#65533;&#65533;G&#65533;F&#65533;&#65533;&#65533;&#65533;x6&#65533;&#65533;&#65533;j&#65533;  $&#65533;&#65533;&#65533;N&#65533;&#65533;d&#65533;X&#65533;&#65533;&#65533;	x&#65533;&#65533;&#65533;&#65533;&#65533;&#65533;V&#65533;&#65533; `&#65533;`h&#65533;&#65533;<&#65533;b&#65533;&#544;&#65533;&#65533;&#65533;!	"$ &#65533;&#65533;<&#65533;&#65533;&#65533;fla&#65533;&#65533;@&#65533;S&#65533;&#65533;&#65533; P&#65533;l 59&#65533;30&#65533;@%&#65533; : &#65533; l&#65533;&#65533;z&#65533;&#65533;!&#1440;K&#65533;&#65533;&#65533;&#65533;&#65533;S&#65533;&#65533;;l&#65533;&a&#65533;5&#65533;a&#65533;	>&#65533;&#65533;3P&#65533;&#1128;
@&#65533;&#65533;l&#65533;&#65533;&#65533;&#65533;&#65533;&#65533;&#65533;(&#65533;f&#65533;&#65533;&#65533;X&#65533;&#65533;+&#65533;&#65533;&#65533;&&#65533;B*&#65533;]&#65533; *&#65533;&#65533;&#65533;\AAd&#65533;&#65533;A|&#65533;&#65533;&#65533;&#65533;-&#65533;&#65533;&#65533;|&#65533;DA<&#65533;/7:&#65533;T&#65533;&#65533;&#65533;5KE&#65533;"" &#65533;j&#65533;&#65533;&&#65533;zA&#65533;&#65533;&#65533;'A&#65533;&#65533;&#65533;'6-&#65533;&#65533;`&#65533;-&#65533;j&#65533;,v@&#65533;&#65533;L&#65533;&#65533;&#65533;&#65533;AR,&#65533;$&#65533;&#65533;F*
* x&#65533;-p&#65533;g&#65533;&#863;&#65533;&#65533;&#65533;&#65533;R&#65533;&#65533;z!&#65533;`2t@&#65533;m&#65533;&#65533;:&#65533;j(&#65533;&#65533;&#65533;k&#65533;&#65533;&#65533;<o &#65533;.&#65533;5&#65533;gEl&#65533;Uh&#65533;&#65533;&#65533;*y&#65533;e &#65533;&#65533;la&#65533;&#65533;N	&#65533;&#65533;&#65533;X&#65533;p&#65533;&#65533;&#65533;&#65533;sD&#65533;&#65533;v&#65533;&#65533;@&#65533;P&#65533;b&#65533;&#65533;`V&#65533;mY&#1427;&#65533;VU&#65533;	&#65533;&#65533;&#65533;&#65533;&#65533;&#65533;&#65533;nA.&#65533;&#65533;U&#65533;o&#65533;p-	H&#65533;5?%IGn/&#65533;&#65533;&#65533;&#65533;&#65533;
&#65533; btIVv&#65533;&#65533;&#65533;"$&#65533;	 a&#65533;a&#65533;B&#65533;`&#65533;
@&#65533;SM&#65533;&#65533;g&#65533;E&#65533;`&#65533;P&#65533;&#65533;Ocn!r&#65533;&#65533;&#65533;&#65533;z&#1493;&#65533;&#65533;"&#65533;&#65533;&#65533;T&#65533;wWT  &#65533;&#65533;&#65533;T&#65533;&#65533;&#65533;&#65533;&#65533;&#65533;-&#65533;&#65533;&#65533;z/&#65533;&#65533;B&#65533;&#65533;F&#65533;t&#65533;&#65533;&#65533;`&#65533;&#65533;-&#65533;&#65533;&#65533;t&#65533;T&#65533;}&#65533;&#65533;&#65533;@\M&#65533;&#65533;~&#65533;&#65533;&#65533;&#65533;whIN&#65533;&#65533;bh&#65533;&#65533;&&#65533;&#65533;&#65533;*&#65533;<`d&#65533;&#65533;&#65533;M&#65533;&#65533;3B&#65533;&#65533;&#65533;`&#65533;v&#65533;:8
&#65533;&#65533;&#65533;&#65533;&#65533;&#65533;b`&#65533;&#65533;0'p&#65533;B&#65533;#I&#65533;-d"jxh&#65533;7W&#65533;o &#65533;& &#65533;&#65533;&#65533;!&#65533;&#65533;s&#65533;t&#65533;&#65533;F&#65533;m&#65533;&#65533;kU"&#65533;&#65533;n&#65533;.@&#65533;&#65533;&#1189;&#65533;&#65533; pDog)&#65533;k&#65533;bf&#65533;&#65533;!:hPaZ&#65533;~&#65533;'&#65533;&#65533;&#65533;,3&#65533;-&#65533;)x&#65533;&#65533;&#65533;M&#65533;X&#65533;&#65533;&#65533;&#65533;e&#65533;a,&#65533;
z@ (S&#65533;ms&#65533;&#65533;&#65533;&#65533;+,&#65533;&#65533;&#65533;~&#65533;&#65533;`&#65533;&#65533;g&#65533;b 	&#65533;&#65533;&#65533;*Av&#65533;r!&#65533;&#65533;&#65533;&#65533;h&#65533;&#65533;&#65533;&#65533;YN&#65533;&#65533;&#65533;&#65533;&#65533;&#65533;0&#65533;F&#65533;t&#65533;@&#65533; &#65533;E&#65533;b&#65533;&#65533;&#65533;t&#65533;_ &#65533; &#65533;^'&#65533;A&#65533;&#65533;&#65533;W&#65533;t0@&#65533; &#65533;&#65533;&#65533;#&#65533;h uq&#65533;B&#65533;&#65533;w&#65533;&#65533;&#65533;&#65533;@ig&#65533;&#65533; ,&#65533;&#65533; V&#65533;&#65533;P&#65533;&#65533;&#65533;&#65533;&#65533;&#65533;X&#65533;GY&#65533;&#65533;&#65533;&#65533;zE&#65533; @&#65533;|&#65533;&#65533;&#65533;et&#65533;&#65533;&#65533;K&#65533;CL&#65533; jt&#65533;Bt&#65533;b &#65533;nU*&#65533;&#65533;&#65533; Db&#65533;&#1061;'z%&#65533;&#65533;T9&#65533;%
&#65533;T&#65533;&#65533; &#65533;1r&#65533;&#65533;uLa&#65533;&#65533;(&#65533;,`}k!p&#65533;&#65533;&#1140;&#65533;&#65533;&#65533;&#65533;{&#65533;,Fa|&#65533;&#65533;m
&#65533;&#65533;j&#65533;R&#65533;&&#65533;&#65533; ( &#65533;&#65533;&#65533;&#65533;&Z-&#65533;zH&#65533;&#65533;&#65533;v&#65533;4@<&#65533;~&#65533;VHQ&#65533;&#65533;&#65533;A&#65533;&#65533;P`3WE&#65533;&#65533;&#65533;:&#1690;&#65533;"G&#65533;D&#65533;&#65533;`&#65533;&#65533;B&#65533;B&#65533;&#65533;&#65533;g&#65533;&#1642;&#65533;()&#65533; 8&#65533;6a&#65533;&#65533;&#65533;WP&#162899;&#65533;m&#65533;&#65533;&#65533;&#65533;;&&#65533;r&#65533;F&#65533;&#65533;Dg&#65533;&#65533;&#65533;&#65533;	|`&#65533;&#1758;I&#65533;&#65533;&#65533;s&#65533;'<&#65533;&#65533;&#1651;y&#65533;&#65533;&#65533;pj!{z  &&#65533;`&#65533;@T&#65533;&#65533;&#65533;7&#65533;&#65533;&#65533;UT&#65533;B\&#65533;0&#65533;J&#65533;&#65533;&#65533;W!&#65533;@&#65533;&#65533;3&#65533;JP&#65533;&#65533;&#65533;d0&#65533;j&#65533;wI&#65533;x!Q&#65533;w+&#65533;% (@&#65533;&#65533;&#65533;[@	FP&#65533;&#65533;-&#65533;&#65533;&#65533;&#65533;&#65533;`&#65533;`&#65533;&#65533;e*&#65533;&#65533;&#65533;t&#65533;"#)z&#65533;&#1026;&#65533;_5I&#65533;B&#65533;u&#65533;&#65533;&#65533;&#65533;&#65533;gxAA&#65533;W&#65533;*&#65533;&#65533;&#65533;&#65533;&#65533;&#65533;&#65533;&#65533;i&#65533;m&#65533;m8&#65533;m&#65533;&#65533;uH 
&#65533; z&#65533;J-]Ni&#65533;j&#65533;$&#65533; &#65533;&#65533;Y#&#65533;&#65533;	@&&#65533;7#$ &#65533;&#65533;N&#65533;H3H&#65533;&#65533;&#65533;&#65533;&#65533;&#65533;k[&#259;&#65533;:&#65533;Y&#65533;C!&#65533;&#65533;)&#65533;&#65533;w&#636;pg&#65533;&#65533;&#65533;/@X &#65533;&#65533;fAR&#65533;14&#65533;&#65533;h&#65533;	f`&#65533;&#65533;V&#65533;&#65533;&#65533;{8&#65533;&#65533;&#65533;eQU&#65533;&#65533;&#65533;&#65533;>t`S&#65533;&#65533;&#65533;,&#65533;&#65533;&#65533;&#65533;&#420;K&#65533;1"6&#65533;@s9&#65533;&#65533;5&#65533;i6&#65533;
&#65533;V.&#65533;&#65533;&#65533;BA&#65533;`F&#65533;-&#65533;Hz&#65533;&#65533;;ZMet&#65533;]B&#65533;&#65533;`&#65533;k&#65533;v&#65533;&#65533;&#65533;&#65533;S&#65533;&#65533;&#65533;Jx&#65533;Dy&#65533;}&#1649;&#65533;&#1627;&#65533;M&#17842;t$(ml&#65533;@&#65533;`x/&#65533;sP!&#65533;@ g&#65533;7K&#1858; "@Z&#65533;(`&#65533;&#1574;h&#65533;2V&#65533;&#65533;=A&#65533;U&#65533;:&#65533;&#65533;&#1658;z&#65533;&#65533;w_&#65533;&#65533;&#13741;L&#65533;&#65533;&#65533;\&#65533;]i&#65533;&#65533;&#65533;8)&#65533;:&#65533;&#65533;<AHrM&#65533;r3&#65533; 	&#65533;7n&#65533;&#65533;`r&#65533;
&#1920;| T &@&#65533;y&#65533;t&#65533;&#65533;o&#65533;a&#65533; Z&#65533;a~g&#65533;&#65533;D&#65533;&#65533;&#65533;m~H&#65533;&#65533;&#65533;HO&#65533;	`:`&#65533;&#65533;*U&#65533;&#65533;&#65533;&#65533;Da&#65533;&#65533;&#65533;&#65533;&#65533;&#65533; F&#65533;z&#65533;&#65533; &#65533;&#65533;|&#65533;.&#65533;&#65533;&#65533;+`Qd&#65533;{=Tv&#65533;`6&#65533;&#408;.&#65533;&#65533;&#65533;&#65533;_&#65533;b&#65533;9&#65533;y&#65533;&#65533;R0&#65533; :J&#65533;&#65533;Vay'S$&#65533;fAF RLb&#65533;&#65533;(&#65533;&#65533;daOl&#65533;Z&#65533;&#65533;&#65533;@&#65533;`Z &#65533;&#65533;&#65533;%iW&#65533;.H&#65533;&#65533;6&#65533;&#65533;&#65533;&#65533;&#65533;?&#65533;G&#65533;&#65533;m&#65533;&#65533;&#65533;&#65533;&#65533;&#65533;y&#65533;0&#65533;)&#65533;]QP&#65533;A&#65533;*&#65533;&#65533;r!@OR&#65533;&#65533;&#65533;)%&#65533;&#65533; &#65533;&#65533;3g&#65533;&#1765;&#65533;T&#65533;Qx&#65533;&#1105;&#65533;&#65533;(a&#65533;?&#65533;&#65533;y&#65533;&#65533;l&#65533;Q&#65533;~$0`&#65533;E&#65533;)[&#65533;|&#65533;%&#793;4k&#1724;&#65533;3&#65533;&#925;<k&#65533;T&#40165;EhD&#65533;=&#65533;4&#65533;&#1189;L&#65533;:}
5&#65533;T=&#65533;&#1428;&#65533;R &#1428;ZSR&#65533;&#65533;&#65533; &#65533;&#65533;I&#65533;&#65533;Gg&#65533;>&#65533;}&#65533;&#65533;"P&#65533;&#65533;kPq&#65533;WA&#65533;&#65533;&#65533;5S&#65533;L&#65533;Y&#65533;0&#65533;&#65533;&#65533;"(&#65533;X0&#65533;&#65533;&#65533;
%&#65533;&#65533;+&#65533;&#65533;D&#65533;&#1386;&#65533;&#1388;[&#65533;&#65533;;3&#65533;&#65533;&#1652;k&#1790;&#65533;&#65533;&#65533;&#65533;&#65533;&#65533;a&#65533;&#65533;&#65533;&#65533; &#65533;~3&#65533;prgW[&#65533;&#65533;&#65533;m&#65533;+&#65533;`&#65533;&#65533;&#65533;2&#65533;&#65533;_d9'<&#65533;`g&#314;v&#65533;:T&#65533;M&#65533;3,&#65533;&#65533;a&#65533;0&#65533;o&#65533;y:&#65533;&#65533;
X&#65533;&#65533;nH&#65533;k&#65533;&#65533;&#65533;_K&#65533;-&#65533;`&#65533;FEZ&#65533;8&#65533;&#65533;N&#65533;&#65533;_JLPf&#1282;L1&#65533;4g&#65533;&#65533;&#65533;M&#65533;P&#65533;u3aW@`XB&#65533;[&#65533;&#65533;&#65533;&#65533;b&#65533;&#818;I{|&#65533;CI0&#65533;H1&#65533;7&#65533;g&#65533;&#65533;&#65533;@L2&#65533;&a&#65533;RN&#65533;&#65533;`=&#65533;e&#65533;Z&#65533;f&#65533;TzUaNy&#65533;&#65533;&#65533;EH&#65533;A&#65533;&#65533;&#139;@86&#65533;0&#65533;&#65533;A&#65533;y`VT&#65533;&#65533;&#65533;&#65533;ro&#65533;&#65533;&#65533;Z&#65533;&#65533;&#65533;+&#65533;0&#65533;&#65533; k&#65533;
3&#65533;&#65533;H&#65533;&#65533;0Z^_n&#65533;i&#65533;<]&#65533;e&#65533;&#65533;&#65533;&#65533;&#65533;&#65533;&#65533;&#65533;IW@&#65533;&#65533;`B&#65533;@&#65533;Z&#65533;*&#65533;rC
&#65533;&#65533;Jw&#65533;d@g&#65533;"+x&#65533;kX3&#65533;&#65533;"&#65533;+&#65533;&#65533;z&#65533;g&#65533;&#65533;q&#65533;I0&#5735;&#65533;&#65533;n+&#65533; &#65533;~&#65533;&#65533;&#65533;&#65533;&#65533;mO[y&#65533;R&#65533; &#65533;!&#65533;,sls&#65533; &#65533;.&#65533;&#65533;A&#65533;+&#65533;i*5&#65533;C#&#556;U&#65533;Z7F&#65533;L3&#65533;:&#65533;Z&#65533;&#65533;"&#65533; G,&#65533;&#65533;p&#65533;&#65533;&#65533;`&#65533;olS&#65533;&#65533;`_&#65533;rl&#1246;{f&#65533;&#65533;5t(&#65533;KA&#65533;,s&#65533;'P&#65533;&#65533;&#65533;&#65533;&#65533;&#65533;&#65533; j&#65533;"i&#65533;k&#65533;It}&#65533;<4&#65533;&#65533;&#65533;"&#65533;&M0&#65533;$&#65533;$OM&#65533;M _&#65533;&#65533;&#65533;l;W]r&#65533;
&#65533; 
?PqI20&#65533;&#65533;L)`&#65533;&#65533;&#65533;&#65533;&#24922;V|&#65533;)&#65533;&#65533;&#65533;3&#65533;0&#65533;&#65533;28&#65533;&#65533;L&#65533;1&#65533;&#65533;&#65533;O&#65533;7&#1486;k&#65533;W&#1426;O&#65533;&#65533;&#1423;&#65533;&#65533;`&#65533;&#65533;&#65533;$&#65533;7&#65533;&#65533;&#65533;&#65533;&#65533;*nHQC_'&#65533; &#65533;C&#65533;Z&#65533;&#65533;&#65533;-&#65533;&#65533;L2&#65533;/&#65533;m&#65533;(LP&#65533;`_&#1673;|y&#65533;TGy&#65533;&#65533;+?&#65533;&#65533;^ A3B-&#384;&#65533;H&#700;&#65533;G?@ V&#65533;\@&#65533;+G&#65533;&#65533;*g&#65533;!&#65533;&#65533;&#65533;&#65533;	/&#65533;&#65533;&#65533;&#65533;'&#65533;&E&#65533;&#440;&#65533;Ao&#65533;"&#65533; &#65533;&#65533;&#65533;&#65533;P'_&#65533;&#65533;^&#65533;&#65533;6X&#65533;&#224;&#996;.&#65533;e&#1282;v&#65533;&#65533;&#1926;&#65533;&#65533;&#65533;H&#65533;|&#65533;&#65533;!(l@2&#65533;&#65533;&#65533;&#65533;&#65533;Oh&#65533;&#65533;&#65533;E1&#65533;&#65533;4&#1921;&#65533;&#65533;&#65533;C	&#65533;&#65533;+~-p&#65533;U&#65533;&#65533;&#65533;D&#65533;&#65533;IUD&#65533;&#696;&#65533;#&#65533;&#65533;&#65533;&#65533;&#65533;|,X4f&#65533;B&#65533;&#65533;&#65533;&#65533;"&#65533;&#1056;&#65533;&#65533;&#1760;&#65533;&#1096; @W&#65533;&#65533;P&#65533;+&#65533;a&#65533;&#65533;1~/&#65533;&#65533;9&#65533;x&#65533; &#65533;d&#65533;&#65533;&#65533;&#65533;I&#65533;&#65533;&#65533;&#527;y&#65533;&#65533;&#65533;cK&#1025;(&#65533;A&#65533;\a2[&#65533;b&#65533;&#65533;&#65533;4U-&#65533;"&#65533;&#65533;%&#65533;&#65533;&#65533; 	`&#65533;<0%4a&#65533;&#65533;&#65533;(&#65533;q&#65533;q&#65533; &#65533;1&#65533;$j` <-&#65533;&#65533;&#65533;t$W&#65533;&#65533;pagd&#65533;k&#65533;4&#65533;`&#65533;P&#65533;&#65533;-&#65533;&#65533;&#65533;&#65533;e"&#65533;&#65533;>&#65533;&#65533;h&#65533;(&#65533;\ H&#65533;`/&#65533; lP&#65533;&&#65533;&#65533;&#65533;&#65533;E3&&#65533;&#65533;%&#65533;c&#65533;&#65533;&#330;	P&#65533;$s&#65533;&#1994;I!&#65533;d&#65533;&#65533;`&#65533;5 -
&#65533;;g&#65533;&#65533;`C &#65533;&#65533;_&#65533;B&#65533;&#65533;&#65533;&&#65533;B&#65533;&#65533;Y&#65533;&#65533; 
d&#65533;N(Hq\&#65533;&#65533;h&#65533;l&#65533;6&#65533;A&#65533;&#65533;&#65533;) A:&#65533;&#65533;&#65533;|,&#65533;Np&#65533;d&#65533;&#65533; &#65533;@c"d$Cw&#65533;&#65533;$&#65533;"A@ox&#65533;&#65533;(U4P&#65533;I&#65533;,&#65533; &#65533;&#65533;XD&&#65533;qR&#65533;&#65533;X&#65533;&&#65533;t&#65533;"&#65533;P&#65533;&#65533;%&#65533;&#65533;i&#65533;&#732;&#65533;0&@&#65533;&#65533;&#65533;.&#65533;&#65533;@&#65533;a&#554;E@6&#65533;b&#65533;&#65533;O3~&#65533;	$(./&#65533;&#65533;~&#65533;&#65533;5:`KxV&#65533;]|u &#144;N&#65533; &#65533;&#65533;&#65533;o&#65533;&#65533;&#65533;0&#65533;qVBWW&#65533;&#65533;@dBy$T&#65533;&#65533;&#65533;0D&#65533;|Y	vp&#65533;&#65533;&#65533;&#65533;&#65533;&#65533;	&#65533;t!T&#65533;&#65533;?&#65533;&#65533;B&#65533;>h&#65533;h&#65533;0l&#65533;&#65533;u&#65533;|~&#65533;&#2000;9Q&#65533;&#65533;\f&#65533;&#65533;C &#65533;@&#65533;0&#65533;&#65533;F7&#65533;&#65533;y&#65533;

&#65533;P&#65533;
&#65533;&#65533;U3b&#65533;&#65533;Td+&#65533;&#65533;E
0&#65533; &#65533;
&#65533;&#65533;E, &#65533;&#535;&#65533;&#65533;-M_&#65533;c&#65533;&#65533;s&#65533;D&#65533;Jp<&#65533;0&#65533;XHC&&#65533;&#65533;&#65533;&#65533;&#65533;&#65533;PDd &#65533;&#65533;0&#65533;&#65533;v&#65533;&#347;&#1554;P&#65533;&#65533;bX9&#65533;^&#65533;(&#65533;X&#65533;:&#65533;&#65533;&#65533;&#65533;&#65533;x&#65533;&#65533;&#65533;&#65533;&#65533;ms&#65533;b
&#65533;&P&#65533;|`&#65533;J&#65533;-&#65533;1&#65533;,@&#65533;&#65533;)/ 
XA8q&#65533;>C&#65533;H&#65533;eW&#65533;LCn&#65533; P@T&#65533;	`&#65533;&#65533;&#65533;&#65533;&#908;i&#65533;|&#65533;6&#65533;	6@&#65533;%0&#65533;&#65533;&#65533;*D&#1634;&#65533;_&#65533;&#65533;J&#65533;;O&#65533;BV &&#65533;0&#65533;&#65533;I&#65533;&#65533;&#65533;N&#65533; &#65533;&#65533;&#65533;&#691;J2&#65533;l&#65533;&#65533;5&#65533;:)oX&#65533;[&#65533;b&#65533;&#65533;2L&#65533;&#65533;&#65533;#&#65533;&#65533;	v&#65533;U"h`&#65533;&#65533;IV&#65533;&#65533;&#65533;&#65533;NI&#65533;&#65533;/&#1144;&#65533;@&#65533;&#65533;p&#65533;XCP&#65533;&#65533;&#65533;2XQ&#65533;&#65533;&#65533;6&#65533;&#65533;&#65533;b&#65533;P&#65533;&#65533;&#65533;;&#65533;	&#65533;nxK&#65533;)&#65533;&#65533;^ &#65533;2L&#65533;i3&#65533;
5&#65533;'&#65533;B(f&#65533;]&#65533;A&#65533;&#65533;&#65533;&#65533;s&#65533;&#65533;&#65533;&#65533;&#65533;&#65533;R&#65533;$s&#65533;&#65533;T&#65533;&#65533;#&#65533;&#65533;C&#65533;&#65533;"/&#65533;&#65533;&#65533;&#65533;&#65533;&#65533;&#65533;^2o&#65533;S(&#65533;C&#65533;&#879;n&#65533;&#65533;&#65533;&#65533;&#65533;0&#65533;&#65533;0&#65533;?\fP&#65533;$z&#65533;	an^&#65533;&#65533;&#65533; &#65533;&#65533;&#65533;Y&#65533;&#65533;\&#65533;&#65533;&#65533;&#65533;it&#65533;&#65533;&#65533;&#65533;&#65533;-&#65533;&#65533;&#65533;C&#65533;@&#65533;&#65533;Q&#65533;y&#65533;A,&#65533;&#65533;&#65533;}&#65533;&#65533;&#65533;&#65533;&#65533;&#65533;&#65533;w&#65533;&#65533;$&#65533;&#65533;Z!&#65533;h&#65533;B&#65533;1&#65533;&#65533;&#65533;Paw&#65533;&#65533;&#65533;,&#65533;#Z&#65533;&#65533; &#65533;&#65533;0&#65533;&#65533;&#65533;&#65533; 
&#65533;&#65533;(&#65533;0'U
&#65533;pj&#65533;2&#65533;D&#65533;&#65533;?&#65533;=OU5&#65533;&#65533;#&#65533;&#65533;({x&#65533;#`J&#65533;&#65533;A&#65533;8\&#65533;&#65533;&#65533;&#65533;&#65533;&#65533;x@&#65533;i&#65533;k>&&#1103;~&#65533;&#1311;.&#65533;&#65533;&#65533;&#65533;&#65533;E&#65533;E&#65533;0C&#65533;&#65533;&#65533;*{&#65533;&#65533;&#65533;~&#65533;&#65533;~&#65533;G pwP&#65533;pp/&#65533; 
Z&#65533;\&#65533;S[A&#65533;&#65533;nHw&#65533;Y &#65533;pp&#65533;Cg &#65533;Em&#65533;p&#65533;HH&#11585;&#65533;&#65533;{&#65533; ,&#65533;q&#65533;D8#8&#65533;`
K&#65533;6N&#65533;.H5&#65533;1&#65533;$q7y(q &#65533;K&#65533;7D8&#65533;&#65533;&#65533;&#65533;
~ H&#65533;/&#65533;Gx&#65533;&#65533;dPt&#65533;&#65533;u9 &#65533;&#65533;0T&#65533;t&#65533;&#65533;`K&#65533;&#65533;&#65533;|[&#65533;)&#65533;&#65533;W^&#65533;&#65533;&#65533;p&#65533;&#65533;yC&#65533;GU(`&#65533;`C	&#65533;O&#65533;R&#65533;0
T&#65533;&#65533;P&#65533;r&#65533;)&#65533;a&#65533;^(X;#y&#65533;'&#65533;e 
&#65533;PA&#65533;=&#65533;1&#65533;PBT&#65533;&#65533;&#65533;)&#65533;&#65533;vh2&#65533;5&#65533;&#65533;G&#65533;^`	&#65533;&#65533;&#65533;/&#65533;k&#65533;R&#65533;&#65533;&#65533;)&#65533;${&#65533;&#65533;/&#65533;s	&#65533;5&#65533;(s&#65533;&#65533;&#65533;;&#65533;f0&#65533;`&#65533;&#65533;&#65533;c`&#33488;cH&#65533;(&#65533;{&#65533;i&#65533;V&&#65533;b&#65533;&#65533;`&#65533;&#65533;4&#65533; 3&#65533; &#65533;&#65533;3&#65533;x&#65533;&#65533;&#65533;&#65533;&#65533;cF&#65533;B`pS&#65533;&#65533;&#65533;;p&#65533;|&#65533;&#65533;w&#65533;H%U&#65533;&#65533;I&#65533;D&#65533;Xu&#65533;&#65533;h&#65533;g7&#65533;&#65533; &#65533;&#65533;d&#65533;&#65533;0_&#65533;E&#65533;_&#65533;+
&#65533;&#65533;&#65533;e &#65533;"&#65533;&#65533;r*&#65533; pO0
&#65533;&#65533;H&#65533;&#65533;p&#1617;&#65533;&#65533;JO&#65533;!)&#65533;&#65533;M&#65533;&#21436;&#65533; &#65533;`~3+&#65533;&#65533;
[&#65533;O5y&#65533;&#65533;$:&#65533;&#65533;&#65533;J&#65533;|8f&>&#65533;	&#128;H&#65533;&#65533;&#65533;
\&#1044;&#65533;5&#65533;NYD0!&#65533;R&#65533;.&#65533;JzU&#65533;MT&#65533;w&#65533; =`	&#65533;&#65533;G&#65533;&#65533;&#65533;&#65533;&#264;8w{fi.
&#65533;&#65533;i&#65533;R&#65533;&#65533;&#65533;S&#65533;&#65533;&#65533;&#65533; :&#65533;&#65533;&#65533;
&#65533;0&#65533;&#65533;
^0Vp&#65533;&#65533;V}&#65533;i!\a&#65533;&#65533;1&#65533;&#65533;&#65533;_'\O&#65533;~0m&#65533;&#65533; 
&#65533;pc&#337;&#65533;&#65533;&#65533;&#65533;YRLTy&#65533;I&#65533;P&#65533;&#65533;Z&#65533;&#65533; $&#65533;Z\P&#65533;&#65533;&#65533;&#65533;&#65533;&#65533;F&#65533;&#65533;&#65533;&#65533;H&#65533;S?&#65533;p'&#65533;m&#65533;&#65533;&#65533;&#65533;=%&#65533;&#65533;&#65533;y&#65533;&#65533;Di&#65533;4&#65533;&#65533;!&#65533;v'L&#65533;&#65533;&#65533;y&#65533;2&#65533;r&#65533;&#65533;&#65533;&#681;n`r&#65533;&#65533;S!#&#65533;P&#65533;I&#300913;&#65533;W&#65533;&#1630;&#65533;&#65533;+&#65533;&#65533;S	EF&#65533;&#65533;U&#65533;b&#65533;&#1631;_c&#65533; 
P&#65533;)&#65533;Y&#65533;PG&#65533;&#65533;&#65533;P&#65533;J5&#65533;g\&#65533;	y&#65533;&#65533;&#65533;I&#65533;&#65533;	&#65533;&#65533;&#65533;$&#65533;&#65533;&#65533;"=%uj.!&#65533;&#65533;V}%Zu&#65533;&#65533;&#65533;,&#65533;hZ&#65533;9J&#65533;%&#65533;&#65533;b>&#65533;
Dw&#65533;&#65533;E&#65533;&#65533;&#65533;&#263;+&#65533;)A
&#65533;&#65533;&#65533;&#65533;Fj&#65533;z&#548;&#65533;Vi&#65533;@*2P&#65533;&#65533;=&#65533;&#65533;&#65533;&#65533;fW:&#65533;&#65533;&#65533;c
&#65533;]&#1692;&#65533;S&#1681;&#65533;&#65533;Sc:&#65533;&#777;&#65533;`&#65533;z&#65533;&#65533;lJ&#65533;V&#65533;&#65533;W&&#65533;rlt&#679;Gz&#65533;.(\&#1191;&#65533;Z>&#65533;&#65533;&#65533;'&#65533;&#65533;&#65533;yw&#65533;W&#65533;&#65533; &#65533;&#65533;&#65533;&#1704;d&#65533;;&#65533;&#65533;&#43475;Zl:E&#65533;9&#65533;&#65533;&#65533;J&#65533;=&#65533;&#65533;&#65533;&#65533;j&#65533;E&#65533;&#65533;&#65533;&#65533;&#65533;j &#65533;hqx&#65533;&#65533;&#65533;&#65533;&#65533;Z5f&#65533;&#65533;*&#65533;&#65533;jy75J&#65533;&#65533;y&#65533;*&#65533;E %E&#65533;&#65533;*!E&#65533; &#65533;&#684;&#65533;&#680;H&#65533;|&#65533;&#65533;&#65533;&#65533;A&#65533;&#65533;n&#842;&#65533;&#65533;Z1t&#65533;&#65533;&#65533;*D&#65533;&#1610;&#65533;&#65533;&#1709;&#65533;:X&#65533;9&#10926;yw&#65533;C!&#65533;&#65533;R&#65533;&#65533;&#65533;&#65533;&#65533;&#65533;&#65533;
j&#65533;&#65533;&#2036;3&#65533;&#65533;Yg&#65533;1&#65533;&#65533;&#65533;&#65533;&#65533;r &#65533;&#65533;	k&#65533;&#65533;P&#65533;
&#65533;=&#65533;&#65533;&#65533;&#65533;&#65533;&#65533;[*&#65533;)&#65533;&#65533;&#65533;B8&#65533;&#65533;I&#65533;&#1774;&#65533;D&#65533;&#65533;1&#65533;&#65533;&#65533;&#65533;&#65533;&#65533;{2kv&#65533;&#65533;&#65533;E&#65533;&#65533;&#65533;e&#65533;)k&#65533;J&#65533;:&#65533;&#65533;"1&#65533;&#65533;&#65533;*&&#65533;z&#65533;A&#65533;!+&#65533; &#179;&#65533;&#65533;&#65533;$&#65533;K&#65533;&#65533;2&#65533;&#65533;&#65533;&#65533;&#65533;K&#65533;&#65533;&#692;W&#65533;&#65533;&#65533;&#1642;0K&#65533;0&#65533;&#65533;(&#65533;&#65533;c&#65533;&#65533;"&#65533;&#65533;A&#65533;\&#65533;i[&#65533;&#65533;Z<]H&#65533;q&#65533;i&#65533;&#65533;(&#672;&#65533;U&#65533;&#65533;&#65533;&#65533;V>&#65533;7.O*&#65533;&#65533;&#65533;f7Z&#65533;&#65533;Z&#65533;&#65533;&#65533;&#65533;&#65533;&#65533;&#65533;6q<Ad\&#65533;i&#65533;d%&#65533;&#65533;+c&#65533;&#65533;-X>h+&#65533;[&#65533;&#65533;IxX<#&#65533;&#65533;y&#65533;&#65533;J&#65533;&#65533;&#65533; &#65533;&#65533;//g&#65533;&#65533;;Y&#65533;&#65533;&#65533;F&#65533;&#65533;&#65533;&#905;2C:&#65533;&#65533;&#65533;&#65533;&#65533;&#65533;&#65533;%&#65533;&#65533;&#65533;$=
)&#65533;%&#65533;&#65533;&#65533;i&#65533;Nj&#65533;&#65533;&#65533;&#65533;&#65533;[P#&#65533;n&#65533;&#65533;&#65533;c&#65533;&#700;&#65533;.Ty&#65533;&#65533;&#65533;e&#65533;&#65533;!
&#65533;
IZH&#65533;&#1547;&#65533;WsD&#65533;&#382;n[q&#65533;&#65533;&#65533;aG&#65533;&#65533;&#65533;k&#65533;&#65533;nN&#65533; &#65533;9F&#65533;&#65533;<&#65533;*&#65533;&#65533;K&#65533;l&#65533;&#65533;&#65533;	&#65533;&#65533;&#65533;&#65533;&#65533;&#65533;&#65533;,&#65533;L&#65533;l&#65533;&#65533;&#65533;&#65533;&#65533;&#65533;&#65533;&#65533;&#65533;&#65533;!,&#65533;#L&#65533;%l&#65533;'&#65533;&#65533;)&#65533;&#65533;+&#65533;&#65533;-&#65533;&#65533;/&#65533;1,&#65533;3L&#65533;5l&#65533;7&#65533;&#65533;9&#65533;&#65533;;&#65533;&#65533;=&#65533;&#65533;?&#65533;A,&#65533;CL&#65533;El&#65533;G&#65533;&#65533;I&#65533;&#65533;K&#65533;&#65533;M&#65533;&#65533;O&#65533;Q,&#65533;SL&#65533;Ul&#65533;W&#65533;&#65533;Y&#65533;&#65533;[L&#65533; !&#65533;	 &#65533; ,    &#65533;&#65533; &#65533; &#65533;	H&#65533;&#65533;&#65533;&#65533;*\&#560;&#65533;&#199;#J&#65533;H&#65533;&#65533;&#331;3j&#65533;&#561;&#65533;&#463; C&#65533;I&#65533;&#65533;&#595;(S&#65533;\&#626;&#65533;&#727;0c&#668;I&#65533;&#65533;&#859;8s&#65533;&#65533;&#627;&#65533;&#991;@&#65533;
J&#65533;&#65533;&#1123;H&#65533;*]&#692;&#65533;&#1255;P&#65533;J&#65533;J&#65533;&#65533;&#1387;X&#65533;j&#65533;&#693;&#65533;&#1519;`&#202;K&#65533;&#65533;&#1651;h&#1258;]&#758;&#65533;&#1783;p&#65533;&#669;K&#65533;&#65533;&#1915;x&#65533;&#65533;&#65533;&#759;&#65533;&#2047;&#65533;L&#65533;&#65533;&#65533;&#200;+^&#824;&#65533;&#65533;&#464;#K&#65533;L&#65533;&#65533;&#65533;&#728;3k&#65533;&#825;&#65533;&#65533;&#992;C&#65533;M&#65533;&#65533;&#65533;&#1256;S&#65533;^&#890;&#65533;&#65533;&#1520;c&#734;M&#65533;&#65533;&#65533;&#1784;s&#65533;&#65533;&#891;&#65533;&#65533;&#65533;&#65533;&#65533;N&#65533;&#65533;&#65533;&#65533;&#531;+_z&#65533;&#65533;&#65533;	&#65533;>&#65533; 4&#65533;&#65533;&#65533;~&#65533;&#65533;s&#65533;&#65533;7&#65533;~&#65533;~]:&#65533;&#65533;gG&#65533;&#65533;&#65533;&#65533;&#65533;&#65533;cO&#65533;~&#65533;&#65533;&#65533;&#65533;&#65533;&#65533;~&#65533;y&#65533; VG }&#65533;&#65533;&#65533;&#65533;t&#65533;I&#65533;&#65533;|&#65533;'&#65533;tY&#65533;r&#65533;&#65533;'&#65533;&#65533;&#65533;&#65533;^u&#65533;&#65533;&#65533;&#65533;6&#65533;&#65533;&#65533;&#65533; {&#65533;&#65533; &#65533;v&#65533;.&#65533;!vd&#65533;&#65533;'f&#65533;{0
@&#65533;&#65533;&#65533;h&#65533;&#65533;x&#65533;&#65533;@&#65533;h&#65533;t&#65533;&#65533;x&#65533;&#65533;&#65533;%&#65533;T&#65533;8&#65533; &#65533;`)&#65533;k&#65533;x&#65533;$ZI&#65533;=jH&#65533;>0&#65533;y&#695;%i&#65533;7&#65533;J29&#65533;&#65533;t&#65533;$&#65533;&#65533;1h&#65533;&#65533;o~&#65533;` &#65533;ih&#65533;x&#65533;&#65533;s&#65533;&#65533;&#65533;&#65533;JY{b&#65533;&#65533;&#35160;f&#65533;&#65533;{&#65533;6h }&#65533;>&#65533;`&#65533;<v&#65533;&#39528;.&#65533;&#65533;&#65533;"F&#39318;&#65533;&#65533;&#65533;&#65533;}&#65533;&#65533;c&#65533;&#65533;&#65533;z&#65533;w~Za&#65533;}&#65533;&#1701;&#65533;&#65533;&#65533;j&#65533;&#65533;`&#65533;|m&#65533;9&#65533;&#65533;&#65533;&#65533;&#1510;&#65533;Vk-&#65533;&#65533;~*&#65533; &#49759;&#65533;q]+&#65533;z>&#609;&#65533;b&#65533;&#65533;-&#65533;e]xf&#65533;&#65533;&#395;k&#65533;&#65533;&#139;%&#65533;&#49797;'&#65533;&#65533;&#65533;&#65533;&#65533;&#65533;&#65533;&#620;&#65533;&#65533;&#65533;&#1361;&#65533;&#65533;&#65533;&#65533;&#65533;&#65533;c&#65533;s&#65533;d&#65533;N&#65533;&#65533;&#65533;&#65533;&#65533;N&#65533;c&#65533;WI&#65533;h&#65533;&#65533;o&#65533;&#65533;r&#65533;&#65533;&#65533;&#65533;&#65533;2&#65533;
S&#38891;&#65533;&#65533;&#65533;&#65533;&#65533;&#65533;&#65533;&#65533;&#65533;&#65533;&#65533;&#65533;&#65533;&#65533;&#65533;\&#65533;&#65533;,&#65533;&#65533;Q&#65533;&#65533;&#65533;,&#65533;T&#65533;;&#65533;&#65533;&#65533;#&#65533;a&#65533;J/&#65533;a&#65533;A?&#65533;&#65533;&#65533;=W]&#65533;|{&#65533;&#65533;&#65533;C7&#65533;&#65533;&#65533;1&#65533;&#65533;s&#65533;d&#65533;-r&#65533;h&#65533;D&#65533;&#65533;&#65533;m&#65533;&#65533;&#65533;&#65533;&#65533;&#65533;&#65533;Y&#65533;&#65533;7&#65533;&#65533;}&#65533;&#65533;:&#65533;m8&#1323;&#65533;&#65533;&#65533;#&#65533;&#65533;&#65533;&#987;p&#65533;y3&#65533;&#65533;N&#65533;&#65533;&#65533;k&#65533;&#65533;&#65533;&#65533;p&#65533;.sn:&#65533;Z
:F&#65533;&#65533;&#65533;&#65533;/\4&#65533;&#65533;G&#65533;&#65533;n&#65533;&#65533;^&#65533;I&#65533;&#65533;&#65533;!&#65533;&#65533;;&#65533;
&#65533;&#65533;h&#65533;&#65533;'o&#65533;&#65533;'N<A&#65533;&#65533;i&#65533;&#65533;&#65533;W&#48727;&#65533;?&#65533;&#65533;&#65533;&#65533;w?r&#65533;;&#65533;^&#65533;&#65533;&#1943;&#65533;4&#65533;&#65533;&#65533;h&#65533;&#65533;&#65533;&#65533;:&#65533;]&#65533;/&#65533;S&#65533;h9&#65533;5&#1007;&#65533;&#65533;&#65533;~&#65533;v&#65533;&#65533;&#65533;&#65533;(&#65533;Q1&#65533;`&#65533;&#1757;h>&#65533;&#65533;yC&#65533;&#65533;&#65533;;&#65533;&#65533;A>&#65533;&#588;DA&#65533;&#65533;&#65533;\<|8f"v&#65533;&#65533;&#65533;&#65533; &#65533;&#65533;(&#65533;nA&#65533;&#65533; &#65533;d&#65533;&#65533;YI&#65533;y.L^&#65533;&#65533;E2\m,V&#65533;&#65533;kR&#65533;g)&#65533;T&#65533;"U&#65533;&#65533;2&#65533;&#65533;n&#65533;&#1539;h&#65533;&#65533;&#65533;	&#65533;+z&#65533;&#65533;&#65533;&#1441;&#65533;Q1&#65533;,&#65533;&#65533;&#65533;&#65533;D-&#65533;Mq&#65533;!&#65533;&#65533;&#65533;/ `Be4&#65533;&#65533;V572}&#65533;~L"x(&#65533;&#65533;&#65533;/ezs&#65533;&#65533;&#65533;&#65533;09&#65533;&#65533;&#65533;&#65533;% &#65533;YI=&#65533;[&#65533;uw6&#65533;&#65533;Q&#65533;&#65533;[&#65533;L&#65533;-s&#65533;1g]#&#65533;$1i&#65533;?a&#65533;F0D&#65533;&#65533;~&#65533;,e5&#1166;&#65533;&#65533;s	&#65533;&#65533;&#65533;k&#65533;&#65533;D&#65533;  &#65533;&#65533;&#65533; @&#65533;@P&#65533;&#65533;B&#65533;t&#65533;\&#65533;&#65533;&#65533;&#65533;&#65533;&#65533;G&#1536;6K&#65533;!&#65533;B&#65533;L
<&#65533;&#65533;&#65533;&#65533;(&#65533;?a&#65533;&#65533;&#65533;"[V D@&#65533;0xp"da\&#65533;&#65533;&#65533;p&#65533;+<&#65533;>X&#65533;$&#65533;&#65533;d"&#65533;&#65533;b&#65533;*&#65533;&#65533;d%2&#65533;d&#65533;&#65533;&#65533;&#65533;F&#65533;B&#65533;&#65533;2&#65533;Ai@&#65533;&#65533;R3&#65533;!NP&#65533;>&#65533;&#65533;d&#65533;&#452;&#65533;&#65533;v~&#65533;Q&#65533;H&#65533;p&#65533;.&#65533;&#65533;&#65533;hH&#65533;I&#65533;&#65533;T&#65533;&#65533;&#65533;f&#65533;&#65533;&#65533;4 /#&#65533;&#65533;h&#65533;&#65533;&#65533;&#65533;&#1319;0 B0&#65533;fh&#65533;S&#65533;&#65533;T&#65533;6&#65533;&#65533;I&#65533;+&#65533;`&#65533;h &#1850;i&#65533;H&#65533;&#65533;F&#65533;_&#65533;\&#65533;Ad8&#65533;[&#65533;&#1335;&#65533;5&#65533;U&#65533;&#65533;&#65533;&#65533;&#65533; &#1682;&#65533;pX&#65533;`1&#65533;&#65533;&#1674;&#1205;65&#65533;&#65533;&#65533;lc++&#65533;@&#65533;@$&#65533;V:P&#1894;&#65533;&#65533;#&#65533;p&#65533;&#65533;&#65533;&#65533;T&#65533;&#65533;&#65533;&#65533;I&#65533;:\&#65533;&#65533;5e&#65533;\@&#65533;\&#65533;Zs&#1639;l&#65533;[&#65533;G&#65533;&#65533;&#65533;X5&#65533;4&#65533;g&#65533;&#65533;&#65533;0&#65533;&#65533;&#65533;&#65533;]&#65533;w&#65533;&#65533;&#1188;&#65533;
E&#65533;&#65533;5&#65533;&#65533;&#65533;lg:Em&#65533;[&#65533;&#65533;@P&#65533;&#65533;&#65533;&#65533;V&#65533;v&#65533;	IXp0&#65533;#!X&#65533;&#65533;&#65533;Y&#65533;&#65533;7c2&#65533;u&#65533;&#65533;&#1251;l&#65533;[&#65533;&#65533;&#65533; @&#65533;&#65533;0`&#65533;xS ^&#65533;P&#65533;&#65533;&#65533;Z&#65533;#t!f&#65533;J&#65533;[&#65533;1&#65533;`&#65533;&#65533;&#65533;fAp5$.&#65533;^&#65533;&&#65533;&#65533;&#65533;V&#65533;&#65533;p&#65533;&#65533;&#65533;P&#65533;e`&#65533;,`&#65533;&#65533;&#65533;&#65533;p5&#65533;a&#65533;*mlt&#65533;&#65533;&#65533;&#65533;&#65533;&#65533;&#65533;(&#462;Y&#65533;@&#65533;`&#65533;&#65533;&#65533;&#65533;d&#65533;Bd0c&#65533;GM(2&#65533;.&#65533; 6&#65533;o2T&#65533; &#65533;8&#65533;|&#65533;k&#65533;R&#65533;&#65533;?g&#65533;#&#65533;&#65533;HW2xA
7&#65533;@V&#65533;,&#65533;&#65533;&#65533; &#65533; &#65533;&#65533;V&#65533;9&#65533;b&#65533;&#65533;6`k&#65533;	&#65533;5&#65533;^X}	&#65533;L E&#65533;&#132;&#65533;:&#65533;4&#65533;a	*&#65533;&#65533;C&#65533;7&#65533;@6&#65533;|m\&#65533;&#65533;&#65533;C&#65533;&#65533;5&#65533;&#65533;&#65533; 6&#65533;*3&#65533;N * &#65533;&#65533;Le&#65533;~&#65533;@&#65533;X&#65533;
4	n &#65533;&#65533;&#65533;&#65533;M&#65533;&#65533;w&#65533;0&#65533;&#889;#&#65533;&#65533;&#1440;&#65533;R!&#65533;&#65533;=&#65533;&#65533;Pl@&#65533;S_&#65533;&#65533;&#65533; A&#65533;pM&#65533;S&#65533; &#65533;	&#65533;Pml&#65533;i&#65533;6q&#65533;&#65533;21&#65533;B&#65533;&#65533;3h!*&#65533;&#65533;{&#65533;&#65533;&#65533;&#65533;	`&#65533;y&#65533;&#65533; H f3<k&#65533;Y&#65533;&#65533;(C>&#65533;&#65533;
&#65533;&#65533;&#65533;
&#65533;c&#65533;&#65533;(p  &#65533;&#65533;&#65533;&#65533;&#65533;j&#65533;&#65533;[&#65533;A&#65533;C&#65533;Yq4&#65533;:&#65533;&#65533;&#65533;~&#65533; t&#65533;&#605;3T&#65533; R&#1292;&#65533;N&#65533;@U&#65533;&#65533;c&#65533;p&#65533;&&#65533;&#65533;k&#65533;&#65533;D&#65533;&#65533;&#65533;&#65533;]Q}&#65533;&#65533;4&#65533;0&#65533;S Cd{&#65533;*&#65533;&#65533;&#65533;/$! @&#65533;9C&#65533;&#65533;m&#65533;h`fr&#65533;I5K&#65533;L&#65533;&#948399;&#65533;&#65533;&#65533;&#65533;F%&#65533;NH&#65533;j]&#65533;(&#65533;&#65533;&#65533;$&#65533;&#65533;&#65533;c&#65533;
&#65533;&#65533;	&#65533;yR&#65533;`&#65533;
&#65533;&#65533;u /3M&#65533;&#65533;&#65533;&#65533;&#65533;V&#65533;`
&#65533;-mc&#65533;&#65533;&#65533;
,&#65533;&#65533;&#65533;?&#65533;2&#65533;u&#65533;g\c&#65533;p~&#65533;&#65533;@#&#65533;/#|&#65533;g_&#65533;S&#65533;&#65533;4KR;&#65533;NUZL%J&#65533;&#65533;#&#65533;&#65533;jT+&#65533;F&#65533;X&#65533;&#65533;TS&#65533;&#65533;&#65533;w&#1522;8&#65533;Q{&#65533;2&#65533;&#65533;&#65533;(1&#65533;x&#65533;21&#65533;hC&#65533;-&#1409;i&#65533;D&#65533;I&#65533;0B)}&#65533;
&#65533;,&#65533;&#1223;ZIU6&#65533; &#65533;&#65533;~&#65533;"R&#65533;&#65533;MHuE$:2&#65533;g|"&#65533;A&#65533;j^gpb@&#65533;W+&#65533;&#65533;,>&#65533;F&#65533;&#65533;>`&#65533;EnCv&#65533;SZ&#65533;3^&#65533;%&#1890;&#65533;%&#65533;&#65533;3,u&#65533;0&#65533;6,&#65533;&#65533; +&#65533;I&#65533;f&#65533;&#65533;]A&#65533; &#65533;q2'P&#65533;\&#65533;uB&#65533; &#65533;s"&#65533;&#65533;,k&#65533;&a&#65533;&#65533;&#1125;&#65533;7&#65533;*&#65533;&#65533;! ;w\ODp&#65533;&#65533;~&#65533;&#65533;'&#65533;6&#65533;5yj &&#65533;A&#65533;&#65533;?&#65533;c?&#65533;J&#65533;&#522;&#65533;R&#65533;&#1033;P PB}W4&#65533; &#65533;\Z&#65533;&#65533;-&#65533;d&#65533;h#&#65533;&#65533;p&#65533;&#65533;I %xAr)&#65533;&#65533;&#65533;xD2r &#65533;@&#65533;B&#65533;&&#65533; &#65533;&#65533;&#65533;&#65533;#C&#65533;z&#65533;&#65533;Tb`&#65533;&&#65533;U&#65533;&#65533;Q0&#65533;&#65533;]i.&#65533;Y}&#65533;&#65533;O&#65533;7&#65533;q&#65533;&f&#65533;yV ph wP	&#65533;&#65533;	r !&#65533;&#65533;p&#65533;bJdvL&#65533;N&#65533;VhPI&#65533;J&#65533;eJ&#65533;Q  CP)&#65533;TofOP&#65533;&#65533;I&#65533;"&#65533;*&#65533;x$&#65533;b&#65533;&#65533;P
&#65533;&#65533;&#65533; &#65533;&#65533;&#453;&#65533;&#65533;m&#65533;{0f&#65533;!e&#65533;&#65533;L	&#65533;*`&#65533;&#65533;ug08&#65533;&#65533;&#65533;8.&#65533;QwSjQ&#65533;&#65533; G&#65533;&#65533; &#65533;&#65533;&#65533;&#65533;&#65533;&#65533;&#65533;@3&#65533; &#65533;&#1155;`?Ph(g(UR&#65533;p&#65533;Q&#1303;<&#65533;&#65533; &#65533;&#65533;gfH(&#65533;&#65533;&#65533;"P#&#65533;)&#65533;>bQdFJ@
&#65533;&#65533;&#65533;&#65533;&#1624;&#65533;`&#65533;&#65533;l&#65533;(;3&#65533;&#65533;W&#65533;X&#65533;&#65533;\&#65533;- [&#65533;&#65533;5&#65533;!&#65533;XP&#65533;&#65533;&#65533;qfZ&#65533;&#65533; &#65533;y,&#65533;Rl&#65533;&#65533;B%"&#65533;pp
&#65533; &#65533;&#65533;&#1624;&#65533; /@&#65533;&#65533;(&#65533;t&#65533;)7&#65533;cpF&#65533;&#65533;9&#65533;L&#65533;&#65533;7&#65533;{:I`Y&#65533;`&#65533;'/&#65533;q&#65533;!&#65533;(&#65533;vp&#65533;&#65533;&#65533;&#65533;&#992;&#65533;&#65533;PB&#338; &#65533;&#65533;&#65533;vZ` 4&#65533; 3&#65533;lfW&#65533;&#65533;g&#65533;Z&#65533;Z&#65533;&#65533;i&#65533;&#65533;)&#65533;!&#65533;&#65533;&#65533;$&#65533;&#65533; &#65533;&#65533;&#65533;&#65533;&#1624;&#65533; ,=&#65533;&#65533;#&#65533;Q&#65533;&#65533;&#65533;Wg`@&#65533;s&#65533;H&#65533;"&#65533;8&#65533;&#65533;&#65533;&#65533;d &#65533;&#65533;&#65533;3&#65533;&#65533;&#65533;>:.3iDp
&#65533;&#65533;&#65533;&#65533;&#65533;&#65533;P&#65533;J&#65533;T	&#65533;O&#65533;&#65533;&#65533;v^P+ |&#65533;	&#65533;D&#65533;a @P&#65533;&#65533;&#65533;U&#65533;&#65533;uSF&#65533;&#65533;&#65533;&#65533;&#65533;k:&#65533;&#65533;Z&#65533;&#65533;&#65533;&#65533;&#600;&#65533;&#65533;&#65533;@&#65533;x&#65533;qJ0D&#65533;^Z&#65533;2&#65533;&#65533;x- O&#65533;&#65533;-2&#65533;Uc&#65533;&#65533;&#65533;&#65533;&#65533;
B&#65533; J`&#65533;&#65533;G*&#65533;&#65533;&#65533;R &#65533;!&#65533;2p 5@&#65533;Wq&#65533;	&#65533; &#65533;4&#65533;G `R &#905;\\&#65533;p!t&#65533;&#65533;&#65533;&#65533;&#65533;J[d6!&#65533;&#65533;0&#65533;*&#65533;&#65533;&#65533;E&#65533;&#536;w)RP ^&#65533;&#65533;oQp &#65533;a&#65533;&#1603;&#65533;&#65533;&#65533;pH	ggVP
 &#65533;&#65533;&#65533;/&#65533;&#1710;p&#65533;&#65533;&#65533;&#65533;&#65533;&#65533; Jp	&#65533;&#65533;&#65533;&#1688;#&#65533;
F&#65533;&#65533;&#65533;#&#1766;1&#65533;&#65533;bpp&#1434;TaP00L&#1164;8&#65533;&#65533;&#65533;h &#65533;~&#65533;i&#65533;&#65533;; f&#65533;&#65533;ij&#65533;
oJ&#65533;&#65533;&#65533;S&&#65533;&#65533; &#65533;#+&#65533;&#160;O7b$&#65533;*&#65533;&#65533;&#65533;&#65533;N&#65533;V&#65533;&0&#65533;&#38515;z&#65533;y&#65533;) <&#65533;bV&#65533;&#65533;&#65533;n&#65533;PQI&#65533;&#1518;i&#65533;N&#65533;&#65533; _&#65533;&#65533;&#65533;&#65533;&#65533;&#65533;&#65533;>&#65533; !`&#65533;&#1358;HH00EY8.&#65533;&#65533;
&#65533;j3@&#65533;&#65533;W(&#65533;&#65533;+x&#65533;&#65533;&#65533;#,ut%&#65533;&#65533; 2 
&#65533;J&#65533;&#65533;`	Q`&#65533;&#1786;|&#65533; 8&#65533;Af&#65533;o&#65533;>&#65533;xEH&#65533;&#65533;U`&#65533;k&#65533;o&#65533;@ &#65533;&#65533;&#65533;I&#65533;'x;&#65533;&#65533;&#65533;y&#65533;&#65533;% &#65533;z@&#65533;z&#65533;&#65533; 	[&#65533;&#65533;2Q&#1035; &#65533;v\Le&#65533;&#65533;&#65533;&#1332;&#65533;&#65533;ep&#65533;?&#65533;&#65533;&#65533;!l&#65533;zG7tB)Y; &#65533;r :&#65533;	<
H&#65533;6E2&#65533;8&#65533;2&#1080;&#65533;aNPv||P@`R&#65533;&#65533;Z^@&#65533;&#65533;&#65533;&#65533;1&#65533;a&#65533;&#65533;&#65533;&#65533;7H8&#65533;[ )&#65533;&#65533;&#65533;	L&#65533;&#65533;	b&#65533;y&#65533;&#1096;:&#65533;$&#65533;G&#65533;&#65533;I@	 i&#65533;+E&#1601; &#65533;] d&#65533;eA`&#65533;&#65533;&#65533;J&#65533;&#65533;*&#65533;&#65533;&#65533;&#65533;k&#65533;M
QuR?&#65533;&#65533;&#65533;&#65533;&#65533;&#65533; &#65533;J&#65533;&#65533;'&#65533;&#65533;v&#65533;#&#65533;N&#65533;$%`he\n%N&#65533;&#65533;&#65533;&#65533;&#65533;&#65533;&#65533;&#65533;&#65533;({C&#65533;d&#65533;&#65533;	&#65533;&#65533; &#65533;&#65533;&#65533;,a# a&#65533;X&#65533;&#65533;\&#65533;&#65533; IL-&#65533;?`^&#65533;&#65533;{(O&#65533;U&#65533;&#65533;&#65533;o&#65533;F;7`T !&#65533;&#65533;@&#65533;&#65533;I&#65533;0 6>\&#65533;&#65533;O&#65533;a&#65533;M 0&#65533;rr&#65533;&#65533;R&#65533;&#65533;
]&#65533;qVF&#65533;p&#65533;C&#708;&#65533;0&#65533;&#65533;&#774; 
&#65533;\&#65533;
&#65533;y&#65533;&#65533;
Y@&#65533;&#65533;=b 07&#65533;.&#65533;!&#65533;h&#65533;b%
B &#65533;&#65533;&#65533;&#65533;&#65533;*!0&#65533;&#65533;&#65533;&#65533;2&#65533;zWk&#65533;H&#65533;&#65533;1&#65533;8_@	&#65533;&#65533;&#65533;&#65533;&#65533;1Y%rR&#65533;X&#755;&#65533; f&#65533;s.k>&#65533;&#65533;&#65533;i&#65533;&#65533;&#65533;+ &#548;{&#65533;Y&#65533;&#65533;M4 &#65533; Xh&#65533;9&#65533;4&#65533;E&#65533;&#65533;q:&#65533;&#65533;PX:'&#65533;&#65533;&#65533;Bs\h Ib&#1241;&#65533;<&#65533;!&#65533;&#65533;&#490;&#65533;uq&#65533;&#65533;m3-Y&#65533;&#65533;&#65533;h'&#65533;T  _:Rkb&#65533;b 6&#65533;	&#65533;`&#65533;S&#65533;&#65533;`
@`&#65533;&#65533;a&#65533;lH&#65533;1X&#65533;)&#1252; '&#65533;&#65533;&#65533;&#65533;&#65533;I &#65533;&#65533;5&#65533;1x&#65533;&#65533;&#65533; 0` 	&#65533;&#65533;o@(&#65533;Pg&#65533;$+&#65533;P&#65533; &#65533;&#65533;Z&#65533;@p&#65533;&#65533;h&#65533;&#65533;&#1669;*|BM)&#65533;!*&#65533;C&#65533;Ze &#65533;&#65533;%6<v&#65533;&#65533;7k&#65533;&#65533;&#65533;-&#65533;Q`	&#65533; &#65533;&#65533;&#65533;	z&#65533;-@&#65533;&#1481;&#65533;&#65533;qM&#65533;{&#65533;&#65533;&#65533;	l&#65533;&#65533;&#65533;&#65533;-&#65533;&#65533;}L0&#65533;&#65533;&#65533;"&#65533;#p&&#65533;^&#65533;G m)eHs&#65533;&#65533;,&#65533;&#65533;&#65533;&#65533;P&#65533;&#65533;&#65533;&#512;&#65533;&#65533;A&#65533; &#65533;P&#65533;&#65533;?&#65533;a&#65533;A 	&#65533;&#65533;&#1231;&#65533;&#65533;&#65533;(&#65533;&#65533;&#65533;ur&#65533;&#685;)&#65533;&#65533;	&#65533;&#1409;mA0&#65533;ZS&#1589;&#65533;&#65533;&#65533;&#65533; N&#65533;
4&#65533;&#1805;&#65533;&#65533;@&#65533;p0&#65533;&#65533;&#65533;F&#65533;1PP&#65533;&#65533;~{0&#1305;y
&#65533;<&#65533;&#65533;&#65533;7]&#65533;&#65533;&#65533; '@&#65533;&#65533;R&#65533;UE I-4Z&#65533;%&#65533;?&#65533; &#65533;&#65533;p&#65533;
&#65533;&#65533;&#65533;&#65533;pF&#65533; &#65533;%AZ&#65533;<&#65533; ;&#65533;&#65533;&#65533;&#65533;G&#65533;&#65533;&#65533;@
4`@X4&#65533;|&#65533;f&#65533;|&#65533;/&#65533;&#65533;6dK5&#65533;P&#65533;&#65533;$&#65533;2&#65533;D&#65533;&#65533;&#65533;'&#65533;&#65533;&#65533;&#65533;V&#929;&#65533;&#65533;&#65533;p?&#65533;&#65533;&#65533;.\&#65533;&#65533;&#65533;&#65533;&#65533;&#65533;&#65533;N&#65533;${&#65533;Iw&#65533;z|&#743;BM&#65533; 4 &#65533;^w&#65533;@&#65533;&#65533;]6&#65533;&#65533;~l&#65533;&#65533;&#65533;L&#65533;6&#65533;&#65533;&#65533;6|&#65533;&&#65533;&#65533;P:&#65533; &#65533;&#65533;Sv]&#65533;&#65533;&#65533; S&#65533;=-&#65533;&#65533; 
k@&#65533;\&#65533;&#65533;&#65533; &#65533;&#65533;&#65533;^&#65533;k&#65533;E&#65533;L&#65533;w&#65533;l2B&#65533;!&#65533;&#65533;F &#65533;>p&#65533;&#65533;&#65533;&#65533;&#65533;&#65533;&#65533;&#65533;&#65533;s&#65533;>&#65533;&#65533; &#65533;&#65533;`&#65533;&#65533;&#65533;&#65533;@+&#65533;LY(CH$&#65533;&#65533;&#65533;&#65533;&#65533;,\*eI&#65533;y&#65533;&#65533;2Y4&#65533;&#65533;BM[&#65533;&&#65533;Fw&#65533;	&#65533;&#65533;&#65533;$&#65533;&#65533;&#880;&#65533;`)pv&#65533;&#65533;&#65533;wB {&#65533;&#1085;S;k&#65533;&#65533;&#2045;&#65533;i&#65533;&#65533;&#65533;VPh
&#65533;_&#65533;"&#65533;&#65533;&#65533;&#57364;. &#65533;"i&#65533;&#65533; (&#65533;&#65533;&#65533;&#65533;5&#65533;&#65533;p}&#65533;5&#65533;  &#65533;&#65533;&#65533;&#65533; H&#65533;&#65533;P&#205;&#65533;&#65533;&#65533;&#65533;&#65533;&#65533;&#65533;\&#65533;&#1057; &#65533;N&#65533;n&#65533;b&#65533;&#65533; &#65533;&#65533;&#65533;H&#65533;~,&#65533;_4&#65533; $&#65533;tP&#65533;`&#65533;&#65533;k&#65533;&#704;&#65533; >`&#65533;&#65533;5M&#65533;&#65533; &#65533;/&#65533;&#65533;`&#65533; XH&#65533;*&#65533;#d&#65533;3&#65533;D&#65533;bd&#65533;&#65533;&#65533;r3&#65533;Y2ma&#65533;&#65533;&#65533; &#65533;y&#65533;&#65533;&#65533;&#65533;&#1658;>&#65533;&#65533;Q&#65533;&#65533;&&#65533;(E@&#65533;&#65533;&#65533;&#65533;&#65533;&#65533;p
k &#65533;&#65533;7&#65533;&#2044;&#65533;<&#65533;&#65533;fJ&#322;g BP&#65533;&#65533;Q&#65533;Rn&#65533;&#65533;&#65533;2&#65533;Q0&#65533; &#65533;&#65533;&#1422;i&#65533;X&#65533;&#65533;&#65533;L0&#65533;&#65533;&#65533;}P&#65533;
&#65533;&#65533;&#65533;&#65533;&#65533;0/PvWL&#65533;&#65533;V !A&#65533;&#65533;3i&#65533;Tc&#65533;
&#65533;Q&#65533;D&#65533;-^&#280;q D&#65533;H&#65533;R&#65533;H&#65533;%M&#65533;D&#65533;R&#65533;J&#65533;-I~&#65533;3&#65533;C&#65533;5m&#65533;&#281;S&#65533;N&#65533;=&#65533;`&#201;:&#65533;\5s&#65533;&#65533;&#65533;&#65533;g&#912;.e&#790;&#65533;&>2hP D&#65533;H&#530;2&#65533;&#65533;kL&#65533;&#65533;S&#65533;&#839;$&#65533;&#65533;&#65533; &#65533;4	&#65533;xy&#1088;&#65533;L&#65533;&#65533;&#65533;&#65533;Hs&#65533; &#65533;&#65533;F&#65533;X$Z4&#65533;&#65533;Y&#65533;d&#65533;&#65533;#>&#65533;&#65533;&#65533;#&#65533;]&#65533;&#65533;&#65533;B&#65533;l&#65533;R&#65533;`&#65533;	&#65533;&#65533;g7B&#65533;!&#65533;&_&#65533;&#65533;>c&#65533;&#65533;&#193; &#65533;S^&#65533;C/4S&#65533;&#386;&#65533;&#65533;&#65533;&#65533;&#65533;X&#65533;t&#65533;g&#65533;&#65533;&#65533;&#65533;&#65533;v&#65533;&#65533;;f&#65533;	=-&#65533;5&#65533;&#65533;&#65533;&#65533;&#65533;ii&#65533;&#898;&#65533;&#65533;&#65533;B&#65533;&#65533;!"&#1057;iX{&#65533;&#65533;z&#65533;/&#65533;t&#65533;&#65533;#&#65533;&#248;&#65533;&#65533;@&#65533;&#65533;'bp&#65533;5&#65533;&#65533;0&#65533;&#65533;6B&#65533;:7&#65533;0$&#65533;&#65533;B&#65533;BG&#65533;&#65533;'&#65533;~&#65533;I&#65533;&#65533;&#65533;`&#65533;3&#65533;&#65533;&#65533;=&#65533;&#65533;r&#65533;]&#65533;a&#65533;0&#65533;	&#65533; IF&#421;&#65533;&#65533;D&#65533;	(&#65533;#I&#65533;&#65533;&#65533;$&#65533;*@$&#33963;&#65533;&#65533;&#768;&#131;
C&o&#65533;&#65533;&#65533;&#65533;$&#65533;0&#750;&#65533;2M5&#65533;&#65533;&#65533;&#65533;X!&#65533;6x)&#65533;F&#65533;&#65533;H#&#65533;&#65533;f~I&#65533;&#65533;#$&#65533;&#65533;5/&#65533;]FcON&#65533;@&#65533;B&#65533;(\&#65533; A&#65533;1&#65533;BC6&#65533;"&#65533;
&#65533;&#65533;&#65533;"&#65533;&#65533;&&#65533;&#65533;D5&#1363;&#65533;&#65533;&#65533;TW)&#65533;&#65533;&#65533;V&#65533;&#65533;L&#172;&#65533; ;2&#65533;&#65533;&#65533;g&#65533;J*&#65533;&#1088;9%X&#65533;&#65533;:&#65533;xa&#65533;T|&#65533;s4X&#65533;H&#65533;&#1884;&#65533;&#65533;3&#65533;&#65533; &#65533; &#65533;&#65533;L&#1512;&#65533;&#65533;$N`.&#65533; &#65533;&#65533;&#65533;&#65533;&#65533;&#65533;PUySelIw&#65533;]3l&#65533;&#65533;&#65533;C{K&#1335; h&#65533;;hif&#65533;<&#65533;&#65533;d&#65533;&#65533;$)"8 &#1288;&#65533;&#65533;&#65533;;&#65533;&#883;&#65533;9&#65533;Mk&#65533;/&#65533;&#65533;(<&#65533;&#65533; &#65533;0M&#65533;#@X D&#882;&#343;&#65533;yo&&#65533;K&#65533;&#65533;&#375;g&#65533;4&#65533;&#65533;2&#65533;&#65533;S&#65533;&#1951;`&#65533;&#65533;&#65533;h&#65533;&#65533;k&#65533;&#1510;&#65533;9%%0x [	&#65533;&#65533;&#65533;N&#65533;&#65533;:&#403;~b&#65533;&#65533;H&#65533;&#65533;&#65533;&#65533;0&#65533;&#644;*&#65533;	 &#65533;&#65533;_&#65533;14g&#65533;54&#65533;n&#65533;3
&#65533;&#65533;u&#65533;&#65533;E&#65533;&#65533;&#65533;&#65533;0	X&#65533;&#65533;&#65533;&#65533;
vr&#65533;&#65533;&#65533;&#65533;#t8&#65533;5zE&#65533;&#1750;&#65533;*8&#65533;&#65533;5K&#65533;p&#65533;&#65533;&#65533;/&#65533;&#65533;6;&#65533;&#65533;&#65533;&#65533;&#65533;&#65533;&#65533;&#65533;=&#65533;	i&#65533;&#65533;o&#65533;&#65533;Ip&#65533;&#65533;.P1&#65533;&#65533;,`&#65533;&#65533;&#65533;&#65533;b&#65533;&#65533;&#65533;&#65533;!%y&#65533;&#65533;@
G&#65533;axtb0#&#65533;&#65533;'5&#65533;&#65533;&#65533;+&#65533;&#65533;&#65533;c&#65533;&#65533;7&#65533;qw&#65533;&#65533;&#65533;&#65533;7L&#65533;x&#65533;&#65533;&#65533;&&#65533;*&#65533;&#65533;@	*&#65533;&#65533;,b_&#65533;Pt&#65533;Hd&&#65533;&#65533;bq&#65533;&#1833;|KiF/&#65533;F&#65533;H S&#65533;&#65533;1l&#65533;0f&#65533;	T&#65533;&#65533;&#65533;D RX&#65533;t&#65533;2H&#65533;&#65533;x&#65533;&#65533;W&#65533;	&#65533;Gd&#65533; &#65533;8&#65533;&#65533;&#65533;g&#65533;&#65533;%~&#65533;&#65533;[&#65533;&#65533;&#65533;&#65533;%&#65533;&Z&#65533;2@&#65533;&#65533;&#65533;0B&#65533;cxr2z&#65533;&&#65533; H&#65533;&#65533;&#65533;&#65533;&#65533;]|aO&#65533;&#1746;&#65533;(&#65533;A~;L&#65533;&#65533;&#65533;&#65533;$ @ &#65533;&#65533;&#65533;UmQ&#65533;K\&#65533;L&#65533;&#179; @k`E1&#65533;&#65533;Mp&#65533;K&#65533;x&#65533;&#65533;( N&#65533;&#65533;-&#65533;&#65533;A&#65533;8Z&#65533;&#65533;E!&#65533;0&#65533;B=&#65533;q&#65533;n&#65533;f&#65533;&#65533;<&#65533;;2;@&#65533;&#65533;&#65533;6&#65533;&#65533;&#65533;B8APd7&#65533;1&&#65533;&#65533;&#65533;b&#65533;&#606;5/~A&#65533;&#65533;	^t&#65533;&#65533;X&#65533;Z&#65533;&#65533;TM&#65533;&#65533;2 &#65533;?|r&#65533;qa	>&#65533;@	1&#65533;&#65533;S&#65533;&#65533;L T&#1452;YkB&#65533;&#65533;&#65533;&#65533;P.&#65533;$E&#65533;f&#65533;&#65533;#&#1100;f&#65533;&#65533;?&#65533;&#65533;Mi&#65533;
&#65533; &#65533;8&#65533;&#768;&#65533;&#65533;&#65533;&#65533;&#730;\&#65533;n &#65533;A&#65533;&#65533;k3Z&#65533;2|a;p&#65533;&#65533;&#65533;&#65533;3&#65533;!&#65533;%&#65533;&#65533;&#65533;>&#65533;&#65533;
&#65533; .L&#65533;T&#65533;&#65533;&#65533;f&#65533;(_~	&#65533;e&#65533;D&#65533;&#65533;kIh &#65533;*&#65533;&#65533;&#65533;g&#65533;z@BBf&#65533;	v&#65533;&#65533;&#65533;&#65533;J&#65533;r \&#65533;&#65533;+|&#65533;2v1&#65533;Wxe&#65533;KA&#65533;$&#65533;&#65533;&#65533;AMSM0i&#65533;&#65533;@&#65533;&#65533;&#65533;&#65533;Z`&#65533;&#65533;(U&#65533;"&#65533;7M&#65533;&#65533;&#65533;jr&#65533;&#65533;A&#776;VS&#65533;&#65533;	<&#65533;&#65533;&#65533;l)&#65533;U)h&#65533;(&#65533;3&#65533;'\*&#65533;|C
&#65533;Xb&#1092;
&#65533;j[&#65533;&#65533;JP&#65533;p&#65533;e~eh&#65533;&#65533;%&#65533;&#65533;GtTd&#65533;'Z	
&#65533;  &#65533;B*&#65533;&#65533;fL&#65533;;&#65533;I&#65533;&#65533;r&#65533;&#65533;&#65533;  &#65533;!&#65533;c&#65533;ua&#65533;&#55106;a&#65533;&#65533;&#65533;%&#65533;G(&#65533;*&#65533;&#65533; O8&#65533;&#65533;;&#65533;&#65533;&#65533;Rn&#65533;&#65533;G&#1356;&#65533;G^&#65533;&#65533;
&#65533;zWP&#65533;1U(&#65533;E	&#65533;&#65533;&#65533;&#65533;0&#65533;&#65533;SD&#65533;,&#888;#n` KT&#65533;A x0&#65533;&#65533;[@p&#65533;&#65533;&#65533;&#65533;&#65533;&#65533;&#65533;o&#65533;&#1780;&#65533;P&#65533;&#65533;#&#65533; *&#65533;&#65533;&#65533;&#65533;&#65533;z&#65533;Y1Y&#65533;&#65533;&#65533;&#65533;&#65533;&#65533; &#65533;&#65533;&#65533;J&#65533;&#65533;"Z&#65533; xx&#65533;*^&#65533; &#65533;`&#65533;&#65533;4&#65533;&#65533;9h &#65533;+&#65533;&#65533;Xo^&#179;&#65533;g&#65533;&#65533;&#65533; &#65533;vf&#65533;A"V&#65533;&#65533;&#65533;)&#65533;&#65533;&#65533;p ^*n&#65533;]<"&#65533;&#65533;KD`e&#65533;&#65533;2&#65533;&#65533;R&#65533;&#65533;&#65533;h&#65533; &#65533;&#65533;O&#65533;L@B2%5&#65533;&#65533;T&#65533;&#65533;J&#65533;.Y&#65533;&#65533;8&#65533;&#65533;r&#65533;g&#65533;M&#65533;1&#65533;1&#65533;&#65533;$"M&#65533;B4y&#65533;Xk &#65533;-&#65533;1@;'s1r@X&#65533;J&#65533;-&#65533;&#65533;&#65533;"s&#65533;a&#872;&#65533;&#65533;&#65533;&#65533;&#65533;&&#65533;L&#65533;&#65533; &#65533;&#65533;&#65533;&#65533;&#65533;+~r&#65533;&#65533;e%
&#65533;&#65533;7+&#65533;&#65533;S&#65533;I7&#65533;`&#65533;Bj &#65533;&#65533;&#65533;S&#65533;&#65533;&#65533;&#65533;/&#65533;&#65533;&#65533;&#65533;	` p&#65533;	&#65533;&#65533;1&#65533;&#65533;&#65533;&#65533;>&#65533;&#65533;&#65533;&#65533;&#65533;&#65533;y'&#162;m&#65533;&#65533;&#65533;)*&#1125;8X&#65533;&#65533;#&#65533;{&#65533;&#65533;&#1843;&#65533;7&#65533;&#65533;;&#65533;$&#65533;K&#65533;&#65533;
&#65533;]Q&#65533;, n&#65533;&#65533;&#65533;&#65533;&#222;f&#65533;&#65533;.&#65533;&#65533;M&#65533;]V&#65533;6q#_H&#65533;fLnF&#65533;6&#65533;-&#65533;0 n@&#65533;z&#65533;k&#65533;&#65533;(&#65533;&#65533;h`"=&#65533;&#65533;&#65533;\U7&#65533;9e$&#65533;&#1543;4&#65533;b8D&#26628;&#65533;3&#65533;x& ,5&#65533;M&#65533;'&#65533;
b&#65533;&#65533;?D4y&#65533;&#65533;&#65533;
a&#65533;/&#65533;&#65533;p26&#65533;&#65533;w&#65533;gO&#65533;&#65533;j02&#65533;&#65533;J_H	&#65533;"D&#65533;&#65533;&#65533;&#65533;&#65533;&#65533;t&#1949;&#65533;&#65533;h`z&#65533;&#65533;.P	8`K&#65533;&#65533;P< &#65533;5J{&#65533;&#65533;&#65533;&#65533;&#65533;C&#65533;l&#65533;W&#65533;&#65533;2`B&#65533;&#65533;z&#65533;}Q&#65533;3&#1280;nd&#65533;WLp&#65533;&#65533;&#65533;[.a(
@Cj>&#65533;&#65533;ej&#65533;&#65533;uO&#65533;&#65533;&#65533;&&#65533;Apf8&#65533;&#65533;j8>&#65533;Q&#65533;E &#65533;&#65533;P&#65533;eh&#65533;:x&#65533;ik&#65533;y.&#65533;&#65533;&#65533;0&#65533;&#65533;W&#65533; .&#1266;&#65533;&#65533;5&#65533;&#65533;\+&#65533;]&#65533;&#65533;m&#65533;`&#65533;&#65533;&#65533;6c&#65533;x&#65533;&#65533;:7+[&#65533;&#65533;Q&#65533;&#65533;&#65533;	Q&#65533;6&&#65533; '&#65533;a0#g&#65533;3`H&#65533;x X&#65533;V`&#65533;&#65533;(&#65533;L0&#65533;@&#65533;\k&#65533;&#65533;X&#65533;&#65533;c&#65533;&#1635;&#65533;&#1793;7&#65533;b&#65533;-&#65533;&#1171;&#65533;PT&#65533;Q&#65533;@&#65533;&#65533;0sc&#65533;&#65533;&#65533;&#65533;&#65533;&#65533;.P&#65533;&#65533;&#65533;&#65533;&#65533;&#65533;3&#65533;&#65533;&#65533;.&#65533;$ &#65533;<i&#65533;V1&#65533;&#65533;Hx'&#65533;XO@t&#65533;z&#586;&#65533;&#65533;4(&#65533;*l]0&#65533;38&#65533;"(&#65533;&#65533;&#65533;&#65533;&#65533;&#65533;&#65533;&#65533;&#512; &#65533;&#65533;&#65533;&#65533;&#562596; 1>&#65533;&#65533;&#65533;8'4':&#65533;&#65533;&#65533;&#65533;,X&#65533;9&#65533;0 &#65533;9&#65533;&#65533;kB&#1808;P9DD$&#65533;>&#65533;&#361;&#65533;&#65533;&#65533;1 &#65533;a&#36261; &#65533;;&#65533;&#65533;P!&#65533;0B&#65533;L&#65533;BgP&#65533;Wp< &#65533;H&#65533;&#65533;,&#65533;&#65533;C&#142;%&#65533;>&#65533; &#65533;p&#65533;&#65533;&#641;<x_&#65533;x&#65533;&#65533;&#65533;d&#65533;3&#65533;8&#65533;h#&#65533;&#65533;&#65533;
&#65533;,&#65533;&#65533;&#65533;&#65533;&#65533;&#65533;Eg&#65533;&#65533;p&#65533;g&#65533;F&#65533;&#65533;&#197;z&#65533;H; &#65533;&#65533;a&#65533;,-&#65533;&#65533;T&#65533;&#65533;&#65533;_#a )&#65533;&#65533;a&#65533;%Zt&#65533;c&#1029;`&#65533;^0F8k&#65533;F&#65533;&#65533;&#65533;r3&#65533;&#65533;` &#65533;B&#1541;^&#65533;&#590;k&#65533;X&#65533;&#65533;2e&#65533;C&#65533; &#65533;.0&#65533;Q&#65533;/(&#65533;@&#65533;_&#65533;&#65533;{&#37581;&#65533;&#65533;K=#
'|6P&#65533;M&#65533;I
b0&#65533;&#65533; &#65533;&#1698;B&#65533;>(&#65533; :`&#65533;_&#65533;&#65533;3&#65533;&#65533;`&#65533;&#65533;9&&#65533;=&#65533;&#65533;&#65533;&#65533;&#65533;8x&#65533;R &#65533;m&#65533;&#65533;\&#65533;=&#65533;	&#65533;G&#65533;&#65533;?&#65533; &#22210;&#65533;&#65533;&#65533;0&#65533;&p&#65533;Y&#65533;3&#65533;+.&#65533;2K&#65533;&#65533;&#462;&#65533;&#65533;I
&#65533;!r&#65533;+&#65533;&#65533;bx@[t:&#65533;&#780;dHIA&#65533;p&#65533;VP&#65533;C6ep&#65533;<&#65533;&#65533;&#65533;&#65533;&#65533;^&#65533;G&#65533;&#65533;.	&#65533; &#65533;&#65533;A&#65533;a&#65533;&#806; R@&#65533;Q&#65533;A&#65533;&#65533;` &#170;&#65533;&#65533;&#65533; &#65533;#I&#65533;&#65533;&#65533;zM&#65533;( A&#65533;Mg&#65533;&#797;&#65533;&#65533;s&#65533;&#65533;&#65533;W&#65533;&#65533;&#65533;&#65533;$J &#65533;@H_&#65533;&#65533;&#65533;[&#65533;\&#65533;&#65533;&#766;|&#65533;@&#65533;&#65533;r$)&#65533;&#65533;"&#65533;Hx!i` <&#65533; i&#65533;&#65533;(OH&#65533;&#65533;.p&#65533;<&#65533;"&#65533;&#65533;f&#65533;H&#426;&#65533;&#65533;0$&#65533;&#65533;&#65533;&#562;:&#1905;<&#513;FHB&#65533;6^&#65533;&0&#65533;&#65533;&#65533;&#65533;S&#65533;&#65533;&#65533;&#65533;&#65533;&#65533;&#65533;
&#65533;&#65533;&KK&#65533;&#65533;f2 	&#65533;$8&#65533;c&#65533;6gX\&#65533;-&#65533;<na&#65533;&#65533; !&#65533;?&#65533;&#65533;*&#65533; &#65533;GS&#65533;&#65533;&#65533;`&#65533;-&#65533;&#65533;&#65533; 14)9&#65533;&#65533; -&#65533;&#65533;^Y:&#65533;Y&#65533;Up&h/&#65533;&#65533;.&#65533;`&#65533;$&#65533;YQ&#65533;V &#65533;],=&#65533;&#65533; &#65533;H) &#65533; 2&#65533;_8&#65533;&#65533;J#`8$&#65533;&#65533;&#65533; &#65533;0&#65533;/h?&#65533;1M-&#65533;&#65533;&#65533;, >=&#65533;&#65533;&#65533;&#65533;&#65533;&#65533;c&#65533;&#1050;87X&#65533;&#65533;&#65533;b&#516;6&#65533;/TD&#65533;8@b &#65533;&#65533;c&#65533;Q&#65533;&#65533;&#65533;L&#65533;i&#65533;Xq&#65533; &#65533;?@&#65533;l+&#65533;	&#65533;@G&#65533;&#65533;&#1337;&&#65533;&#65533;,P&#65533;&#65533;&#65533;D+&#65533;D+&#65533;R"a=?&#65533;&#65533;&#65533;&#65533;&#65533;&#65533;`S	a&#65533;h&#65533;LH&#65533;N&#65533;&#65533;A&#65533;&#65533;p$$&#65533;	&#65533;X0&#65533;&#65533;&#65533;|&#65533;@&#65533;&#65533;&#65533;&#65533;&#65533;&#65533;&#65533;&#65533;&#65533;_&#65533;RJ&#65533;+&#65533;2&#65533;X(&#65533;&#65533;&#65533;MQ&#65533;xS3&#65533; # &#65533;&#65533;&#1794;&#65533; &#65533;&#65533;3#"X&#65533;&#65533;@&#65533;1&#65533;&#65533;&#65533;,+&#65533;&#65533;
&#65533;&#65533;A&#65533;&#65533;K&#65533;d&#65533;5&#65533;&#65533;C&#65533; "HS&#65533;&#65533;&#649;&#65533;&#65533;`W&#65533;hI&#65533;&#65533;&#65533;&#65533;t&#65533;#&#65533;`R&#65533;-#dX&#65533;&#65533;&#65533;&#65533;&#65533;H&#65533;%S&#65533;&#65533;&#1955;/ 6&#65533;2 P&#65533;	a&#895;1&#1699;]&#65533;&#65533;d[ &#65533;.p&#65533;0 P&[&#65533;;&#65533;&#65533;&#65533;8&#65533;&#65533;&#65533;N&#65533;&#65533;_&#65533;F0&#65533;&#65533;-j &#65533;&#65533;6`&#65533;&#65533;&#65533;@&#65533;&#65533;&#65533;&#65533;}\S&#46232;8 &#65533;&#65533;Y&#65533;&#65533;&#65533;]&#65533;/&#65533;&#65533;&#65533;5&#65533;2&#219;&#65533;&#65533;&#65533;&#65533;&#65533;Xr&#65533;&#65533;*&#65533;&#65533;D&#65533;&#65533;|&#65533;m	&#65533;&#347;r&#1405;&#65533;+  &#65533;h&#65533;&#65533;&#65533;P E<	&#65533; (&#65533;&#65533;V&#65533;'&#1800;&#65533;D &#65533;&#65533;&#65533;&#1088;&#65533;&#65533;90&#65533;` &#65533;*&#65533;&#65533;fp&#65533;+`(&#65533;_j&#65533;	&#65533;	(&#65533;Y0&#65533;B&#65533;EI&#65533;\&#65533;K&#65533;TZ&#65533;&#65533;&#65533;1&#532;&#65533;&#65533;0&#65533;{&#65533;0&#65533;\&#65533;E&#65533;>+ 
 &#65533;&#1574;N&#65533;6&#65533;P&#65533;d2&#65533;; @&#65533;G&#65533;&#65533;;&#65533;V&#65533;&#65533;&#65533;&#65533;&#65533;&#65533;xA&#65533;&#65533; 9&#65533;]&#65533;Z
c`&#65533; &#65533;|&#65533;k&#65533;h&#65533;&#65533;&#65533;M&#65533;&#65533;&#65533;&#65533;#&#65533;	&#65533;5H&#400;&#65533;&#32301;&#65533;(,&#65533;-=</@&#65533;&#65533;&#65533;&#65533;&#65533;V	:[M&#65533;H &#65533;'H[Hd&#65533;&#65533;\8&#65533;,HP&#65533;7a&#65533; =&#65533;:Ns
aH@ &#65533;u&#65533;, &#65533;6&#65533;S&#65533;&#65533;A&#65533;L]&#65533;f&#65533;&#65533;2x&#65533;&#65533;&#65533;G,&#942;&#65533;k	&#65533;P&#65533;M&#65533;|R&#65533;F&#65533;&#65533;&#65533; 0&#65533;&#65533;&#65533;&#65533;&X&#65533;&#65533;&#65533;&#65533;X;^&#65533;A]&#65533;&#65533;$ (c&#65533;,!&#65533;>&#65533;.i&#65533;&#65533;&#65533; 00&#65533;[&#65533;'Da&#65533;^h4&#65533; &#65533;&#65533;*P&#65533;CX&#65533;U&#65533;d&#65533;&#65533;O&#65533;&#65533;)&#65533;&#65533;PM0&#65533;t&#65533;&#65533;&#65533;&#65533;&#65533;&#65533;&#65533;7&#65533;[&#65533;&#1573;8@Hd^&#65533;Re/&#441;H&#65533;2`&#65533;&#65533;rJ&#65533;%2f&#65533;P&#65533;&#65533;#&#65533;>&#65533;9j&#65533;]&#65533;&#65533;6`&#65533;&#65533;&#65533;1H&#1237;fHV&#65533;/&#65533;dQ&#65533;M&#65533;f&#65533;&#65533;PX>&#65533;&#754;&#65533;&#65533;9&#65533;Bb&#65533;6&#65533;&#65533;&#1425;J &#65533;&#65533;K
ZP&#65533;&#65533;&#65533;{&#65533;&#65533;h X&#65533;&#65533;&#65533;A&#15362;&#512;b&#65533;D&#65533;&#65533;&#65533;&#65533;&#65533;&#65533;hFbQX&#65533;#&#65533;&#65533;&#65533;&#65533;	&#1537;*&#65533;n&#65533;&#65533;W&#65533;Q&#65533;&#65533;.&#65533;f0[&#65533;A&#1026; @E&#65533;&#65533;ZT&#65533;8`&#65533;$ S&#65533;:(V&#65533;d&#65533;&#65533;&#65533;%&#65533;&#65533;&#65533;&#65533;X &#65533;&#65533;^&#65533;&#65533;1&#65533;&#65533;&#65533;%&#65533;&#65533;
&#65533;j&#65533;n[&#65533;&#65533;&#65533;&#65533;Dp&#65533;	&#65533;Q&#65533;&#65533;&#65533;&#1299;&#65533;&#65533;&#65533;&#65533;&#65533;{&#65533;M
&#65533;J&#65533;Y&#65533;< &#65533;&#65533;&#65533;&#65533;W&#65533;2&#65533;Z
bh,&#65533;&#65533;&#65533;	m0&#586;&#65533;;&#65533;f&#65533;&#65533;^&#65533;&#65533;&#65533;&#65533;&#65533;1[L&#65533;( &#1025;*&#65533;/&#65533;X&#65533;&#65533;&#65533;Cz&#65533;c&#65533;&#65533;&#65533;&#65533;&#65533;&#65533;g}&#65533;&#65533; &#65533;&#65533;ZH8e&#65533;K&#65533;d&#65533;"&#65533;&#65533;&#65533;&#65533;P&#65533;&#65533;&#65533;YM&#65533;gL&#65533;&#65533;&#65533;9&#65533;&#65533;=&#65533;8dc&#65533;f&#65533;?&#65533;&#65533;&&#65533;&#65533;h&#65533;'p&#65533;&#65533;>]f &#65533;Pj`&#65533;&#65533;&#65533;&#65533;2(&#65533;A&#65533;0&#65533;&#65533;&#65533;#5eu&#65533;qoy&#65533;B10JP&#65533;)&#65533;T&#65533;&#65533;&#65533;2&#65533;h&#65533;&#65533;&#65533;&#65533;&#65533;&#65533;&#65533;\&#65533;&#65533;&#65533;&#65533;&#65533;&#552;&&#65533;&#65533;U
e(&#65533;60D&#65533;W&#1736;	@?x&#65533;&#65533;c&#65533;a&#65533;&#65533; 1&#65533;0&#65533;  &#65533;&#65533;&#65533;&#65533;6&#65533;&#65533;#h&#65533;&#65533;s&#65533;&#65533;&#65533;7T&#65533;&#65533;&#65533;36m&#65533;(&#65533;
h&#65533;;&#65533;_Z&#65533;]&#1540;1&#65533;&#65533;|&#65533;.RSW&#65533;<@&#65533;'f-b&#65533;&#65533;%&#65533;&#65533;QC&#65533;&#65533;3&#65533;&#65533;&#65533;[&#65533;`&#65533;<&#65533;&#65533;&#674;Dm&#65533;H p&#65533;H8&#65533;j&#65533;X&#65533;&#65533;&#65533; &#65533;J&#65533;&#297;	&#65533;&#65533;#h&#65533;&#65533;0p&#65533;P&&#65533;v&#65533;GC&#65533;sh&#65533;s&#65533;&#65533;5@&#65533;0Pa&#65533;&#65533;&#65533;AVX&#65533;p&#65533;&#65533;@$&#65533;X&#65533;&#65533;&#65533;g
e`&#65533;<&#65533;P&#65533; A &#65533;&#1310;_&#1605;O0&#65533;\&#65533;&#1250;&#65533;&#1801;x&#65533;&#65533;d<.&#65533;[KP&#65533;&#65533;&#65533;o&#65533;Ru0(M&#65533; &#65533;'&#513;
&#65533;u&#65533;&#739;c&#65533;A&#65533;6m&#65533;&#65533;&#65533;&#65533;8&#65533;)&#65533;v
_&#65533;&#65533;5 &#65533;&#65533;C&#65533;` &0] pd&#65533;k&#65533;@&#65533;&#65533;Z&#65533;	&#65533;U0&#65533;=3&#65533;&#65533;V&#65533;`4LT&#65533;
!&#65533;3c>&#65533;&&#65533;_&#1539;s&#65533;&#65533;&#65533;&#65533;^&#65533;&#65533;X&#65533;&#65533;3&#65533;&#65533;a&#947;&#65533;&#65533;&#65533;&#65533;&#65533;o&#65533;&#65533;
-&#65533;]&#65533;&#422;@&#65533;U( &#65533;l}&#65533;e&#65533;&#65533; 8X`&#65533;&#65533;`A&#65533;W&#65533; x&#65533;&#65533;1&#65533;&#65533;:&#65533;&#65533;&#65533;K&#65533;&#65533;jb'&#65533;Z&#65533;&#65533;B &#65533;_&#65533;fh6@&#65533;	&#65533;[6;&#65533;&#65533;&#65533;&#65533;&#65533;q&#65533;1 &#65533;&#65533;&#65533; &#65533;w&#65533;&#65533;&#65533;&#65533;&#65533;&#65533;09[ XM&#1560;M!F&#1026;&#65533;[A&&#166;&#65533;&#65533;W &#65533;Z&#65533;@W &#65533;Q=&#65533;gOZ0&#65533;&#65533;.&#65533;WP&#65533;s&#65533;&#65533;&#65533;&#65533;&#65533;&#65533;U`&#65533;gvc&#65533;1&#65533;&#65533;&#65533;0&#65533;cj&#65533;0 &#65533;(&#65533;^Y&#65533;~U&#65533;
 Z>&#65533;&#65533;$&#65533;&#1215;&#65533;&#65533;&#65533; )&#65533;&#65533;F&#65533;4&#65533;&#65533;48H&#65533;c&#65533;&#65533;&#65533; + &#65533;P&#65533;y&#65533; \}&#65533;h`&#65533;&#65533;A
d&#65533;&#65533;S&#65533;e&#65533;&:&#65533;XQ&#65533;,E6
d&#65533;&#65533; Hxi&#65533;$&#660;&E<&#65533;&#65533;&#945;&#65533;&#65533;=kV1&#65533;+H&<&#65533;P&#65533;&#671;&#65533;~&#65533;&#1568;&#65533;/h&#1452;I&#65533;&#65533;i&#65533;2=$(	&#65533;*&#1452;ZW&#65533;&#65533;  &#1584;b&#466;-k&#65533;,&#1716;j&#1102;&#65533;&#65533;&#65533;-&#1848;W&#65533;&#65533;< &#206;)ee:k&#65533;KP&#65533;f&#65533;&#1184;W&#65533;&#65533;&#65533;&#65533;L&dd&#65533;&#65533;Ipx&#65533;a&#65533;:&#65533;&#331;&d&#65533;&#65533;z&#65533;&#65533;&#65533;&#65533;2H&#65533;\&#65533;=, &#65533;&&#65533; &#65533;l&#1306; P
 &#65533;:&#65533;G&#65533;+	|&#65533;&#65533;L&#65533;&#65533;&#65533;&#1256;&#65533;BAU&#65533;&#1191;&#65533;^k&#65533;:&#65533;&#65533;j&#65533;R&#65533;&#65533;&#1901;&#41859;/&#65533;&#65533;K4&#65533;g&#65533;L&#65533;)&#65533; d&#65533;&#65533;#E&#65533;&#65533;&#65533;fRL&#65533;&#988;&#65533;&#65533;&#65533;&#65533;Dj&#65533;fP6&#65533;&#65533;&#65533;0&#65533;M&#65533;L0&#65533;Da&#65533;&#65533;&#65533;}&#65533;&#65533; T&#65533;&#65533;&#65533;(H0&#65533;t&#65533;C<\&#65533;V&#65533;fP/&#65533;&#65533;SO&#65533;&#65533;&#65533;CT&#65533;@&#65533;Mx&#65533;I&#65533;$&#65533;&#65533;&#65533;=&#65533;x&#65533;A
&#65533;&#65533;G&#65533;&#65533;&#65533;+&#516;fQ0&#65533;\&#65533;&#65533;&#65533;&#65533;w#U&#65533;&#65533;&#65533;&#65533;&#65533;2&#65533;"&#65533;{#Y5&#65533;&#65533;(&#65533;G(&#884;_3&#65533;&#65533;I
(&#65533;U&#65533;&#65533;&#65533;&#65533;&#65533;P	`&#65533;28&#65533;&#1542;&#820;2&#65533;&#65533;&#65533;|o&#1109;c&#65533;}A&#395;/&&#65533;&#65533;^&#65533;0&#65533;Q&#65533;T&#65533;[E&#65533;#&#65533;&#65533;j&#65533;i&#65533;&#65533;ju&#65533;P Q&#65533;&#65533;'&#65533; Z&#65533;E&#744;r&#65533;FX&#65533;af&#65533;)&#65533;&#65533;&#65533;0&#65533;&#65533;WL&k&#65533;&#65533;*&#65533;&#65533;Aw&#65533;R&#65533;E	s&#65533;&#65533;&#65533;&#65533;&#65533;!+&#65533;G|0&#65533;-&#65533;	;1&#65533;&#65533;&#65533;&#65533;"&#65533;]&#65533;`X0&#65533;&#65533;&#65533;O&#65533;&#65533;&#65533;&#65533;cx&#65533;&#65533;
&#65533;&#65533;&#65533;
<&#65533;&#65533;Y&#65533;&#65533;{0o&#65533;z &#65533;&#65533;B&#65533;	&#65533;&#65533;&#65533;&#65533;^-&#65533;&#65533;H!)&#65533;&#65533;&#65533;3&#65533;"FA&#65533;&#65533;R.H&#65533;1O&#1292;,e&#65533;A&#65533;&#65533;
y&#1634;T !z&#65533;U&#65533;&#820;&#65533;EAt&#65533;,$:@A&#420;&#741;F$&#65533;&#65533;c&#65533;C{MpoYk=&#65533;VD&#65533;	-"G;3&#65533;T&#65533;&#65533;%T0&#65533;&#65533;6!&#65533;%R&#825;&#65533;&#65533;&#65533;&#65533;(&#65533;&#65533;&#65533;&#65533;(g&#65533;@ &#65533;&#65533;\%uuzE "a&#646;&#201;&#65533;
:6&#65533;&#65533;D&#65533;*&#65533;&#65533;hL&#65533;A5&#65533;+&#65533;[&#65533;&#65533;&#65533;&#1525;&#65533;&#65533;x&#52811;&#65533;&#65533;z&#65533;&#65533;&#65533;&#65533;&#65533;&#65533; T&#65533;5Q
&#65533; &#65533;$B&#65533;&#65533;&#65533;&#65533;1&#65533;hCB&#65533;&#65533;T&#65533;?&#65533;L&#65533;&#65533; &#65533;&#65533;&#65533;&#65533;&#65533;&#65533;v&#65533;H0P&#65533;&#65533;&#65533;fQ3&#65533;rb&#65533;-vw&#65533;O5E)&#65533;:&#65533;&#65533;*-Mw9"&#65533;&#65533;&#65533;#&#65533;0v6&#65533;&#65533;&#65533;P&#872;&#65533;L&]-*GX&#65533;b&#65533;&#65533;f &#65533; &#669;(&#65533;&#65533; (BM
Z(&#65533; &#65533;H@&#65533;&#38951;&#65533;%"&#65533;&#65533;&#65533;&#65533;&#65533;~*&#65533;e&#65533;&#65533;D&#65533;&#65533; j&#65533;&#65533;&#65533; W((&#1317;&#65533;
&#65533;&#65533;j&#65533;&#65533;@&#65533;&#65533;K&#65533;^&#65533;N&#65533;&#65533;5&#65533;L&#65533;JZ&#65533;&#65533;b&#65533;dDP&#65533;&#65533;&#65533;&#65533;|&#65533;1#Zh&#65533;&#65533;	&#65533;&#65533;'m!&#65533;&#65533;2@&#65533;V&#1286;6&#65533;(&#65533;H&#65533;&#65533; 1&#65533;j:%)`x&#65533;]&#65533;"&#65533;q0&#65533;&#65533;&#65533;0<&#65533;&#65533;&#65533;&#65533;E&#65533;%&#65533;_&#513;ef&#65533;&#65533;1G_|&#65533;Zp&#65533;J&#65533;&#1616;c &#65533;&#65533;,<MX&#1549;&#65533;r&&#65533;#&#65533;&#65533;61\&#65533;&#65533;&#65533;Ad&#65533;&#65533;&#65533;&#65533;B`6&#260;&#65533;2i,&#65533;&#65533;\f0&#65533;&#65533;&#65533;O^w@&#65533;h "&#65533;D&#65533;Q&#65533;I&#65533;&#65533;&#65533;&#65533;+&#65533;d&#65533;&#65533;&#65533;&#65533;&#65533;C: 8*&#65533;O&#65533;%@&#65533;4&#65533;~j&#65533;@&#65533; K&#65533;&#65533; A0sv&#65533; a&#65533;&#65533;3&#65533;&#65533;&#65533;)&#65533;&#65533;&#65533;L>1&#65533;&#65533;#H&#65533;&#65533;e&#65533;&#65533;&#65533;&#65533;&#65533;0(&#65533;&#65533;!7&#65533;d&#65533;&#65533;:@@Q&#65533;8S	&#65533;A0&#65533;&#65533;&#65533;*&#65533;a&#65533;
8h &#65533;Z&#65533;O1&#65533;&#65533;c)A&#65533;&#65533;&#65533;&#65533; 7P&#65533;&#65533;D&#65533;[&#65533;aN&#65533;;P&P&#65533;Ad&#65533;3&#65533;&#65533;&#65533;d&#65533;~&#65533;&#65533; d&#65533;8&#65533;B	(&#65533;&#65533;&#65533;'k&#65533;&#65533;Y-&#65533;&#65533;?T&#65533;&#65533;&#65533;(u&#65533;&#65533;l&#65533;9/&#65533;&#65533;&#928;&(&#65533;H&Bl&#65533;&#65533;&#65533;Yh`6&#65533;7&#65533;&#1246;BP&#65533;.	&#65533;.&#65533;&#65533;&#65533;<J&#65533;
 &#65533;&#65533;&#65533;&#65533;h@3&#65533;j(;&#65533;&#65533;aF(&#65533;&#508;&#65533;3&#65533;&#65533;
>PA&#65533;&#65533;&#65533;g&#65533;&#65533;Dx&#183;&#65533;|F2B"xN&#65533;B"&#65533;<0&#65533;Hj&#65533;j|&#65533;!az&#65533;lS=&#65533;&#65533;& J(&#65533;&#65533;.&#65533;14&#65533;g&#65533;&#65533;"B3`"&#65533;A&#65533;$&#65533;JA&#65533;)&#65533;&#65533;#I@^q&#65533;e&#65533;PD+&#65533;'&#65533;&#65533;&#65533;t&#65533; &#65533;`b&#65533;54&#65533;&#65533;&#65533;` &#65533;%&#65533;*P&#65533;&#65533;s:z&#65533;&#65533;N`&#65533;&#65533;$T&#1923;&#65533;&#65533;U&#65533;&#65533;&#65533;X&#65533;pF!4F&#800;':T&#65533;&#65533; &#65533;T &#65533;6&#65533;&#515;&#65533;>&#65533;&#1731;\ &#65533;&#65533;&#65533;1&#65533;&#65533;N&#65533;&#65533;&#65533;&#65533;&#65533;#&#65533;F&#65533;&#65533;&#65533;kE&#65533;a&#65533;L&#65533;&#65533;I&#65533;&#65533;\&#65533;&#65533;&#65533;&#65533;&#65533;t&#65533;M&#65533;@&#65533;&#65533;&#65533;&#65533;1@&#65533;&#65533;&#1500;FM&#65533;&#65533;%&#1484;^t&#65533;&#65533;U&#65533; &#65533;&#65533;8+mhf&#65533;&#65533;&#65533;kA!R1d&#65533;d&#65533;&#65533;D<&#65533;;A6(&#65533;*&#65533;[Hg &#65533;&#65533;&#65533;B&#65533;&#65533;z0(&#65533;Jx&#65533;cG&#65533;&#65533;/Da^5	&#65533;&#65533;hX&#65533;&#65533;$&#65533;0 &#65533;9\&#65533;p&#65533;@F)&#65533;&#65533;&#65533;&#65533;&#65533;7
&#65533;&#65533;* B&#65533;!@ <u&#691;4&#65533;	&#65533;&#65533;&#65533;CC&#65533;R&#65533;&#65533;Q&#65533;&#65533;&#65533;
a&#65533;&#65533;"&#65533;(B6&#65533;&#65533;&#65533;.&#65533;)_T, a'5&#65533;&#65533;u&#65533;lf&#65533;&#65533;\+&#65533;B@4&#65533;&#172;&#65533;&#65533;&#65533;&#65533;p&#65533;0&#65533;'5&#65533;`&#65533;&#65533;&#65533;@G&#65533;&#65533;&#65533;&#65533;&#65533;&#65533;&#65533;&#65533;~&#65533;1&#65533;C<a&#65533;&#1014;&#65533;^&#65533;YcIl&#65533;*&#65533;&#65533; g&#65533;y&#65533;&#65533; &#65533;`&#65533;&#65533;
5X&#65533;;G&#65533;A&#65533;N&#65533;&#65533;&#65533;xj&#65533;-&#65533;&#65533;5&#65533;(Q&#65533;83%&#65533;T&#65533;H&#65533;8&#65533;&#65533;4aF)&#65533;&#65533;&#65533;	&#65533;UJ&#65533;Q&#65533; &#65533;d8&#65533;&&#65533;!&#65533;&&#65533;&#65533;&#65533;	&#65533;EQ&#65533;D+\&#65533;&#65533;ec6&#65533;8&#65533;&#65533;@&#65533;,&#65533;.&#65533;&#65533; <Z&#65533;&#65533;&#65533;&#65533;&#65533;E&#65533;Z&#65533;&#65533;&#65533;W&#65533;&#65533;;&#65533;"&#65533;|&#65533;0&#65533;&#65533;&#65533;&#65533;C&#65533;*E&#65533;&#65533;c<"	#&#65533;W&#65533;&#65533;(\ &#65533;&#65533;&#65533;o-&#588;[Db`:&#65533;&#65533;;&#65533;&#65533;!&#65533;&#65533;7&#65533;&#65533;&#65533;&#65533;.UO&#1551;t&#65533;{&#65533;&#65533;&#65533;AJ&#65533;@|&#65533;3&#1503;O@&#65533;_=&#65533;s&#65533;&#65533;-&#65533; 8C'p&#65533;&#65533;B&#65533; N&#65533;Y&#1280;&#65533;OV]P&#65533;&#65533;!&#65533;"}&#65533;&#65533;@!|B0&#65533;h&#65533;)&#65533;\+ G @&#65533;&#65533;&#65533;!d&#65533;&#65533;&#65533;,08&#65533;#Tr&#65533;D@	P&#65533;r&#65533;&#65533;&#65533;A&#65533;@H4&#65533;em&#65533;&#65533;&#65533;&#128;U&#65533;x&#1422;@A%&#65533;&#65533;B%&#65533;3&#65533;&#65533;&#65533;&#65533;&#65533;&#65533;&#1065;0 &#65533;&#65533;$&#65533;&#65533;D &#65533;$&#65533;\M&#65533;H,&#65533;&#65533;_XP/d&#65533;\^\D&#65533;|Ase&#65533;2X&#65533;&#65533;&#65533;&#65533;T&#65533;&#65533;&#65533;p&#65533;&#65533;A&#65533;&#65533;hA&#65533;	< &#65533;PI-a&#442;&#65533;&#65533;&&#65533;&#65533;|?!!&#65533;&#65533;&#65533;&#65533;&#65533;+&#65533;Z&#65533;D2h&#65533;`&#65533;&#65533;&#65533;\P@&#65533;B
&#65533;.&#65533;A`&#65533;&#65533;Za&#65533; &#65533;kh,&#65533;,T&#65533;&#65533;&#65533;,&#65533;b<&#65533;]&#65533;&#65533;B&#65533;&#65533;\&#65533;&#65533;a&#65533;;&#65533;&#65533;&#65533;&#65533;&#65533;&#65533;&#65533;d!A&#65533; &#65533;X&#65533;--&#65533;6&#65533;M$&#65533;&#65533;&#1517;BhL[$&#65533;|&#65533;0<&#65533;59&#65533;.p&#65533;&#65533;&#65533;&#440;&#65533;J&#65533;&#65533;&#65533;&#65533;)&#65533;
&#65533;&#65533;a&#65533;W&#65533;&#65533;&#65533;P&#65533;&#65533;&#772;EC,\B|&#65533;&#65533;&#65533;&#65533;-&#65533;&#1280;<&#65533;&#65533;3&#65533;&#65533;&#65533;@&#65533;$8&#65533;&#65533;H0&#65533;&#65533;&#65533;&#65533;@&#65533;@0&#65533;&#381;NoL&#65533;2&#65533;K7&#65533;N&#65533;&#65533;_&#65533;&#65533;&#65533;7&#65533;&#65533;A.&#65533;`&#65533;@&#65533;$&#65533; w&#65533;&#65533;O&#65533; &#65533;&#65533;&#65533;&#65533;G0&#65533;&#65533;&#65533; &#65533;$L?&0A&#65533;&#65533;&#65533;42&#65533;&#65533;&#65533;h&#65533;&#58126;X t&#65533;P&#65533;&#65533;&#65533;!&#65533;&#65533;	 &#65533;&#65533;&#1055;\&#65533;
&#65533;5 l&#65533;\&#65533;I&#65533;S&#65533;q&#65533;&#65533;w&#65533;&#65533;&#65533;7&#65533;}&#65533;&#65533;z&#65533;]n&#65533;@"&#65533;B&#65533;-	2&#65533;&#65533;&#65533;T&#65533;&#845;xT&#65533;&#65533;&#65533;&#65533;,&#65533;&#65533;d&#65533;R&#65533;]H 
&#65533;&#65533;%&#65533;&#1909;I-P&#65533;QJ&#65533;+&#65533;HC"D|@&#65533;A&#65533;&#65533;9C-&#65533;&#65533;&#65533;&#65533;Z&#65533;&#65533;(@&#65533;&#65533;P&#65533;&#65533;&#263;]z&#65533;W&#65533;&#1484;Q&#2017;&#65533;z&#65533;a&#65533;[(&#65533;&#65533;h&#65533;&#65533;z&#65533; &#65533;@\tS&#1024;H&#65533;&#65533;l&#65533;&#65533;&#65533;&#65533;^&#65533;@@(&#65533;,p)&#65533;' "R&#65533;&#65533;;&#65533;&#65533; @ 8d&#1792;$d&#65533;&#65533;A}i&#65533;&#65533;\&#65533;L&#65533;g&#65533;`&#65533;&#65533;< (@pZ3:b&#65533;'&#65533;&#65533;&#65533;LU%&#65533;#D&#65533;@!&#65533;DM\#8&#65533; j&#65533;$@&#65533;&#65533; 2E&#65533;B!hA^&#65533;U&#65533;&#65533;B*&#65533;&#65533;&#4102;0&#65533;&#65533;x G&#65533;Q&#65533;&#65533;&#65533;I$ (&#65533;*&#65533;&#65533;	C"\A^&#65533;&#65533;&#65533;&#65533;&#65533;	&#65533;&#65533;&#65533;&#65533;&#65533;	\&#65533;&#280;&#65533;I&#65533;2&#65533;^&#65533;&#65533;
L&#65533;Db^iL&#65533;Hx, &#65533;&#150;X&#65533;0D&#65533; %*
&#65533;&#65533;&#65533;#4&#65533;&#65533;=fp&#65533;&#65533;H,J6&#65533;T'&#1794;}&#65533;D&#65533;x&#65533;d&#65533;&#65533;f&#65533;&#909;\&#65533;O&#65533;&#65533;!<&#65533;5&#65533;&#65533;&#65533;4Np&#65533;&#65533;&#65533;&#65533;p@0&#65533;PA&#65533;&#65533;&#65533;m&#65533;#&#65533;u
a &#65533;-m&#65533;&#65533;$&#65533;J5&#65533;&#65533;&#65533;
x@X F&#65533;&#1152;&#306;:&#65533;2&#65533;&#65533;&#65533;@J&#65533;&#65533;&#65533;&#65533;&#65533;&#65533;*&#65533;&#65533;&#65533;1$&#65533;L&#65533;'&#65533;&#65533;&#65533;&#339;pP&#65533;&#65533;)8&#65533;L&#65533;&&#65533;&#65533;|&#65533;&#65533;&#65533;&#65533;Z&&#65533;&#65533;@|%&#65533;&#65533;&#65533;0&#65533;&#65533;&#65533;&#65533;&#65533;d&#65533;&#65533;HD&#65533;
$&#65533;H@Ap&#65533;&#65533;I&#65533;M&#65533;m'&#65533;&#65533;&#65533;n$&#65533;
H@&#65533;`&#65533;D"&#65533;&#65533;n&#14377;DP&#65533;&#65533;Vl&#65533;(&#65533; &#65533;1&#65533;&#65533;&#65533;I&#65533;&#65533;'&#65533;B&#65533;.&#65533;&&#65533;A&#65533;&#65533;y&#65533;&#65533;\g&#65533;&#65533;/&#65533;&#65533;@p&#65533;7&#65533;_&#65533;&#65533;\&#65533;&#65533;&#178;Z&#65533;30&#65533;+&#65533;&#65533;\&#65533;@=&#65533;a&#65533;&#65533;H&#65533;L&#65533;&#65533;&#65533;A&#65533;y&#65533;@&#19003;&#65533;H&#65533;&#65533;&#65533;&#65533;&#65533;&#65533;b,&#65533;,%&#65533;&#65533;-h&#65533;&#65533;&#65533;D &#65533;Bl&#65533;&#65533;&#65533;&#65533;!8&#65533;|&#65533;&#65533;D&#65533;;b&#65533;&#65533;	&#65533;( &#65533;&#65533;)&#65533;,H&#65533;(&#65533;maMpX &#65533;&#65533;(j:&#65533;&#65533;d &#65533;&#65533;B^&#65533;&#65533;&#65533;&#65533;"&#65533;1 &#65533;&#65533;q&#65533;&#1302;^&#65533;%&#65533;z@@&#65533;P%G&#65533;
&#65533;&#65533;&#65533;z
G&#65533;&#1414;&#65533;i&#65533;l&#65533;"&#65533;-&#65533;24&#65533;1&#65533;B*|&#65533;p&#65533;&#65533;&#65533;QE&#65533; @&#65533;&#65533;&#65533;h@;&#1682;&#65533;#&#65533;&#65533;91&#65533;&#65533;&#65533;\L&#65533;! &#65533;&#65533;B|&#65533;&#65533;0L&#65533;&#65533;&#65533;&#65533;&#65533;
o&#180;&#65533;B,&#65533;lB,,&#65533;&#65533;&#65533;/$B&#65533;&#65533;&#65533;/&#65533;D&#65533;B@	(&#65533;&#65533;*&#65533;S&#65533;A&#65533;&#65533;"Z&#65533;Jx&#65533;&#65533;&#65533;&#65533;&#65533;&#65533; D&#65533;&#65533;&#65533;^&#65533;2&#65533;(h&#65533;D&#1637;&#65533;
'&#65533; &#65533;K4&#65533;#&#65533;1&#65533;),A
&#269;PD&#65533;Z&&#65533;A&&#65533;&#65533;&#65533;]-pBx&#65533;dM&#65533;&#65533;D&#65533;&#65533;&#65533;3&#65533;&#65533;%&#65533;&#65533;&#65533;&#65533;B"&#65533;&#65533;,&#65533;&#65533;%&#258;M_&#65533;,&#65533;&#65533;&#65533;&#65533;mJ&#65533;Hx &#65533;&#65533;P&#65533;&#65533;tAt &#65533;u&#65533;\4p&#65533;$&\&#65533;&#65533;&#65533;&#65533;&#65533;Ay&#65533;&#65533;0@&#65533;&#65533; &#65533;%&#65533;&#65533;v&#65533;o&#65533;,A&#65533;&#134;&#65533;!&#65533;&#65533;P&#44399;*)&#65533;B)L$m(0&#65533;B@ NAZ&#65533;Q@&#65533;Ao&#65533;2&#65533;&#65533;+&#65533;&#65533;	&#65533;0r&#65533;&#65533;7&#65533;'&#65533;&#65533;&#65533;@&#65533;\Y2&#65533;B#&#65533;&#65533;&#65533;&#65533;W&#65533;H &#65533;_r&#65533;A4p@$;&#65533;&#65533;&#65533;<0jH&#1153;&#65533;h'&#65533;&#65533;&#65533;&#65533;"&#65533;u&#65533;X&#65533;{&#65533;H@hf5mI3&#65533;\cn!
Y 4+0&#65533;&#65533;*.B	&#65533;f&#65533;&#65533;-&#65533;	H&#65533;!&#65533;&#65533;s1&#65533;1&#65533;B&#65533;&#65533;'&#65533;&#65533;K&#65533;A &#65533;&#65533;&#65533;&#65533;&#65533;/t&#65533;&#65533;-&#65533;6h D&#1427;)A&#65533;| &#65533; &#65533;&#188;rH&#65533;&#65533;&#65533;PnP0by&#65533; d&#65533;c&#65533;&#65533;2&#65533;B%&#65533;A&#1832;$X&#65533;&#65533;&#65533;&#65533;&#65533;IR&#65533;"&#65533;i&#65533;A#&#65533;&#65533;j&#65533;&#65533;a&#65533;	&#65533;&#65533;!&#65533;&#65533;&#65533;4&#65533;/&#65533;P&#65533;0&#65533;
&#65533;&#65533;&#65533;&#65533;4&#1528;Y&#65533;1&#65533;(&#65533;&#65533;&#65533;&#65533;l&#65533;n&#65533;&#65533; &#65533;qV)&#65533;/&#65533;,W&#65533;6@&#65533;&#65533;8&#65533;4AT@t&#65533;t>&#65533;jP4&#65533;&#65533;&kDHX&#65533;&#65533;-pX&#65533;&#65533;/&#65533;&#65533;X@&#65533;N&#65533;^N!&#65533;B&#65533;D&#65533;3&#1538;\&#65533;&#65533;&#65533;a$@&#65533;&#65533;&&#65533;&#65533;Y&#65533;)&#65533;A>^&#65533;&#65533;&#65533;P&#65533;&#65533;&#65533;&#65533;0x&#65533;c6&#65533;-h&#65533;&#65533;&&#65533;Y4&#65533;&#8782;,&#65533;D&#65533;@&#786;&#65533;Q+&#65533;&#65533;8b&#65533;&#65533;&#1457;&#65533;&#65533;&#65533;&#65533;&#65533;&#65533;&#65533;&#65533;&#65533;t&#65533;V+&#65533;I&#65533;5&#65533;(&#65533;&#65533;o@&#65533;&#65533;,&#65533;B&#65533;&#65533;3%&#65533;@"2&#65533;&#65533;&#65533;*&#65533;I|+&#65533;[&#65533;)%&#65533;#&#65533;&#65533;L&#65533;&#65533;&#65533;&#65533;,C.&#65533;&#65533;@h&#65533;&#65533;&#65533;&#65533;0@&#1025;.&#65533;&#548;&#65533;'&#65533;v&#65533;&#65533;&&#65533;&#65533;J4&#65533;@'*&#65533;&#65533;iL&#65533;\*T&#65533;nL&#65533;&#65533;&#65533;&#65533;&#65533;&#65533;	&#65533;v&#65533;&#65533;&#65533;t&#65533;&#65533;H @'0 .&#65533;/&#65533;&#65533;&#65533;@&#65533;&#65533;^u&#65533;&#65533;o&#65533;H&#65533;&#65533;%&#235;&#65533;.`A&#65533;&#65533;&#65533;&#65533;h*X&#65533; &#65533;ZVQ(&#65533;@&#65533;^&#65533;:&#65533;&#65533;&#65533;0(CN&#65533;U0&#65533;A
&#65533;B&#65533;D#&#65533;"&#65533;\&#65533;&#65533;1&#65533;3&#65533;&#65533;$&#65533;&#65533;&#65533;,e#&#65533;J&#65533;@
&#65533; 
p&#65533;<&#65533;zq&#65533;gx&#65533;&#65533;G&#65533;&#65533;p&#65533;&#65533;,&#65533;&#65533;@&#1289;&#65533;&#65533;&#1905;A8&#65533;&#65533;&#65533;=3&#65533;&#65533;&#65533;&#65533;+&#65533;&#65533;Z>&#65533;T&#65533;&0&#65533;yZo)&#65533;&#65533;0&#65533;&#65533;&#65533;&#65533;"&#65533;&#65533;&#65533;B.&#65533;&#65533;&#65533;3&#65533;B&#65533;&#65533; [xb&#65533;&#65533;H( 	o1&#65533;~&#65533;%&#65533;Ad&#65533;;Vq&#65533; t0@&#65533;&#65533;[&#65533;&#65533;c&#65533;&#65533;&#65533;gi&&#65533;|LIl&#65533;&#65533;A1&#65533;`2&#65533;&#65533;"d&#65533;&#65533;&#65533;&#65533;A&#65533; &&#65533;&#65533;&#65533;&#65533;%dA}&#65533;&#65533;Y&#65533;ya&#65533;&#65533;&#65533;&#65533;&#65533;z"-&#65533;Bt R&#65533;
&#65533;, 
&#65533;A'&#65533;o&#65533;&#65533;h&#65533;&#65533;&#65533;wS&#65533;&#65533;&#65533;&#65533;&#65533;&#65533;&#65533;n'&#65533;&#65533;&#65533;&#65533;&#65533;$-)&#65533;&#65533;&#65533;p&#65533;f&#65533;&#65533;c&#65533;&#65533;&#65533;#&#65533;D&#65533;&#65533;&#65533;s-I3C,p&#65533;4 ;&#65533;S&#65533;&#65533;(&#65533;d1&#65533;&#65533; &#65533;V&#65533;3#S+&#65533;A#<&#5926;&#65533;1lP&#65533;&#65533;B &#65533;A,@&#65533;A&8&d&#65533;L&#65533; &#65533;&#65533;=Wg&#65533;dB&#65533;&#65533;&#65533;&#65533;&#65533;^&#65533;.&#65533;&#65533;#&#65533;@&#65533;)&#65533;h&#65533;&#65533;&#65533;v&#65533;&#65533;&#65533;n&#65533;cG&#65533;&#65533;&#65533;O,&#65533;@&#65533;&#65533;#2 &#65533;$&#65533;/,Bx&#65533;&#65533;&#65533;&#65533;$&#65533;&#65533;bq&#65533;T&#65533;&#65533;&#65533;&#65533;-<&#65533;w@&#65533;&#65533;&#65533;&#65533;&#65533;-.&#65533;	P@&#65533;&#65533;V&#65533;@&#65533;&#65533;&#65533;&#65533;&#65533;2hB&#65533;&#65533;&#65533;&#65533;I&#65533;&#65533;G4Q&&#65533;3$/&#65533;&#65533;&#65533;&#65533;N9&#65533;&#65533;&#65533;&#65533;_&#65533;&#65533;A,&#65533;"&#65533;'&#65533;&#65533;]l_t&#65533;Rj8&#1561;|"&#65533;&#65533;&#65533;&#65533;&#65533;&#65533;D&#65533;%&#65533;&#65533;&#1837;#&#65533;&#65533;&#65533;<Q3&#65533;)0&#65533;(&#65533;fc&#65533;&#65533;&#65533;&#65533;&#65533; 
)&#65533;&#65533;Ar&#866;&#65533;&#1796;&#65533;e&#65533;/&#65533;l9m,&#65533;)&#65533;
&#65533;&#65533;&#65533;&#65533;>/&#65533;@0p 4&#65533;&T&#65533;&#65533;aC&#65533;!F @&#65533; &#65533;1f&#1320;&#65533;&#65533;"&#395;+N&#65533;&#65533;H&#65533;g&#924;5s&#65533;&#65533;&#65533;Jf&#65533;&#65533;@&#65533;&#65533;qcM&#65533;7qxq"E$&#65533;db&#65533;&#65533;YQ&#65533;&#65533;b&#65533;aB&#65533;'&#908;:5:`&#65533;&#1122;WOC4c&#65533;&#65533;
&#65533;&#65533;&#65533;&#65533; pB&#65533;&#65533;j&#65533;&#65533;2Ue&#65533;T&#65533;H&#65533; Y&#65533;N&#65533;&#1213;K&#65533;"&#65533;&#65533;&#1310;\&#65533;lY&#65533;C_&&#65533;oc&#65533;&#65533;&#1181;X&#65533;q&#65533;t#f&#1468;&#65533;&#65533;&#28374;oB&#65533;8&#65533;`&#65533;^&#65533;&#65533;Z&#65533;Re&#65533;c&#65533;&#65533; Y0&#65533;3h&#1739;Av&#65533;&#65533;&#65533;\l&#65533;de&#321;&#1102;&#65533;&#65533;&#65533;&#65533;AGaF&#65533;&#65533;&#65533;E&#65533;&#65533;&#65533;|&#65533;&#65533;%&#65533;&#65533;&#65533;&#1101;Y
&#65533;#&#65533;&#20343;&#65533;&#65533; &#65533;&#65533;&#65533;&#65533;&#65533;[	&#65533;&#395;&#65533;W&#65533;&#65533;&#65533;r&#65533;~&#65533;&#65533;;P&#65533;3&#65533;&#65533;?&#65533;z&#65533;O&#65533;&#65533;&#280;&#65533;r&#65533;N&#65533;&#65533; ,&#610;&#65533;3*hH&#65533;d&#234;&#65533;Y&#65533;&#130;&#65533;:&#65533;m1`&#65533;&#65533;&#65533;P&#65533;j&#65533;d*&#65533;&#65533;7&#65533;O&#65533;lp&#65533;&#65533;d&#65533;&#1049;]&#1602;&#65533;"S&#65533;C&#65533;&#65533;&#65533; 
&#65533;P&&#65533;!&#65533;&
@&#65533;&#65533;D&#65533;&#65533;&#65533;&#65533;),&#65533; P&#65533;5	L&#65533;&#65533;&#65533;&#65533;z&#65533;&#65533;$8ak5f&#65533;ye"8` &#65533;&#65533;&#65533;i'&#65533; &#65533;(&#65533;&#65533;&#65533;9&#65533;&#65533;)^@ ;A5"&#65533;&#65533;&#65533;P#&#65533;&#65533;&#65533;B&#65533;&#65533;0$8&#65533;.&#65533;t&#65533;`El&#65533;&#65533;J&#65533;P&#65533;&#65533;	 &#65533;0P&#65533;&#65533;#&#65533;&#65533;` eUg&#65533;&#65533;&#65533;+&#65533;R&#65533;&#65533;f5&#65533;bi&#65533;%K 6&#65533;m6&#65533;Z&#65533;S2&#65533;
&#65533; (f&#65533;&#65533;Eu&#65533;clC&#65533;&#65533;p&#65533;(&#2028;&#65533;&#65533;h&#65533;H&#65533;&#65533;U9|&#65533;`R&#65533;R&#65533;&#65533;!&#65533;&#65533;[&#65533;&#65533;&#65533;&#65533;B&#65533;"&#65533;O&#65533;&#65533;&#65533;&#65533;D&#65533;C)&#149;&#65533;&#65533;$x&#65533;&#65533;Jk&#65533;0f&#65533;ct&#65533;[&#65533;&#65533;&#65533;d&#65533;h[&#65533;&#1621;YF&#65533;&#65533;&#65533;<&#65533;X&#65533;2Xc[&#65533;)1&#65533;eJ&#65533;&#65533;2,&#65533;P&#65533;&#65533;S&#65533;&#65533;$X&#65533;&#65533;Vr&#65533;PN&#65533;&#65533;GY	n* xW&#65533;#j0^&#65533;(O&#65533;&#65533;&#65533;&#65533;).&#633;F&#65533;w&#65533;D&#27784;6uO&#65533;&#65533;"&i	&#65533;f&#65533;F&#65533;&#65533;&#65533;&#65533;&#65533;&#65533;kb&#65533;&#65533;_&#65533;&#1570;&#65533;n|&#65533;Z&#65533;&#65533;^&#65533; &#266;J&#65533;B&#65533;(5&#65533;&#65533;&#65533;&#65533;Q&#65533;&#211;^&#727;20&#65533;&#65533;3&#65533;&#395;&#65533;8&#65533;A&#65533;xUu&#1561;_*&#65533;&#63321;&#65533;&#65533;&#65533;&#65533;&#34073;E&#65533;%$5X=tgUL&#65533;&#65533;&#65533;&#65533;&#65533;eT&#65533;&#1302;"
&#65533;&#65533;V&#185;&#65533;&#65533;'&#65533;&#65533;M&#65533;&#65533;<P/;j 29&#65533;r&#65533;|&#65533;&#65533;&#65533;&#65533;2h2&#65533;&#65533;&#65533;&#65533;&#65533;9%&#65533;&#65533;a&#65533;&#65533;u&#65533;Y&#65533; &#65533;'&#65533;&#65533;F&#65533;B&#65533;1p&#65533;&#65533;4@,N"&#65533;\&#65533;&#65533;&#65533;}6&#65533;&#65533;0NAX&#65533;Tc2PZ&#65533;F&#65533;&#65533;
6&#65533;&#65533;&#65533;u&#65533;&#65533;h"&#65533;&#65533;pH &#65533;}$?&#65533;b(p&#65533;)&#65533;&#131; &#65533;&#65533;'&#1552;&#65533;&#65533;~O&#65533;&#65533;&#65533;6&#65533;&#65533;&#65533;&#65533;&#65533;F&#65533;a
),&#65533;n&#65533;q&#65533;&#65533;vr&#65533;&#65533;&#65533;&#1115;&#65533;jQ&#65533;0&#65533;&#65533;?H,&#65533;S&#65533;&#65533;t&#65533;`&#65533;/Z&#65533;Xm&#65533;e&#65533;&#65533;&#65533;h&#65533;&#65533;VCgW&#65533;j&#65533;&#65533;&#65533;&#65533;&#65533;5&#65533;r&#65533;&#65533;&#65533;hOT&#65533;.`,&#65533;bjN2t&#65533;
)T &#65533;;&#65533;&#65533;4&#65533;&#65533;5&#65533;	&#65533;&#65533;&#65533;2&#65533;H&#65533;R&#65533;a]4eh6&#65533;  !o&#65533;&#65533;2,&#65533;#?9&#65533;{q &#65533;@&#65533;&#65533;e&#65533;PE*&#65533;H&#65533;&#65533;U&#65533;D,L&#65533;Ag&#65533;b
-x@SP&#65533;&#65533;&#65533;I&#65533;&#65533;&#65533;9V&#65533;,&#65533;&#65533;&#65533;a&#65533;M&#65533;R3&#65533;&#65533;&#65533;#&#65533;&#65533;&#65533;&#65533;)&#1532;&#65533;&#65533;s(E0&#65533;&#65533;e&#65533;&#65533;K&#65533;&#65533;s&#65533;	&#65533; &#65533;&#65533;&#65533;&#65533;U&#65533;&#65533;&#65533;2t&#65533;&#242;&#65533;&#65533;&#65533;&#65533; @&#65533;k&#65533;&#65533;Z&#65533;&#65533;&#65533;,9&#65533;&#65533;P&#65533;&#65533;&#65533;&#65533;Zr&#65533;C&#65533; &#65533;&#65533;8&#65533;G&#65533;r&#65533;&#65533;!v#X&#65533;u&#65533;&#65533;`&#65533;&#65533;k&#65533;g&#65533;T&#65533;A&#65533;&#65533;4+y1?&#65533;&#65533;.L&#65533;&#65533;cf &#65533;&#65533;&#65533;&#65533;&#65533;  @(D28U&#65533;f c1&#65533;)iI&#65533;&&#65533;*&#65533;&#65533;-:&#65533;5&#65533;&#65533;&#65533;
 `]t&#65533;H}&#65533;&#65533;.&#65533;&#65533;*1&#65533;">&#65533;]`A)q*N&#65533;N&#65533;!>MN&#65533;$&#65533;DRj&#65533;qA&#65533;&#65533;|&#65533;U&#65533;&#564;&#65533;&#65533;B)Q&#65533;W&#65533;"4&#65533;&#65533;&#65533;&#65533;&#65533;\`&#65533;U&#65533;$&#65533;  `&#65533;&#65533;q &#65533; 	&#65533;&#65533; &#65533;&#65533;&#1673;(&#65533;&#65533;D$P&#65533;&#65533;5?&#65533;\*&#65533;:&#65533;&#65533;FF!F ^`&#65533;E&#65533;{&#65533;5oB&#65533;;8&#65533;4&#65533;x&#1997;X&#65533;.&#65533;*ZMB&#65533;`&#65533;u &#65533;&#65533;z5
&#65533;"&#65533;&#65533;&#65533;,&#65533;&#65533;9&#65533;t`&#65533;+:%&#65533;P&#65533;"r&#65533; &#65533;&#65533;&#65533;?&#65533;M@@a&#65533;&#65533;2j%&#65533;&#65533;&#65533;8 &#1816;5&#65533;  &#65533;PF&#65533;&#65533;B:&#65533;&#65533;x&#65533;;&#65533;&#65533;&#65533;&#1542;4&#65533;B&#65533;&#65533;5&#65533;&#65533;rF9F+.A&#65533;&#65533;&#1483;@&#65533;&#65533;*3B%&#65533;&#65533;&#65533;%&#65533;&#65533;C*&#65533;!&#65533;( K&#65533;&#65533;'MW&#65533;A0@&#65533;j&#1748;3 a&#65533;E1Zs%&#65533;&#65533;b,&#65533;@&#65533;Jv2&#65533;,`Rh,&#1420;a|B*&#65533;&#65533;Sb&#65533;&#1852;&#65533;&#792;&#438;&#65533;&#65533;&#65533; &#65533;&#65533;v&#65533;&#65533;&#65533;	t&#65533;&#65533;&#65533;&#65533;g&#65533;&#65533;G-&#65533;&#65533;_&#65533;	&#65533;f0&#65533;pZMJ&#513;x&#65533;hfCb8&#65533;D%&#65533;&#65533;X&#65533;&#65533;&#1029;1}&#65533;dD&#65533;#&#65533;&#65533;Ehb&#65533;2Ux.&#65533;&#65533;*Rr&#65533;al&#65533;!xk1}R&#65533;&#1028;&#65533;&#65533;&#65533;4&#65533;&#65533;&#65533;	,&#65533;&#65533;&#1584;O&#65533;:&#65533;`_&#65533;g&#65533;a&#65533;D8&#65533;&#65533;1&#65533;-&#65533; &#65533;	$&#65533;bZ@&#65533;&#65533;	w^i&#65533; B &#65533;&#65533;&#65533;&#65533; &#65533;&#65533;&#65533;&#65533;&#65533;Y,&#65533;Hk&#65533;bp&#65533;&#65533;X|&#65533;&#65533;&&#65533;2&#1314;&#65533;p&#65533;p &#65533;&#1792;&#65533;&#65533;&#893;&#65533;m&#65533;@C&#65533; &#65533;@n!&#65533;}&#65533;&#65533;@6@&#65533;oU|n(%r}&#65533;H0&#65533;&#65533;x&#65533;&#65533;b&#65533;&#65533;X&#65533;U&#65533;&#65533;i&#65533;&#65533;j&#65533;&#1072;&#65533;[&#65533;&#65533;N&#65533;&#65533;N&#65533;F&#65533;&#65533;1iy	&#65533;	>&#65533;#&#65533;&#65533;4M~&#65533;&#65533;$&#65533;&#65533;]&#65533;E
&#65533; (&#65533;<f&#65533;U&#65533;&#65533;	8,&#65533;&#65533;&#65533;u&#65533;
@-&#65533;x5&#65533;&#65533;E&#65533;&#65533;&#65533;Au&#65533;&#65533;C&#65533;,H&#65533;_&#65533;#)dp!&}&#65533;&#65533;,2&#65533;&#65533;&#65533;&#65533;&#65533;&#33614;&#65533;&#65533;C4&#65533;_&#65533;KUY&#65533;J&#65533;
z&#65533;&#65533;X&#65533;Upq?&#65533;&#65533;r&#65533;&#65533;D&#65533;&#65533;&&#65533;&#65533;&#65533;r&#65533;4PJ&#65533;E*&#65533;;&#65533;D`J&#65533;Rd&#65533;
&#65533;&#1048;g&#65533;&#65533;E&#65533;J&#65533;&#65533;,&#65533;&#65533;0b&#65533;&#65533;&#65533;1
&#65533;&#65533; A&#65533;X.&#65533;&#65533;&#65533;)<&#1428;&#65533;g&#65533;G&#65533; xDC.&#706;F&#65533;&#65533;&#65533;&#65533;y&#65533;&#65533;&#65533;op&#65533;&#65533;&#65533;@&#65533;Hg&#65533;&#65533;x&#65533;&#65533;&#65533;&#65533;&#65533;&#65533;&&#65533;  &#65533;&#65533;@5&#65533;&#65533; ( 9&#65533;&#65533;&#65533;Z &#65533;&#65533;c&#65533;$d&#65533;
F &#65533;.&#65533;&#65533;E&#65533;&#65533;&#65533; &#65533;&#65533;_&#65533;&#65533;&#65533;X@&#65533;h&#65533;&#65533;l&#65533;E&#65533;&#65533;h&#1084;&#65533;n&#65533;vr&#65533;p&#65533;&#65533;&#65533;b~&#65533;&#65533;&#65533;"@,&#65533;	&#65533;&#65533;E &#65533;&#65533;&#65533;
B&#65533;!~ &#65533;&#65533;&#65533;&#65533;9p+	&#1190;&#65533;&#65533;G&#65533;`&#65533;&#65533;#&#65533;&#65533;h"C&#64416;&#65533;	B&#65533;&#65533;&#65533;&#65533;&#65533;F&#65533;&#65533;dT&#518;L &#65533;&#1692;0&#65533;'
&#65533;&#65533; &#361;/&#65533;L&#65533;&#65533;`&#65533;&#65533;&#65533;Fa	X &#65533;d&#65533;&#65533;^&#65533;
&#65533;&#65533;!&#65533;@l&#65533;C&#65533;&#65533;s(&#65533; $ &#65533;&#65533;&#65533;!&#866;&#65533;&#65533;&#65533;
\&#65533;w&#65533;&#65533;,/n&#65533;
@&#65533;&#65533;&#65533;&#65533;(&#65533;&#65533;	L7&#1103;&#65533;&#65533;3&#65533;&#65533;~&&#1088;>3,&#65533;&#65533;H&#65533;&#65533;&#65533;&#65533; &#65533;N&#65533;&#65533;&#65533;P&#65533;&#65533;&#65533;&#65533;&#65533;&#65533;dT&#65533; : &#65533;&#65533;t&#65533;L&#65533;v]:&#65533;p&#65533;M&#65533;~&#65533;&#65533;vF&#65533;	V&#65533;&#65533;&#65533;2&#65533;&#65533;&#65533;&#65533;;&#65533;&#65533;&#65533;&#65533;`D&#65533;{X&#65533;&#65533;&#65533;&#65533;q,n&#65533;-&#65533;'k&#65533;'&#65533;l&#65533;&#65533; &#65533;&#65533;&#65533;N"AL&#65533;&#65533;&#65533;6J&#65533;f&#65533;Ta&#65533;Nb&#65533;pec&#65533;&#65533; &#65533;&#65533;&#65533;BO&#65533;.&#65533;f y&%n.":&#65533;
&#65533;&#65533;hA&#65533; &#65533;Hn:&#65533;!&#65533;)&#65533;$&#65533;&#65533;&#65533;t&#65533;$&#65533;&#65533;E7&#65533;&#65533;
 &#65533;&#65533;&#680;&#65533;&#65533;\&#65533;&#65533;j&#65533;&#65533;&#65533;&#65533;)&#65533;-&#65533;&#65533;&#65533;k&#65533;&#65533;&#65533; +4j&#65533;.&#65533;&#65533; ?*%ra&#65533;&#65533;,&#65533;&#65533; &#65533; &#65533;&#65533;v&#65533;A&#65533;&#65533;$%&#65533;&#65533;0&#65533;,&#1251;6&#65533;&#65533;&#65533;&#65533;&#65533;GpCv&#65533;@!^Z&#65533;_&#65533;&#65533;&A	&#65533;&#65533;&#65533;&#65533;g &#65533;&#65533;&#65533;t&#65533;&#65533;.@$&#65533;R1&#65533;bL&#65533;6&#65533;&#65533;&#65533;G&#65533;&#65533; 
&#65533;&#65533;l&#65533;
&#65533; ,&#65533;&#65533;&#65533;&#65533;X6AV h&#65533;&#65533;/&#65533;5O&#65533;&#65533;&#65533;V3-&#65533;&&#65533;B & 
&#65533;&#65533;&#65533;&#65533;&#65533;&#65533;&#65533;*a" &#65533;&#65533;2On&#65533;r&#65533;&#65533;F&#65533;n!
&#65533;l&#1690;&#65533;>&#65533; &#65533;&#65533;&#65533;&#65533;8L@&#65533;t`&#65533;h%;&#65533;&#65533;&#65533;\&#1166;pa&#65533;@&#65533;"=&#65533;&#65533;2&#65533;&#65533;/&#1875;>$>w&#65533;=&#65533;&#65533;41&#65533; D&#65533;	&#1024;&#65533;&#65533;'O&#65533;`&#65533;.&#65533;^s&#65533;&#65533;"`&#1696;&#65533;&#65533;v&#65533;&#65533;"&#65533;&#65533;&#65533;&&#65533;!&#65533;&#65533;(&#65533;&#65533;@&#65533;&#65533;2&#65533;&#65533;-#&#65533;"&#65533;p`&#65533;L&#65533;.$F&#65533;T?&&#65533;Fkt&#65533;&#65533;&#65533;4	P>&#65533;&#65533; &#65533;!g&#65533;&#65533;k^&#65533;x&#65533;+&#65533;La&#1332;4d,4 aV&#65533;&#496; h&#65533;@&#65533;`&#65533; v`
>&#65533;&#65533;x.A
(&#65533;&#65533;&#60720;P 	0&#65533;i&#65533;f-&#65533;A&#65533;`&#65533;&#65533;h#&#65533;/f&#65533;4N&#65533;&#65533;N&#65533;&#65533;NPF3D(&#65533;&#65533;RM&#65533;&#65533;0&#65533;&#65533;&#65533;&#65533;&#65533;$n&#177;&#65533;&#65533;&#65533;]r&#65533;La[&#65533;"Z!R`q,&#65533;&#65533; *&#65533;L\&#65533;?.&#65533;&#65533;	 6&#65533;,]&#65533; &&#65533;&#65533;&#65533;&#65533;&#65533;&#65533;(|&#65533;z&#65533;&#65533;&#65533;$O&#65533;Vm&#65533;&p5W&#1220;&#65533;9&#65533;&#65533;@F&#65533;a&#65533;&#65533;~a&#65533;&#65533;&#65533;E}
F'8&#65533;&#65533;&#65533;@.&#65533;J&#65533;r!&#65533;&#65533;&#65533;+LH&#65533; N&#65533;&#65533;&#65533;&#65533;X&#65533;&#65533;&#65533; -&#65533;>d%J
&#65533;> &#65533;&#291;&#65533;&#65533;&#1152;Vd&#65533;&#65533;u_u&#65533;_&#745;&#65533;&#65533;&#65533;&#1888;&#65533;~&#65533;+
&#65533;<&#65533;tX0a:&#65533;w&#65533;G&#65533;t@&#65533;H&#65533;F&#65533;&#65533; J&#65533;/#2&#65533;*j&#65533;&#1114;&#65533;f&#65533;&#65533;&#65533;&#65533;&#65533;p#,loF&#65533;&#65533;&#65533;&#65533;S&#65533;&#65533;&#65533;&#65533;&#65533;&#1058;P&#65533;gh&#65533;&#65533;H&#65533;*/&#65533;&#65533;|`&#65533;`&#65533;&#65533;fFnA&#65533;&#65533;&#65533;z&#65533;&#65533;&#1289;&#65533;&#65533;&#65533;&#65533;r!&#65533;X&#65533;&#65533;U K_S&#65533;P6&#65533;2&#65533;&#65533;	9A.&#65533;Rn&#65533;&#65533; &#65533;&#65533;)%lAd &#65533;<&#65533;bZ&#65533;o&#65533;p&#65533;u@9&#65533;1hCJ4D&#65533;z&#65533;&#65533;&#65533;'&#65533;B!2&#65533;:&#65533;,57&#65533;&#65533;&#65533;&#65533; \&#65533;T&#65533;V&#65533;&#65533;&#65533;&#65533; &#65533;&#1406;~&#65533;` &#65533; &#65533;d&#65533;$Zh&#65533;&#65533;*&#65533;7&#65533;b&#65533;@&#65533;&#65533;%&#65533;&#65533;&#65533;n6&#65533;x&#65533;Tx&#585;3&#65533;&#65533;&#65533;f &#65533;e8 &#65533;&#65533;&#65533;{&#65533;\&#65533;&#983;&#65533;6&#65533;&#65533;@&#65533;t&#65533;a&#65533; &#65533;&#65533;xm4&#65533;&#65533;`&#65533;&#65533;H!&&#65533;w&#65533;C&#65533;&#65533;&#65533;&#65533;&#65533;}|a&#65533; &#65533;&#65533; 8&#65533; &#65533;8&#65533;&#65533;
f4&#65533;&#65533; &#65533;&#65533;h&#65533;*&#65533;&#65533;&#65533;&#65533;@<@;&#65533;NBsWY&#65533;RL&#65533;&#1068;v(&#65533;@ &#65533;&#65533;Ht&#276470;@rA&#65533;&#65533;C&#65533; &#65533;\&#65533;&#65533;<v&#65533;&#65533;&#65533;pa&#27682;0&#65533;`
2&#65533;<&#312;&#65533;S&#65533;P&#65533;$&#65533;s&#65533;-}&#65533;&#65533;vb&#65533;&#65533;f&#65533;X?u&#65533;`$&#65533;_&#65533;&#65533;m!&#65533;&#65533;)J&#65533;
&#65533;&#65533;&#65533;1&#65533;&#65533;&#65533;&#65533;w &#65533;&#1280;&#179;&#65533;XB&#65533;&#65533;u&#65533;&#25259;wB[&#65533;6&#65533;&#65533;&#65533;@&#65533;d&#65533;&#65533;&#65533;&#65533;F&#65533;s&#65533;E&#65533;&#65533;*^&#65533;Jt$&#65533;(&#65533;h`&#65533;&#65533;GA&#65533;">&#65533;&#1833;t&#65533;&#65533;"@$J.&#65533;&#288;&#65533;+&#65533;&#65533;J&#65533;&#65533;'9&#65533;&#65533;&#65533;&#65533;B&#65533;&#65533;&#65533;c&#65533;:&#65533;&#947;Ywy&#65533;&#65533;&#919;&#65533;&#65533;&#65533;Y&#65533;~j" &#65533; &#65533;&#65533;&#65533;r&#65533;@&#65533;g;	&#65533;s&#65533;&#65533;,&#65533;,]&#65533;&#65533;&#65533;(&#65533;&m&#65533; B&#65533;&#65533;&&#65533;v&#65533;&#65533;&#65533;&#476;a&#65533;&#65533;`Yg&#65533;3&#65533;#&#65533;&#65533;Gy&#65533;-n&#65533;&#65533;`6&#65533;&#65533;&#65533;=&#65533;<&#65533;D &#65533;9&#65533;0&#65533;&#65533;&#65533;+&#60584;%&#65533;`&#65533;fW&#65533;&#65533;<A&#65533;#&#65533;,&&#65533;&#646;&#65533;&#65533; 4&#65533;&#65533;&#65533;*&#65533;Z#&#65533;&#65533;M&#65533;&#65533;&#65533;&#65533;&#65533;&#65533;p&#65533;L@&#65533;&#773;&#65533;:" &#65533;$!&#65533;:Em&#65533;A&#65533;	,@jm&#65533;F&#1768;"vZ&#65533;4&#65533;>2&#65533;&#65533;l &#65533;T&#65533;!RA ,&#65533;h &#65533;S&#65533;&#65533;&#65533;&#65533;&#65533;&#65533;&#65533;8.&#65533;!&#624;l& F&#65533;&#32576;A&#65533; 4&#65533;,X $ 	&#1408;&#65533;&#65533;$&#65533;&#65533;v@&#65533;&#65533;&#65533;&#65533;sZ.b&#65533;#)Bc&#65533;Ktb2 &A&#65533;A&#65533;&#65533;aD&#65533;&#65533;&#65533;\ I/&#65533;&#65533;@&#65533; &#65533;Z"P&#65533;&#65533;J&#65533;&#65533;&#10882;&#65533;&#65533;d`H&#65533;[&#1792;&#65533;	&#65533;&#65533;&#65533;"C&#65533;&#65533;  &#65533;f&#65533;&#65533;&#65533; &#65533;&#65533;m[W&#65533;R&#65533;w&#1787;O&#65533;s &#65533;  	L&#65533;&#1138;#D&#65533;&#65533;&#65533;!kz,|l&#65533;&D&#65533;	&#65533;&#65533;f&#65533;&#65533;@&#65533;HH_&#65533;&#65533;W&#65533;&#65533;&#65533;8a&#65533;&#65533;&#65533;&#65533;D]&#65533;$L&#65533;	&#65533;&#65533;&#65533;&#65533;&#65533;`&#65533;h1&#65533;&#65533;&#65533;#&#65533;{&#65533;'&#65533;&#65533;<&#65533;>&#65533;^&#65533;&#65533;\)&#65533;&#65533;jz&#65533;&#65533;E ]&#65533;	&#65533;R&#65533;|&#65533;}!X &#65533;G7&#65533;T'`&#65533;&#65533;U^!A\&#65533;&#65533;&#65533;&#65533;F&#65533;&#65533;s&#65533;l&#65533;&#65533;`&#65533;H&#65533;&#65533;KBs&#65533;&#65533;&#65533;r&#65533;?&#65533; X&#65533;*&#65533;&#65533;z&#65533;@&#65533;&#65533;P&#65533;"@&#65533;K&#65533;&#65533;/ > 
&#65533;&#65533;|&#65533;&#65533;&#65533;8p&#65533;&#65533;&#65533;tCAI&#65533;&#65533;4&#65533;c&#65533;,z5&#65533;`D,&#65533;&#35407;&#65533;\&#65533;~&#65533;&#65533;\|&#65533;|L	&#65533;&#65533;&#65533;6&#65533;&#65533;A&#65533;`&#65533;&#65533; &#30756;|(&#65533;V@&#65533;&#65533;&#65533;&#65533;&&#65533;B+&#65533;A&#65533;)&#65533;?~&#65533;"&#65533;2>8&#65533;&#65533;!F&#65533;Xp{&#65533;,`	&#65533; &#65533;&#65533;&#65533;&#65533;a&#1280;&#65533;lc=D&#65533;&#65533;k&#65533;&#65533;&#65533;=&#461;&4&#65533;&#65533;T&#65533;&#65533;u&#65533;&#1184;&#65533;&#65533;:&#65533;&#65533;`r@
&#65533;@
F&#65533;4;_=N&#65533;&#65533;Z&#65533;z&#65533;&#65533;&#65533;s&#65533;&#65533;#A&#65533;&#65533;&#65533;`&#65533;&#65533;%&#65533;&#65533;@&#65533;&#65533;+&#65533;9	&#65533; B`&#65533;&#65533;bA&#65533;!	&#65533;&#65533;&#65533;&#65533;&#1887;&#65533;&#65533;&#65533;q&#65533;&#65533;&#65533;&#65533;&#65533;G`&#65533;&#65533;&#65533;KP&#392;&#65533;I&#65533;&#65533;&#65533;>!&#65533; H&#65533;z&#65533;T &#65533;i&#65533;&#65533;&#65533;&#65533; &#65533;&#65533;/&#65533; f&#65533;&#65533;[&#65533;D&#65533;&#65533;&#65533;b'X&#65533;V`J&#65533;&#65533;`
F&#65533;8,&#65533;&#65533;(b&#65533;&#327;&#65533;&#65533;&#65533;okCF&#65533;&#65533;&#65533;&#65533;6&#65533;&#65533;"zr'&#65533;w&#65533;&#65533; &#65533;aXA&#1312;&#65533;&#65533;/&#65533;|&#65533;&#65533;&#65533;(&#65533;A&#65533; *&#65533;a=&#65533;@&#65533;&#65533;&#65533;&#65533;J&#65533;& V[&#65533;G&#65533;GB&#65533;&#65533;o&#65533;&#65533;$y&#65533;&#65533;&#65533;&#65533;&#65533;&#65533;&#65533;`&#65533; &#65533;&#65533;@&#65533;W%&#65533;&#65533;X&#65533;&#65533;k&#65533;3&#65533;K &#65533;N!&#65533;z&#65533;&#65533;&#65533;&#65533;t@&#160;&#65533;y&#65533;b&#65533;-j&#65533;&#65533;`j8'4a&#65533;:&#65533;&#65533;h&#65533;&#65533;6&#65533;Vg{ &#65533; &#65533;<&#65533;0&#65533;&#133;:|1&#65533;BB&#65533;&#65533;1&#65533;&#397;;z&#65533;2&#65533;&#529;$&#65533;@&#65533;&#65533;@&#65533;[&#65533;&#65533;r&#65533;A&#65533;h&#65533;&#65533;&#65533;&#65533;g&#988;&#65533;&#65533;&#65533;l&#65533;1Q<,,8&#65533;RfAp&#65533;&#277;2g&#922;5c&#65533;&#65533;&#65533;!#1> 8Pq&#65533; 9&#65533; &#65533;&#65533;&#65533;Y&#65533;b&#65533; &#65533;`IP`&#791;	T&#65533; H!N&#65533;&#65533;&#65533;L&#65533;&#65533;V&#65533;&&#65533;&#65533;&#65533;&#65533;\&#65533;&#65533;;~&#65533;&#65533;&#1200;%+[&#65533;&#65533;9&#65533;G&#65533;p!{&#65533;&#65533;&#65533;&#65533;&#65533;+&#65533;F55&#1023;&#65533; &#65533;&#65533;@&#65533;\&#65533;a|&#65533;R&#65533;g&#65533;&#65533;&#65533;&#65533;li&#65533;&#65533;e&#65533;Q&#65533;\`&#613;f&#65533;&#65533;&#65533;&#65533;$&B&#65533;s;&#65533;[&#4702;V&#65533;M&#65533;&#65533;&#65533;*{&#65533;&#65533;&#65533;&#65533;&#65533;?&#65533;N&#65533;&#65533;&#65533;&#65533;&#65533;&#65533;&#65533;(&#65533;&#65533;&#481;&#65533;\0&#65533;!&#65533; &#65533;&#65533;O<5C&#65533;6d&#1055;L B&#65533;&#65533;P&#65533;&#65533;&#65533;*u8&#65533;	TQ&#65533;0.~Q&#65533;&#65533;*&#65533;&#65533;P&#65533;d&#65533;&#65533;&#65533;br`&#65533;&#65533;`&#65533;&#1074;E*&#65533;7Sg&#65533;&#65533;&#65533;_&#65533;F&#65533;5&#65533;&#65533;&#65533;&#65533;d&#65533;Nv&#65533;&#65533;~Gz&&#1035;`&#65533;&#65533;!&#65533;0&#65533;Vw&#65533;$&#65533;I78P&#65533;X+A&#65533;&#65533;*&#65533;P&#65533;&#65533;_W1s&#65533;&&#65533; &#65533;&#65533;&#65533; &#65533;D"&#65533;&#65533;&#65533;.&#65533;tQAX&#65533;&#65533;dC&#65533;&#65533;4&#65533;&#65533;N&#65533;I29&#65533;)h` &#65533;-
&#65533;yS~
*C/&#65533;&#65533;d&#65533;&#65533;2I$h&#65533;&#65533;
&#65533;A&#65533;&#65533;E&#65533;&#65533;&#1190;&#65533;&#65533; C&#65533;-&#65533;&#65533;J%p&#65533;'&#65533;&#65533;[U@	&#65533;K$a<&#65533;A->&#65533;&#65533;&#65533;&#65533;1&#65533;&#65533;Q&#65533;0>F&#65533;qh&#65533;C&#65533;L&#65533;&#65533;1&#65533;H&#65533;&#65533;hbM&#65533;&#65533;B&#65533;&#65533;
/{&#65533;&#65533;&#1257;&#65533;&#1947;&#1638;&#65533;J$$K&#65533;9&#65533;C&#65533;L&#65533;&#65533;_&#65533;&#65533;r&#65533;&#65533;^A&#65533; &#65533;&#65533;HU0&#65533;|&#65533;&#65533;# P&#65533;&#65533;G_&#65533;5sKUl&#65533;&#65533;b&#65533;&5&#65533;&#65533;1&#873;5&#65533;*&#1833;&#1322;&#65533;&#65533;&#65533;&#65533;>V\&#65533;&#65533;M&#65533;H&#65533;&#65533;&#65533;P&#65533;&#65533;&#65533;&#65533;&#65533;&#65533;1&#65533;&#17476;&#65533;)%&#65533;&#65533;>&#1569;K&#65533;^z&#65533;&#65533;2&#208;&#65533;&L&#65533;@*4J&#65533;&#512;R&#65533;,
&#65533;2&#65533;B&#65533;pIU3&#65533;p&#65533;&#65533;	?R&#65533;&#65533;&#65533;!&#65533;&#65533;&#65533;L	]t&#65533;gT&#65533;S&#65533;;_]X&#65533;&#65533;8&#65533;0&#65533; &#65533;]&#65533;&#65533;t&#65533;&#65533;&#65533;&#65533;&#65533;&#65533;&#65533;&#65533;*&#65533;&#65533;q&#65533;hp&#65533;x&#65533;&#65533;/&#65533;&#65533;&#65533;&#65533;&#65533;&#65533;.&#65533;-_`C&#65533;Z&#65533;3&#65533;&#65533;C&#65533;&#65533;*&#211;O&#65533;^&#65533;&#65533;>&#65533;}&#65533;Q?&#65533;&#65533;&#1349;&#65533;.P&#65533;&#816;&#65533;&#65533;L/&#65533;&#65533;a&#65533;&#65533;09&#65533;A&#65533;&#65533;N.&#65533;&#65533;K n&#65533; GH&#65533;&#65533;&#65533;)e&#65533; &#65533;""$W&#65533;&#65533;.
p&#65533;J&#65533;&#65533;d&#65533;&#65533;:p|R&#65533;&#65533;(qo&#65533;.&#65533;&#65533;&#65533;&#65533;&#65533;&#65533;L&#65533;&#65533;q@t@&#65533;&#65533;J&#65533;,$e&#65533;&#65533;0C&#65533;&#65533;]ZE T&#65533;
&#65533;&#65533;&#65533;&#1026;&#65533;e&#1826;&#65533;P&#65533;&#65533;[&#65533;&#65533;&#65533;&#65533;&#65533;&#65533;:h&#65533;&#65533;)g  &#65533;p&#65533;`&#65533;&#65533;;&#65533; &#65533;&#65533;&#65533;&#65533;dm$'&#65533;4&#65533;Q&#65533;+&#65533;4&#65533;&#65533;&#65533;&#65533;&#65533;&#1548;&#65533;
:l&#65533;P&#65533;) &#65533;&#65533;&#65533;f|&#65533;&#65533;H&#65533; &#65533;&#65533;;e #&#65533;8&#65533;,1&#65533;&#65533;q&#65533;#&#65533;D7&#393;&#65533;&#451;'Q@&#65533;0K&#65533;JA&#1957;&#65533;2&#65533;"&#65533;&#65533;_y*&#65533;&#65533;o&#65533;&#65533;i&#65533;Z&#65533;N&#65533;fR&#696;&#65533;)&#65533;&#65533; |P2&#65533;&#65533;#&#65533;&#65533;5g#&#65533; &#65533;1&#65533;a&#65533;"p&#65533;Y&#65533;&#65533;&#65533;X@b	&#65533;&#65533;"
2K3&#65533;&#65533;"&#1536;	`&#65533;&#65533;&#65533;&#65533;j&#65533;9zz&#65533;&#65533;x&#65533;&#65533;|&#65533;A2&#65533;&#65533;&#65533;&#65533;&#65533;I&#65533;'$E&#65533;e C9&#65533; ;&#65533;&#65533; &x&#65533;&#65533;F$&#65533;&#65533;&#65533;W&#65533;&#65533;Bm2&#65533;Wc5ii&#65533;`DE&#65533;wp&#65533;X
p&#65533;,&#65533;xb;&#65533;cRy&#65533;TT&#65533;&#65533;&#65533;M&#65533;#&#65533;6&#65533;t&#65533;&#1986;&#65533;&#65533;&&#65533;<&#65533;n&#65533;&#65533;&#65533;B&#65533;hbX_3&#65533;L&#65533;5&#65533;0_&#65533;&#65533;&#268;&#65533;L
N&#65533;&#65533;&#65533;POM&#65533;PJ&#65533;\&#65533;Lb:&#1268;&#65533;&#65533; 7mk}hC&#1456;n&#65533;&#65533;&#65533;0&#65533;t&#65533;&#65533;2&#65533;&#65533;&#65533;7&#65533;Eu<9&#65533;$T&#65533;&#65533;&#65533;&#65533;P2&#65533;C&#65533;&#65533;&#65533;&#65533;&#65533;8&#65533;&#906;&#65533;&#65533;&#65533;AI&#65533;&#65533;CP&#65533;-|&#65533;&#65533;gcL&#65533;[O&#65533;&#65533;&#661;zh@&#65533;&#65533;	&#65533;&#65533;'&#65533;&#65533;&#65533; &#65533;&#65533;&#65533;U\>|F/a&#65533;J &#65533;)h!3r	0&#65533;&#1029;%&#65533;&#65533;&#65533;&#1245;$l&#65533;&#65533;$G0&#65533;vz&#65533;&#65533; P&#65533;&#65533;lw!&#65533;@&#65533;h&#65533;.Qe&#65533;(C&#65533;
&#65533; &#65533; (`&#65533;q&X&#65533;$	&#65533;&#65533;&#65533;@I&#65533;"\&#65533;r{r&#65533;P&#65533;&#65533;`&#65533;#c8&#65533;wk&#65533;pID&#65533;VD&#65533;s&#65533;1&#65533;Q[&#65533;@&#65533;&#65533;
a&#65533;R&#65533;&#65533;&#65533;X&#65533;`&#65533;J0(r&#65533;&#65533;&#65533;U&#65533;&#65533;	&#65533;N}5&#65533;&#65533;&#65533;,&#65533;&#65533;&#65533;9!x%r&#65533;Q&#65533;&#65533;&#65533;HDP&#65533;&#65533;&#65533;8&#65533;n&#65533;!*< 1p&#65533;xP&#65533;>&#65533;B&#65533;&#65533;f&#65533;
14 !D6&#65533;&#65533;^R&#65533;%&#65533;24&#65533;#H&#65533;&#65533;&#65533;M&#65533;Q&#65533;&#65533;, &#65533;f#&#65533;&#65533;&#65533;&#65533;&#65533;@&#65533;&#65533;9&#65533;&#65533;&#65533;.&#65533;&#65533;&#65533;)&#65533;6&#65533;+&#65533;'&#65533;&#65533;'j`&#65533;<&#65533;&#65533;&#65533;&#65533;&#627;&#65533;Y&#65533;&#65533;&#65533;&#65533;&#1076;&#65533;&#65533;at&#65533;&#65533;&#65533;E&#65533;&#65533;b&#65533;X @&#65533;$&#65533;&#65533;(&#65533;&#65533;k%L&#65533;`p,&#65533;a_)&#65533;E&#65533;&#65533;Cn&#65533;,&#65533;W&#65533;&#65533;%#&#65533;I&#65533;&#1005;&#65533;&#65533;&#65533;&#65533;&#65533;E&#65533;&#65533; &#65533;&#65533;&#65533;8&#65533;[&#65533;@&#65533;1|B&#65533;~&#65533;&#65533;x&#65533; &#65533;&#65533;&#65533;:&#65533;
&#65533;&#65533;	UL:&#65533;`+)&#65533;&#65533;-&#65533;t&#65533;g&#65533;05M tk&#65533;$0&#38212;	#&#65533;a&#65533;S]m&#65533;@&#65533;d`&#65533;0&#65533;&#778;1&#65533;8+rMI&#65533; &#1024;t&#65533;&#65533;X&#65533;&#65533;&#65533;5d&#546;&#65533;&#65533;iv+N&#65533;LZ&#65533;.&#1592;&#65533;sX&#1443;&#499; h&#65533;&#65533;&#65533;g&#65533;9 &#65533;&#65533;&#65533;&#65533;&#65533;&#65533;&#65533;&#65533;&#65533;&#65533;&#65533;&#385;@&#65533;^P&#65533;- z&#65533;g0&#65533;qPB&#65533;bg&#65533;&#65533;]Q&t&#65533;&#65533;&#65533;5&#65533;&#65533;R 	@&#65533;&#65533; &#65533;I5&#65533;^&#65533;AZ0	Q&#65533;&#65533;`_h s&#65533;v
&#65533;&#65533;&#65533;H3&#65533;&#1939;X&#65533;a&#1700;&#65533;&#65533;&#65533;&#65533;{V&#65533;&#65533;O&#65533;&#65533;r&#65533; &#65533;m:>&#65533;#~`&#65533;&#65533;&#65533;V&#65533;&#65533;A&#65533;)&#65533;&#65533;&#65533;&#65533;r9 	&#65533;&#65533;&#65533;V&#65533;&#65533;&#65533;&#65533;E.P&#65533;&#65533;>&#65533;&#65533;g}&#65533;<}2n[&#65533;Eo&#65533;f/&#65533; `{&#65533;&#65533;2h&#65533;&#65533;*< )&#65533;<\;&#65533;&#65533;&#65533;ao&#65533;6&#65533;&#65533;&#65533;%I&#65533;&#65533;&#65533;&#65533;%c}Oa&#65533;GF&#65533; !0&#65533;@&#65533;&#65533;&#528;	M&#65533;`&#65533;&#65533;c&#65533;P	U&#65533;,&#65533;2AB*%m&#65533;&#65533;&#65533;U}C&#65533;&#65533;@/&#65533;&#65533;&#65533;3&#65533;&#65533;wgEF 	&#65533;&#65533;0&#65533;D1&#65533; ZJ&#65533;&#65533;eT&#65533;&#65533;&#65533;&#65533;&#1217; *Pr&#65533;l&#65533;K&#65533;&#65533;#&#65533; &#65533;&#65533;j+&#65533;q&#65533;A$/&#65533;t&#65533;&#65533;&#65533;D &#65533;&#65533;`;1o`&#65533;|&#65533;r&#322;"&#65533;@&#65533;&#65533;@U&#65533;-q&#65533;2&#65533;f&#65533;&#65533;&#65533;&#65533;D&#65533; _&#65533;D&#65533;TxX&#65533;w|(nPy&#65533;	]b&#65533;B
&#65533;&#65533;
&#65533;&#65533;&#576;
n`I
&#65533;I&#65533; @&#65533;&#65533;s&#65533;30&#65533;&#65533;1&#1543;&#65533;G&#65533;&#65533;w8Sx&#65533;m 	&#65533;T&#65533; &#65533;@&#65533;&#65533;e&#65533;g
i&#65533;-b]&#65533;3 @<&#65533;&p	0&#65533;&#65533;&#65533;"&#65533;q=&#65533;&#65533;q&#65533;'q&#65533;U^H &#65533;&#65533;c&#65533;&#65533;&#65533;&#65533;&#65533;$&#65533; &#65533;N3(&#65533; &#65533;X&#65533;&#65533;&#65533;&#65533;&#65533;&#65533;G8;&#65533;]q # x&#65533;}cG&#65533;S-&#65533; `&#65533;~EXP&#65533;H&#65533;pq&#65533;&#65533;&#65533;K6&#65533;G&#65533;&#65533;&e&#65533;Q,&#65533;0
?&#65533;zH&#141;&#65533;8&#65533;n&#65533;&#65533;&#65533;tyWKj%&#65533;XM&#65533;
'&#65533;m&#65533;q&#65533; &#65533;'&#65533;*&#65533;H&#65533;&#65533;&#65533;zB&#65533;&#65533;&#65533;&#65533;D&#65533;7&#65533;n&#65533;20l 2&#65533;&#65533;Q&#65533;&#65533;&#65533;&#65533;&#65533;&#65533;+Y&#65533;-&#65533;&#65533;&#65533;f1&#65533;&#65533;m&#65533;$&#65533;&#65533;)5&#65533;&#65533;&#65533;a#&#65533;5&#65533;&#65533;.&#65533;E&#65533;Z[h&#65533;iU9
&#65533;&#65533;/X&#65533;4&#65533;xq&#65533;PVU?=1t&#65533;X&#65533;&#65533;])&#65533;&#65533;&#65533;&#65533;c&#65533;8t5&#65533;&#65533;&#65533;&#65533;&#65533;c&#65533;p	-&#65533;-*9&#65533;.&#65533;,Q&#65533;X&#65533;*i&#65533;. &#65533;&#65533;	&#65533;CQ&#65533;&#65533;9&#65533; p&#65533;&#65533;y&#65533;6}&#2037;&#65533;X&#65533;$&#1717;&#65533;&#65533; D0&#65533;0i&#65533;wU&#65533;P	Z0&#65533;y&#1497;]	&#65533;&#65533;&#65533;&#65533;&#65533;1&#65533;&#65533;&#65533;w&#65533;R&#65533;`&#65533;p &#65533;$H&#65533; 
P &#9743;&#65533;I}p&#65533;z&#65533;&#600;&#65533;9^&#65533;&#65533; +`&#65533;&#65533;#&#65533;D1=&#65533;Y@&&#65533;&#149;&#697;]#&#65533;&#65533;	&#65533;r1V&#65533;) L[&#65533;&#65533;<&#65533;  <&#65533;	&#65533;&#65533;d%AV&#65533;&#65533;&#65533;&#65533;{&#65533;2&#65533;[p&#65533;>&#65533;&#65533;D&#65533;C&#65533;&#65533;IF*S&#65533;&#65533;&#65533;K&#65533;z&#65533;tt&#65533;C+&#65533;B&#65533;&#65533;&#65533;Y`&#65533;&#65533;S
&#642;&#65533;&#65533;Z&#65533;$u7&#65533; 5@
]M&#65533;&#65533;*@ &#65533;&#65533;&#1478;#J&#65533;&#65533;"S.&#1158;&#65533; _&#65533;j92&#65533;&&#65533;M3:Z&#65533;	&#65533;6&#65533;&#65533;&#65533;&#65533;&#65533;&#65533;)&#65533;A $&#65533;&#65533;@&#65533;&#65533;&#65533;0^$&#65533;i&#65533;&#65533;ry&#65533;hJ&#65533;&#65533;	n&#65533;&#65533; &#65533;J&#65533;
&#65533;&#65533;h~1&#65533;&#65533;w&#65533;]&#65533;&#1637;&#65533;$g5q3!&#65533;1&#65533;&#65533;&#2020;&#65533;q&#65533;q&#65533;
&#65533; j&#65533;&#65533;
z&#65533;&#65533;0&#65533;7&#65533;&#65533;&#65533;Y`&#65533;&#65533;J&#65533;k&#65533;&#65533;p	&#65533;`&#65533;Pi&#65533;&#65533;&#65533;\&#65533;&#65533;&#65533;&#65533;&#6159;z&#65533;F=J&#65533; A&#65533;&#65533;`
&#65533;&#65533;	\&#2145;:S&#65533;i&#65533;uid&#65533;&#65533;&#65533;L&#65533;X&#65533;sm&#65533;&#65533;&#65533;&#65533;u&#65533;Y6iVa 00f;&#65533;(Q&#1188;&#65533;:%&#65533;&#1300;&#618;&#65533;&&#65533;&#65533;&#205;,Q &#65533;g&#65533;&#65533;>&#1482;&#65533;&#65533;&#65533; &#65533;&#65533;z&#412;&#65533;&#65533;g&#65533;&#65533;&#65533;%%&#65533;J&#65533;d&#1602;f5]7&#65533;&#65533;&#65533;&#65533;&#65533;&#65533;&#65533;R2$&#65533;&#1711;&#65533;s&#65533; &#65533;a&#65533;&#65533;Z&#65533;&#65533;n&#65533;
{&#65533;&#65533;&#65533;&#65533;Z&#65533;d=w*&#65533;&#65533;&#65533;"k&#65533;&#65533;t]&#65533;.&#65533;&#65533;k&#65533;&#65533;!&#65533;&#65533;$&#65533;p&#65533;n&#1994;&#65533;&#65533;!#&#65533;&#65533;&#65533;,{]&#65533;&#65533;&#65533;3&#65533;&#65533;&#65533;A2q&#65533;8&#65533;.&#65533;!&#65533;E2/&#65533;&#1651;&#1299;&#65533;A&#65533;&#65533;&#65533;)&#65533;&#65533;2/.&#65533;&#65533;FR&#65533;L;&#65533;&#65533;&#65533;&#65533;&#65533;Sk&#65533;sa&#65533;&#65533;EEK&#65533;\[B&#65533;R _&#750;&#65533;&#65533;nd&#65533;&#65533;*&#65533;qh&#65533;&#65533;h&#374;&#65533;Y&#65533;u&#65533;&#65533;&#660;b;&#65533;!&#65533;VU{&#65533;`&#65533;&#65533;&#697;&#65533;v&#65533;&#65533;+]&#65533;&#376;&#65533;&#65533;V&#65533;&#65533;{&#65533;&#65533;;&#65533;&#65533;&#65533;&#65533;&#65533;&#65533;&#65533;&#65533;&#65533;&#65533;&#65533;zF&#65533;L&#65533;q&#65533;&#65533;&#65533;}&#65533;&#65533;LK&#65533;`&#65533;&#65533;&#65533;'d&#65533;&#65533;A&#65533;&#65533;R[&#65533;&#65533;x&#65533;&#65533;&#65533;p&#65533;&#65533;&#65533;&#65533;j&#65533;G&#65533;&#65533;&#65533;&#65533;x&#65533;I&#65533;&#65533;g8'&#65533;&#65533;&#65533;&#65533;jO&#65533;&#65533;&#65533;&#65533;@)h&#65533;&#65533;&#65533;&#65533;6&#65533;J{A&#65533;&#65533;&#65533;&#65533;&#762;&#65533;K&#65533;H&#65533;g&#971;&#65533;&#65533;!&#65533;&#1163;]g&#65533;&#65533;&#65533;&#65533;&#65533;&#65533;+&#65533;&#65533;&#1789;&#65533;&#752;&#65533;&#65533;&#65533;&#65533;~&#65533;&#766;&#65533;&#65533;&#65533;&#1342;&#65533;[&#65533;9&#65533;&#65533;&#65533;]&#65533;!&#65533;&#65533;&#767;&#65533;&#65533;&#65533;&#65533;&#65533;&#65533;.&#65533;&#65533;&#65533;&#65533;&#767;&#65533;Q&#65533;t&#65533;&#65533;&#65533;&#65533;&#65533;&#65533;&#65533;]&#65533;&#65533;&#65533;&#65533;w'&#65533;j&#65533;&#65533;&#65533;FdD&#65533;&#65533;&#65533;)&#65533;&#65533;#|&#65533;&#65533;I&#65533;&#65533;)%&#65533;&#65533;&#65533;&#65533;&#65533;&#65533;#:$&#65533;&#65533;=&#65533;qz&#65533;(+&#65533;&#65533;)&#65533;&#65533;&#65533;=|&#65533;5l&#65533;|@=L&#65533;&#65533;&#65533;&#65533;X&#65533;&#65533;k&#65533;&#65533;z&#65533;o[&#65533;O&#65533;E&#65533;w	Z&#65533;&#65533;&#65533;&#426;&#65533;P&#65533;&#65533;&#65533;1&#65533;h&#65533;J&#65533;=&#65533;&#65533;[L&#65533;F&#65533;&#65533;&#65533;&#65533;&#65533;&#65533;&#65533;&#65533;Be&#65533;&#65533;|I&#65533;KS{&#65533;&#65533;&#65533;#&#65533; io&#65533;&#65533;&#1108;s&#65533;&#65533;1R&#65533;&#65533;&#451;&#65533;nY[&#65533;&#65533;:&#65533;&#65533;&#65533;&#65533;o&#65533;&#266;\&#65533;<L&#529;9&#65533;j&#65533;X&#65533;`&#65533;&#65533;{&#65533;x&#65533;&#65533;&#65533;*&#607;&#65533;n&#65533;F&#65533;&#65533;&#223;&#65533;&#65533;\i&#65533;	&#608;&#65533;&#65533;&#65533;.<&#65533;2&#65533;)&#65533;+E&#65533;l&#65533;#a&#65533;&#65533;%:a&#65533;w&#65533;&#65533;}:a&#65533;&#65533;@_&#65533;V&#65533;+&#567;&#65533;&#65533; &#65533;w&#65533;3&#65533;:&#65533;/&#65533;4&#65533;&#65533;&#65533;uk&#65533;T&#65533;=&#65533;&#65533;&#65533;&#65533;lM&#65533;z2&#65533;&#65533;)&#284;Qt&#65533;&#65533;&#65533;l&#65533;d%&#65533;&#65533;&#65533;&#65533;YhG&#65533;&#65533;"&#715;&#65533;&#65533;>gu&#65533;[&#65533;*&#65533;&#65533;&#65533;M&#65533;&#65533;.R&#65533;&#65533;<&#65533;4&#740;Z&#65533;NJ&#65533;$&#65533;&#65533;&#65533;&#65533;&#65533;&#65533;&#59112;ZY&#65533;&#65533;&#65533;&#65533;{&#65533;&#65533;&#65533;N&#65533;&#65533;&#65533;$&#65533;l&#65533;&#65533;&#65533;p&#65533;&#710;&#65533;Nb&#1816;)&#65533;&#65533;&#65533;)&#65533;=f&#65533;w&#65533;<2&#65533;g&#65533;S&#65533;*M&#65533;&#65533;&#65533;&#65533;&#65533;,&#65533;z&#65533;&#65533;#&#65533;5&#65533;&#65533;&#65533;&#65533;&#65533;&#65533;~&#65533;&#65533;Em&#65533;G&#65533;&#65533;I&#65533;&#65533;K&#65533;&#65533;M&#65533;&#65533;O&#65533;Q-&#65533;SM&#65533;Um&#65533;W&#65533;&#65533;Y&#65533;&#65533;[&#65533;&#65533;]&#65533;&#65533;_&#65533;a-&#65533;cM&#65533;em&#65533;g&#65533;&#65533;i&#65533;&#65533;k&#65533;&#65533;m&#65533;&#65533;o&#65533;q-&#65533;sM&#65533;um&#65533;w&#65533;&#65533;y&#65533;&#65533;{&#65533;&#65533;}&#65533;&#65533;&#1537;-&#1539;M&#1541;m&#1543;&#65533;&#1545;&#65533;&#1547;&#65533;&#1549;&#65533;&#1551;&#1617;-&#1619;M&#1621;m&#1623;&#65533;&#1625;&#65533;&#65533; !&#65533;	 &#65533; ,    &#65533;&#65533; &#65533; &#65533;	H&#65533;&#65533;&#65533;&#65533;*\&#560;&#65533;&#199;#J&#65533;H&#65533;&#65533;&#331;3j&#65533;&#561;&#65533;&#463; C&#65533;I&#65533;&#65533;&#595;(S&#65533;\&#626;&#65533;&#727;0c&#668;I&#65533;&#65533;&#859;8s&#65533;&#65533;&#627;&#65533;&#991;@&#65533;
J&#65533;&#65533;&#1123;H&#65533;*]&#692;&#65533;&#1255;P&#65533;J&#65533;J&#65533;&#65533;&#1387;X&#65533;j&#65533;&#693;&#65533;&#1519;`&#202;K&#65533;&#65533;&#1651;h&#1258;]&#758;&#65533;&#1783;p&#65533;&#669;K&#65533;&#65533;&#1915;x&#65533;&#65533;&#65533;&#759;&#65533;&#2047;&#65533;L&#65533;&#65533;&#65533;&#200;+^&#824;&#65533;&#65533;&#464;#K&#65533;L&#65533;&#65533;&#65533;&#728;3k&#65533;&#825;&#65533;&#65533;&#992;C&#65533;M&#65533;&#65533;&#65533;&#1256;S&#65533;^&#890;&#65533;&#65533;&#1520;c&#734;M&#65533;&#65533;&#65533;&#1784;s&#65533;&#65533;&#891;&#65533;&#65533;&#65533;&#65533;&#65533;N&#65533;&#65533;&#65533;&#65533;&#531;+_&#65533;y&#65533;&#65533;&#65533;; P&#65533;@&#995;;'&#65533;&#65533;&#65533;w&#65533;&#65533;	&#65533;h&#65533;N^&#65533;&#65533;&#65533;H @=&#65533;&#65533;&#723;'(&#65533;&#65533;&#65533;&#65533;&#65533;	&#65533;&#65533;~?&#65533;&#65533;&#65533;&#65533;&#65533;{&#65533;&#65533;&#65533;yRMw&#65533;%w`z:&#65533;&#65533;t &#65533;&#65533;&#1924;F(&#65533;~ &#65533;&#65533;{
&#65533;&#65533;~$>8&#65533;&#65533;^(a&#65533;&#65533;&#65533;_|+&#65533;&#65533;&#65533;!&#65533;V&#65533;'&#65533;&#65533;,&#65533;&#65533;b&#65533;&#65533;&#547;&#65533;b7P}5&#65533;&#65533;&#65533;?&#65533;&#65533;$&#65533;MF&#65533;&#65533;&#65533;&#65533;&#1858;I&#65533;&#65533;#|&#65533;&#30677;Q&#65533;'&#65533;&#65533;&#65533;&#65533;${&#65533;Y&#65533;b&#65533;&#65533;h&#65533;&#65533;/&#65533;&#65533;#&#65533;r&#648;&#65533;&#65533;&#65533;&#65533;&#65533;&#65533;4&#65533;IY&#65533;R&#65533;e&#65533;9&#65533;H&#65533;^&#65533;(f&#65533;&#65533;&#1881;!4&#65533;&#65533;&#65533;&#1546;M&#65533;(&#65533;&#65533;&#65533;)&#65533;&#65533;&#65533;"&#65533;&#65533;&#65533;`&#65533;&#65533;z&#65533;&#39528;&#65533;)$&#65533;B*_&#65533;%&#65533;&y0&#65533;&#65533;&#65533;-&#65533;Z&#65533;&#65533;F&#65533;&#65533;j]O&#65533;&#35232;i&#65533;&#65533;&#48233;&#65533;8gu&#65533;&#65533;&#65533;&#1452;&#65533;;(&#65533;&#65533;"'A&#65533;&#65533;&#65533;[&#65533;&#65533;*e&#65533;&#1350;{&#65533;&#65533;&#65533;eh&#65533;h&#65533;I&#65533;&#65533;&#48011;&#65533;vy%&#65533;`M;&#1914;&#53163;&#65533;S&#65533;x'&#65533;]q&#65533;&#65533;&#65533;k&#65533;&#65533;&#65533;&#65533;&#65533;,&#65533;Te{&#65533;&#65533;Gl&#65533;{&#65533;	*&#65533;P9&#65533;&#65533;&#65533;&#65533;J&#65533;&#65533;,::&#65533;M&#65533;K&#65533;&#65533;(&#65533;&#65533;&#65533;{&#65533;&#65533;&#65533;&#65533;w&#65533;,&#65533;&#65533;'&#65533;7@&#65533;$&#65533;&#65533;rP&#65533;&#65533;I&#65533;&#65533;@&#1995;'&#65533;;e&#65533;U&#65533;&#65533;&#65533;0V&#65533;s&#65533;5}y&#65533;&#65533;KW=1&#65533;DCm&#65533;[&#65533;&#65533;&#65533;&#65533;&#168;&#65533;L&#65533;&#65533;&#65533;)&#65533;&#65533;&#65533;'	}4&#65533;p[&#65533;&#65533;)&#65533;&#65533;d&#65533;q&#29554;&#65533;&#65533;t&#65533;&#65533;_&#65533;z.3&#65533;&#65533;&#65533;&#65533;&#642;'&#65533;2&#65533;&#65533;&#65533;&#65533;&#1670;W&#65533;&#65533;&#65533;@&#13858;&#65533;sG&#65533;&#65533;/&#65533;4&#65533;&#65533;k&#65533;P&#65533;&#65533;&#1827;&#65533;&#65533;+&#65533;C&#65533;&#65533;&#65533;r&#65533;?&#65533;x&#35535;&#65533;&#65533;&#65533;4{&#65533; &#65533;_&#65533;&#65533;&#65533;.&#65533;&#65533;&#65533;&#65533;&#65533;&#65533;&#65533;:&#65533;&#65533;&#65533;|<&#65533;3/&#65533;&#65533;&#65533;&#65533;&#65533;&#65533;/-&#65533;&#65533;&#65533;w&#65533;2&#1990;{/&#65533;&#65533;&#65533; &#65533;&#374;7&#65533;&#65533;&#65533;J{&#65533;Z&#65533;K,&#65533;&#65533;&#65533;&#65533;&#65533;|E&#65533;&#65533;&#65533;&#65533;&#65533;l&#65533;&#65533;&#65533;d&#65533;#&#65533;&#65533;&#61447;*&#65533; &#65533;&#65533;&#65533;&#65533;lTC&#65533;u&#65533;#3&#65533;k|&#65533;&#65533;7&#65533;&#65533;&#65533;&#65533;j&#65533;EJGh&#65533;&#65533;&#65533;*=&#65533;&#65533;|&#65533;F&#65533;&#65533;&#65533;N&#786;&#65533;\H&#65533;r&#65533;M&#65533;&#65533;`w&#65533;&#65533;'%)X&#65533;:&#65533;&#65533;"&#65533;&#65533;yCL&#65533;0w&#65533;4&#65533;P&#65533;P&#65533;y&#65533;&#65533;*&#65533;k9V&#65533;"&#65533;"&#65533;-zQU&&#65533;&#65533;q&#65533;H&#65533;:&#65533;8eL#&#65533;&#65533;&#65533;&#65533;&#65533;&#65533;c&#65533;o&#65533;H&#65533;(9&#65533;=&#65533;&#65533;&#65533;e&#65533;"&#1992;p&#65533;&#65533;&#65533;&#65533;&#65533;h'&#65533;&#65533;&#65533;C&#65533;&#65533;m
DDz&#62043;*Pn&#65533;HG2&#65533;Vn4c I8K"&#65533;~&#65533;&#65533;&#65533;f&#65533;)O&#65533;Z&#65533;&#65533;&#1161;H&#65533;0S&#65533;&#65533;l&#65533;&#65533;T)c&#65533;J&#65533;e0V&#65533;&#65533;d&#65533;&#1956;&6&#65533;fB&#65533;&#65533;d-&#65533;V&#65533;&#65533;&#65533;`z&#65533;%&#65533;a*N j(&#65533;&#65533;&&#65533;$&#65533;&#65533;&#65533;&#65533;z&#65533;MM&#535;&#65533;&#65533;&#65533;*&#65533;M&#65533;}Sj&#65533;1&#65533;R&#65533;&#65533;r&#65533;&#65533;"'&#65533;z&#65533;Su&#1245;_&#65533;[ &#65533;`&#65533;/e&#65533;&#65533;4KB&#65533;=&#65533;4v-&#65533;SX&#65533;&#65533;4&#65533;%&#65533;&#65533; &#65533;-3&#65533;&#65533;&#65533;1@/L(@Q&#65533;&#656;&#65533;YDY&#65533;&#65533;&#65533;&#65533;g&#65533;MG&#65533;&#1035;&#65533;G&#65533;QF&#65533;xF&#1044;t&#65533;WK&#65533;&#65533;&#65533; &#65533;&#65533;V+7d&#65533;&#65533;R&#65533;I&#65533;&#65533;&#65533;@&#65533;&#1259;&#65533;+GH&#65533;(p
@@&#65533;&#65533;&&#65533;&#65533;$`
&#65533;&#65533;&#65533;t&#65533;S&#65533;tF`hm&#65533;&#200000;	x&#65533;-pX0&#65533;&#65533;8H
\P&#65533;&#65533;X 1&#65533;L&#65533;&#65533;FUk&#65533;&#1024;&#65533;&#65533;?0&#65533;&#65533;&#65533;0&#65533;!X&#65533;&#65533; /<a9&#65533;A&p &#65533;%&#65533;[&#65533;&#65533;&#65533;&#65533;&#65533;WJ&#65533;r&#65533; &#65533;&#65533; &#65533;P/&#65533;&#65533;hH&#65533;n&#65533;p3&#65533;!&#65533;h&#65533;&#65533;`&#65533;&#65533;@&#65533;2&#995;&#65533;&#949;&#65533;&#65533;g&#65533;&#65533;&#65533;	^ Cnw&#65533;[5&#65533;&#65533;&#65533;jP&#65533;P1p&#65533;0&#65533;&#65533;&#1065;&2(=,t&#65533;@&#65533;&#65533;&#65533;T&#65533;1 >@&#65533;#\A&#65533;&#65533;&#65533;nwu&#65533;&#65533;&#65533;~&#65533;&#65533;g&#65533;Btp&#65533;  S&#65533;l&#65533;{&#65533;"L&#65533;7&#65533;&#65533;jT&#65533;&#65533;Q&#65533;( 0H&#65533;p&#65533;&#65533;z7&#65533;&#65533;w&#65533;pb&#65533;Npp=&#65533;&#65533;a&#65533;&#65533;&#65533;vza@&#65533;,V&#65533;&#65533;&#65533;&#65533;&#65533; 	Y&#65533;oW\`&#65533;&#65533;V&#65533;.Fq&#65533; &&#65533;&#65533;v:,&#65533;&#484;c5&#65533;&#65533;&#65533;k@&#361;C&&#65533;`&#65533;&#65533;&#65533;3x&#65533;&#65533;M&#65533;&#65533; /paO&#27529;&#65533;&#65533;&#65533;0D!H&#65533;&#65533;"&#65533;)&#65533;$&#65533;&#65533;cY&#65533;&X >X&#65533;`&#65533;&#65533;&#65533;-&#65533;&#65533;&#65533;!&#65533;Q&#65533;&#65533;&#65533;P9&#65533;X&#65533;&#65533;=C&#65533;&#65533;&#65533;
 p&#65533;j`d&#65533;,[&#65533;&#65533;&#65533;&#65533;r&#65533;&#65533;>&#65533; &#65533;@
]C&#65533;[&#65533;d3&#65533;&#65533;N Bf&#65533;&#65533; !&#65533;AB&#65533;&#65533;<7y&#65533;e B(0 &#65533;&#65533;&#65533;L&#65533;h&#65533;&#65533;\5&#1479;&#65533;&#65533;,&#65533;e(&#65533;o&#65533;k`4&#65533;aR&#65533;
@`$&#65533; &#65533;&#65533;&#65533;@p&#65533;/&#65533;jX&#65533;&#65533;&#65533;&#65533;&&#65533;&#65533;&#65533;&#65533;&#65533;&#65533;S&#65533;&#65533;&#65533;&#65533;S&#65533;&#65533;nj3
&#65533;&#65533; xA&#65533;&#65533;pb&#65533;V&#65533;&#65533;&#65533;r`&#65533;,&#65533;&#65533;&#65533;V,00&#65533;(V&#65533;n5=&#65533;&#65533;&#65533;\&#65533;;&#65533;i1&#945;&#65533;&#65533;&#65533;2 `&#65533;&#58523;&#65533;&#65533;c&#65533;&#65533;\p &#65533;q&#65533;)@&#65533;&#1959; &#65533;&#65533;
`(&#65533;&#65533;&#65533; &#1827;&#65533;&#65533;_&#65533;w&#65533;V9l&#65533;&#65533;:&#65533;=&#65533;=A&#65533;j~` &#65533;W&#65533;&#65533;%&#65533;~&#65533;&#65533;
$&#65533;&#65533;5{&#65533;&#65533;(&#65533;!k&#65533;&#65533;&#65533;&#65533;P( &#65533;C&#65533;&#65533;?t&#65533;&#65533;&#65533;T	&#65533; X&#65533;&#65533;&#65533;&#65533;&#65533;X&#65533;Z &#65533;8Ag`&#65533;x&#65533;<+ &#65533;&#65533;x}&#65533;U &#65533; 
z&#288;&#65533;`U&#65533;&!c7&#963;&#65533;}x&#65533;&#65533;5t&#65533;
K@&#65533;&#65533;&#65533;7&#65533;&#65533;&#65533;  &#65533;&#65533;&#65533;r&#65533;*pp&#65533;&#256;&#65533;`$<&#65533;QL4&#65533;&#65533;&#65533;*&#1100;&#65533;n&#65533;?&#65533;&#65533;C  g&#65533;&#65533; 
&#65533;&#65533;
&#65533;P
&#65533;&#65533;@c5"+&#65533; $0'{\Q&#65533;&#65533;z&#65533;q&#65533;A &#65533;Jp&#65533;v`r&#65533;-&#65533;&#65533;Kdb(&#65533;!&#65533;&#65533;}&#65533;d&#65533;1&#65533;R8&#65533;&#65533;0&#544;&#65533;&#65533;&#352;| ,h3&#65533;" &#65533;&#65533;\0or&#65533;dc&#65533;0`x&#65533;3&#65533;+&#65533; *&#65533;_&#65533;t&#65533;A&#65533;&#65533;w&#65533;`$N]&#65533;\3&#65533;B6xT&#65533;E', &#65533;&#65533;&#65533;&#65533;t&#65533;&#65533;&#65533;&#65533;&#65533;7S&#65533;";(&#65533;_pr^b 1&#65533; &#65533;&#65533;#&#65533;&#65533;$`%&#65533;N&#65533;pf<&#65533;*R&#65533;>&#65533;-&#65533;&#65533;>D&#65533;qw&#65533;Pt&#65533;&#65533;&#65533;&#65533;@&#65533;wX&#65533;&#65533;@6&#65533; |&#65533;K&#65533; )&#65533;KviO&#65533;a $@w0&#65533;M&#65533;&#65533;J&#65533;d&#65533;^&#65533;, s&#65533;&#65533;0&#65533;f!&#65533;qRD&#65533;eqw!&#65533;&#65533;&#65533;w&#65533;&#65533;X&#65533;&#65533;&#65533;G&#65533;`R+P-&#65533;&#65533;sj .&#65533; &#65533;&#65533;M.%&#65533;&#65533;Y \PFZ &#65533;J&#65533;&#65533;"h&#65533;&#65533;&#65533;w&#65533;&#65533;Q&#472;&&#65533;&#65533;p&#65533;&#65533;@&#65533;u&#65533;&#65533;&#65533; &#65533;TSR  ]&#65533;&#65533;&#65533;.@w&#65533;7?&#65533;&#65533;<2&#65533; 6&#65533;b&#65533;&#65533;u[&#65533;&#65533;''.5&#65533;&#65533;pOe &#65533;&#65533;&#65533;&#65533;&#65533;h&#65533;u&#65533;
>&#65533;&#65533;&#65533;M&#65533;OPm:G`bp)`&#65533;&#65533;x2|R&#65533;2r "&#65533;X eW3&#65533; @e0&#65533;&#65533;Nof&#65533;&#65533;5[&w0W0&#65533;0&#65533;4&#65533;&#65533;&#65533;&#65533;^&#65533;g3	0W&#65533;p&#65533;U&#65533;:&#65533;&#65533;ft&#65533;&#65533;(&#65533;%&#65533;I&#65533;[gGpp&#65533;&#65533;&#65533;Z&#65533;|&#65533;&#65533;Z&#65533;&#65533;}s#&#65533;(#0v uh&#65533;t&#65533;&#65533;&#65533;SI&#65533;&#65533;%0'&#65533;&#65533;&VJ,$K&#65533; &#65533;xf`*^Vp&#65533;&#65533;&#65533;b,&#65533;Hqz&#65533;8GDt&#65533;&#65533;|&#65533;&#65533;)&#65533;A :&#65533;&#65533;0&#65533;&#65533;I&#65533;&#65533;g&#65533; &#65533;I+&#65533;&#65533;N&#65533;s&#65533;e_&#65533;S	p&#40216;r &#65533;&#65533;&#65533;&#65533;&#65533;6&#65533;&#65533;c=&#65533;}&#65533;'T&#65533;a&#65533;&#65533;&#65533;&#65533;H ,P	&#65533;0&#65533;&#65533;Y&#65533;&#336;	f`&#65533;w3+d pC@.&#65533;jW&#65533;&#65533;&#65533;&#65533;E&#65533;0&#65533;&#65533;gwFP&#65533;q&#65533;rD&#65533;&#65533;&#65533;&#65533;&#65533;w&#65533;&#65533;x&#1223;xg  	&#65533;`&#65533;&#65533;y&#65533;&#65533; 	S&#65533;&#322;'&#65533;&#65533; -`&#65533;&#65533;&#1925;E&#65533;&#65533;@&#65533;M^&#65533;&#65533;%&#65533;e&#65533;& 	J-&#65533;g&#65533;v&#65533;&#65533;	p X _&#65533;Q&#65533;&#65533; &#65533;&#65533;x&#65533;vh&#65533;&#65533;`&#65533;&&#65533;#&#65533;J&#65533;(Fo&#65533;&#65533;NpCeR&#65533;&#65533;#RZ&#65533;&#65533;i&#65533;&#65533;&#65533;&#65533;X)Ez&#65533;uZN&#65533; &#65533; I`.&#65533; &#65533;&#65533;&#65533;&#65533;&#65533;&#167;&#65533;3p&#65533;P&#65533;&#65533;	&#65533;&#65533;u3&#65533;>8&#65533;L&#1028;&#65533;&#65533;db@7&#65533;vfRcc&#65533;)&#65533;&#65533;	&#65533;&#65533;w&#65533;v,S&#65533;&#65533;&#65533;&#65533;&#65533;&#65533;H&#65533;t.&#65533;r 	&#65533;`
&#65533;&#65533;>P&#65533;&#65533;P&#65533;&#65533; Cp&#65533;p&#65533;&#65533;&#65533;&#65533; 
6&#65533;<&#65533;S+&#65533;QN0&#65533;&&#65533;W p<&#65533;&#65533;&#65533;# &#65533;&#65533;ef0@&#65533;&#65533;J]tp&#65533;&#65533;za&#65533;b &#65533;&#65533;&#65533;
&#65533;`&#65533;`&#65533;&#65533;&#65533;`T0&#65533;&#65533;&#65533;%&#65533; M&#65533;&#65533;`&#65533;u&#65533;&#65533;&#65533;	E0;&#65533;&#4188;( &#65533;o&#65533;X`@&#65533;g&#65533;&#1265; &#65533;h@&#65533;N&#65533;K Dh?R&#65533;x1H&#65533;V 
&#65533;&#65533;[&#65533;%J&#65533;&#65533; &#65533;   TZA&#65533;&#65533; B&#65533;	&#65533;P&#65533;&#65533;&#65533;PK&#65533; &#65533;&#65533;!&#65533;|&#65533;b&#65533;&#65533;[ ! VvcT&#65533;&#65533; a@ly&#65533;6Z3&#65533;v!w&#65533;hj&#65533;R&#65533;D 
0V@A{&#65533;&#880;x&#65533;&#65533;&#65533;<&#65533;&#65533;Pci&#65533;&#65533;&#65533;pp&#65533;&#65533;&#65533;C1&#65533;j&#65533;=&#65533;&#65533;e&#65533;&#65533;&#65533;T pU0&#65533;!;)&#65533;O&#2038;ysq4&kJw&#65533; &&#65533;&#65533;P&#65533;Vj&#65533;&#65533;&#65533;]&#332;&#65533;8&#65533;&#65533; &#65533;&#65533;&#65533;&#65533;mP&#65533;RW yNFC&#65533;&#65533;&#65533;iL&#65533; &#65533;&#65533;6&#65533;h&#65533;&#65533;&#507;&#65533;2/&#65533;;!_&#65533;Z&#65533;M$b &#65533;&#65533;&#65533;&#65533;&#65533;i&#65533;&#912;&#65533;q&#65533;8&#65533;x&#65533;&#65533;q>&#65533;&#65533;x&#65533;&#65533;h&#65533;&#352;&#65533;&#31536;&#<o&#65533;&#65533;dg&#65533;4p&#65533;Z'&#65533;&#65533; &#65533;x&#65533;&#65533;(&#65533;P0&#65533;&#65533;&#65533;$u&#65533;&#65533;^&#65533;M&#65533;&#65533; +&#65533;&#65533;&#65533;U&#1722;&#736;
iP
&#65533;&#65533;&#65533;"!&#65533;&#65533;p3I&#65533;&#65533;&#65533;&#65533;&#65533;h&#65533;0&#65533;&#65533;c-&#65533;e&#65533;gc&#65533;X&#65533;&#65533;$ &#65533;&#65533;J`[&#65533;&#65533;s&#65533;&#65533;7&#65533;'v&#65533;&#65533;PMqT)Gd &#65533;| 
&#65533;&#2598;H&#65533;p!0&#65533;&#65533;&#65533;&#65533;BW&#65533;&#65533;&#65533;&#65533;&#65533;&#65533;
~p&#65533;u&#65533;&#65533;q`K&#65533;b`)&#65533;v+%&#65533;&#65533;>@Rpm&#65533;yc&#65533;&#65533;/t&#65533;<i&#65533;F&#65533;2d&#65533;&#65533;&#65533;'&#65533;
d&#65533;
z{&#65533;t&#65533;&#65533;`
S&#65533;&#65533;&#65533;&#65533;&#65533;ZR&#65533;&#65533; &#65533;k&#65533;&#65533;&#65533;/ $1#KN`b'e&#65533;UH&#65533;&#1026;&#65533;&#65533;1&#65533;MhF>&#65533;bhP>&#65533; &#65533;.*&#65533;&#65533;l&#65533;&#65533;&#484;E&#65533;&#65533;&#65533;\&#65533;&#65533;-+&#65533;5&#65533;&#65533;&#65533;&#65533;9&#65533;&#65533;P&#65533;&#65533;!%,&#65533;&#65533; K&#65533;
&#65533;@&#65533;&#65533;&#65533;
Q0&#65533;&#65533;n&#65533;&#65533;&#65533;&#65533;&#65533;RP@@Z&#65533;&#65533;&#65533;
&#65533;7&#65533; iPJ&#65533;&#65533;Tq&#65533;:&#65533;Z&#65533;&#65533;&#65533;:pw&#65533;&#65533;D]G`
&#65533;p&#65533;&#65533;&#65533;&#65533;&#65533;Mpx&#65533;a#&#65533; @&#65533;
\&#65533;&#65533;&#65533;&#65533;U&#65533;&&#65533;x&#65533;&#65533;&#65533;&#65533;= &#65533;&#627;&#65533;%5&#65533;&&#65533;&#65533;]] &#963;&#65533;=t&#65533;&#1810;vE\E&#65533;&#65533;&#44690;&#65533;z(f&#65533;[&#65533;&#65533;&#65533;X&#65533; 0#h&#65533;&#65533;rA 
[&#65533;&#640;R@&#65533;&#65533;3'&#65533;&#65533;Z&#65533;&#65533;&#65533;&#65533;9&#65533;S&#65533;&#65533;&#65533;>`Q0&#65533;'&#65533;/P   &#65533;L-&#65533;&#65533;|d!P&#65533;&#65533;=&#65533;%'&#65533;&#65533;&#65533;P&#65533;&#65533;@W
&#352;Uz&#65533;&#272;
K&#65533;z#&#65533;&#65533;"&#65533;&#65533;Y&#65533;	&#65533;H&#65533;&#65533;dp&#65533;MS&#65533;&#65533;d0&#65533;&#1781;&#65533;S(hz{&#65533;:eY&#65533;&#65533;,&#65533;n&#65533;Pl&#65533;!&#65533;&#65533;?V|&#65533;&#65533;d&#65533;r30&#65533;E)&#65533;4 &#65533;&#65533; &#65533;&#65533;&#65533;}&#65533;&#538;QPi&#65533;&#65533;&#65533;1m&#65533;	&#65533;&#65533;th&#65533; &#65533; &#65533;fh 5&#65533;a0&#65533;jP&#65533;5/&#65533;&#65533;&#65533; ,P&#65533;V&#65533;S&#65533;4&#65533;&#65533;mM&#65533;m&#65533;&#65533;4m6D\ Nz/&#65533;&#65533; pZ0Z&#65533; &#792;&#65533;.&#65533;|&#65533;	&#768;&#65533;u&#65533;&#65533;&#65533;] @&#65533;Zk- &#65533;&#65533;&#65533;&#65533;&#65533;&#65533;&#576;&#65533;p#&#65533;s&#65533; &#65533;@D&#65533;c0\&#65533;60X&#65533;G&#1209;"M&#65533; /&#65533;!;eI&#65533;&#65533;&#65533;&#65533;=&#65533;m1D&#65533;$&#65533;&#65533;&#65533;2&#65533;<&#65533;&#65533;&#65533;&#65533;&#65533;P&#65533;!&#65533;&#65533;@&#65533;t&#65533;&#65533;&#65533;&#65533;&#65533;&#65533;&#65533;#@&#65533;wp&#65533;#z&#65533;&#65533;&#65533;4&#65533;&#65533;G5 &#65533;
 &#65533;&#65533;!0$&#65533;;&#65533;f'&#65533;&#65533;&#977;T%I&#65533;V&#65533;&#65533;&#65533;&#65533;M&#65533;&#65533;a.&#65533;+e&#65533;&#65533;B&#65533;TM&#65533;9"&#65533;&#65533; @&#65533;x&#65533;&#65533;	>&#65533;Cz(	&#65533;;&#65533;	&#65533;`&#65533;&#65533;h&#65533;s&#65533;&#65533;pN`&#65533;&#65533;F&#65533;d`&#608;{&#65533;&#65533;&#65533;&#65533;k&#30195;@&#65533; &#65533;  &#65533;&#65533; 1&#65533;yGy &&#65533;&#65533;&#65533;f&#65533;&#65533;>&#65533;&#65533;R$!&#65533;&#65533;C&#65533;&#65533;-iy?2 &#65533;w&#65533;
&#65533;@&#65533;&#65533;&#65533;:&#65533;Kt'z&#65533;&#65533;`M&#65533;&#65533;&#65533;&#65533;?@&#65533;&#65533;M&#65533;&#65533; ) &#65533;&#65533;&#65533;X&#65533;N&#65533;&#65533;&#65533;&#65533;mw&#65533; &#65533;&#65533;|&#65533;R  W0&#65533;h@V&#65533;&#65533;&#65533;,.>&#65533;t&#65533;&#65533;&#65533;&#65533;&#65533;[3&#65533;&#65533;&#65533;&#65533;W&#65533;&#65533; K.&#65533;&#65533;t"&#65533;a0	&#65533;&#65533;&#65533;&#896;&#65533; .&#65533;&#65533;>S&#65533; @&#65533;&#65533;&#65533;&#317;p	< R1&#65533; d1&#65533;&#65533;zB &#65533;S`&#65533;&#65533;H&#65533;&#686;y&#65533;{&#65533;OBC&#65533;&#65533;|RJhA 
&#65533;&#1288;&#65533;&#65533;&P(
E! -0&#65533; &#65533;N&#65533;&#512;
g&#65533;&#65533;G&#65533; ? 	&#65533; &#65533;&#65533;Yz &#65533;&#774;-]ZG&#65533;l&#65533;&#65533;R5 >&#65533;[&#65533;&#65533;~N&#65533;Nf&#65533;/<&#65533;O&#65533;&#65533;&#65533;&#65533; &#65533;&#47139;&@Y&#65533;	@&#169;x&#990;`T+@6&#65533;&#65533;&#65533;&#65533;&#65533;&#65533;&#65533;`	q&#65533;v&#65533;?8S&#65533;`&#65533;m&#65533;&#65533;`&#65533;}M3&#65533;&#65533;|&#65533;&#65533;M0&#174;g!Y8&#65533;&#65533;&#65533;&#65533;&#65533;&#65533;&#65533;&#65533;-&#65533;?&#65533;&#65533;lH"	&#65533;:&#65533;.&#65533;*&#65533;Kb &&#65533;&#65533;&#65533;&#65533;&#65533;V>`&#65533;t&#65533;tVjk&#65533;&#65533;&#65533;&#65533;	?&#65533; yQ&#65533; 0&#65533;	&#65533;p&#65533;&#65533;H 1&#65533;C&#65533;  &#65533;A&#65533;6,H&#65533;!D&#65533;-6&#65533;8@&#65533;&#65533;C&#288;I&#65533;FM&#65533;i&#65533;	&#65533;&#65533;&#265;/&#65533;&#65533;&#65533;&#65533;L&#65533;5m&#65533;&#281;S&#65533;N&#65533;=}&#65533;&#65533;S&#65533;P&#65533;E&#65533;&#412;&#65533;p@&#65533;&#65533;
6L&#65533;&#65533;@&#65533;&#65533;9$F	&#65533;AF-&#2126;)d&#65533;&#65533;>s&#65533;&#65533;2S{J$|zT#DN&#65533;0&#65533;h&#65533;ff&#65533;&#65533;M&#65533;+
	sW:&#65533;&#65533;&#65533;&#65533;}&#65533;5cLN&#65533;z&#65533;1&#65533;\&#65533;&#65533;&&#65533;&#65533; &#65533;&#529;j&#1452;Qs&#65533;&#65533;p]&#65533;&#65533;&#65533;&#65533;&#65533;l&#1717;m&#2030;&#65533;9&#65533;n&#1981;)&#165;&#65533;&#65533;&#65533;&#65533;Q	( A&#270;'\&#65533;	90Q*D	gF	C&#65533;&#65533;&#65533;Z&#65533;&#65533;&#65533;^&#65533;s&#65533;FdI&#65533;&#753;&#1727;&#982;&#65533;&#65533;W&#65533;&#65533;`R&#65533;&#65533;Y3&#65533;&#65533;h&#65533;&#65533;@&#65533;&#706;z&#65533;7&#65533;&#65533;&#65533;&#866;&#65533;8&#65533;2BJ&#65533;&#65533;@&#65533;&#65533;""&#1064;+&#65533;6K0&&#65533;>1D&#65533;
&#65533;D-K
&#65533;&#65533;&#65533;s&#65533;&#65533;Xa&#65533;AX	F&#65533;f&#65533;&#65533;&#65533;`&#65533;!&#65533;PB\&#65533;:-aP!&#65533;&#1866;&#65533;*&#65533;&#65533;
H`&#65533;?@1&#65533;&#65533;&#65533;&#65533;&#65533;:Dx&#65533; #&#1184;&#65533;S&#65533;)r?g&#65533;	&#65533;&#65533;(&#65533;C&#65533;z&#65533;-A&#65533;&#65533;&#65533;&#65533;H&#65533;B4@2&#65533;
&hq#O&#65533;HDCE&#65533;	e&#65533;P&#65533;
j&#65533; &]&#65533;&#65533;f &#65533;[C&#65533;&#65533;e<&#65533;&#65533;&#65533;&#65533;z&#65533;&#65533;&#65533;&#65533; %&#65533;&#65533;T&E:&#65533;&#65533;&#867;&#65533;" "&#1168;E?&#65533;&#65533;Z&#65533;T&#65533;@&#65533;&#65533;&#1596; &#65533;\&#65533;&#65533;R-f2&#65533;b&#65533;6&#65533;z&#65533;&#65533;Jgp&#65533;&#65533;&#65533;a&#65533;2"&#1811;&#65533;4&#65533;0A&#65533;&#65533;&#65533;&#65533;Q&#65533;E7&#65533;&#65533;r&#65533;\wK&#65533;&#65533;%v&#65533;&#65533;&#65533;	&#65533;X&#278;*&#65533;t&#65533;.Rp &#1672;&#65533;@&#65533;B|I-dZ&#65533;a`&#65533;<&#65533; |0$d&#65533;&#65533;cg&#65533;A&#65533;&#65533;&#65533;(&#65533;&#65533;(&#65533;L&#65533;&#65533;&#65533;&#65533;v&#65533;&#65533;q3
&#65533;&#65533;	l&#65533;&#65533;=&#65533;@-B):P&#65533;5&#65533;d&#65533;uW]&#65533;&#65533;&#65533;	&#65533;w&#65533;&#65533;&#65533;^&#65533;G,&#35032;e&#65533;&#1262;=h&#65533; &r(#+&#65533;F&#65533;l&#65533;"&#65533;)J&#65533;&#65533;"&#65533;&#65533;\8&#65533;U&#65533;[,&#65533;&#65533;&#65533;e@8&#65533;&#65533;&#65533;,Xn H@&#65533;8ky7&#65533;B&#65533;&#65533;(	$&#65533;&#65533;&#201;]
&#65533;&#65533;%:&#65533;&#65533;&#232;2$p&#65533;&#65533;h&#65533;b&#65533;noK~&#65533;2&#65533;Chb&#65533;e&#65533;c&#65533;&#65533;0&#65533;D&#65533;(&#65533;*&#65533;&#65533;&#65533;$&#65533;&#65533;4)y&#65533;+&#65533;&#1093;&#65533;$p&#65533;&#65533;&#65533;P&#65533;"&#65533;&&#65533; 
&#65533;&#65533;i&#65533;>\!Z&#65533;b>&#65533;&#65533;#<&#65533;}&#65533;X/'Ts&#65533;&#65533;s&#65533;&#65533;zvi&#1033;2@W&#65533;&#1134;LW&#65533;8Az&#65533;	&#65533;@&#65533;&#65533;&#65533;Y&#65533;&#65533;&#65533;&#65533;"&#65533;@@s&#65533;V&#65533;&#65533;&#65533;<&#65533;^XE2&#1587;A&#65533;4#]&#65533;&#65533;&#65533; '&#65533;b&#1649;&#65533;.&#65533;&#65533;<&#65533;s,&#65533;Q&#65533;&#65533;3&#65533;`^0C&#65533;n&#65533;&#65533;,&#65533;`&#65533;[&#65533;k&#65533;w&#65533;&#65533;1D&#65533;&#65533;_&#65533;&#65533;(5&#65533;=&#65533;&#65533;&#65533;T$$"e1Y/&#65533;&#65533;&#65533;8&#65533;+NR&#65533;&#65533;&#65533;&#65533;di&#65533;eh&#65533;-b&#65533;&#65533;m.&#65533;2&#65533;&&#65533;A&#65533;Lq&#1230;1&&#65533;0Gx&#65533;&#65533;&#65533;t&#65533;^&#65533;*b&#65533;&#65533;&#281;&#65533;I&#65533;&#65533;&#65533;0n&#65533;d$^`A&#65533;&#65533;&#65533;&#65533;s&#1107;&#65533;&#65533;d(c&#65533; &#65533;&#65533;!&#65533;@$&#2409;4O{&#65533;!&#65533;&#65533;
`&#65533;0;&#65533;D.P&#65533;&#65533;@0pD&#65533;l&#65533;y&#65533;@&#65533; &#65533;&#65533;aL,7&#65533;L&#65533;	&#65533;&#65533;;xOX&#65533;2&#65533;&#65533;+NF&#65533;a&#65533;ah&#65533;"&#65533;;&#65533;9&#65533;&#65533;&#65533;&#65533;$&#65533;&#65533;am'&#65533;>9&#65533;&#1608;&#1182;)&#65533;`&#65533;&#65533;/&#65533;&#65533;V&#65533;e&&#65533;DD&#65533;&#65533;,&#1587;+ft&#65533; &#65533;&#65533;C\\&#65533;&#65533;23@!&#65533;`{&#65533;3&#65533;&#1244;f &#65533;&#65533;S`3&#65533;&#65533;` &#65533;&#65533;Z7c&#65533;&#65533;2&#65533; &#65533;&#65533;
&#65533;S&#65533;&#65533;&#65533;&#65533;&#65533;&#65533;h&#65533;&#65533;D&#65533;Nv&#65533;&#65533;  N@*vQ&#65533;`P":&#65533;&#65533;|43&#65533;&#1829; &#65533;(K{&#65533;2&#65533;+&#65533;`)@"%&#65533; &#65533;&#65533;kii.&#65533;&#1028;|tP&#65533;&#14656;@&#65533;&#65533;%&#65533;&#65533;3&#65533;3&#65533;!&#65533;2&#65533;9&#65533;&#65533;/hj&#65533;&#65533;&#65533;&#65533;^&#65533;&#65533;&#65533;(&#65533;[&#65533;;Er-&#65533;&#65533;@d&#65533; &#65533;:Z&#65533;&#65533;&#65533;&#65533;&#65533;B"|&#65533;&#65533;&#65533;cu&#65533;AZ&#65533;&#65533;U&#65533;&#65533;&#65533;&#65533;a&#65533;@&#65533;eXBO&#65533;--&#65533;p&#65533;>&#65533;Q&#65533;mlr 	&#65533;&#65533;
bsW&#65533;x&#65533;j&#65533;U&#65533;=&#65533;H&#65533;BP&#65533;.U"+bb&#65533;&#65533;&#65533;F($d&#65533;B &#65533;8?&#65533;&#65533;WQ&#65533;&#65533;2P&#65533;V`q;&#65533;`&#65533;&#65533;&#65533;&#65533;8)}K &#65533;&#65533;&#65533;X&#65533;&#65533;,&#65533;&#65533;D^ &#1702;)&#65533;q&#65533;F&#65533;&#65533;&#65533;P&#65533;&#65533;&#1579;s&#65533;&#25612;&#65533;L`&#65533;6&#65533;&#65533;&#65533;&#65533;B&#65533;
2&#65533;&#65533;q&#65533;&#65533;&#65533;3&#65533;`P&#65533;W`&#65533;tF&#65533;&#65533;$&#65533;@08&#65533;&#65533;&#1470;I-2'%&#65533;=&#65533;&#65533;z&#65533;h&#65533;`4&#65533;&#65533;`&#65533;&#65533;&#65533;ea&#65533;$&#65533;#,J B&#65533;&#65533;\)&#65533;&#65533;&#65533;B`&#65533;&#65533;&#65533; $&#65533;"&#65533;Q&#65533;2&#65533;&#65533;5&#515;2VU&#65533;&#65533;A7f&#65533;&#65533;Hd&#65533;,&#65533;&#65533;&#65533;&#65533;&#65533;&#1424;&#65533;-&#65533;&#65533;&#65533;M&#9297;&#65533;&#65533;&#65533;&#65533;&#65533;Vw@&#65533;&#1492;&#1098;C&#65533;&#65533;Z&#65533;&#65533;YA<`I&#65533;&#65533;x&#65533;HD.:&#65533;@&#65533;&#65533;3&#65533;Q&#65533;E&#65533;\&#65533;&#65533;&#65533;&#65533;H&#65533; pN!:&#65533;&#65533;&#65533;&#65533;&#65533;%&#170;&#65533;1&#65533;;&#1060;&#65533;&#65533;&#65533;&#65533;&#65533;I*&#65533;%G"!5&#65533;%&#65533;&#65533;%MOJs&#65533;3` &#65533;&#65533;&#65533;&#65533;5&#65533;&#65533; B&#65533;B}&#65533;{&#65533;
&#65533;&#65533;1*&#65533;D&#65533;*&#65533;&#65533;&#65533;f&#65533;&#65533;&#65533;E"&#65533;&#65533;&#65533;&#65533;&#65533;~0&#65533;%>&#65533;T&#251;&#65533;E,4X$&#65533;&#65533;~
&#65533;&#65533;&#65533;&#65533;&#65533;8=&#65533;&#65533;%&#65533;&#65533;TN&#65533;&#65533;<&#65533;&#65533;9&#65533; j E&#65533;&#65533;&#65533;O&#65533;&#65533;&#620;&#65533;F&#65533;  &#65533;&#65533;u&#65533;)&#1824;W&#65533;<&#65533;&#65533;'&#65533;*&#65533;&#65533;&#65533;&#65533;hE"j&#65533;&#463;(&#65533;i@&#65533;&#65533;]&#65533;)&#65533;&#65533;`&#65533;-&#65533;L,&#65533;&#65533;&#65533;,&#65533;t&#65533;&#65533;<&#65533;&#50564;&#65533;&#65533;&#65533;[&#65533;&#65533;'g&#65533;&#65533;&#65533;]h&#65533;h&#65533;c&#65533;\	&#65533;&#65533;[r&#65533;&#65533;&#65533;&#65533;JV. !,m&#65533;&#65533;A%f&#65533;&#65533;	&#65533;&#65533;&#65533;&#65533;D&#65533;^&#65533;]&#65533;&#65533; #h!&#65533;&#65533;m&#65533;&#65533;&#65533;g&#65533;&#65533;&#65533;&#65533;&#65533;z&#381;&#65533;&#401;@&#65533; &#65533;&#413;&#65533;RA@[&#65533;&#65533;q&#65533;&#65533;
&#65533;T2&#65533;'&#65533;&#65533;&#1975;wO,!^6Rbp1&#65533;&#65533;&#65533;bp&#65533;#&#1065;HI&#65533;V&#34371;e&#65533;E#&#65533;&#65533;&#65533;&#65533;&#65533;&#65533;&#65533;^!&#65533;&#65533;N&#65533;&#65533;7&#65533;a&#65533;>&#65533;
&#65533;&#65533; &#1026;&#65533;&#65533;&#65533;&#65533;&#65533;*H&#65533;&#65533;;&#65533;i&#65533;&#65533;y>s"&#65533;P &#65533;&#65533;Uh&#65533;j]&#65533;&#65533;&#65533;&#65533;b&#65533;&#65533;&#65533;8&#65533;&#65533;&#480;&#65533;e&#65533;H&#65533;&#65533;Q`+]H&#65533;&#65533;&#65533;&#65533;&#65533;&#65533;p8&#65533;i&#65533;:&#65533;1=&#65533;&#65533;*&#65533;&#65533;c&#65533;8&#65533;d*&#65533;(  &#65533;(&#65533;&#65533;&#65533;`&#65533;@5"pya&#65533;
&#1308;t&#65533;W&#65533;P&#65533;3&#65533;&#65533;&#65533;&a 3p&#65533;v $(&#65533;@ &#65533;&#65533;I&#65533;&#65533; Q&#65533;&#65533;&#65533;&#1096;! p &#1025;&&#65533;I&#65533;&#65533;9B&#65533;X&#65533;Z&#65533;&#65533; &#65533;52
&#65533;Z	h&#65533;?x|K&#275;i_&#65533;&#65533;p91&#65533;&#65533;&#65533;(&#65533;8&#65533;,8>n&#65533;.h&#65533;&#65533;&#65533;.&#65533;&#65533;&#65533;C&#65533;;&#65533;&#1536;,@&#65533;[&#65533;cH&#65533;>&#65533;&#65533;&#65533;&#65533;&#65533;&#65533;&#65533;P&#65533;+;d&#65533;&#65533;A&#65533;  &#65533;&#65533; 8X&#65533;(>hW&#65533;&#65533;K;&#65533; &#65533;B &#65533;&#65533;&#65533;&#65533;&#65533;&#65533;)G&#65533;A&#65533;>&#65533;&#1780;? &#65533;&#65533;{B&#65533;&#65533;"&#65533;3 &#65533;&#65533;&#65533;1NzEX&#65533;&#65533;&#65533;G&#65533;&#65533;	.&#65533;x %&#65533;&#65533;\&#65533;&#65533;gP&#65533;W&#65533;3ic$:&#1536;%&#65533;|&#65533;+d`&#65533;&#65533;&#65533;&#65533;&#65533;!&#65533;/&#65533;' A(&#65533;&#65533;B&#65533;m&#152;&#65533;&#65533;5&#1025;&#65533;Aj&#65533;&#65533;&#65533;5&#65533;Z&#65533;&#65533;:G&#65533;X=&#65533;&#65533;@)s3*&#65533;!&#65533;#I.&#65533;0 GjI
&#65533;Gua&#483;&#65533;&#65533;w&#65533;&#65533;B !@[8Hf&#65533;&#65533;D@&#65533;&#65533;&#65533;&#65533;&#65533;&#65533;
&#65533;&#65533;&#65533;2,1&#65533;0&#65533;2&#65533;&#65533;@&#65533;&#65533;P`&#65533;]0&#65533;&#65533;&#65533;%&#65533;3c0&#65533;'X&#65533;&#65533;XJyqTV05&#65533;4&#65533;W&#65533;&#65533;&#65533;&#65533;&#65533;&#65533;@FB&#65533;&#65533;&#65533;&#32956;&#65533;F[&#65533;	H&#65533;&#276;&#65533;&#65533;T&#65533;&#836;&#65533;i9&#65533;&#65533;&#65533;&#65533;&#1779;&#65533;&#1029;@pp&#65533;&#65533;&#65533;&#65533;
&#65533;&#65533;@&#562;j&#65533;Y&#65533;LY&#65533;&#65533;c@D$&#65533;&&#65533;\&#65533;&#324;&#65533;&#65533;&#65533; ) Z&#65533;1&#65533;&#261;=X&#65533;&#65533;E&#65533;&#65533;&#65533;)J&#65533;&#65533;&#65533;J"&#65533;&#65533;8/``%&#65533;<&#65533;D&#65533;&#65533;&#65533;"&#65533;&#65533;&#65533;@P&#65533;&#65533;&#65533;7a@,`8&#65533; &#65533;0:S ed&#65533;+&#65533;&#65533;&#65533;)&#65533;Y 
&#65533;&#65533;@j&#65533;kI(p&#65533;+K&#65533;&#65533;B&#65533;&#65533;&#65533;vaH&#65533;!C &#65533;&#65533;&#65533;&#65533;64&#1026;&#65533;&#65533;xE&#65533;OD&#65533;~&#65533;;	

0R&#65533;&#65533;2y&#65533;d&#1028;1x'&#65533;&#65533;
A&#65533;	&#65533;Q&#65533;8&#65533;&#65533;&#65533;&#65533;`b&#65533;&#65533;U8b|&#65533;\&#65533;Lz&#65533;&#65533;&#65533;&#268;PZy ]&#65533;&#65533;&#65533;2:&#65533;d&#65533;(&#65533;E&#65533;(&#65533;P&#65533;.&#65533;ub&#65533;1* &#65533;&#65533;KF)&#65533;=-eS&#65533;&#65533;&#65533;$S&#65533;%&#65533;]X&#65533;fc7&#65533;&#65533;&#65533;S&#65533;X	&#65533;]P&#65533;&#355;&#65533;&#65533;(^&#65533;&#65533;OX&#65533;@&#65533;b&#65533;&#65533;&#65533;'&#65533;&#65533;&#65533;(&#65533;&#65533;&#65533;L T]&#65533;&#65533;&#65533;h&#65533;R&#65533;&#65533;5Q&#65533;&#65533;&#65533; &#65533;&#65533;&#65533;$&#513;&#65533;&#65533;$&#65533;S7=&#65533;TU&#1346;
%7b&#65533;h&#65533;X@C&#65533;=P&#65533;.&#65533;&&#65533;&#65533;&#65533;S &#65533;&#65533;Q&#65533;&#65533;Qx&#65533;9&#65533;"h&#65533;B&#65533;&#65533;&#65533;[&#65533;K &#65533;&#65533;&#65533;&#65533;9&#65533;&#65533;&#65533;2&#65533;&#65533;]&#65533;S&#65533;\&#65533;#&#65533; ^&#65533;, &#65533;&#65533;&#65533;T&#65533;&#65533;&#65533;&#65533;&#65533;D&#65533;&#65533;i&#65533;\&#65533;&#65533;#&#800;&#65533;&#65533;t&#65533;&#65533;pN&#65533; =X,
Ua&#65533;&#65533; &#65533;&#1101;8&#65533;L&#65533;&#65533;&#65533;MgX_<&#65533;&#65533; &#65533;&#65533;0&#65533;&#65533;O&#65533;z(0&#65533;&#65533;&#65533;&#65533;"
&#65533;&#65533;&#65533;&#65533;&#65533;&#65533;4&#65533;&#65533;\&#65533;&#65533;&#65533;K&#65533;O4%&#65533;`&#65533;&#65533;&#65533;3&#65533;BT&#65533;&#65533;&#65533;`
&#65533;&#1573;&#65533;&#65533;&#65533;%&#65533;9&#65533;8&#65533;&#65533; 5&#65533;&#65533;B&#65533;dH&#1024;qN&#65533;(&#65533;&#65533;T&#65533;&#1709;&#65533; [&#1540;7H&#65533; `%&#714;2&#65533;33&#65533;4H#|\Si	&#65533;&#1841;&#65533;X&#65533;Z 6&#65533;Y&#65533;&#65533;G&#65533;&#65533;&#65533;&#65533;&#480;8 &#65533;&#65533;IJ&#65533;=' &#65533;"@&#1897;&#65533;&#65533;&#65533;S&#65533;&#65533;&#65533;@X&#65533;&#65533;S&#65533;&#65533;@&#65533;(&#65533;&#65533;&#65533;f&#65533;#&#65533;NT&#65533;&#65533;jq&#65533;&#65533;&#65533;A&#65533;&&#65533;&#65533;P&#65533;&#65533;,&#65533;&#65533;&#65533;&#65533;)'&#65533;J0G&#65533;8C&#513; [t!&#65533;A &#65533;&#65533;4&#65533;a8&#65533;&#65533;&#1340;#h&#65533;&#65533;5)$&#65533;X&#65533;&#65533;-&#65533;&#65533;&#65533;jq&#65533;yD#&#65533;\P*]&#65533;W&#65533;4@U&#65533;`7&#65533;b[&#514;8+&#65533;y&#65533;&#65533;1&#65533;XO&#65533;&#65533;+)T&#1027;`P	&#65533;d
&#65533;<$&#65533;p&#65533;u&#65533;&#1066;Yd&#65533;&#65533; &#65533;h&#65533;(&#65533;K&#65533;&#65533;*I &#65533;&#65533;&#65533;@&#65533;&#65533;&#65533;-&#65533;&#65533;&#65533;mq&#65533;&#65533;&#65533;&#65533;&#65533;&#65533;s&#65533;^u&#65533;&#65533;&#65533;&#65533;]&#65533;x&#669;&#65533;&#65533;Z&#65533;&#65533;&#65533;[:Ib&#65533;&#65533;&#65533;&#65533;&#65533;&#1716;9&#65533;Fp&#65533;&#65533;&#65533;0MHX&#65533;&#65533;)tK-P&#1475;t[`&#65533;!(&#65533;^&#65533;[&#65533;&#65533;&#65533;&#65533;*&#65533;&#1024;)&#65533;&#65533;4&#65533;8I&#65533;~&#65533;&#65533;&#65533;&#65533;X&#65533;t"v&#65533;&#65533;x&#65533;&#65533;xZy-&#65533;	b%^]&#65533;6&#65533;h&#65533;&#65533;O@&#65533;&#65533;&#65533;&#65533;U&#65533;d&#65533;x&#65533;5:&#65533;&#65533;&#65533; '&#1342;&#1143;/&#65533;7Gb&#65533;&#65533;  &#65533;&#65533;Jch&#65533;-&#65533;&#65533;&#65533;+8%XMgc&#65533;D&#65533;&#65533;&#913;N&#1538;|%K&#65533;&#65533;&#65533;i&#65533;M&#65533;w!&#65533;&#1704;&#65533;&#65533;&#65533;x&#65533;&#65533; Ot`&#65533;j&#65533;&#65533;&#65533;&#65533;h&#65533;P&#65533;&#65533;6)&#65533;&#65533;@9&#65533;&#65533;&#65533;d&#65533;T&#65533;&#65533;&#65533;N&#65533;*&#65533; =`&#65533;AZQ0&#65533;h#YQ&#65533;`&#65533;&#65533;&#65533;_&#65533;9&#65533;&#65533;&#65533;?xp&#1706;d6&#65533;X/&#65533;|]&#65533;-&#513;&#65533;&#65533;&#327;[&#65533;&#65533;&#65533;4&#2000;X&#65533;&#65533;W(&#65533;&#65533;j>&#65533;{&#65533;*&#65533;H6&#65533;)g&#65533;!&#65533;&#65533;&#65533;XLH48&#65533;r]@&#65533;*0h%&#65533;@(&#65533;&#65533;9{?g&#65533;&#65533;<h&#65533;&#65533;:pl	3:&#65533;b&#65533;"&#65533;M&#65533;&#65533;&#65533;b&#65533;&#65533; &#65533;&#65533;<)	&#65533;	/H&#65533;&#65533;&#65533;"&#65533;jU&#65533;&#65533;&#65533;&#65533;	&#65533;&#65533;E"&#65533;&#2001;<&#65533;N&#65533;&#65533;N&#65533;L&#65533;`W&#65533;&#65533;&#65533;&#65533;  &#1540;[&#65533;[&#65533;&#869;6&#65533;&#65533;&#65533;C8&#65533;&#65533;)&#65533;KP&#65533;&#65533;Ri&#65533;L&#33088;&#65533;O&#65533;&#65533;&#65533;&#65533;&#65533;&#65533;u&#65533;&#65533;&#832;<&#65533;&#65533;&#65533;&#65533;&#65533;&#65533;e&#65533;&#65533;H&#65533;&#65533;&#65533; 1&#65533;&#65533;&#65533;&#65533;&#65533;&#65533;&#65533;&#65533;4&#65533;?M&#65533;g&#65533;&#65533;&#65533;	&#65533;&#65533;LZ&#65533;&#65533;K&#65533;&#65533;_ dX&#65533;a&#65533;?&#65533;&#65533;&#65533;&#65533;q&#65533;&#65533;&#65533;&#65533;n&#65533;a&#65533;&#65533;/x "&#65533;&#65533;D\&#65533;:p&#65533;]&#65533;&#65533;Y&#65533;&#65533;,[&#65533;h&#65533;U&#65533;i&#65533;X&#65533;(&#65533;^&#65533;&#65533;&#65533;&#65533;&#65533;P&#65533;&#65533;&#65533;&#65533;	&#65533;k~&#65533;XJ'&#65533;Bo&#65533;'P&#65533;&#65533;&#65533;&#65533;
%H&#65533;&#65533;&#65533;	&#65533;&#65533;H)8&#65533;(W&#65533;f+&#65533;YP&#65533;&#65533;&#65533;&#65533;1h&#65533;&#65533;p&#65533;&#65533;(OD&#65533;	&#65533;&#65533;1&#65533;mB&#65533;c&#65533;&#65533; 5&#65533;q&#65533;,8&#65533;&#65533;&#65533;c&#65533;&#65533;2&#65533;Q&#65533;Te%&#65533;*&#65533;&#65533;Y&#65533;&#65533;<Y&#65533;&#65533;&#65533;kF&#65533;F&#65533;	&#513;*&#65533;+&#65533;&#65533;&#65533;&#65533;Uwqr&#65533;	1&#65533;L7I H&#65533;!&#65533;&#65533;c&#65533;$0-&#2020;q&#65533;&#65533;&#65533;&#65533;/&#65533;&#65533;&#786;h&#65533;&#65533;,h&#65533;X&#65533;`g&#65533;I0
@q&#65533;8 &#65533;Z@&#65533;&#65533;B&#65533;&#65533;>&#65533;&#65533;&#65533;/&#65533; @p&#65533;B&#65533;fP&#65533;U&#65533;7d5F)1j&#65533;&#65533;#&#65533;#&#65533;4`&#65533;i&#65533;&#65533;&#65533;0&#65533;	x&#1537;W&#65533;V&#65533;&#65533;&#65533; h&#65533;"&#65533;C
G.P&#65533;&#65533;S&#65533;&#65533; &#65533; ( G&#65533;d&#65533;&#65533;FX&#65533;B&#65533;&#65533;&#65533;NP[&#65533;`_&#65533;&#65533;GI&#65533;qe 	H&#65533;UH&#65533;|&#65533;_&#65533;&#65533;pk&#65533;Yk9"&#65533;20|m&#65533;&#65533;&#65533;&#65533;&#65533;s$X&#969;.&#65533;&#65533;&#65533;]&#65533;&#1028;&#65533;U,Y/X&#65533;tC&#65533;&#65533;2CN&#65533;QP&#65533;&#65533;&#65533;&#65533;W
p !&#65533;&#65533;&#65533;&#65533;&#65533;&#65533;b&#65533;S&#65533;x )&#65533;2&#65533;f&#65533;&#65533;K&#65533;&#65533;cG&#65533;&#65533;w&#65533;&#65533;p&#65533;V&#65533;&#65533;&#65533;D>`&#65533;&#1953;&#1032;&#65533;&#65533;&#65533;&#65533; )&#65533;4mu/&#65533;{&#65533;	&#65533;&#65533;s&#65533; 8&#65533;&#65533;b&&#65533;P&#65533;S&#65533; 1&#65533;&#65533;U&#65533;&#65533; 0 &#65533;&#65533;A&#65533;PpX&#65533;U&#65533;8 &#65533;I`&#65533;$;&#65533;9&#65533;&#65533;&#65533;&#65533;"\Ppq&#65533;&#65533;P &#65533;~Ku^&#65533;&#65533;&#65533;&#65533;UaNX.An&#65533;P&#65533;h&#65533;$pwo&#65533;2(h`z&#65533;&#65533; &#65533;&#65533;&#65533;&#65533;d^&#65533;H&#65533;#&#65533;X&#65533;e^&#65533;&#65533;&#65533;&#65533;&#65533;7&#65533;p&#611;&#65533;*&#65533;&#65533;L&#65533;&#65533;d&#65533;4H&#65533;$
&#65533;&#65533;&#65533;&#65533;'&#65533;_P&#65533;&#65533;&#65533;&#65533;&#65533;&#65533;;&#65533;&#65533;d&#1029;E&#65533;&#65533;I&#65533;&#65533;C&#65533;3&#65533;Y&#65533;&#65533;_XW&#65533;M &#65533;2&#65533;6&#65533;B!&#65533;>Q&#65533;&#65533;&#65533;&#1154;&#65533;nWdx&#65533;Jo&#65533;P&#65533;]&#65533;gI$&#65533;&#65533;k&#65533;&#65533;&#65533;H &&#1028;]@:fp&#65533;>@V&#65533;y&#65533;&#65533;&#65533;-&#65533;f a&#65533;r 0@&#65533; &#65533;2|P&#813;g&#65533;Qt&#65533;&#65533;&#1578;2\H@a&#464;"G&#65533;I&#65533;&#65533;N&#65533;*&#65533;|&#65533;,X?~&#65533;&#65533;$&#924;9L &#65533;&#65533;4B&#1384;&#65533;&#65533;&#515;&#65533;:&#65533;2m:!HhR&#65533;R&#65533;j&#65533;*&#1452;Z&#65533;r&#65533;&#65533;&#65533;&#1257;S&#65533; &#65533;&#65533;K"&#65533;f&#926;)&#65533;&#65533;$&#65533;&#65533;8&T
&#65533;)&#65533;_&#65533;Q	&#65533;&#65533;h]&#65533;$B&#65533;&#65533;4*&#65533;&#1094;Z&#65533;&#65533;5&#65533;&#65533;&#65533;&#65533;&#1230;J0&#65533;&#65533;3`_ Y&#65533;#&#1915;: &#65533;&#1095;T`&#65533;&#65533;&#65533; &#65533;@&#65533;vU&#65533;T:&#65533;&#65533;`&#1312;AC&#65533;("&#65533;n&#65533;&#65533;&#65533;&#835;]&#65533;S&#65533;n}&#65533;s&#65533;s;*d&#65533;b&#65533;&&#65533;&#65533;##Cw&#65533;&#65533;&#65533;+^&#65533;j&#65533;n)&#65533;&#65533;&#65533;X%0&#65533;5&#65533;"'&#780;7[&#65533;D&#65533;&#65533;N &#65533;&#65533;&#65533;&#65533;D&#65533;42&#65533;z&#65533;${&#65533;&#65533;B&#65533;3&#65533;l&#848;bB &#65533;&#65533;at	&#65533;&#65533;&#65533;5p&#65533;FqE	u&#65533;9T&#65533;&#65533;&#65533;9&#65533;G&#65533; &#65533;&#65533;&#65533;#&#65533;Xm&#65533;&#65533;&#65533;1&#65533;a&#65533;d&#65533;=&#65533;&#65533;(Z&#1024;IP&#65533;&#65533;&#65533;AsY9A&#65533;,&#65533;l&#65533;(&#65533;I&&#65533;&#65533;&#65533;L&#65533;!&#65533;&#65533;5#
	&#65533;Q&#65533;&#65533;0NF&#65533;J50&#65533;eoW6&#65533;]L&#70355;M&#65533;b&#65533;W&#65533;6&#65533;&#65533;&#65533;`aB!&#65533;&#65533;P&#65533;%&#65533;
&#65533;&#65533;&#65533;:&#65533;xZ&#65533;A&#65533;zju&#65533;&#65533;&#65533;]5d&#65533;G	d&#65533;&#65533;,&#680;%YE&#65533;&#65533;A&#65533;Ej&#65533;&#65533;z&#65533;&#65533;&#65533;kV&#65533;B&#65533;&#65533;5SJ)`V&#65533;i&#65533;1&#65533;&#65533;&#65533;$&#65533;Z&#65533;!&#1515;Y&#65533;T'&#65533;&#33366;0&#65533;H&#65533;&#65533;&#65533;&#65533;	&#65533;-3&#65533;&#65533;xa&#65533;FiPb&#65533;&#65533;&#933;A_&#65533;q&#65533;PBY1&#65533;&#65533;&#65533;B&#65533;&#65533;&#65533;&#65533;&#901;*&#65533;[5&#1258;u&#65533;pH&#65533; I.&#65533;$[&#65533;1&#65533;&#65533;&#65533;&#65533;&#65533;&#65533;"&#65533;&#65533;M&#65533;E&#65533;&#65533;&#65533;&#65533;x.&#65533;B&#65533;l&#65533;z`@C$&#65533;6T&#65533;,Bpp&#65533;&#65533;%&#65533;&#65533;;&#65533;Y:&#65533;&#65533;&#65533;h<&#65533;x&#65533;8bAB'&#65533;<,B&#65533;Q&#65533;&#65533;&#65533;Y&#65533;`0&#65533;[&#65533;&#65533;&#65533;&#65533;m;&#65533;&#65533;b!&#65533;@&#65533;&#65533;r-E&#65533;&#65533;&#65533;W&#65533;&#65533;&#65533;&#65533;&#65533;&#65533;&#65533;L&#65533;&#65533;/ZD` &#65533;&#65533;j&#65533; &#65533;&#65533;&#824;O.RAA<&#65533;z&#65533; &#65533;qL&#65533;&#65533;1&#65533;I#@&#65533;&#65533;4&#65533;&#65533;&#65533;x&#65533;&#65533;&#1069;\:&#65533;&#65533;&#65533;N
p&#65533;&#65533;c&#65533;H&#65533;*&#65533;&#65533;&#65533;&#65533;&#65533;&#65533;6&#65533;
w&#65533; &#65533;t&#65533; x&#65533;"`Kb&#65533;|&#65533;&#65533;&#65533;qC&#65533;j&#65533;B9&#65533;.5&#65533;dI{I&#65533;&#65533;@&#65533;&#65533;&#65533;&#65533;3&#65533;&#65533;&#65533;s&#65533;&#65533;&#65533;@&#65533;5&#65533;3d&#65533;&#65533;x8y@ Q&#65533;&#65533;&#65533;NP&#65533;&#65533;p&#65533;/&#65533;8&#65533;[&#65533;&#65533;&#65533;Np3&#65533;N(aP&#65533;&#65533;&#65533;&#65533;&#65533;UI
&#65533;&#65533;<&#65533;5&#65533;&#65533;&#65533;&#65533;&#65533;,&#65533;&#1135;&#65533;&#65533;8&#65533;&#65533;&#65533;&#65533;Jm&#65533;J n&#65533;2&#65533;&#65533;&#65533;&#65533; &#65533;&#65533;<&#65533;@3&#65533;&#65533;&#65533;(&#139;&&#65533;$VzOAH&#65533;&#65533;&#65533;=C{ &#1331;&#65533;	&#65533;xA&#65533;S&#65533;&#65533;c&#65533;H&#65533;47A&#65533;&#65533;/&#65533;h &#65533;@&#65533;&#65533;&#65533;-c0BP&#65533;9&#65533;&#65533;&#65533;
I!"&#65533;&#65533;2.&#65533;e=&#65533;c&#65533;l&#65533;Y|&#65533;2j&#65533;&#65533;vp&#65533;&#65533;P79@`1&#65533;0&#65533;&#65533;P&#65533;&#65533;b&#65533;8&#65533;q%&#65533;&#65533;a&#65533;	&#65533;+A&#65533;a&#65533;&#65533;"^+&#65533;&#65533;&#65533;J&#65533;O&#65533;Np8B>&#65533;(&#65533;\&#65533;2&#65533;&#65533;&#65533;$`R &#65533;&#65533; v$&#65533; 1&#65533;&#65533;^!&#65533;&#65533;&#65533;D&#65533;&#65533;+&#65533;Z&#65533;&#65533;:b &#65533;@&#65533;&#65533;3&#65533;1	-&#65533;&#65533;.$&#65533;&#65533;]&#65533;&#65533;LP&#65533;"&#848;&#65533;!z&#65533;haQE8f&#65533;$&#65533;0C3&#65533;&#65533;&#65533;&#65533;&#280;*&#65533;"&#65533;3HA&#65533;&#524;&#65533;&#65533;t&#65533;&#65533;&#65533;U$G&#65533;4&#65533;5$ $&#65533; 0&#65533;&#65533;&#65533;&#448;AAI&#65533;f&#65533;&#65533;9(@&#65533;&#65533;&#65533;W9'{XX&#65533;&#65533;(&#65533;&#65533;d(&#387;&#65533;&#65533;W&#65533;&#65533;&#65533;&#65533;&#65533;&#65533;~U$&#65533; &#65533;&#65533;-&#65533;P&#65533;0Rb&#65533;&#65533;$ &#65533;Yp&#65533;g&#65533;&#65533;PG&#65533;&#65533;&#65533;&#65533;E`x&#65533;^&#65533;&#65533;	&#65533;&#65533;PW)(&#65533;!&#65533;8&#65533;&#65533;&#65533;>L R&#65533;t&#679;&#65533;9&#65533;&#65533;&#65533;&#65533;&#65533;T&#65533;&#65533;p&#65533;,&#65533;=&#65533;&#65533;&#65533;&#65533;&#65533;&#65533;N&#65533;i%S
&#65533;&#65533;O&#65533;b-&#65533;0(&#65533;&#65533;$z&#65533;x&#65533;\Z&#65533;6Q&#65533;%&#65533;KBZ[&#65533;&#65533;&#330;&#65533; tF1&#65533;&#65533;&#65533;&#65533;$&#65533;&#65533;*>&#65533;&#65533;&#65533;#iPt@&#65533;&#198;d&#65533;tI&#65533;&#65533;&#65533;k-&#65533;E&#65533;&#65533;rOI&#65533;V0&#65533;&#65533;3S&#65533;&#65533;&#65533;
#&#65533;"j0&#65533;&#65533;&#65533;W&#65533;&#65533;&#65533; B&#65533;&#65533;&&#65533;E&#65533;&#65533;&#65533;E]q&#65533;E!`&#65533;h&#65533;'gc;&#65533;&#65533;&#65533;&#65533;&#65533;&#65533;a&#65533;&#65533;RF$z&#65533;&#65533;HWK&#65533;&#65533;'z&#65533;2&#65533;&#65533;D&#65533;1G63&#65533;j&#65533;&#65533;&#65533;&#65533;&#65533;
/&#65533; .&#65533;]qv&#65533;&#221;
|g0&#65533;&#65533; P&#65533;x&#65533;&#65533;	&#65533;Y&#65533;r&#65533;J&#1539;(&#65533;&#65533;f#_&#65533;&#65533;u\&#65533;!!&#65533;&#65533;fX&#376;&#65533;&#65533;v&#65533;\&#65533;&#65533;&#65533;&#65533;&#65533;M&J N&#65533;a.&#65533;&#65533;&#65533;&#65533;&#65533;]&#65533;L&#65533;&#65533;@&#65533;U&#65533;&#65533;&#65533; DA&#65533;&#65533;&#65533;Mh&#65533;&#65533;&#65533;Dw&#65533;&#65533;&#65533;^l&#65533;9E@&#65533;3&#65533;&#65533;#7&#65533; J&#65533;l^Gf lyv	2&#65533;&#65533;&#65533;g&#65533;ow
&#65533;&#65533;4t&#65533;M&#65533;j'V&#1024;O&#65533;q)&#65533;&#65533;G9&#65533;\&#65533;&#65533;&#41184;&#65533;b&#65533;A&#65533;&#65533;p&#65533;AF*&#65533; &#65533;T&#65533;&#65533;&#65533;&#65533;u&#65533;j0&#65533;e&#65533;&#65533;&#65533;B
&#65533;&#65533;j/>&#65533;&#65533; &#65533;&#8705;!&#65533;2&#65533;&#65533;&#65533;|z&#65533;&#65533;V&#65533;n&#65533;&#65533;`Tn&#65533;RZ@&#65533;}&#65533;&#65533;&#65533;d&#65533;&#65533;&#65533;$%l .E&#65533;4j0&#65533;&#65533;M"&#65533;&#65533;&#65533;&#65533;&#65533;Q&#65533;Y`&#65533;&#392;&#65533;&#65533;&#65533;Y<b&#65533;&#65533;&#65533;R&#576;&#65533;&#65533;&#65533;U[&#65533;x&#65533;e&#65533;&#65533;&#65533;&#65533;P&#65533;&#65533;`&#65533;f&#65533;&#65533;D&#65533;4&#65533;s&#65533;d&#491;w9&#65533;&#65533;&#65533;&#65533;@\~&#65533;&#65533;&#65533;&#65533;&#65533;&#65533;9&#65533;V&#65533;@	`&#65533;G"&#152;<U&#65533;$&#65533;sPF&#65533;&#65533;L&#65533;&#65533;&#65533;&#65533;lt&#65533;N&#65533;"0&#65533;&#65533;.$&#65533;*&#65533;&#65533;&#65533;I &#65533;&#1035;&#65533;9C{`%&#65533;q7&#65533;&	&#65533;&#65533;f
&#65533;3ATJO&#65533;&#65533;#&#65533;']&#65533;%&#65533;T.0b&#65533;&#65533;&#65533;O*&#65533;nh&#65533;&#65533;&i&#65533;&#65533;E< &#65533;@&#65533;`&#65533;&#1589;&#65533;&#65533;P&#65533;&#65533;&#65533;&#65533;,&#416;&#65533;l&#65533;&#65533;&#65533;hp&#65533;S&#65533;&#65533;&#65533;&#65533;&#65533;/"&#65533;&#65533;&#65533;&#65533;&#65533;&#65533;&#65533;@P&#65533;&#65533;b,b&#65533;]&#65533;&#65533;g&#65533;&#65533;4@8&#65533;
&#65533;&#65533;O&#1129;&#65533;&#65533;&#65533;&#65533;!9&#65533;H&#65533;UKY T&#65533;&#65533;5&#65533;D&#65533;&#1026; -&#65533;&#417;w&#65533;&#65533;&#65533;@'&#65533;&#65533;(5&#65533;)&#65533;&#65533;&#65533;H&#65533;UA0 &#65533;&#65533;&#65533;&#65533;&#65533;h i&#65533;&#65533;&#65533;&#65533;$&#65533;&#65533;&#65533;&#65533;&#65533;'&#65533;A&#65533;&#65533;&#65533;E@&#65533; #&#65533;&#65533;`,&#65533;'&#65533;$&#65533;&#65533;YwDL&#65533;
d&#65533;&#65533;Hq&#65533;&#65533;0&#65533;&#65533;&#65533;In&#65533;&#65533;&#65533;&#65533;&#65533;&#65533;_"&#65533;&#977;@) &#200;9&#65533;1&#65533;&#65533; |&#65533;^&#65533;H&#65533;&#65533;&#65533;&#65533;&#65533;	XB0&#65533;R&#65533;8&#65533;- &#65533;&#65533;&#65533;&#65533;&#65533;&#65533;-C&#65533;&#65533;&#65533;&&#65533;A&#65533;&#65533;&#65533;5Y&#65533;YEF&#65533;&#65533;&#65533;!&#65533;@&#65533;&#65533;&#65533;&#65533;Y0@&#65533;A1&#65533;&#65533;`4,&#65533;&#65533;&#65533;&#65533;&#65533;jX&#65533;H&#65533;&#65533;&#65533;p&#65533;&#65533; &#65533;&#65533;*&#65533;&#65533;9a
1&#1980;a  &#65533;&#65533;I3+&#65533;&#65533;&#65533;&#65533;s&#65533;&#65533;BT&#65533; $C&#65533;&#65533;0&#65533;A9M&#65533;lk$&#65533;&&#65533;&#65533;:&#65533;+&#65533;( &#65533;&#65533;&#65533;D"@&#65533;A(&#65533;Z&#65533;&#65533;B$T&#65533;&#65533;m&#65533; &#65533;@&#65533;&#65533;D&#65533;B D&#65533;&#65533;&#65533;e&#65533;&#65533; &#65533;&#65533;c&#65533; &#65533;&#65533;&#65533;&#65533;-.a&#65533;&#65533;&#65533;U&#2000;0 &#65533;&#65533;)LY#&#146;0&#65533;A
P&#65533;&#65533;&#65533; &#65533;&#65533;@&#65533;&#65533;&#65533;[Bl&#65533;#)&#65533;&#65533; B*|&#65533;&#65533;&#65533;&#65533; `k1&#65533;&#65533;@B&#65533;]&#65533;D'&#65533;&#65533;&#599;&#65533;} ?U&#65533;1HB&#65533;@&#65533;&#65533;H&#65533;@&#65533;HAL&#65533;&#65533;|@&#65533;&#65533;&#65533;]&#65533;&#65533;)&#65533;c&#65533;&#65533;Xu &#1701;&#65533;(C&0&#65533;
&#65533;D&#65533;&#65533;]&#65533;&#65533;&#65533;&#65533;&#65533;&#65533;&#65533;E2p&#65533;	&#65533;&#65533;-~&#65533;Gh@x&#65533;0&#65533;&#65533;1&#65533;B@&#65533;&#1373;F D&#65533;&#65533;&#154;&#65533;[&#65533;B!&#65533;&#65533;(&#65533;&#65533;bD@&#65533;R/&#65533;&#65533;(&#65533;&#65533;&#65533;&#65533;&#65533;&#65533;&#65533;&#65533; &#65533;$&#65533;&#65533;&#65533;&#65533;%&#65533;&#65533;&#65533;&#65533;&#65533; e&#65533; &#65533;N&#65533;p&#65533;&#65533;&#65533;&#65533;4-&#65533;&#65533; F&#65533;&#65533;e]wlD_&#65533;&#65533;I&#65533;3&#65533;%&#65533;&#65533;]<&#65533;PA%&#65533;&#65533;	i:&#65533; &#65533;(Q&#65533;(A!,#6/xB&#65533;&#1873;&#65533;F&#65533;K<_i&#65533;&#65533;&#65533;P-&#351;&#65533;X&#65533;&#65533;&#65533;&#65533;cEQ$&#65533;&#65533; *&#65533;d&#65533;&#1284;f"OQ:J&#1024;&#65533;UN1L&#65533;&#65533;$&#65533;c&#65533;,O@&#65533;&#65533;$&#65533;&#65533;&#65533;&#65533;&LAD&#65533;Z&#65533;x#(&#65533;+&#65533;&E40xW&#65533;D&#65533; "&#65533;B2>C2&#65533;P&#65533;s"&#65533;&#65533;&#65533;&#65533;HF0`&#65533;W%&#65533;H&#65533;
&#65533;d&#65533;@&#65533;&#65533;&#65533;Of&#65533;'&#65533;h&#65533;z&#65533;M&#65533;&#65533;&#65533;&#65533;!&#65533;&#696;0&#65533;+0Bx&#65533;_&#65533;G&#65533;P&#65533;&#65533;&#65533;&#65533;&#65533;0&#65533;H&#65533;&#65533;(&#65533;&#65533;&#65533;&#65533;Ta?Q&#65533;1&#65533;&#65533;GuA&#65533;&#65533;&#65533;&#65533;!&#65533;BT&#65533;&#65533;1|BY&#65533;&#65533;h&#65533;#,&#65533;D &#65533;%&#65533;
x&#284;&#65533;Nfp&#65533; &#65533;Q&#65533;&#65533;&#65533;x@&#65533;&#2189;V&#65533;&#65533;&#65533;h&#65533;P&#65533;&#65533;@$&#65533;F&#65533;0&#65533;B4 &#65533;&#65533;&#65533;&#65533;&#1896;$&#65533;&#65533; &#65533;(&#65533; K&#65533;\P $&#65533;JH&#65533;2&#65533;B!&#65533;&#65533;&#65533;R`&#65533;&#65533;&#65533;"&#65533;V&#65533;4Al#7Z&#65533;&#65533;4@N&#65533;0C+&#65533;&#65533;&#65533;XzV&#65533;0&#65533;H&#65533;&#65533;&#65533;&#65533;&#65533;&#1343;&#65533;8&#65533;&#65533;&#65533;j&#65533;&#65533;&#65533;&#65533;DfmG&#65533;U&#65533;,p&#65533;42`&#65533;	T&#65533;q&#65533;B4&#65533;&#65533;%&#65533;2&#65533;&#65533;&#65533; &#65533;&#65533;&#65533; &#65533;&#65533;&#65533;&#65533;&#65533;MY0&#65533;&#65533;P@G&#65533;&#65533;B0&#65533;t&#65533;&#1912;&#65533;1&#65533;&#65533;&#65533;&#65533;&#65533;&#65533;&#444;&#65533;.&#65533;&#65533;C'&#65533;&#65533;mj&#65533;mg&#65533;~&#65533;&#65533;&#65533;&#65533;z&#65533;&#65533;&#65533; W&#65533;&#65533;kj|&#65533;&#65533;:&#65533;|hBd&#65533;T&#65533;&#65533;&#65533;-\A	&#65533;&#65533;lO~v&#65533;@&#65533;K&#65533;4&#65533;+&#513;&#65533;*X$&#65533;	&#65533;A%D&#65533;&#65533;0&#65533;/&#187;&#65533;&#65533;&#65533;&#65533;&#65533;&#65533;&#65533;&#65533;*U'&#65533;&#65533;T&#65533;#&#65533;0D
p&#65533;0$K&#65533;&&#65533;&#65533;&#65533;&#65533;&#65533;&#65533;&#65533;&#65533;0 &#65533;&#65533;\P&#65533; &#65533;&#65533;&#65533;Q&#65533;&#65533; &#65533;&#65533;&#65533;&#65533;6L&#65533;>&#65533; &#65533;&#65533;&#65533; A$&#65533;&#65533;&#65533;&#65533;GlD|&#65533;A$P&#65533;i&#65533;B(A&#65533;&#65533;&#65533;&#65533;&#65533; &#16990;4&#65533;/d&#65533;,&#65533;&#65533;`kh&#65533; mm&#65533;,dA &#65533;&#65533; *^D&#65533;&#65533;*&#65533;&#65533;`(&#65533;&&#65533;A&#65533;.&#24358; xA&#65533;&#65533;&#65533;H&#65533;&#65533;&#65533;&#65533;&#65533;&#65533;&#65533;&#1878;D&#65533;2&#65533;t&#65533;&#65533;U&#65533;D&#65533;&#65533;&#928;(xA0&#65533;,&#65533;m&#65533;M.N&#65533; &#65533;&#130; $&#65533;&#65533;&#65533;hHB4&#65533;&#65533;&#65533;&#65533;&#65533;3&#65533;&#65533;'Ai&#65533;j&#65533;4&#65533;&#65533;d P0&#65533;A|&#65533;bXl~J&#65533;&#65533;$ &#65533;&#65533;&#65533;&#65533;t &#65533;&h&#65533;@\&#65533;&#65533;&#65533;H&#65533;	P&#65533;&#65533;L+f&#65533;5&#65533;&#65533;OT&#65533;`|&#65533;&#65533;&#65533;&#65533;&#65533;l[ `&#65533;&#65533;c&#65533;&#65533;&#65533; 0&#65533;&#65533;&#65533;,&#65533;[P&#65533;&#65533;&#65533;&#65533;21&#65533;	8&#65533;$&#65533;&#65533;V&#65533;'t&#65533;,^[G&#65533;,%&#65533;&#65533;~&#65533;&#65533;@4&#65533;*%ne&#65533;&#65533;X/&#65533;!K&#65533;B#&#65533;&#65533;0&#21594;DuQ@,&#65533;&#65533;&#65533;Syr&#65533;&#65533;.&#65533;&#65533;J:u&#65533;2p&#65533;&#65533;?V&#65533;3&#65533;(&#65533;&#65533;	&#65533;&#65533;(QM&#65533;&#65533;+&#1584;3&#65533;&#65533;&#256;$&#65533;&#65533;&#65533;P &#513;&#65533;&#65533;1&#65533;!&#65533; `&#65533;&#65533;&#65533;A&#65533;&#65533;&#65533;&#65533;&#65533;&#65533;@&#550;T&#65533;z "&#1794;&#65533;
&#65533;&#65533;&#65533;&#65533;&#65533;&#65533;qP&#65533;&#498;&#65533;`m!&#65533;&#65533;&#65533;&#433;&#65533;&#65533;#c&#65533; ,&#195;&#65533;&#65533;&#65533;.|B&#65533;&#65533;&#65533;H&#65533;&#65533;*&#65533;&#65533;&#65533;&#65533;B&#1792;&#65533;1C0&#65533;
&#65533;@&#65533;&#65533;0&#65533;Bd&#65533;&#65533;b&#65533;&#65533;&#65533;l&#65533;B@kS&#65533; <&#65533;&#65533;&#65533;&#65533;&-.TBp&#65533;sN@	A&#65533;&#65533;&#65533;&#65533;&#65533;8&#65533; &#65533;rG&#65533;&#65533;/c&#65533;&#65533;&#65533;&#65533;i(&#65533;&#65533;B/&#65533;S&#65533;&#65533;-&#65533;(&#65533;~b&#65533;&#65533;tBh@&#65533;&#65533;"&#65533;&#65533;3&#65533;&#65533;&#65533;.&#65533;&#65533; &#65533;$(&#65533;&#65533;&#65533;=C0&#65533;&#65533;&#292;&#65533;&#256;&#65533;&#65533;4&#65533;&#65533;&#65533;&#65533;(3>&#65533;b&#65533; #&#65533;&#65533;F(&#65533;&#65533;&#65533;&#1177;gy h&#65533;q&#65533;&#65533;&#65533;&#65533;d &#65533;A#$BIb&#65533;/&#65533;`&#65533;|&#65533;&#65533;&#65533;"&#65533;i&#65533;&#65533;D2&#65533;&#65533;<`O&#1426;&#65533;&#65533;&#65533;&#1597;*"&#65533;&#65533;&#65533;&#65533;&#65533;z&#65533;&#65533;&#65533;!&#65533;i&#65533;C)&#65533;&#65533;8&#65533;3&#65533;E_&#65533;@ T/Z&#65533;$DA&#65533;q&#65533;F&#65533;lB&#65533;&#65533;L&#65533;2&#65533;R,&#65533;(7&#65533;A&#65533;&#911;i
&#65533;@&#65533;aP&#65533;V	&#65533;p&#65533;V.Mh &#65533;&#65533;B&#65533;	.&#65533;&#65533;&#65533;&&#65533;&#65533;&#65533;G&#65533;&#65533;b&#65533; %&#65533;B&#65533;1'&#65533;&#65533;&#65533;i%&#65533;&#65533;D &#65533;&#65533;&#714;&#65533;0p&#65533;L&#65533;@&#65533;&#65533;\.X&#65533;-&#65533;&#65533;&=pd&#65533;&#1892;L&#65533;&#1025;-&#65533; &#65533;&#65533;=&#65533;&#65533;L4&#65533;`A&#65533;&#65533; %{o&#65533;j&#65533;&#65533;&#65533;O&#65533;L1&#65533;%&#65533;&#65533;9&#65533;&#65533;&#65533;! A&#65533;&#65533;F'&#1764;&#65533;&#65533;!t&#65533;&#65533;F&&#65533;oe&#65533;(B(&#65533;
&#65533;PA,&#65533;&#65533;d&#65533;B\&#65533;qYN&#65533;&#65533; &&#65533;!&#65533;&#65533;&#65533;%~&#1956;J1&#65533;Op&#65533;(&#65533;&#65533;&#65533;&#65533;&#65533;&#1298;&#65533;&#65533;E&#65533;m&#65533;&#65533;&#65533;&#65533;m&#65533;&#65533;vV&#65533;D~&#65533;&#65533;&#65533;2A-&#65533;&#65533;@`&#65533;U&#65533;j*&#257;&#65533;&#65533;~&#65533;BsX@&#65533;r?1.Hd&#1677;2Eh-1'&#65533;&#1811;&#65533;&#65533;&#65533;4&#701;d&#65533;&#65533;e  C&#65533;6	/D&#65533;&#65533;&#65533;&#65533;(&#65533;d$(6E,&#65533;"Ld!&#65533; P&#65533;&#65533;&#65533;mH&#65533;$@&#65533;&#65533;5&#1169;&#65533;H&#65533;Co&#65533;&#65533;&#65533;&#65533;&#65533;&#65533;JY&#65533;:&#65533;&#65533;&#65533;".&#65533;0 &#65533;B}P&#65533;d&#65533;&#65533;#X&#65533;&#65533;(&#65533;&#65533;z@$&#65533;F3$&#65533;&#65533;hy&#65533;y&#65533;Q&#65533;B&#65533;&#65533;&#65533;&#65533;1&#65533;&#65533;iG&#65533;0z&#65533;AX &#65533;&#65533;<+&#65533;)&#65533;&#65533;&#65533;&#65533;&#65533; d&#65533;x&#65533;&#65533;&#65533;&#65533;&#65533;D&#65533;(Nz	U&#65533;&#65533;&#65533;k&#65533;&#65533;I&#65533;@T!a&#65533;G2&#65533;!&#65533;&#65533;y6^(.&#65533;/&#65533;&#65533;Z&#65533;$&#65533;&#65533;pv&#65533;$&#65533;&#65533;&#65533;&#65533;&#65533;&#65533;&#65533;R!&#65533;&#65533;&#65533;&#65533;0&#317;&#65533;4@h-p$&#65533;&#65533;&&#65533;&#65533;&#65533;&#65533;&#65533;}&#65533;&#65533; &#65533;o&#65533;&#65533;&#65533;&#65533;&#65533;o&#65533;K$&#65533;&&#65533;)&#65533; V_&#65533;&#65533;&#65533;u&#65533;&#65533;&#65533;&#65533;&#65533;t&#65533;&#65533;&#65533;xd &#65533;*PA&#65533;&#65533;&#65533;
&#65533;!&#65533;%&#65533;&#65533;&#65533;&#65533;&#65533;&#65533; (@
D&#65533;&#65533;&#65533;M&#65533;&#65533;&#65533;&#65533;|| |&#65533;&#1659;3&#65533;&#65533;&#65533;&#65533; &#65533;&#65533;&#65533;&#65533;$&#65533;&#65533;D&#65533;i!&#65533;@K&#65533;&#65533;&#65533;&#65533;&#65533;&#65533;&#65533;@L	&#65533;&#65533; t&#65533;@&#65533;&#65533;3/&#65533;|&#65533;g&#65533;&#65533;~&#65533;,A&&#65533;0Jb&#65533;3&#65533;4\&#65533;;2&#65533;&#65533;}:)&#65533;&#65533;&#65533;O&#65533;&#65533;&#65533;&#65533;PzS&#65533;1 &#65533;	@ &#65533;IA&#973;r&#65533;&#65533;@&#65533;&#65533;&#65533;&#65533;Bw&#65533;&#1832;&#65533;,b&#65533;M&#65533;(|&#65533;&#65533;&#65533;&#65533;&#65533;&#65533;P &#1074;T&#65533;&#65533;|&#65533; .&&#65533; &#65533;)&#65533;=u&#65533;&#65533;M&#65533;&#65533;&#65533;@l&#65533;&#1778;&#65533;&#65533;&#65533;&#759;&#65533;,&#65533;\&#65533;o&#65533;&#65533;X&#65533;&#383;&#65533;b@&#65533;&#65533;8nc&#65533;<&#65533;C&#65533;b&#65533;&#65533;A5VN2(&#65533;	&#65533;&#65533;&#1416;&#65533;R&#65533;>&#65533; &#65533;&#65533;	@<sf&#65533;&#65533;
$T&#65533;&#65533;aC&#65533;XP&#65533;%&#65533;&#65533;4h*^&#65533;&#65533;d&#65533;&#65533;~&#65533;&#65533;dI&#65533;%A*&#65533;&#65533;ZK&#65533;/a&#404;9&#65533;fM&#65533;7m~&#65533;2a&#659;?&#65533;&#65533;D&#65533;$&#65533;
Q&#65533;&#65533;z&#65533;&#65533;YS&#65533;&#65533;&#65533;&#1288;&#65533;&#65533;#&#965;;&#65533;:&#65533;&#65533;\K&#65533;.V&#65533;
&#65533;AG&#65533;d&#65533;&#65533;&#65533;.&#65533;N&#65533;:&#65533;&#65533;&#65533;&#65533;H&#65533;X&#65533;&#65533;&#1137;&#65533;a&#65533;}JQ@&#65533;P[&#65533;&#65533;,*r&#65533;&#65533;&#65533;:K&#65533;&#65533;v&#65533;ZM&#65533;5B&-&#65533;&#65533;&#65533;&#65533;BRM&#65533;ws&#47084;&#65533;&#65533;=&#65533;vm&#65533;"v&#65533;85Q;&#65533;&#65533;2&#65533;iq&#65533;&#65533;=!1&#65533;&#65533;&#1365;&#65533;7&#65533;&#65533;&#65533;`&#424;&#65533;K&#65533;]&#65533;R&#65533;]&#65533;&#65533;&#65533;hR&#65533;m&#1264;&#65533;&#65533; \&#65533;p'	O&#65533;&#65533;k&#65533;Y-&&#65533;&#65533;&#65533;&#65533;9&#65533;&#65533;)&#65533;`&&#65533;&#65533;&#65533;&#65533;&#1339;J&#65533;&#65533;R`&#65533;MB5&#65533;&#65533;
&#65533;M&#65533;&#65533;&#65533;!&#65533;b&#65533;M&#65533;I&#65533;IA&#65533;&#65533;&#65533;0.&#65533;&#65533;e&#65533;k&#65533;U&#65533; "&#65533;`#&#65533;C&#65533;(`&#65533;&#65533;fF&#65533;"6lM&#65533;8 &#65533;f&#65533;|&#65533;fzqC&#65533;&#65533;[&#65533;&#65533;x&#65533;c&#65533;&#516;4f&#65533;*`lA&#65533;&#65533;&#65533; &#65533;<&#604;&#65533;&#65533;#&#65533;&#65533;04" &#65533;&#65533;&#65533;B
&#888;B&#65533;H:O&#65533;t<&#65533;m&#65533;D&#65533;p4&#65533;P&#65533;&#65533;J-&#65533;&#65533;&#65533;%F)&#65533;&#65533;&#65533;2&#65533;4&#65533;J#&#65533;Ac"k&&#65533;.fX&#65533;R%?&#65533;&#65533;&#65533;8&#65533;&#65533;&#65533;&#65533;evQ&#65533;&#65533;0&#65533;&#65533;T@c&#65533;e&#65533;2o&#65533;e4&#65533;&#65533;;{&#65533;P&#65533;&#65533;xRO&#65533;R&#65533;RJ&#65533;&#65533;	P&#65533;&#65533;P&#65533;&#65533;
?&#65533;&#65533;.&#65533;&#65533; M&#65533;&E&#65533;=&#65533;W&#1947; e&#65533;&#65533;&#65533;t&#65533;	:1f&#65533;z&Wi&#65533;C&#65533;>&#50229;&#65533;&#65533;&#65533;&#65533;`&#65533;H&#172;|][&#65533;&#65533;,l&#65533;&#65533;&#65533;&#65533;&#65533;YE&#65533;&#65533;&#40533;&#65533; &#65533;H&#65533;&#65533;+&#65533;f^&#65533;&#65533;W&#65533;&#65533;Y|I&#65533;A|&#65533;&#65533;&#1573;&#65533;q&#265;F&#65533;&#65533;7&#65533;&#65533;&#65533;$D(X&#65533;7&#65533;{if&#65533;&#65533;y&#65533;&#65533;&#65533;&#65533;WE&#65533;&#65533;]&#65533;&#65533;@&#65533;T&#65533;&#65533;&#65533;f&#65533;Qe
{Ij&#65533;&#65533;(a	&#65533;K&&B&#65533;rf&#65533;!&#65533;OT&#65533;230&#65533;R&#65533;&#65533;$&#65533;b&#65533;] &#65533;>&#65533;&#65533;  &#65533;&#65533;]{5&#65533;wb W&#65533;&#65533;,d&#65533; &#65533;< Y&#720;&#65533;4&#552;B&#65533;&#65533;&#1851;&#65533;&#65533;&#362;=&#65533;i&#65533;&#65533;R&#1908;.T&#65533;&#65533;N`F\i&#65533;:g&#65533;1&#65533;z&#65533;HQlo&#65533; ~HP&#65533;&#65533;&#65533;&#65533;`&#65533;&#1600;zD@&#65533;&#65533;Rf&#65533;&#65533;&#1849;&#65533;&#65533;aP&#65533;NM&#65533;Xah&#65533;sgl n&#65533;$eo&#65533;.l&#65533;&#65533;$&#65533;)%p 
&#65533;0
]&#65533;X(B&#65533;&#65533;&#65533;&#65533;&#65533;+&#65533;&#65533;`&#65533;&#65533;6A
&#65533;r$`&#65533;%&#65533;1&#65533;&#65533;5&#65533;Dv&#65533;&#65533;<&#65533;&#65533;&#65533;&&#65533;&x &#65533;v&#65533;d&#65533;&#65533;&#65533;]&#65533;&#65533;E(@&#65533;&#65533;  BB&#65533;&#65533;&#65533;&#65533;,B&#528;&#65533;4H&#65533;a&#216;&#65533;&#65533;&#65533;&#65533;"@DA)d&#65533;&#65533;RR &#65533;@
&#65533;&#1072;%xN&#65533;(
&#65533;&#65533;H&#65533;h&#65533;&#65533;5&#65533;@&#65533;p&#65533;1e>&#65533;8&#65533;&#65533;&#1197;<I(#&#65533;&#65533;| &#65533;$&#65533;^&#65533;@4&#65533;;&#65533;(&#65533;&#65533;+"&#65533;3V4aHJ^&#1024;l&#65533;a&#65533;)&#65533;/q ,$i!$Z&#65533;&#65533;+0&#65533;	&#65533;&#65533;E&#65533;	1&#65533;&#65533;&#65533;&#65533;&#65533;O&#65533;#&#65533;&#65533;t&#65533;H&#65533;<&#65533;&#1105;$&#1547;&#65533;3k&#65533;&#65533;e&#65533;&#65533;P&#65533;&#65533; 
&#65533;Lt&#65533;l^&#65533;&#65533;p&#65533;&#65533;&#65533;!2&#65533;&#300;&#65533;&#65533;n&#65533;2a&#65533;[8&#65533;s~U&#65533;&#65533;e`&#65533;xSX&#65533;&#65533;&#65533;6&#65533;@&#65533;&#65533;&#1807;!&#65533;&#65533;&#65533;&#65533;&#65533;&#65533;&#65533;&#65533;X&#65533;&#65533;#d(&#65533;)&#65533;&#65533;r@&#65533;&#1056;&#65533;fXZ
$04U&#65533;&#65533;)&#65533;&#65533;Ig&#65533;&#65533;A2sy&#65533;[&#65533;>u&#1031;dd&#65533;&#65533;0&#36027;&#65533;5&#65533;w`&#65533;8&#65533;=>.&#65533;&#65533;&#65533;U&#65533;,&#65533;lo&#65533;&#1049;&#65533;&#65533;1&#65533;R&#65533;&#65533;&#65533;&#65533;&#65533;>&#65533; &#65533;J;[
3f&#65533;%`&#65533;IE&#1259;
`&#65533;6T"&#65533;&#65533;F%&#65533;p&#65533;MJ5&#65533; &#65533;P&#65533;0x&#65533;&#65533;_&#65533;&#65533;6P&#65533;&#65533;&#65533;&#65533;&#65533;&#65533;A&#65533;am&#65533;&#65533;je&#65533;"&#65533;j&#65533;b&#65533;&#65533;&#65533;X&#65533;@&#65533;^&#65533;&#65533;&#65533;1&#65533;#&#1026;"jU&#65533;&#65533;&#65533;&#65533;g&#65533;&#65533;I&#65533;!&#65533;A<T-&#65533;\&#63193;QHD&#65533;&#65533;&#65533;&#65533;,&#65533;&#65533;&#65533;R&#65533;&#65533;&#65533;'&#341; &#65533;&#1552;&#65533;&#65533;&#65533;&#65533;-&#65533;&#65533;Y&#65533;R&#65533;x&#65533;H&#65533;&#65533;&#65533;&#65533;"&#65533;&#65533;XO{j&#65533;&#65533;&#65533;f&#65533;&#65533;&#65533;j9&#65533;A&#65533; X&#65533;'&#65533;&#65533;1&#65533;>&#65533;&#65533;&#65533;
&#65533;&#65533;E&#65533;VL&#65533;C.&#65533;d,_d!A&#65533;klI
&#65533;&#1824;&#65533;&#65533;aTYQ&#65533;&#65533;&#65533;`;I&#65533;^&#65533;&#65533;[&#65533;;&#65533;&#65533;C6&#65533;&#65533;&#65533;@&#65533;,0A<&#65533;&#65533;&#65533;0&#65533;h&#157;H&#65533;K&#65533; &#65533;0&#65533;	J@L@Nc&#943;R&#65533;Y&#65533;b&#636;EvIY&#65533;&#65533;4&#65533;&#65533;u&#65533;E1&#65533;e&#65533;f&#65533;J&#65533;p&#65533;R&#65533;&#65533;v 	&#65533;AZQ!!C&#65533;&#65533;J&#65533;&#65533;&#65533;&#65533;&#65533;P&#65533;&#65533;&#65533;\&#65533;&#65533;&#65533;&#65533;&#65533;&#65533;&#65533;&#65533;&#65533;&#65533;&#65533;D^&#65533;&#65533;6&#65533;&#65533;G&#65533;&#65533; f&#65533;&#65533;f&#65533;{&#65533;&#65533;NE&#65533;&#65533;&#65533; p&#65533;&#65533;&#65533;f]w&#197;H&#65533;jh8&#65533;[V&#65533;G&#65533;7\tu>&#65533;&#65533; &#65533;P&#65533;&#65533;o]&#65533;"b&#65533;P&#65533;&#65533;G&#65533;  &#65533;&#1259;f./\&#65533;D&#65533;&#65533;&#65533;DO&#65533;@d]HzR &#65533;&#65533;&#65533;&#65533;1^A&#65533;&#65533;(Z&#65533;Pq&#65533;"m&#65533;&#65533;M&#65533;r)N&#65533;_&#65533;&#65533;&#65533;&#65533;j&#65533;&#65533;.&#65533;Ls&#65533;E&#65533;&#65533;#&#65533;&#65533;(.O~&#65533;L7F&#65533;&#65533;&#65533;*R[&#65533;&#65533;&#65533;&#65533;Y&#65533;@Fq#&#65533;98&#65533;scT 	r&#65533;&#65533;&#65533;&#65533;"&\ &#65533;	&#65533;&#65533;&#65533; &#65533;$&#65533;"Pe
3&#65533;&#65533;&#65533;h&&#65533;&#65533;&#65533;	&#65533;`&#65533;'&#65533;&#65533;&#65533;&#65533;&#65533;&#65533;&#65533;M&#65533;&#1029;wyB&#65533;Q>&#65533;&#65533;&#65533;&#65533;&#1915;&#553;&#65533;&#65533;b5S/0&#65533;*&#65533;&#65533;-&#65533;@O&#65533;&#65533;&#65533;&#65533;&#65533;&#65533;&#65533;&#65533;( 
&#65533;&#65533;&#65533;&#65533;&#65533;1Xq6&#65533;&#1965;&#1783;MH&#65533;G&#65533;		\P&#65533;z&#65533;&#65533;&#65533;&#65533;&#464;o&#65533;&#65533;&#65533;
&#65533;&#65533;&#65533;&#65533;O&#65533;&#65533;$xO&#65533;&#65533;HF.&#65533;&#65533;m&#65533;}&#65533;&#51988;&#65533;U&#65533;&#65533;	&#65533;&#65533;&#65533;&#65533;Y&#65533;cy&#65533; A&#65533;&#65533;&#65533;3&#65533;&#65533;&#65533;J&#65533;=&#65533; &#1965;&#65533;<aJ!&#65533;dFqdF&#1541;&#65533;&#65533;a*0@&#65533;:F&#65533;&#65533;&#65533;P &#65533;&#65533;&#65533;&#65533;&#65533;0&#65533;&#65533;M_L&#65533;W&#65533;1L&#65533;7&#65533;V2&#65533;&#65533;&#65533;j1H&#65533;<&#65533;&#65533;B&#65533;&#65533; &#65533;[&#65533;]&#65533;&#65533;|&#1247;&#65533;L&#65533;`~!(A#&#65533;&#65533;p"h@&#65533;&#65533;I&#65533;&#65533; f&#65533;b&#65533;&#65533;:l@&#65533;C&#65533;Z.e|A&#65533;,h@&#65533;2o+&#65533;&#65533;  n&#65533;Tl&#65533;&#65533;`$&#65533;&#65533;6O%
`h&#65533;&#65533;&#65533;&#65533;&#65533;&#65533;`O&#65533;n&#65533;BE&#65533;@&#65533;jH@@&#65533;&#65533;&#65533;&#65533;&#65533;&#65533;&#65533;&#65533;&#65533;@o&#65533;6m! `&#65533;@S&#65533;&#65533;\a	J&#65533;Nr&#65533;&#65533;^I{&#65533;&#65533;@&#65533;!&#65533;&#65533;ab&#65533;h@K&#65533;t&#65533;&#65533; &#65533;&#65533;&#65533;&#65533;..p&#65533;
F ?&#65533;&#65533;7i&#65533;@&#65533;&#65533;&#65533;M&#65533;&#65533;V&#65533;&#65533;&#65533;;&#65533;&#65533;#@@&#65533;&#65533;f&#65533;`&Q&#65533;OA&#65533;&#174;X 	&#65533;`f VoY&#676;&#65533;&#65533;&#65533;	+&#65533;&#65533;&#65533;>&#65533;N&#65533;&#65533;a|@&#65533;&#65533;&#65533;&#65533;)Z&#65533;P&#65533;&&#65533;^&#65533;&#1954;f&#65533;&#65533;.&#65533;&#65533;P&#65533;W`&#65533;&#1964;&#65533; 2 &#65533; &#65533;&#65533;&#65533;&#65533;&#65533;&#65533;&#675;&#65533;`X'&#4912;]N!"&#65533;&#65533;p&#65533;ta&#65533; C&#65533;l7&#65533;m~&#65533;&#65533;q&#288;&#65533; B&#65533;&#65533;&#65533;&#65533;&#65533;G.	m&#65533;"!&#65533;+Az&#65533;&&#65533;&#65533;&#1103182;&#65533;B&#65533;&#65533;&#65533;&#65533;)p!&#65533;&#65533;uh&#626;&#65533;T&#65533;&#65533;&#65533;&#65533;@&#65533;j &#65533;&#310;&&#65533;&#65533; &#65533;&#65533;&#840;Af&#65533;~&#65533;'&#65533;"&#65533; &#65533;&#65533;&#65533;&#65533;&#65533;2&#65533;q&#65533;j<b8 &#65533; #&#1280;&#65533;@* &#65533;8&#65533;Y*&#65533;L&#65533;&#65533;p&#65533;@&#65533;@&#65533;&#65533;)b!&#65533;@&#65533;&#65533;"&#65533;Z&#65533;&#65533;&#65533;1^&#65533;8&#65533;"&#65533;`&#65533;&#65533;&#65533;H ~&#65533;&#65533;&#65533;&#65533; 	 &#65533;&#65533;Qdtv@PAx&#65533;+&#65533;<&#65533;&#65533;&#65533;&#65533;&#65533; j &#65533;&#65533;&#65533;&#65533;Z&#65533;F&#65533;&#65533;&#65533;[&#65533;q	Jg&#65533;E&#65533;@8&#65533;U&#1837;&#65533;&#395;(&#65533;&#65533;&#65533;&#65533;~h&#65533;r&#65533;X&#65533;bc&#65533;&#65533;&#1824;&#65533;R'&#65533;&#65533;(&#65533;4&#65533;%&#65533;&#65533;&#65533;&#65533;&#65533;	Z &#65533;@&#65533;!
fNvP&#65533;'D $a0Z&#65533;	L&#65533;F&#65533;'wL&#65533;"L&#65533;&#65533;&#65533;@&#65533;&#65533;5"&#65533;h|&#65533;&#65533; &#65533;&#65533;&#65533;`*@=&#65533;&#65533;&#65533;&#65533;2K&#65533;*&#1109;2/&#65533;`&#65533;&#65533;>6F&#65533;jAv 5"Kd&#65533; &#65533;&#65533;  &#65533;c!&#65533;&#65533;@&#65533;Y&#65533;M!,`&#65533;lc&#65533;&#65533;`&#65533;&#65533;7&#65533;B&#65533;@&#65533;&#65533;&#65533;&#65533;&#65533; 6&#65533;c&#65533;&#65533;&#65533;&#65533;&#65533;-ya&#65533; ?&#65533;&#65533;&#65533;&#384;&#65533;&#65533;)l`Wp3&#627;<&#65533;/&#65533;	&#65533;&#65533;x&#65533;&#65533;&#65533;`&#65533;&#1140;@&#65533;&#65533;&#65533;&#65533;
&#65533;(F&#65533;&#65533;Z@&#65533;&#1417;&#65533;
%G&#65533;zA&#65533;&#390;x\&#65533; 4&#65533;@w"h FAc&#65533;&#65533;.&#65533;&#65533;4OnG  	&#65533;&#65533;&#65533;A&#65533;&#65533;#&#65533;S&#65533;X#4@&#65533;&#65533;t8&#65533;&#65533; 2&#65533;&#65533;J-!f&#65533;&#65533;`O&#65533;0S<&#65533; &#65533; <3`&#65533;&#65533;&#65533;&#65533;&#65533;&#65533;OyN&#65533;&#65533;zD &#65533;jR>Gv &#65533;&#65533;&#65533;p	2&#65533;&#65533;&#65533;&#65533;l |&#65533;.&#65533;&#65533;". &#65533;N&#65533;u
&#65533;&#65533;&#65533;&#65533;&#65533;EH&#65533;&#65533;&#65533; &#65533;&#65533;&#65533;!X &#65533;G`b&#65533;1&#65533;T&#65533;J&#65533;x &#65533;&#65533;&#65533;&#65533;&#65533;>&#65533;&#65533;0&#65533;&#65533;d&#65533;&#65533;J
&#65533;&#65533;m&#65533;&#65533;&#65533;.&#65533;j&#65533;`@uA&#65533;b'
&#65533;N&#65533;l&#65533;&#65533;V&#65533;&#1900;o&#65533;&#65533; &#65533;&#65533;&#65533;&#65533;&#65533; &#65533;&#65533;DJ3!: ^&#65533;/&#65533;*Z!\&#65533;&#65533;T"% &#65533;&#544;,&#65533;J b&#65533;
R&#65533;D&#65533;&#65533;^2&#65533;&#65533;&#65533;&#65533;&#65533;N&#65533;
`23&#65533;z&#65533;&#65533;&#65533;&#65533;1&#65533;&#65533;T&#65533;&#65533;J65(\Q&#65533;G WK&#65533;\&#65533;&#65533;&#65533;\&#65533;W&#65533;CY&#65533;P(&#65533;G&#65533;P@&#65533;
(
0&#65533;D&#65533;&#65533;J&#65533;&#65533;e8&#65533;&#65533;n&#65533;&#65533;* &#65533;`&#65533;&#65533;&#65533;,!	&#65533;/F#B 	L!&#65533;&#65533;Nz`M&#65533;J&#65533;&#65533;lv&#65533;$@(&#65533;&#65533;*:&#65533;&#65533;&#65533;&#65533; &#65533;`R@@&#65533;ZOx&#65533;&#65533;&#65533;FS&#65533;&#65533;&#65533;&#65533; >@ &#65533;&#65533;"A<&#65533;!&#65533;&#65533; 6 	&#65533;da&#65533;@j&#65533;yD
T &#1828;R&#65533;D`&#65533;&#65533;v&#65533;&#65533;+.&#65533;&#65533;&#65533;M&#65533;&#65533;&#65533;&#65533;>"&#65533;
17"&#65533;
&#65533;L&#65533;Az&#65533;!&#65533;&#65533;4&#65533;q&#65533;&#65533;&#65533;b&#65533;:a&#65533;&#65533;=&#65533;&#65533;R`&uV&#65533;vjr&#65533;&#65533;`	&#65533;&#65533;f+&#65533;kD&|&#65533;%rO
&#65533;&#65533;&#65533;[W&#65533;;&#65533;M&#1408;%&#65533;hJPAh &#65533;b&R&#65533;e&#65533;"&#65533;&#65533;gq&#65533;&#65533;Z&#65533;&#65533;&#65533;&#192;d &#65533;G&#65533;&#65533;&#65533;r&#65533;U &#65533;&#65533;`&#65533;.&#65533;&#65533;2&#65533;&#65533;(`)&#65533;O d&#65533;&#65533; ?&#65533;w&#65533;^&#65533;=<&#65533;&#65533;P&#363;|a	&&#65533;f&#65533;JO, P@F&#65533;;9p&#65533;~&#341;*C&#65533;&#65533;T&#65533;_&#65533;.&#65533;V&#65533;&#65533;B&#65533;@	H&#65533;&#65533;&#65533;&#65533;&#65533;&#65533;Ax&#65533;&#65533;A	&#65533;&#65533;&#65533;#A&#65533;&#65533;&#65533;&#65533;&#65533;&#65533;	&#65533;R &&#65533;&#65533;&#65533;&#65533;&#65533;A&#65533;&#65533;&#65533;&#843;Rb&#65533;&#65533;&#65533;xY&#65533;A&#65533; T&#65533;&#65533; &#65533;&#65533;4&#363;&#65533;!&#1488;&#65533;&#65533;&#65533;"`&#65533; (&#65533;&#65533;r	&#65533;&#65533;&#65533;&#65533;G&#807;&#65533;&#65533;&#65533;s&#65533;*A&#65533;&#65533;X&#65533;a&#128;;(&#65533;&#65533;&#65533;&#65533;&#65533;&#65533;*&#65533;x&#65533;x@&#65533;G7&#65533;&#800;&#65533;&#65533;lAN&#65533;98T&#65533;D&#65533;&#65533;&#65533;&#65533; &#65533;X&#1467;&#65533;v&#65533;(&#65533; "&#65533;&#65533;&#65533;6jR &#1806;r&#65533;&#65533;&#65533;&#65533;&#65533;,4&#65533;4`g&#65533;?'r&#65533;&#979;&#65533;^49&#65533;&#65533;&#65533;Q)H t9vHe&#65533;a&#65533; &#65533;Jm&#65533;t@d&#65533;Mdq&#65533; &#65533;V&#65533; 6 &#65533;psfaX`A(V&#65533;z&#65533;&#65533;&#65533;&#65533;T &#65533;k"A&#65533;n&#65533;Y&#65533;0
&#65533;{&#65533;q&#65533;&#65533;&#65533;&#65533;@&#65533;&#65533;&#65533;&#65533;&#65533;`&#65533;!J&#65533;.&#65533;@&#65533;6&#65533;Q"&#65533;]&#65533;}ip&#65533;&#65533;y&#65533;&#65533;m&#65533;&#65533;&#65533;*a&#65533;&#65533;T/&#65533;&#65533;&#65533;&#65533;&#943;'@0!VM&#65533;*!	Z&#65533;r#J&#65533;	ZAl&#65533;&#65533;(&#65533;&#65533;=w#&#65533;&#65533;&#65533;Y&#65533;_A4&#65533;K&#65533;&#65533;0&#65533;&#65533;#$&#65533;&#65533;@&#65533; &#65533;v/&#65533;Y1(&#65533;	&#65533;Kc&#65533;&#65533;&#65533;`&#65533;L&#65533;&#65533;q&#65533;4&#65533;&#65533;t&#65533;&#65533;&#65533;&#65533;&#65533;&#65533;&#65533;&#65533;K`H&#65533;/&#65533;P``!N &#65533;8&#65533;2&#65533;&#65533;&#65533;&#65533;za&#384;&#65533;*
&#65533;&#65533;&#65533; &#65533;&#65533;&#65533;&#65533;@&#65533;&#65533;c7`&#65533;&#65533;Ts+&#1600;|&#65533;&#65533;&#65533;bD`	 s&#65533;&#65533;&#65533;&#65533;`9&#65533;&#65533;k+&#65533;Ar B10&#65533;v&#65533;&#65533;o&#65533;g&#1749;&#65533;9&#65533;
a&#65533;&#1649;/&#65533;&#65533;9!&&#65533;a&#65533;&#65533;d&#65533;T!	
&#65533;=4`*!&#65533; fp&#65533;&#896;(@E&#65533;&#65533;A&#57367;y&#65533;&#65533;#2Q&#65533;'%&#65533;&#65533;@8,&#65533;&#65533;H&#65533;&#65533;&#331;~&#65533;J &#65533;&#65533;&#65533;z!&#65533;&#65533;&#65533;&#65533;M9M&#65533; <sgN	F &#65533;&#65533;&#65533;3k&#65533;&#65533;&#65533;&#763;&#65533;(K&#65533;&#65533;$`&#65533;z&#65533;&#65533; R<&#65533;,a&#1484;&#65533;y&#65533;&#65533;&#1056;KEu &#65533;&#65533;"ksb!d&#65533;k>O&#65533;&#65533; &&#65533;N%&#65533;&#65533;D>&#65533;&#65533;|c&#65533;|D&#65533;ac&#65533;&#65533;&#65533;&#65533;U&#65533;o&#65533;&#65533;&#65533;;" c&#65533;2&#65533;&#65533;&#65533;&#65533; @&#1620;&#65533;jP&#65533;&#65533;^&#65533;&#65533;&#65533;_&#1850;'&#65533; B&#65533;

&#65533;&#65533;&#65533;&#65533;R&#65533;, &#65533;&#65533;&#65533;&#65533; f&#660;&#1924;&#65533;&#65533;&#65533; , d&#65533;L<&#65533;&#65533;X&#65533;A.&#65533;	&#65533;yE&#65533;&#65533;&#65533;&#189;&#65533;&#65533;B&#65533;l&#65533;&#65533;&#65533;*&#65533;|&#65533; &#65533; &#65533;&#65533;&#852;&#65533;J&#65533;&#65533;&#1116;]'8&#65533;&#65533;>&#65533;!&#65533;&#65533;@2$w8{&#929;&#65533;W&#65533;&#65533;6&#65533;&#65533;&#65533;&#65533;4g~ad '-&#65533;@{7&#65533;&#65533;Z&#65533;~&#65533;&#65533;&#65533; 6&#65533;&#65533;L&#65533;!~&#65533;P4&#65533;gs&#65533;&#65533;&#65533;u)&#65533;&#65533;4 &#65533;lHKN`&#65533;&#65533;&#65533;&#65533;&#65533; &#65533;&#65533;&#1100;!&#65533;&#65533;&#65533;&#65533;b&#65533;&#65533;&#65533;
&#65533;&#65533;&#65533;m&#65533;&#65533;t(&#65533;&#65533;&#65533;&#65533;F&#65533;5(N&#65533;	vN&#65533;&#65533;&#65533;&#65533;P&#65533;5&#65533;&#65533; Oo)&#65533;a&#65533; &#65533; ~EVh&#65533;/&#65533;&#65533;@&#65533;&#65533;Q&#65533;&#65533;%&#65533;&#65533;`Re&#65533;6&#65533;&#65533;5U&#65533;&#65533; &#65533;u&#65533;&#65533;&#65533;&#65533;&#65533;&#65533;&#65533;&#65533;7&#65533;&#65533;0@	,&#65533;L&#65533;&#65533; 	T@R&#65533;<s#&#65533;&&#65533;2.&#65533;&#65533; 0&#65533;a&#1524;6&#65533;B&#65533;| &#65533;`v&#65533;]&#65533;&#65533;&#65533;&#65533;&#65533;" `&#65533;@&#65533;&#65533;A&#65533;&#65533;&#65533;&#65533;!&#65533;&#65533;`N&#65533;&#65533;&#65533;Q&#65533;X&#65533;4&#65533;&&#65533; p&#65533;&#65533;&#65533;<Z&#65533;PK&#65533;?&#65533;&#65533;&#65533;f`&#65533;Y&#65533;&#65533;&#65533;jQ&#65533;&#1922;zc&#65533;U?*@
~&#65533;!&#65533;@&#65533;&#65533;W&#65533;&#65533;`gx`N&#65533;&#65533;&#65533; f&#65533; D 	&#65533;]&#65533;x&#65533;&#65533;&#65533;K&#65533;\&#65533;&#65533;&#65533;[ &#65533;&#65533;_&#65533;&#65533;&#65533;}u&#65533;!
&#65533;&#65533;&#65533;&#65533;)^aX&#65533;&#65533;&#65533;}76&#65533;#&#65533;F&#65533;&#65533;&#65533;P&#65533;&#65533;DZ&#65533;&#65533;O\&#65533;&#65533;&#65533;Ba&#65533;&#65533;M2t&#65533; &#134;&#65533;&#65533;&#65533;&#615;`&#926;9|&#65533;&#65533;&#201;&#65533;|e&#65533;&#65533;B&#65533;=-s&#65533;a0K`$@&#65533;`&#65533;&#65533;)[&#65533;$&#65533;&#65533;e&#65533;1k&#65533;a3g&#65533;-	A&#65533;`P(	M) &#220;Q&#65533;&Nt&#65533;k&#65533;}&#65533;5&#65533;&#1431;F&#65533;=*&#65533;&#1386;[&#730;=&#65533;6-&#1696;&#65533;&#1722;}7&#65533;&#1849;t&#65533;&#1725;&#65533;7&#65533;&#1834;1&#65533;&#65533;U80Vyn{&#65533;&#65533;3d&#65533;&#65533;&#65533;H&#65533;Y&#65533;&#65533;DVlY&#518;&#65533;	c&#65533;&#65533;1&#65533;sZ1&#65533;
&#65533;:T .&#65533;&#65533;!&#65533;&#65533;&#65533;*&#65533;39\%@t&&#65533;P&#65533;r:&#1112;&#65533;&#65533;&#65533;~m&#65533;&#65533;U&#65533;&#65533;&#65533;&#65533;S8&#65533;&#65533;&#65533;]&#65533;+&#65533;`J&#65533;&#65533;&#731;?&#65533;&#65533;nW&#65533;&#1595;&#65533;&#1018;&#65533;&#65533;(^&#65533;)&#65533;&#65533;&#65533; A&#65533;&#65533;&#65533;&#65533;<3&#65533;&#65533;&#65533;&#65533;1&#65533; V_3&#65533;d&#65533;&#65533;0,N)&#65533;I-%&#65533;vg&#65533;8d&#65533;nO&#65533;&#65533;X&#65533;&#65533;W0&#65533;&#65533;|&#65533;&#65533;C&#704;R&#65533;U&#65533;&#65533;{.I&#65533;V&#65533;e&#65533;&#65533;B&#65533;&#65533;\&#65533;D&#65533;&#65533;d&#65533;J.	Y&#65533;&#65533;5&#65533;&#65533;&#65533;p&#65533;*&#65533;9&#65533;/&#65533;t1PA&#65533; &#65533;'Rd
{&#65533;"HO&#65533;"&#65533;0&#65533;@D&&#65533;=&#65533;&#65533;+t&#65533;&#65533;s&#65533;	&#65533;!!,&#65533;&#65533;N&#65533;&#65533;% &#65533;_&#65533;&#65533;&#65533;&#65533;&#65533;4#&#65533;&#65533;&#1313;&#65533;d&#65533;&#65533;Z?f&#65533;a&#65533;&#65533;
&#65533;&#65533;&#65533;Jj\\}*$&#65533;&#65533;H&#65533;&#65533;mV&#65533;(y&#65533;&#65533;Q&#65533;&#65533;(&#65533;&#65533;L'/&#65533;&#65533;%&#65533; G'2&#65533;|&#65533;{(&#65533;&#65533;/&#65533;&#65533;Q&#65533;wG&#65533;'&#65533;t&#65533;&#65533;&#65533;&#65533;&#65533;	&#1261;&#65533;P4&#65533;&#65533; &#65533;&#65533;0&#65533;&#65533;A&#65533;w&#65533;&#1830;&#65533;&#65533;Gm&#65533;&#65533;&#1963;&#65533;Q&#65533;Wj&#65533;&#65533;&&#65533;#&#65533;&#65533;&#65533;&#65533;wH&#65533;&#65533;N&#65533;`R&#65533;P&#65533;&#65533;+&#65533;&#65533;&#65533;/&#65533;&#65533;Z&#65533;&#65533;Kes>#&#65533;&&#65533;@&#65533;0N!C
+H&#65533;X
`!&#65533;D&#65533;!&#65533;'_<  &#65533;&#65533;&#65533;XU7&#65533;!&#65533;&#476;-&#65533;
"?@oQ&#65533;&#65533;&#65533;&#65533;L}&#65533;&#307;&#65533;Rg&#65533; &#65533;^&#65533;&#65533;5y3U=u`&#65533;&#65533;&#65533;%&#65533;r&#403;-s&#65533;\&#65533;&#204;&#65533;t&#65533;&#65533;&#65533;LpB&#65533;&#65533;&#65533;SN&#65533;&#65533;J&#65533;&#65533;&#65533;.&#65533;Q@x&#65533;&#65533;T7&#65533;&#65533;&#65533;bs
&#65533;&#65533;U&#65533;`@E&#65533;1,H&#65533;5&#65533;K&]0@&#65533;&#65533;Q&#65533;&#65533;&#65533;]&#65533;&#65533;R&#1454;&#65533;>&#65533;o&#65533;sw&#65533;u&#65533;J&#65533;C&#65533;t&#65533;$&#65533;&#65533;&#65533;H',a&#65533;&#65533; B1L1&#65533;1c&#65533;&#65533;2&#65533;\&#65533;KH&#65533;9S&#65533;T&#65533;]&#65533;)qPG)&#65533;!&#65533;&#65533;':&#65533;&#65533;&#65533;(90&#65533; &#65533;jD&#65533;lR&#65533;}J&#65533;&#65533;&#65533;s=;&#65533;&#65533;Z&#65533; P}&#65533;&#65533;_Y&#65533;)&#514;X&#65533;E4&#65533;&#65533;&#65533;&#65533;&#65533;&#65533;HDha$&#65533; &#65533;@FQ&#65533;&#65533;&#65533;&#65533;&#65533;8&#65533;&#65533;a&#65533;S&#65533;&#65533;Y&#65533;&#65533;rBB&#65533;{&#65533;2tA&#65533;&#65533;/&#65533;A 1&#65533;&#130; Y/&#65533;eByIpg@&#1253;&#65533;&#65533;b&#65533;&#546;&#65533;(&#65533;&#65533; &#65533;%&#65533;b`dt&#65533;g(&#65533;\h&#65533;&#65533;p&#65533;.&#65533;W#D&#65533;&#65533;D&#65533; `&#65533;+&#719;zt&#65533;&#65533;&#65533;&&#65533;&#65533;3&#65533;&#65533;,`=&#65533;&#1241;&#65533;
&#65533; &#65533;&#65533;&#1740;&#65533;N&#65533;Xj&#65533;&#65533;&#65533;&#65533;&#65533;8;O&#266;&#65533;&#65533;W&#65533;&#65533;&#685;``&#65533;&#65533;&#65533;&#65533;K&#65533;P&&#65533;3&#65533;U&#65533;&#65533;&#65533;q&#65533;
&#65533;`&#65533;Y&#65533;2&#65533;&#65533;&#1221;%&#65533;P8&#65533;&#294;;&#65533;&#65533;:&#65533;:cD&#65533;&#65533;&#65533;&#65533;&#65533;&#65533;&#45344;&#65533;&#65533;fg&#65533;AIla`&#606;&#65533;&#65533;T&#65533;n&#65533;(&#65533;;&#65533;&#65533;'u&#65533;&#65533; 
 &#65533;-&#65533;&#65533;&#65533;&#65533;4Xp&#65533;&#65533;&#65533;&#65533;Md&#65533;&#65533;B&#65533;&#65533;\&#65533;&#65533;&#65533;&#65533;f&#65533;a&#65533;"'R&&#65533;&#65533;&#65533;IlJ&#65533;
&#65533;&#65533;&#65533;&#65533;&#65533;^/&#65533; &#1664;&#65533;|>c&#65533;&#65533;<&#65533;&#65533;&#1185;&#65533;&#65533;&#65533;d&#65533;
&#65533;&#924;&#65533;*&#65533;5&#1873;	&#65533;&#65533;&#65533;&#65533;&#65533;l&#65533;&#65533;x&#65533;
&#65533;9&#65533;&#65533;&#65533;P&#65533;)&#65533;&#65533;	&#65533;(&#65533;0k&#65533;c&#65533;t&#65533;&#65533;W&#1225;M&#65533;&#65533;	&#65533;p&#65533;&#65533;&#65533;	8&#65533;;bM&#65533;$v&#65533;f&#65533;&#65533;&#65533;&#65533;
" %&#65533;&#65533;&#65533;&#65533;=E&#65533;&#936;&#65533;&#65533;&#65533;&#65533;&#65533;&#1105;@R!&#65533;&#65533;=&#65533;&#65533;x&#65533;	t&#65533;	&#65533;&#65533;4$&#65533; XC&#65533;&#65533;
&#65533;&#65533;&#65533;	OX5&#65533;&#65533;9&#65533;_&#65533;&#65533;L&#65533;w0&#65533;1	&#1674;:&#65533;i&#65533;&#65533;0&#65533;NH&#65533;QXp9&#65533;v&#65533;Qj&#65533;`&#65533;&#65533;$&#65533;&#65533;V&#65533;@B&l&#65533;&#65533;&#65533;,&#65533;C&#65533;&#65533;!&#65533;&#65533; &#65533;TO&#65533;(&#65533;hxD&#65533;E0A?&#65533;&#616;&#65533;8&#65533;&#65533;4&#65533;^8&#65533;f\&#65533;I&#65533;&#65533;@@ i&#65533;!&#65533;&#65533;3&#65533;&#65533;"w&#65533;&#65533;Q&#57451;R &#65533;&#65533;{
-&#65533;&#65533;0(&#181;&#65533;"V&#65533;&#65533;&#65533;&#65533;p &#65533;e)&#65533;'&#848; &#65533;gx&#65533;&#65533;&#65533;&#65533;&#65533;&#65533;Q	(&#65533;JA,ct"%&#65533;i&#65533;S&#65533;&#65533;&#65533; z}&#65533;&#65533;&#65533;&#65533;`+&#65533;/G&#65533;"q	P)&#65533;aDc!&#65533;&#65533;M&#65533;&1&#65533;x!|`&#65533;&#65533;%<&#65533;>&#65533;&#65533;*&#65533;i&#65533;&#65533;x&#65533;k&#65533;&#65533;&#65533;&#65533;k &#65533;[w&#65533;&#65533;&#65533;k8&#65533;&#65533;&#65533;&#65533;o&#65533;&#65533;O:&#65533;&#65533;[&#65533;&#65533;D&#2021;&#65533;&#65533;M%J&#65533;&#65533;5&#65533;&#65533;&#65533;&#65533;!&#65533;c ($&#65533;8D`&#65533;&#65533;D8&#65533;&#65533;'
&#65533;&#1317;&#65533;
N&#65533;{-\t!&#520;HH&#65533;&#65533;:&#65533;&#65533;&#65533;zs&#65533;&#65533;&#65533;C;0&#65533;.&#65533;]&#65533;M&#65533;X&#65533;&#65533;&#65533;L3t	QL,~&#65533;&#65533;&#65533;t j&#65533;4&#65533;*&#65533;@&#65533;&#1035;:&#65533;H&#65533;&#65533;&#65533;&#65533;H&#1122;&#65533;i{(pB&#65533;&#1356;c&#65533;Bz &#65533;&#65533;5&#65533;&#65533;<&#65533;F&#65533;&#65533;&#65533;b&#65533;&#65533;&#65533;&#65533;&#65533;&#65533;@&#65533;`2"&#65533;&#65533;*&#65533;&#65533;&#65533;.T i&#65533;TS&#65533; &#65533;&#65533;x%&#65533;t&#65533;. &#65533;%&#65533;&#65533;&#65533;.E&#65533;&#65533;&#65533;&#65533;h&#65533;).&#65533;$&#65533; S&#65533;&#65533;&#65533;d&#65533;&#65533;&#65533;(+&#65533;9\&#65533;&#65533;$`IPE&#65533;&#65533;&#65533;&#65533;e4#&#983;y&#65533;&#65533;ZL&#65533;  C$&#65533;h=&#65533;9&#65533;&#65533;Ixj&#65533;&#65533;&#65533;6&#65533;&#65533;A&#65533;&#65533;&#65533;&#65533;&#65533;&#65533;&#65533;tv&#65533;o&#65533;&#65533;&#65533;&#65533;&#65533;&#65533;y&#961;&#65533;.H&#65533;&#65533;&#65533;&#65533;r&#65533;ib`"@%m&#65533;&#65533;,X&#65533;w&#65533;1\q+&#65533;kI&#65533;`&#65533; :&#65533;9'm&#65533;~&#65533;&#65533;&#65533;c&#65533;&#65533;&#65533;&#65533;(&#65533;K &#65533;@&#65533;&#65533;&#65533;&#542;3&#65533;H&#65533;&#65533;&#65533;=&#65533;&#65533;&#65533;(&#65533;J'R&#65533;Px&#65533;&#65533;&#65533;&#1235;&#65533;S&#65533;&#65533;&#65533; aNg&#1268;S&#65533;M&#65533;~&#65533;&#65533;&#65533;&#65533;^&#65533;&#65533; 8X&#65533;1&#65533;&#65533;&#65533;"&#65533;,&#65533;&#34014;&#65533;&#65533;0 &#65533;x&#65533;&#65533;'@g&#65533;&#65533;&#65533;&#65533;w&#65533;/&#65533;&#65533;&#65533;&#65533;&#65533;&#65533;>&#65533;C&#65533;gzcg`J&#65533;&#65533;0&#65533;&#65533;Xi&#65533;]$&#65533;'&#65533;&#65533;h&#65533;&#65533;&#65533;p~&#65533;=u&#65533;n$&#65533;&#65533;hYAy&#65533;&#65533;z&#65533;F&#65533;v0!&#65533;&#65533;&#65533;l&#65533;&#65533;&#65533;{X&#65533;+&#65533;#&#65533;vg&#65533; /pr&#65533;&#65533;&#65533;&#65533;\&#65533;#b585N&#65533;%t&#65533;&#65533;&#65533;*hh)&#65533;&#65533; &#65533;&#65533;&#65533;%&#65533;&#65533;&#65533;A pj@G&#65533;&#65533;&#65533;`&#65533;p&#65533;v&#65533;"z&#65533;A-&#65533;&#65533;&#65533;&#65533;9K&#516;&#65533;U0m0	&#65533;&#65533;0&#65533;8&#65533;pyr&#65533;/a &#65533;&#65533;`&#65533;0&#65533;&#65533;l&#65533;)rJ~%-j&#65533;&#65533;MhZ&#65533;&#65533;&#65533;Fp`&#65533; J&#65533;&#65533;O&#65533;g&#65533;&#65533;&#1223;2&#65533;6bPq&#65533;J&#65533;/&#65533;&#65533;&#65533;&#65533;%&#65533;&#65533;G&#65533;&#65533;&#65533;2rP&#65533;oxh@f4&#65533;{&#1350;&#65533;&#65533;&#65533;z&#65533;*&#65533;!&#65533;&#65533; y&#65533;s&#65533;v&#65533;G&#65533;&#65533;&#65533;5&#65533;&#65533;&#65533;=&#65533;!&#65533;&#65533;N &#65533;O&#65533;vH&#65533;&#65533;g&#65533;q&#65533;&#65533;  &#65533;^y'0&#65533;&#65533;y&#1352;l&#961;&#65533;&#65533;GXzr _&#65533;u&#65533;&#65533;&#65533;&#65533;	e t&#65533;&#65533;&#65533;_&#65533;4&#65533;&#65533;(w&#65533;Q&#65533;&#65533;&#65533;&#65533;&#65533;&#65533;(9&#65533; &#65533;&#65533; MQ&#65533;00r&#65533;hQ&#1191;&#65533;!)OW&#1104;&#65533;&#65533;35P&#65533; ' &#65533;#&#528;<-&#1288;&#65533;&#65533;"&#65533;&#65533;Qt$%&#65533;&#65533;.&#65533;&#65533;&#65533;bg @&#65533;P&#65533;&#65533;#&#65533;vI5$&#65533;&#65533;9	&#65533;3&#339;&y?&#65533;L.4u0&#65533;
&#65533;&#65533;X&#65533;&#65533;&#65533;p(Q)&#65533;&#65533;fS)&#65533;>&#65533;&#65533;R&#65533;&#65533;3 &#65533;B,&#65533;0&#65533; &#65533;8&#65533;wIXei&#65533;Lh&#65533;&#65533;WU&#65533; d&#65533;WE&#65533;&#65533;&#65533;= &#65533;&#65533;&#65533;&#65533;&#65533;5&#65533;&#65533;&#65533;)&#65533;M5x&#65533;:2/)q B&#65533;
&#65533;&#65533;{&#65533;cm&#65533;	@&#65533;7&#600;&#65533;&#65533;4&#65533;&#65533;/&#65533;&#65533;&#65533;26&#65533;&#325;"Q ?e&#65533;&#65533;&#65533;,&#65533; &#65533;&#65533;&#65533;&#65533;&#65533;&#65533;i&#65533;?&#65533;&#65533;&#65533;&#65533;K0&#65533;I$p&#65533;#`&#65533;&#65533;f&#65533;Qq`&#376;&#65533;&#65533;9$P&#272;&#65533;)&#65533;&#65533;M&#65533;&#65533;&#65533;&#65533;&#65533;U&#65533;x 
&#65533;&#65533;9&#65533;@&#65533;&#65533;	\af&#1065;&#65533;&#65533;q&#65533;&#65533;A&#65533;Ku@&#65533;&#65533;&#65533;A s
&#65533;&#65533;&#65533;&#65533;m&#65533;.@&#65533;ER&#65533;I&#65533;&#65533;F9*&#65533;&#65533;&#65533;	&#65533;&#65533;9;p&#65533; *0d0T`&#65533; 5&#65533;Y&#65533;&#65533;&#65533;}&#65533;&#65533;&#65533;&#65533;&#65533;Mtp&#65533;4&#65533;E&#65533;&#65533;&#65533;z&#65533;}yN&#65533;&#65533;&#65533;&#65533;&#65533;}V&#65533;&#65533;&#65533;v c.&#675;^&#65533;&#65533;&#65533;3&#65533;&#65533;&#65533;&#65533;~&#65533;n1v&#65533;=J&#65533;&#65533;&#65533;	&#65533;&#65533;is&#65533;&#65533;?&#1351;&#65533;AYsHj&#65533;7&#65533;`2&#1700;&#65533;&#65533;Z&#65533;&#65533;5&#65533;N&#65533;&#65533;W&#65533;&#65533;9&#65533;P&#65533;&#65533;&#65533;&#65533;B&#65533;&#65533;&#65533;StQd&#65533;&#65533;&#1063;"i&#65533;&#65533;b&#65533;&#65533;`&#65533;&#65533;p&#65533;&#65533;ot&#65533;&#65533;F&#1186;&#65533;(=By^&#679;9)}&#65533;&#65533;%)&#65533;&#65533;)&#1569;&#65533;&#65533;&#65533;&#65533;&#65533;&#65533;?&#65533;&#1640;uZ&#65533;&#65533;iH&#65533;&#65533;:&#65533;&#65533;&jL&#65533;&#65533;&#65533;8&#65533;6&#65533;&#65533;&#65533;:&#65533;&#65533;*~Q&#65533;%&#608;:yr&#65533;&#65533;&#65533;&#65533;)&#65533;B&#435098;&#65533;&#65533;&#617;&#65533;&#65533;&#65533;G&#65533;&#65533;&#1680;#&#65533;W*v=$&#65533;f&#1643;&#65533;&#684;E/&#65533;&#65533;&#65533;j&#65533;>&#65533;&#65533;&#65533;&#1708;&#65533;&#65533;&#65533;
&#65533;;j&#65533;&#65533;&#65533;2A&#65533;>Z&#65533;&#65533;u&#65533;&#65533;!&#65533;e&#65533;&#12954;&#65533;&#686;~&#65533;&#65533;&#65533;&#65533;J&#65533;&#65533;&#1710;&#65533;&#65533;=I&&#65533;&#65533;Y&#65533;&#65533;&#65533;U&#65533;&#65533;&#65533;Y&#65533;&#65533;&#65533;&#65533;&#1082;s&#65533;
&#65533;Mb&#65533;&#737;&#65533;&#65533;&#65533;&#65533;&#65533;&#65533;&#65533;&#65533;&#65533;~t&#65533;
&#65533;&#65533;&#65533;&#65533;y&#65533;&#65533;>&#65533;&#65533;&#65533;&#65533;	CC&#65533;&#65533;Az&#65533;&#65533;&#65533;&#65533;&#65533;!&#65533;&#65533;Mj5&#65533;C&#65533;&#65533;&#65533;3&#9906;&#65533;&#42484;&#1714;99&#65533;"6&#65533;i_&#65533;A&#65533;7{&#65533;j*;&#65533;&#65533;5	&#65533;@&#1763;D&#1768;&#65533;&#65533;H;&#65533;}&#65533;&#65533;&#65533;j&#65533;N&#65533;&#65533;P&#65533;&#65533;&#65533;MTJ&#65533;Q&#65533;&#65533;C{&#65533;X&#65533;&#65533;&#65533;Z&#65533;[[&#65533;?j_&#65533;&#65533;&#65533;4&#65533;&#65533;J&#65533;kh&#65533;U&#65533;&#65533;&#65533;&#65533;G&#65533;8&#65533;mk&#65533; &#65533;"`&#65533;&#65533;&#662;&#65533;t&#65533;vK&#65533;&#65533;ys&#65533;Q{&#65533;&#65533;&#65533;&#65533;&#65533;&#65533;&#65533;&#65533;;&#65533;&#65533;&#65533;&#65533;&#65533;&#65533;&#65533;&#65533;&#65533;cl;&#65533;&#65533;&#65533;&#65533;k&#65533;B&#65533;#+&#65533;&#65533;&#65533;&#65533;)&#65533;&#65533;&#65533;&#65533;&#65533;*&#65533;&#65533;{&#65533;[lI&#65533;^&#65533;&#65533;&#65533;X&#65533;&#65533;&#65533;k&#65533;&#65533;&#65533;&#65533;&#65533;&#65533;&#65533;j8&#65533;&#65533;5M+&#65533;&#65533;&#65533;&#65533;&#65533;K&#65533;/&#65533;\&#65533;&#65533;&#65533;Y&#65533;b&#65533;&#65533;&#65533;U&#634;4&#65533;&#395;&#65533;&#65533;[:{c&#811;&#65533;&#65533;D&#65533;&#762;&#65533;+&#65533;&#65533;k&#65533;f&#65533;&#65533;_KS&#65533;!&#65533;&#65533;{&#65533;4&#65533;&#65533;K&#65533;&#65533;J&#763;&#65533;&#65533;K&#65533;&#65533;&#65533;&#65533;&#65533;B&#65533;&#65533;&#65533;&#65533;Ju[&#65533;hX5&#65533;_{*&#65533;&#1791;&#65533;.&#65533;&#65533;&#65533;&#65533;v!f&#65533;&#65533;d&#65533;R&#65533;	&#828; &#65533;&#65533;&#65533;3&#65533;&#65533;&#65533;&#65533;K&#65533;J&#65533;&#65533;	l&#65533;&#65533;&#65533;&#65533;7&#65533;&#65533;2&#65533;&#65533;&#65533;bG&#65533;<f}&#65533;&#65533;1&#65533;&#65533;;&#65533;&#34529;^&#65533;&#65533;1&#65533; y&#65533;&#65533;&&#65533;5 &#65533;&#65533;C&#65533;&#65533;[$&#65533;&#1710;&#65533;/D&#65533;&#65533;E&#65533;&#65533;Wy&#65533;&#65533;&#65533;Ml&#65533;m&#1139;&#1714;&#65533;&#65533;Q W&#65533;n&#65533;&#65533;&#65533;&#65533;&#65533;&#378;z&#65533;&#65533;a|&#65533;E&#173;&#65533;&#65533;&#65533;&#65533;u&#65533;&#65533;&#65533;s&#65533;&#65533;&#65533;&#65533;&#65533;A&#65533;AB&#65533;}<p&#65533;&#65533;;&#65533;&#65533;	&#65533;Z&#65533;&#455;L>&#65533;&#65533;$\&#65533;n*&#65533; &#65533;&#529;L&#65533;&#65533;3&#391;&#65533;P&#65533;?=K&#65533;Y$&#605;&#65533;&#65533;&#65533;(Y&#397;i&#65533;jk&#65533;&#65533;&#65533;&#617;L&#65533;&#65533;&#65533;HL&#65533;&#65533;&#65533;EK&#1712;P&#65533;&#693;&#65533;&#65533;&#65533;&#65533;&#65533;&#65533;&#448;&#65533;/&#65533;5&#65533;l&#65533;&#65533;<&#65533;[&#65533;!&#667;y&#65533;&#65533;&#65533;&#65533;&#65533;T&#65533;&#65533;&#65533;&#65533;&#65533;&#65533;'&#540;&#65533;3&#65533;j&#65533;'&#65533;@&#65533;&#65533;&#65533;l&#65533;(h	&#65533;4&#65533;&#65533;&#65533;&#427;&#65533;&#65533;1&#65533;&#1836;&#65533;L&#65533;&#65533;&#1711;a!0Y4&#65533;P&#65533;&#65533;&#65533;\*&#65533;)&#65533;&#65533;&#65533;&#65533;&#734;o&#65533;&#65533;&#65533;&#65533;&#65533;&#9427;w&#65533;&#65533;l&#65533;&#65533;,&#65533;&#1588;&#65533;&#65533;&#65533;&#1070;&#65533;&#65533;F&#65533;&#65533;f(&#65533;&#65533;y?q&#65533;r&#65533;&#65533;4z&#65533;&#65533;=@m&#65533;ka&#65533;&#1081;&#65533;&#65533;i&#1658;Y&#65533;&#65533;&#65533;&#65533;&#65533;D&#65533;I&#65533;q(h&#65533;&#65533;;&#65533;&#65533;5}\u&#65533;&#65533;&#65533;&#65533;&#256;&#65533;E&#65533;6&#65533;A-&#65533;CM&#65533;Em&#65533;G&#65533;&#65533;I&#65533;&#65533;K&#65533;&#65533;M&#65533;&#65533;O&#65533;Q-&#65533;SM&#65533;Um&#65533;W&#65533;&#65533;Y&#65533;&#65533;[&#65533;&#65533;]&#65533;&#65533;_&#65533;a-&#65533;cM&#65533;em&#65533;g&#65533;&#65533;i&#65533;&#65533;k&#65533;&#65533;m&#65533;&#65533;o&#65533;q-&#65533;sM&#65533;um&#65533;w&#65533;&#65533;y&#65533;&#65533;{&#65533;&#65533;}&#65533;&#65533;&#1537;-&#1539;M&#1541;m&#1543;&#65533;&#1545;&#65533;&#1547;&#65533;&#1549;&#65533;&#1551;&#1617;-&#1619;M&#1621;&#65533; ;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191C3-BC10-407B-9910-14411E2FCF41}" type="datetimeFigureOut">
              <a:rPr lang="en-US" smtClean="0"/>
              <a:t>11/30/2019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B7307-28B6-4187-BA0D-C9DFDA6CB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374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191C3-BC10-407B-9910-14411E2FCF41}" type="datetimeFigureOut">
              <a:rPr lang="en-US" smtClean="0"/>
              <a:t>11/30/2019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B7307-28B6-4187-BA0D-C9DFDA6CB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516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191C3-BC10-407B-9910-14411E2FCF41}" type="datetimeFigureOut">
              <a:rPr lang="en-US" smtClean="0"/>
              <a:t>11/30/2019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B7307-28B6-4187-BA0D-C9DFDA6CB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383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191C3-BC10-407B-9910-14411E2FCF41}" type="datetimeFigureOut">
              <a:rPr lang="en-US" smtClean="0"/>
              <a:t>11/30/2019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B7307-28B6-4187-BA0D-C9DFDA6CB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509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191C3-BC10-407B-9910-14411E2FCF41}" type="datetimeFigureOut">
              <a:rPr lang="en-US" smtClean="0"/>
              <a:t>11/30/2019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B7307-28B6-4187-BA0D-C9DFDA6CB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020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191C3-BC10-407B-9910-14411E2FCF41}" type="datetimeFigureOut">
              <a:rPr lang="en-US" smtClean="0"/>
              <a:t>11/30/2019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B7307-28B6-4187-BA0D-C9DFDA6CB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840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191C3-BC10-407B-9910-14411E2FCF41}" type="datetimeFigureOut">
              <a:rPr lang="en-US" smtClean="0"/>
              <a:t>11/30/2019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B7307-28B6-4187-BA0D-C9DFDA6CB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593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191C3-BC10-407B-9910-14411E2FCF41}" type="datetimeFigureOut">
              <a:rPr lang="en-US" smtClean="0"/>
              <a:t>11/30/2019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B7307-28B6-4187-BA0D-C9DFDA6CB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221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191C3-BC10-407B-9910-14411E2FCF41}" type="datetimeFigureOut">
              <a:rPr lang="en-US" smtClean="0"/>
              <a:t>11/30/2019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B7307-28B6-4187-BA0D-C9DFDA6CB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765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191C3-BC10-407B-9910-14411E2FCF41}" type="datetimeFigureOut">
              <a:rPr lang="en-US" smtClean="0"/>
              <a:t>11/30/2019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B7307-28B6-4187-BA0D-C9DFDA6CB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49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191C3-BC10-407B-9910-14411E2FCF41}" type="datetimeFigureOut">
              <a:rPr lang="en-US" smtClean="0"/>
              <a:t>11/30/2019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B7307-28B6-4187-BA0D-C9DFDA6CB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389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5191C3-BC10-407B-9910-14411E2FCF41}" type="datetimeFigureOut">
              <a:rPr lang="en-US" smtClean="0"/>
              <a:t>11/30/2019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DB7307-28B6-4187-BA0D-C9DFDA6CB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071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txt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aipantribune.com/index.php/diabetes-in-the-cnmi/" TargetMode="Externa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bjsm.bmj.com/content/33/3/161.info" TargetMode="External"/><Relationship Id="rId4" Type="http://schemas.openxmlformats.org/officeDocument/2006/relationships/hyperlink" Target="https://www.saipantribune.com/index.php/about-12-18-percent-of-adults-in-the-cnmi-had-diabetes-in-2016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379"/>
            <a:ext cx="12192000" cy="56370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152" y="5733288"/>
            <a:ext cx="11987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PROPOSAL SLIDE SHOW PRESENTATION</a:t>
            </a:r>
          </a:p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CATHERINE DIAZ 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561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736" y="-64008"/>
            <a:ext cx="4276344" cy="39502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7304" y="3589209"/>
            <a:ext cx="4018444" cy="323953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31520" y="393192"/>
            <a:ext cx="4096512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Diabetes is currently affecting millions of people nation wide; especially where I live. Most of my family members have had diabetes and some still currently living with it. Due to the genetic history of this disease, I am afraid of developing diabetes and I feel that this research will help me and future generations end this way of living.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7640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8288"/>
            <a:ext cx="12192001" cy="68762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5448" y="310896"/>
            <a:ext cx="11036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PRIMARY QUESTION:</a:t>
            </a:r>
            <a:endParaRPr lang="en-US" sz="4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10896" y="5705856"/>
            <a:ext cx="117408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CAN A PERSON AVOID HEREDITARY DIABETES WITH A HEALTHY LIFESTYLE?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08158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"/>
            <a:ext cx="12192000" cy="68557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73736"/>
            <a:ext cx="11439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SECONDARY QUESTION:</a:t>
            </a:r>
            <a:endParaRPr lang="en-US" sz="4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5559552"/>
            <a:ext cx="1153058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DOES A HEALTHY LIFESTYLE HELP CHANGE PERSPECTIVE OF DIABETES EPIDEMIC?</a:t>
            </a:r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442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4488" y="-4572"/>
            <a:ext cx="8287512" cy="68625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0040" y="338328"/>
            <a:ext cx="102595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RESOURCES:</a:t>
            </a:r>
            <a:endParaRPr lang="en-US" sz="4000" b="1" dirty="0"/>
          </a:p>
        </p:txBody>
      </p:sp>
      <p:sp>
        <p:nvSpPr>
          <p:cNvPr id="4" name="Rectangle 3"/>
          <p:cNvSpPr/>
          <p:nvPr/>
        </p:nvSpPr>
        <p:spPr>
          <a:xfrm>
            <a:off x="67056" y="1115300"/>
            <a:ext cx="3837432" cy="38882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Birnbaum, L. S. (2012). Is Supersize More than Just Too Much Food? </a:t>
            </a:r>
            <a:r>
              <a:rPr lang="en-US" sz="1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Environmental Health </a:t>
            </a:r>
            <a:endParaRPr lang="en-US" sz="12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7200"/>
            <a:r>
              <a:rPr lang="en-US" sz="1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Perspectives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 </a:t>
            </a:r>
            <a:r>
              <a:rPr lang="en-US" sz="1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120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(6).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doi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10.1289/ehp.1205200</a:t>
            </a:r>
            <a:endParaRPr lang="en-US" sz="12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tabLst>
                <a:tab pos="2409825" algn="l"/>
              </a:tabLst>
            </a:pPr>
            <a:endParaRPr lang="en-US" sz="12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tabLst>
                <a:tab pos="2409825" algn="l"/>
              </a:tabLst>
            </a:pPr>
            <a:r>
              <a:rPr lang="en-US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Doyle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J. L. (2018, October 17). Diabetes in the CNMI - Saipan News, Headlines, Events, Ads: </a:t>
            </a:r>
            <a:endParaRPr lang="en-US" sz="12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tabLst>
                <a:tab pos="2409825" algn="l"/>
              </a:tabLst>
            </a:pP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Saipan Tribune. Retrieved October 18, 2019,    </a:t>
            </a:r>
            <a:endParaRPr lang="en-US" sz="12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tabLst>
                <a:tab pos="2409825" algn="l"/>
              </a:tabLst>
            </a:pPr>
            <a:r>
              <a:rPr lang="en-US" sz="1200" u="sng" dirty="0" smtClean="0"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https</a:t>
            </a:r>
            <a:r>
              <a:rPr lang="en-US" sz="1200" u="sng" dirty="0"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://www.saipantribune.com/index.php/diabetes-in-the-cnmi/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2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en-US" sz="12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Encinares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E. (2019, April 23). About 12-18 percent of adults in the CNMI had diabetes in 2016 </a:t>
            </a:r>
            <a:endParaRPr lang="en-US" sz="12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Saipan News, Headlines, Events, Ads: Saipan Tribune. Retrieved October 18, 2019, from </a:t>
            </a:r>
            <a:r>
              <a:rPr lang="en-US" sz="1200" u="sng" dirty="0">
                <a:latin typeface="Times New Roman" panose="02020603050405020304" pitchFamily="18" charset="0"/>
                <a:ea typeface="Times New Roman" panose="02020603050405020304" pitchFamily="18" charset="0"/>
                <a:hlinkClick r:id="rId4"/>
              </a:rPr>
              <a:t>https://www.saipantribune.com/index.php/about-12-18-percent-of-adults-in-the-cnmi-had-diabetes-in-2016/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2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0" marR="0" indent="-457200">
              <a:spcBef>
                <a:spcPts val="0"/>
              </a:spcBef>
              <a:spcAft>
                <a:spcPts val="800"/>
              </a:spcAft>
            </a:pPr>
            <a:endParaRPr lang="en-US" sz="12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0" marR="0" indent="-457200">
              <a:spcBef>
                <a:spcPts val="0"/>
              </a:spcBef>
              <a:spcAft>
                <a:spcPts val="800"/>
              </a:spcAft>
            </a:pPr>
            <a:r>
              <a:rPr lang="en-US" sz="1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Pierce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. (1999, June 1). Diabetes and exercise. Retrieved from </a:t>
            </a:r>
            <a:r>
              <a:rPr lang="en-US" sz="1200" u="sng" dirty="0">
                <a:latin typeface="Times New Roman" panose="02020603050405020304" pitchFamily="18" charset="0"/>
                <a:ea typeface="Calibri" panose="020F0502020204030204" pitchFamily="34" charset="0"/>
                <a:hlinkClick r:id="rId5"/>
              </a:rPr>
              <a:t>https://bjsm.bmj.com/content/33/3/161.info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2021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2321" y="288036"/>
            <a:ext cx="6191250" cy="5715000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4665869"/>
              </p:ext>
            </p:extLst>
          </p:nvPr>
        </p:nvGraphicFramePr>
        <p:xfrm>
          <a:off x="5715952" y="4266470"/>
          <a:ext cx="6382511" cy="18508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33827">
                  <a:extLst>
                    <a:ext uri="{9D8B030D-6E8A-4147-A177-3AD203B41FA5}">
                      <a16:colId xmlns:a16="http://schemas.microsoft.com/office/drawing/2014/main" val="4159207439"/>
                    </a:ext>
                  </a:extLst>
                </a:gridCol>
                <a:gridCol w="697776">
                  <a:extLst>
                    <a:ext uri="{9D8B030D-6E8A-4147-A177-3AD203B41FA5}">
                      <a16:colId xmlns:a16="http://schemas.microsoft.com/office/drawing/2014/main" val="372246930"/>
                    </a:ext>
                  </a:extLst>
                </a:gridCol>
                <a:gridCol w="1022430">
                  <a:extLst>
                    <a:ext uri="{9D8B030D-6E8A-4147-A177-3AD203B41FA5}">
                      <a16:colId xmlns:a16="http://schemas.microsoft.com/office/drawing/2014/main" val="149140354"/>
                    </a:ext>
                  </a:extLst>
                </a:gridCol>
                <a:gridCol w="843720">
                  <a:extLst>
                    <a:ext uri="{9D8B030D-6E8A-4147-A177-3AD203B41FA5}">
                      <a16:colId xmlns:a16="http://schemas.microsoft.com/office/drawing/2014/main" val="2030876961"/>
                    </a:ext>
                  </a:extLst>
                </a:gridCol>
                <a:gridCol w="896009">
                  <a:extLst>
                    <a:ext uri="{9D8B030D-6E8A-4147-A177-3AD203B41FA5}">
                      <a16:colId xmlns:a16="http://schemas.microsoft.com/office/drawing/2014/main" val="3300690949"/>
                    </a:ext>
                  </a:extLst>
                </a:gridCol>
                <a:gridCol w="1110761">
                  <a:extLst>
                    <a:ext uri="{9D8B030D-6E8A-4147-A177-3AD203B41FA5}">
                      <a16:colId xmlns:a16="http://schemas.microsoft.com/office/drawing/2014/main" val="685403806"/>
                    </a:ext>
                  </a:extLst>
                </a:gridCol>
                <a:gridCol w="877988">
                  <a:extLst>
                    <a:ext uri="{9D8B030D-6E8A-4147-A177-3AD203B41FA5}">
                      <a16:colId xmlns:a16="http://schemas.microsoft.com/office/drawing/2014/main" val="831839698"/>
                    </a:ext>
                  </a:extLst>
                </a:gridCol>
              </a:tblGrid>
              <a:tr h="411424">
                <a:tc gridSpan="7"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Writing Schedule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1754675"/>
                  </a:ext>
                </a:extLst>
              </a:tr>
              <a:tr h="14394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Monday</a:t>
                      </a:r>
                    </a:p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Essay writing 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Tuesday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Wednesday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Essay writing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Thursday</a:t>
                      </a:r>
                    </a:p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Essay writing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Friday</a:t>
                      </a:r>
                    </a:p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Essay writing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Saturday</a:t>
                      </a:r>
                    </a:p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Essay writing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Sunday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81532470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9098036"/>
              </p:ext>
            </p:extLst>
          </p:nvPr>
        </p:nvGraphicFramePr>
        <p:xfrm>
          <a:off x="5715953" y="782607"/>
          <a:ext cx="6382511" cy="32918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33827">
                  <a:extLst>
                    <a:ext uri="{9D8B030D-6E8A-4147-A177-3AD203B41FA5}">
                      <a16:colId xmlns:a16="http://schemas.microsoft.com/office/drawing/2014/main" val="2814348235"/>
                    </a:ext>
                  </a:extLst>
                </a:gridCol>
                <a:gridCol w="687630">
                  <a:extLst>
                    <a:ext uri="{9D8B030D-6E8A-4147-A177-3AD203B41FA5}">
                      <a16:colId xmlns:a16="http://schemas.microsoft.com/office/drawing/2014/main" val="3426777928"/>
                    </a:ext>
                  </a:extLst>
                </a:gridCol>
                <a:gridCol w="1032576">
                  <a:extLst>
                    <a:ext uri="{9D8B030D-6E8A-4147-A177-3AD203B41FA5}">
                      <a16:colId xmlns:a16="http://schemas.microsoft.com/office/drawing/2014/main" val="436278178"/>
                    </a:ext>
                  </a:extLst>
                </a:gridCol>
                <a:gridCol w="994423">
                  <a:extLst>
                    <a:ext uri="{9D8B030D-6E8A-4147-A177-3AD203B41FA5}">
                      <a16:colId xmlns:a16="http://schemas.microsoft.com/office/drawing/2014/main" val="4160492989"/>
                    </a:ext>
                  </a:extLst>
                </a:gridCol>
                <a:gridCol w="987552">
                  <a:extLst>
                    <a:ext uri="{9D8B030D-6E8A-4147-A177-3AD203B41FA5}">
                      <a16:colId xmlns:a16="http://schemas.microsoft.com/office/drawing/2014/main" val="3158389564"/>
                    </a:ext>
                  </a:extLst>
                </a:gridCol>
                <a:gridCol w="756583">
                  <a:extLst>
                    <a:ext uri="{9D8B030D-6E8A-4147-A177-3AD203B41FA5}">
                      <a16:colId xmlns:a16="http://schemas.microsoft.com/office/drawing/2014/main" val="4051205810"/>
                    </a:ext>
                  </a:extLst>
                </a:gridCol>
                <a:gridCol w="989920">
                  <a:extLst>
                    <a:ext uri="{9D8B030D-6E8A-4147-A177-3AD203B41FA5}">
                      <a16:colId xmlns:a16="http://schemas.microsoft.com/office/drawing/2014/main" val="3843767478"/>
                    </a:ext>
                  </a:extLst>
                </a:gridCol>
              </a:tblGrid>
              <a:tr h="360871">
                <a:tc gridSpan="7"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+mn-ea"/>
                        </a:rPr>
                        <a:t>Literature</a:t>
                      </a:r>
                      <a:r>
                        <a:rPr lang="en-US" sz="1200" baseline="0" dirty="0" smtClean="0">
                          <a:effectLst/>
                          <a:latin typeface="+mn-lt"/>
                          <a:ea typeface="+mn-ea"/>
                        </a:rPr>
                        <a:t> and Primary Data 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9298640"/>
                  </a:ext>
                </a:extLst>
              </a:tr>
              <a:tr h="23129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Monday</a:t>
                      </a:r>
                    </a:p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Observatio</a:t>
                      </a:r>
                      <a:r>
                        <a:rPr lang="en-US" sz="1200" baseline="0" dirty="0" smtClean="0">
                          <a:effectLst/>
                        </a:rPr>
                        <a:t>n and survey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Tuesday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Wednesday</a:t>
                      </a:r>
                    </a:p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Literature review</a:t>
                      </a:r>
                    </a:p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Data collection</a:t>
                      </a:r>
                    </a:p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Thursday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Friday</a:t>
                      </a:r>
                    </a:p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Letters to experts</a:t>
                      </a:r>
                    </a:p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More observations</a:t>
                      </a:r>
                    </a:p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Saturday</a:t>
                      </a:r>
                    </a:p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Letters to experts</a:t>
                      </a:r>
                    </a:p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More observations</a:t>
                      </a:r>
                    </a:p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Sunday</a:t>
                      </a:r>
                    </a:p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Calibri" panose="020F0502020204030204" pitchFamily="34" charset="0"/>
                        </a:rPr>
                        <a:t>Observations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6320254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58368" y="2428527"/>
            <a:ext cx="3310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SCHEDULE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726630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167</Words>
  <Application>Microsoft Office PowerPoint</Application>
  <PresentationFormat>Widescreen</PresentationFormat>
  <Paragraphs>49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Diaz</dc:creator>
  <cp:lastModifiedBy>Catherine Diaz</cp:lastModifiedBy>
  <cp:revision>8</cp:revision>
  <dcterms:created xsi:type="dcterms:W3CDTF">2019-11-30T13:45:05Z</dcterms:created>
  <dcterms:modified xsi:type="dcterms:W3CDTF">2019-11-30T14:23:45Z</dcterms:modified>
</cp:coreProperties>
</file>