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8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66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299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366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200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325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0290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240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115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761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150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1107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640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3735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578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095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5314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42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758961/" TargetMode="External"/><Relationship Id="rId2" Type="http://schemas.openxmlformats.org/officeDocument/2006/relationships/hyperlink" Target="https://oceanservice.noaa.gov/facts/sealevel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pacificrisa.org/places/commonwealth-of-the-northern-mariana-islands/" TargetMode="External"/><Relationship Id="rId5" Type="http://schemas.openxmlformats.org/officeDocument/2006/relationships/hyperlink" Target="https://www.saipantribune.com/index.php/chcc-building-resilience-climate-change/" TargetMode="External"/><Relationship Id="rId4" Type="http://schemas.openxmlformats.org/officeDocument/2006/relationships/hyperlink" Target="https://www.nationalgeographic.com/environment/global-warming/sea-level-ris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2E868E-0A8E-4CB2-B8BC-93326850B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ACF56D-EE40-4A14-9535-8C0A7AACF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The negative effects of climate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4644A-56BB-4986-8F4A-B2F83D5C1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3824577"/>
            <a:ext cx="4320228" cy="1614198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Dexter Welley</a:t>
            </a:r>
          </a:p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EN202-ON01</a:t>
            </a:r>
          </a:p>
        </p:txBody>
      </p:sp>
    </p:spTree>
    <p:extLst>
      <p:ext uri="{BB962C8B-B14F-4D97-AF65-F5344CB8AC3E}">
        <p14:creationId xmlns:p14="http://schemas.microsoft.com/office/powerpoint/2010/main" val="1805656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05C21C3-D0F2-4FEE-AF50-8883C96F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Topic reason	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53B2D7-9415-4134-BFEB-8177E22DC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chose to do this topic because I think it is important to inform people about the dangers that our environment is facing.</a:t>
            </a:r>
          </a:p>
        </p:txBody>
      </p:sp>
    </p:spTree>
    <p:extLst>
      <p:ext uri="{BB962C8B-B14F-4D97-AF65-F5344CB8AC3E}">
        <p14:creationId xmlns:p14="http://schemas.microsoft.com/office/powerpoint/2010/main" val="195893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F8179-69C3-48F4-A7D7-77476904A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9A8F5-536D-4FFA-8632-4571452F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Primary Question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What are the negative effects of Climate Change?</a:t>
            </a:r>
          </a:p>
          <a:p>
            <a:r>
              <a:rPr lang="en-US" b="1" dirty="0"/>
              <a:t>Secondary Questions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will rising sea levels affect the lifestyle of people living on islands?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Will rising temperatures destroy or help crops?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Will hurricanes/typhoons be stronger?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950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6D36-598F-40ED-86EB-1B87C7289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770" y="571254"/>
            <a:ext cx="10993549" cy="712116"/>
          </a:xfrm>
        </p:spPr>
        <p:txBody>
          <a:bodyPr>
            <a:normAutofit fontScale="90000"/>
          </a:bodyPr>
          <a:lstStyle/>
          <a:p>
            <a:r>
              <a:rPr lang="en-US" dirty="0"/>
              <a:t>Literature 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B65DF-AAB2-4E6E-A864-3EC9ED84E320}"/>
              </a:ext>
            </a:extLst>
          </p:cNvPr>
          <p:cNvSpPr txBox="1"/>
          <p:nvPr/>
        </p:nvSpPr>
        <p:spPr>
          <a:xfrm>
            <a:off x="420770" y="1427747"/>
            <a:ext cx="3673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National Oceanic and Atmospheric Administration. (2008, October 27). Is sea level rising? Retrieved from </a:t>
            </a:r>
            <a:r>
              <a:rPr lang="en-US" dirty="0">
                <a:hlinkClick r:id="rId2"/>
              </a:rPr>
              <a:t>https://oceanservice.noaa.gov/facts/sealevel.html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2563A2-4357-4FBC-9A09-9E92F694BFAF}"/>
              </a:ext>
            </a:extLst>
          </p:cNvPr>
          <p:cNvSpPr txBox="1"/>
          <p:nvPr/>
        </p:nvSpPr>
        <p:spPr>
          <a:xfrm>
            <a:off x="4716379" y="1427747"/>
            <a:ext cx="32244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Mimura, N. (2013, July 25). Sea-level rise caused by climate change and its implications for society. Retrieved from </a:t>
            </a:r>
            <a:r>
              <a:rPr lang="en-US" dirty="0">
                <a:hlinkClick r:id="rId3"/>
              </a:rPr>
              <a:t>https://www.ncbi.nlm.nih.gov/pmc/articles/PMC3758961/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6BEEDD-0C51-4DD3-9562-E60D4CFC7DEF}"/>
              </a:ext>
            </a:extLst>
          </p:cNvPr>
          <p:cNvSpPr txBox="1"/>
          <p:nvPr/>
        </p:nvSpPr>
        <p:spPr>
          <a:xfrm>
            <a:off x="8562809" y="1289248"/>
            <a:ext cx="28157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Nunez, C. (2019, February 27). Sea level rise, explained. Retrieved from </a:t>
            </a:r>
            <a:r>
              <a:rPr lang="en-US" dirty="0">
                <a:hlinkClick r:id="rId4"/>
              </a:rPr>
              <a:t>https://www.nationalgeographic.com/environment/global-warming/sea-level-rise/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AECAD-054E-40AB-9783-1C823F92CFA6}"/>
              </a:ext>
            </a:extLst>
          </p:cNvPr>
          <p:cNvSpPr txBox="1"/>
          <p:nvPr/>
        </p:nvSpPr>
        <p:spPr>
          <a:xfrm>
            <a:off x="1585519" y="3775046"/>
            <a:ext cx="36736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CHCC: Building resilience against climate change - Saipan News, Headlines, Events, Ads:        Saipan Tribune. (2017, July 25). Retrieved from </a:t>
            </a:r>
            <a:r>
              <a:rPr lang="en-US" dirty="0">
                <a:hlinkClick r:id="rId5"/>
              </a:rPr>
              <a:t>https://www.saipantribune.com/index.php/chcc-building-resilience-climate-change/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00C318-4066-4E6B-AB26-5ABDA757B375}"/>
              </a:ext>
            </a:extLst>
          </p:cNvPr>
          <p:cNvSpPr txBox="1"/>
          <p:nvPr/>
        </p:nvSpPr>
        <p:spPr>
          <a:xfrm>
            <a:off x="6096000" y="3926048"/>
            <a:ext cx="33080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Northern Mariana Islands. (2015, November 13). Retrieved from </a:t>
            </a:r>
            <a:r>
              <a:rPr lang="en-US" dirty="0">
                <a:hlinkClick r:id="rId6"/>
              </a:rPr>
              <a:t>https://www.pacificrisa.org/places/commonwealth-of-the-northern-mariana-islands/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5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1B13F3D-ACDC-4162-ABF7-56846788A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Schedule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248E8BE-2412-4AC8-AC04-660E767CD2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711074"/>
              </p:ext>
            </p:extLst>
          </p:nvPr>
        </p:nvGraphicFramePr>
        <p:xfrm>
          <a:off x="914400" y="2095500"/>
          <a:ext cx="103536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60363621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951832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342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September 30 – October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Essay Outline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90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5 – October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Essay submission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33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11 – October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 Essay Redraft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57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18 – October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Descriptive Essay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25 – October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Descriptive Essay Redraft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54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November 1 – November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Research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2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November 15 – November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Research Report redraft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37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34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BA6786-044E-4C2C-B005-B068C018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Schedule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887348A5-6302-4FF8-8616-925B6C8F33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547319"/>
              </p:ext>
            </p:extLst>
          </p:nvPr>
        </p:nvGraphicFramePr>
        <p:xfrm>
          <a:off x="913795" y="1945640"/>
          <a:ext cx="103536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60363621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951832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342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September 30 – October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Gather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90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5 – October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Give out surveys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033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11 – October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interviews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57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18 – October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Gather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25 – October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Finalize information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540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November 1 – November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Research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72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November 15 – November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Research Report redraft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370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393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26</TotalTime>
  <Words>372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Rockwell</vt:lpstr>
      <vt:lpstr>Wingdings</vt:lpstr>
      <vt:lpstr>Damask</vt:lpstr>
      <vt:lpstr>The negative effects of climate change</vt:lpstr>
      <vt:lpstr>Topic reason </vt:lpstr>
      <vt:lpstr>Research questions</vt:lpstr>
      <vt:lpstr>Literature sources</vt:lpstr>
      <vt:lpstr>Writing Schedule</vt:lpstr>
      <vt:lpstr>Research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negative effects of climate change</dc:title>
  <dc:creator>Dexter Welley</dc:creator>
  <cp:lastModifiedBy>Dexter Welley</cp:lastModifiedBy>
  <cp:revision>5</cp:revision>
  <dcterms:created xsi:type="dcterms:W3CDTF">2019-09-28T07:49:35Z</dcterms:created>
  <dcterms:modified xsi:type="dcterms:W3CDTF">2019-09-29T04:05:50Z</dcterms:modified>
</cp:coreProperties>
</file>