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95C7E-DC54-4BC1-BD1E-CE8EC7A45A41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347D-A43A-4E39-8FE8-72F991900D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https://images.app.goo.gl/LGT82dfLQzZ2u6Dt6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347D-A43A-4E39-8FE8-72F991900D8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https://images.app.goo.gl/kATQkQnNENDiTPZh6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347D-A43A-4E39-8FE8-72F991900D8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https://images.app.goo.gl/kATQkQnNENDiTPZh6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347D-A43A-4E39-8FE8-72F991900D8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F3AD1-AB78-4311-9E0D-2BE87B50199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C34B-8302-4FED-B094-5D8F692862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289/ehp.111-a700" TargetMode="External"/><Relationship Id="rId2" Type="http://schemas.openxmlformats.org/officeDocument/2006/relationships/hyperlink" Target="https://www.saipantribune.com/index.php/nmpasi-rates-childhood-obesity-cnmi-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oi.org/10.1289/ehp.1183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le71ncsuoxppy1dqv34279153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9144000" cy="51415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4864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PROPOSAL SLIDE SHOW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943600"/>
            <a:ext cx="56388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CHILDHOOD OBESITY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8" descr="question-mark-rip-1400x800.jpg"/>
          <p:cNvPicPr>
            <a:picLocks noChangeAspect="1"/>
          </p:cNvPicPr>
          <p:nvPr/>
        </p:nvPicPr>
        <p:blipFill>
          <a:blip r:embed="rId2" cstate="print"/>
          <a:srcRect r="499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Content Placeholder 3" descr="download.jf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3043"/>
          <a:stretch>
            <a:fillRect/>
          </a:stretch>
        </p:blipFill>
        <p:spPr>
          <a:xfrm>
            <a:off x="1524000" y="0"/>
            <a:ext cx="7620000" cy="2133600"/>
          </a:xfrm>
        </p:spPr>
      </p:pic>
      <p:sp>
        <p:nvSpPr>
          <p:cNvPr id="5" name="TextBox 4"/>
          <p:cNvSpPr txBox="1"/>
          <p:nvPr/>
        </p:nvSpPr>
        <p:spPr>
          <a:xfrm>
            <a:off x="457200" y="2362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I chose this topic because obesity is a huge problem not only to this island but everywhere else. The rate for obesity in children are drastically rising.</a:t>
            </a:r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question-mark-rip-1400x8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Primary Question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828800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entury Gothic" pitchFamily="34" charset="0"/>
              </a:rPr>
              <a:t>Do </a:t>
            </a:r>
            <a:r>
              <a:rPr lang="en-US" sz="4800" dirty="0">
                <a:latin typeface="Century Gothic" pitchFamily="34" charset="0"/>
              </a:rPr>
              <a:t>parents contribute to childhood obesity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question-mark-rip-1400x8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</a:rPr>
              <a:t>Secondary Question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 Do </a:t>
            </a:r>
            <a:r>
              <a:rPr lang="en-US" sz="3600" dirty="0"/>
              <a:t>wealthy or unfortunate families have more obese </a:t>
            </a:r>
            <a:r>
              <a:rPr lang="en-US" sz="3600" dirty="0" smtClean="0"/>
              <a:t>children</a:t>
            </a:r>
          </a:p>
          <a:p>
            <a:pPr marL="342900" indent="-342900"/>
            <a:endParaRPr lang="en-US" sz="3600" dirty="0"/>
          </a:p>
          <a:p>
            <a:pPr marL="342900" indent="-342900"/>
            <a:r>
              <a:rPr lang="en-US" sz="3600" dirty="0" smtClean="0"/>
              <a:t>2. What </a:t>
            </a:r>
            <a:r>
              <a:rPr lang="en-US" sz="3600" dirty="0"/>
              <a:t>nationalities are mostly affected by obesity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97180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Encinares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E. (2016, September 2015). Cutting talks about islands’ obesity problem at rotary.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Saipantribune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Retrieved from https://www.saipantribune.com/index.php/cutting-talks-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islands-obesity-problem-rotary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NMPASI: Rates of childhood obesity in the CNMI on the rise. (2016, August 31).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Saipantribune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Retrieved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www.saipantribune.com/index.php/nmpasi-rates-childhood-obesity-cnmi-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rise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Parents blamed for childhood obesity. (2009, February 09).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Livescience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Retrieved from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https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://www.livescience.com/3293-parents-blamed-childhood-obesity.html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Schmidt, C. W. (2003). OBESITY: A Weighty Issue for Children. Environmental Health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Perspectives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 111(13), A700. 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3"/>
              </a:rPr>
              <a:t>https://doi.org/10.1289/ehp.111-a700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Trasande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Cronk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C., Durkin, M., Weiss, M.,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Schoeller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D. A., Gall, E. A., … Gillman, M. W.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2009). Environment and Obesity in the National Children’s Study. Environmental Health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Perspectives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 117(2),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159–166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4"/>
              </a:rPr>
              <a:t>https://doi.org/10.1289/ehp.11839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Use-GA-to-Find-Traffic-Sourc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362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itchFamily="34" charset="0"/>
              </a:rPr>
              <a:t>LIST OF RESOURCES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question-mark-rip-1400x800.jpg"/>
          <p:cNvPicPr>
            <a:picLocks noChangeAspect="1"/>
          </p:cNvPicPr>
          <p:nvPr/>
        </p:nvPicPr>
        <p:blipFill>
          <a:blip r:embed="rId2" cstate="print"/>
          <a:srcRect r="499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  <a:cs typeface="Times New Roman" pitchFamily="18" charset="0"/>
              </a:rPr>
              <a:t>Schedule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3" y="1600200"/>
          <a:ext cx="9144002" cy="4114801"/>
        </p:xfrm>
        <a:graphic>
          <a:graphicData uri="http://schemas.openxmlformats.org/drawingml/2006/table">
            <a:tbl>
              <a:tblPr/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82296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Literature and Primary Data Schedule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Sunday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Monday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Tuesday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Wednesday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Thursday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Friday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Saturday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8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Observation, &amp; survey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Finding literature &amp;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Collecting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Observations, literature &amp; collecting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Email experts &amp; observations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Observations &amp; survey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question-mark-rip-1400x800.jpg"/>
          <p:cNvPicPr>
            <a:picLocks noChangeAspect="1"/>
          </p:cNvPicPr>
          <p:nvPr/>
        </p:nvPicPr>
        <p:blipFill>
          <a:blip r:embed="rId2" cstate="print"/>
          <a:srcRect r="499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Schedule</a:t>
            </a:r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" y="1524000"/>
          <a:ext cx="9144002" cy="4191000"/>
        </p:xfrm>
        <a:graphic>
          <a:graphicData uri="http://schemas.openxmlformats.org/drawingml/2006/table">
            <a:tbl>
              <a:tblPr/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103007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9595" algn="l"/>
                          <a:tab pos="2971800" algn="ctr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Writing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Schedule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079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Sunday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Monday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Tuesday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Wednesday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Thursday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Friday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Saturday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13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Essay writing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Essay writing 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Essay writing 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Essay writing 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152</Words>
  <Application>Microsoft Office PowerPoint</Application>
  <PresentationFormat>On-screen Show (4:3)</PresentationFormat>
  <Paragraphs>55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PROPOSAL SLIDE SHOW PRESENTATION</vt:lpstr>
      <vt:lpstr>Slide 2</vt:lpstr>
      <vt:lpstr>Primary Question </vt:lpstr>
      <vt:lpstr>Secondary Question </vt:lpstr>
      <vt:lpstr>Slide 5</vt:lpstr>
      <vt:lpstr>Schedule 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SLIDE SHOW PRESENTATION</dc:title>
  <dc:creator>guadalupe diaz</dc:creator>
  <cp:lastModifiedBy>guadalupe diaz</cp:lastModifiedBy>
  <cp:revision>2</cp:revision>
  <dcterms:created xsi:type="dcterms:W3CDTF">2019-10-01T04:05:21Z</dcterms:created>
  <dcterms:modified xsi:type="dcterms:W3CDTF">2019-10-01T05:04:39Z</dcterms:modified>
</cp:coreProperties>
</file>