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781" autoAdjust="0"/>
    <p:restoredTop sz="94660"/>
  </p:normalViewPr>
  <p:slideViewPr>
    <p:cSldViewPr>
      <p:cViewPr varScale="1">
        <p:scale>
          <a:sx n="86" d="100"/>
          <a:sy n="86" d="100"/>
        </p:scale>
        <p:origin x="-15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5067-4446-4926-ADE8-22024D868E0C}" type="datetimeFigureOut">
              <a:rPr lang="en-US" smtClean="0"/>
              <a:pPr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5880-2592-4148-B8F4-7784FAEA68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5067-4446-4926-ADE8-22024D868E0C}" type="datetimeFigureOut">
              <a:rPr lang="en-US" smtClean="0"/>
              <a:pPr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5880-2592-4148-B8F4-7784FAEA68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5067-4446-4926-ADE8-22024D868E0C}" type="datetimeFigureOut">
              <a:rPr lang="en-US" smtClean="0"/>
              <a:pPr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5880-2592-4148-B8F4-7784FAEA68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5067-4446-4926-ADE8-22024D868E0C}" type="datetimeFigureOut">
              <a:rPr lang="en-US" smtClean="0"/>
              <a:pPr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5880-2592-4148-B8F4-7784FAEA68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5067-4446-4926-ADE8-22024D868E0C}" type="datetimeFigureOut">
              <a:rPr lang="en-US" smtClean="0"/>
              <a:pPr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5880-2592-4148-B8F4-7784FAEA68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5067-4446-4926-ADE8-22024D868E0C}" type="datetimeFigureOut">
              <a:rPr lang="en-US" smtClean="0"/>
              <a:pPr/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5880-2592-4148-B8F4-7784FAEA68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5067-4446-4926-ADE8-22024D868E0C}" type="datetimeFigureOut">
              <a:rPr lang="en-US" smtClean="0"/>
              <a:pPr/>
              <a:t>12/21/2015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5880-2592-4148-B8F4-7784FAEA68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5067-4446-4926-ADE8-22024D868E0C}" type="datetimeFigureOut">
              <a:rPr lang="en-US" smtClean="0"/>
              <a:pPr/>
              <a:t>12/21/2015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5880-2592-4148-B8F4-7784FAEA68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5067-4446-4926-ADE8-22024D868E0C}" type="datetimeFigureOut">
              <a:rPr lang="en-US" smtClean="0"/>
              <a:pPr/>
              <a:t>12/21/2015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5880-2592-4148-B8F4-7784FAEA68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5067-4446-4926-ADE8-22024D868E0C}" type="datetimeFigureOut">
              <a:rPr lang="en-US" smtClean="0"/>
              <a:pPr/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5880-2592-4148-B8F4-7784FAEA68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5067-4446-4926-ADE8-22024D868E0C}" type="datetimeFigureOut">
              <a:rPr lang="en-US" smtClean="0"/>
              <a:pPr/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5880-2592-4148-B8F4-7784FAEA68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85067-4446-4926-ADE8-22024D868E0C}" type="datetimeFigureOut">
              <a:rPr lang="en-US" smtClean="0"/>
              <a:pPr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45880-2592-4148-B8F4-7784FAEA68F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oudelorTrue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2743200"/>
            <a:ext cx="2935886" cy="1931174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"/>
            <a:ext cx="7772400" cy="1219200"/>
          </a:xfrm>
        </p:spPr>
        <p:txBody>
          <a:bodyPr/>
          <a:lstStyle/>
          <a:p>
            <a:r>
              <a:rPr lang="en-US" dirty="0" smtClean="0">
                <a:latin typeface="Rockwell" pitchFamily="18" charset="0"/>
              </a:rPr>
              <a:t>Research Project: E-Portfolio</a:t>
            </a:r>
            <a:endParaRPr lang="en-US" dirty="0">
              <a:latin typeface="Rockwell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752600"/>
          </a:xfrm>
        </p:spPr>
        <p:txBody>
          <a:bodyPr/>
          <a:lstStyle/>
          <a:p>
            <a:r>
              <a:rPr lang="en-US" dirty="0" smtClean="0">
                <a:latin typeface="Rockwell" pitchFamily="18" charset="0"/>
              </a:rPr>
              <a:t>English 202</a:t>
            </a:r>
          </a:p>
          <a:p>
            <a:r>
              <a:rPr lang="en-US" dirty="0" smtClean="0">
                <a:latin typeface="Rockwell" pitchFamily="18" charset="0"/>
              </a:rPr>
              <a:t>Kimberly Bunts-Anderson</a:t>
            </a:r>
          </a:p>
          <a:p>
            <a:r>
              <a:rPr lang="en-US" dirty="0" smtClean="0">
                <a:latin typeface="Rockwell" pitchFamily="18" charset="0"/>
              </a:rPr>
              <a:t>Elton Castro</a:t>
            </a:r>
            <a:endParaRPr lang="en-US" dirty="0">
              <a:latin typeface="Rockwell" pitchFamily="18" charset="0"/>
            </a:endParaRPr>
          </a:p>
        </p:txBody>
      </p:sp>
      <p:sp>
        <p:nvSpPr>
          <p:cNvPr id="4" name="Minus 3"/>
          <p:cNvSpPr/>
          <p:nvPr/>
        </p:nvSpPr>
        <p:spPr>
          <a:xfrm>
            <a:off x="-228600" y="990600"/>
            <a:ext cx="9601200" cy="533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43000" y="1371600"/>
            <a:ext cx="69328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Government Preparedness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</p:txBody>
      </p:sp>
      <p:pic>
        <p:nvPicPr>
          <p:cNvPr id="6" name="Picture 5" descr="gas station ines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09800"/>
            <a:ext cx="2590800" cy="2195869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7" name="Picture 6" descr="powerpol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800" y="2286000"/>
            <a:ext cx="2895600" cy="2083968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Rockwell" pitchFamily="18" charset="0"/>
              </a:rPr>
              <a:t>Annotated Bibliography</a:t>
            </a:r>
            <a:endParaRPr lang="en-US" dirty="0">
              <a:latin typeface="Rockwell" pitchFamily="18" charset="0"/>
            </a:endParaRPr>
          </a:p>
        </p:txBody>
      </p:sp>
      <p:pic>
        <p:nvPicPr>
          <p:cNvPr id="4" name="Content Placeholder 3" descr="annotated bib 3-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14553"/>
            <a:ext cx="8229600" cy="449725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Rockwell" pitchFamily="18" charset="0"/>
              </a:rPr>
              <a:t>Final Research Report</a:t>
            </a:r>
            <a:endParaRPr lang="en-US" dirty="0">
              <a:latin typeface="Rockwell" pitchFamily="18" charset="0"/>
            </a:endParaRPr>
          </a:p>
        </p:txBody>
      </p:sp>
      <p:pic>
        <p:nvPicPr>
          <p:cNvPr id="4" name="Content Placeholder 3" descr="Final Research 1-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109107"/>
            <a:ext cx="8229600" cy="3508148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Rockwell" pitchFamily="18" charset="0"/>
              </a:rPr>
              <a:t>Final Research Report</a:t>
            </a:r>
            <a:endParaRPr lang="en-US" dirty="0"/>
          </a:p>
        </p:txBody>
      </p:sp>
      <p:pic>
        <p:nvPicPr>
          <p:cNvPr id="4" name="Content Placeholder 3" descr="Final Research 4-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103617"/>
            <a:ext cx="8229600" cy="3519129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Rockwell" pitchFamily="18" charset="0"/>
              </a:rPr>
              <a:t>Final Research Report</a:t>
            </a:r>
            <a:endParaRPr lang="en-US" dirty="0"/>
          </a:p>
        </p:txBody>
      </p:sp>
      <p:pic>
        <p:nvPicPr>
          <p:cNvPr id="4" name="Content Placeholder 3" descr="Final Research 7-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119251"/>
            <a:ext cx="8229600" cy="3487861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Rockwell" pitchFamily="18" charset="0"/>
              </a:rPr>
              <a:t>Final Research Report</a:t>
            </a:r>
            <a:endParaRPr lang="en-US" dirty="0"/>
          </a:p>
        </p:txBody>
      </p:sp>
      <p:pic>
        <p:nvPicPr>
          <p:cNvPr id="4" name="Content Placeholder 3" descr="Final Research 10-1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102824"/>
            <a:ext cx="8229600" cy="3520714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Rockwell" pitchFamily="18" charset="0"/>
              </a:rPr>
              <a:t>Final Research Report</a:t>
            </a:r>
            <a:endParaRPr lang="en-US" dirty="0"/>
          </a:p>
        </p:txBody>
      </p:sp>
      <p:pic>
        <p:nvPicPr>
          <p:cNvPr id="4" name="Content Placeholder 3" descr="Final Research 13-1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105961"/>
            <a:ext cx="8229600" cy="351444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Rockwell" pitchFamily="18" charset="0"/>
              </a:rPr>
              <a:t>Final Research Report</a:t>
            </a:r>
            <a:endParaRPr lang="en-US" dirty="0"/>
          </a:p>
        </p:txBody>
      </p:sp>
      <p:pic>
        <p:nvPicPr>
          <p:cNvPr id="4" name="Content Placeholder 3" descr="Final Research 16-1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113775"/>
            <a:ext cx="8229600" cy="3498812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Rockwell" pitchFamily="18" charset="0"/>
              </a:rPr>
              <a:t>Final Research Report</a:t>
            </a:r>
            <a:endParaRPr lang="en-US" dirty="0"/>
          </a:p>
        </p:txBody>
      </p:sp>
      <p:pic>
        <p:nvPicPr>
          <p:cNvPr id="4" name="Content Placeholder 3" descr="Final Research 19-2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108300"/>
            <a:ext cx="8229600" cy="350976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Rockwell" pitchFamily="18" charset="0"/>
              </a:rPr>
              <a:t>Final Research Report</a:t>
            </a:r>
            <a:endParaRPr lang="en-US" dirty="0"/>
          </a:p>
        </p:txBody>
      </p:sp>
      <p:pic>
        <p:nvPicPr>
          <p:cNvPr id="4" name="Content Placeholder 3" descr="Final Research 22-2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209800"/>
            <a:ext cx="8229600" cy="3481543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Rockwell" pitchFamily="18" charset="0"/>
              </a:rPr>
              <a:t>Final Research Report</a:t>
            </a:r>
            <a:endParaRPr lang="en-US" dirty="0"/>
          </a:p>
        </p:txBody>
      </p:sp>
      <p:pic>
        <p:nvPicPr>
          <p:cNvPr id="4" name="Content Placeholder 3" descr="Final Research 2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0334" y="1600200"/>
            <a:ext cx="3523332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>
                <a:latin typeface="Rockwell" pitchFamily="18" charset="0"/>
              </a:rPr>
              <a:t>Brainstorm</a:t>
            </a:r>
            <a:endParaRPr lang="en-US" dirty="0">
              <a:latin typeface="Rockwell" pitchFamily="18" charset="0"/>
            </a:endParaRPr>
          </a:p>
        </p:txBody>
      </p:sp>
      <p:pic>
        <p:nvPicPr>
          <p:cNvPr id="6" name="Content Placeholder 5" descr="brainstor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371600"/>
            <a:ext cx="7518180" cy="4525963"/>
          </a:xfrm>
          <a:ln w="19050"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Rockwell" pitchFamily="18" charset="0"/>
              </a:rPr>
              <a:t>Reflection</a:t>
            </a:r>
            <a:endParaRPr lang="en-US" dirty="0">
              <a:latin typeface="Rockwell" pitchFamily="18" charset="0"/>
            </a:endParaRPr>
          </a:p>
        </p:txBody>
      </p:sp>
      <p:pic>
        <p:nvPicPr>
          <p:cNvPr id="4" name="Content Placeholder 3" descr="Reflection 1-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00200"/>
            <a:ext cx="8229600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Rockwell" pitchFamily="18" charset="0"/>
              </a:rPr>
              <a:t>Outline Order</a:t>
            </a:r>
            <a:endParaRPr lang="en-US" dirty="0">
              <a:latin typeface="Rockwell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70000" lnSpcReduction="20000"/>
          </a:bodyPr>
          <a:lstStyle/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latin typeface="Rockwell" pitchFamily="18" charset="0"/>
              </a:rPr>
              <a:t>Cover page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latin typeface="Rockwell" pitchFamily="18" charset="0"/>
              </a:rPr>
              <a:t>Abstract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latin typeface="Rockwell" pitchFamily="18" charset="0"/>
              </a:rPr>
              <a:t>Introduction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latin typeface="Rockwell" pitchFamily="18" charset="0"/>
              </a:rPr>
              <a:t>Thesis: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latin typeface="Rockwell" pitchFamily="18" charset="0"/>
              </a:rPr>
              <a:t>Body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latin typeface="Rockwell" pitchFamily="18" charset="0"/>
              </a:rPr>
              <a:t>Paragraph 1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dirty="0" smtClean="0">
                <a:latin typeface="Rockwell" pitchFamily="18" charset="0"/>
              </a:rPr>
              <a:t>Topic  Sentence: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latin typeface="Rockwell" pitchFamily="18" charset="0"/>
              </a:rPr>
              <a:t>Paragraph 2: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dirty="0" smtClean="0">
                <a:latin typeface="Rockwell" pitchFamily="18" charset="0"/>
              </a:rPr>
              <a:t>Topic Sentence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latin typeface="Rockwell" pitchFamily="18" charset="0"/>
              </a:rPr>
              <a:t>Paragraph 3: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dirty="0" smtClean="0">
                <a:latin typeface="Rockwell" pitchFamily="18" charset="0"/>
              </a:rPr>
              <a:t>Topic Sentence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latin typeface="Rockwell" pitchFamily="18" charset="0"/>
              </a:rPr>
              <a:t>Conclusion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latin typeface="Rockwell" pitchFamily="18" charset="0"/>
              </a:rPr>
              <a:t>References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latin typeface="Rockwell" pitchFamily="18" charset="0"/>
              </a:rPr>
              <a:t>Appendix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endParaRPr lang="en-US" dirty="0" smtClean="0">
              <a:latin typeface="Rockwell" pitchFamily="18" charset="0"/>
            </a:endParaRP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endParaRPr lang="en-US" dirty="0" smtClean="0">
              <a:latin typeface="Rockwell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Rockwell" pitchFamily="18" charset="0"/>
              </a:rPr>
              <a:t>Research Proposal Essay</a:t>
            </a:r>
            <a:endParaRPr lang="en-US" dirty="0">
              <a:latin typeface="Rockwell" pitchFamily="18" charset="0"/>
            </a:endParaRPr>
          </a:p>
        </p:txBody>
      </p:sp>
      <p:pic>
        <p:nvPicPr>
          <p:cNvPr id="4" name="Content Placeholder 3" descr="proposal pic 1-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295400"/>
            <a:ext cx="8229600" cy="4818867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Rockwell" pitchFamily="18" charset="0"/>
              </a:rPr>
              <a:t>Research Proposal Essay</a:t>
            </a:r>
            <a:endParaRPr lang="en-US" dirty="0">
              <a:latin typeface="Rockwell" pitchFamily="18" charset="0"/>
            </a:endParaRPr>
          </a:p>
        </p:txBody>
      </p:sp>
      <p:pic>
        <p:nvPicPr>
          <p:cNvPr id="4" name="Content Placeholder 3" descr="proposal pic 3-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09128"/>
            <a:ext cx="8229600" cy="450810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Rockwell" pitchFamily="18" charset="0"/>
              </a:rPr>
              <a:t>Research Proposal Essay</a:t>
            </a:r>
            <a:endParaRPr lang="en-US" dirty="0">
              <a:latin typeface="Rockwell" pitchFamily="18" charset="0"/>
            </a:endParaRPr>
          </a:p>
        </p:txBody>
      </p:sp>
      <p:pic>
        <p:nvPicPr>
          <p:cNvPr id="4" name="Content Placeholder 3" descr="proposal pic 5-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0691" y="1600200"/>
            <a:ext cx="8222618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Rockwell" pitchFamily="18" charset="0"/>
              </a:rPr>
              <a:t>Research Proposal Essay</a:t>
            </a:r>
            <a:endParaRPr lang="en-US" dirty="0">
              <a:latin typeface="Rockwell" pitchFamily="18" charset="0"/>
            </a:endParaRPr>
          </a:p>
        </p:txBody>
      </p:sp>
      <p:pic>
        <p:nvPicPr>
          <p:cNvPr id="4" name="Content Placeholder 3" descr="proposal 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5562" y="1600200"/>
            <a:ext cx="4132876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0" y="2667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S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C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H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E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D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U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L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752600" y="914400"/>
          <a:ext cx="7162800" cy="4938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74"/>
                <a:gridCol w="5854926"/>
              </a:tblGrid>
              <a:tr h="276629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Week</a:t>
                      </a:r>
                      <a:r>
                        <a:rPr lang="en-US" sz="1200" b="1" baseline="0" dirty="0" smtClean="0"/>
                        <a:t> 1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Find</a:t>
                      </a:r>
                      <a:r>
                        <a:rPr lang="en-US" sz="1200" baseline="0" dirty="0" smtClean="0"/>
                        <a:t> Research Topic/Research Question</a:t>
                      </a:r>
                      <a:endParaRPr lang="en-US" sz="1200" dirty="0"/>
                    </a:p>
                  </a:txBody>
                  <a:tcPr/>
                </a:tc>
              </a:tr>
              <a:tr h="276629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Week 2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Proposal Prompt</a:t>
                      </a:r>
                      <a:endParaRPr lang="en-US" sz="1200" dirty="0"/>
                    </a:p>
                  </a:txBody>
                  <a:tcPr/>
                </a:tc>
              </a:tr>
              <a:tr h="276629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Week 3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Create</a:t>
                      </a:r>
                      <a:r>
                        <a:rPr lang="en-US" sz="1200" baseline="0" dirty="0" smtClean="0"/>
                        <a:t> a thesis and outline</a:t>
                      </a:r>
                      <a:endParaRPr lang="en-US" sz="1200" dirty="0"/>
                    </a:p>
                  </a:txBody>
                  <a:tcPr/>
                </a:tc>
              </a:tr>
              <a:tr h="403418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Week 4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Make survey and interview questions</a:t>
                      </a:r>
                    </a:p>
                  </a:txBody>
                  <a:tcPr/>
                </a:tc>
              </a:tr>
              <a:tr h="276629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Week 5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Update Schedule,</a:t>
                      </a:r>
                      <a:r>
                        <a:rPr lang="en-US" sz="1200" baseline="0" dirty="0" smtClean="0"/>
                        <a:t> Write Process Essay</a:t>
                      </a:r>
                      <a:endParaRPr lang="en-US" sz="1200" dirty="0"/>
                    </a:p>
                  </a:txBody>
                  <a:tcPr/>
                </a:tc>
              </a:tr>
              <a:tr h="691574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Week 6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Plan, Draft, and Revise Essay, Work on Reference/Bibliography</a:t>
                      </a:r>
                    </a:p>
                    <a:p>
                      <a:r>
                        <a:rPr lang="en-US" sz="1200" dirty="0" smtClean="0"/>
                        <a:t>Submit</a:t>
                      </a:r>
                      <a:r>
                        <a:rPr lang="en-US" sz="1200" baseline="0" dirty="0" smtClean="0"/>
                        <a:t>: Process Essay hard copy</a:t>
                      </a:r>
                    </a:p>
                    <a:p>
                      <a:r>
                        <a:rPr lang="en-US" sz="1200" baseline="0" dirty="0" smtClean="0"/>
                        <a:t>Work on Descriptive Essay</a:t>
                      </a:r>
                      <a:endParaRPr lang="en-US" sz="1200" dirty="0"/>
                    </a:p>
                  </a:txBody>
                  <a:tcPr/>
                </a:tc>
              </a:tr>
              <a:tr h="484102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Week 7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Review and Revise intro and conclusions in APA</a:t>
                      </a:r>
                      <a:r>
                        <a:rPr lang="en-US" sz="1200" baseline="0" dirty="0" smtClean="0"/>
                        <a:t> Style</a:t>
                      </a:r>
                    </a:p>
                    <a:p>
                      <a:r>
                        <a:rPr lang="en-US" sz="1200" baseline="0" dirty="0" smtClean="0"/>
                        <a:t>Interview: Mayor 11/12</a:t>
                      </a:r>
                      <a:endParaRPr lang="en-US" sz="1200" dirty="0"/>
                    </a:p>
                  </a:txBody>
                  <a:tcPr/>
                </a:tc>
              </a:tr>
              <a:tr h="484102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Week 8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Final Descriptive</a:t>
                      </a:r>
                      <a:r>
                        <a:rPr lang="en-US" sz="1200" baseline="0" dirty="0" smtClean="0"/>
                        <a:t> essay hard copy due</a:t>
                      </a:r>
                    </a:p>
                    <a:p>
                      <a:r>
                        <a:rPr lang="en-US" sz="1200" baseline="0" dirty="0" smtClean="0"/>
                        <a:t>Create a compare and contrast outline</a:t>
                      </a:r>
                      <a:endParaRPr lang="en-US" sz="1200" dirty="0"/>
                    </a:p>
                  </a:txBody>
                  <a:tcPr/>
                </a:tc>
              </a:tr>
              <a:tr h="484102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Week 9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Compare</a:t>
                      </a:r>
                      <a:r>
                        <a:rPr lang="en-US" sz="1200" baseline="0" dirty="0" smtClean="0"/>
                        <a:t> and contrast rough draft, info-graph</a:t>
                      </a:r>
                    </a:p>
                    <a:p>
                      <a:r>
                        <a:rPr lang="en-US" sz="1200" baseline="0" dirty="0" smtClean="0"/>
                        <a:t>Interview: Parks and </a:t>
                      </a:r>
                      <a:r>
                        <a:rPr lang="en-US" sz="1200" baseline="0" dirty="0" err="1" smtClean="0"/>
                        <a:t>Rec</a:t>
                      </a:r>
                      <a:r>
                        <a:rPr lang="en-US" sz="1200" baseline="0" dirty="0" smtClean="0"/>
                        <a:t>: 11/25</a:t>
                      </a:r>
                    </a:p>
                  </a:txBody>
                  <a:tcPr/>
                </a:tc>
              </a:tr>
              <a:tr h="456354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Week 10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Interview Governor: 11/30</a:t>
                      </a:r>
                    </a:p>
                    <a:p>
                      <a:r>
                        <a:rPr lang="en-US" sz="1200" dirty="0" err="1" smtClean="0"/>
                        <a:t>Infograph</a:t>
                      </a:r>
                      <a:r>
                        <a:rPr lang="en-US" sz="1200" dirty="0" smtClean="0"/>
                        <a:t>, Peer</a:t>
                      </a:r>
                      <a:r>
                        <a:rPr lang="en-US" sz="1200" baseline="0" dirty="0" smtClean="0"/>
                        <a:t> Review and instructor review, Final Research submit</a:t>
                      </a:r>
                      <a:endParaRPr lang="en-US" sz="1200" dirty="0"/>
                    </a:p>
                  </a:txBody>
                  <a:tcPr/>
                </a:tc>
              </a:tr>
              <a:tr h="276629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Week 11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Reflection</a:t>
                      </a:r>
                      <a:r>
                        <a:rPr lang="en-US" sz="1200" baseline="0" dirty="0" smtClean="0"/>
                        <a:t> on Process</a:t>
                      </a:r>
                      <a:endParaRPr lang="en-US" sz="1200" dirty="0"/>
                    </a:p>
                  </a:txBody>
                  <a:tcPr/>
                </a:tc>
              </a:tr>
              <a:tr h="276629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Week 12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Reflection</a:t>
                      </a:r>
                      <a:r>
                        <a:rPr lang="en-US" sz="1200" baseline="0" dirty="0" smtClean="0"/>
                        <a:t> on Process due, E-Portfolio, Final Research Draft </a:t>
                      </a:r>
                      <a:endParaRPr lang="en-US" sz="1200" dirty="0"/>
                    </a:p>
                  </a:txBody>
                  <a:tcPr/>
                </a:tc>
              </a:tr>
              <a:tr h="223248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Week 13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Website</a:t>
                      </a:r>
                      <a:r>
                        <a:rPr lang="en-US" sz="1200" baseline="0" dirty="0" smtClean="0"/>
                        <a:t> upload, E-portfolio, final research draft, reflection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Rockwell" pitchFamily="18" charset="0"/>
              </a:rPr>
              <a:t>Annotated Bibliography</a:t>
            </a:r>
            <a:endParaRPr lang="en-US" dirty="0">
              <a:latin typeface="Rockwell" pitchFamily="18" charset="0"/>
            </a:endParaRPr>
          </a:p>
        </p:txBody>
      </p:sp>
      <p:pic>
        <p:nvPicPr>
          <p:cNvPr id="4" name="Content Placeholder 3" descr="Annotated bib 1-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09128"/>
            <a:ext cx="8229600" cy="4508106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231</Words>
  <Application>Microsoft Office PowerPoint</Application>
  <PresentationFormat>On-screen Show (4:3)</PresentationFormat>
  <Paragraphs>70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Research Project: E-Portfolio</vt:lpstr>
      <vt:lpstr>Brainstorm</vt:lpstr>
      <vt:lpstr>Outline Order</vt:lpstr>
      <vt:lpstr>Research Proposal Essay</vt:lpstr>
      <vt:lpstr>Research Proposal Essay</vt:lpstr>
      <vt:lpstr>Research Proposal Essay</vt:lpstr>
      <vt:lpstr>Research Proposal Essay</vt:lpstr>
      <vt:lpstr>S C H E D U L E</vt:lpstr>
      <vt:lpstr>Annotated Bibliography</vt:lpstr>
      <vt:lpstr>Annotated Bibliography</vt:lpstr>
      <vt:lpstr>Final Research Report</vt:lpstr>
      <vt:lpstr>Final Research Report</vt:lpstr>
      <vt:lpstr>Final Research Report</vt:lpstr>
      <vt:lpstr>Final Research Report</vt:lpstr>
      <vt:lpstr>Final Research Report</vt:lpstr>
      <vt:lpstr>Final Research Report</vt:lpstr>
      <vt:lpstr>Final Research Report</vt:lpstr>
      <vt:lpstr>Final Research Report</vt:lpstr>
      <vt:lpstr>Final Research Report</vt:lpstr>
      <vt:lpstr>Reflection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Proj: E-Portfolio</dc:title>
  <dc:creator>Elton Castro</dc:creator>
  <cp:lastModifiedBy>Elton Castro</cp:lastModifiedBy>
  <cp:revision>7</cp:revision>
  <dcterms:created xsi:type="dcterms:W3CDTF">2015-12-21T05:28:44Z</dcterms:created>
  <dcterms:modified xsi:type="dcterms:W3CDTF">2015-12-22T00:26:38Z</dcterms:modified>
</cp:coreProperties>
</file>