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Project: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Rizzalyn R. Janairo</a:t>
            </a:r>
          </a:p>
          <a:p>
            <a:r>
              <a:rPr lang="en-US" dirty="0" smtClean="0"/>
              <a:t>English Composition II, Section 1</a:t>
            </a:r>
            <a:br>
              <a:rPr lang="en-US" dirty="0" smtClean="0"/>
            </a:br>
            <a:r>
              <a:rPr lang="en-US" dirty="0" smtClean="0"/>
              <a:t>Dr. Kimberly Bunts – Anderson </a:t>
            </a:r>
          </a:p>
          <a:p>
            <a:r>
              <a:rPr lang="en-US" dirty="0" smtClean="0"/>
              <a:t>December 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2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Collect data at least with the same amount of people for each group of respondents.</a:t>
            </a:r>
          </a:p>
          <a:p>
            <a:r>
              <a:rPr lang="en-US" dirty="0" smtClean="0"/>
              <a:t>Letters-to-Experts</a:t>
            </a:r>
          </a:p>
          <a:p>
            <a:pPr lvl="1"/>
            <a:r>
              <a:rPr lang="en-US" dirty="0" smtClean="0"/>
              <a:t>Follow – up on each expert and send more to other experts.</a:t>
            </a:r>
          </a:p>
          <a:p>
            <a:r>
              <a:rPr lang="en-US" dirty="0" smtClean="0"/>
              <a:t>Interview</a:t>
            </a:r>
          </a:p>
          <a:p>
            <a:pPr lvl="1"/>
            <a:r>
              <a:rPr lang="en-US" dirty="0" smtClean="0"/>
              <a:t>Make a schedule, date and time, of when to meet for an interview to discuss about the research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8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Personal Mistakes / Suggestions to Improve on the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TIME</a:t>
            </a:r>
          </a:p>
          <a:p>
            <a:pPr lvl="1"/>
            <a:r>
              <a:rPr lang="en-US" dirty="0" smtClean="0"/>
              <a:t>Schedules – Help keep track of receiving/collecting data and when to start writing about the research topic.</a:t>
            </a:r>
          </a:p>
          <a:p>
            <a:pPr lvl="1"/>
            <a:r>
              <a:rPr lang="en-US" b="1" dirty="0" smtClean="0"/>
              <a:t>The amount of time used to collect data is the same in order to analyze the data.</a:t>
            </a:r>
          </a:p>
          <a:p>
            <a:r>
              <a:rPr lang="en-US" b="1" dirty="0" smtClean="0"/>
              <a:t>Feeling Disappointed</a:t>
            </a:r>
          </a:p>
          <a:p>
            <a:r>
              <a:rPr lang="en-US" dirty="0" smtClean="0"/>
              <a:t>Things I would have done differently</a:t>
            </a:r>
          </a:p>
          <a:p>
            <a:r>
              <a:rPr lang="en-US" dirty="0" smtClean="0"/>
              <a:t>Things I would have improved on</a:t>
            </a:r>
          </a:p>
        </p:txBody>
      </p:sp>
    </p:spTree>
    <p:extLst>
      <p:ext uri="{BB962C8B-B14F-4D97-AF65-F5344CB8AC3E}">
        <p14:creationId xmlns:p14="http://schemas.microsoft.com/office/powerpoint/2010/main" val="135329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hard to identify if physical activity has decreased due to different perspectives.</a:t>
            </a:r>
          </a:p>
          <a:p>
            <a:pPr lvl="1"/>
            <a:r>
              <a:rPr lang="en-US" dirty="0" smtClean="0"/>
              <a:t>Ms. Amber said physical activity has increased.</a:t>
            </a:r>
          </a:p>
          <a:p>
            <a:pPr lvl="1"/>
            <a:r>
              <a:rPr lang="en-US" dirty="0" smtClean="0"/>
              <a:t>Articles and studies show that people are not performing physical activity.</a:t>
            </a:r>
          </a:p>
          <a:p>
            <a:r>
              <a:rPr lang="en-US" dirty="0" smtClean="0"/>
              <a:t>Physical activity for young children is important to develop motor and sensory skills.</a:t>
            </a:r>
          </a:p>
          <a:p>
            <a:r>
              <a:rPr lang="en-US" dirty="0" smtClean="0"/>
              <a:t>Pre-obesity could be exposed to children, even those who are still in elementary.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7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Question: For the last two years in the Commonwealth of the Northern Mariana Islands (CNMI), has physical activity decreased?</a:t>
            </a:r>
          </a:p>
          <a:p>
            <a:r>
              <a:rPr lang="en-US" dirty="0" smtClean="0"/>
              <a:t>I have chosen this topic due to being an interesting topic and I felt that awareness should be spread if physical activities was decreasing.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1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14" y="403754"/>
            <a:ext cx="6641486" cy="1056875"/>
          </a:xfrm>
        </p:spPr>
        <p:txBody>
          <a:bodyPr/>
          <a:lstStyle/>
          <a:p>
            <a:pPr algn="r"/>
            <a:r>
              <a:rPr lang="en-US" dirty="0" smtClean="0"/>
              <a:t>Tentative Schedules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220430"/>
              </p:ext>
            </p:extLst>
          </p:nvPr>
        </p:nvGraphicFramePr>
        <p:xfrm>
          <a:off x="190499" y="1365379"/>
          <a:ext cx="874712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563"/>
                <a:gridCol w="4373563"/>
              </a:tblGrid>
              <a:tr h="3735387">
                <a:tc>
                  <a:txBody>
                    <a:bodyPr/>
                    <a:lstStyle/>
                    <a:p>
                      <a:r>
                        <a:rPr lang="en-US" i="0" u="sng" dirty="0" smtClean="0"/>
                        <a:t>RESEARCH</a:t>
                      </a:r>
                      <a:r>
                        <a:rPr lang="en-US" i="0" u="sng" baseline="0" dirty="0" smtClean="0"/>
                        <a:t> SCHEDULE</a:t>
                      </a:r>
                      <a:endParaRPr lang="en-US" i="0" u="sng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**Aug. 25 – 30 – Gather some information of</a:t>
                      </a:r>
                      <a:r>
                        <a:rPr lang="en-US" baseline="0" dirty="0" smtClean="0"/>
                        <a:t> whether physical activity is increasing or decreasing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**Sept. 2 – Research Proposal Rough Draft #1 Due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**Sept. 5 – 9 – Interviewing people on their thoughts about the physical activities happening here in the CNMI by asking friends and teachers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** Sept. 12 – 16 – Do surveys and questionnaire in different schools; also having formal interviews with certain 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WRITING</a:t>
                      </a:r>
                      <a:r>
                        <a:rPr lang="en-US" u="sng" baseline="0" dirty="0" smtClean="0"/>
                        <a:t> SCHEDULE</a:t>
                      </a:r>
                      <a:endParaRPr lang="en-US" u="sng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**Sept. 1 – Start writing about what I learned and gathered</a:t>
                      </a:r>
                      <a:r>
                        <a:rPr lang="en-US" baseline="0" dirty="0" smtClean="0"/>
                        <a:t> so far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**Sept. 6 – Add more information on rough draft and make corrections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**Sept. 17 – 19 – Add more information on rough draft and make corrections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**Sept. 20 – Final Revised Rough Draft #1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85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53338"/>
              </p:ext>
            </p:extLst>
          </p:nvPr>
        </p:nvGraphicFramePr>
        <p:xfrm>
          <a:off x="139548" y="0"/>
          <a:ext cx="888932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661"/>
                <a:gridCol w="4444661"/>
              </a:tblGrid>
              <a:tr h="6858001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RESEARCH SCHEDULE</a:t>
                      </a:r>
                    </a:p>
                    <a:p>
                      <a:endParaRPr lang="en-US" sz="1200" u="sng" dirty="0" smtClean="0"/>
                    </a:p>
                    <a:p>
                      <a:r>
                        <a:rPr lang="en-US" sz="1200" u="none" dirty="0" smtClean="0"/>
                        <a:t>**Aug. 25 – 30 – Gather</a:t>
                      </a:r>
                      <a:r>
                        <a:rPr lang="en-US" sz="1200" u="none" baseline="0" dirty="0" smtClean="0"/>
                        <a:t> some information of whether physical activity is increasing or decreasing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**Sept. 2 – Research Proposal Rough Draft #1 Due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**Sept. 29 – Created Pilot Survey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**Oct. 9 – Created Final Survey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**Oct. 19 – List of Experts for Letters-to-Experts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**Oct. 24 – 31 – Contact with Ms. </a:t>
                      </a:r>
                      <a:r>
                        <a:rPr lang="en-US" sz="1200" u="none" baseline="0" dirty="0" err="1" smtClean="0"/>
                        <a:t>Mendiola</a:t>
                      </a:r>
                      <a:r>
                        <a:rPr lang="en-US" sz="1200" u="none" baseline="0" dirty="0" smtClean="0"/>
                        <a:t> from one of the Letters-to-Experts recipients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**Oct. 31 – Interview with Ms. </a:t>
                      </a:r>
                      <a:r>
                        <a:rPr lang="en-US" sz="1200" u="none" baseline="0" dirty="0" err="1" smtClean="0"/>
                        <a:t>Mendiola</a:t>
                      </a:r>
                      <a:r>
                        <a:rPr lang="en-US" sz="1200" u="none" baseline="0" dirty="0" smtClean="0"/>
                        <a:t>, one of the Letters-to-Experts recipients</a:t>
                      </a:r>
                    </a:p>
                    <a:p>
                      <a:endParaRPr lang="en-US" sz="1200" u="none" dirty="0" smtClean="0"/>
                    </a:p>
                    <a:p>
                      <a:r>
                        <a:rPr lang="en-US" sz="1200" u="none" dirty="0" smtClean="0"/>
                        <a:t>**Nov. 2 – Found Articles</a:t>
                      </a:r>
                      <a:r>
                        <a:rPr lang="en-US" sz="1200" u="none" baseline="0" dirty="0" smtClean="0"/>
                        <a:t> for Literature Review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**Sept. 5 – Nov. 28 – Received responses from respondents for survey</a:t>
                      </a:r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WRITING</a:t>
                      </a:r>
                      <a:r>
                        <a:rPr lang="en-US" sz="1200" u="sng" baseline="0" dirty="0" smtClean="0"/>
                        <a:t> SCHEDULE</a:t>
                      </a:r>
                    </a:p>
                    <a:p>
                      <a:endParaRPr lang="en-US" sz="1200" u="sng" baseline="0" dirty="0" smtClean="0"/>
                    </a:p>
                    <a:p>
                      <a:r>
                        <a:rPr lang="en-US" sz="1200" u="none" dirty="0" smtClean="0"/>
                        <a:t>**Sept. 1 – Start writing what I learned and gathered</a:t>
                      </a:r>
                      <a:r>
                        <a:rPr lang="en-US" sz="1200" u="none" baseline="0" dirty="0" smtClean="0"/>
                        <a:t> so far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**Sept. 6 – Add more information on rough draft and make corrections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**Sept. 17 – 19 – Add more information on rough draft and make corrections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**Sept. 20 – Final Revised Rough Draft #1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**Oct. 18 – First Draft of Letter-to-Expert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**Oct. 19 – Letter-to-Expert Approved by Dr. Kimberly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**Oct. 21 – 22 – Sent Letters-to-Experts to Recipients (On-Island)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 Oct. 26 – Sent an assistance request to Ms. </a:t>
                      </a:r>
                      <a:r>
                        <a:rPr lang="en-US" sz="1200" u="none" baseline="0" dirty="0" err="1" smtClean="0"/>
                        <a:t>Cherlyn</a:t>
                      </a:r>
                      <a:r>
                        <a:rPr lang="en-US" sz="1200" u="none" baseline="0" dirty="0" smtClean="0"/>
                        <a:t> Cabrera, Principal of MHS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**Nov. 4 – Process Essay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**Nov. 9 – Sent Letters-to-Experts to Recipients (On-Island)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**Nov. 13 – Sent Letters-to-Experts to Recipients (Off-island)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**Nov. 14 – Outline for Literature Review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**Dec. 1 – Draft of Literature Review</a:t>
                      </a:r>
                    </a:p>
                    <a:p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**Dec. 2 – Final Draft of Research Project</a:t>
                      </a:r>
                      <a:endParaRPr lang="en-US" sz="12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49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260180"/>
            <a:ext cx="8222318" cy="1447800"/>
          </a:xfrm>
        </p:spPr>
        <p:txBody>
          <a:bodyPr/>
          <a:lstStyle/>
          <a:p>
            <a:r>
              <a:rPr lang="en-US" sz="3600" dirty="0" smtClean="0"/>
              <a:t>For the Last Two Years in the CNMI, Has Physical Activity Decreased?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Secondary Questions:</a:t>
            </a:r>
          </a:p>
          <a:p>
            <a:pPr lvl="1"/>
            <a:r>
              <a:rPr lang="en-US" dirty="0" smtClean="0"/>
              <a:t>Are there more people getting ill or having severe diseases due to the lack of physical activities?</a:t>
            </a:r>
          </a:p>
          <a:p>
            <a:pPr lvl="1"/>
            <a:r>
              <a:rPr lang="en-US" dirty="0" smtClean="0"/>
              <a:t>What are some of the causes that is hindering people from exercising? Hectic Schedules?</a:t>
            </a:r>
          </a:p>
          <a:p>
            <a:pPr lvl="1"/>
            <a:r>
              <a:rPr lang="en-US" dirty="0" smtClean="0"/>
              <a:t>Is the hot climate affecting the residents of the CNMI from exercising?</a:t>
            </a:r>
          </a:p>
          <a:p>
            <a:pPr lvl="1"/>
            <a:r>
              <a:rPr lang="en-US" dirty="0" smtClean="0"/>
              <a:t>Does technology have a correlation to physical activity decreasing in the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with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</a:p>
          <a:p>
            <a:r>
              <a:rPr lang="en-US" dirty="0" smtClean="0"/>
              <a:t>Letters-to-Experts with a brief questionnaire</a:t>
            </a:r>
          </a:p>
          <a:p>
            <a:r>
              <a:rPr lang="en-US" dirty="0" smtClean="0"/>
              <a:t>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4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67" y="3012142"/>
            <a:ext cx="8511745" cy="360630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Survey (Sept. 5 – Nov. 28)</a:t>
            </a:r>
          </a:p>
          <a:p>
            <a:pPr lvl="1"/>
            <a:r>
              <a:rPr lang="en-US" dirty="0"/>
              <a:t>Used </a:t>
            </a:r>
            <a:r>
              <a:rPr lang="en-US" dirty="0" err="1" smtClean="0"/>
              <a:t>www.surveymonkey.com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Made a pilot survey – 13 Respondents</a:t>
            </a:r>
          </a:p>
          <a:p>
            <a:pPr lvl="2"/>
            <a:r>
              <a:rPr lang="en-US" dirty="0"/>
              <a:t>Made a final </a:t>
            </a:r>
            <a:r>
              <a:rPr lang="en-US" dirty="0" smtClean="0"/>
              <a:t>survey </a:t>
            </a:r>
            <a:r>
              <a:rPr lang="en-US" dirty="0"/>
              <a:t>– 23 Respondents</a:t>
            </a:r>
          </a:p>
          <a:p>
            <a:pPr lvl="2"/>
            <a:r>
              <a:rPr lang="en-US" dirty="0"/>
              <a:t>Both Surveys were 10 questions</a:t>
            </a:r>
          </a:p>
          <a:p>
            <a:pPr lvl="2"/>
            <a:r>
              <a:rPr lang="en-US" dirty="0"/>
              <a:t>Categorized:</a:t>
            </a:r>
          </a:p>
          <a:p>
            <a:pPr lvl="3"/>
            <a:r>
              <a:rPr lang="en-US" dirty="0"/>
              <a:t>High School </a:t>
            </a:r>
            <a:r>
              <a:rPr lang="en-US" dirty="0" smtClean="0"/>
              <a:t>Students (7)</a:t>
            </a:r>
            <a:endParaRPr lang="en-US" dirty="0"/>
          </a:p>
          <a:p>
            <a:pPr lvl="3"/>
            <a:r>
              <a:rPr lang="en-US" dirty="0"/>
              <a:t>Peers &amp; Other NMC </a:t>
            </a:r>
            <a:r>
              <a:rPr lang="en-US" dirty="0" smtClean="0"/>
              <a:t>Students (13)</a:t>
            </a:r>
            <a:endParaRPr lang="en-US" dirty="0"/>
          </a:p>
          <a:p>
            <a:pPr lvl="3"/>
            <a:r>
              <a:rPr lang="en-US" dirty="0"/>
              <a:t>Adults: 19 Years Old &amp; </a:t>
            </a:r>
            <a:r>
              <a:rPr lang="en-US" dirty="0" smtClean="0"/>
              <a:t>Above (3)</a:t>
            </a:r>
          </a:p>
          <a:p>
            <a:r>
              <a:rPr lang="en-US" dirty="0" smtClean="0"/>
              <a:t>The student researcher was able to look through the responses, but was unable to analyze the data due to short amount of time and was still collecting data.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09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21" y="1385386"/>
            <a:ext cx="8534028" cy="52776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Letters-to-Experts with a brief questionnaire (Oct. 21 – Nov. 13)</a:t>
            </a:r>
          </a:p>
          <a:p>
            <a:pPr lvl="1"/>
            <a:r>
              <a:rPr lang="en-US" dirty="0" smtClean="0"/>
              <a:t>Sent to 9 Individuals</a:t>
            </a:r>
          </a:p>
          <a:p>
            <a:pPr lvl="1"/>
            <a:r>
              <a:rPr lang="en-US" dirty="0" smtClean="0"/>
              <a:t>Each recipient had a different letter.</a:t>
            </a:r>
          </a:p>
          <a:p>
            <a:pPr lvl="2"/>
            <a:r>
              <a:rPr lang="en-US" dirty="0" smtClean="0"/>
              <a:t>On-Island Recipients:</a:t>
            </a:r>
          </a:p>
          <a:p>
            <a:pPr lvl="3"/>
            <a:r>
              <a:rPr lang="en-US" dirty="0" smtClean="0"/>
              <a:t>Amber Lynn </a:t>
            </a:r>
            <a:r>
              <a:rPr lang="en-US" dirty="0" err="1" smtClean="0"/>
              <a:t>Mendiola</a:t>
            </a:r>
            <a:r>
              <a:rPr lang="en-US" dirty="0" smtClean="0"/>
              <a:t>, Chairwoman of Let’s Move Marianas</a:t>
            </a:r>
          </a:p>
          <a:p>
            <a:pPr lvl="3"/>
            <a:r>
              <a:rPr lang="en-US" dirty="0" err="1" smtClean="0"/>
              <a:t>Jeninifer</a:t>
            </a:r>
            <a:r>
              <a:rPr lang="en-US" dirty="0" smtClean="0"/>
              <a:t> Tanaka, DYS CSP Coordinator</a:t>
            </a:r>
          </a:p>
          <a:p>
            <a:pPr lvl="3"/>
            <a:r>
              <a:rPr lang="en-US" dirty="0" smtClean="0"/>
              <a:t>Vivian </a:t>
            </a:r>
            <a:r>
              <a:rPr lang="en-US" dirty="0" err="1" smtClean="0"/>
              <a:t>Sablan</a:t>
            </a:r>
            <a:r>
              <a:rPr lang="en-US" dirty="0" smtClean="0"/>
              <a:t>, DYS Head Administrator</a:t>
            </a:r>
          </a:p>
          <a:p>
            <a:pPr lvl="3"/>
            <a:r>
              <a:rPr lang="en-US" dirty="0" smtClean="0"/>
              <a:t>Diane Camacho, Executive Director of </a:t>
            </a:r>
            <a:r>
              <a:rPr lang="en-US" dirty="0" err="1" smtClean="0"/>
              <a:t>Ayuda</a:t>
            </a:r>
            <a:r>
              <a:rPr lang="en-US" dirty="0" smtClean="0"/>
              <a:t> Network Inc.</a:t>
            </a:r>
          </a:p>
          <a:p>
            <a:pPr lvl="2"/>
            <a:r>
              <a:rPr lang="en-US" dirty="0" smtClean="0"/>
              <a:t>Off-Island Recipients:</a:t>
            </a:r>
          </a:p>
          <a:p>
            <a:pPr lvl="3"/>
            <a:r>
              <a:rPr lang="en-US" dirty="0" smtClean="0"/>
              <a:t>Brandon Bean, CEO of Gold’s Gym</a:t>
            </a:r>
          </a:p>
          <a:p>
            <a:pPr lvl="3"/>
            <a:r>
              <a:rPr lang="en-US" dirty="0" err="1" smtClean="0"/>
              <a:t>Cassey</a:t>
            </a:r>
            <a:r>
              <a:rPr lang="en-US" dirty="0" smtClean="0"/>
              <a:t> Ho, Founder of </a:t>
            </a:r>
            <a:r>
              <a:rPr lang="en-US" dirty="0" err="1" smtClean="0"/>
              <a:t>Blogilates</a:t>
            </a:r>
            <a:endParaRPr lang="en-US" dirty="0" smtClean="0"/>
          </a:p>
          <a:p>
            <a:pPr lvl="3"/>
            <a:r>
              <a:rPr lang="en-US" dirty="0" smtClean="0"/>
              <a:t>Robin </a:t>
            </a:r>
            <a:r>
              <a:rPr lang="en-US" dirty="0" err="1" smtClean="0"/>
              <a:t>Schepper</a:t>
            </a:r>
            <a:r>
              <a:rPr lang="en-US" dirty="0" smtClean="0"/>
              <a:t>, Executive Director of Let’s Move </a:t>
            </a:r>
          </a:p>
          <a:p>
            <a:pPr lvl="3"/>
            <a:r>
              <a:rPr lang="en-US" dirty="0" smtClean="0"/>
              <a:t>Tim Cook, CEO of Apple Inc.</a:t>
            </a:r>
          </a:p>
          <a:p>
            <a:pPr lvl="1"/>
            <a:r>
              <a:rPr lang="en-US" dirty="0" smtClean="0"/>
              <a:t>Referred to one person (On-Island): Vivian </a:t>
            </a:r>
            <a:r>
              <a:rPr lang="en-US" dirty="0" smtClean="0">
                <a:sym typeface="Wingdings"/>
              </a:rPr>
              <a:t> Diane  Amber Lynn</a:t>
            </a:r>
          </a:p>
          <a:p>
            <a:pPr lvl="1"/>
            <a:r>
              <a:rPr lang="en-US" dirty="0" smtClean="0">
                <a:sym typeface="Wingdings"/>
              </a:rPr>
              <a:t>One response from Off-Island Recipients: Let’s Move 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39" y="1403912"/>
            <a:ext cx="8712285" cy="49968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Interview</a:t>
            </a:r>
          </a:p>
          <a:p>
            <a:pPr lvl="1"/>
            <a:r>
              <a:rPr lang="en-US" dirty="0" smtClean="0"/>
              <a:t>Had an approval to interview Mr. Benjamin Jones, former NMC: Personal Health Instructor, but was unable to interview him</a:t>
            </a:r>
          </a:p>
          <a:p>
            <a:pPr lvl="1"/>
            <a:r>
              <a:rPr lang="en-US" dirty="0" smtClean="0"/>
              <a:t>Unable to contact Mr. Jim Feger, MHS: Physical Education Instructor</a:t>
            </a:r>
          </a:p>
          <a:p>
            <a:pPr lvl="2"/>
            <a:r>
              <a:rPr lang="en-US" dirty="0" smtClean="0"/>
              <a:t>No more time</a:t>
            </a:r>
          </a:p>
          <a:p>
            <a:pPr lvl="1"/>
            <a:r>
              <a:rPr lang="en-US" dirty="0" smtClean="0"/>
              <a:t>Had an interview with Ms. Amber Lynn </a:t>
            </a:r>
            <a:r>
              <a:rPr lang="en-US" dirty="0" err="1" smtClean="0"/>
              <a:t>Mendiola</a:t>
            </a:r>
            <a:r>
              <a:rPr lang="en-US" dirty="0" smtClean="0"/>
              <a:t>, Chairwoman of Let’s Move Marianas in her office at CHC</a:t>
            </a:r>
          </a:p>
          <a:p>
            <a:pPr lvl="2"/>
            <a:r>
              <a:rPr lang="en-US" dirty="0" smtClean="0"/>
              <a:t>About 17 minutes Interview</a:t>
            </a:r>
          </a:p>
          <a:p>
            <a:pPr lvl="2"/>
            <a:r>
              <a:rPr lang="en-US" dirty="0" smtClean="0"/>
              <a:t>Opposed the researcher’s question</a:t>
            </a:r>
          </a:p>
          <a:p>
            <a:pPr lvl="2"/>
            <a:r>
              <a:rPr lang="en-US" dirty="0" smtClean="0"/>
              <a:t>Physical Activity has </a:t>
            </a:r>
            <a:r>
              <a:rPr lang="en-US" b="1" dirty="0" smtClean="0"/>
              <a:t>INCREASED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Due to gyms packed in the morning and night, people still walking/jogging/running at the sidewalk at Beach Road.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2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107</TotalTime>
  <Words>1157</Words>
  <Application>Microsoft Macintosh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Research Project: Presentation</vt:lpstr>
      <vt:lpstr>Introduction</vt:lpstr>
      <vt:lpstr>Tentative Schedules</vt:lpstr>
      <vt:lpstr>PowerPoint Presentation</vt:lpstr>
      <vt:lpstr>For the Last Two Years in the CNMI, Has Physical Activity Decreased?</vt:lpstr>
      <vt:lpstr>Investigating with the following:</vt:lpstr>
      <vt:lpstr>Results</vt:lpstr>
      <vt:lpstr>PowerPoint Presentation</vt:lpstr>
      <vt:lpstr>PowerPoint Presentation</vt:lpstr>
      <vt:lpstr>Improvements on Project</vt:lpstr>
      <vt:lpstr>Personal Mistakes / Suggestions to Improve on the Project</vt:lpstr>
      <vt:lpstr>Learned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2016-12-04T13:21:18Z</dcterms:created>
  <dcterms:modified xsi:type="dcterms:W3CDTF">2016-12-04T15:08:25Z</dcterms:modified>
</cp:coreProperties>
</file>