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5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Traits</a:t>
            </a:r>
            <a:r>
              <a:rPr lang="zh-CN" sz="2400" dirty="0"/>
              <a:t> </a:t>
            </a:r>
            <a:r>
              <a:rPr lang="en-US" sz="2400" dirty="0"/>
              <a:t>for</a:t>
            </a:r>
            <a:r>
              <a:rPr lang="zh-CN" sz="2400" dirty="0"/>
              <a:t> </a:t>
            </a:r>
            <a:r>
              <a:rPr lang="en-US" sz="2400" dirty="0"/>
              <a:t>Being</a:t>
            </a:r>
            <a:r>
              <a:rPr lang="zh-CN" sz="2400" dirty="0"/>
              <a:t> </a:t>
            </a:r>
            <a:r>
              <a:rPr lang="en-US" sz="2400" dirty="0"/>
              <a:t>a</a:t>
            </a:r>
            <a:r>
              <a:rPr lang="zh-CN" sz="2400" dirty="0"/>
              <a:t> </a:t>
            </a:r>
            <a:r>
              <a:rPr lang="en-US" sz="2400" dirty="0"/>
              <a:t>Successful</a:t>
            </a:r>
            <a:r>
              <a:rPr lang="zh-CN" sz="2400" dirty="0"/>
              <a:t> </a:t>
            </a:r>
            <a:r>
              <a:rPr lang="en-US" sz="2400" dirty="0"/>
              <a:t>Entrepreneur</a:t>
            </a:r>
          </a:p>
          <a:p>
            <a:pPr>
              <a:defRPr/>
            </a:pPr>
            <a:r>
              <a:rPr lang="zh-CN" sz="1800" dirty="0" smtClean="0"/>
              <a:t>(</a:t>
            </a:r>
            <a:r>
              <a:rPr lang="en-US" altLang="zh-CN" sz="1800" dirty="0" smtClean="0"/>
              <a:t>Results</a:t>
            </a:r>
            <a:r>
              <a:rPr lang="zh-CN" altLang="en-US" sz="1800" dirty="0" smtClean="0"/>
              <a:t> </a:t>
            </a:r>
            <a:r>
              <a:rPr lang="en-US" sz="1800" dirty="0" smtClean="0"/>
              <a:t>of</a:t>
            </a:r>
            <a:r>
              <a:rPr lang="zh-CN" altLang="en-US" sz="1800" dirty="0" smtClean="0"/>
              <a:t> </a:t>
            </a:r>
            <a:r>
              <a:rPr lang="en-US" sz="1800" dirty="0" smtClean="0"/>
              <a:t>holistic</a:t>
            </a:r>
            <a:r>
              <a:rPr lang="zh-CN" altLang="en-US" sz="1800" dirty="0" smtClean="0"/>
              <a:t> </a:t>
            </a:r>
            <a:r>
              <a:rPr lang="en-US" sz="1800" dirty="0" smtClean="0"/>
              <a:t>researches</a:t>
            </a:r>
            <a:r>
              <a:rPr lang="zh-CN" sz="1800" dirty="0"/>
              <a:t>)</a:t>
            </a:r>
            <a:endParaRPr lang="en-US" sz="1800" dirty="0"/>
          </a:p>
        </c:rich>
      </c:tx>
      <c:layout>
        <c:manualLayout>
          <c:xMode val="edge"/>
          <c:yMode val="edge"/>
          <c:x val="0.188312335958005"/>
          <c:y val="0.00081595987429088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列1</c:v>
                </c:pt>
              </c:strCache>
            </c:strRef>
          </c:tx>
          <c:invertIfNegative val="0"/>
          <c:cat>
            <c:strRef>
              <c:f>工作表1!$A$2:$A$16</c:f>
              <c:strCache>
                <c:ptCount val="15"/>
                <c:pt idx="0">
                  <c:v>Passion/Drive</c:v>
                </c:pt>
                <c:pt idx="1">
                  <c:v>Self-Discipline</c:v>
                </c:pt>
                <c:pt idx="2">
                  <c:v>Risk Taking</c:v>
                </c:pt>
                <c:pt idx="3">
                  <c:v>Hard-Working</c:v>
                </c:pt>
                <c:pt idx="4">
                  <c:v>Communication/Social</c:v>
                </c:pt>
                <c:pt idx="5">
                  <c:v>Flexibility</c:v>
                </c:pt>
                <c:pt idx="6">
                  <c:v>Vision</c:v>
                </c:pt>
                <c:pt idx="7">
                  <c:v>Resilience/Adoptivity</c:v>
                </c:pt>
                <c:pt idx="8">
                  <c:v>Confident</c:v>
                </c:pt>
                <c:pt idx="9">
                  <c:v>Creativety</c:v>
                </c:pt>
                <c:pt idx="10">
                  <c:v>Intelligent</c:v>
                </c:pt>
                <c:pt idx="11">
                  <c:v>Integrity</c:v>
                </c:pt>
                <c:pt idx="12">
                  <c:v>Perseverance</c:v>
                </c:pt>
                <c:pt idx="13">
                  <c:v>Curious</c:v>
                </c:pt>
                <c:pt idx="14">
                  <c:v>Grateful</c:v>
                </c:pt>
              </c:strCache>
            </c:strRef>
          </c:cat>
          <c:val>
            <c:numRef>
              <c:f>工作表1!$B$2:$B$16</c:f>
              <c:numCache>
                <c:formatCode>General</c:formatCode>
                <c:ptCount val="15"/>
                <c:pt idx="0">
                  <c:v>14.0</c:v>
                </c:pt>
                <c:pt idx="1">
                  <c:v>12.0</c:v>
                </c:pt>
                <c:pt idx="2">
                  <c:v>11.0</c:v>
                </c:pt>
                <c:pt idx="3">
                  <c:v>10.0</c:v>
                </c:pt>
                <c:pt idx="4">
                  <c:v>10.0</c:v>
                </c:pt>
                <c:pt idx="5">
                  <c:v>8.0</c:v>
                </c:pt>
                <c:pt idx="6">
                  <c:v>7.0</c:v>
                </c:pt>
                <c:pt idx="7">
                  <c:v>7.0</c:v>
                </c:pt>
                <c:pt idx="8">
                  <c:v>7.0</c:v>
                </c:pt>
                <c:pt idx="9">
                  <c:v>6.0</c:v>
                </c:pt>
                <c:pt idx="10">
                  <c:v>6.0</c:v>
                </c:pt>
                <c:pt idx="11">
                  <c:v>5.0</c:v>
                </c:pt>
                <c:pt idx="12">
                  <c:v>5.0</c:v>
                </c:pt>
                <c:pt idx="13">
                  <c:v>3.0</c:v>
                </c:pt>
                <c:pt idx="14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42094440"/>
        <c:axId val="-2101639832"/>
      </c:barChart>
      <c:catAx>
        <c:axId val="-21420944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1639832"/>
        <c:crosses val="autoZero"/>
        <c:auto val="1"/>
        <c:lblAlgn val="ctr"/>
        <c:lblOffset val="100"/>
        <c:noMultiLvlLbl val="0"/>
      </c:catAx>
      <c:valAx>
        <c:axId val="-2101639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2094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Traits for Being a Successful Entrepreneur</a:t>
            </a:r>
          </a:p>
          <a:p>
            <a:pPr>
              <a:defRPr/>
            </a:pPr>
            <a:r>
              <a:rPr lang="en-US" sz="2800" dirty="0" smtClean="0"/>
              <a:t>(Results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of</a:t>
            </a:r>
            <a:r>
              <a:rPr lang="zh-CN" altLang="en-US" sz="2800" dirty="0" smtClean="0"/>
              <a:t> </a:t>
            </a:r>
            <a:r>
              <a:rPr lang="en-US" sz="2800" dirty="0" smtClean="0"/>
              <a:t>local </a:t>
            </a:r>
            <a:r>
              <a:rPr lang="en-US" sz="2800" dirty="0"/>
              <a:t>researches)</a:t>
            </a:r>
          </a:p>
        </c:rich>
      </c:tx>
      <c:layout>
        <c:manualLayout>
          <c:xMode val="edge"/>
          <c:yMode val="edge"/>
          <c:x val="0.116745406824147"/>
          <c:y val="0.0231140506999178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列1</c:v>
                </c:pt>
              </c:strCache>
            </c:strRef>
          </c:tx>
          <c:dLbls>
            <c:dLbl>
              <c:idx val="0"/>
              <c:layout>
                <c:manualLayout>
                  <c:x val="-0.151392169728784"/>
                  <c:y val="0.150849757560855"/>
                </c:manualLayout>
              </c:layout>
              <c:tx>
                <c:rich>
                  <a:bodyPr/>
                  <a:lstStyle/>
                  <a:p>
                    <a:r>
                      <a:rPr lang="en-US" altLang="zh-CN">
                        <a:solidFill>
                          <a:schemeClr val="bg2"/>
                        </a:solidFill>
                      </a:rPr>
                      <a:t>Hard</a:t>
                    </a:r>
                    <a:r>
                      <a:rPr lang="zh-CN" altLang="en-US">
                        <a:solidFill>
                          <a:schemeClr val="bg2"/>
                        </a:solidFill>
                      </a:rPr>
                      <a:t> </a:t>
                    </a:r>
                    <a:r>
                      <a:rPr lang="en-US" altLang="zh-CN">
                        <a:solidFill>
                          <a:schemeClr val="bg2"/>
                        </a:solidFill>
                      </a:rPr>
                      <a:t>Working</a:t>
                    </a:r>
                    <a:endParaRPr lang="en-US" altLang="zh-CN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zh-CN">
                        <a:solidFill>
                          <a:schemeClr val="bg2"/>
                        </a:solidFill>
                      </a:rPr>
                      <a:t>Communication/Social</a:t>
                    </a:r>
                    <a:r>
                      <a:rPr lang="zh-CN" altLang="en-US">
                        <a:solidFill>
                          <a:schemeClr val="bg2"/>
                        </a:solidFill>
                      </a:rPr>
                      <a:t> </a:t>
                    </a:r>
                    <a:r>
                      <a:rPr lang="en-US" altLang="zh-CN">
                        <a:solidFill>
                          <a:schemeClr val="bg2"/>
                        </a:solidFill>
                      </a:rPr>
                      <a:t>skill</a:t>
                    </a:r>
                    <a:endParaRPr lang="en-US" altLang="zh-CN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286952646544182"/>
                  <c:y val="-0.14315375349411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zh-CN">
                        <a:solidFill>
                          <a:schemeClr val="bg2"/>
                        </a:solidFill>
                      </a:rPr>
                      <a:t>Risk</a:t>
                    </a:r>
                  </a:p>
                  <a:p>
                    <a:r>
                      <a:rPr lang="en-US" altLang="zh-CN">
                        <a:solidFill>
                          <a:schemeClr val="bg2"/>
                        </a:solidFill>
                      </a:rPr>
                      <a:t>taking</a:t>
                    </a:r>
                    <a:endParaRPr lang="en-US" altLang="zh-CN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395363079615048"/>
                  <c:y val="0.1171933892266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工作表1!$A$2:$A$8</c:f>
              <c:strCache>
                <c:ptCount val="7"/>
                <c:pt idx="0">
                  <c:v>Hard-Working</c:v>
                </c:pt>
                <c:pt idx="1">
                  <c:v>Communication/Social</c:v>
                </c:pt>
                <c:pt idx="2">
                  <c:v>Vision</c:v>
                </c:pt>
                <c:pt idx="3">
                  <c:v>Flexibility</c:v>
                </c:pt>
                <c:pt idx="4">
                  <c:v>Passion&amp;Drive</c:v>
                </c:pt>
                <c:pt idx="5">
                  <c:v>Risk taking</c:v>
                </c:pt>
                <c:pt idx="6">
                  <c:v>Others</c:v>
                </c:pt>
              </c:strCache>
            </c:strRef>
          </c:cat>
          <c:val>
            <c:numRef>
              <c:f>工作表1!$B$2:$B$8</c:f>
              <c:numCache>
                <c:formatCode>General</c:formatCode>
                <c:ptCount val="7"/>
                <c:pt idx="0">
                  <c:v>10.0</c:v>
                </c:pt>
                <c:pt idx="1">
                  <c:v>8.0</c:v>
                </c:pt>
                <c:pt idx="2">
                  <c:v>7.0</c:v>
                </c:pt>
                <c:pt idx="3">
                  <c:v>6.0</c:v>
                </c:pt>
                <c:pt idx="4">
                  <c:v>6.0</c:v>
                </c:pt>
                <c:pt idx="5">
                  <c:v>5.0</c:v>
                </c:pt>
                <c:pt idx="6">
                  <c:v>2.5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任意形状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幻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形状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8" name="幻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将图片拖动到占位符，或单击添加图标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形状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任意形状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二级</a:t>
            </a:r>
          </a:p>
          <a:p>
            <a:pPr lvl="2" eaLnBrk="1" latinLnBrk="0" hangingPunct="1"/>
            <a:r>
              <a:rPr kumimoji="0" lang="zh-CN" altLang="en-US" smtClean="0"/>
              <a:t>三级</a:t>
            </a:r>
          </a:p>
          <a:p>
            <a:pPr lvl="3" eaLnBrk="1" latinLnBrk="0" hangingPunct="1"/>
            <a:r>
              <a:rPr kumimoji="0" lang="zh-CN" altLang="en-US" smtClean="0"/>
              <a:t>四级</a:t>
            </a:r>
          </a:p>
          <a:p>
            <a:pPr lvl="4" eaLnBrk="1" latinLnBrk="0" hangingPunct="1"/>
            <a:r>
              <a:rPr kumimoji="0" lang="zh-CN" altLang="en-US" smtClean="0"/>
              <a:t>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5/4/16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幻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292798" cy="2301240"/>
          </a:xfrm>
        </p:spPr>
        <p:txBody>
          <a:bodyPr/>
          <a:lstStyle/>
          <a:p>
            <a:r>
              <a:rPr kumimoji="1" lang="en-US" altLang="zh-CN" dirty="0" smtClean="0"/>
              <a:t>The qualities of Local Entrepreneurs 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Wei Wei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59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</a:t>
            </a:r>
            <a:r>
              <a:rPr kumimoji="1" lang="en-US" altLang="zh-CN" dirty="0" smtClean="0"/>
              <a:t>esearch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Question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7467600" cy="478769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zh-CN" sz="3200" dirty="0" smtClean="0"/>
              <a:t>What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are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common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traits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among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successful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local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entrepreneurs?</a:t>
            </a:r>
            <a:r>
              <a:rPr kumimoji="1" lang="zh-CN" altLang="en-US" sz="3200" dirty="0" smtClean="0"/>
              <a:t> </a:t>
            </a:r>
            <a:endParaRPr kumimoji="1" lang="en-US" altLang="zh-CN" sz="3200" dirty="0" smtClean="0"/>
          </a:p>
          <a:p>
            <a:pPr marL="36576" indent="0">
              <a:buNone/>
            </a:pPr>
            <a:endParaRPr kumimoji="1" lang="en-US" altLang="zh-CN" sz="3200" dirty="0" smtClean="0"/>
          </a:p>
          <a:p>
            <a:pPr marL="36576" indent="0">
              <a:buNone/>
            </a:pPr>
            <a:endParaRPr kumimoji="1" lang="en-US" altLang="zh-CN" dirty="0" smtClean="0"/>
          </a:p>
          <a:p>
            <a:pPr marL="36576" indent="0">
              <a:buNone/>
            </a:pPr>
            <a:r>
              <a:rPr kumimoji="1" lang="en-US" altLang="zh-CN" sz="4300" dirty="0" smtClean="0"/>
              <a:t>Secondary</a:t>
            </a:r>
            <a:r>
              <a:rPr kumimoji="1" lang="zh-CN" altLang="en-US" sz="4300" dirty="0" smtClean="0"/>
              <a:t> </a:t>
            </a:r>
            <a:r>
              <a:rPr kumimoji="1" lang="en-US" altLang="zh-CN" sz="4300" dirty="0"/>
              <a:t>Q</a:t>
            </a:r>
            <a:r>
              <a:rPr kumimoji="1" lang="en-US" altLang="zh-CN" sz="4300" dirty="0" smtClean="0"/>
              <a:t>uestion:</a:t>
            </a:r>
            <a:endParaRPr kumimoji="1" lang="en-US" altLang="zh-CN" sz="4300" dirty="0" smtClean="0"/>
          </a:p>
          <a:p>
            <a:endParaRPr kumimoji="1" lang="en-US" altLang="zh-CN" dirty="0" smtClean="0"/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How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qualities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help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achieve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success?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437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dirty="0" smtClean="0"/>
              <a:t>Purpose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3200" dirty="0" smtClean="0"/>
              <a:t>To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gather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</a:t>
            </a:r>
            <a:r>
              <a:rPr kumimoji="1" lang="zh-CN" altLang="en-US" sz="3200" dirty="0"/>
              <a:t> </a:t>
            </a:r>
            <a:r>
              <a:rPr kumimoji="1" lang="en-US" altLang="zh-CN" sz="3200" dirty="0" smtClean="0"/>
              <a:t>great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traits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from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successful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people</a:t>
            </a:r>
            <a:r>
              <a:rPr kumimoji="1" lang="zh-CN" altLang="en-US" sz="3200" dirty="0" smtClean="0"/>
              <a:t>, </a:t>
            </a:r>
            <a:r>
              <a:rPr kumimoji="1" lang="en-US" altLang="zh-CN" sz="3200" dirty="0" smtClean="0"/>
              <a:t>therefore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to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help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people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to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achieve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success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in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the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future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career.</a:t>
            </a:r>
            <a:endParaRPr kumimoji="1" lang="zh-CN" altLang="en-US" sz="3200" dirty="0"/>
          </a:p>
        </p:txBody>
      </p:sp>
      <p:pic>
        <p:nvPicPr>
          <p:cNvPr id="4" name="图片 3" descr="succ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223" y="4220596"/>
            <a:ext cx="3338690" cy="222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7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b="1" dirty="0"/>
              <a:t>Methodology</a:t>
            </a:r>
            <a:r>
              <a:rPr lang="en-US" altLang="zh-CN" dirty="0"/>
              <a:t/>
            </a:r>
            <a:br>
              <a:rPr lang="en-US" altLang="zh-CN" dirty="0"/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1889"/>
            <a:ext cx="8489244" cy="5460999"/>
          </a:xfrm>
        </p:spPr>
        <p:txBody>
          <a:bodyPr/>
          <a:lstStyle/>
          <a:p>
            <a:r>
              <a:rPr kumimoji="1" lang="en-US" altLang="zh-CN" dirty="0" smtClean="0"/>
              <a:t>Literature</a:t>
            </a:r>
          </a:p>
          <a:p>
            <a:pPr lvl="1"/>
            <a:r>
              <a:rPr kumimoji="1" lang="en-US" altLang="zh-CN" dirty="0" smtClean="0"/>
              <a:t>M</a:t>
            </a:r>
            <a:r>
              <a:rPr kumimoji="1" lang="en-US" altLang="zh-CN" dirty="0" smtClean="0"/>
              <a:t>agazines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(Forbes</a:t>
            </a:r>
            <a:r>
              <a:rPr kumimoji="1" lang="zh-CN" altLang="en-US" dirty="0" smtClean="0"/>
              <a:t>, </a:t>
            </a:r>
            <a:r>
              <a:rPr kumimoji="1" lang="en-US" altLang="zh-CN" dirty="0" smtClean="0"/>
              <a:t>Entrepreneur,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Inc.)</a:t>
            </a:r>
          </a:p>
          <a:p>
            <a:pPr lvl="1"/>
            <a:r>
              <a:rPr kumimoji="1" lang="en-US" altLang="zh-CN" dirty="0" smtClean="0"/>
              <a:t>Book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(Molloy’s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Success)</a:t>
            </a:r>
          </a:p>
          <a:p>
            <a:pPr lvl="1"/>
            <a:r>
              <a:rPr kumimoji="1" lang="en-US" altLang="zh-CN" dirty="0" smtClean="0"/>
              <a:t>Other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online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journals</a:t>
            </a:r>
          </a:p>
          <a:p>
            <a:r>
              <a:rPr kumimoji="1" lang="en-US" altLang="zh-CN" dirty="0" smtClean="0"/>
              <a:t>Interviews</a:t>
            </a:r>
          </a:p>
          <a:p>
            <a:pPr marL="338328" lvl="1" indent="0">
              <a:buNone/>
            </a:pPr>
            <a:r>
              <a:rPr kumimoji="1" lang="zh-CN" altLang="zh-CN" sz="2400" dirty="0" smtClean="0"/>
              <a:t>(</a:t>
            </a:r>
            <a:r>
              <a:rPr kumimoji="1" lang="en-US" altLang="zh-CN" sz="2400" dirty="0" smtClean="0"/>
              <a:t>Factory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owners,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President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of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tour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agency,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President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of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wholesale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company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)</a:t>
            </a:r>
            <a:r>
              <a:rPr kumimoji="1" lang="zh-CN" altLang="en-US" sz="2400" dirty="0" smtClean="0"/>
              <a:t> </a:t>
            </a:r>
            <a:endParaRPr kumimoji="1" lang="en-US" altLang="zh-CN" sz="2400" dirty="0" smtClean="0"/>
          </a:p>
          <a:p>
            <a:r>
              <a:rPr lang="zh-CN" altLang="en-US" dirty="0"/>
              <a:t> </a:t>
            </a:r>
            <a:r>
              <a:rPr lang="en-US" altLang="zh-CN" dirty="0" smtClean="0"/>
              <a:t>Surveys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marL="36576" indent="0">
              <a:buNone/>
            </a:pPr>
            <a:r>
              <a:rPr lang="zh-CN" altLang="zh-CN" sz="2800" dirty="0" smtClean="0"/>
              <a:t> </a:t>
            </a:r>
            <a:r>
              <a:rPr lang="zh-CN" altLang="en-US" sz="2800" dirty="0" smtClean="0"/>
              <a:t>  </a:t>
            </a:r>
            <a:r>
              <a:rPr lang="en-US" altLang="zh-CN" sz="2400" dirty="0" smtClean="0"/>
              <a:t>(Hotel</a:t>
            </a:r>
            <a:r>
              <a:rPr lang="zh-CN" altLang="en-US" sz="2400" dirty="0" smtClean="0"/>
              <a:t> </a:t>
            </a:r>
            <a:r>
              <a:rPr lang="en-US" altLang="zh-CN" sz="2400" dirty="0"/>
              <a:t>executives</a:t>
            </a:r>
            <a:r>
              <a:rPr lang="en-US" altLang="zh-CN" sz="2400" dirty="0" smtClean="0"/>
              <a:t>,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luxury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managers</a:t>
            </a:r>
            <a:r>
              <a:rPr lang="zh-CN" altLang="en-US" sz="2400" dirty="0" smtClean="0"/>
              <a:t>,</a:t>
            </a:r>
            <a:r>
              <a:rPr lang="en-US" altLang="zh-CN" sz="2400" dirty="0" smtClean="0"/>
              <a:t>supermarket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owners,</a:t>
            </a:r>
            <a:r>
              <a:rPr lang="zh-CN" altLang="en-US" sz="2400" dirty="0" smtClean="0"/>
              <a:t>  </a:t>
            </a:r>
            <a:r>
              <a:rPr lang="zh-CN" altLang="zh-CN" sz="2400" dirty="0"/>
              <a:t> </a:t>
            </a:r>
            <a:r>
              <a:rPr lang="zh-CN" altLang="en-US" sz="2400" dirty="0" smtClean="0"/>
              <a:t>  </a:t>
            </a:r>
            <a:r>
              <a:rPr lang="en-US" altLang="zh-CN" sz="2400" dirty="0" smtClean="0"/>
              <a:t>restaurants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owners.)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96928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4755" y="0"/>
            <a:ext cx="7467600" cy="953029"/>
          </a:xfrm>
        </p:spPr>
        <p:txBody>
          <a:bodyPr/>
          <a:lstStyle/>
          <a:p>
            <a:pPr algn="ctr"/>
            <a:r>
              <a:rPr kumimoji="1" lang="en-US" altLang="zh-CN" dirty="0" smtClean="0"/>
              <a:t>Results</a:t>
            </a:r>
            <a:r>
              <a:rPr kumimoji="1" lang="zh-CN" altLang="en-US" dirty="0" smtClean="0"/>
              <a:t> 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625767942"/>
              </p:ext>
            </p:extLst>
          </p:nvPr>
        </p:nvGraphicFramePr>
        <p:xfrm>
          <a:off x="0" y="953028"/>
          <a:ext cx="8974667" cy="574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797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568890014"/>
              </p:ext>
            </p:extLst>
          </p:nvPr>
        </p:nvGraphicFramePr>
        <p:xfrm>
          <a:off x="0" y="0"/>
          <a:ext cx="9144000" cy="675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52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dirty="0" smtClean="0"/>
              <a:t>Summary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&amp;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Reflection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503356" cy="4708525"/>
          </a:xfrm>
        </p:spPr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reason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diverse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literature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sources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offer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information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researches</a:t>
            </a:r>
            <a:r>
              <a:rPr kumimoji="1" lang="zh-CN" altLang="en-US" dirty="0" smtClean="0"/>
              <a:t>. </a:t>
            </a:r>
            <a:endParaRPr kumimoji="1" lang="en-US" altLang="zh-CN" dirty="0" smtClean="0"/>
          </a:p>
          <a:p>
            <a:r>
              <a:rPr kumimoji="1" lang="en-US" altLang="zh-CN" dirty="0" smtClean="0"/>
              <a:t>Even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though,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could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successful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research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because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credible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helpful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research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question.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r>
              <a:rPr kumimoji="1" lang="en-US" altLang="zh-CN" dirty="0" smtClean="0"/>
              <a:t>Personally…</a:t>
            </a:r>
            <a:r>
              <a:rPr kumimoji="1" lang="zh-CN" altLang="en-US" dirty="0" smtClean="0"/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892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succ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85964"/>
      </p:ext>
    </p:extLst>
  </p:cSld>
  <p:clrMapOvr>
    <a:masterClrMapping/>
  </p:clrMapOvr>
</p:sld>
</file>

<file path=ppt/theme/theme1.xml><?xml version="1.0" encoding="utf-8"?>
<a:theme xmlns:a="http://schemas.openxmlformats.org/drawingml/2006/main" name="技术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技术.thmx</Template>
  <TotalTime>448</TotalTime>
  <Words>191</Words>
  <Application>Microsoft Macintosh PowerPoint</Application>
  <PresentationFormat>全屏显示(4:3)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技术</vt:lpstr>
      <vt:lpstr>The qualities of Local Entrepreneurs </vt:lpstr>
      <vt:lpstr>Research Question</vt:lpstr>
      <vt:lpstr>Purpose</vt:lpstr>
      <vt:lpstr>Methodology </vt:lpstr>
      <vt:lpstr>Results </vt:lpstr>
      <vt:lpstr>PowerPoint 演示文稿</vt:lpstr>
      <vt:lpstr>Summary &amp; Reflection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qualities of Local Entrepreneurs </dc:title>
  <dc:creator>wei wei</dc:creator>
  <cp:lastModifiedBy>wei wei</cp:lastModifiedBy>
  <cp:revision>11</cp:revision>
  <dcterms:created xsi:type="dcterms:W3CDTF">2016-05-04T08:52:27Z</dcterms:created>
  <dcterms:modified xsi:type="dcterms:W3CDTF">2016-05-04T16:20:44Z</dcterms:modified>
</cp:coreProperties>
</file>