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F67617-8280-4F64-97F4-EBACB5E53E02}"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C1708-CCEB-436B-8324-1053137CBB80}" type="slidenum">
              <a:rPr lang="en-US" smtClean="0"/>
              <a:t>‹#›</a:t>
            </a:fld>
            <a:endParaRPr lang="en-US"/>
          </a:p>
        </p:txBody>
      </p:sp>
    </p:spTree>
    <p:extLst>
      <p:ext uri="{BB962C8B-B14F-4D97-AF65-F5344CB8AC3E}">
        <p14:creationId xmlns:p14="http://schemas.microsoft.com/office/powerpoint/2010/main" val="2548071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F67617-8280-4F64-97F4-EBACB5E53E02}"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C1708-CCEB-436B-8324-1053137CBB80}" type="slidenum">
              <a:rPr lang="en-US" smtClean="0"/>
              <a:t>‹#›</a:t>
            </a:fld>
            <a:endParaRPr lang="en-US"/>
          </a:p>
        </p:txBody>
      </p:sp>
    </p:spTree>
    <p:extLst>
      <p:ext uri="{BB962C8B-B14F-4D97-AF65-F5344CB8AC3E}">
        <p14:creationId xmlns:p14="http://schemas.microsoft.com/office/powerpoint/2010/main" val="279613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F67617-8280-4F64-97F4-EBACB5E53E02}"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C1708-CCEB-436B-8324-1053137CBB80}" type="slidenum">
              <a:rPr lang="en-US" smtClean="0"/>
              <a:t>‹#›</a:t>
            </a:fld>
            <a:endParaRPr lang="en-US"/>
          </a:p>
        </p:txBody>
      </p:sp>
    </p:spTree>
    <p:extLst>
      <p:ext uri="{BB962C8B-B14F-4D97-AF65-F5344CB8AC3E}">
        <p14:creationId xmlns:p14="http://schemas.microsoft.com/office/powerpoint/2010/main" val="3758389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F67617-8280-4F64-97F4-EBACB5E53E02}"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C1708-CCEB-436B-8324-1053137CBB80}" type="slidenum">
              <a:rPr lang="en-US" smtClean="0"/>
              <a:t>‹#›</a:t>
            </a:fld>
            <a:endParaRPr lang="en-US"/>
          </a:p>
        </p:txBody>
      </p:sp>
    </p:spTree>
    <p:extLst>
      <p:ext uri="{BB962C8B-B14F-4D97-AF65-F5344CB8AC3E}">
        <p14:creationId xmlns:p14="http://schemas.microsoft.com/office/powerpoint/2010/main" val="1503167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EF67617-8280-4F64-97F4-EBACB5E53E02}"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C1708-CCEB-436B-8324-1053137CBB80}" type="slidenum">
              <a:rPr lang="en-US" smtClean="0"/>
              <a:t>‹#›</a:t>
            </a:fld>
            <a:endParaRPr lang="en-US"/>
          </a:p>
        </p:txBody>
      </p:sp>
    </p:spTree>
    <p:extLst>
      <p:ext uri="{BB962C8B-B14F-4D97-AF65-F5344CB8AC3E}">
        <p14:creationId xmlns:p14="http://schemas.microsoft.com/office/powerpoint/2010/main" val="2245620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F67617-8280-4F64-97F4-EBACB5E53E02}"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C1708-CCEB-436B-8324-1053137CBB80}" type="slidenum">
              <a:rPr lang="en-US" smtClean="0"/>
              <a:t>‹#›</a:t>
            </a:fld>
            <a:endParaRPr lang="en-US"/>
          </a:p>
        </p:txBody>
      </p:sp>
    </p:spTree>
    <p:extLst>
      <p:ext uri="{BB962C8B-B14F-4D97-AF65-F5344CB8AC3E}">
        <p14:creationId xmlns:p14="http://schemas.microsoft.com/office/powerpoint/2010/main" val="2208308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F67617-8280-4F64-97F4-EBACB5E53E02}" type="datetimeFigureOut">
              <a:rPr lang="en-US" smtClean="0"/>
              <a:t>9/14/2016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DC1708-CCEB-436B-8324-1053137CBB80}" type="slidenum">
              <a:rPr lang="en-US" smtClean="0"/>
              <a:t>‹#›</a:t>
            </a:fld>
            <a:endParaRPr lang="en-US"/>
          </a:p>
        </p:txBody>
      </p:sp>
    </p:spTree>
    <p:extLst>
      <p:ext uri="{BB962C8B-B14F-4D97-AF65-F5344CB8AC3E}">
        <p14:creationId xmlns:p14="http://schemas.microsoft.com/office/powerpoint/2010/main" val="1689542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F67617-8280-4F64-97F4-EBACB5E53E02}" type="datetimeFigureOut">
              <a:rPr lang="en-US" smtClean="0"/>
              <a:t>9/14/2016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DC1708-CCEB-436B-8324-1053137CBB80}" type="slidenum">
              <a:rPr lang="en-US" smtClean="0"/>
              <a:t>‹#›</a:t>
            </a:fld>
            <a:endParaRPr lang="en-US"/>
          </a:p>
        </p:txBody>
      </p:sp>
    </p:spTree>
    <p:extLst>
      <p:ext uri="{BB962C8B-B14F-4D97-AF65-F5344CB8AC3E}">
        <p14:creationId xmlns:p14="http://schemas.microsoft.com/office/powerpoint/2010/main" val="4094201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67617-8280-4F64-97F4-EBACB5E53E02}" type="datetimeFigureOut">
              <a:rPr lang="en-US" smtClean="0"/>
              <a:t>9/14/2016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DC1708-CCEB-436B-8324-1053137CBB80}" type="slidenum">
              <a:rPr lang="en-US" smtClean="0"/>
              <a:t>‹#›</a:t>
            </a:fld>
            <a:endParaRPr lang="en-US"/>
          </a:p>
        </p:txBody>
      </p:sp>
    </p:spTree>
    <p:extLst>
      <p:ext uri="{BB962C8B-B14F-4D97-AF65-F5344CB8AC3E}">
        <p14:creationId xmlns:p14="http://schemas.microsoft.com/office/powerpoint/2010/main" val="3973356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F67617-8280-4F64-97F4-EBACB5E53E02}"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C1708-CCEB-436B-8324-1053137CBB80}" type="slidenum">
              <a:rPr lang="en-US" smtClean="0"/>
              <a:t>‹#›</a:t>
            </a:fld>
            <a:endParaRPr lang="en-US"/>
          </a:p>
        </p:txBody>
      </p:sp>
    </p:spTree>
    <p:extLst>
      <p:ext uri="{BB962C8B-B14F-4D97-AF65-F5344CB8AC3E}">
        <p14:creationId xmlns:p14="http://schemas.microsoft.com/office/powerpoint/2010/main" val="216735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F67617-8280-4F64-97F4-EBACB5E53E02}"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C1708-CCEB-436B-8324-1053137CBB80}" type="slidenum">
              <a:rPr lang="en-US" smtClean="0"/>
              <a:t>‹#›</a:t>
            </a:fld>
            <a:endParaRPr lang="en-US"/>
          </a:p>
        </p:txBody>
      </p:sp>
    </p:spTree>
    <p:extLst>
      <p:ext uri="{BB962C8B-B14F-4D97-AF65-F5344CB8AC3E}">
        <p14:creationId xmlns:p14="http://schemas.microsoft.com/office/powerpoint/2010/main" val="1301057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67617-8280-4F64-97F4-EBACB5E53E02}"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C1708-CCEB-436B-8324-1053137CBB80}" type="slidenum">
              <a:rPr lang="en-US" smtClean="0"/>
              <a:t>‹#›</a:t>
            </a:fld>
            <a:endParaRPr lang="en-US"/>
          </a:p>
        </p:txBody>
      </p:sp>
    </p:spTree>
    <p:extLst>
      <p:ext uri="{BB962C8B-B14F-4D97-AF65-F5344CB8AC3E}">
        <p14:creationId xmlns:p14="http://schemas.microsoft.com/office/powerpoint/2010/main" val="2099164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Proposal</a:t>
            </a:r>
            <a:endParaRPr lang="en-US" dirty="0"/>
          </a:p>
        </p:txBody>
      </p:sp>
      <p:sp>
        <p:nvSpPr>
          <p:cNvPr id="3" name="Subtitle 2"/>
          <p:cNvSpPr>
            <a:spLocks noGrp="1"/>
          </p:cNvSpPr>
          <p:nvPr>
            <p:ph type="subTitle" idx="1"/>
          </p:nvPr>
        </p:nvSpPr>
        <p:spPr/>
        <p:txBody>
          <a:bodyPr/>
          <a:lstStyle/>
          <a:p>
            <a:r>
              <a:rPr lang="en-US" dirty="0" smtClean="0"/>
              <a:t>Christian De Jose</a:t>
            </a:r>
          </a:p>
          <a:p>
            <a:r>
              <a:rPr lang="en-US" dirty="0" smtClean="0"/>
              <a:t>EN 202</a:t>
            </a:r>
          </a:p>
          <a:p>
            <a:r>
              <a:rPr lang="en-US" dirty="0" smtClean="0"/>
              <a:t>Kimberly Bunts</a:t>
            </a:r>
            <a:endParaRPr lang="en-US" dirty="0"/>
          </a:p>
        </p:txBody>
      </p:sp>
    </p:spTree>
    <p:extLst>
      <p:ext uri="{BB962C8B-B14F-4D97-AF65-F5344CB8AC3E}">
        <p14:creationId xmlns:p14="http://schemas.microsoft.com/office/powerpoint/2010/main" val="37270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For the past years the CNMI has been improving economically through businesses, events, etc. But one major source of our economic growth is from Tourism. Tourism is basically the backbone of our Islands, without it our CNMI would flush dramatically</a:t>
            </a:r>
            <a:r>
              <a:rPr lang="en-US" dirty="0" smtClean="0"/>
              <a:t>. Most  </a:t>
            </a:r>
            <a:r>
              <a:rPr lang="en-US" dirty="0"/>
              <a:t>t</a:t>
            </a:r>
            <a:r>
              <a:rPr lang="en-US" dirty="0" smtClean="0"/>
              <a:t>ourists come </a:t>
            </a:r>
            <a:r>
              <a:rPr lang="en-US" dirty="0" smtClean="0"/>
              <a:t>here for </a:t>
            </a:r>
            <a:r>
              <a:rPr lang="en-US" dirty="0" smtClean="0"/>
              <a:t>vacations and gatherings. </a:t>
            </a:r>
            <a:r>
              <a:rPr lang="en-US" dirty="0" smtClean="0"/>
              <a:t>But to which ethnicity is the CNMI getting most money from? </a:t>
            </a:r>
          </a:p>
          <a:p>
            <a:r>
              <a:rPr lang="en-US" dirty="0" smtClean="0"/>
              <a:t>I would like to look and research on the largest group of tourists that comes here, how they found this place, and what attracted them to come here.</a:t>
            </a:r>
          </a:p>
          <a:p>
            <a:pPr marL="0" indent="0">
              <a:buNone/>
            </a:pPr>
            <a:endParaRPr lang="en-US" dirty="0"/>
          </a:p>
        </p:txBody>
      </p:sp>
    </p:spTree>
    <p:extLst>
      <p:ext uri="{BB962C8B-B14F-4D97-AF65-F5344CB8AC3E}">
        <p14:creationId xmlns:p14="http://schemas.microsoft.com/office/powerpoint/2010/main" val="2535537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a:t>
            </a:r>
            <a:endParaRPr lang="en-US" dirty="0"/>
          </a:p>
        </p:txBody>
      </p:sp>
      <p:sp>
        <p:nvSpPr>
          <p:cNvPr id="3" name="Content Placeholder 2"/>
          <p:cNvSpPr>
            <a:spLocks noGrp="1"/>
          </p:cNvSpPr>
          <p:nvPr>
            <p:ph idx="1"/>
          </p:nvPr>
        </p:nvSpPr>
        <p:spPr/>
        <p:txBody>
          <a:bodyPr>
            <a:normAutofit lnSpcReduction="10000"/>
          </a:bodyPr>
          <a:lstStyle/>
          <a:p>
            <a:r>
              <a:rPr lang="en-US" dirty="0" smtClean="0"/>
              <a:t>My primary research question is “why are the Chinese the largest group of tourists that comes to the CNMI?” </a:t>
            </a:r>
          </a:p>
          <a:p>
            <a:r>
              <a:rPr lang="en-US" dirty="0" smtClean="0"/>
              <a:t>The research would be heavily based on the types of tourists and their reasons to come to the CNMI. </a:t>
            </a:r>
          </a:p>
          <a:p>
            <a:r>
              <a:rPr lang="en-US" dirty="0" smtClean="0"/>
              <a:t>I will be asking questions on how the types of tourists benefit the hotels, what did the hotels do to gain the different types of ethnic groups.</a:t>
            </a:r>
          </a:p>
          <a:p>
            <a:r>
              <a:rPr lang="en-US" dirty="0" smtClean="0"/>
              <a:t>Some other secondary research questions are:</a:t>
            </a:r>
          </a:p>
          <a:p>
            <a:pPr lvl="1"/>
            <a:r>
              <a:rPr lang="en-US" dirty="0" smtClean="0"/>
              <a:t>Why/what are the reasons for most of them to come here?</a:t>
            </a:r>
          </a:p>
          <a:p>
            <a:pPr lvl="1"/>
            <a:r>
              <a:rPr lang="en-US" dirty="0" smtClean="0"/>
              <a:t>Is it for work related things? For family? Because its cheap to travel here?</a:t>
            </a:r>
          </a:p>
          <a:p>
            <a:pPr lvl="1"/>
            <a:r>
              <a:rPr lang="en-US" dirty="0" err="1" smtClean="0"/>
              <a:t>etc</a:t>
            </a:r>
            <a:endParaRPr lang="en-US" dirty="0" smtClean="0"/>
          </a:p>
        </p:txBody>
      </p:sp>
    </p:spTree>
    <p:extLst>
      <p:ext uri="{BB962C8B-B14F-4D97-AF65-F5344CB8AC3E}">
        <p14:creationId xmlns:p14="http://schemas.microsoft.com/office/powerpoint/2010/main" val="3840572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Methodology</a:t>
            </a:r>
            <a:endParaRPr lang="en-US" dirty="0"/>
          </a:p>
        </p:txBody>
      </p:sp>
      <p:sp>
        <p:nvSpPr>
          <p:cNvPr id="3" name="Content Placeholder 2"/>
          <p:cNvSpPr>
            <a:spLocks noGrp="1"/>
          </p:cNvSpPr>
          <p:nvPr>
            <p:ph idx="1"/>
          </p:nvPr>
        </p:nvSpPr>
        <p:spPr/>
        <p:txBody>
          <a:bodyPr/>
          <a:lstStyle/>
          <a:p>
            <a:r>
              <a:rPr lang="en-US" dirty="0" smtClean="0"/>
              <a:t>I will be gaining most of my data through questionnaires and surveys, I will be asking from reliable people such as the tourists themselves and hotel workers, I will also be looking through academic websites and sources.</a:t>
            </a:r>
          </a:p>
          <a:p>
            <a:r>
              <a:rPr lang="en-US" dirty="0" smtClean="0"/>
              <a:t>I will gather all the data I got from my questionnaires and surveys and see which helps me get closer to answering my research question.</a:t>
            </a:r>
          </a:p>
        </p:txBody>
      </p:sp>
    </p:spTree>
    <p:extLst>
      <p:ext uri="{BB962C8B-B14F-4D97-AF65-F5344CB8AC3E}">
        <p14:creationId xmlns:p14="http://schemas.microsoft.com/office/powerpoint/2010/main" val="4083690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Schedule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8777307"/>
              </p:ext>
            </p:extLst>
          </p:nvPr>
        </p:nvGraphicFramePr>
        <p:xfrm>
          <a:off x="838200" y="1825625"/>
          <a:ext cx="10515603" cy="4135120"/>
        </p:xfrm>
        <a:graphic>
          <a:graphicData uri="http://schemas.openxmlformats.org/drawingml/2006/table">
            <a:tbl>
              <a:tblPr firstRow="1" bandRow="1">
                <a:tableStyleId>{5C22544A-7EE6-4342-B048-85BDC9FD1C3A}</a:tableStyleId>
              </a:tblPr>
              <a:tblGrid>
                <a:gridCol w="1502229">
                  <a:extLst>
                    <a:ext uri="{9D8B030D-6E8A-4147-A177-3AD203B41FA5}">
                      <a16:colId xmlns:a16="http://schemas.microsoft.com/office/drawing/2014/main" val="3169548471"/>
                    </a:ext>
                  </a:extLst>
                </a:gridCol>
                <a:gridCol w="1502229">
                  <a:extLst>
                    <a:ext uri="{9D8B030D-6E8A-4147-A177-3AD203B41FA5}">
                      <a16:colId xmlns:a16="http://schemas.microsoft.com/office/drawing/2014/main" val="386726003"/>
                    </a:ext>
                  </a:extLst>
                </a:gridCol>
                <a:gridCol w="1502229">
                  <a:extLst>
                    <a:ext uri="{9D8B030D-6E8A-4147-A177-3AD203B41FA5}">
                      <a16:colId xmlns:a16="http://schemas.microsoft.com/office/drawing/2014/main" val="1292543622"/>
                    </a:ext>
                  </a:extLst>
                </a:gridCol>
                <a:gridCol w="1502229">
                  <a:extLst>
                    <a:ext uri="{9D8B030D-6E8A-4147-A177-3AD203B41FA5}">
                      <a16:colId xmlns:a16="http://schemas.microsoft.com/office/drawing/2014/main" val="723920915"/>
                    </a:ext>
                  </a:extLst>
                </a:gridCol>
                <a:gridCol w="1502229">
                  <a:extLst>
                    <a:ext uri="{9D8B030D-6E8A-4147-A177-3AD203B41FA5}">
                      <a16:colId xmlns:a16="http://schemas.microsoft.com/office/drawing/2014/main" val="3219811006"/>
                    </a:ext>
                  </a:extLst>
                </a:gridCol>
                <a:gridCol w="1502229">
                  <a:extLst>
                    <a:ext uri="{9D8B030D-6E8A-4147-A177-3AD203B41FA5}">
                      <a16:colId xmlns:a16="http://schemas.microsoft.com/office/drawing/2014/main" val="1909234720"/>
                    </a:ext>
                  </a:extLst>
                </a:gridCol>
                <a:gridCol w="1502229">
                  <a:extLst>
                    <a:ext uri="{9D8B030D-6E8A-4147-A177-3AD203B41FA5}">
                      <a16:colId xmlns:a16="http://schemas.microsoft.com/office/drawing/2014/main" val="1686950621"/>
                    </a:ext>
                  </a:extLst>
                </a:gridCol>
              </a:tblGrid>
              <a:tr h="370840">
                <a:tc>
                  <a:txBody>
                    <a:bodyPr/>
                    <a:lstStyle/>
                    <a:p>
                      <a:r>
                        <a:rPr lang="en-US" dirty="0" smtClean="0"/>
                        <a:t>Su</a:t>
                      </a:r>
                      <a:endParaRPr lang="en-US" dirty="0"/>
                    </a:p>
                  </a:txBody>
                  <a:tcPr/>
                </a:tc>
                <a:tc>
                  <a:txBody>
                    <a:bodyPr/>
                    <a:lstStyle/>
                    <a:p>
                      <a:r>
                        <a:rPr lang="en-US" dirty="0" smtClean="0"/>
                        <a:t>Mo</a:t>
                      </a:r>
                      <a:endParaRPr lang="en-US" dirty="0"/>
                    </a:p>
                  </a:txBody>
                  <a:tcPr/>
                </a:tc>
                <a:tc>
                  <a:txBody>
                    <a:bodyPr/>
                    <a:lstStyle/>
                    <a:p>
                      <a:r>
                        <a:rPr lang="en-US" dirty="0" err="1" smtClean="0"/>
                        <a:t>Tu</a:t>
                      </a:r>
                      <a:endParaRPr lang="en-US" dirty="0"/>
                    </a:p>
                  </a:txBody>
                  <a:tcPr/>
                </a:tc>
                <a:tc>
                  <a:txBody>
                    <a:bodyPr/>
                    <a:lstStyle/>
                    <a:p>
                      <a:r>
                        <a:rPr lang="en-US" dirty="0" smtClean="0"/>
                        <a:t>We</a:t>
                      </a:r>
                      <a:endParaRPr lang="en-US" dirty="0"/>
                    </a:p>
                  </a:txBody>
                  <a:tcPr/>
                </a:tc>
                <a:tc>
                  <a:txBody>
                    <a:bodyPr/>
                    <a:lstStyle/>
                    <a:p>
                      <a:r>
                        <a:rPr lang="en-US" dirty="0" err="1" smtClean="0"/>
                        <a:t>Th</a:t>
                      </a:r>
                      <a:endParaRPr lang="en-US" dirty="0"/>
                    </a:p>
                  </a:txBody>
                  <a:tcPr/>
                </a:tc>
                <a:tc>
                  <a:txBody>
                    <a:bodyPr/>
                    <a:lstStyle/>
                    <a:p>
                      <a:r>
                        <a:rPr lang="en-US" dirty="0" smtClean="0"/>
                        <a:t>Fr</a:t>
                      </a:r>
                      <a:endParaRPr lang="en-US" dirty="0"/>
                    </a:p>
                  </a:txBody>
                  <a:tcPr/>
                </a:tc>
                <a:tc>
                  <a:txBody>
                    <a:bodyPr/>
                    <a:lstStyle/>
                    <a:p>
                      <a:r>
                        <a:rPr lang="en-US" dirty="0" smtClean="0"/>
                        <a:t>Sa</a:t>
                      </a:r>
                      <a:endParaRPr lang="en-US" dirty="0"/>
                    </a:p>
                  </a:txBody>
                  <a:tcPr/>
                </a:tc>
                <a:extLst>
                  <a:ext uri="{0D108BD9-81ED-4DB2-BD59-A6C34878D82A}">
                    <a16:rowId xmlns:a16="http://schemas.microsoft.com/office/drawing/2014/main" val="2941818196"/>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1.</a:t>
                      </a:r>
                      <a:endParaRPr lang="en-US" dirty="0"/>
                    </a:p>
                  </a:txBody>
                  <a:tcPr/>
                </a:tc>
                <a:tc>
                  <a:txBody>
                    <a:bodyPr/>
                    <a:lstStyle/>
                    <a:p>
                      <a:r>
                        <a:rPr lang="en-US" dirty="0" smtClean="0"/>
                        <a:t>2.</a:t>
                      </a:r>
                      <a:endParaRPr lang="en-US" dirty="0"/>
                    </a:p>
                  </a:txBody>
                  <a:tcPr/>
                </a:tc>
                <a:extLst>
                  <a:ext uri="{0D108BD9-81ED-4DB2-BD59-A6C34878D82A}">
                    <a16:rowId xmlns:a16="http://schemas.microsoft.com/office/drawing/2014/main" val="2031665742"/>
                  </a:ext>
                </a:extLst>
              </a:tr>
              <a:tr h="370840">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extLst>
                  <a:ext uri="{0D108BD9-81ED-4DB2-BD59-A6C34878D82A}">
                    <a16:rowId xmlns:a16="http://schemas.microsoft.com/office/drawing/2014/main" val="558571358"/>
                  </a:ext>
                </a:extLst>
              </a:tr>
              <a:tr h="370840">
                <a:tc>
                  <a:txBody>
                    <a:bodyPr/>
                    <a:lstStyle/>
                    <a:p>
                      <a:r>
                        <a:rPr lang="en-US" dirty="0" smtClean="0"/>
                        <a:t>10.Find Academic articles</a:t>
                      </a:r>
                      <a:endParaRPr lang="en-US" dirty="0"/>
                    </a:p>
                  </a:txBody>
                  <a:tcPr/>
                </a:tc>
                <a:tc>
                  <a:txBody>
                    <a:bodyPr/>
                    <a:lstStyle/>
                    <a:p>
                      <a:r>
                        <a:rPr lang="en-US" dirty="0" smtClean="0"/>
                        <a:t>11.Start writing on research intro</a:t>
                      </a:r>
                      <a:endParaRPr lang="en-US" dirty="0"/>
                    </a:p>
                  </a:txBody>
                  <a:tcPr/>
                </a:tc>
                <a:tc>
                  <a:txBody>
                    <a:bodyPr/>
                    <a:lstStyle/>
                    <a:p>
                      <a:r>
                        <a:rPr lang="en-US" dirty="0" smtClean="0"/>
                        <a:t>12.Try</a:t>
                      </a:r>
                      <a:r>
                        <a:rPr lang="en-US" baseline="0" dirty="0" smtClean="0"/>
                        <a:t> to get some interviews, search Articles</a:t>
                      </a:r>
                      <a:endParaRPr lang="en-US" dirty="0"/>
                    </a:p>
                  </a:txBody>
                  <a:tcPr/>
                </a:tc>
                <a:tc>
                  <a:txBody>
                    <a:bodyPr/>
                    <a:lstStyle/>
                    <a:p>
                      <a:r>
                        <a:rPr lang="en-US" dirty="0" smtClean="0"/>
                        <a:t>13.Proof</a:t>
                      </a:r>
                      <a:r>
                        <a:rPr lang="en-US" baseline="0" dirty="0" smtClean="0"/>
                        <a:t> read and edit my intro</a:t>
                      </a:r>
                      <a:endParaRPr lang="en-US" dirty="0"/>
                    </a:p>
                  </a:txBody>
                  <a:tcPr/>
                </a:tc>
                <a:tc>
                  <a:txBody>
                    <a:bodyPr/>
                    <a:lstStyle/>
                    <a:p>
                      <a:r>
                        <a:rPr lang="en-US" dirty="0" smtClean="0"/>
                        <a:t>14.Research on 1</a:t>
                      </a:r>
                      <a:r>
                        <a:rPr lang="en-US" baseline="30000" dirty="0" smtClean="0"/>
                        <a:t>st</a:t>
                      </a:r>
                      <a:r>
                        <a:rPr lang="en-US" baseline="0" dirty="0" smtClean="0"/>
                        <a:t> body for topic</a:t>
                      </a:r>
                      <a:endParaRPr lang="en-US" dirty="0"/>
                    </a:p>
                  </a:txBody>
                  <a:tcPr/>
                </a:tc>
                <a:tc>
                  <a:txBody>
                    <a:bodyPr/>
                    <a:lstStyle/>
                    <a:p>
                      <a:r>
                        <a:rPr lang="en-US" dirty="0" smtClean="0"/>
                        <a:t>15.Start on supporting paragraphs for 1</a:t>
                      </a:r>
                      <a:r>
                        <a:rPr lang="en-US" baseline="30000" dirty="0" smtClean="0"/>
                        <a:t>st</a:t>
                      </a:r>
                      <a:r>
                        <a:rPr lang="en-US" dirty="0" smtClean="0"/>
                        <a:t> body</a:t>
                      </a:r>
                      <a:endParaRPr lang="en-US" dirty="0"/>
                    </a:p>
                  </a:txBody>
                  <a:tcPr/>
                </a:tc>
                <a:tc>
                  <a:txBody>
                    <a:bodyPr/>
                    <a:lstStyle/>
                    <a:p>
                      <a:r>
                        <a:rPr lang="en-US" dirty="0" smtClean="0"/>
                        <a:t>16. Proof</a:t>
                      </a:r>
                      <a:r>
                        <a:rPr lang="en-US" baseline="0" dirty="0" smtClean="0"/>
                        <a:t> read and edit my 1</a:t>
                      </a:r>
                      <a:r>
                        <a:rPr lang="en-US" baseline="30000" dirty="0" smtClean="0"/>
                        <a:t>st</a:t>
                      </a:r>
                      <a:r>
                        <a:rPr lang="en-US" baseline="0" dirty="0" smtClean="0"/>
                        <a:t> body</a:t>
                      </a:r>
                      <a:endParaRPr lang="en-US" dirty="0"/>
                    </a:p>
                  </a:txBody>
                  <a:tcPr/>
                </a:tc>
                <a:extLst>
                  <a:ext uri="{0D108BD9-81ED-4DB2-BD59-A6C34878D82A}">
                    <a16:rowId xmlns:a16="http://schemas.microsoft.com/office/drawing/2014/main" val="1924915678"/>
                  </a:ext>
                </a:extLst>
              </a:tr>
              <a:tr h="370840">
                <a:tc>
                  <a:txBody>
                    <a:bodyPr/>
                    <a:lstStyle/>
                    <a:p>
                      <a:r>
                        <a:rPr lang="en-US" dirty="0" smtClean="0"/>
                        <a:t>17.</a:t>
                      </a:r>
                      <a:endParaRPr lang="en-US" dirty="0"/>
                    </a:p>
                  </a:txBody>
                  <a:tcPr/>
                </a:tc>
                <a:tc>
                  <a:txBody>
                    <a:bodyPr/>
                    <a:lstStyle/>
                    <a:p>
                      <a:r>
                        <a:rPr lang="en-US" dirty="0" smtClean="0"/>
                        <a:t>18.</a:t>
                      </a:r>
                      <a:endParaRPr lang="en-US" dirty="0"/>
                    </a:p>
                  </a:txBody>
                  <a:tcPr/>
                </a:tc>
                <a:tc>
                  <a:txBody>
                    <a:bodyPr/>
                    <a:lstStyle/>
                    <a:p>
                      <a:r>
                        <a:rPr lang="en-US" dirty="0" smtClean="0"/>
                        <a:t>19.Start on 2</a:t>
                      </a:r>
                      <a:r>
                        <a:rPr lang="en-US" baseline="30000" dirty="0" smtClean="0"/>
                        <a:t>nd</a:t>
                      </a:r>
                      <a:r>
                        <a:rPr lang="en-US" dirty="0" smtClean="0"/>
                        <a:t> body</a:t>
                      </a:r>
                      <a:endParaRPr lang="en-US" dirty="0"/>
                    </a:p>
                  </a:txBody>
                  <a:tcPr/>
                </a:tc>
                <a:tc>
                  <a:txBody>
                    <a:bodyPr/>
                    <a:lstStyle/>
                    <a:p>
                      <a:r>
                        <a:rPr lang="en-US" dirty="0" smtClean="0"/>
                        <a:t>20.</a:t>
                      </a:r>
                      <a:endParaRPr lang="en-US" dirty="0"/>
                    </a:p>
                  </a:txBody>
                  <a:tcPr/>
                </a:tc>
                <a:tc>
                  <a:txBody>
                    <a:bodyPr/>
                    <a:lstStyle/>
                    <a:p>
                      <a:r>
                        <a:rPr lang="en-US" dirty="0" smtClean="0"/>
                        <a:t>21.Find some interviews</a:t>
                      </a:r>
                      <a:r>
                        <a:rPr lang="en-US" baseline="0" dirty="0" smtClean="0"/>
                        <a:t> to support 2</a:t>
                      </a:r>
                      <a:r>
                        <a:rPr lang="en-US" baseline="30000" dirty="0" smtClean="0"/>
                        <a:t>nd</a:t>
                      </a:r>
                      <a:r>
                        <a:rPr lang="en-US" baseline="0" dirty="0" smtClean="0"/>
                        <a:t> body</a:t>
                      </a:r>
                      <a:endParaRPr lang="en-US" dirty="0"/>
                    </a:p>
                  </a:txBody>
                  <a:tcPr/>
                </a:tc>
                <a:tc>
                  <a:txBody>
                    <a:bodyPr/>
                    <a:lstStyle/>
                    <a:p>
                      <a:r>
                        <a:rPr lang="en-US" dirty="0" smtClean="0"/>
                        <a:t>22.</a:t>
                      </a:r>
                      <a:endParaRPr lang="en-US" dirty="0"/>
                    </a:p>
                  </a:txBody>
                  <a:tcPr/>
                </a:tc>
                <a:tc>
                  <a:txBody>
                    <a:bodyPr/>
                    <a:lstStyle/>
                    <a:p>
                      <a:r>
                        <a:rPr lang="en-US" dirty="0" smtClean="0"/>
                        <a:t>23.</a:t>
                      </a:r>
                      <a:endParaRPr lang="en-US" dirty="0"/>
                    </a:p>
                  </a:txBody>
                  <a:tcPr/>
                </a:tc>
                <a:extLst>
                  <a:ext uri="{0D108BD9-81ED-4DB2-BD59-A6C34878D82A}">
                    <a16:rowId xmlns:a16="http://schemas.microsoft.com/office/drawing/2014/main" val="2044586431"/>
                  </a:ext>
                </a:extLst>
              </a:tr>
              <a:tr h="370840">
                <a:tc>
                  <a:txBody>
                    <a:bodyPr/>
                    <a:lstStyle/>
                    <a:p>
                      <a:r>
                        <a:rPr lang="en-US" dirty="0" smtClean="0"/>
                        <a:t>24.</a:t>
                      </a:r>
                      <a:endParaRPr lang="en-US" dirty="0"/>
                    </a:p>
                  </a:txBody>
                  <a:tcPr/>
                </a:tc>
                <a:tc>
                  <a:txBody>
                    <a:bodyPr/>
                    <a:lstStyle/>
                    <a:p>
                      <a:r>
                        <a:rPr lang="en-US" dirty="0" smtClean="0"/>
                        <a:t>25.</a:t>
                      </a:r>
                      <a:endParaRPr lang="en-US" dirty="0"/>
                    </a:p>
                  </a:txBody>
                  <a:tcPr/>
                </a:tc>
                <a:tc>
                  <a:txBody>
                    <a:bodyPr/>
                    <a:lstStyle/>
                    <a:p>
                      <a:r>
                        <a:rPr lang="en-US" dirty="0" smtClean="0"/>
                        <a:t>26.</a:t>
                      </a:r>
                      <a:endParaRPr lang="en-US" dirty="0"/>
                    </a:p>
                  </a:txBody>
                  <a:tcPr/>
                </a:tc>
                <a:tc>
                  <a:txBody>
                    <a:bodyPr/>
                    <a:lstStyle/>
                    <a:p>
                      <a:r>
                        <a:rPr lang="en-US" dirty="0" smtClean="0"/>
                        <a:t>27.</a:t>
                      </a:r>
                      <a:endParaRPr lang="en-US" dirty="0"/>
                    </a:p>
                  </a:txBody>
                  <a:tcPr/>
                </a:tc>
                <a:tc>
                  <a:txBody>
                    <a:bodyPr/>
                    <a:lstStyle/>
                    <a:p>
                      <a:r>
                        <a:rPr lang="en-US" dirty="0" smtClean="0"/>
                        <a:t>28.</a:t>
                      </a:r>
                      <a:endParaRPr lang="en-US" dirty="0"/>
                    </a:p>
                  </a:txBody>
                  <a:tcPr/>
                </a:tc>
                <a:tc>
                  <a:txBody>
                    <a:bodyPr/>
                    <a:lstStyle/>
                    <a:p>
                      <a:r>
                        <a:rPr lang="en-US" dirty="0" smtClean="0"/>
                        <a:t>29.</a:t>
                      </a:r>
                      <a:endParaRPr lang="en-US" dirty="0"/>
                    </a:p>
                  </a:txBody>
                  <a:tcPr/>
                </a:tc>
                <a:tc>
                  <a:txBody>
                    <a:bodyPr/>
                    <a:lstStyle/>
                    <a:p>
                      <a:r>
                        <a:rPr lang="en-US" dirty="0" smtClean="0"/>
                        <a:t>30.</a:t>
                      </a:r>
                      <a:endParaRPr lang="en-US" dirty="0"/>
                    </a:p>
                  </a:txBody>
                  <a:tcPr/>
                </a:tc>
                <a:extLst>
                  <a:ext uri="{0D108BD9-81ED-4DB2-BD59-A6C34878D82A}">
                    <a16:rowId xmlns:a16="http://schemas.microsoft.com/office/drawing/2014/main" val="3935440554"/>
                  </a:ext>
                </a:extLst>
              </a:tr>
            </a:tbl>
          </a:graphicData>
        </a:graphic>
      </p:graphicFrame>
    </p:spTree>
    <p:extLst>
      <p:ext uri="{BB962C8B-B14F-4D97-AF65-F5344CB8AC3E}">
        <p14:creationId xmlns:p14="http://schemas.microsoft.com/office/powerpoint/2010/main" val="3233676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391</Words>
  <Application>Microsoft Office PowerPoint</Application>
  <PresentationFormat>Widescreen</PresentationFormat>
  <Paragraphs>56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Research Proposal</vt:lpstr>
      <vt:lpstr>Introduction</vt:lpstr>
      <vt:lpstr>Research Question</vt:lpstr>
      <vt:lpstr>Research Methodology</vt:lpstr>
      <vt:lpstr>Tentative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Proposal</dc:title>
  <dc:creator>Christian De Jose</dc:creator>
  <cp:lastModifiedBy>Christian De Jose</cp:lastModifiedBy>
  <cp:revision>8</cp:revision>
  <dcterms:created xsi:type="dcterms:W3CDTF">2016-09-13T22:49:41Z</dcterms:created>
  <dcterms:modified xsi:type="dcterms:W3CDTF">2016-09-14T15:12:00Z</dcterms:modified>
</cp:coreProperties>
</file>