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sldIdLst>
    <p:sldId id="256" r:id="rId2"/>
    <p:sldId id="259" r:id="rId3"/>
    <p:sldId id="257" r:id="rId4"/>
    <p:sldId id="258" r:id="rId5"/>
    <p:sldId id="261"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1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E052BF9-F9D2-E743-8A28-D8467940E06E}" type="datetimeFigureOut">
              <a:rPr lang="en-US" smtClean="0"/>
              <a:t>9/14/16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3C7E-4C2A-6E4D-99D5-23F46429A7D1}"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E052BF9-F9D2-E743-8A28-D8467940E06E}" type="datetimeFigureOut">
              <a:rPr lang="en-US" smtClean="0"/>
              <a:t>9/14/16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3C7E-4C2A-6E4D-99D5-23F46429A7D1}"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E052BF9-F9D2-E743-8A28-D8467940E06E}" type="datetimeFigureOut">
              <a:rPr lang="en-US" smtClean="0"/>
              <a:t>9/14/16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3C7E-4C2A-6E4D-99D5-23F46429A7D1}"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E052BF9-F9D2-E743-8A28-D8467940E06E}" type="datetimeFigureOut">
              <a:rPr lang="en-US" smtClean="0"/>
              <a:t>9/14/16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3C7E-4C2A-6E4D-99D5-23F46429A7D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E052BF9-F9D2-E743-8A28-D8467940E06E}" type="datetimeFigureOut">
              <a:rPr lang="en-US" smtClean="0"/>
              <a:t>9/14/16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3C7E-4C2A-6E4D-99D5-23F46429A7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E052BF9-F9D2-E743-8A28-D8467940E06E}" type="datetimeFigureOut">
              <a:rPr lang="en-US" smtClean="0"/>
              <a:t>9/14/16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3C7E-4C2A-6E4D-99D5-23F46429A7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E052BF9-F9D2-E743-8A28-D8467940E06E}" type="datetimeFigureOut">
              <a:rPr lang="en-US" smtClean="0"/>
              <a:t>9/14/16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3C7E-4C2A-6E4D-99D5-23F46429A7D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E052BF9-F9D2-E743-8A28-D8467940E06E}" type="datetimeFigureOut">
              <a:rPr lang="en-US" smtClean="0"/>
              <a:t>9/14/16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B3C7E-4C2A-6E4D-99D5-23F46429A7D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E052BF9-F9D2-E743-8A28-D8467940E06E}" type="datetimeFigureOut">
              <a:rPr lang="en-US" smtClean="0"/>
              <a:t>9/14/16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B3C7E-4C2A-6E4D-99D5-23F46429A7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52BF9-F9D2-E743-8A28-D8467940E06E}" type="datetimeFigureOut">
              <a:rPr lang="en-US" smtClean="0"/>
              <a:t>9/14/16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B3C7E-4C2A-6E4D-99D5-23F46429A7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52BF9-F9D2-E743-8A28-D8467940E06E}" type="datetimeFigureOut">
              <a:rPr lang="en-US" smtClean="0"/>
              <a:t>9/14/16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FE052BF9-F9D2-E743-8A28-D8467940E06E}" type="datetimeFigureOut">
              <a:rPr lang="en-US" smtClean="0"/>
              <a:t>9/14/16</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BD4B3C7E-4C2A-6E4D-99D5-23F46429A7D1}"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087"/>
            <a:ext cx="7772400" cy="1470025"/>
          </a:xfrm>
        </p:spPr>
        <p:txBody>
          <a:bodyPr>
            <a:normAutofit fontScale="90000"/>
          </a:bodyPr>
          <a:lstStyle/>
          <a:p>
            <a:r>
              <a:rPr lang="en-US" dirty="0" smtClean="0"/>
              <a:t>My Research Proposal:</a:t>
            </a:r>
            <a:br>
              <a:rPr lang="en-US" dirty="0" smtClean="0"/>
            </a:br>
            <a:r>
              <a:rPr lang="en-US" dirty="0" smtClean="0"/>
              <a:t>For the Last Two Years in the CNMI, Has Physical Activity/Exercising Decreased?</a:t>
            </a:r>
            <a:endParaRPr lang="en-US" dirty="0"/>
          </a:p>
        </p:txBody>
      </p:sp>
      <p:sp>
        <p:nvSpPr>
          <p:cNvPr id="3" name="Subtitle 2"/>
          <p:cNvSpPr>
            <a:spLocks noGrp="1"/>
          </p:cNvSpPr>
          <p:nvPr>
            <p:ph type="subTitle" idx="1"/>
          </p:nvPr>
        </p:nvSpPr>
        <p:spPr/>
        <p:txBody>
          <a:bodyPr/>
          <a:lstStyle/>
          <a:p>
            <a:r>
              <a:rPr lang="en-US" dirty="0" err="1" smtClean="0"/>
              <a:t>Rizzalyn</a:t>
            </a:r>
            <a:r>
              <a:rPr lang="en-US" dirty="0" smtClean="0"/>
              <a:t> Janairo</a:t>
            </a:r>
            <a:br>
              <a:rPr lang="en-US" dirty="0" smtClean="0"/>
            </a:br>
            <a:r>
              <a:rPr lang="en-US" dirty="0" smtClean="0"/>
              <a:t>EN202 – 01</a:t>
            </a:r>
            <a:endParaRPr lang="en-US" dirty="0"/>
          </a:p>
        </p:txBody>
      </p:sp>
    </p:spTree>
    <p:extLst>
      <p:ext uri="{BB962C8B-B14F-4D97-AF65-F5344CB8AC3E}">
        <p14:creationId xmlns:p14="http://schemas.microsoft.com/office/powerpoint/2010/main" val="15723900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This topic is important and interesting because health problems, such as obesity and cardiovascular diseases, are rising in the CNMI.</a:t>
            </a:r>
          </a:p>
          <a:p>
            <a:r>
              <a:rPr lang="en-US" dirty="0" smtClean="0"/>
              <a:t>Distractions from the improvements of technology (e.g. Netflix, video games, current news and social media) as well as climate change and recovery from Typhoon </a:t>
            </a:r>
            <a:r>
              <a:rPr lang="en-US" dirty="0" err="1" smtClean="0"/>
              <a:t>Soudelor</a:t>
            </a:r>
            <a:endParaRPr lang="en-US" dirty="0"/>
          </a:p>
        </p:txBody>
      </p:sp>
    </p:spTree>
    <p:extLst>
      <p:ext uri="{BB962C8B-B14F-4D97-AF65-F5344CB8AC3E}">
        <p14:creationId xmlns:p14="http://schemas.microsoft.com/office/powerpoint/2010/main" val="26137298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307275" y="2819400"/>
            <a:ext cx="8685648" cy="3838852"/>
          </a:xfrm>
        </p:spPr>
        <p:txBody>
          <a:bodyPr>
            <a:normAutofit fontScale="55000" lnSpcReduction="20000"/>
          </a:bodyPr>
          <a:lstStyle/>
          <a:p>
            <a:r>
              <a:rPr lang="en-US" dirty="0" smtClean="0"/>
              <a:t>“Climate Change in the Commonwealth of the Northern Mariana Islands” (2014)</a:t>
            </a:r>
          </a:p>
          <a:p>
            <a:pPr lvl="1"/>
            <a:r>
              <a:rPr lang="en-US" dirty="0" smtClean="0"/>
              <a:t>The four major causes of climate change in the CNMI are sea levels rising, change in the rain patterns, increase in air and ocean temperatures, and ocean acidification. Another contributor is the burning of fossil fuel.</a:t>
            </a:r>
          </a:p>
          <a:p>
            <a:r>
              <a:rPr lang="en-US" dirty="0" smtClean="0"/>
              <a:t>“The Impact of Technology on the Developing Child” (Rowan, 2013)</a:t>
            </a:r>
          </a:p>
          <a:p>
            <a:pPr lvl="1"/>
            <a:r>
              <a:rPr lang="en-US" dirty="0" smtClean="0"/>
              <a:t>Seven and a half hours per day on technology and 75% have a television in their bedrooms. Others have the television turned on their TV almost 50% each day.</a:t>
            </a:r>
          </a:p>
          <a:p>
            <a:r>
              <a:rPr lang="en-US" dirty="0" smtClean="0"/>
              <a:t>“Physical health: the media link to obesity, risky diets” (</a:t>
            </a:r>
            <a:r>
              <a:rPr lang="en-US" dirty="0" err="1" smtClean="0"/>
              <a:t>GreatSchools</a:t>
            </a:r>
            <a:r>
              <a:rPr lang="en-US" dirty="0" smtClean="0"/>
              <a:t> Staff, 2016)</a:t>
            </a:r>
          </a:p>
          <a:p>
            <a:pPr lvl="1"/>
            <a:r>
              <a:rPr lang="en-US" dirty="0" smtClean="0"/>
              <a:t>One in three kids are having the risk of becoming obese. Millions of kids at the age of 12-19 are have pre-diabetic conditions that put them on the risk of getting obesity, diabetes, and any cardiovascular problems as they get old or in adulthood.</a:t>
            </a:r>
          </a:p>
          <a:p>
            <a:r>
              <a:rPr lang="en-US" dirty="0" smtClean="0"/>
              <a:t>“Heavy Technology Use Linked to Fatigue, Stress and Depression in Young Adults” (Volpi, 2012)</a:t>
            </a:r>
          </a:p>
          <a:p>
            <a:pPr lvl="1"/>
            <a:r>
              <a:rPr lang="en-US" dirty="0" smtClean="0"/>
              <a:t>After </a:t>
            </a:r>
            <a:r>
              <a:rPr lang="en-US" dirty="0" err="1" smtClean="0"/>
              <a:t>Thomee</a:t>
            </a:r>
            <a:r>
              <a:rPr lang="en-US" dirty="0" smtClean="0"/>
              <a:t> and her team </a:t>
            </a:r>
            <a:r>
              <a:rPr lang="en-US" smtClean="0"/>
              <a:t>were doing</a:t>
            </a:r>
            <a:r>
              <a:rPr lang="en-US" smtClean="0"/>
              <a:t> </a:t>
            </a:r>
            <a:r>
              <a:rPr lang="en-US" dirty="0" smtClean="0"/>
              <a:t>a study and asking 4,100 young adults to fill out questionnaires, their results show that the over-usage of cellphones and computers linked an increase in stress, sleeping disorders, and depression</a:t>
            </a:r>
            <a:endParaRPr lang="en-US" dirty="0"/>
          </a:p>
        </p:txBody>
      </p:sp>
    </p:spTree>
    <p:extLst>
      <p:ext uri="{BB962C8B-B14F-4D97-AF65-F5344CB8AC3E}">
        <p14:creationId xmlns:p14="http://schemas.microsoft.com/office/powerpoint/2010/main" val="6561323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225335" y="2819400"/>
            <a:ext cx="8685648" cy="3838852"/>
          </a:xfrm>
        </p:spPr>
        <p:txBody>
          <a:bodyPr>
            <a:normAutofit fontScale="62500" lnSpcReduction="20000"/>
          </a:bodyPr>
          <a:lstStyle/>
          <a:p>
            <a:r>
              <a:rPr lang="en-US" dirty="0" smtClean="0"/>
              <a:t>Surveys</a:t>
            </a:r>
          </a:p>
          <a:p>
            <a:pPr lvl="1"/>
            <a:r>
              <a:rPr lang="en-US" dirty="0" smtClean="0"/>
              <a:t>At least 10 students from different grade levels in one of the high schools on the island (14-18 yrs. old)</a:t>
            </a:r>
          </a:p>
          <a:p>
            <a:pPr lvl="1"/>
            <a:r>
              <a:rPr lang="en-US" dirty="0" smtClean="0"/>
              <a:t>At least 10 students/staff from Northern Marianas College from different age groups (19 and above)</a:t>
            </a:r>
          </a:p>
          <a:p>
            <a:r>
              <a:rPr lang="en-US" dirty="0" smtClean="0"/>
              <a:t>Questionnaires</a:t>
            </a:r>
          </a:p>
          <a:p>
            <a:pPr lvl="1"/>
            <a:r>
              <a:rPr lang="en-US" dirty="0" smtClean="0"/>
              <a:t>At least 10 students from different grade levels in one of the high schools on the island (14-18 yrs. old)</a:t>
            </a:r>
          </a:p>
          <a:p>
            <a:pPr lvl="1"/>
            <a:r>
              <a:rPr lang="en-US" dirty="0" smtClean="0"/>
              <a:t>At least 10 students/staff from Northern Marianas College from different age groups (19 and above)</a:t>
            </a:r>
          </a:p>
          <a:p>
            <a:r>
              <a:rPr lang="en-US" dirty="0" smtClean="0"/>
              <a:t>Interviews</a:t>
            </a:r>
          </a:p>
          <a:p>
            <a:pPr lvl="1"/>
            <a:r>
              <a:rPr lang="en-US" dirty="0" smtClean="0"/>
              <a:t>Mr. Jim Feger, a P.E. teacher at Marianas High School</a:t>
            </a:r>
          </a:p>
          <a:p>
            <a:pPr lvl="1"/>
            <a:r>
              <a:rPr lang="en-US" dirty="0" smtClean="0"/>
              <a:t>Mr. Benjamin Jones, a Personal Health teacher at Northern Marianas College</a:t>
            </a:r>
            <a:endParaRPr lang="en-US" dirty="0"/>
          </a:p>
        </p:txBody>
      </p:sp>
    </p:spTree>
    <p:extLst>
      <p:ext uri="{BB962C8B-B14F-4D97-AF65-F5344CB8AC3E}">
        <p14:creationId xmlns:p14="http://schemas.microsoft.com/office/powerpoint/2010/main" val="33328622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My research question: For the last two years in the CNMI, has physical activity decreased?</a:t>
            </a:r>
          </a:p>
          <a:p>
            <a:r>
              <a:rPr lang="en-US" dirty="0" smtClean="0"/>
              <a:t>Health problems are rising.</a:t>
            </a:r>
          </a:p>
          <a:p>
            <a:r>
              <a:rPr lang="en-US" dirty="0" smtClean="0"/>
              <a:t>It’s good to spread awareness about the consequences of lacking physical activity.</a:t>
            </a:r>
          </a:p>
          <a:p>
            <a:r>
              <a:rPr lang="en-US" dirty="0" smtClean="0"/>
              <a:t>People need to make time to go out instead of gluing themselves to technology.</a:t>
            </a:r>
          </a:p>
          <a:p>
            <a:endParaRPr lang="en-US" dirty="0"/>
          </a:p>
        </p:txBody>
      </p:sp>
    </p:spTree>
    <p:extLst>
      <p:ext uri="{BB962C8B-B14F-4D97-AF65-F5344CB8AC3E}">
        <p14:creationId xmlns:p14="http://schemas.microsoft.com/office/powerpoint/2010/main" val="12718797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lgn="ctr"/>
            <a:r>
              <a:rPr lang="en-US" dirty="0" smtClean="0"/>
              <a:t>Any Questions ? </a:t>
            </a:r>
            <a:endParaRPr lang="en-US" dirty="0"/>
          </a:p>
        </p:txBody>
      </p:sp>
    </p:spTree>
    <p:extLst>
      <p:ext uri="{BB962C8B-B14F-4D97-AF65-F5344CB8AC3E}">
        <p14:creationId xmlns:p14="http://schemas.microsoft.com/office/powerpoint/2010/main" val="34681871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281</TotalTime>
  <Words>474</Words>
  <Application>Microsoft Macintosh PowerPoint</Application>
  <PresentationFormat>On-screen Show (4:3)</PresentationFormat>
  <Paragraphs>30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Sky</vt:lpstr>
      <vt:lpstr>My Research Proposal: For the Last Two Years in the CNMI, Has Physical Activity/Exercising Decreased?</vt:lpstr>
      <vt:lpstr>PowerPoint Presentation</vt:lpstr>
      <vt:lpstr>Literature Review</vt:lpstr>
      <vt:lpstr>Methodology</vt:lpstr>
      <vt:lpstr>Conclusion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Research Proposal: For the Last Two Years in the CNMI, Has Physical Activity/Exercising Decreased?</dc:title>
  <dc:creator>Administrator</dc:creator>
  <cp:lastModifiedBy>Administrator</cp:lastModifiedBy>
  <cp:revision>16</cp:revision>
  <dcterms:created xsi:type="dcterms:W3CDTF">2016-09-13T09:29:40Z</dcterms:created>
  <dcterms:modified xsi:type="dcterms:W3CDTF">2016-09-13T14:20:42Z</dcterms:modified>
</cp:coreProperties>
</file>