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025" autoAdjust="0"/>
    <p:restoredTop sz="94660"/>
  </p:normalViewPr>
  <p:slideViewPr>
    <p:cSldViewPr snapToGrid="0">
      <p:cViewPr varScale="1">
        <p:scale>
          <a:sx n="73" d="100"/>
          <a:sy n="73" d="100"/>
        </p:scale>
        <p:origin x="-49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BB02557A-7053-4340-A874-8AB926A8EDA1}" type="datetimeFigureOut">
              <a:rPr lang="en-US" dirty="0"/>
              <a:pPr/>
              <a:t>9/5/2017</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FAEF9944-A4F6-4C59-AEBD-678D6480B8EA}" type="slidenum">
              <a:rPr lang="en-US" dirty="0"/>
              <a:pPr/>
              <a:t>‹#›</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cSld>
  <p:clrMapOvr>
    <a:masterClrMapping/>
  </p:clrMapOvr>
  <p:extLst mod="1">
    <p:ext uri="{DCECCB84-F9BA-43D5-87BE-67443E8EF086}">
      <p15:sldGuideLst xmlns=""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B02557A-7053-4340-A874-8AB926A8EDA1}" type="datetimeFigureOut">
              <a:rPr lang="en-US" dirty="0"/>
              <a:pPr/>
              <a:t>9/5/2017</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BB02557A-7053-4340-A874-8AB926A8EDA1}" type="datetimeFigureOut">
              <a:rPr lang="en-US" dirty="0"/>
              <a:pPr/>
              <a:t>9/5/2017</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FAEF9944-A4F6-4C59-AEBD-678D6480B8EA}" type="slidenum">
              <a:rPr lang="en-US" dirty="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02557A-7053-4340-A874-8AB926A8EDA1}" type="datetimeFigureOut">
              <a:rPr lang="en-US" dirty="0"/>
              <a:pPr/>
              <a:t>9/5/2017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2557A-7053-4340-A874-8AB926A8EDA1}" type="datetimeFigureOut">
              <a:rPr lang="en-US" dirty="0"/>
              <a:pPr/>
              <a:t>9/5/2017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02557A-7053-4340-A874-8AB926A8EDA1}" type="datetimeFigureOut">
              <a:rPr lang="en-US" dirty="0"/>
              <a:pPr/>
              <a:t>9/5/2017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BB02557A-7053-4340-A874-8AB926A8EDA1}" type="datetimeFigureOut">
              <a:rPr lang="en-US" dirty="0"/>
              <a:pPr/>
              <a:t>9/5/2017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dirty="0"/>
              <a:pPr/>
              <a:t>‹#›</a:t>
            </a:fld>
            <a:endParaRPr lang="en-US" dirty="0"/>
          </a:p>
        </p:txBody>
      </p:sp>
    </p:spTree>
  </p:cSld>
  <p:clrMapOvr>
    <a:masterClrMapping/>
  </p:clrMapOvr>
  <p:extLst mod="1">
    <p:ext uri="{DCECCB84-F9BA-43D5-87BE-67443E8EF086}">
      <p15:sldGuideLst xmlns=""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BB02557A-7053-4340-A874-8AB926A8EDA1}" type="datetimeFigureOut">
              <a:rPr lang="en-US" dirty="0"/>
              <a:pPr/>
              <a:t>9/5/2017</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FAEF9944-A4F6-4C59-AEBD-678D6480B8EA}" type="slidenum">
              <a:rPr lang="en-US" dirty="0"/>
              <a:pPr/>
              <a:t>‹#›</a:t>
            </a:fld>
            <a:endParaRPr lang="en-US" dirty="0"/>
          </a:p>
        </p:txBody>
      </p:sp>
    </p:spTree>
  </p:cSld>
  <p:clrMapOvr>
    <a:masterClrMapping/>
  </p:clrMapOvr>
  <p:extLst mod="1">
    <p:ext uri="{DCECCB84-F9BA-43D5-87BE-67443E8EF086}">
      <p15:sldGuideLst xmlns=""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BB02557A-7053-4340-A874-8AB926A8EDA1}" type="datetimeFigureOut">
              <a:rPr lang="en-US" dirty="0"/>
              <a:pPr/>
              <a:t>9/5/2017</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FAEF9944-A4F6-4C59-AEBD-678D6480B8EA}"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B02557A-7053-4340-A874-8AB926A8EDA1}" type="datetimeFigureOut">
              <a:rPr lang="en-US" dirty="0"/>
              <a:pPr/>
              <a:t>9/5/2017</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FAEF9944-A4F6-4C59-AEBD-678D6480B8EA}" type="slidenum">
              <a:rPr lang="en-US" dirty="0"/>
              <a:pPr/>
              <a:t>‹#›</a:t>
            </a:fld>
            <a:endParaRPr lang="en-US" dirty="0"/>
          </a:p>
        </p:txBody>
      </p:sp>
      <p:cxnSp>
        <p:nvCxnSpPr>
          <p:cNvPr id="9" name="Straight Connector 8"/>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nytimes.com/2013/03/19/science/good-news-spreads-faster-on-twitter-and-facebook.html?pagewanted=all&amp;_r=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4800" dirty="0" smtClean="0">
                <a:latin typeface="Brush Script MT" pitchFamily="66" charset="0"/>
              </a:rPr>
              <a:t>How does social media influence interpersonal communication? </a:t>
            </a:r>
            <a:endParaRPr lang="en-US" sz="4800" dirty="0">
              <a:latin typeface="Brush Script MT" pitchFamily="66" charset="0"/>
            </a:endParaRPr>
          </a:p>
        </p:txBody>
      </p:sp>
      <p:sp>
        <p:nvSpPr>
          <p:cNvPr id="3" name="Subtitle 2"/>
          <p:cNvSpPr>
            <a:spLocks noGrp="1"/>
          </p:cNvSpPr>
          <p:nvPr>
            <p:ph type="subTitle" idx="1"/>
          </p:nvPr>
        </p:nvSpPr>
        <p:spPr/>
        <p:txBody>
          <a:bodyPr/>
          <a:lstStyle/>
          <a:p>
            <a:pPr algn="ctr"/>
            <a:r>
              <a:rPr lang="en-US" dirty="0" smtClean="0"/>
              <a:t>By: </a:t>
            </a:r>
            <a:r>
              <a:rPr lang="en-US" dirty="0" err="1" smtClean="0"/>
              <a:t>Shaina</a:t>
            </a:r>
            <a:r>
              <a:rPr lang="en-US" dirty="0" smtClean="0"/>
              <a:t> </a:t>
            </a:r>
            <a:r>
              <a:rPr lang="en-US" dirty="0" err="1" smtClean="0"/>
              <a:t>Abadilla</a:t>
            </a:r>
            <a:endParaRPr lang="en-US" dirty="0"/>
          </a:p>
        </p:txBody>
      </p:sp>
    </p:spTree>
    <p:extLst>
      <p:ext uri="{BB962C8B-B14F-4D97-AF65-F5344CB8AC3E}">
        <p14:creationId xmlns="" xmlns:p14="http://schemas.microsoft.com/office/powerpoint/2010/main" val="1664967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4824" y="907980"/>
            <a:ext cx="9209264" cy="1012261"/>
          </a:xfrm>
        </p:spPr>
        <p:txBody>
          <a:bodyPr>
            <a:normAutofit fontScale="90000"/>
          </a:bodyPr>
          <a:lstStyle/>
          <a:p>
            <a:pPr algn="ctr"/>
            <a:r>
              <a:rPr lang="en-US" dirty="0" smtClean="0"/>
              <a:t>Face to face interaction vs. through social media</a:t>
            </a:r>
            <a:endParaRPr lang="en-US" dirty="0"/>
          </a:p>
        </p:txBody>
      </p:sp>
      <p:sp>
        <p:nvSpPr>
          <p:cNvPr id="3" name="Content Placeholder 2"/>
          <p:cNvSpPr>
            <a:spLocks noGrp="1"/>
          </p:cNvSpPr>
          <p:nvPr>
            <p:ph idx="1"/>
          </p:nvPr>
        </p:nvSpPr>
        <p:spPr/>
        <p:txBody>
          <a:bodyPr/>
          <a:lstStyle/>
          <a:p>
            <a:r>
              <a:rPr lang="en-US" dirty="0" smtClean="0"/>
              <a:t>Thesis: People tend to use their technology when their out with friends/family and can’t seem to put them down. </a:t>
            </a:r>
          </a:p>
          <a:p>
            <a:r>
              <a:rPr lang="en-US" dirty="0" smtClean="0"/>
              <a:t>Research Question: Why do we socialize more through social media then in face to face conversation? </a:t>
            </a:r>
          </a:p>
          <a:p>
            <a:r>
              <a:rPr lang="en-US" dirty="0" smtClean="0"/>
              <a:t>Background: “</a:t>
            </a:r>
            <a:r>
              <a:rPr lang="en-US" dirty="0" smtClean="0"/>
              <a:t>According to Booth, studies have shown that people actually are becoming more social and more interactive with others, but the style of that communication has changed so that we’re not meeting face-to-face as often as we used to</a:t>
            </a:r>
            <a:r>
              <a:rPr lang="en-US" dirty="0" smtClean="0"/>
              <a:t>.”</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254836"/>
            <a:ext cx="8770571" cy="1560716"/>
          </a:xfrm>
        </p:spPr>
        <p:txBody>
          <a:bodyPr>
            <a:normAutofit fontScale="90000"/>
          </a:bodyPr>
          <a:lstStyle/>
          <a:p>
            <a:r>
              <a:rPr lang="en-US" dirty="0" smtClean="0"/>
              <a:t>What are the reasons as to why people socialize more through social media then in person?</a:t>
            </a:r>
            <a:endParaRPr lang="en-US" dirty="0"/>
          </a:p>
        </p:txBody>
      </p:sp>
      <p:sp>
        <p:nvSpPr>
          <p:cNvPr id="3" name="Content Placeholder 2"/>
          <p:cNvSpPr>
            <a:spLocks noGrp="1"/>
          </p:cNvSpPr>
          <p:nvPr>
            <p:ph idx="1"/>
          </p:nvPr>
        </p:nvSpPr>
        <p:spPr/>
        <p:txBody>
          <a:bodyPr>
            <a:normAutofit fontScale="92500"/>
          </a:bodyPr>
          <a:lstStyle/>
          <a:p>
            <a:r>
              <a:rPr lang="en-US" dirty="0" smtClean="0"/>
              <a:t>Thesis: We rather text our feelings and emotions through text rather then expressing or explaining them in person. </a:t>
            </a:r>
          </a:p>
          <a:p>
            <a:r>
              <a:rPr lang="en-US" dirty="0" smtClean="0"/>
              <a:t>Research Topic: </a:t>
            </a:r>
            <a:r>
              <a:rPr lang="en-US" dirty="0" smtClean="0"/>
              <a:t>What are the reasons as to why people socialize more through social media then in person?</a:t>
            </a:r>
            <a:endParaRPr lang="en-US" dirty="0" smtClean="0"/>
          </a:p>
          <a:p>
            <a:r>
              <a:rPr lang="en-US" dirty="0" smtClean="0"/>
              <a:t>Background: “ </a:t>
            </a:r>
            <a:r>
              <a:rPr lang="en-US" dirty="0" smtClean="0">
                <a:hlinkClick r:id="rId2"/>
              </a:rPr>
              <a:t>Dr</a:t>
            </a:r>
            <a:r>
              <a:rPr lang="en-US" dirty="0" smtClean="0">
                <a:hlinkClick r:id="rId2"/>
              </a:rPr>
              <a:t>. Jonah Berger</a:t>
            </a:r>
            <a:r>
              <a:rPr lang="en-US" dirty="0" smtClean="0"/>
              <a:t>, a social psychologist at the Pennsylvania University explained, “When you write something, you have the time to construct and refine what you say.” Hence, when you have an oral conversation, you don’t have time to think about the perfect thing to say. Her experiment shows that people say positive things when they are talking to a bigger audience. This result explains the perfectly flawless life that always shows up on social media</a:t>
            </a:r>
            <a:r>
              <a:rPr lang="en-US" dirty="0" smtClean="0"/>
              <a:t>.”</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a:t>
            </a:r>
            <a:endParaRPr lang="en-US" dirty="0"/>
          </a:p>
        </p:txBody>
      </p:sp>
      <p:sp>
        <p:nvSpPr>
          <p:cNvPr id="3" name="Content Placeholder 2"/>
          <p:cNvSpPr>
            <a:spLocks noGrp="1"/>
          </p:cNvSpPr>
          <p:nvPr>
            <p:ph idx="1"/>
          </p:nvPr>
        </p:nvSpPr>
        <p:spPr/>
        <p:txBody>
          <a:bodyPr/>
          <a:lstStyle/>
          <a:p>
            <a:r>
              <a:rPr lang="en-US" dirty="0" smtClean="0"/>
              <a:t>Maura Keller, </a:t>
            </a:r>
            <a:r>
              <a:rPr lang="en-US" i="1" dirty="0" smtClean="0"/>
              <a:t>Social Media and Interpersonal Communication. </a:t>
            </a:r>
            <a:r>
              <a:rPr lang="en-US" dirty="0" smtClean="0"/>
              <a:t>June 2013. Web. Sep 05,2017</a:t>
            </a:r>
          </a:p>
          <a:p>
            <a:r>
              <a:rPr lang="en-US" dirty="0" smtClean="0"/>
              <a:t>http://www.socialworktoday.com/archive/051313p10.shtml</a:t>
            </a:r>
            <a:endParaRPr lang="en-US" dirty="0" smtClean="0"/>
          </a:p>
          <a:p>
            <a:r>
              <a:rPr lang="en-US" dirty="0" smtClean="0"/>
              <a:t>Anita </a:t>
            </a:r>
            <a:r>
              <a:rPr lang="en-US" dirty="0" err="1" smtClean="0"/>
              <a:t>Valensia</a:t>
            </a:r>
            <a:r>
              <a:rPr lang="en-US" dirty="0" smtClean="0"/>
              <a:t>,</a:t>
            </a:r>
            <a:r>
              <a:rPr lang="en-US" dirty="0" smtClean="0"/>
              <a:t> </a:t>
            </a:r>
            <a:r>
              <a:rPr lang="en-US" i="1" dirty="0" smtClean="0"/>
              <a:t>How social media affects interpersonal </a:t>
            </a:r>
            <a:r>
              <a:rPr lang="en-US" i="1" dirty="0" err="1" smtClean="0"/>
              <a:t>communicaton</a:t>
            </a:r>
            <a:r>
              <a:rPr lang="en-US" i="1" dirty="0" smtClean="0"/>
              <a:t>. August 20,2015. </a:t>
            </a:r>
            <a:r>
              <a:rPr lang="en-US" dirty="0" smtClean="0"/>
              <a:t>Web. Sep 05,2017</a:t>
            </a:r>
          </a:p>
          <a:p>
            <a:r>
              <a:rPr lang="en-US" dirty="0" smtClean="0"/>
              <a:t>https://www.linkedin.com/pulse/how-social-media-affects-interpersonal-communication-anita-valencia</a:t>
            </a:r>
            <a:endParaRPr lang="en-US" dirty="0"/>
          </a:p>
        </p:txBody>
      </p:sp>
    </p:spTree>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TF10001027</Template>
  <TotalTime>108</TotalTime>
  <Words>290</Words>
  <Application>Microsoft Office PowerPoint</Application>
  <PresentationFormat>Custom</PresentationFormat>
  <Paragraphs>15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Feathered</vt:lpstr>
      <vt:lpstr>How does social media influence interpersonal communication? </vt:lpstr>
      <vt:lpstr>Face to face interaction vs. through social media</vt:lpstr>
      <vt:lpstr>What are the reasons as to why people socialize more through social media then in person?</vt:lpstr>
      <vt:lpstr>Reference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Shaina Abadilla</dc:creator>
  <cp:lastModifiedBy>Shaina Abadilla</cp:lastModifiedBy>
  <cp:revision>14</cp:revision>
  <dcterms:created xsi:type="dcterms:W3CDTF">2015-09-18T21:25:58Z</dcterms:created>
  <dcterms:modified xsi:type="dcterms:W3CDTF">2017-09-05T13:42:30Z</dcterms:modified>
</cp:coreProperties>
</file>