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5" r:id="rId5"/>
    <p:sldId id="263" r:id="rId6"/>
    <p:sldId id="259" r:id="rId7"/>
    <p:sldId id="260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0" autoAdjust="0"/>
    <p:restoredTop sz="94624" autoAdjust="0"/>
  </p:normalViewPr>
  <p:slideViewPr>
    <p:cSldViewPr>
      <p:cViewPr>
        <p:scale>
          <a:sx n="75" d="100"/>
          <a:sy n="75" d="100"/>
        </p:scale>
        <p:origin x="-33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63E5DB-A1AC-450E-A7D4-DDE0C9B20C82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F82D5A-B19E-4510-9542-05A7C5D8F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cketcultures.com/2013/08/20/the-influence-of-body-image-in-our-society/" TargetMode="External"/><Relationship Id="rId2" Type="http://schemas.openxmlformats.org/officeDocument/2006/relationships/hyperlink" Target="http://scholarship.claremont.edu/cgi/viewcontent.cgi?article=1749&amp;context=cmc_thes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Presentation 2 “</a:t>
            </a:r>
            <a:r>
              <a:rPr lang="en-US" i="1" u="sng" smtClean="0"/>
              <a:t>My results”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“To what extent does the media and society affect our perception on body image?”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Evangeline </a:t>
            </a:r>
            <a:r>
              <a:rPr lang="en-US" dirty="0" err="1" smtClean="0"/>
              <a:t>Challberg</a:t>
            </a:r>
            <a:r>
              <a:rPr lang="en-US" dirty="0" smtClean="0"/>
              <a:t> </a:t>
            </a:r>
            <a:r>
              <a:rPr lang="en-US" dirty="0" err="1" smtClean="0"/>
              <a:t>Babauta</a:t>
            </a:r>
            <a:endParaRPr lang="en-US" dirty="0" smtClean="0"/>
          </a:p>
          <a:p>
            <a:r>
              <a:rPr lang="en-US" dirty="0" smtClean="0"/>
              <a:t>EN101//Bunts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Research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rte" pitchFamily="66" charset="0"/>
              </a:rPr>
              <a:t>“To what extent does the media and society affect our perception on body image?”</a:t>
            </a:r>
          </a:p>
          <a:p>
            <a:r>
              <a:rPr lang="en-US" dirty="0" smtClean="0"/>
              <a:t>I feel that my topic discussion question is sufficient because it still covers the overall general debate on media affecting body imagine, but also isn't too broad.</a:t>
            </a:r>
          </a:p>
          <a:p>
            <a:pPr>
              <a:buNone/>
            </a:pPr>
            <a:r>
              <a:rPr lang="en-US" b="1" dirty="0" smtClean="0"/>
              <a:t>			Secondary research questions:</a:t>
            </a:r>
          </a:p>
          <a:p>
            <a:r>
              <a:rPr lang="en-US" dirty="0" smtClean="0"/>
              <a:t>Does media influence girls more than boys on body image?</a:t>
            </a:r>
          </a:p>
          <a:p>
            <a:r>
              <a:rPr lang="en-US" dirty="0" smtClean="0"/>
              <a:t>How has society affected society’s opinion on body image gradually throughout the years?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survey monkey- I had 18 respondents.</a:t>
            </a:r>
          </a:p>
          <a:p>
            <a:r>
              <a:rPr lang="en-US" dirty="0" smtClean="0"/>
              <a:t>My predictions of opinions came out to be very similar</a:t>
            </a:r>
          </a:p>
          <a:p>
            <a:endParaRPr lang="en-US" dirty="0"/>
          </a:p>
        </p:txBody>
      </p:sp>
      <p:pic>
        <p:nvPicPr>
          <p:cNvPr id="4" name="Picture 3" descr="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048000"/>
            <a:ext cx="4724400" cy="3543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statistics </a:t>
            </a:r>
            <a:r>
              <a:rPr lang="en-US" dirty="0" err="1" smtClean="0"/>
              <a:t>ARe</a:t>
            </a:r>
            <a:r>
              <a:rPr lang="en-US" dirty="0" smtClean="0"/>
              <a:t> your research credibility!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interviewed 2 students and 2 parents. Its good to make sure your audience is an even 50% for best and accurate results. (2 males, 2 females, I of each older and younger etc.)</a:t>
            </a:r>
            <a:endParaRPr lang="en-US" dirty="0"/>
          </a:p>
        </p:txBody>
      </p:sp>
      <p:pic>
        <p:nvPicPr>
          <p:cNvPr id="4" name="Picture 3" descr="body image sta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917700" y="2425701"/>
            <a:ext cx="6502399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sources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3520440" cy="457200"/>
          </a:xfrm>
        </p:spPr>
        <p:txBody>
          <a:bodyPr/>
          <a:lstStyle/>
          <a:p>
            <a:r>
              <a:rPr lang="en-US" dirty="0" smtClean="0"/>
              <a:t>My resources are endless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0" y="2057400"/>
            <a:ext cx="3520440" cy="45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Online references, I emailed 2 experts and checked out the book (on the left)</a:t>
            </a:r>
            <a:endParaRPr lang="en-US" dirty="0"/>
          </a:p>
        </p:txBody>
      </p:sp>
      <p:pic>
        <p:nvPicPr>
          <p:cNvPr id="7" name="Content Placeholder 6" descr="body respect.jpe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04800" y="2133600"/>
            <a:ext cx="1980406" cy="2949083"/>
          </a:xfrm>
        </p:spPr>
      </p:pic>
      <p:pic>
        <p:nvPicPr>
          <p:cNvPr id="8" name="Content Placeholder 7" descr="qoute fro body respect.jpe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76800" y="2895600"/>
            <a:ext cx="3048000" cy="3007540"/>
          </a:xfrm>
        </p:spPr>
      </p:pic>
      <p:pic>
        <p:nvPicPr>
          <p:cNvPr id="9" name="Picture 8" descr="magazin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1352" y="2133600"/>
            <a:ext cx="2094923" cy="2895600"/>
          </a:xfrm>
          <a:prstGeom prst="rect">
            <a:avLst/>
          </a:prstGeom>
        </p:spPr>
      </p:pic>
      <p:pic>
        <p:nvPicPr>
          <p:cNvPr id="10" name="Picture 9" descr="body image magazine.jp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105400"/>
            <a:ext cx="4191000" cy="15433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Things </a:t>
            </a:r>
            <a:r>
              <a:rPr lang="en-US" dirty="0" smtClean="0">
                <a:latin typeface="Comic Sans MS" pitchFamily="66" charset="0"/>
              </a:rPr>
              <a:t>I considered </a:t>
            </a:r>
            <a:r>
              <a:rPr lang="en-US" dirty="0" smtClean="0">
                <a:latin typeface="Comic Sans MS" pitchFamily="66" charset="0"/>
              </a:rPr>
              <a:t>when </a:t>
            </a:r>
            <a:r>
              <a:rPr lang="en-US" dirty="0" smtClean="0">
                <a:latin typeface="Comic Sans MS" pitchFamily="66" charset="0"/>
              </a:rPr>
              <a:t>I conducted research</a:t>
            </a:r>
            <a:r>
              <a:rPr lang="en-US" dirty="0" smtClean="0">
                <a:latin typeface="Comic Sans MS" pitchFamily="66" charset="0"/>
              </a:rPr>
              <a:t>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Staying neutral to the topic, and not exposing bias opinions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Finding credible sources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Using a variety of sources including literature, statistics, and online resources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THIS TOPIC?</a:t>
            </a:r>
          </a:p>
          <a:p>
            <a:r>
              <a:rPr lang="en-US" sz="3000" dirty="0" smtClean="0">
                <a:latin typeface="Goudy Old Style" pitchFamily="18" charset="0"/>
              </a:rPr>
              <a:t>I believe that in today’s culture, we are quick to point fingers at the media for influencing what is, and is not considered beautiful. I do have personal ties to this topic, however, I am genuinely seeking answers to see if the media and magazines were filtered- would there be a significant decrease in linking eating disorders, and body confidence.</a:t>
            </a:r>
            <a:endParaRPr lang="en-US" sz="3000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helpful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I’ve found valuable information from online PDF’s submitted by other researcher students from universities.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I’ve read “Body Respect” the novel to gain more statistical numbers on percentages and growth. (non fiction book)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located several online articles of magazines and websites discussing this topic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Concluding results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My primary and secondary questions were answered.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hypothesis was proven accurate</a:t>
            </a:r>
            <a:endParaRPr lang="en-U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interview.jp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0" y="4419600"/>
            <a:ext cx="2286000" cy="1981200"/>
          </a:xfrm>
        </p:spPr>
      </p:pic>
      <p:sp>
        <p:nvSpPr>
          <p:cNvPr id="6" name="TextBox 5"/>
          <p:cNvSpPr txBox="1"/>
          <p:nvPr/>
        </p:nvSpPr>
        <p:spPr>
          <a:xfrm>
            <a:off x="4572000" y="1600200"/>
            <a:ext cx="274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gathering all of my results I could piece together my analysis by the process of “Likely grouping” and created my research paper!</a:t>
            </a:r>
            <a:endParaRPr lang="en-US" sz="2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image1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886200"/>
            <a:ext cx="32512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Bibliography: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http://scholarship.claremont.edu/cgi/viewcontent.cgi?article=1749&amp;context=cmc_theses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http://pocketcultures.com/2013/08/20/the-influence-of-body-image-in-our-society/</a:t>
            </a:r>
            <a:endParaRPr lang="en-US" dirty="0" smtClean="0"/>
          </a:p>
          <a:p>
            <a:r>
              <a:rPr lang="en-US" dirty="0" smtClean="0"/>
              <a:t>“Body Respect” By Linda Bacon</a:t>
            </a:r>
          </a:p>
          <a:p>
            <a:r>
              <a:rPr lang="en-US" dirty="0" smtClean="0"/>
              <a:t>http://livelifegetactive.com/blog/body-image-self-esteem/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371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Presentation 2 “My results”  “To what extent does the media and society affect our perception on body image?”</vt:lpstr>
      <vt:lpstr>Main Research Question</vt:lpstr>
      <vt:lpstr>My results </vt:lpstr>
      <vt:lpstr>Your statistics ARe your research credibility!</vt:lpstr>
      <vt:lpstr>My sources </vt:lpstr>
      <vt:lpstr>Things I considered when I conducted research…</vt:lpstr>
      <vt:lpstr>Most helpful sources</vt:lpstr>
      <vt:lpstr>Concluding results</vt:lpstr>
      <vt:lpstr>Bibliography: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what extent does the media and society affect our perception on body image?</dc:title>
  <dc:creator>DRTO</dc:creator>
  <cp:lastModifiedBy>DRTO</cp:lastModifiedBy>
  <cp:revision>6</cp:revision>
  <dcterms:created xsi:type="dcterms:W3CDTF">2016-09-08T04:41:07Z</dcterms:created>
  <dcterms:modified xsi:type="dcterms:W3CDTF">2016-12-05T00:47:15Z</dcterms:modified>
</cp:coreProperties>
</file>