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SOCIAL MEDIA USERS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compares self</c:v>
                </c:pt>
                <c:pt idx="1">
                  <c:v>judgmental</c:v>
                </c:pt>
                <c:pt idx="2">
                  <c:v>shows off possessions</c:v>
                </c:pt>
                <c:pt idx="3">
                  <c:v>cares about image</c:v>
                </c:pt>
                <c:pt idx="4">
                  <c:v>feels unsafe online</c:v>
                </c:pt>
                <c:pt idx="5">
                  <c:v>has cyberbullied</c:v>
                </c:pt>
                <c:pt idx="6">
                  <c:v>made a fake profile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0.38</c:v>
                </c:pt>
                <c:pt idx="1">
                  <c:v>0.5</c:v>
                </c:pt>
                <c:pt idx="2">
                  <c:v>0.25</c:v>
                </c:pt>
                <c:pt idx="3">
                  <c:v>0.25</c:v>
                </c:pt>
                <c:pt idx="4">
                  <c:v>0.62</c:v>
                </c:pt>
                <c:pt idx="5">
                  <c:v>0.25</c:v>
                </c:pt>
                <c:pt idx="6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compares self</c:v>
                </c:pt>
                <c:pt idx="1">
                  <c:v>judgmental</c:v>
                </c:pt>
                <c:pt idx="2">
                  <c:v>shows off possessions</c:v>
                </c:pt>
                <c:pt idx="3">
                  <c:v>cares about image</c:v>
                </c:pt>
                <c:pt idx="4">
                  <c:v>feels unsafe online</c:v>
                </c:pt>
                <c:pt idx="5">
                  <c:v>has cyberbullied</c:v>
                </c:pt>
                <c:pt idx="6">
                  <c:v>made a fake profile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0.62</c:v>
                </c:pt>
                <c:pt idx="1">
                  <c:v>0.5</c:v>
                </c:pt>
                <c:pt idx="2">
                  <c:v>0.75</c:v>
                </c:pt>
                <c:pt idx="3">
                  <c:v>0.75</c:v>
                </c:pt>
                <c:pt idx="4">
                  <c:v>0.38</c:v>
                </c:pt>
                <c:pt idx="5">
                  <c:v>0.75</c:v>
                </c:pt>
                <c:pt idx="6">
                  <c:v>0.87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1107712"/>
        <c:axId val="105377792"/>
      </c:barChart>
      <c:catAx>
        <c:axId val="91107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5377792"/>
        <c:crosses val="autoZero"/>
        <c:auto val="1"/>
        <c:lblAlgn val="ctr"/>
        <c:lblOffset val="100"/>
        <c:noMultiLvlLbl val="0"/>
      </c:catAx>
      <c:valAx>
        <c:axId val="10537779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11077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NON-SOCIAL MEDIA USERS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compares self</c:v>
                </c:pt>
                <c:pt idx="1">
                  <c:v>judgmental</c:v>
                </c:pt>
                <c:pt idx="2">
                  <c:v>shows off possessions</c:v>
                </c:pt>
                <c:pt idx="3">
                  <c:v>cares about image</c:v>
                </c:pt>
                <c:pt idx="4">
                  <c:v>feels unsafe online</c:v>
                </c:pt>
                <c:pt idx="5">
                  <c:v>has cyberbullied</c:v>
                </c:pt>
                <c:pt idx="6">
                  <c:v>made a fake profile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</c:v>
                </c:pt>
                <c:pt idx="1">
                  <c:v>0.33</c:v>
                </c:pt>
                <c:pt idx="2">
                  <c:v>0</c:v>
                </c:pt>
                <c:pt idx="3">
                  <c:v>0</c:v>
                </c:pt>
                <c:pt idx="4">
                  <c:v>0.33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compares self</c:v>
                </c:pt>
                <c:pt idx="1">
                  <c:v>judgmental</c:v>
                </c:pt>
                <c:pt idx="2">
                  <c:v>shows off possessions</c:v>
                </c:pt>
                <c:pt idx="3">
                  <c:v>cares about image</c:v>
                </c:pt>
                <c:pt idx="4">
                  <c:v>feels unsafe online</c:v>
                </c:pt>
                <c:pt idx="5">
                  <c:v>has cyberbullied</c:v>
                </c:pt>
                <c:pt idx="6">
                  <c:v>made a fake profile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1</c:v>
                </c:pt>
                <c:pt idx="1">
                  <c:v>0.67</c:v>
                </c:pt>
                <c:pt idx="2">
                  <c:v>1</c:v>
                </c:pt>
                <c:pt idx="3">
                  <c:v>1</c:v>
                </c:pt>
                <c:pt idx="4">
                  <c:v>0.67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041088"/>
        <c:axId val="36043008"/>
      </c:barChart>
      <c:catAx>
        <c:axId val="36041088"/>
        <c:scaling>
          <c:orientation val="minMax"/>
        </c:scaling>
        <c:delete val="0"/>
        <c:axPos val="b"/>
        <c:majorTickMark val="out"/>
        <c:minorTickMark val="none"/>
        <c:tickLblPos val="nextTo"/>
        <c:crossAx val="36043008"/>
        <c:crosses val="autoZero"/>
        <c:auto val="1"/>
        <c:lblAlgn val="ctr"/>
        <c:lblOffset val="100"/>
        <c:noMultiLvlLbl val="0"/>
      </c:catAx>
      <c:valAx>
        <c:axId val="360430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60410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SOCIAL MEDIA USERS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8754593175853024E-2"/>
          <c:y val="0.2796631527299675"/>
          <c:w val="0.87767869641294838"/>
          <c:h val="0.5882734983859602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compares self</c:v>
                </c:pt>
                <c:pt idx="1">
                  <c:v>judgmental</c:v>
                </c:pt>
                <c:pt idx="2">
                  <c:v>shows off possessions</c:v>
                </c:pt>
                <c:pt idx="3">
                  <c:v>cares about image</c:v>
                </c:pt>
                <c:pt idx="4">
                  <c:v>feels unsafe online</c:v>
                </c:pt>
                <c:pt idx="5">
                  <c:v>has cyberbullied</c:v>
                </c:pt>
                <c:pt idx="6">
                  <c:v>made a fake profile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0.38</c:v>
                </c:pt>
                <c:pt idx="1">
                  <c:v>0.5</c:v>
                </c:pt>
                <c:pt idx="2">
                  <c:v>0.25</c:v>
                </c:pt>
                <c:pt idx="3">
                  <c:v>0.25</c:v>
                </c:pt>
                <c:pt idx="4">
                  <c:v>0.62</c:v>
                </c:pt>
                <c:pt idx="5">
                  <c:v>0.25</c:v>
                </c:pt>
                <c:pt idx="6">
                  <c:v>0.13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compares self</c:v>
                </c:pt>
                <c:pt idx="1">
                  <c:v>judgmental</c:v>
                </c:pt>
                <c:pt idx="2">
                  <c:v>shows off possessions</c:v>
                </c:pt>
                <c:pt idx="3">
                  <c:v>cares about image</c:v>
                </c:pt>
                <c:pt idx="4">
                  <c:v>feels unsafe online</c:v>
                </c:pt>
                <c:pt idx="5">
                  <c:v>has cyberbullied</c:v>
                </c:pt>
                <c:pt idx="6">
                  <c:v>made a fake profile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0.62</c:v>
                </c:pt>
                <c:pt idx="1">
                  <c:v>0.5</c:v>
                </c:pt>
                <c:pt idx="2">
                  <c:v>0.75</c:v>
                </c:pt>
                <c:pt idx="3">
                  <c:v>0.75</c:v>
                </c:pt>
                <c:pt idx="4">
                  <c:v>0.38</c:v>
                </c:pt>
                <c:pt idx="5">
                  <c:v>0.75</c:v>
                </c:pt>
                <c:pt idx="6">
                  <c:v>0.87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6496384"/>
        <c:axId val="106497920"/>
      </c:barChart>
      <c:catAx>
        <c:axId val="106496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6497920"/>
        <c:crosses val="autoZero"/>
        <c:auto val="1"/>
        <c:lblAlgn val="ctr"/>
        <c:lblOffset val="100"/>
        <c:tickLblSkip val="1"/>
        <c:noMultiLvlLbl val="0"/>
      </c:catAx>
      <c:valAx>
        <c:axId val="10649792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64963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NON-SOCIAL MEDIA USERS</a:t>
            </a:r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negative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compares self</c:v>
                </c:pt>
                <c:pt idx="1">
                  <c:v>judgmental</c:v>
                </c:pt>
                <c:pt idx="2">
                  <c:v>shows off possessions</c:v>
                </c:pt>
                <c:pt idx="3">
                  <c:v>cares about image</c:v>
                </c:pt>
                <c:pt idx="4">
                  <c:v>feels unsafe online</c:v>
                </c:pt>
                <c:pt idx="5">
                  <c:v>has cyberbullied</c:v>
                </c:pt>
                <c:pt idx="6">
                  <c:v>made a fake profile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</c:v>
                </c:pt>
                <c:pt idx="1">
                  <c:v>0.33</c:v>
                </c:pt>
                <c:pt idx="2">
                  <c:v>0</c:v>
                </c:pt>
                <c:pt idx="3">
                  <c:v>0</c:v>
                </c:pt>
                <c:pt idx="4">
                  <c:v>0.33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positive</c:v>
                </c:pt>
              </c:strCache>
            </c:strRef>
          </c:tx>
          <c:invertIfNegative val="0"/>
          <c:cat>
            <c:strRef>
              <c:f>Sheet1!$A$2:$A$8</c:f>
              <c:strCache>
                <c:ptCount val="7"/>
                <c:pt idx="0">
                  <c:v>compares self</c:v>
                </c:pt>
                <c:pt idx="1">
                  <c:v>judgmental</c:v>
                </c:pt>
                <c:pt idx="2">
                  <c:v>shows off possessions</c:v>
                </c:pt>
                <c:pt idx="3">
                  <c:v>cares about image</c:v>
                </c:pt>
                <c:pt idx="4">
                  <c:v>feels unsafe online</c:v>
                </c:pt>
                <c:pt idx="5">
                  <c:v>has cyberbullied</c:v>
                </c:pt>
                <c:pt idx="6">
                  <c:v>made a fake profile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1</c:v>
                </c:pt>
                <c:pt idx="1">
                  <c:v>0.67</c:v>
                </c:pt>
                <c:pt idx="2">
                  <c:v>1</c:v>
                </c:pt>
                <c:pt idx="3">
                  <c:v>1</c:v>
                </c:pt>
                <c:pt idx="4">
                  <c:v>0.67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17529600"/>
        <c:axId val="117986048"/>
      </c:barChart>
      <c:catAx>
        <c:axId val="117529600"/>
        <c:scaling>
          <c:orientation val="minMax"/>
        </c:scaling>
        <c:delete val="0"/>
        <c:axPos val="b"/>
        <c:majorTickMark val="out"/>
        <c:minorTickMark val="none"/>
        <c:tickLblPos val="nextTo"/>
        <c:crossAx val="117986048"/>
        <c:crosses val="autoZero"/>
        <c:auto val="1"/>
        <c:lblAlgn val="ctr"/>
        <c:lblOffset val="100"/>
        <c:noMultiLvlLbl val="0"/>
      </c:catAx>
      <c:valAx>
        <c:axId val="1179860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752960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6B9D868-2BCE-4531-B7CF-50999129BB8F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A4A788D-B33C-421A-8774-AE8A85FBE06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Tyra Santos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Can social media alter the cultural identity of Saipan people? </a:t>
            </a:r>
            <a:r>
              <a:rPr lang="en-US" b="1" u="sng" dirty="0" smtClean="0"/>
              <a:t>Yes.</a:t>
            </a:r>
          </a:p>
          <a:p>
            <a:r>
              <a:rPr lang="en-US" dirty="0" smtClean="0"/>
              <a:t>In what ways can social media change the mentality of people? </a:t>
            </a:r>
            <a:r>
              <a:rPr lang="en-US" u="sng" dirty="0" smtClean="0"/>
              <a:t>A social media user’s mindset can easily be influenced by the lives of others, people’s opinions, slang, and trends.</a:t>
            </a:r>
          </a:p>
          <a:p>
            <a:r>
              <a:rPr lang="en-US" dirty="0" smtClean="0"/>
              <a:t>Can social media change a person’s lifestyle? </a:t>
            </a:r>
            <a:r>
              <a:rPr lang="en-US" u="sng" dirty="0" smtClean="0"/>
              <a:t>Yes. Social media can change the way a person dresses, talks, acts, and thinks.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3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anyone interested in conducting social media research, it is best to ask people through a poll and use the checkbox method I used.</a:t>
            </a:r>
          </a:p>
          <a:p>
            <a:r>
              <a:rPr lang="en-US" dirty="0" smtClean="0"/>
              <a:t>It is also a good idea to hold interviews to get further information and varied answers.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0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Regarding the topic: </a:t>
            </a:r>
          </a:p>
          <a:p>
            <a:pPr lvl="1"/>
            <a:r>
              <a:rPr lang="en-US" dirty="0" smtClean="0"/>
              <a:t>I should have picked an easier topic</a:t>
            </a:r>
          </a:p>
          <a:p>
            <a:pPr lvl="1"/>
            <a:r>
              <a:rPr lang="en-US" dirty="0" smtClean="0"/>
              <a:t>There is not a lot of literature published on social media’s effects</a:t>
            </a:r>
            <a:endParaRPr lang="en-US" dirty="0"/>
          </a:p>
          <a:p>
            <a:r>
              <a:rPr lang="en-US" dirty="0" smtClean="0"/>
              <a:t>Regarding the research:</a:t>
            </a:r>
          </a:p>
          <a:p>
            <a:pPr lvl="1"/>
            <a:r>
              <a:rPr lang="en-US" dirty="0" smtClean="0"/>
              <a:t>The report relied heavily on primary research</a:t>
            </a:r>
          </a:p>
          <a:p>
            <a:pPr lvl="1"/>
            <a:r>
              <a:rPr lang="en-US" dirty="0" smtClean="0"/>
              <a:t>The social networks people use do not matter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learned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8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conduct more data from interviews rather than polls because of the open-ended answers I would receive.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would do differently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3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was a way for social media to not change a person</a:t>
            </a:r>
          </a:p>
          <a:p>
            <a:pPr lvl="1"/>
            <a:r>
              <a:rPr lang="en-US" dirty="0" smtClean="0"/>
              <a:t>Removing the like button</a:t>
            </a:r>
          </a:p>
          <a:p>
            <a:pPr lvl="1"/>
            <a:r>
              <a:rPr lang="en-US" dirty="0" smtClean="0"/>
              <a:t>Removing the number of followers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 would like to learn more about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29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Skills to work on:</a:t>
            </a:r>
          </a:p>
          <a:p>
            <a:pPr lvl="1"/>
            <a:r>
              <a:rPr lang="en-US" dirty="0" smtClean="0"/>
              <a:t>Coming up with stronger questions</a:t>
            </a:r>
          </a:p>
          <a:p>
            <a:pPr lvl="1"/>
            <a:r>
              <a:rPr lang="en-US" dirty="0" smtClean="0"/>
              <a:t>Arranging a realistic schedule to follow</a:t>
            </a:r>
          </a:p>
          <a:p>
            <a:r>
              <a:rPr lang="en-US" dirty="0" smtClean="0"/>
              <a:t>Skills I improved on:</a:t>
            </a:r>
          </a:p>
          <a:p>
            <a:pPr lvl="1"/>
            <a:r>
              <a:rPr lang="en-US" dirty="0" smtClean="0"/>
              <a:t>Analyzing data to come up with a conclusion</a:t>
            </a:r>
          </a:p>
          <a:p>
            <a:pPr lvl="1"/>
            <a:r>
              <a:rPr lang="en-US" dirty="0" smtClean="0"/>
              <a:t>Breaking up a big project into little sections to get work done easily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Can social media alter the cultural identity of Saipan people?</a:t>
            </a:r>
          </a:p>
          <a:p>
            <a:r>
              <a:rPr lang="en-US" dirty="0" smtClean="0"/>
              <a:t>In what ways can social media change the mentality of people?</a:t>
            </a:r>
          </a:p>
          <a:p>
            <a:r>
              <a:rPr lang="en-US" dirty="0" smtClean="0"/>
              <a:t>Can social media change a person’s lifestyle?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4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Online survey (sent by email)</a:t>
            </a:r>
          </a:p>
          <a:p>
            <a:pPr lvl="1"/>
            <a:r>
              <a:rPr lang="en-US" dirty="0" smtClean="0"/>
              <a:t>Purpose: to collect general data</a:t>
            </a:r>
            <a:endParaRPr lang="en-US" dirty="0" smtClean="0"/>
          </a:p>
          <a:p>
            <a:pPr lvl="1"/>
            <a:r>
              <a:rPr lang="en-US" dirty="0" smtClean="0"/>
              <a:t>40 people</a:t>
            </a:r>
          </a:p>
          <a:p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Purpose: to ask open-ended questions about social media experience and perspective</a:t>
            </a:r>
            <a:endParaRPr lang="en-US" dirty="0" smtClean="0"/>
          </a:p>
          <a:p>
            <a:pPr lvl="1"/>
            <a:r>
              <a:rPr lang="en-US" dirty="0" smtClean="0"/>
              <a:t>10 people</a:t>
            </a:r>
          </a:p>
          <a:p>
            <a:r>
              <a:rPr lang="en-US" dirty="0" smtClean="0"/>
              <a:t>Experiment</a:t>
            </a:r>
          </a:p>
          <a:p>
            <a:pPr lvl="1"/>
            <a:r>
              <a:rPr lang="en-US" dirty="0" smtClean="0"/>
              <a:t>Purpose: to observe any changes in mindset from being on social media to off social media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3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Successful data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Poll: setting up the questions in a way that they can check off the box if they relate</a:t>
            </a:r>
          </a:p>
          <a:p>
            <a:r>
              <a:rPr lang="en-US" dirty="0" smtClean="0"/>
              <a:t>Poll: setting up a scale for people to rate themselves</a:t>
            </a:r>
          </a:p>
          <a:p>
            <a:r>
              <a:rPr lang="en-US" dirty="0" smtClean="0"/>
              <a:t>Experiment: writing down the differences in mindset from when on social media and when off social media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544272"/>
            <a:ext cx="4797351" cy="187532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811" y="4735337"/>
            <a:ext cx="4907807" cy="105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00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Unsuccessful data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057145" cy="3447288"/>
          </a:xfrm>
        </p:spPr>
        <p:txBody>
          <a:bodyPr/>
          <a:lstStyle/>
          <a:p>
            <a:r>
              <a:rPr lang="en-US" dirty="0" smtClean="0"/>
              <a:t>Poll: asking what networks people are on</a:t>
            </a:r>
          </a:p>
          <a:p>
            <a:pPr lvl="1"/>
            <a:r>
              <a:rPr lang="en-US" dirty="0" smtClean="0"/>
              <a:t>Useless question</a:t>
            </a:r>
          </a:p>
          <a:p>
            <a:pPr lvl="1"/>
            <a:r>
              <a:rPr lang="en-US" dirty="0" smtClean="0"/>
              <a:t>Doesn’t help provide further info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743200"/>
            <a:ext cx="5562600" cy="2570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2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970708"/>
              </p:ext>
            </p:extLst>
          </p:nvPr>
        </p:nvGraphicFramePr>
        <p:xfrm>
          <a:off x="457200" y="11430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6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040509"/>
              </p:ext>
            </p:extLst>
          </p:nvPr>
        </p:nvGraphicFramePr>
        <p:xfrm>
          <a:off x="457200" y="1219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055107627"/>
              </p:ext>
            </p:extLst>
          </p:nvPr>
        </p:nvGraphicFramePr>
        <p:xfrm>
          <a:off x="0" y="152400"/>
          <a:ext cx="9144000" cy="3352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67682230"/>
              </p:ext>
            </p:extLst>
          </p:nvPr>
        </p:nvGraphicFramePr>
        <p:xfrm>
          <a:off x="-76200" y="3429000"/>
          <a:ext cx="9296400" cy="3429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999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Social media users:</a:t>
            </a:r>
          </a:p>
          <a:p>
            <a:r>
              <a:rPr lang="en-US" dirty="0" smtClean="0"/>
              <a:t>More likely to judge others and get into people’s business based on their online environment</a:t>
            </a:r>
          </a:p>
          <a:p>
            <a:r>
              <a:rPr lang="en-US" dirty="0" smtClean="0"/>
              <a:t>More concerned with their image online</a:t>
            </a:r>
          </a:p>
          <a:p>
            <a:r>
              <a:rPr lang="en-US" dirty="0" smtClean="0"/>
              <a:t>More susceptible to change their mindset due to trends, slang, popular opinions</a:t>
            </a:r>
          </a:p>
          <a:p>
            <a:pPr lvl="1"/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Non-social media users:</a:t>
            </a:r>
          </a:p>
          <a:p>
            <a:r>
              <a:rPr lang="en-US" dirty="0" smtClean="0"/>
              <a:t>More focused on self, but still tend to be judgmental toward others</a:t>
            </a:r>
          </a:p>
          <a:p>
            <a:r>
              <a:rPr lang="en-US" dirty="0" smtClean="0"/>
              <a:t>Less likely to compare themselves to others</a:t>
            </a:r>
          </a:p>
          <a:p>
            <a:r>
              <a:rPr lang="en-US" dirty="0" smtClean="0"/>
              <a:t>More in tact with who they really are as opposed to social media users</a:t>
            </a:r>
          </a:p>
        </p:txBody>
      </p:sp>
    </p:spTree>
    <p:extLst>
      <p:ext uri="{BB962C8B-B14F-4D97-AF65-F5344CB8AC3E}">
        <p14:creationId xmlns:p14="http://schemas.microsoft.com/office/powerpoint/2010/main" val="249233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149</TotalTime>
  <Words>506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Results</vt:lpstr>
      <vt:lpstr>Questions</vt:lpstr>
      <vt:lpstr>Methods</vt:lpstr>
      <vt:lpstr>Successful data methods</vt:lpstr>
      <vt:lpstr>Unsuccessful data methods</vt:lpstr>
      <vt:lpstr>Results</vt:lpstr>
      <vt:lpstr>Results</vt:lpstr>
      <vt:lpstr>PowerPoint Presentation</vt:lpstr>
      <vt:lpstr>Analysis</vt:lpstr>
      <vt:lpstr>Answers</vt:lpstr>
      <vt:lpstr>Suggestions</vt:lpstr>
      <vt:lpstr>What I learned</vt:lpstr>
      <vt:lpstr>What I would do differently</vt:lpstr>
      <vt:lpstr>What I would like to learn more about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Results</dc:title>
  <dc:creator>Tyra Santos</dc:creator>
  <cp:lastModifiedBy>Tyra Santos</cp:lastModifiedBy>
  <cp:revision>18</cp:revision>
  <dcterms:created xsi:type="dcterms:W3CDTF">2016-05-08T23:51:30Z</dcterms:created>
  <dcterms:modified xsi:type="dcterms:W3CDTF">2016-05-09T02:20:45Z</dcterms:modified>
</cp:coreProperties>
</file>