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61" r:id="rId4"/>
    <p:sldId id="264" r:id="rId5"/>
    <p:sldId id="25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6A6A6"/>
    <a:srgbClr val="EF3078"/>
    <a:srgbClr val="EE9524"/>
    <a:srgbClr val="03A1A4"/>
    <a:srgbClr val="D9D9D9"/>
    <a:srgbClr val="3B5998"/>
    <a:srgbClr val="26A6D1"/>
    <a:srgbClr val="E6E7E9"/>
    <a:srgbClr val="D42428"/>
    <a:srgbClr val="E6E6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8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8B03F-EB71-410D-A9C3-2D2AC60C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77EC6C-FF8E-4AAE-B6E8-226BD551F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6A6717-B0C0-44C1-A7AA-8C117B3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CE5E5D-80C9-46B8-B697-9A54A575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5041BB-7A72-43E2-9893-1FF9F36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3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6CB62-DE42-49E8-BA74-67778CC9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D53F0-4002-468C-A76A-D5B2444BF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949F17-23EF-4437-9DAC-2E8D15EF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23A19B-6D9A-433C-B5EF-B8E2C792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D71ADC-190F-451D-9E92-EC6F2D55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9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051EC9-B24C-4BC9-82E4-0B3B7C3C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B198D9-BA81-4EAE-AFB9-D4959FA4F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EE91E6-EDA5-4866-AE21-838EE23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C1A2FF-A882-4128-94DB-655A820A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3BF748-DD2E-44B3-8F36-441D6726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13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B5551-51AF-4DDB-B83F-67EF2048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FF0E7-6F29-41A1-9A79-467FE0B8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B19DA6-7E4C-4D81-87A3-3E9AB00D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352FA-B019-45A0-B5B3-429DA0C7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7ABD4C-CCFF-4EA8-B0D9-78E1EE44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79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86797-CD77-463D-B20B-E31409F4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73734E-B29A-41DF-966C-F6F9807EC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7AC8D4-16DF-418A-B561-315CFB7D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ED482F-CD8A-417A-9180-C3CB13EB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88BC6B-2238-4F42-8A20-2BBF6D86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71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2E1D6-8F5E-4D5E-8590-DDF4F314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BD5BF-F646-45A0-9D45-839B57ECD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1CB740-2940-49DF-A4ED-1A3FCD55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705D94-BE73-455C-9FC9-0E9D9466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A971C2-0268-4127-8441-E825F0BC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F998E0-5F09-4DB4-8AF6-93C73343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542A6-5CDE-4103-878C-3FD05FDC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FB54EB-FD62-4AD1-A7BA-94BF3A00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17967F-F563-4822-B8C7-F9531DF5B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A9A81E-D741-4C20-AF41-834F0764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AE94A0-45ED-473B-A985-354EA7DD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646A99-4B06-40C6-BC1F-6DCF5051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F149601-28C7-46D3-98E9-C01731F3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0211C91-D0F4-43AB-A65B-B3A4A6CC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854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DC96D-9259-4193-AA29-9C55551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399C55-D785-4815-844F-10552A8B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5A0546-62B4-4A71-945D-0CDDF00B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D1FA51-7F1E-4675-A594-ED6AE654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2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64601B-CDAA-417C-896A-3EBBF83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91B993-D7C5-4B2F-978A-53C1EAA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AB1606-B9AC-4E4C-BDB5-EFB17BF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6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716A5-B55C-4E0A-8E80-86F8981F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DB415D-BD3B-4BF1-8702-ACB73F73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A1B6E5-8961-47C3-82F6-84F82098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E15EFA-9CDB-407E-A02C-55936102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583BD7-A3AB-4146-B913-49E0021E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FEE8AB-4161-4B83-B736-16A17329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15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F0B64-16D0-4DD1-B453-AF66655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DC15406-DEC9-4387-8D9E-76AD25AA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3FE20B-13AB-4D94-A3C2-7925ACFD0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CD83F7-4D58-48EE-854B-BBCAA067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89F3C9-528D-4723-9868-C8EC2755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91BBCA-FD3A-4E60-8E98-F1C2B619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4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0809AC-7EC4-49E0-990C-A6C64F48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4B1242-C231-4EEF-BCE9-DA025AF0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75FF5F-AE2C-4B42-B0CC-0596B671F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5D5724-EF5C-4A01-9DE7-01578DB37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A064B1-DC35-4C35-A879-FEE290790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0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2412317" y="1357341"/>
            <a:ext cx="727891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Research </a:t>
            </a:r>
            <a:r>
              <a:rPr lang="en-US" sz="7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Proposal</a:t>
            </a:r>
            <a:endParaRPr lang="en-US" sz="75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9A81CDB-32D0-44DE-8C97-ED9715A26794}"/>
              </a:ext>
            </a:extLst>
          </p:cNvPr>
          <p:cNvGrpSpPr/>
          <p:nvPr/>
        </p:nvGrpSpPr>
        <p:grpSpPr>
          <a:xfrm>
            <a:off x="4394853" y="5048835"/>
            <a:ext cx="3402294" cy="451824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8583709-595F-4CE2-B8B0-C47733F186E5}"/>
              </a:ext>
            </a:extLst>
          </p:cNvPr>
          <p:cNvSpPr txBox="1"/>
          <p:nvPr/>
        </p:nvSpPr>
        <p:spPr>
          <a:xfrm>
            <a:off x="2456403" y="3257862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03A1A4"/>
                </a:solidFill>
                <a:latin typeface="Tw Cen MT" panose="020B0602020104020603" pitchFamily="34" charset="0"/>
              </a:rPr>
              <a:t>EN202</a:t>
            </a:r>
            <a:endParaRPr lang="en-US" sz="4100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F3F83E4-1978-462D-82E9-2028E8170B29}"/>
              </a:ext>
            </a:extLst>
          </p:cNvPr>
          <p:cNvSpPr txBox="1"/>
          <p:nvPr/>
        </p:nvSpPr>
        <p:spPr>
          <a:xfrm>
            <a:off x="2456403" y="4010579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Russ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Dequito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I N T R O D U C T I O 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9A81CDB-32D0-44DE-8C97-ED9715A26794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154" y="1339402"/>
            <a:ext cx="1902855" cy="1674253"/>
            <a:chOff x="156154" y="1339402"/>
            <a:chExt cx="1902855" cy="1674253"/>
          </a:xfrm>
        </p:grpSpPr>
        <p:sp>
          <p:nvSpPr>
            <p:cNvPr id="2" name="Flowchart: Connector 1"/>
            <p:cNvSpPr/>
            <p:nvPr/>
          </p:nvSpPr>
          <p:spPr>
            <a:xfrm>
              <a:off x="270456" y="1339402"/>
              <a:ext cx="1674253" cy="1674253"/>
            </a:xfrm>
            <a:prstGeom prst="flowChartConnector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6154" y="1714863"/>
              <a:ext cx="19028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SHY</a:t>
              </a:r>
              <a:endParaRPr lang="en-US" sz="540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6152" y="3081057"/>
            <a:ext cx="1902855" cy="1674253"/>
            <a:chOff x="156152" y="1304885"/>
            <a:chExt cx="1902855" cy="1674253"/>
          </a:xfrm>
          <a:solidFill>
            <a:srgbClr val="EE9524"/>
          </a:solidFill>
        </p:grpSpPr>
        <p:sp>
          <p:nvSpPr>
            <p:cNvPr id="29" name="Flowchart: Connector 28"/>
            <p:cNvSpPr/>
            <p:nvPr/>
          </p:nvSpPr>
          <p:spPr>
            <a:xfrm>
              <a:off x="270454" y="1304885"/>
              <a:ext cx="1674253" cy="1674253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6152" y="1841724"/>
              <a:ext cx="19028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ANXIOUS</a:t>
              </a:r>
              <a:endParaRPr lang="en-US" sz="320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6151" y="4822712"/>
            <a:ext cx="1902855" cy="1674253"/>
            <a:chOff x="156153" y="1339402"/>
            <a:chExt cx="1902855" cy="1674253"/>
          </a:xfrm>
          <a:solidFill>
            <a:srgbClr val="EF3078"/>
          </a:solidFill>
        </p:grpSpPr>
        <p:sp>
          <p:nvSpPr>
            <p:cNvPr id="32" name="Flowchart: Connector 31"/>
            <p:cNvSpPr/>
            <p:nvPr/>
          </p:nvSpPr>
          <p:spPr>
            <a:xfrm>
              <a:off x="270456" y="1339402"/>
              <a:ext cx="1674253" cy="1674253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6153" y="1914918"/>
              <a:ext cx="1902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ATTRACTED</a:t>
              </a:r>
              <a:endParaRPr lang="en-US" sz="280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90930" y="1714863"/>
            <a:ext cx="7997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w Cen MT" panose="020B0602020104020603" pitchFamily="34" charset="0"/>
              </a:rPr>
              <a:t>WHY DO SOME PEOPLE FIND IT DIFFICULT TO TALK TO SOMEONE THEY FIND ATTRACTIVE?</a:t>
            </a:r>
            <a:endParaRPr lang="en-US" sz="2400" dirty="0">
              <a:latin typeface="Tw Cen MT" panose="020B06020201040206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0930" y="2979034"/>
            <a:ext cx="79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w Cen MT" panose="020B0602020104020603" pitchFamily="34" charset="0"/>
              </a:rPr>
              <a:t>WHAT STOPS A PERSON FROM BEING ABLE TO APPROACH A PERSON THEY FIND INTERESTING AND JUST BREAKING OUT OF THEIR SHYNESS?</a:t>
            </a:r>
            <a:endParaRPr lang="en-US" sz="2400" dirty="0"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90930" y="4689353"/>
            <a:ext cx="7997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w Cen MT" panose="020B0602020104020603" pitchFamily="34" charset="0"/>
              </a:rPr>
              <a:t>HOW DOES A PERSON’S BEHAVIOR CHANGE WHEN FACED WITH THIS SITUATION?</a:t>
            </a:r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165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 O U R C E S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D884BCA-1978-49CC-8588-5399D7CABDE7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0B324FC4-7057-44FD-8006-87306D39A761}"/>
              </a:ext>
            </a:extLst>
          </p:cNvPr>
          <p:cNvSpPr/>
          <p:nvPr/>
        </p:nvSpPr>
        <p:spPr>
          <a:xfrm>
            <a:off x="79555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1A168D77-0DEF-4397-A8FF-4A259F72279C}"/>
              </a:ext>
            </a:extLst>
          </p:cNvPr>
          <p:cNvSpPr/>
          <p:nvPr/>
        </p:nvSpPr>
        <p:spPr>
          <a:xfrm>
            <a:off x="79555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EDAF59F4-E0D8-46F2-85BA-A839BBEC3CC1}"/>
              </a:ext>
            </a:extLst>
          </p:cNvPr>
          <p:cNvSpPr/>
          <p:nvPr/>
        </p:nvSpPr>
        <p:spPr>
          <a:xfrm>
            <a:off x="79554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D3258A26-8A4B-4FF1-9C89-14F5E2893736}"/>
              </a:ext>
            </a:extLst>
          </p:cNvPr>
          <p:cNvSpPr/>
          <p:nvPr/>
        </p:nvSpPr>
        <p:spPr>
          <a:xfrm>
            <a:off x="79554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9D0CAE3A-0D44-4A5D-82E5-AE317D31BD9F}"/>
              </a:ext>
            </a:extLst>
          </p:cNvPr>
          <p:cNvSpPr/>
          <p:nvPr/>
        </p:nvSpPr>
        <p:spPr>
          <a:xfrm>
            <a:off x="79554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38D670B2-5B54-4AC1-8004-073E0F248DD2}"/>
              </a:ext>
            </a:extLst>
          </p:cNvPr>
          <p:cNvSpPr/>
          <p:nvPr/>
        </p:nvSpPr>
        <p:spPr>
          <a:xfrm>
            <a:off x="79554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641FF494-D578-4888-A66A-09A225AE56DB}"/>
              </a:ext>
            </a:extLst>
          </p:cNvPr>
          <p:cNvSpPr/>
          <p:nvPr/>
        </p:nvSpPr>
        <p:spPr>
          <a:xfrm>
            <a:off x="79554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6E2B2B88-8DA4-49E8-BA38-6342EB7DB24D}"/>
              </a:ext>
            </a:extLst>
          </p:cNvPr>
          <p:cNvSpPr/>
          <p:nvPr/>
        </p:nvSpPr>
        <p:spPr>
          <a:xfrm>
            <a:off x="79554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B5C1502A-D482-48ED-BB0F-2A2B375D3267}"/>
              </a:ext>
            </a:extLst>
          </p:cNvPr>
          <p:cNvSpPr/>
          <p:nvPr/>
        </p:nvSpPr>
        <p:spPr>
          <a:xfrm>
            <a:off x="79554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6C6F248A-C85B-41C9-BD0E-B8192292B2FB}"/>
              </a:ext>
            </a:extLst>
          </p:cNvPr>
          <p:cNvSpPr/>
          <p:nvPr/>
        </p:nvSpPr>
        <p:spPr>
          <a:xfrm>
            <a:off x="79554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C5D17370-D210-4D06-8A4E-1C03904240B2}"/>
              </a:ext>
            </a:extLst>
          </p:cNvPr>
          <p:cNvSpPr/>
          <p:nvPr/>
        </p:nvSpPr>
        <p:spPr>
          <a:xfrm>
            <a:off x="79554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221293B-C496-4AD9-B6A6-49880EDD27E3}"/>
              </a:ext>
            </a:extLst>
          </p:cNvPr>
          <p:cNvSpPr/>
          <p:nvPr/>
        </p:nvSpPr>
        <p:spPr>
          <a:xfrm>
            <a:off x="79554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47DEB597-A247-4EFE-ABBD-6C61447F3040}"/>
              </a:ext>
            </a:extLst>
          </p:cNvPr>
          <p:cNvSpPr/>
          <p:nvPr/>
        </p:nvSpPr>
        <p:spPr>
          <a:xfrm>
            <a:off x="79553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BB2B6CF0-DF1D-4EAA-A792-F11E4270C59C}"/>
              </a:ext>
            </a:extLst>
          </p:cNvPr>
          <p:cNvSpPr/>
          <p:nvPr/>
        </p:nvSpPr>
        <p:spPr>
          <a:xfrm>
            <a:off x="79553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88A650D4-FB22-496C-A4B5-BF43A9537BF8}"/>
              </a:ext>
            </a:extLst>
          </p:cNvPr>
          <p:cNvSpPr/>
          <p:nvPr/>
        </p:nvSpPr>
        <p:spPr>
          <a:xfrm>
            <a:off x="79553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EED24710-A0CC-495D-802C-7A03BB736ADE}"/>
              </a:ext>
            </a:extLst>
          </p:cNvPr>
          <p:cNvSpPr/>
          <p:nvPr/>
        </p:nvSpPr>
        <p:spPr>
          <a:xfrm>
            <a:off x="153088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1DA39332-8C7A-44DB-A1E9-62EC23F1279F}"/>
              </a:ext>
            </a:extLst>
          </p:cNvPr>
          <p:cNvSpPr/>
          <p:nvPr/>
        </p:nvSpPr>
        <p:spPr>
          <a:xfrm>
            <a:off x="153088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4E23C6A7-CD40-4E24-A918-67754C288ACD}"/>
              </a:ext>
            </a:extLst>
          </p:cNvPr>
          <p:cNvSpPr/>
          <p:nvPr/>
        </p:nvSpPr>
        <p:spPr>
          <a:xfrm>
            <a:off x="153087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5514B4DD-454E-4D02-BFEB-04D4C877133A}"/>
              </a:ext>
            </a:extLst>
          </p:cNvPr>
          <p:cNvSpPr/>
          <p:nvPr/>
        </p:nvSpPr>
        <p:spPr>
          <a:xfrm>
            <a:off x="153087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4300FD20-DD5A-4E28-B5E7-2BC9B9010B7E}"/>
              </a:ext>
            </a:extLst>
          </p:cNvPr>
          <p:cNvSpPr/>
          <p:nvPr/>
        </p:nvSpPr>
        <p:spPr>
          <a:xfrm>
            <a:off x="153087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A862CE92-5B80-4980-A182-850B79CC8A8D}"/>
              </a:ext>
            </a:extLst>
          </p:cNvPr>
          <p:cNvSpPr/>
          <p:nvPr/>
        </p:nvSpPr>
        <p:spPr>
          <a:xfrm>
            <a:off x="153087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EC2E2CB4-3DE4-4467-8C1C-8B93567C9514}"/>
              </a:ext>
            </a:extLst>
          </p:cNvPr>
          <p:cNvSpPr/>
          <p:nvPr/>
        </p:nvSpPr>
        <p:spPr>
          <a:xfrm>
            <a:off x="153087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B28B61F5-95FB-4BF2-8186-F1D578641E5D}"/>
              </a:ext>
            </a:extLst>
          </p:cNvPr>
          <p:cNvSpPr/>
          <p:nvPr/>
        </p:nvSpPr>
        <p:spPr>
          <a:xfrm>
            <a:off x="153087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CDD8D17E-D9C8-4552-8E80-D1E06FD2C3E5}"/>
              </a:ext>
            </a:extLst>
          </p:cNvPr>
          <p:cNvSpPr/>
          <p:nvPr/>
        </p:nvSpPr>
        <p:spPr>
          <a:xfrm>
            <a:off x="153087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757EA500-C0AE-46E6-A73A-770F6378BB16}"/>
              </a:ext>
            </a:extLst>
          </p:cNvPr>
          <p:cNvSpPr/>
          <p:nvPr/>
        </p:nvSpPr>
        <p:spPr>
          <a:xfrm>
            <a:off x="153087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xmlns="" id="{AA553851-5340-41BD-A243-817C20986E9A}"/>
              </a:ext>
            </a:extLst>
          </p:cNvPr>
          <p:cNvSpPr/>
          <p:nvPr/>
        </p:nvSpPr>
        <p:spPr>
          <a:xfrm>
            <a:off x="153087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FC01E039-98E7-4512-9B51-ADD500647C43}"/>
              </a:ext>
            </a:extLst>
          </p:cNvPr>
          <p:cNvSpPr/>
          <p:nvPr/>
        </p:nvSpPr>
        <p:spPr>
          <a:xfrm>
            <a:off x="153087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CFD2DFC8-43A0-4AC5-8336-E247831F878E}"/>
              </a:ext>
            </a:extLst>
          </p:cNvPr>
          <p:cNvSpPr/>
          <p:nvPr/>
        </p:nvSpPr>
        <p:spPr>
          <a:xfrm>
            <a:off x="153086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B555932F-E50C-4019-93EA-FA77A6B1E43C}"/>
              </a:ext>
            </a:extLst>
          </p:cNvPr>
          <p:cNvSpPr/>
          <p:nvPr/>
        </p:nvSpPr>
        <p:spPr>
          <a:xfrm>
            <a:off x="153086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655DA65C-F52B-4B2D-A957-B4C00802CFE1}"/>
              </a:ext>
            </a:extLst>
          </p:cNvPr>
          <p:cNvSpPr/>
          <p:nvPr/>
        </p:nvSpPr>
        <p:spPr>
          <a:xfrm>
            <a:off x="153086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5BDAFC8D-484E-44A8-B5D2-3717E57B36F5}"/>
              </a:ext>
            </a:extLst>
          </p:cNvPr>
          <p:cNvSpPr/>
          <p:nvPr/>
        </p:nvSpPr>
        <p:spPr>
          <a:xfrm>
            <a:off x="226621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6588291A-915C-4420-8876-CDDB2B462A6E}"/>
              </a:ext>
            </a:extLst>
          </p:cNvPr>
          <p:cNvSpPr/>
          <p:nvPr/>
        </p:nvSpPr>
        <p:spPr>
          <a:xfrm>
            <a:off x="226621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C8804329-8EF9-4B04-99B1-C4B767329C91}"/>
              </a:ext>
            </a:extLst>
          </p:cNvPr>
          <p:cNvSpPr/>
          <p:nvPr/>
        </p:nvSpPr>
        <p:spPr>
          <a:xfrm>
            <a:off x="226620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C1C92FD3-4ADE-454B-819D-6E8C3ADC42C2}"/>
              </a:ext>
            </a:extLst>
          </p:cNvPr>
          <p:cNvSpPr/>
          <p:nvPr/>
        </p:nvSpPr>
        <p:spPr>
          <a:xfrm>
            <a:off x="226620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xmlns="" id="{000B7483-E95B-4648-BA09-CF07EF375988}"/>
              </a:ext>
            </a:extLst>
          </p:cNvPr>
          <p:cNvSpPr/>
          <p:nvPr/>
        </p:nvSpPr>
        <p:spPr>
          <a:xfrm>
            <a:off x="226620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xmlns="" id="{FFFD3B59-210F-4754-A2C0-3FCAD9B7C525}"/>
              </a:ext>
            </a:extLst>
          </p:cNvPr>
          <p:cNvSpPr/>
          <p:nvPr/>
        </p:nvSpPr>
        <p:spPr>
          <a:xfrm>
            <a:off x="226620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xmlns="" id="{E47123C3-E43A-4A10-90FF-2385A10A7263}"/>
              </a:ext>
            </a:extLst>
          </p:cNvPr>
          <p:cNvSpPr/>
          <p:nvPr/>
        </p:nvSpPr>
        <p:spPr>
          <a:xfrm>
            <a:off x="226620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xmlns="" id="{5F084F48-3868-4943-9484-37EA78467D60}"/>
              </a:ext>
            </a:extLst>
          </p:cNvPr>
          <p:cNvSpPr/>
          <p:nvPr/>
        </p:nvSpPr>
        <p:spPr>
          <a:xfrm>
            <a:off x="226620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xmlns="" id="{187F8E3A-759D-463B-8D10-2B3DBA594BF1}"/>
              </a:ext>
            </a:extLst>
          </p:cNvPr>
          <p:cNvSpPr/>
          <p:nvPr/>
        </p:nvSpPr>
        <p:spPr>
          <a:xfrm>
            <a:off x="226620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xmlns="" id="{6C1D17AD-DE38-4677-B895-C8C91F5A9745}"/>
              </a:ext>
            </a:extLst>
          </p:cNvPr>
          <p:cNvSpPr/>
          <p:nvPr/>
        </p:nvSpPr>
        <p:spPr>
          <a:xfrm>
            <a:off x="226620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xmlns="" id="{9C885762-41FE-44F2-A065-894C02F26185}"/>
              </a:ext>
            </a:extLst>
          </p:cNvPr>
          <p:cNvSpPr/>
          <p:nvPr/>
        </p:nvSpPr>
        <p:spPr>
          <a:xfrm>
            <a:off x="226620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xmlns="" id="{CE8F14B8-A70D-4D4A-B9C6-99024A414CA4}"/>
              </a:ext>
            </a:extLst>
          </p:cNvPr>
          <p:cNvSpPr/>
          <p:nvPr/>
        </p:nvSpPr>
        <p:spPr>
          <a:xfrm>
            <a:off x="226620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xmlns="" id="{5BEBFC38-1AB9-49D9-8B60-FDD648BB45EC}"/>
              </a:ext>
            </a:extLst>
          </p:cNvPr>
          <p:cNvSpPr/>
          <p:nvPr/>
        </p:nvSpPr>
        <p:spPr>
          <a:xfrm>
            <a:off x="226619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xmlns="" id="{22A35CFC-8EB0-4615-8342-3C360030EF23}"/>
              </a:ext>
            </a:extLst>
          </p:cNvPr>
          <p:cNvSpPr/>
          <p:nvPr/>
        </p:nvSpPr>
        <p:spPr>
          <a:xfrm>
            <a:off x="226619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xmlns="" id="{8079A3A9-A147-43E8-A145-09E79CC2266C}"/>
              </a:ext>
            </a:extLst>
          </p:cNvPr>
          <p:cNvSpPr/>
          <p:nvPr/>
        </p:nvSpPr>
        <p:spPr>
          <a:xfrm>
            <a:off x="226619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xmlns="" id="{409A28B4-72CB-4794-A077-8F687F97B0A8}"/>
              </a:ext>
            </a:extLst>
          </p:cNvPr>
          <p:cNvSpPr/>
          <p:nvPr/>
        </p:nvSpPr>
        <p:spPr>
          <a:xfrm>
            <a:off x="300154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xmlns="" id="{2361842A-1366-45A7-9FBE-7AABF21B3E42}"/>
              </a:ext>
            </a:extLst>
          </p:cNvPr>
          <p:cNvSpPr/>
          <p:nvPr/>
        </p:nvSpPr>
        <p:spPr>
          <a:xfrm>
            <a:off x="300154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xmlns="" id="{45DB0884-98F1-4E3D-B69A-E1131BB464F8}"/>
              </a:ext>
            </a:extLst>
          </p:cNvPr>
          <p:cNvSpPr/>
          <p:nvPr/>
        </p:nvSpPr>
        <p:spPr>
          <a:xfrm>
            <a:off x="300153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xmlns="" id="{B89568C6-9AC1-4241-AF46-DFB6BAB5D65F}"/>
              </a:ext>
            </a:extLst>
          </p:cNvPr>
          <p:cNvSpPr/>
          <p:nvPr/>
        </p:nvSpPr>
        <p:spPr>
          <a:xfrm>
            <a:off x="300153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xmlns="" id="{3E653A58-C764-4D90-AB2F-1096518A5A66}"/>
              </a:ext>
            </a:extLst>
          </p:cNvPr>
          <p:cNvSpPr/>
          <p:nvPr/>
        </p:nvSpPr>
        <p:spPr>
          <a:xfrm>
            <a:off x="300153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xmlns="" id="{609C4775-6990-4FEB-9EC3-DE355A1E0453}"/>
              </a:ext>
            </a:extLst>
          </p:cNvPr>
          <p:cNvSpPr/>
          <p:nvPr/>
        </p:nvSpPr>
        <p:spPr>
          <a:xfrm>
            <a:off x="300153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xmlns="" id="{E2172A0C-F2F5-40F9-8E8E-31E756759993}"/>
              </a:ext>
            </a:extLst>
          </p:cNvPr>
          <p:cNvSpPr/>
          <p:nvPr/>
        </p:nvSpPr>
        <p:spPr>
          <a:xfrm>
            <a:off x="300153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xmlns="" id="{0238F705-D276-4DAD-BD26-D7053A279729}"/>
              </a:ext>
            </a:extLst>
          </p:cNvPr>
          <p:cNvSpPr/>
          <p:nvPr/>
        </p:nvSpPr>
        <p:spPr>
          <a:xfrm>
            <a:off x="300153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xmlns="" id="{7B7883DA-FCC1-44E0-85D3-EE4FA51F7686}"/>
              </a:ext>
            </a:extLst>
          </p:cNvPr>
          <p:cNvSpPr/>
          <p:nvPr/>
        </p:nvSpPr>
        <p:spPr>
          <a:xfrm>
            <a:off x="300153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xmlns="" id="{115982DE-0073-4209-9ED3-62C991744984}"/>
              </a:ext>
            </a:extLst>
          </p:cNvPr>
          <p:cNvSpPr/>
          <p:nvPr/>
        </p:nvSpPr>
        <p:spPr>
          <a:xfrm>
            <a:off x="300153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xmlns="" id="{DDFB0D65-C1A1-48E4-AE4F-E603928AA889}"/>
              </a:ext>
            </a:extLst>
          </p:cNvPr>
          <p:cNvSpPr/>
          <p:nvPr/>
        </p:nvSpPr>
        <p:spPr>
          <a:xfrm>
            <a:off x="300153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xmlns="" id="{6DC4A51D-3A72-4F82-9771-D0137A631C24}"/>
              </a:ext>
            </a:extLst>
          </p:cNvPr>
          <p:cNvSpPr/>
          <p:nvPr/>
        </p:nvSpPr>
        <p:spPr>
          <a:xfrm>
            <a:off x="300153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xmlns="" id="{EC3C57DF-6F22-44B6-A5D2-854AB758FEC1}"/>
              </a:ext>
            </a:extLst>
          </p:cNvPr>
          <p:cNvSpPr/>
          <p:nvPr/>
        </p:nvSpPr>
        <p:spPr>
          <a:xfrm>
            <a:off x="300152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xmlns="" id="{01E02399-5AA0-4EB9-A9EF-9922E0C7D909}"/>
              </a:ext>
            </a:extLst>
          </p:cNvPr>
          <p:cNvSpPr/>
          <p:nvPr/>
        </p:nvSpPr>
        <p:spPr>
          <a:xfrm>
            <a:off x="300152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xmlns="" id="{35968AE6-4DC8-445A-B36E-84E8830FEF8B}"/>
              </a:ext>
            </a:extLst>
          </p:cNvPr>
          <p:cNvSpPr/>
          <p:nvPr/>
        </p:nvSpPr>
        <p:spPr>
          <a:xfrm>
            <a:off x="300152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xmlns="" id="{7848BDE8-85E5-49EE-BF73-D6CD53ECBFC8}"/>
              </a:ext>
            </a:extLst>
          </p:cNvPr>
          <p:cNvSpPr/>
          <p:nvPr/>
        </p:nvSpPr>
        <p:spPr>
          <a:xfrm>
            <a:off x="373687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xmlns="" id="{D2E24FC8-BAF4-4527-9784-3D3C4A3407A7}"/>
              </a:ext>
            </a:extLst>
          </p:cNvPr>
          <p:cNvSpPr/>
          <p:nvPr/>
        </p:nvSpPr>
        <p:spPr>
          <a:xfrm>
            <a:off x="373687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xmlns="" id="{EECD8900-DA8F-4DDD-ADDA-11DF634A7EF4}"/>
              </a:ext>
            </a:extLst>
          </p:cNvPr>
          <p:cNvSpPr/>
          <p:nvPr/>
        </p:nvSpPr>
        <p:spPr>
          <a:xfrm>
            <a:off x="373686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xmlns="" id="{62C687F2-F206-40B4-BEE5-433520FE4FCD}"/>
              </a:ext>
            </a:extLst>
          </p:cNvPr>
          <p:cNvSpPr/>
          <p:nvPr/>
        </p:nvSpPr>
        <p:spPr>
          <a:xfrm>
            <a:off x="373686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xmlns="" id="{29256517-18F2-4B47-AAF6-FC464BB51965}"/>
              </a:ext>
            </a:extLst>
          </p:cNvPr>
          <p:cNvSpPr/>
          <p:nvPr/>
        </p:nvSpPr>
        <p:spPr>
          <a:xfrm>
            <a:off x="373686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xmlns="" id="{C106B0DB-05F2-4422-A222-7B35B893DE7F}"/>
              </a:ext>
            </a:extLst>
          </p:cNvPr>
          <p:cNvSpPr/>
          <p:nvPr/>
        </p:nvSpPr>
        <p:spPr>
          <a:xfrm>
            <a:off x="373686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xmlns="" id="{103958FB-EC2C-472C-A48D-92F834F9AF3C}"/>
              </a:ext>
            </a:extLst>
          </p:cNvPr>
          <p:cNvSpPr/>
          <p:nvPr/>
        </p:nvSpPr>
        <p:spPr>
          <a:xfrm>
            <a:off x="373686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xmlns="" id="{17C1ECEA-DE4C-4332-8AF8-5D5A41817FA6}"/>
              </a:ext>
            </a:extLst>
          </p:cNvPr>
          <p:cNvSpPr/>
          <p:nvPr/>
        </p:nvSpPr>
        <p:spPr>
          <a:xfrm>
            <a:off x="373686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xmlns="" id="{7432E201-8496-49C6-9091-AC8FE29F1FA6}"/>
              </a:ext>
            </a:extLst>
          </p:cNvPr>
          <p:cNvSpPr/>
          <p:nvPr/>
        </p:nvSpPr>
        <p:spPr>
          <a:xfrm>
            <a:off x="373686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xmlns="" id="{4EB8D3AC-C37D-4AD9-A742-02CDF9063740}"/>
              </a:ext>
            </a:extLst>
          </p:cNvPr>
          <p:cNvSpPr/>
          <p:nvPr/>
        </p:nvSpPr>
        <p:spPr>
          <a:xfrm>
            <a:off x="373686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xmlns="" id="{764E9A91-09A1-40BE-9F73-2712F2DB2C86}"/>
              </a:ext>
            </a:extLst>
          </p:cNvPr>
          <p:cNvSpPr/>
          <p:nvPr/>
        </p:nvSpPr>
        <p:spPr>
          <a:xfrm>
            <a:off x="373686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xmlns="" id="{2E1CAF8F-220F-47C8-9710-3CF0EE669C36}"/>
              </a:ext>
            </a:extLst>
          </p:cNvPr>
          <p:cNvSpPr/>
          <p:nvPr/>
        </p:nvSpPr>
        <p:spPr>
          <a:xfrm>
            <a:off x="373686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xmlns="" id="{E0629239-D00D-4412-8884-953CCC410AB9}"/>
              </a:ext>
            </a:extLst>
          </p:cNvPr>
          <p:cNvSpPr/>
          <p:nvPr/>
        </p:nvSpPr>
        <p:spPr>
          <a:xfrm>
            <a:off x="373685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xmlns="" id="{D59BDE65-C971-41F1-93FA-F670684EC261}"/>
              </a:ext>
            </a:extLst>
          </p:cNvPr>
          <p:cNvSpPr/>
          <p:nvPr/>
        </p:nvSpPr>
        <p:spPr>
          <a:xfrm>
            <a:off x="373685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xmlns="" id="{99E3D3C6-4B66-410D-BC0A-10D3A3CFC480}"/>
              </a:ext>
            </a:extLst>
          </p:cNvPr>
          <p:cNvSpPr/>
          <p:nvPr/>
        </p:nvSpPr>
        <p:spPr>
          <a:xfrm>
            <a:off x="373685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xmlns="" id="{62F8A330-EB2D-4493-A664-3C6091AED412}"/>
              </a:ext>
            </a:extLst>
          </p:cNvPr>
          <p:cNvSpPr/>
          <p:nvPr/>
        </p:nvSpPr>
        <p:spPr>
          <a:xfrm>
            <a:off x="4472201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xmlns="" id="{F01B8821-3807-408A-BDEA-5154AF852829}"/>
              </a:ext>
            </a:extLst>
          </p:cNvPr>
          <p:cNvSpPr/>
          <p:nvPr/>
        </p:nvSpPr>
        <p:spPr>
          <a:xfrm>
            <a:off x="4472200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xmlns="" id="{DDC38B42-6724-4FF0-9B2F-0D6C6340CACB}"/>
              </a:ext>
            </a:extLst>
          </p:cNvPr>
          <p:cNvSpPr/>
          <p:nvPr/>
        </p:nvSpPr>
        <p:spPr>
          <a:xfrm>
            <a:off x="4472199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xmlns="" id="{9B336437-684C-430F-9EC8-A7F5950ABE3F}"/>
              </a:ext>
            </a:extLst>
          </p:cNvPr>
          <p:cNvSpPr/>
          <p:nvPr/>
        </p:nvSpPr>
        <p:spPr>
          <a:xfrm>
            <a:off x="4472198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xmlns="" id="{8280B886-5048-4D8C-AC3B-A3E0715CD05A}"/>
              </a:ext>
            </a:extLst>
          </p:cNvPr>
          <p:cNvSpPr/>
          <p:nvPr/>
        </p:nvSpPr>
        <p:spPr>
          <a:xfrm>
            <a:off x="4472197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xmlns="" id="{6CD23710-35A3-459E-95C6-049C466BF820}"/>
              </a:ext>
            </a:extLst>
          </p:cNvPr>
          <p:cNvSpPr/>
          <p:nvPr/>
        </p:nvSpPr>
        <p:spPr>
          <a:xfrm>
            <a:off x="4472196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xmlns="" id="{350949AA-442A-4B4D-9ACD-079723594A54}"/>
              </a:ext>
            </a:extLst>
          </p:cNvPr>
          <p:cNvSpPr/>
          <p:nvPr/>
        </p:nvSpPr>
        <p:spPr>
          <a:xfrm>
            <a:off x="4472195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xmlns="" id="{200AA0F7-E066-4423-A0A4-ED51ECAD324D}"/>
              </a:ext>
            </a:extLst>
          </p:cNvPr>
          <p:cNvSpPr/>
          <p:nvPr/>
        </p:nvSpPr>
        <p:spPr>
          <a:xfrm>
            <a:off x="4472194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xmlns="" id="{DEFB90FC-57E5-4586-BFFC-25251BDD8130}"/>
              </a:ext>
            </a:extLst>
          </p:cNvPr>
          <p:cNvSpPr/>
          <p:nvPr/>
        </p:nvSpPr>
        <p:spPr>
          <a:xfrm>
            <a:off x="4472193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xmlns="" id="{8DD407FD-A8E6-484C-BD89-7D35F808D6A6}"/>
              </a:ext>
            </a:extLst>
          </p:cNvPr>
          <p:cNvSpPr/>
          <p:nvPr/>
        </p:nvSpPr>
        <p:spPr>
          <a:xfrm>
            <a:off x="4472192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xmlns="" id="{325398AE-6005-478A-B6DE-CA39D9E72D6F}"/>
              </a:ext>
            </a:extLst>
          </p:cNvPr>
          <p:cNvSpPr/>
          <p:nvPr/>
        </p:nvSpPr>
        <p:spPr>
          <a:xfrm>
            <a:off x="4472191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xmlns="" id="{B7CE0B90-DA8A-4B79-B108-5E9A9DC038CC}"/>
              </a:ext>
            </a:extLst>
          </p:cNvPr>
          <p:cNvSpPr/>
          <p:nvPr/>
        </p:nvSpPr>
        <p:spPr>
          <a:xfrm>
            <a:off x="4472190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xmlns="" id="{FFDCF67C-1C80-4E82-89AC-0E7A9EF764D7}"/>
              </a:ext>
            </a:extLst>
          </p:cNvPr>
          <p:cNvSpPr/>
          <p:nvPr/>
        </p:nvSpPr>
        <p:spPr>
          <a:xfrm>
            <a:off x="4472189" y="2818050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xmlns="" id="{36E72C24-0887-4700-AD50-5CB7F8FB7F23}"/>
              </a:ext>
            </a:extLst>
          </p:cNvPr>
          <p:cNvSpPr/>
          <p:nvPr/>
        </p:nvSpPr>
        <p:spPr>
          <a:xfrm>
            <a:off x="4472189" y="2612071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xmlns="" id="{2CBF781A-EE1C-473F-A8CA-363EDE8A879C}"/>
              </a:ext>
            </a:extLst>
          </p:cNvPr>
          <p:cNvSpPr/>
          <p:nvPr/>
        </p:nvSpPr>
        <p:spPr>
          <a:xfrm>
            <a:off x="4472189" y="2406092"/>
            <a:ext cx="633411" cy="156368"/>
          </a:xfrm>
          <a:prstGeom prst="roundRect">
            <a:avLst>
              <a:gd name="adj" fmla="val 2805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2D26C98C-B5CB-480A-8A1A-4CA6A9339B10}"/>
              </a:ext>
            </a:extLst>
          </p:cNvPr>
          <p:cNvSpPr txBox="1"/>
          <p:nvPr/>
        </p:nvSpPr>
        <p:spPr>
          <a:xfrm>
            <a:off x="5684351" y="1674956"/>
            <a:ext cx="196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LIBRARY</a:t>
            </a:r>
            <a:endParaRPr lang="en-US" sz="48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81602BB3-65AD-410F-B6F4-C00CD7EE29DC}"/>
              </a:ext>
            </a:extLst>
          </p:cNvPr>
          <p:cNvSpPr txBox="1"/>
          <p:nvPr/>
        </p:nvSpPr>
        <p:spPr>
          <a:xfrm>
            <a:off x="5684351" y="2368967"/>
            <a:ext cx="1969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EE9524"/>
                </a:solidFill>
                <a:latin typeface="Tw Cen MT" panose="020B0602020104020603" pitchFamily="34" charset="0"/>
              </a:rPr>
              <a:t>ONLINE ARTICLES</a:t>
            </a:r>
            <a:endParaRPr lang="en-US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514A62E5-F26A-4AE8-A785-910B2672500F}"/>
              </a:ext>
            </a:extLst>
          </p:cNvPr>
          <p:cNvSpPr txBox="1"/>
          <p:nvPr/>
        </p:nvSpPr>
        <p:spPr>
          <a:xfrm>
            <a:off x="5684351" y="3728262"/>
            <a:ext cx="196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3A1A4"/>
                </a:solidFill>
                <a:latin typeface="Tw Cen MT" panose="020B0602020104020603" pitchFamily="34" charset="0"/>
              </a:rPr>
              <a:t>SURVEYS</a:t>
            </a:r>
            <a:endParaRPr lang="en-US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3ED2CF2E-2F64-4D05-8F7C-831D7CE8C2F9}"/>
              </a:ext>
            </a:extLst>
          </p:cNvPr>
          <p:cNvSpPr txBox="1"/>
          <p:nvPr/>
        </p:nvSpPr>
        <p:spPr>
          <a:xfrm>
            <a:off x="5601312" y="4574618"/>
            <a:ext cx="196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85723"/>
                </a:solidFill>
                <a:latin typeface="Tw Cen MT" panose="020B0602020104020603" pitchFamily="34" charset="0"/>
              </a:rPr>
              <a:t>INTERVIEWS</a:t>
            </a:r>
            <a:endParaRPr lang="en-US" sz="1400" dirty="0">
              <a:solidFill>
                <a:srgbClr val="385723"/>
              </a:solidFill>
              <a:latin typeface="Tw Cen MT" panose="020B0602020104020603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CD5E1002-E914-41B7-8284-4DAB6AA3FAFA}"/>
              </a:ext>
            </a:extLst>
          </p:cNvPr>
          <p:cNvSpPr txBox="1"/>
          <p:nvPr/>
        </p:nvSpPr>
        <p:spPr>
          <a:xfrm>
            <a:off x="5601312" y="5374718"/>
            <a:ext cx="196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PROFESSIONALS</a:t>
            </a:r>
            <a:endParaRPr lang="en-US" sz="11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xmlns="" id="{28188439-C0F0-4216-990C-47A84B497CBA}"/>
              </a:ext>
            </a:extLst>
          </p:cNvPr>
          <p:cNvSpPr/>
          <p:nvPr/>
        </p:nvSpPr>
        <p:spPr>
          <a:xfrm>
            <a:off x="795539" y="52183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xmlns="" id="{30FFF51A-E092-4F72-97FF-5AECABA5EFB8}"/>
              </a:ext>
            </a:extLst>
          </p:cNvPr>
          <p:cNvSpPr/>
          <p:nvPr/>
        </p:nvSpPr>
        <p:spPr>
          <a:xfrm>
            <a:off x="795538" y="50183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xmlns="" id="{11A6EA98-B65F-49E5-B51E-F0CF0F693B61}"/>
              </a:ext>
            </a:extLst>
          </p:cNvPr>
          <p:cNvSpPr/>
          <p:nvPr/>
        </p:nvSpPr>
        <p:spPr>
          <a:xfrm>
            <a:off x="795537" y="48183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xmlns="" id="{8984E9BF-0A3B-4AE1-B912-8ABE21BB9ED2}"/>
              </a:ext>
            </a:extLst>
          </p:cNvPr>
          <p:cNvSpPr/>
          <p:nvPr/>
        </p:nvSpPr>
        <p:spPr>
          <a:xfrm>
            <a:off x="795536" y="46182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xmlns="" id="{841F2FEB-89A5-4034-AD74-84C16838E7AF}"/>
              </a:ext>
            </a:extLst>
          </p:cNvPr>
          <p:cNvSpPr/>
          <p:nvPr/>
        </p:nvSpPr>
        <p:spPr>
          <a:xfrm>
            <a:off x="795535" y="44182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xmlns="" id="{F2433FD2-C940-46E6-96A5-9489CB0D2CEA}"/>
              </a:ext>
            </a:extLst>
          </p:cNvPr>
          <p:cNvSpPr/>
          <p:nvPr/>
        </p:nvSpPr>
        <p:spPr>
          <a:xfrm>
            <a:off x="795534" y="42182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xmlns="" id="{08BC2493-7960-443A-A8A0-9A2C035DBBF3}"/>
              </a:ext>
            </a:extLst>
          </p:cNvPr>
          <p:cNvSpPr/>
          <p:nvPr/>
        </p:nvSpPr>
        <p:spPr>
          <a:xfrm>
            <a:off x="795533" y="40182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xmlns="" id="{FB79BDFC-2027-47BC-98CD-FBC368DC848B}"/>
              </a:ext>
            </a:extLst>
          </p:cNvPr>
          <p:cNvSpPr/>
          <p:nvPr/>
        </p:nvSpPr>
        <p:spPr>
          <a:xfrm>
            <a:off x="795532" y="38181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xmlns="" id="{975A53CF-4FAB-48EB-B40E-9CC581368B20}"/>
              </a:ext>
            </a:extLst>
          </p:cNvPr>
          <p:cNvSpPr/>
          <p:nvPr/>
        </p:nvSpPr>
        <p:spPr>
          <a:xfrm>
            <a:off x="795531" y="361815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xmlns="" id="{81C7A1DE-31F6-4618-84DD-B17C4B7ACC4F}"/>
              </a:ext>
            </a:extLst>
          </p:cNvPr>
          <p:cNvSpPr/>
          <p:nvPr/>
        </p:nvSpPr>
        <p:spPr>
          <a:xfrm>
            <a:off x="795530" y="341812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xmlns="" id="{722E009F-1B2D-478F-AF38-D55FDFD0E972}"/>
              </a:ext>
            </a:extLst>
          </p:cNvPr>
          <p:cNvSpPr/>
          <p:nvPr/>
        </p:nvSpPr>
        <p:spPr>
          <a:xfrm>
            <a:off x="795529" y="3218100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xmlns="" id="{00A6FCE2-4BDD-47AC-872B-7E1D9FA328A5}"/>
              </a:ext>
            </a:extLst>
          </p:cNvPr>
          <p:cNvSpPr/>
          <p:nvPr/>
        </p:nvSpPr>
        <p:spPr>
          <a:xfrm>
            <a:off x="795528" y="3018075"/>
            <a:ext cx="633411" cy="156368"/>
          </a:xfrm>
          <a:prstGeom prst="roundRect">
            <a:avLst>
              <a:gd name="adj" fmla="val 28059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35630" y="1868073"/>
            <a:ext cx="4250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w Cen MT" panose="020B0602020104020603" pitchFamily="34" charset="0"/>
              </a:rPr>
              <a:t>}</a:t>
            </a:r>
            <a:endParaRPr lang="en-US" sz="6600" dirty="0">
              <a:latin typeface="Tw Cen MT" panose="020B06020201040206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04053" y="3864252"/>
            <a:ext cx="4250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w Cen MT" panose="020B0602020104020603" pitchFamily="34" charset="0"/>
              </a:rPr>
              <a:t>}</a:t>
            </a:r>
            <a:endParaRPr lang="en-US" sz="6600" dirty="0">
              <a:latin typeface="Tw Cen MT" panose="020B06020201040206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9056" y="2028899"/>
            <a:ext cx="2789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LITERATURE ABOUT SHYNESS, SOCIAL ANXIETY, AND ATTRACTION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29056" y="4096384"/>
            <a:ext cx="32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FACTORS SUCH AS SEX, SEXUAL IDENTITY, AGE, ETC.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4153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98A70E92-F264-47A6-8EB5-E1F743416AC4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-6254" y="3935613"/>
            <a:ext cx="1678958" cy="25809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1FB1D66C-A675-4E89-AF22-1BE0E407A08D}"/>
              </a:ext>
            </a:extLst>
          </p:cNvPr>
          <p:cNvCxnSpPr>
            <a:cxnSpLocks/>
            <a:stCxn id="15" idx="6"/>
            <a:endCxn id="18" idx="1"/>
          </p:cNvCxnSpPr>
          <p:nvPr/>
        </p:nvCxnSpPr>
        <p:spPr>
          <a:xfrm flipV="1">
            <a:off x="7441093" y="3906688"/>
            <a:ext cx="2329553" cy="3682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9632581" y="3897598"/>
            <a:ext cx="2662009" cy="34899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6D1B375-3CBB-4F31-BF6F-2530FCADC84D}"/>
              </a:ext>
            </a:extLst>
          </p:cNvPr>
          <p:cNvCxnSpPr>
            <a:cxnSpLocks/>
            <a:stCxn id="15" idx="2"/>
            <a:endCxn id="13" idx="6"/>
          </p:cNvCxnSpPr>
          <p:nvPr/>
        </p:nvCxnSpPr>
        <p:spPr>
          <a:xfrm flipH="1">
            <a:off x="4802625" y="3910370"/>
            <a:ext cx="2049988" cy="1532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C5F893E3-9E92-4678-BAE1-ABE84AFE8FA3}"/>
              </a:ext>
            </a:extLst>
          </p:cNvPr>
          <p:cNvCxnSpPr>
            <a:cxnSpLocks/>
            <a:stCxn id="2" idx="6"/>
            <a:endCxn id="13" idx="2"/>
          </p:cNvCxnSpPr>
          <p:nvPr/>
        </p:nvCxnSpPr>
        <p:spPr>
          <a:xfrm flipV="1">
            <a:off x="2261184" y="3911902"/>
            <a:ext cx="1952961" cy="2371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O B J E C T I V E 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D884BCA-1978-49CC-8588-5399D7CABDE7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xmlns="" id="{555FC8F4-43EE-43E4-BBBC-49434B3A520A}"/>
              </a:ext>
            </a:extLst>
          </p:cNvPr>
          <p:cNvSpPr/>
          <p:nvPr/>
        </p:nvSpPr>
        <p:spPr>
          <a:xfrm>
            <a:off x="1672704" y="3641373"/>
            <a:ext cx="58848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C20B305-6275-48E1-8946-A32347CB376F}"/>
              </a:ext>
            </a:extLst>
          </p:cNvPr>
          <p:cNvSpPr txBox="1"/>
          <p:nvPr/>
        </p:nvSpPr>
        <p:spPr>
          <a:xfrm>
            <a:off x="1757312" y="3638257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E4AD99A-076B-4B78-BBFD-38BC498DCCBC}"/>
              </a:ext>
            </a:extLst>
          </p:cNvPr>
          <p:cNvSpPr/>
          <p:nvPr/>
        </p:nvSpPr>
        <p:spPr>
          <a:xfrm>
            <a:off x="4214145" y="3617662"/>
            <a:ext cx="58848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6BC045-9DFF-42FD-8C36-FC34502A7320}"/>
              </a:ext>
            </a:extLst>
          </p:cNvPr>
          <p:cNvSpPr txBox="1"/>
          <p:nvPr/>
        </p:nvSpPr>
        <p:spPr>
          <a:xfrm>
            <a:off x="4304460" y="3606709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32467DC-68B2-4A06-97DB-38EF79A869C1}"/>
              </a:ext>
            </a:extLst>
          </p:cNvPr>
          <p:cNvSpPr/>
          <p:nvPr/>
        </p:nvSpPr>
        <p:spPr>
          <a:xfrm>
            <a:off x="6852613" y="3616130"/>
            <a:ext cx="58848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9EAAEBB-9149-4D8C-85F9-C700A4FAC1A9}"/>
              </a:ext>
            </a:extLst>
          </p:cNvPr>
          <p:cNvSpPr txBox="1"/>
          <p:nvPr/>
        </p:nvSpPr>
        <p:spPr>
          <a:xfrm>
            <a:off x="6955201" y="3574432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FCACAA9-3503-46C8-A54E-799F4E9E55B9}"/>
              </a:ext>
            </a:extLst>
          </p:cNvPr>
          <p:cNvSpPr/>
          <p:nvPr/>
        </p:nvSpPr>
        <p:spPr>
          <a:xfrm>
            <a:off x="9668347" y="3638257"/>
            <a:ext cx="58848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F7E7550-521F-446A-9A97-DDE94285DD11}"/>
              </a:ext>
            </a:extLst>
          </p:cNvPr>
          <p:cNvSpPr txBox="1"/>
          <p:nvPr/>
        </p:nvSpPr>
        <p:spPr>
          <a:xfrm>
            <a:off x="9770646" y="3583522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xmlns="" id="{6F425409-A6E4-456C-8ED2-ED38DCFCE2BD}"/>
              </a:ext>
            </a:extLst>
          </p:cNvPr>
          <p:cNvGrpSpPr/>
          <p:nvPr/>
        </p:nvGrpSpPr>
        <p:grpSpPr>
          <a:xfrm>
            <a:off x="810665" y="2433886"/>
            <a:ext cx="2126507" cy="1149636"/>
            <a:chOff x="378640" y="3809602"/>
            <a:chExt cx="2126507" cy="114963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A701416C-01EF-4102-89B3-73D5308BF43E}"/>
                </a:ext>
              </a:extLst>
            </p:cNvPr>
            <p:cNvSpPr txBox="1"/>
            <p:nvPr/>
          </p:nvSpPr>
          <p:spPr>
            <a:xfrm>
              <a:off x="378640" y="3809602"/>
              <a:ext cx="2126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F3078"/>
                  </a:solidFill>
                  <a:latin typeface="Tw Cen MT" panose="020B0602020104020603" pitchFamily="34" charset="0"/>
                </a:rPr>
                <a:t>PURPOSE</a:t>
              </a:r>
              <a:endParaRPr lang="en-US" sz="2000" b="1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8B01F7DF-B788-4309-835E-848C5261CE4F}"/>
                </a:ext>
              </a:extLst>
            </p:cNvPr>
            <p:cNvSpPr txBox="1"/>
            <p:nvPr/>
          </p:nvSpPr>
          <p:spPr>
            <a:xfrm>
              <a:off x="378640" y="4128241"/>
              <a:ext cx="21265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TO FIND OUT WHY IS IT DIFFICULT TO APPROACH PEOPLE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472C5F62-DBE0-4DB0-A985-67DB45C51121}"/>
              </a:ext>
            </a:extLst>
          </p:cNvPr>
          <p:cNvGrpSpPr/>
          <p:nvPr/>
        </p:nvGrpSpPr>
        <p:grpSpPr>
          <a:xfrm>
            <a:off x="3431858" y="2287306"/>
            <a:ext cx="2126507" cy="1395857"/>
            <a:chOff x="2281192" y="2835528"/>
            <a:chExt cx="2126507" cy="139585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049F1B1-6182-47AB-BECE-2A542878E26D}"/>
                </a:ext>
              </a:extLst>
            </p:cNvPr>
            <p:cNvSpPr txBox="1"/>
            <p:nvPr/>
          </p:nvSpPr>
          <p:spPr>
            <a:xfrm>
              <a:off x="2281192" y="2835528"/>
              <a:ext cx="2126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3A1A4"/>
                  </a:solidFill>
                  <a:latin typeface="Tw Cen MT" panose="020B0602020104020603" pitchFamily="34" charset="0"/>
                </a:rPr>
                <a:t>REASON</a:t>
              </a:r>
              <a:endParaRPr lang="en-US" sz="2000" b="1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4128FC70-EC87-4505-B103-CC8A34AD5B99}"/>
                </a:ext>
              </a:extLst>
            </p:cNvPr>
            <p:cNvSpPr txBox="1"/>
            <p:nvPr/>
          </p:nvSpPr>
          <p:spPr>
            <a:xfrm>
              <a:off x="2281192" y="3154167"/>
              <a:ext cx="21265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PERSONAL EXPERIENCE WITH SHYNESS, ANXIETY, &amp; ATTRACTION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19852E6F-3FE7-431F-9ECD-4677790596C6}"/>
              </a:ext>
            </a:extLst>
          </p:cNvPr>
          <p:cNvGrpSpPr/>
          <p:nvPr/>
        </p:nvGrpSpPr>
        <p:grpSpPr>
          <a:xfrm>
            <a:off x="6083598" y="2418476"/>
            <a:ext cx="2126507" cy="1149636"/>
            <a:chOff x="4246516" y="3872063"/>
            <a:chExt cx="2126507" cy="114963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89728CB8-974E-4196-8D1D-89BBEFF54DC9}"/>
                </a:ext>
              </a:extLst>
            </p:cNvPr>
            <p:cNvSpPr txBox="1"/>
            <p:nvPr/>
          </p:nvSpPr>
          <p:spPr>
            <a:xfrm>
              <a:off x="4246516" y="3872063"/>
              <a:ext cx="2126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E9524"/>
                  </a:solidFill>
                  <a:latin typeface="Tw Cen MT" panose="020B0602020104020603" pitchFamily="34" charset="0"/>
                </a:rPr>
                <a:t>IMPORTANCE</a:t>
              </a:r>
              <a:endParaRPr lang="en-US" sz="2000" b="1" dirty="0">
                <a:solidFill>
                  <a:srgbClr val="EE952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CE4AF30C-47B9-42F2-BAAB-C5E9143AD766}"/>
                </a:ext>
              </a:extLst>
            </p:cNvPr>
            <p:cNvSpPr txBox="1"/>
            <p:nvPr/>
          </p:nvSpPr>
          <p:spPr>
            <a:xfrm>
              <a:off x="4246516" y="4190702"/>
              <a:ext cx="21265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TO CLOSE THE GAP OF HUMAN INTERACTION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8C386432-8509-4BF1-B812-3331BAF7D462}"/>
              </a:ext>
            </a:extLst>
          </p:cNvPr>
          <p:cNvGrpSpPr/>
          <p:nvPr/>
        </p:nvGrpSpPr>
        <p:grpSpPr>
          <a:xfrm>
            <a:off x="8661401" y="2331574"/>
            <a:ext cx="2601791" cy="1642078"/>
            <a:chOff x="5943402" y="2692391"/>
            <a:chExt cx="2126507" cy="164207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267F5442-F4B4-4585-AA2E-C0438857AE3B}"/>
                </a:ext>
              </a:extLst>
            </p:cNvPr>
            <p:cNvSpPr txBox="1"/>
            <p:nvPr/>
          </p:nvSpPr>
          <p:spPr>
            <a:xfrm>
              <a:off x="5943402" y="2692391"/>
              <a:ext cx="2126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385723"/>
                  </a:solidFill>
                  <a:latin typeface="Tw Cen MT" panose="020B0602020104020603" pitchFamily="34" charset="0"/>
                </a:rPr>
                <a:t>OTHER BENEFITS</a:t>
              </a:r>
              <a:endParaRPr lang="en-US" sz="2000" b="1" dirty="0">
                <a:solidFill>
                  <a:srgbClr val="385723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1EFAF46B-A1C3-45A8-A052-22BF454E6E76}"/>
                </a:ext>
              </a:extLst>
            </p:cNvPr>
            <p:cNvSpPr txBox="1"/>
            <p:nvPr/>
          </p:nvSpPr>
          <p:spPr>
            <a:xfrm>
              <a:off x="5943402" y="3011030"/>
              <a:ext cx="21265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TO HELP NOT ONLY MYSELF, BUT ALSO OTHERS WHO EXPERIENCES THE SAME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824576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F272CB9A-11DA-403F-8A2C-8ACABB9E55E3}"/>
              </a:ext>
            </a:extLst>
          </p:cNvPr>
          <p:cNvCxnSpPr/>
          <p:nvPr/>
        </p:nvCxnSpPr>
        <p:spPr>
          <a:xfrm>
            <a:off x="6175088" y="3995319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67E87360-F24A-47BA-928F-2F0179FA8620}"/>
              </a:ext>
            </a:extLst>
          </p:cNvPr>
          <p:cNvCxnSpPr/>
          <p:nvPr/>
        </p:nvCxnSpPr>
        <p:spPr>
          <a:xfrm>
            <a:off x="8413015" y="3995319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10665885" y="3995319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892DD698-41EA-44B3-A338-53428D7D5050}"/>
              </a:ext>
            </a:extLst>
          </p:cNvPr>
          <p:cNvCxnSpPr/>
          <p:nvPr/>
        </p:nvCxnSpPr>
        <p:spPr>
          <a:xfrm>
            <a:off x="3911339" y="3995319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141C71E-E08E-4C35-AF33-12A46FFB4E28}"/>
              </a:ext>
            </a:extLst>
          </p:cNvPr>
          <p:cNvCxnSpPr/>
          <p:nvPr/>
        </p:nvCxnSpPr>
        <p:spPr>
          <a:xfrm>
            <a:off x="1657906" y="3995319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AF54DAFC-72BF-4C18-B451-30110FC8EBCC}"/>
              </a:ext>
            </a:extLst>
          </p:cNvPr>
          <p:cNvSpPr/>
          <p:nvPr/>
        </p:nvSpPr>
        <p:spPr>
          <a:xfrm>
            <a:off x="1150597" y="3535738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AB54977-33F8-4105-824C-3D0C493D5B00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ADB8234-7655-4312-99D5-ACC91B4B894B}"/>
              </a:ext>
            </a:extLst>
          </p:cNvPr>
          <p:cNvSpPr/>
          <p:nvPr/>
        </p:nvSpPr>
        <p:spPr>
          <a:xfrm>
            <a:off x="1514928" y="3900069"/>
            <a:ext cx="190500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xmlns="" id="{868629C6-9D56-44C4-A90C-D16F2E7AA94B}"/>
              </a:ext>
            </a:extLst>
          </p:cNvPr>
          <p:cNvSpPr/>
          <p:nvPr/>
        </p:nvSpPr>
        <p:spPr>
          <a:xfrm>
            <a:off x="1395865" y="3781006"/>
            <a:ext cx="428626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xmlns="" id="{1E0E5245-3E9D-45CB-A2A2-78E37536928E}"/>
              </a:ext>
            </a:extLst>
          </p:cNvPr>
          <p:cNvSpPr/>
          <p:nvPr/>
        </p:nvSpPr>
        <p:spPr>
          <a:xfrm>
            <a:off x="1262993" y="3648134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B8353AA-1A28-4FAD-AF44-130B899BAAE4}"/>
              </a:ext>
            </a:extLst>
          </p:cNvPr>
          <p:cNvCxnSpPr>
            <a:cxnSpLocks/>
          </p:cNvCxnSpPr>
          <p:nvPr/>
        </p:nvCxnSpPr>
        <p:spPr>
          <a:xfrm flipV="1">
            <a:off x="1610179" y="4342505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6B49B4F-63E8-4430-9059-553CBCA3AB43}"/>
              </a:ext>
            </a:extLst>
          </p:cNvPr>
          <p:cNvSpPr/>
          <p:nvPr/>
        </p:nvSpPr>
        <p:spPr>
          <a:xfrm>
            <a:off x="1548058" y="5350759"/>
            <a:ext cx="12424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59B938-7387-4E6C-B81C-CA1B61488588}"/>
              </a:ext>
            </a:extLst>
          </p:cNvPr>
          <p:cNvSpPr txBox="1"/>
          <p:nvPr/>
        </p:nvSpPr>
        <p:spPr>
          <a:xfrm>
            <a:off x="749595" y="2377069"/>
            <a:ext cx="17221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3A1A4"/>
                </a:solidFill>
                <a:latin typeface="Tw Cen MT" panose="020B0602020104020603" pitchFamily="34" charset="0"/>
              </a:rPr>
              <a:t>1-3 WEEKS</a:t>
            </a:r>
            <a:endParaRPr lang="en-US" sz="4000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623F98E-5FFF-4701-A99F-87B202C66033}"/>
              </a:ext>
            </a:extLst>
          </p:cNvPr>
          <p:cNvSpPr txBox="1"/>
          <p:nvPr/>
        </p:nvSpPr>
        <p:spPr>
          <a:xfrm>
            <a:off x="631358" y="5614317"/>
            <a:ext cx="320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GATHER INFORMATION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THROUGH LITERATURE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B54B9C7B-4DA7-40E1-B723-68758EB971FE}"/>
              </a:ext>
            </a:extLst>
          </p:cNvPr>
          <p:cNvSpPr/>
          <p:nvPr/>
        </p:nvSpPr>
        <p:spPr>
          <a:xfrm rot="5400000">
            <a:off x="3389075" y="3535738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037A3CB3-AA60-41C6-B92B-B84EC0A87E61}"/>
              </a:ext>
            </a:extLst>
          </p:cNvPr>
          <p:cNvSpPr/>
          <p:nvPr/>
        </p:nvSpPr>
        <p:spPr>
          <a:xfrm>
            <a:off x="3753406" y="3900069"/>
            <a:ext cx="190500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xmlns="" id="{5AB77009-91CD-4089-A339-205E1FD860BA}"/>
              </a:ext>
            </a:extLst>
          </p:cNvPr>
          <p:cNvSpPr/>
          <p:nvPr/>
        </p:nvSpPr>
        <p:spPr>
          <a:xfrm>
            <a:off x="3634343" y="3781006"/>
            <a:ext cx="428626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xmlns="" id="{EB4F978A-6973-4038-9D44-C992F6903D28}"/>
              </a:ext>
            </a:extLst>
          </p:cNvPr>
          <p:cNvSpPr/>
          <p:nvPr/>
        </p:nvSpPr>
        <p:spPr>
          <a:xfrm>
            <a:off x="3501471" y="3648134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7982AF7D-7FF0-494C-891D-C601C69FAD64}"/>
              </a:ext>
            </a:extLst>
          </p:cNvPr>
          <p:cNvCxnSpPr>
            <a:cxnSpLocks/>
          </p:cNvCxnSpPr>
          <p:nvPr/>
        </p:nvCxnSpPr>
        <p:spPr>
          <a:xfrm flipV="1">
            <a:off x="3848657" y="2614747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D26033AC-E99E-4309-BD9B-47A98BA0DEA7}"/>
              </a:ext>
            </a:extLst>
          </p:cNvPr>
          <p:cNvSpPr/>
          <p:nvPr/>
        </p:nvSpPr>
        <p:spPr>
          <a:xfrm>
            <a:off x="3786536" y="2568391"/>
            <a:ext cx="12424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297ECE7-7E0E-48D0-9C27-6FB0E3DB79DD}"/>
              </a:ext>
            </a:extLst>
          </p:cNvPr>
          <p:cNvSpPr txBox="1"/>
          <p:nvPr/>
        </p:nvSpPr>
        <p:spPr>
          <a:xfrm>
            <a:off x="3024620" y="4343065"/>
            <a:ext cx="1704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EE9524"/>
                </a:solidFill>
                <a:latin typeface="Tw Cen MT" panose="020B0602020104020603" pitchFamily="34" charset="0"/>
              </a:rPr>
              <a:t>3- 6 WEEKS</a:t>
            </a:r>
            <a:endParaRPr lang="en-US" sz="4000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DEA27D8-0CF3-496D-AD7D-2076231DE52C}"/>
              </a:ext>
            </a:extLst>
          </p:cNvPr>
          <p:cNvSpPr txBox="1"/>
          <p:nvPr/>
        </p:nvSpPr>
        <p:spPr>
          <a:xfrm>
            <a:off x="2729429" y="1926108"/>
            <a:ext cx="3201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INTERVIEWS &amp; SURVEYS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A2636062-43D3-463C-B6BD-741D547DE965}"/>
              </a:ext>
            </a:extLst>
          </p:cNvPr>
          <p:cNvSpPr/>
          <p:nvPr/>
        </p:nvSpPr>
        <p:spPr>
          <a:xfrm>
            <a:off x="5642508" y="3535738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CDCB9A2B-6699-4804-99AE-7A924FDA4340}"/>
              </a:ext>
            </a:extLst>
          </p:cNvPr>
          <p:cNvSpPr/>
          <p:nvPr/>
        </p:nvSpPr>
        <p:spPr>
          <a:xfrm>
            <a:off x="6006839" y="3900069"/>
            <a:ext cx="190500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xmlns="" id="{3A6CDF07-EF0B-4379-8FBF-3718BD896047}"/>
              </a:ext>
            </a:extLst>
          </p:cNvPr>
          <p:cNvSpPr/>
          <p:nvPr/>
        </p:nvSpPr>
        <p:spPr>
          <a:xfrm>
            <a:off x="5887776" y="3781006"/>
            <a:ext cx="428626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xmlns="" id="{FB3E2DCF-4068-4715-BD27-13370B541EAC}"/>
              </a:ext>
            </a:extLst>
          </p:cNvPr>
          <p:cNvSpPr/>
          <p:nvPr/>
        </p:nvSpPr>
        <p:spPr>
          <a:xfrm>
            <a:off x="5754904" y="3648134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6102090" y="4342505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DD4A8794-EADF-4527-95C6-C9D6781E9C8E}"/>
              </a:ext>
            </a:extLst>
          </p:cNvPr>
          <p:cNvSpPr/>
          <p:nvPr/>
        </p:nvSpPr>
        <p:spPr>
          <a:xfrm>
            <a:off x="6039969" y="5350759"/>
            <a:ext cx="12424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BE7D141-E60D-4B00-AA4B-1F588212DCAD}"/>
              </a:ext>
            </a:extLst>
          </p:cNvPr>
          <p:cNvSpPr txBox="1"/>
          <p:nvPr/>
        </p:nvSpPr>
        <p:spPr>
          <a:xfrm>
            <a:off x="5214677" y="2421327"/>
            <a:ext cx="1785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1 – 3 WEEKS</a:t>
            </a:r>
            <a:endParaRPr lang="en-US" sz="40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5C5A36-EC92-462F-BB70-6A797D63B1DD}"/>
              </a:ext>
            </a:extLst>
          </p:cNvPr>
          <p:cNvSpPr txBox="1"/>
          <p:nvPr/>
        </p:nvSpPr>
        <p:spPr>
          <a:xfrm>
            <a:off x="5117473" y="5614317"/>
            <a:ext cx="3201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READING &amp; ANALYZING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COLLECTED DATA</a:t>
            </a:r>
          </a:p>
          <a:p>
            <a:endParaRPr lang="en-US" sz="16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xmlns="" id="{E3730103-7F8D-4792-83EE-5FFC4A5D2274}"/>
              </a:ext>
            </a:extLst>
          </p:cNvPr>
          <p:cNvSpPr/>
          <p:nvPr/>
        </p:nvSpPr>
        <p:spPr>
          <a:xfrm rot="5400000">
            <a:off x="7906257" y="3535738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86694F26-80D5-467D-94C4-C9C860517F5F}"/>
              </a:ext>
            </a:extLst>
          </p:cNvPr>
          <p:cNvSpPr/>
          <p:nvPr/>
        </p:nvSpPr>
        <p:spPr>
          <a:xfrm>
            <a:off x="8270588" y="3900069"/>
            <a:ext cx="190500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xmlns="" id="{B0789B4A-0620-4211-9109-6DBE9A07FE51}"/>
              </a:ext>
            </a:extLst>
          </p:cNvPr>
          <p:cNvSpPr/>
          <p:nvPr/>
        </p:nvSpPr>
        <p:spPr>
          <a:xfrm>
            <a:off x="8151525" y="3781006"/>
            <a:ext cx="428626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xmlns="" id="{9C63B36C-028C-4461-9179-02E81EA9B830}"/>
              </a:ext>
            </a:extLst>
          </p:cNvPr>
          <p:cNvSpPr/>
          <p:nvPr/>
        </p:nvSpPr>
        <p:spPr>
          <a:xfrm>
            <a:off x="8018653" y="3648134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15E6C7CE-0DCB-4A82-B08E-519AC3270B85}"/>
              </a:ext>
            </a:extLst>
          </p:cNvPr>
          <p:cNvCxnSpPr>
            <a:cxnSpLocks/>
          </p:cNvCxnSpPr>
          <p:nvPr/>
        </p:nvCxnSpPr>
        <p:spPr>
          <a:xfrm flipV="1">
            <a:off x="8365839" y="2614747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4CFE38F3-7830-46D8-95EE-69DB62ED465D}"/>
              </a:ext>
            </a:extLst>
          </p:cNvPr>
          <p:cNvSpPr/>
          <p:nvPr/>
        </p:nvSpPr>
        <p:spPr>
          <a:xfrm>
            <a:off x="8303718" y="2568391"/>
            <a:ext cx="12424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F62DC2-C651-4B22-B4CB-1846861868F6}"/>
              </a:ext>
            </a:extLst>
          </p:cNvPr>
          <p:cNvSpPr txBox="1"/>
          <p:nvPr/>
        </p:nvSpPr>
        <p:spPr>
          <a:xfrm>
            <a:off x="7608145" y="4382611"/>
            <a:ext cx="15153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1 WEEK</a:t>
            </a:r>
            <a:endParaRPr lang="en-US" sz="40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4337E62-7F21-4CD3-9B0D-507A64DF7728}"/>
              </a:ext>
            </a:extLst>
          </p:cNvPr>
          <p:cNvSpPr txBox="1"/>
          <p:nvPr/>
        </p:nvSpPr>
        <p:spPr>
          <a:xfrm>
            <a:off x="7217704" y="1926108"/>
            <a:ext cx="3201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ORGANIZING OF REPORT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xmlns="" id="{FC85B459-7BA2-4C61-9178-E1CE5EFAEC56}"/>
              </a:ext>
            </a:extLst>
          </p:cNvPr>
          <p:cNvSpPr/>
          <p:nvPr/>
        </p:nvSpPr>
        <p:spPr>
          <a:xfrm>
            <a:off x="10144184" y="3535738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4A6EEA54-5314-432F-B5DF-B223248AB8AA}"/>
              </a:ext>
            </a:extLst>
          </p:cNvPr>
          <p:cNvSpPr/>
          <p:nvPr/>
        </p:nvSpPr>
        <p:spPr>
          <a:xfrm>
            <a:off x="10508515" y="3900069"/>
            <a:ext cx="190500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: Hollow 55">
            <a:extLst>
              <a:ext uri="{FF2B5EF4-FFF2-40B4-BE49-F238E27FC236}">
                <a16:creationId xmlns:a16="http://schemas.microsoft.com/office/drawing/2014/main" xmlns="" id="{0C983C23-7914-456E-AA37-90FEEBD851C0}"/>
              </a:ext>
            </a:extLst>
          </p:cNvPr>
          <p:cNvSpPr/>
          <p:nvPr/>
        </p:nvSpPr>
        <p:spPr>
          <a:xfrm>
            <a:off x="10389452" y="3781006"/>
            <a:ext cx="428626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xmlns="" id="{CD810234-B3DF-4AE8-B7F5-9B91C3FEE8A3}"/>
              </a:ext>
            </a:extLst>
          </p:cNvPr>
          <p:cNvSpPr/>
          <p:nvPr/>
        </p:nvSpPr>
        <p:spPr>
          <a:xfrm>
            <a:off x="10256580" y="3648134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A61A79A1-830D-43A5-991E-41089FE309F5}"/>
              </a:ext>
            </a:extLst>
          </p:cNvPr>
          <p:cNvCxnSpPr>
            <a:cxnSpLocks/>
          </p:cNvCxnSpPr>
          <p:nvPr/>
        </p:nvCxnSpPr>
        <p:spPr>
          <a:xfrm flipV="1">
            <a:off x="10603766" y="4342505"/>
            <a:ext cx="0" cy="1033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91D217BA-6735-41FC-ADDE-ADA84BF5E891}"/>
              </a:ext>
            </a:extLst>
          </p:cNvPr>
          <p:cNvSpPr/>
          <p:nvPr/>
        </p:nvSpPr>
        <p:spPr>
          <a:xfrm>
            <a:off x="10541645" y="5350759"/>
            <a:ext cx="124240" cy="124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93BBA26-6FB6-4EDA-AE7C-332D388F6619}"/>
              </a:ext>
            </a:extLst>
          </p:cNvPr>
          <p:cNvSpPr txBox="1"/>
          <p:nvPr/>
        </p:nvSpPr>
        <p:spPr>
          <a:xfrm>
            <a:off x="9719699" y="2447363"/>
            <a:ext cx="1768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rPr>
              <a:t>7 – 10 WEEKS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710CEB2-4E11-44C6-A201-5DCB3EA9A265}"/>
              </a:ext>
            </a:extLst>
          </p:cNvPr>
          <p:cNvSpPr txBox="1"/>
          <p:nvPr/>
        </p:nvSpPr>
        <p:spPr>
          <a:xfrm>
            <a:off x="9350428" y="5614317"/>
            <a:ext cx="320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ESTIMATED TIME FRAME NEEDED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TO FINISH &amp; GAIN FEEDBACK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5CE23E97-80CA-4DCE-905B-0371552128FB}"/>
              </a:ext>
            </a:extLst>
          </p:cNvPr>
          <p:cNvCxnSpPr>
            <a:cxnSpLocks/>
          </p:cNvCxnSpPr>
          <p:nvPr/>
        </p:nvCxnSpPr>
        <p:spPr>
          <a:xfrm>
            <a:off x="651657" y="6212376"/>
            <a:ext cx="2048865" cy="0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36AF9195-D1C7-4EAB-9766-CBBD5AC04E3E}"/>
              </a:ext>
            </a:extLst>
          </p:cNvPr>
          <p:cNvCxnSpPr>
            <a:cxnSpLocks/>
          </p:cNvCxnSpPr>
          <p:nvPr/>
        </p:nvCxnSpPr>
        <p:spPr>
          <a:xfrm>
            <a:off x="5131605" y="6212376"/>
            <a:ext cx="2048865" cy="0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E7FD0854-B613-4503-8F9F-7EBA21977DB6}"/>
              </a:ext>
            </a:extLst>
          </p:cNvPr>
          <p:cNvCxnSpPr>
            <a:cxnSpLocks/>
          </p:cNvCxnSpPr>
          <p:nvPr/>
        </p:nvCxnSpPr>
        <p:spPr>
          <a:xfrm>
            <a:off x="9655100" y="6212376"/>
            <a:ext cx="204886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267D5D77-7183-46A2-913A-91854EB46B5B}"/>
              </a:ext>
            </a:extLst>
          </p:cNvPr>
          <p:cNvCxnSpPr>
            <a:cxnSpLocks/>
          </p:cNvCxnSpPr>
          <p:nvPr/>
        </p:nvCxnSpPr>
        <p:spPr>
          <a:xfrm>
            <a:off x="2807969" y="1835312"/>
            <a:ext cx="2048865" cy="0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3FE4C8AC-856E-47A1-86C3-D3143F6DF56B}"/>
              </a:ext>
            </a:extLst>
          </p:cNvPr>
          <p:cNvCxnSpPr>
            <a:cxnSpLocks/>
          </p:cNvCxnSpPr>
          <p:nvPr/>
        </p:nvCxnSpPr>
        <p:spPr>
          <a:xfrm>
            <a:off x="7328027" y="1835312"/>
            <a:ext cx="2048865" cy="0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AC17817C-AF36-4468-94FC-44DCFF825290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T I M E 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F R A M E 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B347FCAE-CD51-47C1-A0E5-7FE287A79E42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="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465435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7500"/>
                            </p:stCondLst>
                            <p:childTnLst>
                              <p:par>
                                <p:cTn id="2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4" grpId="0" animBg="1"/>
      <p:bldP spid="16" grpId="0"/>
      <p:bldP spid="17" grpId="0"/>
      <p:bldP spid="18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7" grpId="0" animBg="1"/>
      <p:bldP spid="29" grpId="0" animBg="1"/>
      <p:bldP spid="30" grpId="0" animBg="1"/>
      <p:bldP spid="31" grpId="0" animBg="1"/>
      <p:bldP spid="33" grpId="0" animBg="1"/>
      <p:bldP spid="34" grpId="0"/>
      <p:bldP spid="35" grpId="0"/>
      <p:bldP spid="45" grpId="0" animBg="1"/>
      <p:bldP spid="46" grpId="0" animBg="1"/>
      <p:bldP spid="47" grpId="0" animBg="1"/>
      <p:bldP spid="48" grpId="0" animBg="1"/>
      <p:bldP spid="50" grpId="0" animBg="1"/>
      <p:bldP spid="51" grpId="0"/>
      <p:bldP spid="52" grpId="0"/>
      <p:bldP spid="53" grpId="0" animBg="1"/>
      <p:bldP spid="55" grpId="0" animBg="1"/>
      <p:bldP spid="56" grpId="0" animBg="1"/>
      <p:bldP spid="57" grpId="0" animBg="1"/>
      <p:bldP spid="59" grpId="0" animBg="1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O V E R A L </a:t>
            </a:r>
            <a:r>
              <a:rPr lang="en-US" sz="4000" dirty="0" err="1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L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D884BCA-1978-49CC-8588-5399D7CABDE7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A6A6A6"/>
                </a:solidFill>
                <a:latin typeface="Tw Cen MT" panose="020B0602020104020603" pitchFamily="34" charset="0"/>
              </a:rPr>
              <a:t>This is my proposal thank you</a:t>
            </a:r>
            <a:endParaRPr lang="en-US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6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7422</TotalTime>
  <Words>224</Words>
  <Application>Microsoft Office PowerPoint</Application>
  <PresentationFormat>Custom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 Joy</dc:creator>
  <cp:lastModifiedBy>pds_spare</cp:lastModifiedBy>
  <cp:revision>124</cp:revision>
  <dcterms:created xsi:type="dcterms:W3CDTF">2017-10-30T13:02:30Z</dcterms:created>
  <dcterms:modified xsi:type="dcterms:W3CDTF">2018-05-05T03:02:35Z</dcterms:modified>
</cp:coreProperties>
</file>