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Nunito"/>
      <p:regular r:id="rId12"/>
      <p:bold r:id="rId13"/>
      <p:italic r:id="rId14"/>
      <p:boldItalic r:id="rId15"/>
    </p:embeddedFont>
    <p:embeddedFont>
      <p:font typeface="Indie Flower"/>
      <p:regular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55DB8C62-3BAC-492C-AE5B-29D689C451ED}">
  <a:tblStyle styleId="{55DB8C62-3BAC-492C-AE5B-29D689C451ED}" styleName="Table_0">
    <a:wholeTbl>
      <a:tcTxStyle>
        <a:font>
          <a:latin typeface="Arial"/>
          <a:ea typeface="Arial"/>
          <a:cs typeface="Arial"/>
        </a:font>
        <a:srgbClr val="000000"/>
      </a:tcTxStyle>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Nunito-bold.fntdata"/><Relationship Id="rId12" Type="http://schemas.openxmlformats.org/officeDocument/2006/relationships/font" Target="fonts/Nunito-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boldItalic.fntdata"/><Relationship Id="rId14" Type="http://schemas.openxmlformats.org/officeDocument/2006/relationships/font" Target="fonts/Nunito-italic.fntdata"/><Relationship Id="rId16" Type="http://schemas.openxmlformats.org/officeDocument/2006/relationships/font" Target="fonts/IndieFlower-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accent6"/>
        </a:solidFill>
      </p:bgPr>
    </p:bg>
    <p:spTree>
      <p:nvGrpSpPr>
        <p:cNvPr id="9" name="Shape 9"/>
        <p:cNvGrpSpPr/>
        <p:nvPr/>
      </p:nvGrpSpPr>
      <p:grpSpPr>
        <a:xfrm>
          <a:off x="0" y="0"/>
          <a:ext cx="0" cy="0"/>
          <a:chOff x="0" y="0"/>
          <a:chExt cx="0" cy="0"/>
        </a:xfrm>
      </p:grpSpPr>
      <p:sp>
        <p:nvSpPr>
          <p:cNvPr id="10" name="Shape 10"/>
          <p:cNvSpPr/>
          <p:nvPr/>
        </p:nvSpPr>
        <p:spPr>
          <a:xfrm>
            <a:off x="31" y="2824500"/>
            <a:ext cx="7370400" cy="2319000"/>
          </a:xfrm>
          <a:prstGeom prst="rtTriangle">
            <a:avLst/>
          </a:prstGeom>
          <a:solidFill>
            <a:schemeClr val="accent1"/>
          </a:solidFill>
          <a:ln>
            <a:noFill/>
          </a:ln>
        </p:spPr>
        <p:txBody>
          <a:bodyPr anchorCtr="0" anchor="ctr" bIns="91425" lIns="91425" rIns="91425" wrap="square" tIns="91425">
            <a:noAutofit/>
          </a:bodyPr>
          <a:lstStyle/>
          <a:p>
            <a:pPr indent="0" lvl="0" marL="0">
              <a:spcBef>
                <a:spcPts val="0"/>
              </a:spcBef>
              <a:buNone/>
            </a:pPr>
            <a:r>
              <a:t/>
            </a:r>
            <a:endParaRPr/>
          </a:p>
        </p:txBody>
      </p:sp>
      <p:sp>
        <p:nvSpPr>
          <p:cNvPr id="11" name="Shape 11"/>
          <p:cNvSpPr/>
          <p:nvPr/>
        </p:nvSpPr>
        <p:spPr>
          <a:xfrm flipH="1">
            <a:off x="3582600" y="1550700"/>
            <a:ext cx="5561400" cy="3592800"/>
          </a:xfrm>
          <a:prstGeom prst="rtTriangle">
            <a:avLst/>
          </a:prstGeom>
          <a:solidFill>
            <a:schemeClr val="accent3"/>
          </a:solidFill>
          <a:ln>
            <a:noFill/>
          </a:ln>
        </p:spPr>
        <p:txBody>
          <a:bodyPr anchorCtr="0" anchor="ctr" bIns="91425" lIns="91425" rIns="91425" wrap="square" tIns="91425">
            <a:noAutofit/>
          </a:bodyPr>
          <a:lstStyle/>
          <a:p>
            <a:pPr indent="0" lvl="0" marL="0">
              <a:spcBef>
                <a:spcPts val="0"/>
              </a:spcBef>
              <a:buNone/>
            </a:pPr>
            <a:r>
              <a:t/>
            </a:r>
            <a:endParaRPr/>
          </a:p>
        </p:txBody>
      </p:sp>
      <p:sp>
        <p:nvSpPr>
          <p:cNvPr id="12" name="Shape 12"/>
          <p:cNvSpPr/>
          <p:nvPr/>
        </p:nvSpPr>
        <p:spPr>
          <a:xfrm rot="10800000">
            <a:off x="5058905" y="0"/>
            <a:ext cx="4085100" cy="2052600"/>
          </a:xfrm>
          <a:prstGeom prst="rtTriangle">
            <a:avLst/>
          </a:prstGeom>
          <a:solidFill>
            <a:schemeClr val="dk2"/>
          </a:solidFill>
          <a:ln>
            <a:noFill/>
          </a:ln>
        </p:spPr>
        <p:txBody>
          <a:bodyPr anchorCtr="0" anchor="ctr" bIns="91425" lIns="91425" rIns="91425" wrap="square" tIns="91425">
            <a:noAutofit/>
          </a:bodyPr>
          <a:lstStyle/>
          <a:p>
            <a:pPr indent="0" lvl="0" marL="0">
              <a:spcBef>
                <a:spcPts val="0"/>
              </a:spcBef>
              <a:buNone/>
            </a:pPr>
            <a:r>
              <a:t/>
            </a:r>
            <a:endParaRPr/>
          </a:p>
        </p:txBody>
      </p:sp>
      <p:sp>
        <p:nvSpPr>
          <p:cNvPr id="13" name="Shape 13"/>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indent="0" lvl="0" marL="0">
              <a:spcBef>
                <a:spcPts val="0"/>
              </a:spcBef>
              <a:buNone/>
            </a:pPr>
            <a:r>
              <a:t/>
            </a:r>
            <a:endParaRPr/>
          </a:p>
        </p:txBody>
      </p:sp>
      <p:grpSp>
        <p:nvGrpSpPr>
          <p:cNvPr id="14" name="Shape 14"/>
          <p:cNvGrpSpPr/>
          <p:nvPr/>
        </p:nvGrpSpPr>
        <p:grpSpPr>
          <a:xfrm>
            <a:off x="255200" y="592"/>
            <a:ext cx="2250363" cy="1044300"/>
            <a:chOff x="255200" y="592"/>
            <a:chExt cx="2250363" cy="1044300"/>
          </a:xfrm>
        </p:grpSpPr>
        <p:sp>
          <p:nvSpPr>
            <p:cNvPr id="15" name="Shape 15"/>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rIns="91425" wrap="square" tIns="91425">
              <a:noAutofit/>
            </a:bodyPr>
            <a:lstStyle/>
            <a:p>
              <a:pPr indent="0" lvl="0" marL="0">
                <a:spcBef>
                  <a:spcPts val="0"/>
                </a:spcBef>
                <a:buNone/>
              </a:pPr>
              <a:r>
                <a:t/>
              </a:r>
              <a:endParaRPr/>
            </a:p>
          </p:txBody>
        </p:sp>
        <p:sp>
          <p:nvSpPr>
            <p:cNvPr id="16" name="Shape 16"/>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rIns="91425" wrap="square" tIns="91425">
              <a:noAutofit/>
            </a:bodyPr>
            <a:lstStyle/>
            <a:p>
              <a:pPr indent="0" lvl="0" marL="0">
                <a:spcBef>
                  <a:spcPts val="0"/>
                </a:spcBef>
                <a:buNone/>
              </a:pPr>
              <a:r>
                <a:t/>
              </a:r>
              <a:endParaRPr/>
            </a:p>
          </p:txBody>
        </p:sp>
        <p:sp>
          <p:nvSpPr>
            <p:cNvPr id="17" name="Shape 17"/>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18" name="Shape 18"/>
          <p:cNvGrpSpPr/>
          <p:nvPr/>
        </p:nvGrpSpPr>
        <p:grpSpPr>
          <a:xfrm>
            <a:off x="905395" y="592"/>
            <a:ext cx="2250363" cy="1044300"/>
            <a:chOff x="905395" y="592"/>
            <a:chExt cx="2250363" cy="1044300"/>
          </a:xfrm>
        </p:grpSpPr>
        <p:sp>
          <p:nvSpPr>
            <p:cNvPr id="19" name="Shape 19"/>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rIns="91425" wrap="square" tIns="91425">
              <a:noAutofit/>
            </a:bodyPr>
            <a:lstStyle/>
            <a:p>
              <a:pPr indent="0" lvl="0" marL="0">
                <a:spcBef>
                  <a:spcPts val="0"/>
                </a:spcBef>
                <a:buNone/>
              </a:pPr>
              <a:r>
                <a:t/>
              </a:r>
              <a:endParaRPr/>
            </a:p>
          </p:txBody>
        </p:sp>
        <p:sp>
          <p:nvSpPr>
            <p:cNvPr id="20" name="Shape 20"/>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rIns="91425" wrap="square" tIns="91425">
              <a:noAutofit/>
            </a:bodyPr>
            <a:lstStyle/>
            <a:p>
              <a:pPr indent="0" lvl="0" marL="0">
                <a:spcBef>
                  <a:spcPts val="0"/>
                </a:spcBef>
                <a:buNone/>
              </a:pPr>
              <a:r>
                <a:t/>
              </a:r>
              <a:endParaRPr/>
            </a:p>
          </p:txBody>
        </p:sp>
        <p:sp>
          <p:nvSpPr>
            <p:cNvPr id="21" name="Shape 21"/>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22" name="Shape 22"/>
          <p:cNvGrpSpPr/>
          <p:nvPr/>
        </p:nvGrpSpPr>
        <p:grpSpPr>
          <a:xfrm>
            <a:off x="7057468" y="5088"/>
            <a:ext cx="1851282" cy="752108"/>
            <a:chOff x="6917201" y="0"/>
            <a:chExt cx="2227777" cy="863400"/>
          </a:xfrm>
        </p:grpSpPr>
        <p:sp>
          <p:nvSpPr>
            <p:cNvPr id="23" name="Shape 2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buNone/>
              </a:pPr>
              <a:r>
                <a:t/>
              </a:r>
              <a:endParaRPr/>
            </a:p>
          </p:txBody>
        </p:sp>
        <p:sp>
          <p:nvSpPr>
            <p:cNvPr id="24" name="Shape 24"/>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buNone/>
              </a:pPr>
              <a:r>
                <a:t/>
              </a:r>
              <a:endParaRPr/>
            </a:p>
          </p:txBody>
        </p:sp>
        <p:sp>
          <p:nvSpPr>
            <p:cNvPr id="25" name="Shape 25"/>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26" name="Shape 26"/>
          <p:cNvGrpSpPr/>
          <p:nvPr/>
        </p:nvGrpSpPr>
        <p:grpSpPr>
          <a:xfrm>
            <a:off x="6553032" y="4217852"/>
            <a:ext cx="2389068" cy="925737"/>
            <a:chOff x="6917201" y="0"/>
            <a:chExt cx="2227777" cy="863400"/>
          </a:xfrm>
        </p:grpSpPr>
        <p:sp>
          <p:nvSpPr>
            <p:cNvPr id="27" name="Shape 27"/>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rIns="91425" wrap="square" tIns="91425">
              <a:noAutofit/>
            </a:bodyPr>
            <a:lstStyle/>
            <a:p>
              <a:pPr indent="0" lvl="0" marL="0">
                <a:spcBef>
                  <a:spcPts val="0"/>
                </a:spcBef>
                <a:buNone/>
              </a:pPr>
              <a:r>
                <a:t/>
              </a:r>
              <a:endParaRPr/>
            </a:p>
          </p:txBody>
        </p:sp>
        <p:sp>
          <p:nvSpPr>
            <p:cNvPr id="28" name="Shape 28"/>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rIns="91425" wrap="square" tIns="91425">
              <a:noAutofit/>
            </a:bodyPr>
            <a:lstStyle/>
            <a:p>
              <a:pPr indent="0" lvl="0" marL="0">
                <a:spcBef>
                  <a:spcPts val="0"/>
                </a:spcBef>
                <a:buNone/>
              </a:pPr>
              <a:r>
                <a:t/>
              </a:r>
              <a:endParaRPr/>
            </a:p>
          </p:txBody>
        </p:sp>
        <p:sp>
          <p:nvSpPr>
            <p:cNvPr id="29" name="Shape 29"/>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30" name="Shape 30"/>
          <p:cNvGrpSpPr/>
          <p:nvPr/>
        </p:nvGrpSpPr>
        <p:grpSpPr>
          <a:xfrm>
            <a:off x="199149" y="4055652"/>
            <a:ext cx="2795414" cy="1083308"/>
            <a:chOff x="6917201" y="0"/>
            <a:chExt cx="2227777" cy="863400"/>
          </a:xfrm>
        </p:grpSpPr>
        <p:sp>
          <p:nvSpPr>
            <p:cNvPr id="31" name="Shape 31"/>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indent="0" lvl="0" marL="0">
                <a:spcBef>
                  <a:spcPts val="0"/>
                </a:spcBef>
                <a:buNone/>
              </a:pPr>
              <a:r>
                <a:t/>
              </a:r>
              <a:endParaRPr/>
            </a:p>
          </p:txBody>
        </p:sp>
        <p:sp>
          <p:nvSpPr>
            <p:cNvPr id="32" name="Shape 3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indent="0" lvl="0" marL="0">
                <a:spcBef>
                  <a:spcPts val="0"/>
                </a:spcBef>
                <a:buNone/>
              </a:pPr>
              <a:r>
                <a:t/>
              </a:r>
              <a:endParaRPr/>
            </a:p>
          </p:txBody>
        </p:sp>
        <p:sp>
          <p:nvSpPr>
            <p:cNvPr id="33" name="Shape 33"/>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indent="0" lvl="0" marL="0">
                <a:spcBef>
                  <a:spcPts val="0"/>
                </a:spcBef>
                <a:buNone/>
              </a:pPr>
              <a:r>
                <a:t/>
              </a:r>
              <a:endParaRPr/>
            </a:p>
          </p:txBody>
        </p:sp>
      </p:grpSp>
      <p:sp>
        <p:nvSpPr>
          <p:cNvPr id="34" name="Shape 34"/>
          <p:cNvSpPr txBox="1"/>
          <p:nvPr>
            <p:ph type="ctrTitle"/>
          </p:nvPr>
        </p:nvSpPr>
        <p:spPr>
          <a:xfrm>
            <a:off x="1858703" y="1822833"/>
            <a:ext cx="5361300" cy="1448100"/>
          </a:xfrm>
          <a:prstGeom prst="rect">
            <a:avLst/>
          </a:prstGeom>
        </p:spPr>
        <p:txBody>
          <a:bodyPr anchorCtr="0" anchor="ctr" bIns="91425" lIns="91425" rIns="91425" wrap="square" tIns="91425"/>
          <a:lstStyle>
            <a:lvl1pPr lvl="0" algn="ctr">
              <a:spcBef>
                <a:spcPts val="0"/>
              </a:spcBef>
              <a:buSzPts val="3800"/>
              <a:buNone/>
              <a:defRPr sz="3800"/>
            </a:lvl1pPr>
            <a:lvl2pPr lvl="1" algn="ctr">
              <a:spcBef>
                <a:spcPts val="0"/>
              </a:spcBef>
              <a:buSzPts val="3800"/>
              <a:buNone/>
              <a:defRPr sz="3800"/>
            </a:lvl2pPr>
            <a:lvl3pPr lvl="2" algn="ctr">
              <a:spcBef>
                <a:spcPts val="0"/>
              </a:spcBef>
              <a:buSzPts val="3800"/>
              <a:buNone/>
              <a:defRPr sz="3800"/>
            </a:lvl3pPr>
            <a:lvl4pPr lvl="3" algn="ctr">
              <a:spcBef>
                <a:spcPts val="0"/>
              </a:spcBef>
              <a:buSzPts val="3800"/>
              <a:buNone/>
              <a:defRPr sz="3800"/>
            </a:lvl4pPr>
            <a:lvl5pPr lvl="4" algn="ctr">
              <a:spcBef>
                <a:spcPts val="0"/>
              </a:spcBef>
              <a:buSzPts val="3800"/>
              <a:buNone/>
              <a:defRPr sz="3800"/>
            </a:lvl5pPr>
            <a:lvl6pPr lvl="5" algn="ctr">
              <a:spcBef>
                <a:spcPts val="0"/>
              </a:spcBef>
              <a:buSzPts val="3800"/>
              <a:buNone/>
              <a:defRPr sz="3800"/>
            </a:lvl6pPr>
            <a:lvl7pPr lvl="6" algn="ctr">
              <a:spcBef>
                <a:spcPts val="0"/>
              </a:spcBef>
              <a:buSzPts val="3800"/>
              <a:buNone/>
              <a:defRPr sz="3800"/>
            </a:lvl7pPr>
            <a:lvl8pPr lvl="7" algn="ctr">
              <a:spcBef>
                <a:spcPts val="0"/>
              </a:spcBef>
              <a:buSzPts val="3800"/>
              <a:buNone/>
              <a:defRPr sz="3800"/>
            </a:lvl8pPr>
            <a:lvl9pPr lvl="8" algn="ctr">
              <a:spcBef>
                <a:spcPts val="0"/>
              </a:spcBef>
              <a:buSzPts val="3800"/>
              <a:buNone/>
              <a:defRPr sz="3800"/>
            </a:lvl9pPr>
          </a:lstStyle>
          <a:p/>
        </p:txBody>
      </p:sp>
      <p:sp>
        <p:nvSpPr>
          <p:cNvPr id="35" name="Shape 35"/>
          <p:cNvSpPr txBox="1"/>
          <p:nvPr>
            <p:ph idx="1" type="subTitle"/>
          </p:nvPr>
        </p:nvSpPr>
        <p:spPr>
          <a:xfrm>
            <a:off x="1858700" y="3413158"/>
            <a:ext cx="5361300" cy="522600"/>
          </a:xfrm>
          <a:prstGeom prst="rect">
            <a:avLst/>
          </a:prstGeom>
        </p:spPr>
        <p:txBody>
          <a:bodyPr anchorCtr="0" anchor="t" bIns="91425" lIns="91425" rIns="91425" wrap="square" tIns="91425"/>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Shape 36"/>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bg>
      <p:bgPr>
        <a:solidFill>
          <a:schemeClr val="accent3"/>
        </a:solidFill>
      </p:bgPr>
    </p:bg>
    <p:spTree>
      <p:nvGrpSpPr>
        <p:cNvPr id="109" name="Shape 109"/>
        <p:cNvGrpSpPr/>
        <p:nvPr/>
      </p:nvGrpSpPr>
      <p:grpSpPr>
        <a:xfrm>
          <a:off x="0" y="0"/>
          <a:ext cx="0" cy="0"/>
          <a:chOff x="0" y="0"/>
          <a:chExt cx="0" cy="0"/>
        </a:xfrm>
      </p:grpSpPr>
      <p:sp>
        <p:nvSpPr>
          <p:cNvPr id="110" name="Shape 110"/>
          <p:cNvSpPr/>
          <p:nvPr/>
        </p:nvSpPr>
        <p:spPr>
          <a:xfrm flipH="1">
            <a:off x="5569200" y="2834075"/>
            <a:ext cx="3574800" cy="2309400"/>
          </a:xfrm>
          <a:prstGeom prst="rtTriangle">
            <a:avLst/>
          </a:prstGeom>
          <a:solidFill>
            <a:schemeClr val="dk1"/>
          </a:solidFill>
          <a:ln>
            <a:noFill/>
          </a:ln>
        </p:spPr>
        <p:txBody>
          <a:bodyPr anchorCtr="0" anchor="ctr" bIns="91425" lIns="91425" rIns="91425" wrap="square" tIns="91425">
            <a:noAutofit/>
          </a:bodyPr>
          <a:lstStyle/>
          <a:p>
            <a:pPr indent="0" lvl="0" marL="0">
              <a:spcBef>
                <a:spcPts val="0"/>
              </a:spcBef>
              <a:buNone/>
            </a:pPr>
            <a:r>
              <a:t/>
            </a:r>
            <a:endParaRPr/>
          </a:p>
        </p:txBody>
      </p:sp>
      <p:grpSp>
        <p:nvGrpSpPr>
          <p:cNvPr id="111" name="Shape 111"/>
          <p:cNvGrpSpPr/>
          <p:nvPr/>
        </p:nvGrpSpPr>
        <p:grpSpPr>
          <a:xfrm>
            <a:off x="5959222" y="4119576"/>
            <a:ext cx="2520952" cy="1024165"/>
            <a:chOff x="6917201" y="0"/>
            <a:chExt cx="2227777" cy="863400"/>
          </a:xfrm>
        </p:grpSpPr>
        <p:sp>
          <p:nvSpPr>
            <p:cNvPr id="112" name="Shape 112"/>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indent="0" lvl="0" marL="0">
                <a:spcBef>
                  <a:spcPts val="0"/>
                </a:spcBef>
                <a:buNone/>
              </a:pPr>
              <a:r>
                <a:t/>
              </a:r>
              <a:endParaRPr/>
            </a:p>
          </p:txBody>
        </p:sp>
        <p:sp>
          <p:nvSpPr>
            <p:cNvPr id="113" name="Shape 11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indent="0" lvl="0" marL="0">
                <a:spcBef>
                  <a:spcPts val="0"/>
                </a:spcBef>
                <a:buNone/>
              </a:pPr>
              <a:r>
                <a:t/>
              </a:r>
              <a:endParaRPr/>
            </a:p>
          </p:txBody>
        </p:sp>
        <p:sp>
          <p:nvSpPr>
            <p:cNvPr id="114" name="Shape 114"/>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115" name="Shape 115"/>
          <p:cNvGrpSpPr/>
          <p:nvPr/>
        </p:nvGrpSpPr>
        <p:grpSpPr>
          <a:xfrm>
            <a:off x="199149" y="2"/>
            <a:ext cx="2795414" cy="1083308"/>
            <a:chOff x="6917201" y="0"/>
            <a:chExt cx="2227777" cy="863400"/>
          </a:xfrm>
        </p:grpSpPr>
        <p:sp>
          <p:nvSpPr>
            <p:cNvPr id="116" name="Shape 116"/>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buNone/>
              </a:pPr>
              <a:r>
                <a:t/>
              </a:r>
              <a:endParaRPr/>
            </a:p>
          </p:txBody>
        </p:sp>
        <p:sp>
          <p:nvSpPr>
            <p:cNvPr id="117" name="Shape 117"/>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buNone/>
              </a:pPr>
              <a:r>
                <a:t/>
              </a:r>
              <a:endParaRPr/>
            </a:p>
          </p:txBody>
        </p:sp>
        <p:sp>
          <p:nvSpPr>
            <p:cNvPr id="118" name="Shape 118"/>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buNone/>
              </a:pPr>
              <a:r>
                <a:t/>
              </a:r>
              <a:endParaRPr/>
            </a:p>
          </p:txBody>
        </p:sp>
      </p:grpSp>
      <p:sp>
        <p:nvSpPr>
          <p:cNvPr id="119" name="Shape 119"/>
          <p:cNvSpPr txBox="1"/>
          <p:nvPr>
            <p:ph type="title"/>
          </p:nvPr>
        </p:nvSpPr>
        <p:spPr>
          <a:xfrm>
            <a:off x="1385850" y="1383850"/>
            <a:ext cx="6372300" cy="1379700"/>
          </a:xfrm>
          <a:prstGeom prst="rect">
            <a:avLst/>
          </a:prstGeom>
        </p:spPr>
        <p:txBody>
          <a:bodyPr anchorCtr="0" anchor="ctr" bIns="91425" lIns="91425" rIns="91425" wrap="square" tIns="91425"/>
          <a:lstStyle>
            <a:lvl1pPr lvl="0" algn="ctr">
              <a:spcBef>
                <a:spcPts val="0"/>
              </a:spcBef>
              <a:buClr>
                <a:schemeClr val="dk2"/>
              </a:buClr>
              <a:buSzPts val="8600"/>
              <a:buNone/>
              <a:defRPr sz="8600">
                <a:solidFill>
                  <a:schemeClr val="dk2"/>
                </a:solidFill>
              </a:defRPr>
            </a:lvl1pPr>
            <a:lvl2pPr lvl="1" algn="ctr">
              <a:spcBef>
                <a:spcPts val="0"/>
              </a:spcBef>
              <a:buClr>
                <a:schemeClr val="dk2"/>
              </a:buClr>
              <a:buSzPts val="8600"/>
              <a:buNone/>
              <a:defRPr sz="8600">
                <a:solidFill>
                  <a:schemeClr val="dk2"/>
                </a:solidFill>
              </a:defRPr>
            </a:lvl2pPr>
            <a:lvl3pPr lvl="2" algn="ctr">
              <a:spcBef>
                <a:spcPts val="0"/>
              </a:spcBef>
              <a:buClr>
                <a:schemeClr val="dk2"/>
              </a:buClr>
              <a:buSzPts val="8600"/>
              <a:buNone/>
              <a:defRPr sz="8600">
                <a:solidFill>
                  <a:schemeClr val="dk2"/>
                </a:solidFill>
              </a:defRPr>
            </a:lvl3pPr>
            <a:lvl4pPr lvl="3" algn="ctr">
              <a:spcBef>
                <a:spcPts val="0"/>
              </a:spcBef>
              <a:buClr>
                <a:schemeClr val="dk2"/>
              </a:buClr>
              <a:buSzPts val="8600"/>
              <a:buNone/>
              <a:defRPr sz="8600">
                <a:solidFill>
                  <a:schemeClr val="dk2"/>
                </a:solidFill>
              </a:defRPr>
            </a:lvl4pPr>
            <a:lvl5pPr lvl="4" algn="ctr">
              <a:spcBef>
                <a:spcPts val="0"/>
              </a:spcBef>
              <a:buClr>
                <a:schemeClr val="dk2"/>
              </a:buClr>
              <a:buSzPts val="8600"/>
              <a:buNone/>
              <a:defRPr sz="8600">
                <a:solidFill>
                  <a:schemeClr val="dk2"/>
                </a:solidFill>
              </a:defRPr>
            </a:lvl5pPr>
            <a:lvl6pPr lvl="5" algn="ctr">
              <a:spcBef>
                <a:spcPts val="0"/>
              </a:spcBef>
              <a:buClr>
                <a:schemeClr val="dk2"/>
              </a:buClr>
              <a:buSzPts val="8600"/>
              <a:buNone/>
              <a:defRPr sz="8600">
                <a:solidFill>
                  <a:schemeClr val="dk2"/>
                </a:solidFill>
              </a:defRPr>
            </a:lvl6pPr>
            <a:lvl7pPr lvl="6" algn="ctr">
              <a:spcBef>
                <a:spcPts val="0"/>
              </a:spcBef>
              <a:buClr>
                <a:schemeClr val="dk2"/>
              </a:buClr>
              <a:buSzPts val="8600"/>
              <a:buNone/>
              <a:defRPr sz="8600">
                <a:solidFill>
                  <a:schemeClr val="dk2"/>
                </a:solidFill>
              </a:defRPr>
            </a:lvl7pPr>
            <a:lvl8pPr lvl="7" algn="ctr">
              <a:spcBef>
                <a:spcPts val="0"/>
              </a:spcBef>
              <a:buClr>
                <a:schemeClr val="dk2"/>
              </a:buClr>
              <a:buSzPts val="8600"/>
              <a:buNone/>
              <a:defRPr sz="8600">
                <a:solidFill>
                  <a:schemeClr val="dk2"/>
                </a:solidFill>
              </a:defRPr>
            </a:lvl8pPr>
            <a:lvl9pPr lvl="8" algn="ctr">
              <a:spcBef>
                <a:spcPts val="0"/>
              </a:spcBef>
              <a:buClr>
                <a:schemeClr val="dk2"/>
              </a:buClr>
              <a:buSzPts val="8600"/>
              <a:buNone/>
              <a:defRPr sz="8600">
                <a:solidFill>
                  <a:schemeClr val="dk2"/>
                </a:solidFill>
              </a:defRPr>
            </a:lvl9pPr>
          </a:lstStyle>
          <a:p/>
        </p:txBody>
      </p:sp>
      <p:sp>
        <p:nvSpPr>
          <p:cNvPr id="120" name="Shape 120"/>
          <p:cNvSpPr txBox="1"/>
          <p:nvPr>
            <p:ph idx="1" type="body"/>
          </p:nvPr>
        </p:nvSpPr>
        <p:spPr>
          <a:xfrm>
            <a:off x="1385850" y="2863850"/>
            <a:ext cx="6372300" cy="641100"/>
          </a:xfrm>
          <a:prstGeom prst="rect">
            <a:avLst/>
          </a:prstGeom>
        </p:spPr>
        <p:txBody>
          <a:bodyPr anchorCtr="0" anchor="t" bIns="91425" lIns="91425" rIns="91425" wrap="square" tIns="91425"/>
          <a:lstStyle>
            <a:lvl1pPr lvl="0" algn="ctr">
              <a:spcBef>
                <a:spcPts val="0"/>
              </a:spcBef>
              <a:buSzPts val="1300"/>
              <a:buChar char="●"/>
              <a:defRPr/>
            </a:lvl1pPr>
            <a:lvl2pPr lvl="1" algn="ctr">
              <a:spcBef>
                <a:spcPts val="0"/>
              </a:spcBef>
              <a:buSzPts val="1100"/>
              <a:buChar char="○"/>
              <a:defRPr/>
            </a:lvl2pPr>
            <a:lvl3pPr lvl="2" algn="ctr">
              <a:spcBef>
                <a:spcPts val="0"/>
              </a:spcBef>
              <a:buSzPts val="1100"/>
              <a:buChar char="■"/>
              <a:defRPr/>
            </a:lvl3pPr>
            <a:lvl4pPr lvl="3" algn="ctr">
              <a:spcBef>
                <a:spcPts val="0"/>
              </a:spcBef>
              <a:buSzPts val="1100"/>
              <a:buChar char="●"/>
              <a:defRPr/>
            </a:lvl4pPr>
            <a:lvl5pPr lvl="4" algn="ctr">
              <a:spcBef>
                <a:spcPts val="0"/>
              </a:spcBef>
              <a:buSzPts val="1100"/>
              <a:buChar char="○"/>
              <a:defRPr/>
            </a:lvl5pPr>
            <a:lvl6pPr lvl="5" algn="ctr">
              <a:spcBef>
                <a:spcPts val="0"/>
              </a:spcBef>
              <a:buSzPts val="1100"/>
              <a:buChar char="■"/>
              <a:defRPr/>
            </a:lvl6pPr>
            <a:lvl7pPr lvl="6" algn="ctr">
              <a:spcBef>
                <a:spcPts val="0"/>
              </a:spcBef>
              <a:buSzPts val="1100"/>
              <a:buChar char="●"/>
              <a:defRPr/>
            </a:lvl7pPr>
            <a:lvl8pPr lvl="7" algn="ctr">
              <a:spcBef>
                <a:spcPts val="0"/>
              </a:spcBef>
              <a:buSzPts val="1100"/>
              <a:buChar char="○"/>
              <a:defRPr/>
            </a:lvl8pPr>
            <a:lvl9pPr lvl="8" algn="ctr">
              <a:spcBef>
                <a:spcPts val="0"/>
              </a:spcBef>
              <a:buSzPts val="1100"/>
              <a:buChar char="■"/>
              <a:defRPr/>
            </a:lvl9pPr>
          </a:lstStyle>
          <a:p/>
        </p:txBody>
      </p:sp>
      <p:sp>
        <p:nvSpPr>
          <p:cNvPr id="121" name="Shape 121"/>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22" name="Shape 122"/>
        <p:cNvGrpSpPr/>
        <p:nvPr/>
      </p:nvGrpSpPr>
      <p:grpSpPr>
        <a:xfrm>
          <a:off x="0" y="0"/>
          <a:ext cx="0" cy="0"/>
          <a:chOff x="0" y="0"/>
          <a:chExt cx="0" cy="0"/>
        </a:xfrm>
      </p:grpSpPr>
      <p:sp>
        <p:nvSpPr>
          <p:cNvPr id="123" name="Shape 123"/>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accent3"/>
        </a:solidFill>
      </p:bgPr>
    </p:bg>
    <p:spTree>
      <p:nvGrpSpPr>
        <p:cNvPr id="37" name="Shape 37"/>
        <p:cNvGrpSpPr/>
        <p:nvPr/>
      </p:nvGrpSpPr>
      <p:grpSpPr>
        <a:xfrm>
          <a:off x="0" y="0"/>
          <a:ext cx="0" cy="0"/>
          <a:chOff x="0" y="0"/>
          <a:chExt cx="0" cy="0"/>
        </a:xfrm>
      </p:grpSpPr>
      <p:sp>
        <p:nvSpPr>
          <p:cNvPr id="38" name="Shape 38"/>
          <p:cNvSpPr/>
          <p:nvPr/>
        </p:nvSpPr>
        <p:spPr>
          <a:xfrm flipH="1">
            <a:off x="4757100" y="2309400"/>
            <a:ext cx="4386900" cy="2834100"/>
          </a:xfrm>
          <a:prstGeom prst="rtTriangle">
            <a:avLst/>
          </a:prstGeom>
          <a:solidFill>
            <a:schemeClr val="dk1"/>
          </a:solidFill>
          <a:ln>
            <a:noFill/>
          </a:ln>
        </p:spPr>
        <p:txBody>
          <a:bodyPr anchorCtr="0" anchor="ctr" bIns="91425" lIns="91425" rIns="91425" wrap="square" tIns="91425">
            <a:noAutofit/>
          </a:bodyPr>
          <a:lstStyle/>
          <a:p>
            <a:pPr indent="0" lvl="0" marL="0">
              <a:spcBef>
                <a:spcPts val="0"/>
              </a:spcBef>
              <a:buNone/>
            </a:pPr>
            <a:r>
              <a:t/>
            </a:r>
            <a:endParaRPr/>
          </a:p>
        </p:txBody>
      </p:sp>
      <p:grpSp>
        <p:nvGrpSpPr>
          <p:cNvPr id="39" name="Shape 39"/>
          <p:cNvGrpSpPr/>
          <p:nvPr/>
        </p:nvGrpSpPr>
        <p:grpSpPr>
          <a:xfrm>
            <a:off x="5594191" y="3961115"/>
            <a:ext cx="2910145" cy="1182340"/>
            <a:chOff x="6917201" y="0"/>
            <a:chExt cx="2227777" cy="863400"/>
          </a:xfrm>
        </p:grpSpPr>
        <p:sp>
          <p:nvSpPr>
            <p:cNvPr id="40" name="Shape 40"/>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indent="0" lvl="0" marL="0">
                <a:spcBef>
                  <a:spcPts val="0"/>
                </a:spcBef>
                <a:buNone/>
              </a:pPr>
              <a:r>
                <a:t/>
              </a:r>
              <a:endParaRPr/>
            </a:p>
          </p:txBody>
        </p:sp>
        <p:sp>
          <p:nvSpPr>
            <p:cNvPr id="41" name="Shape 4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indent="0" lvl="0" marL="0">
                <a:spcBef>
                  <a:spcPts val="0"/>
                </a:spcBef>
                <a:buNone/>
              </a:pPr>
              <a:r>
                <a:t/>
              </a:r>
              <a:endParaRPr/>
            </a:p>
          </p:txBody>
        </p:sp>
        <p:sp>
          <p:nvSpPr>
            <p:cNvPr id="42" name="Shape 42"/>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43" name="Shape 43"/>
          <p:cNvGrpSpPr/>
          <p:nvPr/>
        </p:nvGrpSpPr>
        <p:grpSpPr>
          <a:xfrm>
            <a:off x="199149" y="2"/>
            <a:ext cx="2795414" cy="1083308"/>
            <a:chOff x="6917201" y="0"/>
            <a:chExt cx="2227777" cy="863400"/>
          </a:xfrm>
        </p:grpSpPr>
        <p:sp>
          <p:nvSpPr>
            <p:cNvPr id="44" name="Shape 44"/>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buNone/>
              </a:pPr>
              <a:r>
                <a:t/>
              </a:r>
              <a:endParaRPr/>
            </a:p>
          </p:txBody>
        </p:sp>
        <p:sp>
          <p:nvSpPr>
            <p:cNvPr id="45" name="Shape 45"/>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buNone/>
              </a:pPr>
              <a:r>
                <a:t/>
              </a:r>
              <a:endParaRPr/>
            </a:p>
          </p:txBody>
        </p:sp>
        <p:sp>
          <p:nvSpPr>
            <p:cNvPr id="46" name="Shape 46"/>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indent="0" lvl="0" marL="0">
                <a:spcBef>
                  <a:spcPts val="0"/>
                </a:spcBef>
                <a:buNone/>
              </a:pPr>
              <a:r>
                <a:t/>
              </a:r>
              <a:endParaRPr/>
            </a:p>
          </p:txBody>
        </p:sp>
      </p:grpSp>
      <p:sp>
        <p:nvSpPr>
          <p:cNvPr id="47" name="Shape 47"/>
          <p:cNvSpPr txBox="1"/>
          <p:nvPr>
            <p:ph type="title"/>
          </p:nvPr>
        </p:nvSpPr>
        <p:spPr>
          <a:xfrm>
            <a:off x="1888684" y="1746100"/>
            <a:ext cx="5377500" cy="1646100"/>
          </a:xfrm>
          <a:prstGeom prst="rect">
            <a:avLst/>
          </a:prstGeom>
        </p:spPr>
        <p:txBody>
          <a:bodyPr anchorCtr="0" anchor="ctr" bIns="91425" lIns="91425" rIns="91425" wrap="square" tIns="91425"/>
          <a:lstStyle>
            <a:lvl1pPr lvl="0" algn="ctr">
              <a:spcBef>
                <a:spcPts val="0"/>
              </a:spcBef>
              <a:buClr>
                <a:schemeClr val="dk2"/>
              </a:buClr>
              <a:buSzPts val="3200"/>
              <a:buNone/>
              <a:defRPr sz="3200">
                <a:solidFill>
                  <a:schemeClr val="dk2"/>
                </a:solidFill>
              </a:defRPr>
            </a:lvl1pPr>
            <a:lvl2pPr lvl="1" algn="ctr">
              <a:spcBef>
                <a:spcPts val="0"/>
              </a:spcBef>
              <a:buClr>
                <a:schemeClr val="dk2"/>
              </a:buClr>
              <a:buSzPts val="3200"/>
              <a:buNone/>
              <a:defRPr sz="3200">
                <a:solidFill>
                  <a:schemeClr val="dk2"/>
                </a:solidFill>
              </a:defRPr>
            </a:lvl2pPr>
            <a:lvl3pPr lvl="2" algn="ctr">
              <a:spcBef>
                <a:spcPts val="0"/>
              </a:spcBef>
              <a:buClr>
                <a:schemeClr val="dk2"/>
              </a:buClr>
              <a:buSzPts val="3200"/>
              <a:buNone/>
              <a:defRPr sz="3200">
                <a:solidFill>
                  <a:schemeClr val="dk2"/>
                </a:solidFill>
              </a:defRPr>
            </a:lvl3pPr>
            <a:lvl4pPr lvl="3" algn="ctr">
              <a:spcBef>
                <a:spcPts val="0"/>
              </a:spcBef>
              <a:buClr>
                <a:schemeClr val="dk2"/>
              </a:buClr>
              <a:buSzPts val="3200"/>
              <a:buNone/>
              <a:defRPr sz="3200">
                <a:solidFill>
                  <a:schemeClr val="dk2"/>
                </a:solidFill>
              </a:defRPr>
            </a:lvl4pPr>
            <a:lvl5pPr lvl="4" algn="ctr">
              <a:spcBef>
                <a:spcPts val="0"/>
              </a:spcBef>
              <a:buClr>
                <a:schemeClr val="dk2"/>
              </a:buClr>
              <a:buSzPts val="3200"/>
              <a:buNone/>
              <a:defRPr sz="3200">
                <a:solidFill>
                  <a:schemeClr val="dk2"/>
                </a:solidFill>
              </a:defRPr>
            </a:lvl5pPr>
            <a:lvl6pPr lvl="5" algn="ctr">
              <a:spcBef>
                <a:spcPts val="0"/>
              </a:spcBef>
              <a:buClr>
                <a:schemeClr val="dk2"/>
              </a:buClr>
              <a:buSzPts val="3200"/>
              <a:buNone/>
              <a:defRPr sz="3200">
                <a:solidFill>
                  <a:schemeClr val="dk2"/>
                </a:solidFill>
              </a:defRPr>
            </a:lvl6pPr>
            <a:lvl7pPr lvl="6" algn="ctr">
              <a:spcBef>
                <a:spcPts val="0"/>
              </a:spcBef>
              <a:buClr>
                <a:schemeClr val="dk2"/>
              </a:buClr>
              <a:buSzPts val="3200"/>
              <a:buNone/>
              <a:defRPr sz="3200">
                <a:solidFill>
                  <a:schemeClr val="dk2"/>
                </a:solidFill>
              </a:defRPr>
            </a:lvl7pPr>
            <a:lvl8pPr lvl="7" algn="ctr">
              <a:spcBef>
                <a:spcPts val="0"/>
              </a:spcBef>
              <a:buClr>
                <a:schemeClr val="dk2"/>
              </a:buClr>
              <a:buSzPts val="3200"/>
              <a:buNone/>
              <a:defRPr sz="3200">
                <a:solidFill>
                  <a:schemeClr val="dk2"/>
                </a:solidFill>
              </a:defRPr>
            </a:lvl8pPr>
            <a:lvl9pPr lvl="8" algn="ctr">
              <a:spcBef>
                <a:spcPts val="0"/>
              </a:spcBef>
              <a:buClr>
                <a:schemeClr val="dk2"/>
              </a:buClr>
              <a:buSzPts val="3200"/>
              <a:buNone/>
              <a:defRPr sz="3200">
                <a:solidFill>
                  <a:schemeClr val="dk2"/>
                </a:solidFill>
              </a:defRPr>
            </a:lvl9pPr>
          </a:lstStyle>
          <a:p/>
        </p:txBody>
      </p:sp>
      <p:sp>
        <p:nvSpPr>
          <p:cNvPr id="48" name="Shape 48"/>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bg>
      <p:bgPr>
        <a:solidFill>
          <a:schemeClr val="dk2"/>
        </a:solidFill>
      </p:bgPr>
    </p:bg>
    <p:spTree>
      <p:nvGrpSpPr>
        <p:cNvPr id="49" name="Shape 49"/>
        <p:cNvGrpSpPr/>
        <p:nvPr/>
      </p:nvGrpSpPr>
      <p:grpSpPr>
        <a:xfrm>
          <a:off x="0" y="0"/>
          <a:ext cx="0" cy="0"/>
          <a:chOff x="0" y="0"/>
          <a:chExt cx="0" cy="0"/>
        </a:xfrm>
      </p:grpSpPr>
      <p:sp>
        <p:nvSpPr>
          <p:cNvPr id="50" name="Shape 50"/>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indent="0" lvl="0" marL="0">
              <a:spcBef>
                <a:spcPts val="0"/>
              </a:spcBef>
              <a:buNone/>
            </a:pPr>
            <a:r>
              <a:t/>
            </a:r>
            <a:endParaRPr/>
          </a:p>
        </p:txBody>
      </p:sp>
      <p:sp>
        <p:nvSpPr>
          <p:cNvPr id="51" name="Shape 51"/>
          <p:cNvSpPr/>
          <p:nvPr/>
        </p:nvSpPr>
        <p:spPr>
          <a:xfrm>
            <a:off x="31" y="2824500"/>
            <a:ext cx="7370400" cy="2319000"/>
          </a:xfrm>
          <a:prstGeom prst="rtTriangle">
            <a:avLst/>
          </a:prstGeom>
          <a:solidFill>
            <a:schemeClr val="accent3"/>
          </a:solidFill>
          <a:ln>
            <a:noFill/>
          </a:ln>
        </p:spPr>
        <p:txBody>
          <a:bodyPr anchorCtr="0" anchor="ctr" bIns="91425" lIns="91425" rIns="91425" wrap="square" tIns="91425">
            <a:noAutofit/>
          </a:bodyPr>
          <a:lstStyle/>
          <a:p>
            <a:pPr indent="0" lvl="0" marL="0">
              <a:spcBef>
                <a:spcPts val="0"/>
              </a:spcBef>
              <a:buNone/>
            </a:pPr>
            <a:r>
              <a:t/>
            </a:r>
            <a:endParaRPr/>
          </a:p>
        </p:txBody>
      </p:sp>
      <p:sp>
        <p:nvSpPr>
          <p:cNvPr id="52" name="Shape 52"/>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indent="0" lvl="0" marL="0">
              <a:spcBef>
                <a:spcPts val="0"/>
              </a:spcBef>
              <a:buNone/>
            </a:pPr>
            <a:r>
              <a:t/>
            </a:r>
            <a:endParaRPr/>
          </a:p>
        </p:txBody>
      </p:sp>
      <p:sp>
        <p:nvSpPr>
          <p:cNvPr id="53" name="Shape 53"/>
          <p:cNvSpPr txBox="1"/>
          <p:nvPr>
            <p:ph type="title"/>
          </p:nvPr>
        </p:nvSpPr>
        <p:spPr>
          <a:xfrm>
            <a:off x="819150" y="845600"/>
            <a:ext cx="7505700" cy="954600"/>
          </a:xfrm>
          <a:prstGeom prst="rect">
            <a:avLst/>
          </a:prstGeom>
        </p:spPr>
        <p:txBody>
          <a:bodyPr anchorCtr="0" anchor="t" bIns="91425" lIns="91425" rIns="91425" wrap="square" tIns="91425"/>
          <a:lstStyle>
            <a:lvl1pPr lvl="0">
              <a:spcBef>
                <a:spcPts val="0"/>
              </a:spcBef>
              <a:buSzPts val="3000"/>
              <a:buNone/>
              <a:defRPr sz="3000"/>
            </a:lvl1pPr>
            <a:lvl2pPr lvl="1">
              <a:spcBef>
                <a:spcPts val="0"/>
              </a:spcBef>
              <a:buSzPts val="3000"/>
              <a:buNone/>
              <a:defRPr sz="3000"/>
            </a:lvl2pPr>
            <a:lvl3pPr lvl="2">
              <a:spcBef>
                <a:spcPts val="0"/>
              </a:spcBef>
              <a:buSzPts val="3000"/>
              <a:buNone/>
              <a:defRPr sz="3000"/>
            </a:lvl3pPr>
            <a:lvl4pPr lvl="3">
              <a:spcBef>
                <a:spcPts val="0"/>
              </a:spcBef>
              <a:buSzPts val="3000"/>
              <a:buNone/>
              <a:defRPr sz="3000"/>
            </a:lvl4pPr>
            <a:lvl5pPr lvl="4">
              <a:spcBef>
                <a:spcPts val="0"/>
              </a:spcBef>
              <a:buSzPts val="3000"/>
              <a:buNone/>
              <a:defRPr sz="3000"/>
            </a:lvl5pPr>
            <a:lvl6pPr lvl="5">
              <a:spcBef>
                <a:spcPts val="0"/>
              </a:spcBef>
              <a:buSzPts val="3000"/>
              <a:buNone/>
              <a:defRPr sz="3000"/>
            </a:lvl6pPr>
            <a:lvl7pPr lvl="6">
              <a:spcBef>
                <a:spcPts val="0"/>
              </a:spcBef>
              <a:buSzPts val="3000"/>
              <a:buNone/>
              <a:defRPr sz="3000"/>
            </a:lvl7pPr>
            <a:lvl8pPr lvl="7">
              <a:spcBef>
                <a:spcPts val="0"/>
              </a:spcBef>
              <a:buSzPts val="3000"/>
              <a:buNone/>
              <a:defRPr sz="3000"/>
            </a:lvl8pPr>
            <a:lvl9pPr lvl="8">
              <a:spcBef>
                <a:spcPts val="0"/>
              </a:spcBef>
              <a:buSzPts val="3000"/>
              <a:buNone/>
              <a:defRPr sz="3000"/>
            </a:lvl9pPr>
          </a:lstStyle>
          <a:p/>
        </p:txBody>
      </p:sp>
      <p:sp>
        <p:nvSpPr>
          <p:cNvPr id="54" name="Shape 54"/>
          <p:cNvSpPr txBox="1"/>
          <p:nvPr>
            <p:ph idx="1" type="body"/>
          </p:nvPr>
        </p:nvSpPr>
        <p:spPr>
          <a:xfrm>
            <a:off x="819150" y="1990725"/>
            <a:ext cx="7505700" cy="2448000"/>
          </a:xfrm>
          <a:prstGeom prst="rect">
            <a:avLst/>
          </a:prstGeom>
        </p:spPr>
        <p:txBody>
          <a:bodyPr anchorCtr="0" anchor="t" bIns="91425" lIns="91425" rIns="91425" wrap="square" tIns="91425"/>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p:txBody>
      </p:sp>
      <p:sp>
        <p:nvSpPr>
          <p:cNvPr id="55" name="Shape 55"/>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bg>
      <p:bgPr>
        <a:solidFill>
          <a:schemeClr val="dk2"/>
        </a:solidFill>
      </p:bgPr>
    </p:bg>
    <p:spTree>
      <p:nvGrpSpPr>
        <p:cNvPr id="56" name="Shape 56"/>
        <p:cNvGrpSpPr/>
        <p:nvPr/>
      </p:nvGrpSpPr>
      <p:grpSpPr>
        <a:xfrm>
          <a:off x="0" y="0"/>
          <a:ext cx="0" cy="0"/>
          <a:chOff x="0" y="0"/>
          <a:chExt cx="0" cy="0"/>
        </a:xfrm>
      </p:grpSpPr>
      <p:sp>
        <p:nvSpPr>
          <p:cNvPr id="57" name="Shape 57"/>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indent="0" lvl="0" marL="0">
              <a:spcBef>
                <a:spcPts val="0"/>
              </a:spcBef>
              <a:buNone/>
            </a:pPr>
            <a:r>
              <a:t/>
            </a:r>
            <a:endParaRPr/>
          </a:p>
        </p:txBody>
      </p:sp>
      <p:sp>
        <p:nvSpPr>
          <p:cNvPr id="58" name="Shape 58"/>
          <p:cNvSpPr/>
          <p:nvPr/>
        </p:nvSpPr>
        <p:spPr>
          <a:xfrm>
            <a:off x="31" y="2824500"/>
            <a:ext cx="7370400" cy="2319000"/>
          </a:xfrm>
          <a:prstGeom prst="rtTriangle">
            <a:avLst/>
          </a:prstGeom>
          <a:solidFill>
            <a:schemeClr val="accent3"/>
          </a:solidFill>
          <a:ln>
            <a:noFill/>
          </a:ln>
        </p:spPr>
        <p:txBody>
          <a:bodyPr anchorCtr="0" anchor="ctr" bIns="91425" lIns="91425" rIns="91425" wrap="square" tIns="91425">
            <a:noAutofit/>
          </a:bodyPr>
          <a:lstStyle/>
          <a:p>
            <a:pPr indent="0" lvl="0" marL="0">
              <a:spcBef>
                <a:spcPts val="0"/>
              </a:spcBef>
              <a:buNone/>
            </a:pPr>
            <a:r>
              <a:t/>
            </a:r>
            <a:endParaRPr/>
          </a:p>
        </p:txBody>
      </p:sp>
      <p:sp>
        <p:nvSpPr>
          <p:cNvPr id="59" name="Shape 5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indent="0" lvl="0" marL="0">
              <a:spcBef>
                <a:spcPts val="0"/>
              </a:spcBef>
              <a:buNone/>
            </a:pPr>
            <a:r>
              <a:t/>
            </a:r>
            <a:endParaRPr/>
          </a:p>
        </p:txBody>
      </p:sp>
      <p:sp>
        <p:nvSpPr>
          <p:cNvPr id="60" name="Shape 60"/>
          <p:cNvSpPr txBox="1"/>
          <p:nvPr>
            <p:ph type="title"/>
          </p:nvPr>
        </p:nvSpPr>
        <p:spPr>
          <a:xfrm>
            <a:off x="819150" y="845600"/>
            <a:ext cx="7505700" cy="954600"/>
          </a:xfrm>
          <a:prstGeom prst="rect">
            <a:avLst/>
          </a:prstGeom>
        </p:spPr>
        <p:txBody>
          <a:bodyPr anchorCtr="0" anchor="t" bIns="91425" lIns="91425" rIns="91425" wrap="square" tIns="91425"/>
          <a:lstStyle>
            <a:lvl1pPr lvl="0">
              <a:spcBef>
                <a:spcPts val="0"/>
              </a:spcBef>
              <a:buSzPts val="3000"/>
              <a:buNone/>
              <a:defRPr sz="3000"/>
            </a:lvl1pPr>
            <a:lvl2pPr lvl="1">
              <a:spcBef>
                <a:spcPts val="0"/>
              </a:spcBef>
              <a:buSzPts val="3000"/>
              <a:buNone/>
              <a:defRPr sz="3000"/>
            </a:lvl2pPr>
            <a:lvl3pPr lvl="2">
              <a:spcBef>
                <a:spcPts val="0"/>
              </a:spcBef>
              <a:buSzPts val="3000"/>
              <a:buNone/>
              <a:defRPr sz="3000"/>
            </a:lvl3pPr>
            <a:lvl4pPr lvl="3">
              <a:spcBef>
                <a:spcPts val="0"/>
              </a:spcBef>
              <a:buSzPts val="3000"/>
              <a:buNone/>
              <a:defRPr sz="3000"/>
            </a:lvl4pPr>
            <a:lvl5pPr lvl="4">
              <a:spcBef>
                <a:spcPts val="0"/>
              </a:spcBef>
              <a:buSzPts val="3000"/>
              <a:buNone/>
              <a:defRPr sz="3000"/>
            </a:lvl5pPr>
            <a:lvl6pPr lvl="5">
              <a:spcBef>
                <a:spcPts val="0"/>
              </a:spcBef>
              <a:buSzPts val="3000"/>
              <a:buNone/>
              <a:defRPr sz="3000"/>
            </a:lvl6pPr>
            <a:lvl7pPr lvl="6">
              <a:spcBef>
                <a:spcPts val="0"/>
              </a:spcBef>
              <a:buSzPts val="3000"/>
              <a:buNone/>
              <a:defRPr sz="3000"/>
            </a:lvl7pPr>
            <a:lvl8pPr lvl="7">
              <a:spcBef>
                <a:spcPts val="0"/>
              </a:spcBef>
              <a:buSzPts val="3000"/>
              <a:buNone/>
              <a:defRPr sz="3000"/>
            </a:lvl8pPr>
            <a:lvl9pPr lvl="8">
              <a:spcBef>
                <a:spcPts val="0"/>
              </a:spcBef>
              <a:buSzPts val="3000"/>
              <a:buNone/>
              <a:defRPr sz="3000"/>
            </a:lvl9pPr>
          </a:lstStyle>
          <a:p/>
        </p:txBody>
      </p:sp>
      <p:sp>
        <p:nvSpPr>
          <p:cNvPr id="61" name="Shape 61"/>
          <p:cNvSpPr txBox="1"/>
          <p:nvPr>
            <p:ph idx="1" type="body"/>
          </p:nvPr>
        </p:nvSpPr>
        <p:spPr>
          <a:xfrm>
            <a:off x="819150" y="1990725"/>
            <a:ext cx="3686100" cy="2448000"/>
          </a:xfrm>
          <a:prstGeom prst="rect">
            <a:avLst/>
          </a:prstGeom>
        </p:spPr>
        <p:txBody>
          <a:bodyPr anchorCtr="0" anchor="t" bIns="91425" lIns="91425" rIns="91425" wrap="square" tIns="91425"/>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p:txBody>
      </p:sp>
      <p:sp>
        <p:nvSpPr>
          <p:cNvPr id="62" name="Shape 62"/>
          <p:cNvSpPr txBox="1"/>
          <p:nvPr>
            <p:ph idx="2" type="body"/>
          </p:nvPr>
        </p:nvSpPr>
        <p:spPr>
          <a:xfrm>
            <a:off x="4638675" y="1990725"/>
            <a:ext cx="3686100" cy="2448000"/>
          </a:xfrm>
          <a:prstGeom prst="rect">
            <a:avLst/>
          </a:prstGeom>
        </p:spPr>
        <p:txBody>
          <a:bodyPr anchorCtr="0" anchor="t" bIns="91425" lIns="91425" rIns="91425" wrap="square" tIns="91425"/>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p:txBody>
      </p:sp>
      <p:sp>
        <p:nvSpPr>
          <p:cNvPr id="63" name="Shape 63"/>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bg>
      <p:bgPr>
        <a:solidFill>
          <a:schemeClr val="dk2"/>
        </a:solidFill>
      </p:bgPr>
    </p:bg>
    <p:spTree>
      <p:nvGrpSpPr>
        <p:cNvPr id="64" name="Shape 64"/>
        <p:cNvGrpSpPr/>
        <p:nvPr/>
      </p:nvGrpSpPr>
      <p:grpSpPr>
        <a:xfrm>
          <a:off x="0" y="0"/>
          <a:ext cx="0" cy="0"/>
          <a:chOff x="0" y="0"/>
          <a:chExt cx="0" cy="0"/>
        </a:xfrm>
      </p:grpSpPr>
      <p:sp>
        <p:nvSpPr>
          <p:cNvPr id="65" name="Shape 65"/>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indent="0" lvl="0" marL="0">
              <a:spcBef>
                <a:spcPts val="0"/>
              </a:spcBef>
              <a:buNone/>
            </a:pPr>
            <a:r>
              <a:t/>
            </a:r>
            <a:endParaRPr/>
          </a:p>
        </p:txBody>
      </p:sp>
      <p:sp>
        <p:nvSpPr>
          <p:cNvPr id="66" name="Shape 66"/>
          <p:cNvSpPr/>
          <p:nvPr/>
        </p:nvSpPr>
        <p:spPr>
          <a:xfrm>
            <a:off x="31" y="2824500"/>
            <a:ext cx="7370400" cy="2319000"/>
          </a:xfrm>
          <a:prstGeom prst="rtTriangle">
            <a:avLst/>
          </a:prstGeom>
          <a:solidFill>
            <a:schemeClr val="accent3"/>
          </a:solidFill>
          <a:ln>
            <a:noFill/>
          </a:ln>
        </p:spPr>
        <p:txBody>
          <a:bodyPr anchorCtr="0" anchor="ctr" bIns="91425" lIns="91425" rIns="91425" wrap="square" tIns="91425">
            <a:noAutofit/>
          </a:bodyPr>
          <a:lstStyle/>
          <a:p>
            <a:pPr indent="0" lvl="0" marL="0">
              <a:spcBef>
                <a:spcPts val="0"/>
              </a:spcBef>
              <a:buNone/>
            </a:pPr>
            <a:r>
              <a:t/>
            </a:r>
            <a:endParaRPr/>
          </a:p>
        </p:txBody>
      </p:sp>
      <p:sp>
        <p:nvSpPr>
          <p:cNvPr id="67" name="Shape 6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indent="0" lvl="0" marL="0">
              <a:spcBef>
                <a:spcPts val="0"/>
              </a:spcBef>
              <a:buNone/>
            </a:pPr>
            <a:r>
              <a:t/>
            </a:r>
            <a:endParaRPr/>
          </a:p>
        </p:txBody>
      </p:sp>
      <p:sp>
        <p:nvSpPr>
          <p:cNvPr id="68" name="Shape 68"/>
          <p:cNvSpPr txBox="1"/>
          <p:nvPr>
            <p:ph type="title"/>
          </p:nvPr>
        </p:nvSpPr>
        <p:spPr>
          <a:xfrm>
            <a:off x="819150" y="845600"/>
            <a:ext cx="7505700" cy="954600"/>
          </a:xfrm>
          <a:prstGeom prst="rect">
            <a:avLst/>
          </a:prstGeom>
        </p:spPr>
        <p:txBody>
          <a:bodyPr anchorCtr="0" anchor="t" bIns="91425" lIns="91425" rIns="91425" wrap="square" tIns="91425"/>
          <a:lstStyle>
            <a:lvl1pPr lvl="0">
              <a:spcBef>
                <a:spcPts val="0"/>
              </a:spcBef>
              <a:buSzPts val="3000"/>
              <a:buNone/>
              <a:defRPr sz="3000"/>
            </a:lvl1pPr>
            <a:lvl2pPr lvl="1">
              <a:spcBef>
                <a:spcPts val="0"/>
              </a:spcBef>
              <a:buSzPts val="3000"/>
              <a:buNone/>
              <a:defRPr sz="3000"/>
            </a:lvl2pPr>
            <a:lvl3pPr lvl="2">
              <a:spcBef>
                <a:spcPts val="0"/>
              </a:spcBef>
              <a:buSzPts val="3000"/>
              <a:buNone/>
              <a:defRPr sz="3000"/>
            </a:lvl3pPr>
            <a:lvl4pPr lvl="3">
              <a:spcBef>
                <a:spcPts val="0"/>
              </a:spcBef>
              <a:buSzPts val="3000"/>
              <a:buNone/>
              <a:defRPr sz="3000"/>
            </a:lvl4pPr>
            <a:lvl5pPr lvl="4">
              <a:spcBef>
                <a:spcPts val="0"/>
              </a:spcBef>
              <a:buSzPts val="3000"/>
              <a:buNone/>
              <a:defRPr sz="3000"/>
            </a:lvl5pPr>
            <a:lvl6pPr lvl="5">
              <a:spcBef>
                <a:spcPts val="0"/>
              </a:spcBef>
              <a:buSzPts val="3000"/>
              <a:buNone/>
              <a:defRPr sz="3000"/>
            </a:lvl6pPr>
            <a:lvl7pPr lvl="6">
              <a:spcBef>
                <a:spcPts val="0"/>
              </a:spcBef>
              <a:buSzPts val="3000"/>
              <a:buNone/>
              <a:defRPr sz="3000"/>
            </a:lvl7pPr>
            <a:lvl8pPr lvl="7">
              <a:spcBef>
                <a:spcPts val="0"/>
              </a:spcBef>
              <a:buSzPts val="3000"/>
              <a:buNone/>
              <a:defRPr sz="3000"/>
            </a:lvl8pPr>
            <a:lvl9pPr lvl="8">
              <a:spcBef>
                <a:spcPts val="0"/>
              </a:spcBef>
              <a:buSzPts val="3000"/>
              <a:buNone/>
              <a:defRPr sz="3000"/>
            </a:lvl9pPr>
          </a:lstStyle>
          <a:p/>
        </p:txBody>
      </p:sp>
      <p:sp>
        <p:nvSpPr>
          <p:cNvPr id="69" name="Shape 69"/>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bg>
      <p:bgPr>
        <a:solidFill>
          <a:schemeClr val="accent3"/>
        </a:solidFill>
      </p:bgPr>
    </p:bg>
    <p:spTree>
      <p:nvGrpSpPr>
        <p:cNvPr id="70" name="Shape 70"/>
        <p:cNvGrpSpPr/>
        <p:nvPr/>
      </p:nvGrpSpPr>
      <p:grpSpPr>
        <a:xfrm>
          <a:off x="0" y="0"/>
          <a:ext cx="0" cy="0"/>
          <a:chOff x="0" y="0"/>
          <a:chExt cx="0" cy="0"/>
        </a:xfrm>
      </p:grpSpPr>
      <p:sp>
        <p:nvSpPr>
          <p:cNvPr id="71" name="Shape 71"/>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indent="0" lvl="0" marL="0">
              <a:spcBef>
                <a:spcPts val="0"/>
              </a:spcBef>
              <a:buNone/>
            </a:pPr>
            <a:r>
              <a:t/>
            </a:r>
            <a:endParaRPr/>
          </a:p>
        </p:txBody>
      </p:sp>
      <p:sp>
        <p:nvSpPr>
          <p:cNvPr id="72" name="Shape 72"/>
          <p:cNvSpPr/>
          <p:nvPr/>
        </p:nvSpPr>
        <p:spPr>
          <a:xfrm>
            <a:off x="31" y="2824500"/>
            <a:ext cx="7370400" cy="2319000"/>
          </a:xfrm>
          <a:prstGeom prst="rtTriangle">
            <a:avLst/>
          </a:prstGeom>
          <a:solidFill>
            <a:schemeClr val="dk2"/>
          </a:solidFill>
          <a:ln>
            <a:noFill/>
          </a:ln>
        </p:spPr>
        <p:txBody>
          <a:bodyPr anchorCtr="0" anchor="ctr" bIns="91425" lIns="91425" rIns="91425" wrap="square" tIns="91425">
            <a:noAutofit/>
          </a:bodyPr>
          <a:lstStyle/>
          <a:p>
            <a:pPr indent="0" lvl="0" marL="0">
              <a:spcBef>
                <a:spcPts val="0"/>
              </a:spcBef>
              <a:buNone/>
            </a:pPr>
            <a:r>
              <a:t/>
            </a:r>
            <a:endParaRPr/>
          </a:p>
        </p:txBody>
      </p:sp>
      <p:sp>
        <p:nvSpPr>
          <p:cNvPr id="73" name="Shape 73"/>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indent="0" lvl="0" marL="0">
              <a:spcBef>
                <a:spcPts val="0"/>
              </a:spcBef>
              <a:buNone/>
            </a:pPr>
            <a:r>
              <a:t/>
            </a:r>
            <a:endParaRPr/>
          </a:p>
        </p:txBody>
      </p:sp>
      <p:sp>
        <p:nvSpPr>
          <p:cNvPr id="74" name="Shape 74"/>
          <p:cNvSpPr txBox="1"/>
          <p:nvPr>
            <p:ph type="title"/>
          </p:nvPr>
        </p:nvSpPr>
        <p:spPr>
          <a:xfrm>
            <a:off x="819150" y="845600"/>
            <a:ext cx="3709200" cy="1383000"/>
          </a:xfrm>
          <a:prstGeom prst="rect">
            <a:avLst/>
          </a:prstGeom>
        </p:spPr>
        <p:txBody>
          <a:bodyPr anchorCtr="0" anchor="t" bIns="91425" lIns="91425" rIns="91425" wrap="square" tIns="91425"/>
          <a:lstStyle>
            <a:lvl1pPr lvl="0">
              <a:spcBef>
                <a:spcPts val="0"/>
              </a:spcBef>
              <a:buSzPts val="3000"/>
              <a:buNone/>
              <a:defRPr sz="3000"/>
            </a:lvl1pPr>
            <a:lvl2pPr lvl="1">
              <a:spcBef>
                <a:spcPts val="0"/>
              </a:spcBef>
              <a:buSzPts val="3000"/>
              <a:buNone/>
              <a:defRPr sz="3000"/>
            </a:lvl2pPr>
            <a:lvl3pPr lvl="2">
              <a:spcBef>
                <a:spcPts val="0"/>
              </a:spcBef>
              <a:buSzPts val="3000"/>
              <a:buNone/>
              <a:defRPr sz="3000"/>
            </a:lvl3pPr>
            <a:lvl4pPr lvl="3">
              <a:spcBef>
                <a:spcPts val="0"/>
              </a:spcBef>
              <a:buSzPts val="3000"/>
              <a:buNone/>
              <a:defRPr sz="3000"/>
            </a:lvl4pPr>
            <a:lvl5pPr lvl="4">
              <a:spcBef>
                <a:spcPts val="0"/>
              </a:spcBef>
              <a:buSzPts val="3000"/>
              <a:buNone/>
              <a:defRPr sz="3000"/>
            </a:lvl5pPr>
            <a:lvl6pPr lvl="5">
              <a:spcBef>
                <a:spcPts val="0"/>
              </a:spcBef>
              <a:buSzPts val="3000"/>
              <a:buNone/>
              <a:defRPr sz="3000"/>
            </a:lvl6pPr>
            <a:lvl7pPr lvl="6">
              <a:spcBef>
                <a:spcPts val="0"/>
              </a:spcBef>
              <a:buSzPts val="3000"/>
              <a:buNone/>
              <a:defRPr sz="3000"/>
            </a:lvl7pPr>
            <a:lvl8pPr lvl="7">
              <a:spcBef>
                <a:spcPts val="0"/>
              </a:spcBef>
              <a:buSzPts val="3000"/>
              <a:buNone/>
              <a:defRPr sz="3000"/>
            </a:lvl8pPr>
            <a:lvl9pPr lvl="8">
              <a:spcBef>
                <a:spcPts val="0"/>
              </a:spcBef>
              <a:buSzPts val="3000"/>
              <a:buNone/>
              <a:defRPr sz="3000"/>
            </a:lvl9pPr>
          </a:lstStyle>
          <a:p/>
        </p:txBody>
      </p:sp>
      <p:sp>
        <p:nvSpPr>
          <p:cNvPr id="75" name="Shape 75"/>
          <p:cNvSpPr txBox="1"/>
          <p:nvPr>
            <p:ph idx="1" type="body"/>
          </p:nvPr>
        </p:nvSpPr>
        <p:spPr>
          <a:xfrm>
            <a:off x="830700" y="2319050"/>
            <a:ext cx="3709200" cy="2119800"/>
          </a:xfrm>
          <a:prstGeom prst="rect">
            <a:avLst/>
          </a:prstGeom>
        </p:spPr>
        <p:txBody>
          <a:bodyPr anchorCtr="0" anchor="t" bIns="91425" lIns="91425" rIns="91425" wrap="square" tIns="91425"/>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p:txBody>
      </p:sp>
      <p:sp>
        <p:nvSpPr>
          <p:cNvPr id="76" name="Shape 76"/>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accent1"/>
        </a:solidFill>
      </p:bgPr>
    </p:bg>
    <p:spTree>
      <p:nvGrpSpPr>
        <p:cNvPr id="77" name="Shape 77"/>
        <p:cNvGrpSpPr/>
        <p:nvPr/>
      </p:nvGrpSpPr>
      <p:grpSpPr>
        <a:xfrm>
          <a:off x="0" y="0"/>
          <a:ext cx="0" cy="0"/>
          <a:chOff x="0" y="0"/>
          <a:chExt cx="0" cy="0"/>
        </a:xfrm>
      </p:grpSpPr>
      <p:sp>
        <p:nvSpPr>
          <p:cNvPr id="78" name="Shape 78"/>
          <p:cNvSpPr/>
          <p:nvPr/>
        </p:nvSpPr>
        <p:spPr>
          <a:xfrm>
            <a:off x="0" y="2823144"/>
            <a:ext cx="7369200" cy="2316900"/>
          </a:xfrm>
          <a:prstGeom prst="rtTriangle">
            <a:avLst/>
          </a:prstGeom>
          <a:solidFill>
            <a:schemeClr val="accent6"/>
          </a:solidFill>
          <a:ln>
            <a:noFill/>
          </a:ln>
        </p:spPr>
        <p:txBody>
          <a:bodyPr anchorCtr="0" anchor="ctr" bIns="91425" lIns="91425" rIns="91425" wrap="square" tIns="91425">
            <a:noAutofit/>
          </a:bodyPr>
          <a:lstStyle/>
          <a:p>
            <a:pPr indent="0" lvl="0" marL="0">
              <a:spcBef>
                <a:spcPts val="0"/>
              </a:spcBef>
              <a:buNone/>
            </a:pPr>
            <a:r>
              <a:t/>
            </a:r>
            <a:endParaRPr/>
          </a:p>
        </p:txBody>
      </p:sp>
      <p:sp>
        <p:nvSpPr>
          <p:cNvPr id="79" name="Shape 79"/>
          <p:cNvSpPr/>
          <p:nvPr/>
        </p:nvSpPr>
        <p:spPr>
          <a:xfrm flipH="1">
            <a:off x="3583210" y="1554113"/>
            <a:ext cx="5560500" cy="3589500"/>
          </a:xfrm>
          <a:prstGeom prst="rtTriangle">
            <a:avLst/>
          </a:prstGeom>
          <a:solidFill>
            <a:schemeClr val="lt2"/>
          </a:solidFill>
          <a:ln>
            <a:noFill/>
          </a:ln>
        </p:spPr>
        <p:txBody>
          <a:bodyPr anchorCtr="0" anchor="ctr" bIns="91425" lIns="91425" rIns="91425" wrap="square" tIns="91425">
            <a:noAutofit/>
          </a:bodyPr>
          <a:lstStyle/>
          <a:p>
            <a:pPr indent="0" lvl="0" marL="0">
              <a:spcBef>
                <a:spcPts val="0"/>
              </a:spcBef>
              <a:buNone/>
            </a:pPr>
            <a:r>
              <a:t/>
            </a:r>
            <a:endParaRPr/>
          </a:p>
        </p:txBody>
      </p:sp>
      <p:grpSp>
        <p:nvGrpSpPr>
          <p:cNvPr id="80" name="Shape 80"/>
          <p:cNvGrpSpPr/>
          <p:nvPr/>
        </p:nvGrpSpPr>
        <p:grpSpPr>
          <a:xfrm>
            <a:off x="255991" y="-118"/>
            <a:ext cx="2251347" cy="1043408"/>
            <a:chOff x="3961956" y="4383950"/>
            <a:chExt cx="1160548" cy="548700"/>
          </a:xfrm>
        </p:grpSpPr>
        <p:sp>
          <p:nvSpPr>
            <p:cNvPr id="81" name="Shape 81"/>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rIns="91425" wrap="square" tIns="91425">
              <a:noAutofit/>
            </a:bodyPr>
            <a:lstStyle/>
            <a:p>
              <a:pPr indent="0" lvl="0" marL="0">
                <a:spcBef>
                  <a:spcPts val="0"/>
                </a:spcBef>
                <a:buNone/>
              </a:pPr>
              <a:r>
                <a:t/>
              </a:r>
              <a:endParaRPr/>
            </a:p>
          </p:txBody>
        </p:sp>
        <p:sp>
          <p:nvSpPr>
            <p:cNvPr id="82" name="Shape 82"/>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rIns="91425" wrap="square" tIns="91425">
              <a:noAutofit/>
            </a:bodyPr>
            <a:lstStyle/>
            <a:p>
              <a:pPr indent="0" lvl="0" marL="0">
                <a:spcBef>
                  <a:spcPts val="0"/>
                </a:spcBef>
                <a:buNone/>
              </a:pPr>
              <a:r>
                <a:t/>
              </a:r>
              <a:endParaRPr/>
            </a:p>
          </p:txBody>
        </p:sp>
        <p:sp>
          <p:nvSpPr>
            <p:cNvPr id="83" name="Shape 83"/>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rIns="91425" wrap="square" tIns="91425">
              <a:noAutofit/>
            </a:bodyPr>
            <a:lstStyle/>
            <a:p>
              <a:pPr indent="0" lvl="0" marL="0">
                <a:spcBef>
                  <a:spcPts val="0"/>
                </a:spcBef>
                <a:buNone/>
              </a:pPr>
              <a:r>
                <a:t/>
              </a:r>
              <a:endParaRPr/>
            </a:p>
          </p:txBody>
        </p:sp>
      </p:grpSp>
      <p:sp>
        <p:nvSpPr>
          <p:cNvPr id="84" name="Shape 8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indent="0" lvl="0" marL="0">
              <a:spcBef>
                <a:spcPts val="0"/>
              </a:spcBef>
              <a:buNone/>
            </a:pPr>
            <a:r>
              <a:t/>
            </a:r>
            <a:endParaRPr/>
          </a:p>
        </p:txBody>
      </p:sp>
      <p:grpSp>
        <p:nvGrpSpPr>
          <p:cNvPr id="85" name="Shape 85"/>
          <p:cNvGrpSpPr/>
          <p:nvPr/>
        </p:nvGrpSpPr>
        <p:grpSpPr>
          <a:xfrm>
            <a:off x="34934" y="4522125"/>
            <a:ext cx="1593306" cy="617072"/>
            <a:chOff x="6917201" y="0"/>
            <a:chExt cx="2227777" cy="863400"/>
          </a:xfrm>
        </p:grpSpPr>
        <p:sp>
          <p:nvSpPr>
            <p:cNvPr id="86" name="Shape 86"/>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rIns="91425" wrap="square" tIns="91425">
              <a:noAutofit/>
            </a:bodyPr>
            <a:lstStyle/>
            <a:p>
              <a:pPr indent="0" lvl="0" marL="0">
                <a:spcBef>
                  <a:spcPts val="0"/>
                </a:spcBef>
                <a:buNone/>
              </a:pPr>
              <a:r>
                <a:t/>
              </a:r>
              <a:endParaRPr/>
            </a:p>
          </p:txBody>
        </p:sp>
        <p:sp>
          <p:nvSpPr>
            <p:cNvPr id="87" name="Shape 87"/>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rIns="91425" wrap="square" tIns="91425">
              <a:noAutofit/>
            </a:bodyPr>
            <a:lstStyle/>
            <a:p>
              <a:pPr indent="0" lvl="0" marL="0">
                <a:spcBef>
                  <a:spcPts val="0"/>
                </a:spcBef>
                <a:buNone/>
              </a:pPr>
              <a:r>
                <a:t/>
              </a:r>
              <a:endParaRPr/>
            </a:p>
          </p:txBody>
        </p:sp>
        <p:sp>
          <p:nvSpPr>
            <p:cNvPr id="88" name="Shape 8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rIns="91425" wrap="square" tIns="91425">
              <a:noAutofit/>
            </a:bodyPr>
            <a:lstStyle/>
            <a:p>
              <a:pPr indent="0" lvl="0" marL="0">
                <a:spcBef>
                  <a:spcPts val="0"/>
                </a:spcBef>
                <a:buNone/>
              </a:pPr>
              <a:r>
                <a:t/>
              </a:r>
              <a:endParaRPr/>
            </a:p>
          </p:txBody>
        </p:sp>
      </p:grpSp>
      <p:grpSp>
        <p:nvGrpSpPr>
          <p:cNvPr id="89" name="Shape 89"/>
          <p:cNvGrpSpPr/>
          <p:nvPr/>
        </p:nvGrpSpPr>
        <p:grpSpPr>
          <a:xfrm>
            <a:off x="5886353" y="1243"/>
            <a:ext cx="3257455" cy="1261514"/>
            <a:chOff x="6917201" y="0"/>
            <a:chExt cx="2227777" cy="863400"/>
          </a:xfrm>
        </p:grpSpPr>
        <p:sp>
          <p:nvSpPr>
            <p:cNvPr id="90" name="Shape 90"/>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indent="0" lvl="0" marL="0">
                <a:spcBef>
                  <a:spcPts val="0"/>
                </a:spcBef>
                <a:buNone/>
              </a:pPr>
              <a:r>
                <a:t/>
              </a:r>
              <a:endParaRPr/>
            </a:p>
          </p:txBody>
        </p:sp>
        <p:sp>
          <p:nvSpPr>
            <p:cNvPr id="91" name="Shape 91"/>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indent="0" lvl="0" marL="0">
                <a:spcBef>
                  <a:spcPts val="0"/>
                </a:spcBef>
                <a:buNone/>
              </a:pPr>
              <a:r>
                <a:t/>
              </a:r>
              <a:endParaRPr/>
            </a:p>
          </p:txBody>
        </p:sp>
        <p:sp>
          <p:nvSpPr>
            <p:cNvPr id="92" name="Shape 9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indent="0" lvl="0" marL="0">
                <a:spcBef>
                  <a:spcPts val="0"/>
                </a:spcBef>
                <a:buNone/>
              </a:pPr>
              <a:r>
                <a:t/>
              </a:r>
              <a:endParaRPr/>
            </a:p>
          </p:txBody>
        </p:sp>
      </p:grpSp>
      <p:sp>
        <p:nvSpPr>
          <p:cNvPr id="93" name="Shape 93"/>
          <p:cNvSpPr txBox="1"/>
          <p:nvPr>
            <p:ph type="title"/>
          </p:nvPr>
        </p:nvSpPr>
        <p:spPr>
          <a:xfrm>
            <a:off x="1393929" y="1301146"/>
            <a:ext cx="6366900" cy="2539200"/>
          </a:xfrm>
          <a:prstGeom prst="rect">
            <a:avLst/>
          </a:prstGeom>
        </p:spPr>
        <p:txBody>
          <a:bodyPr anchorCtr="0" anchor="ctr" bIns="91425" lIns="91425" rIns="91425" wrap="square" tIns="91425"/>
          <a:lstStyle>
            <a:lvl1pPr lvl="0" algn="ctr">
              <a:spcBef>
                <a:spcPts val="0"/>
              </a:spcBef>
              <a:buSzPts val="3200"/>
              <a:buNone/>
              <a:defRPr sz="3200"/>
            </a:lvl1pPr>
            <a:lvl2pPr lvl="1" algn="ctr">
              <a:spcBef>
                <a:spcPts val="0"/>
              </a:spcBef>
              <a:buSzPts val="3200"/>
              <a:buNone/>
              <a:defRPr sz="3200"/>
            </a:lvl2pPr>
            <a:lvl3pPr lvl="2" algn="ctr">
              <a:spcBef>
                <a:spcPts val="0"/>
              </a:spcBef>
              <a:buSzPts val="3200"/>
              <a:buNone/>
              <a:defRPr sz="3200"/>
            </a:lvl3pPr>
            <a:lvl4pPr lvl="3" algn="ctr">
              <a:spcBef>
                <a:spcPts val="0"/>
              </a:spcBef>
              <a:buSzPts val="3200"/>
              <a:buNone/>
              <a:defRPr sz="3200"/>
            </a:lvl4pPr>
            <a:lvl5pPr lvl="4" algn="ctr">
              <a:spcBef>
                <a:spcPts val="0"/>
              </a:spcBef>
              <a:buSzPts val="3200"/>
              <a:buNone/>
              <a:defRPr sz="3200"/>
            </a:lvl5pPr>
            <a:lvl6pPr lvl="5" algn="ctr">
              <a:spcBef>
                <a:spcPts val="0"/>
              </a:spcBef>
              <a:buSzPts val="3200"/>
              <a:buNone/>
              <a:defRPr sz="3200"/>
            </a:lvl6pPr>
            <a:lvl7pPr lvl="6" algn="ctr">
              <a:spcBef>
                <a:spcPts val="0"/>
              </a:spcBef>
              <a:buSzPts val="3200"/>
              <a:buNone/>
              <a:defRPr sz="3200"/>
            </a:lvl7pPr>
            <a:lvl8pPr lvl="7" algn="ctr">
              <a:spcBef>
                <a:spcPts val="0"/>
              </a:spcBef>
              <a:buSzPts val="3200"/>
              <a:buNone/>
              <a:defRPr sz="3200"/>
            </a:lvl8pPr>
            <a:lvl9pPr lvl="8" algn="ctr">
              <a:spcBef>
                <a:spcPts val="0"/>
              </a:spcBef>
              <a:buSzPts val="3200"/>
              <a:buNone/>
              <a:defRPr sz="3200"/>
            </a:lvl9pPr>
          </a:lstStyle>
          <a:p/>
        </p:txBody>
      </p:sp>
      <p:sp>
        <p:nvSpPr>
          <p:cNvPr id="94" name="Shape 94"/>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bg>
      <p:bgPr>
        <a:solidFill>
          <a:schemeClr val="dk2"/>
        </a:solidFill>
      </p:bgPr>
    </p:bg>
    <p:spTree>
      <p:nvGrpSpPr>
        <p:cNvPr id="95" name="Shape 95"/>
        <p:cNvGrpSpPr/>
        <p:nvPr/>
      </p:nvGrpSpPr>
      <p:grpSpPr>
        <a:xfrm>
          <a:off x="0" y="0"/>
          <a:ext cx="0" cy="0"/>
          <a:chOff x="0" y="0"/>
          <a:chExt cx="0" cy="0"/>
        </a:xfrm>
      </p:grpSpPr>
      <p:sp>
        <p:nvSpPr>
          <p:cNvPr id="96" name="Shape 96"/>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indent="0" lvl="0" marL="0">
              <a:spcBef>
                <a:spcPts val="0"/>
              </a:spcBef>
              <a:buNone/>
            </a:pPr>
            <a:r>
              <a:t/>
            </a:r>
            <a:endParaRPr/>
          </a:p>
        </p:txBody>
      </p:sp>
      <p:sp>
        <p:nvSpPr>
          <p:cNvPr id="97" name="Shape 97"/>
          <p:cNvSpPr/>
          <p:nvPr/>
        </p:nvSpPr>
        <p:spPr>
          <a:xfrm>
            <a:off x="31" y="2824500"/>
            <a:ext cx="7370400" cy="2319000"/>
          </a:xfrm>
          <a:prstGeom prst="rtTriangle">
            <a:avLst/>
          </a:prstGeom>
          <a:solidFill>
            <a:schemeClr val="accent3"/>
          </a:solidFill>
          <a:ln>
            <a:noFill/>
          </a:ln>
        </p:spPr>
        <p:txBody>
          <a:bodyPr anchorCtr="0" anchor="ctr" bIns="91425" lIns="91425" rIns="91425" wrap="square" tIns="91425">
            <a:noAutofit/>
          </a:bodyPr>
          <a:lstStyle/>
          <a:p>
            <a:pPr indent="0" lvl="0" marL="0">
              <a:spcBef>
                <a:spcPts val="0"/>
              </a:spcBef>
              <a:buNone/>
            </a:pPr>
            <a:r>
              <a:t/>
            </a:r>
            <a:endParaRPr/>
          </a:p>
        </p:txBody>
      </p:sp>
      <p:sp>
        <p:nvSpPr>
          <p:cNvPr id="98" name="Shape 9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indent="0" lvl="0" marL="0">
              <a:spcBef>
                <a:spcPts val="0"/>
              </a:spcBef>
              <a:buNone/>
            </a:pPr>
            <a:r>
              <a:t/>
            </a:r>
            <a:endParaRPr/>
          </a:p>
        </p:txBody>
      </p:sp>
      <p:sp>
        <p:nvSpPr>
          <p:cNvPr id="99" name="Shape 99"/>
          <p:cNvSpPr txBox="1"/>
          <p:nvPr>
            <p:ph type="title"/>
          </p:nvPr>
        </p:nvSpPr>
        <p:spPr>
          <a:xfrm>
            <a:off x="819150" y="845600"/>
            <a:ext cx="6424200" cy="705000"/>
          </a:xfrm>
          <a:prstGeom prst="rect">
            <a:avLst/>
          </a:prstGeom>
        </p:spPr>
        <p:txBody>
          <a:bodyPr anchorCtr="0" anchor="t" bIns="91425" lIns="91425" rIns="91425" wrap="square" tIns="91425"/>
          <a:lstStyle>
            <a:lvl1pPr lvl="0">
              <a:spcBef>
                <a:spcPts val="0"/>
              </a:spcBef>
              <a:buSzPts val="3000"/>
              <a:buNone/>
              <a:defRPr sz="3000"/>
            </a:lvl1pPr>
            <a:lvl2pPr lvl="1">
              <a:spcBef>
                <a:spcPts val="0"/>
              </a:spcBef>
              <a:buSzPts val="3000"/>
              <a:buNone/>
              <a:defRPr sz="3000"/>
            </a:lvl2pPr>
            <a:lvl3pPr lvl="2">
              <a:spcBef>
                <a:spcPts val="0"/>
              </a:spcBef>
              <a:buSzPts val="3000"/>
              <a:buNone/>
              <a:defRPr sz="3000"/>
            </a:lvl3pPr>
            <a:lvl4pPr lvl="3">
              <a:spcBef>
                <a:spcPts val="0"/>
              </a:spcBef>
              <a:buSzPts val="3000"/>
              <a:buNone/>
              <a:defRPr sz="3000"/>
            </a:lvl4pPr>
            <a:lvl5pPr lvl="4">
              <a:spcBef>
                <a:spcPts val="0"/>
              </a:spcBef>
              <a:buSzPts val="3000"/>
              <a:buNone/>
              <a:defRPr sz="3000"/>
            </a:lvl5pPr>
            <a:lvl6pPr lvl="5">
              <a:spcBef>
                <a:spcPts val="0"/>
              </a:spcBef>
              <a:buSzPts val="3000"/>
              <a:buNone/>
              <a:defRPr sz="3000"/>
            </a:lvl6pPr>
            <a:lvl7pPr lvl="6">
              <a:spcBef>
                <a:spcPts val="0"/>
              </a:spcBef>
              <a:buSzPts val="3000"/>
              <a:buNone/>
              <a:defRPr sz="3000"/>
            </a:lvl7pPr>
            <a:lvl8pPr lvl="7">
              <a:spcBef>
                <a:spcPts val="0"/>
              </a:spcBef>
              <a:buSzPts val="3000"/>
              <a:buNone/>
              <a:defRPr sz="3000"/>
            </a:lvl8pPr>
            <a:lvl9pPr lvl="8">
              <a:spcBef>
                <a:spcPts val="0"/>
              </a:spcBef>
              <a:buSzPts val="3000"/>
              <a:buNone/>
              <a:defRPr sz="3000"/>
            </a:lvl9pPr>
          </a:lstStyle>
          <a:p/>
        </p:txBody>
      </p:sp>
      <p:sp>
        <p:nvSpPr>
          <p:cNvPr id="100" name="Shape 100"/>
          <p:cNvSpPr txBox="1"/>
          <p:nvPr>
            <p:ph idx="1" type="subTitle"/>
          </p:nvPr>
        </p:nvSpPr>
        <p:spPr>
          <a:xfrm>
            <a:off x="819150" y="1550700"/>
            <a:ext cx="5859900" cy="393600"/>
          </a:xfrm>
          <a:prstGeom prst="rect">
            <a:avLst/>
          </a:prstGeom>
        </p:spPr>
        <p:txBody>
          <a:bodyPr anchorCtr="0" anchor="t" bIns="91425" lIns="91425" rIns="91425" wrap="square" tIns="91425"/>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Shape 101"/>
          <p:cNvSpPr txBox="1"/>
          <p:nvPr>
            <p:ph idx="2" type="body"/>
          </p:nvPr>
        </p:nvSpPr>
        <p:spPr>
          <a:xfrm>
            <a:off x="819150" y="2467050"/>
            <a:ext cx="5859900" cy="2095500"/>
          </a:xfrm>
          <a:prstGeom prst="rect">
            <a:avLst/>
          </a:prstGeom>
        </p:spPr>
        <p:txBody>
          <a:bodyPr anchorCtr="0" anchor="t" bIns="91425" lIns="91425" rIns="91425" wrap="square" tIns="91425"/>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p:txBody>
      </p:sp>
      <p:sp>
        <p:nvSpPr>
          <p:cNvPr id="102" name="Shape 102"/>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bg>
      <p:bgPr>
        <a:solidFill>
          <a:schemeClr val="accent1"/>
        </a:solidFill>
      </p:bgPr>
    </p:bg>
    <p:spTree>
      <p:nvGrpSpPr>
        <p:cNvPr id="103" name="Shape 103"/>
        <p:cNvGrpSpPr/>
        <p:nvPr/>
      </p:nvGrpSpPr>
      <p:grpSpPr>
        <a:xfrm>
          <a:off x="0" y="0"/>
          <a:ext cx="0" cy="0"/>
          <a:chOff x="0" y="0"/>
          <a:chExt cx="0" cy="0"/>
        </a:xfrm>
      </p:grpSpPr>
      <p:sp>
        <p:nvSpPr>
          <p:cNvPr id="104" name="Shape 104"/>
          <p:cNvSpPr/>
          <p:nvPr/>
        </p:nvSpPr>
        <p:spPr>
          <a:xfrm>
            <a:off x="31" y="2824500"/>
            <a:ext cx="7370400" cy="2319000"/>
          </a:xfrm>
          <a:prstGeom prst="rtTriangle">
            <a:avLst/>
          </a:prstGeom>
          <a:solidFill>
            <a:schemeClr val="lt2"/>
          </a:solidFill>
          <a:ln>
            <a:noFill/>
          </a:ln>
        </p:spPr>
        <p:txBody>
          <a:bodyPr anchorCtr="0" anchor="ctr" bIns="91425" lIns="91425" rIns="91425" wrap="square" tIns="91425">
            <a:noAutofit/>
          </a:bodyPr>
          <a:lstStyle/>
          <a:p>
            <a:pPr indent="0" lvl="0" marL="0">
              <a:spcBef>
                <a:spcPts val="0"/>
              </a:spcBef>
              <a:buNone/>
            </a:pPr>
            <a:r>
              <a:t/>
            </a:r>
            <a:endParaRPr/>
          </a:p>
        </p:txBody>
      </p:sp>
      <p:sp>
        <p:nvSpPr>
          <p:cNvPr id="105" name="Shape 105"/>
          <p:cNvSpPr/>
          <p:nvPr/>
        </p:nvSpPr>
        <p:spPr>
          <a:xfrm flipH="1">
            <a:off x="3582600" y="1550700"/>
            <a:ext cx="5561400" cy="3592800"/>
          </a:xfrm>
          <a:prstGeom prst="rtTriangle">
            <a:avLst/>
          </a:prstGeom>
          <a:solidFill>
            <a:schemeClr val="dk2"/>
          </a:solidFill>
          <a:ln>
            <a:noFill/>
          </a:ln>
        </p:spPr>
        <p:txBody>
          <a:bodyPr anchorCtr="0" anchor="ctr" bIns="91425" lIns="91425" rIns="91425" wrap="square" tIns="91425">
            <a:noAutofit/>
          </a:bodyPr>
          <a:lstStyle/>
          <a:p>
            <a:pPr indent="0" lvl="0" marL="0">
              <a:spcBef>
                <a:spcPts val="0"/>
              </a:spcBef>
              <a:buNone/>
            </a:pPr>
            <a:r>
              <a:t/>
            </a:r>
            <a:endParaRPr/>
          </a:p>
        </p:txBody>
      </p:sp>
      <p:sp>
        <p:nvSpPr>
          <p:cNvPr id="106" name="Shape 10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indent="0" lvl="0" marL="0">
              <a:spcBef>
                <a:spcPts val="0"/>
              </a:spcBef>
              <a:buNone/>
            </a:pPr>
            <a:r>
              <a:t/>
            </a:r>
            <a:endParaRPr/>
          </a:p>
        </p:txBody>
      </p:sp>
      <p:sp>
        <p:nvSpPr>
          <p:cNvPr id="107" name="Shape 107"/>
          <p:cNvSpPr txBox="1"/>
          <p:nvPr>
            <p:ph idx="1" type="body"/>
          </p:nvPr>
        </p:nvSpPr>
        <p:spPr>
          <a:xfrm>
            <a:off x="328025" y="4163500"/>
            <a:ext cx="7415100" cy="605100"/>
          </a:xfrm>
          <a:prstGeom prst="rect">
            <a:avLst/>
          </a:prstGeom>
        </p:spPr>
        <p:txBody>
          <a:bodyPr anchorCtr="0" anchor="b" bIns="91425" lIns="91425" rIns="91425" wrap="square" tIns="91425"/>
          <a:lstStyle>
            <a:lvl1pPr lvl="0">
              <a:lnSpc>
                <a:spcPct val="100000"/>
              </a:lnSpc>
              <a:spcBef>
                <a:spcPts val="0"/>
              </a:spcBef>
              <a:spcAft>
                <a:spcPts val="0"/>
              </a:spcAft>
              <a:buSzPts val="1300"/>
              <a:buNone/>
              <a:defRPr/>
            </a:lvl1pPr>
          </a:lstStyle>
          <a:p/>
        </p:txBody>
      </p:sp>
      <p:sp>
        <p:nvSpPr>
          <p:cNvPr id="108" name="Shape 108"/>
          <p:cNvSpPr txBox="1"/>
          <p:nvPr>
            <p:ph idx="12" type="sldNum"/>
          </p:nvPr>
        </p:nvSpPr>
        <p:spPr>
          <a:xfrm>
            <a:off x="8390734" y="4543668"/>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lt1"/>
              </a:buClr>
              <a:buSzPts val="2800"/>
              <a:buFont typeface="Nunito"/>
              <a:buNone/>
              <a:defRPr sz="2800">
                <a:solidFill>
                  <a:schemeClr val="lt1"/>
                </a:solidFill>
                <a:latin typeface="Nunito"/>
                <a:ea typeface="Nunito"/>
                <a:cs typeface="Nunito"/>
                <a:sym typeface="Nunito"/>
              </a:defRPr>
            </a:lvl1pPr>
            <a:lvl2pPr lvl="1">
              <a:spcBef>
                <a:spcPts val="0"/>
              </a:spcBef>
              <a:buClr>
                <a:schemeClr val="lt1"/>
              </a:buClr>
              <a:buSzPts val="2800"/>
              <a:buFont typeface="Nunito"/>
              <a:buNone/>
              <a:defRPr sz="2800">
                <a:solidFill>
                  <a:schemeClr val="lt1"/>
                </a:solidFill>
                <a:latin typeface="Nunito"/>
                <a:ea typeface="Nunito"/>
                <a:cs typeface="Nunito"/>
                <a:sym typeface="Nunito"/>
              </a:defRPr>
            </a:lvl2pPr>
            <a:lvl3pPr lvl="2">
              <a:spcBef>
                <a:spcPts val="0"/>
              </a:spcBef>
              <a:buClr>
                <a:schemeClr val="lt1"/>
              </a:buClr>
              <a:buSzPts val="2800"/>
              <a:buFont typeface="Nunito"/>
              <a:buNone/>
              <a:defRPr sz="2800">
                <a:solidFill>
                  <a:schemeClr val="lt1"/>
                </a:solidFill>
                <a:latin typeface="Nunito"/>
                <a:ea typeface="Nunito"/>
                <a:cs typeface="Nunito"/>
                <a:sym typeface="Nunito"/>
              </a:defRPr>
            </a:lvl3pPr>
            <a:lvl4pPr lvl="3">
              <a:spcBef>
                <a:spcPts val="0"/>
              </a:spcBef>
              <a:buClr>
                <a:schemeClr val="lt1"/>
              </a:buClr>
              <a:buSzPts val="2800"/>
              <a:buFont typeface="Nunito"/>
              <a:buNone/>
              <a:defRPr sz="2800">
                <a:solidFill>
                  <a:schemeClr val="lt1"/>
                </a:solidFill>
                <a:latin typeface="Nunito"/>
                <a:ea typeface="Nunito"/>
                <a:cs typeface="Nunito"/>
                <a:sym typeface="Nunito"/>
              </a:defRPr>
            </a:lvl4pPr>
            <a:lvl5pPr lvl="4">
              <a:spcBef>
                <a:spcPts val="0"/>
              </a:spcBef>
              <a:buClr>
                <a:schemeClr val="lt1"/>
              </a:buClr>
              <a:buSzPts val="2800"/>
              <a:buFont typeface="Nunito"/>
              <a:buNone/>
              <a:defRPr sz="2800">
                <a:solidFill>
                  <a:schemeClr val="lt1"/>
                </a:solidFill>
                <a:latin typeface="Nunito"/>
                <a:ea typeface="Nunito"/>
                <a:cs typeface="Nunito"/>
                <a:sym typeface="Nunito"/>
              </a:defRPr>
            </a:lvl5pPr>
            <a:lvl6pPr lvl="5">
              <a:spcBef>
                <a:spcPts val="0"/>
              </a:spcBef>
              <a:buClr>
                <a:schemeClr val="lt1"/>
              </a:buClr>
              <a:buSzPts val="2800"/>
              <a:buFont typeface="Nunito"/>
              <a:buNone/>
              <a:defRPr sz="2800">
                <a:solidFill>
                  <a:schemeClr val="lt1"/>
                </a:solidFill>
                <a:latin typeface="Nunito"/>
                <a:ea typeface="Nunito"/>
                <a:cs typeface="Nunito"/>
                <a:sym typeface="Nunito"/>
              </a:defRPr>
            </a:lvl6pPr>
            <a:lvl7pPr lvl="6">
              <a:spcBef>
                <a:spcPts val="0"/>
              </a:spcBef>
              <a:buClr>
                <a:schemeClr val="lt1"/>
              </a:buClr>
              <a:buSzPts val="2800"/>
              <a:buFont typeface="Nunito"/>
              <a:buNone/>
              <a:defRPr sz="2800">
                <a:solidFill>
                  <a:schemeClr val="lt1"/>
                </a:solidFill>
                <a:latin typeface="Nunito"/>
                <a:ea typeface="Nunito"/>
                <a:cs typeface="Nunito"/>
                <a:sym typeface="Nunito"/>
              </a:defRPr>
            </a:lvl7pPr>
            <a:lvl8pPr lvl="7">
              <a:spcBef>
                <a:spcPts val="0"/>
              </a:spcBef>
              <a:buClr>
                <a:schemeClr val="lt1"/>
              </a:buClr>
              <a:buSzPts val="2800"/>
              <a:buFont typeface="Nunito"/>
              <a:buNone/>
              <a:defRPr sz="2800">
                <a:solidFill>
                  <a:schemeClr val="lt1"/>
                </a:solidFill>
                <a:latin typeface="Nunito"/>
                <a:ea typeface="Nunito"/>
                <a:cs typeface="Nunito"/>
                <a:sym typeface="Nunito"/>
              </a:defRPr>
            </a:lvl8pPr>
            <a:lvl9pPr lvl="8">
              <a:spcBef>
                <a:spcPts val="0"/>
              </a:spcBef>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Shape 7"/>
          <p:cNvSpPr txBox="1"/>
          <p:nvPr>
            <p:ph idx="1" type="body"/>
          </p:nvPr>
        </p:nvSpPr>
        <p:spPr>
          <a:xfrm>
            <a:off x="311700" y="1152475"/>
            <a:ext cx="8520600" cy="33912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ts val="1300"/>
              <a:buFont typeface="Calibri"/>
              <a:buChar char="●"/>
              <a:defRPr sz="1300">
                <a:solidFill>
                  <a:schemeClr val="dk2"/>
                </a:solidFill>
                <a:latin typeface="Calibri"/>
                <a:ea typeface="Calibri"/>
                <a:cs typeface="Calibri"/>
                <a:sym typeface="Calibri"/>
              </a:defRPr>
            </a:lvl1pPr>
            <a:lvl2pPr lvl="1">
              <a:lnSpc>
                <a:spcPct val="115000"/>
              </a:lnSpc>
              <a:spcBef>
                <a:spcPts val="0"/>
              </a:spcBef>
              <a:spcAft>
                <a:spcPts val="1600"/>
              </a:spcAft>
              <a:buClr>
                <a:schemeClr val="dk2"/>
              </a:buClr>
              <a:buSzPts val="1100"/>
              <a:buFont typeface="Calibri"/>
              <a:buChar char="○"/>
              <a:defRPr sz="1100">
                <a:solidFill>
                  <a:schemeClr val="dk2"/>
                </a:solidFill>
                <a:latin typeface="Calibri"/>
                <a:ea typeface="Calibri"/>
                <a:cs typeface="Calibri"/>
                <a:sym typeface="Calibri"/>
              </a:defRPr>
            </a:lvl2pPr>
            <a:lvl3pPr lvl="2">
              <a:lnSpc>
                <a:spcPct val="115000"/>
              </a:lnSpc>
              <a:spcBef>
                <a:spcPts val="0"/>
              </a:spcBef>
              <a:spcAft>
                <a:spcPts val="1600"/>
              </a:spcAft>
              <a:buClr>
                <a:schemeClr val="dk2"/>
              </a:buClr>
              <a:buSzPts val="1100"/>
              <a:buFont typeface="Calibri"/>
              <a:buChar char="■"/>
              <a:defRPr sz="1100">
                <a:solidFill>
                  <a:schemeClr val="dk2"/>
                </a:solidFill>
                <a:latin typeface="Calibri"/>
                <a:ea typeface="Calibri"/>
                <a:cs typeface="Calibri"/>
                <a:sym typeface="Calibri"/>
              </a:defRPr>
            </a:lvl3pPr>
            <a:lvl4pPr lvl="3">
              <a:lnSpc>
                <a:spcPct val="115000"/>
              </a:lnSpc>
              <a:spcBef>
                <a:spcPts val="0"/>
              </a:spcBef>
              <a:spcAft>
                <a:spcPts val="1600"/>
              </a:spcAft>
              <a:buClr>
                <a:schemeClr val="dk2"/>
              </a:buClr>
              <a:buSzPts val="1100"/>
              <a:buFont typeface="Calibri"/>
              <a:buChar char="●"/>
              <a:defRPr sz="1100">
                <a:solidFill>
                  <a:schemeClr val="dk2"/>
                </a:solidFill>
                <a:latin typeface="Calibri"/>
                <a:ea typeface="Calibri"/>
                <a:cs typeface="Calibri"/>
                <a:sym typeface="Calibri"/>
              </a:defRPr>
            </a:lvl4pPr>
            <a:lvl5pPr lvl="4">
              <a:lnSpc>
                <a:spcPct val="115000"/>
              </a:lnSpc>
              <a:spcBef>
                <a:spcPts val="0"/>
              </a:spcBef>
              <a:spcAft>
                <a:spcPts val="1600"/>
              </a:spcAft>
              <a:buClr>
                <a:schemeClr val="dk2"/>
              </a:buClr>
              <a:buSzPts val="1100"/>
              <a:buFont typeface="Calibri"/>
              <a:buChar char="○"/>
              <a:defRPr sz="1100">
                <a:solidFill>
                  <a:schemeClr val="dk2"/>
                </a:solidFill>
                <a:latin typeface="Calibri"/>
                <a:ea typeface="Calibri"/>
                <a:cs typeface="Calibri"/>
                <a:sym typeface="Calibri"/>
              </a:defRPr>
            </a:lvl5pPr>
            <a:lvl6pPr lvl="5">
              <a:lnSpc>
                <a:spcPct val="115000"/>
              </a:lnSpc>
              <a:spcBef>
                <a:spcPts val="0"/>
              </a:spcBef>
              <a:spcAft>
                <a:spcPts val="1600"/>
              </a:spcAft>
              <a:buClr>
                <a:schemeClr val="dk2"/>
              </a:buClr>
              <a:buSzPts val="1100"/>
              <a:buFont typeface="Calibri"/>
              <a:buChar char="■"/>
              <a:defRPr sz="1100">
                <a:solidFill>
                  <a:schemeClr val="dk2"/>
                </a:solidFill>
                <a:latin typeface="Calibri"/>
                <a:ea typeface="Calibri"/>
                <a:cs typeface="Calibri"/>
                <a:sym typeface="Calibri"/>
              </a:defRPr>
            </a:lvl6pPr>
            <a:lvl7pPr lvl="6">
              <a:lnSpc>
                <a:spcPct val="115000"/>
              </a:lnSpc>
              <a:spcBef>
                <a:spcPts val="0"/>
              </a:spcBef>
              <a:spcAft>
                <a:spcPts val="1600"/>
              </a:spcAft>
              <a:buClr>
                <a:schemeClr val="dk2"/>
              </a:buClr>
              <a:buSzPts val="1100"/>
              <a:buFont typeface="Calibri"/>
              <a:buChar char="●"/>
              <a:defRPr sz="1100">
                <a:solidFill>
                  <a:schemeClr val="dk2"/>
                </a:solidFill>
                <a:latin typeface="Calibri"/>
                <a:ea typeface="Calibri"/>
                <a:cs typeface="Calibri"/>
                <a:sym typeface="Calibri"/>
              </a:defRPr>
            </a:lvl7pPr>
            <a:lvl8pPr lvl="7">
              <a:lnSpc>
                <a:spcPct val="115000"/>
              </a:lnSpc>
              <a:spcBef>
                <a:spcPts val="0"/>
              </a:spcBef>
              <a:spcAft>
                <a:spcPts val="1600"/>
              </a:spcAft>
              <a:buClr>
                <a:schemeClr val="dk2"/>
              </a:buClr>
              <a:buSzPts val="1100"/>
              <a:buFont typeface="Calibri"/>
              <a:buChar char="○"/>
              <a:defRPr sz="1100">
                <a:solidFill>
                  <a:schemeClr val="dk2"/>
                </a:solidFill>
                <a:latin typeface="Calibri"/>
                <a:ea typeface="Calibri"/>
                <a:cs typeface="Calibri"/>
                <a:sym typeface="Calibri"/>
              </a:defRPr>
            </a:lvl8pPr>
            <a:lvl9pPr lvl="8">
              <a:lnSpc>
                <a:spcPct val="115000"/>
              </a:lnSpc>
              <a:spcBef>
                <a:spcPts val="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Shape 8"/>
          <p:cNvSpPr txBox="1"/>
          <p:nvPr>
            <p:ph idx="12" type="sldNum"/>
          </p:nvPr>
        </p:nvSpPr>
        <p:spPr>
          <a:xfrm>
            <a:off x="8390734" y="4543668"/>
            <a:ext cx="548700" cy="393600"/>
          </a:xfrm>
          <a:prstGeom prst="rect">
            <a:avLst/>
          </a:prstGeom>
          <a:noFill/>
          <a:ln>
            <a:noFill/>
          </a:ln>
        </p:spPr>
        <p:txBody>
          <a:bodyPr anchorCtr="0" anchor="ctr" bIns="91425" lIns="91425" rIns="91425" wrap="square" tIns="91425">
            <a:noAutofit/>
          </a:bodyPr>
          <a:lstStyle/>
          <a:p>
            <a:pPr indent="0" lvl="0" marL="0" algn="r">
              <a:spcBef>
                <a:spcPts val="0"/>
              </a:spcBef>
              <a:buNone/>
            </a:pPr>
            <a:fld id="{00000000-1234-1234-1234-123412341234}" type="slidenum">
              <a:rPr lang="en" sz="1000">
                <a:solidFill>
                  <a:schemeClr val="dk2"/>
                </a:solidFill>
                <a:latin typeface="Nunito"/>
                <a:ea typeface="Nunito"/>
                <a:cs typeface="Nunito"/>
                <a:sym typeface="Nuni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ctrTitle"/>
          </p:nvPr>
        </p:nvSpPr>
        <p:spPr>
          <a:xfrm>
            <a:off x="486150" y="1489050"/>
            <a:ext cx="8171700" cy="2165400"/>
          </a:xfrm>
          <a:prstGeom prst="rect">
            <a:avLst/>
          </a:prstGeom>
        </p:spPr>
        <p:txBody>
          <a:bodyPr anchorCtr="0" anchor="ctr" bIns="91425" lIns="91425" rIns="91425" wrap="square" tIns="91425">
            <a:noAutofit/>
          </a:bodyPr>
          <a:lstStyle/>
          <a:p>
            <a:pPr indent="0" lvl="0" marL="0">
              <a:spcBef>
                <a:spcPts val="0"/>
              </a:spcBef>
              <a:buNone/>
            </a:pPr>
            <a:r>
              <a:rPr lang="en" sz="9600">
                <a:solidFill>
                  <a:srgbClr val="000000"/>
                </a:solidFill>
                <a:latin typeface="Indie Flower"/>
                <a:ea typeface="Indie Flower"/>
                <a:cs typeface="Indie Flower"/>
                <a:sym typeface="Indie Flower"/>
              </a:rPr>
              <a:t>School Lunches </a:t>
            </a:r>
          </a:p>
        </p:txBody>
      </p:sp>
      <p:sp>
        <p:nvSpPr>
          <p:cNvPr id="129" name="Shape 129"/>
          <p:cNvSpPr txBox="1"/>
          <p:nvPr>
            <p:ph idx="1" type="subTitle"/>
          </p:nvPr>
        </p:nvSpPr>
        <p:spPr>
          <a:xfrm>
            <a:off x="3146250" y="3381775"/>
            <a:ext cx="2851500" cy="695400"/>
          </a:xfrm>
          <a:prstGeom prst="rect">
            <a:avLst/>
          </a:prstGeom>
        </p:spPr>
        <p:txBody>
          <a:bodyPr anchorCtr="0" anchor="t" bIns="91425" lIns="91425" rIns="91425" wrap="square" tIns="91425">
            <a:noAutofit/>
          </a:bodyPr>
          <a:lstStyle/>
          <a:p>
            <a:pPr indent="0" lvl="0" marL="0">
              <a:spcBef>
                <a:spcPts val="0"/>
              </a:spcBef>
              <a:buNone/>
            </a:pPr>
            <a:r>
              <a:rPr lang="en" sz="3000">
                <a:solidFill>
                  <a:srgbClr val="000000"/>
                </a:solidFill>
              </a:rPr>
              <a:t>Daesha Santos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819150" y="783150"/>
            <a:ext cx="7505700" cy="954600"/>
          </a:xfrm>
          <a:prstGeom prst="rect">
            <a:avLst/>
          </a:prstGeom>
        </p:spPr>
        <p:txBody>
          <a:bodyPr anchorCtr="0" anchor="t" bIns="91425" lIns="91425" rIns="91425" wrap="square" tIns="91425">
            <a:noAutofit/>
          </a:bodyPr>
          <a:lstStyle/>
          <a:p>
            <a:pPr indent="0" lvl="0" marL="0" rtl="0">
              <a:lnSpc>
                <a:spcPct val="115000"/>
              </a:lnSpc>
              <a:spcBef>
                <a:spcPts val="0"/>
              </a:spcBef>
              <a:spcAft>
                <a:spcPts val="1600"/>
              </a:spcAft>
              <a:buNone/>
            </a:pPr>
            <a:r>
              <a:rPr b="1" i="1" lang="en" sz="1800" u="sng">
                <a:solidFill>
                  <a:schemeClr val="dk2"/>
                </a:solidFill>
              </a:rPr>
              <a:t>Research Question:</a:t>
            </a:r>
            <a:r>
              <a:rPr lang="en" sz="1800">
                <a:solidFill>
                  <a:schemeClr val="dk2"/>
                </a:solidFill>
              </a:rPr>
              <a:t> How do children who skip lunch meals behave differently than those students who eat meals and behave properly?</a:t>
            </a:r>
          </a:p>
        </p:txBody>
      </p:sp>
      <p:sp>
        <p:nvSpPr>
          <p:cNvPr id="135" name="Shape 135"/>
          <p:cNvSpPr txBox="1"/>
          <p:nvPr>
            <p:ph idx="1" type="body"/>
          </p:nvPr>
        </p:nvSpPr>
        <p:spPr>
          <a:xfrm>
            <a:off x="819150" y="2106725"/>
            <a:ext cx="7505700" cy="1304400"/>
          </a:xfrm>
          <a:prstGeom prst="rect">
            <a:avLst/>
          </a:prstGeom>
        </p:spPr>
        <p:txBody>
          <a:bodyPr anchorCtr="0" anchor="t" bIns="91425" lIns="91425" rIns="91425" wrap="square" tIns="91425">
            <a:noAutofit/>
          </a:bodyPr>
          <a:lstStyle/>
          <a:p>
            <a:pPr indent="0" lvl="0" marL="0">
              <a:spcBef>
                <a:spcPts val="0"/>
              </a:spcBef>
              <a:buNone/>
            </a:pPr>
            <a:r>
              <a:rPr b="1" lang="en" sz="1800" u="sng">
                <a:latin typeface="Nunito"/>
                <a:ea typeface="Nunito"/>
                <a:cs typeface="Nunito"/>
                <a:sym typeface="Nunito"/>
              </a:rPr>
              <a:t>Intro:</a:t>
            </a:r>
            <a:r>
              <a:rPr lang="en" sz="1800">
                <a:latin typeface="Nunito"/>
                <a:ea typeface="Nunito"/>
                <a:cs typeface="Nunito"/>
                <a:sym typeface="Nunito"/>
              </a:rPr>
              <a:t> School lunches have been a nationwide discussion. Different school districts have improved on what is served to the students, whether or not they like the sound or looks of it. How do we treat our school lunches from where we come from?</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582600" y="729750"/>
            <a:ext cx="1978800" cy="601200"/>
          </a:xfrm>
          <a:prstGeom prst="rect">
            <a:avLst/>
          </a:prstGeom>
        </p:spPr>
        <p:txBody>
          <a:bodyPr anchorCtr="0" anchor="t" bIns="91425" lIns="91425" rIns="91425" wrap="square" tIns="91425">
            <a:noAutofit/>
          </a:bodyPr>
          <a:lstStyle/>
          <a:p>
            <a:pPr indent="0" lvl="0" marL="0">
              <a:spcBef>
                <a:spcPts val="0"/>
              </a:spcBef>
              <a:buNone/>
            </a:pPr>
            <a:r>
              <a:rPr lang="en" sz="3600">
                <a:solidFill>
                  <a:srgbClr val="000000"/>
                </a:solidFill>
              </a:rPr>
              <a:t>Sources</a:t>
            </a:r>
          </a:p>
        </p:txBody>
      </p:sp>
      <p:sp>
        <p:nvSpPr>
          <p:cNvPr id="141" name="Shape 141"/>
          <p:cNvSpPr txBox="1"/>
          <p:nvPr>
            <p:ph idx="1" type="body"/>
          </p:nvPr>
        </p:nvSpPr>
        <p:spPr>
          <a:xfrm>
            <a:off x="859650" y="1639150"/>
            <a:ext cx="7424700" cy="2174400"/>
          </a:xfrm>
          <a:prstGeom prst="rect">
            <a:avLst/>
          </a:prstGeom>
        </p:spPr>
        <p:txBody>
          <a:bodyPr anchorCtr="0" anchor="t" bIns="91425" lIns="91425" rIns="91425" wrap="square" tIns="91425">
            <a:noAutofit/>
          </a:bodyPr>
          <a:lstStyle/>
          <a:p>
            <a:pPr indent="0" lvl="0" marL="0" rtl="0">
              <a:lnSpc>
                <a:spcPct val="100000"/>
              </a:lnSpc>
              <a:spcBef>
                <a:spcPts val="0"/>
              </a:spcBef>
              <a:buNone/>
            </a:pPr>
            <a:r>
              <a:rPr b="1" i="1" lang="en" sz="1800" u="sng">
                <a:latin typeface="Nunito"/>
                <a:ea typeface="Nunito"/>
                <a:cs typeface="Nunito"/>
                <a:sym typeface="Nunito"/>
              </a:rPr>
              <a:t>Primary Source:</a:t>
            </a:r>
          </a:p>
          <a:p>
            <a:pPr indent="-342900" lvl="0" marL="457200" rtl="0">
              <a:lnSpc>
                <a:spcPct val="100000"/>
              </a:lnSpc>
              <a:spcBef>
                <a:spcPts val="0"/>
              </a:spcBef>
              <a:spcAft>
                <a:spcPts val="0"/>
              </a:spcAft>
              <a:buSzPts val="1800"/>
              <a:buFont typeface="Nunito"/>
              <a:buChar char="●"/>
            </a:pPr>
            <a:r>
              <a:rPr lang="en" sz="1800">
                <a:latin typeface="Nunito"/>
                <a:ea typeface="Nunito"/>
                <a:cs typeface="Nunito"/>
                <a:sym typeface="Nunito"/>
              </a:rPr>
              <a:t>Online Research (at home or NMC Tinian Library)</a:t>
            </a:r>
          </a:p>
          <a:p>
            <a:pPr indent="-342900" lvl="0" marL="457200" rtl="0">
              <a:lnSpc>
                <a:spcPct val="100000"/>
              </a:lnSpc>
              <a:spcBef>
                <a:spcPts val="0"/>
              </a:spcBef>
              <a:buSzPts val="1800"/>
              <a:buFont typeface="Nunito"/>
              <a:buChar char="●"/>
            </a:pPr>
            <a:r>
              <a:rPr lang="en" sz="1800">
                <a:latin typeface="Nunito"/>
                <a:ea typeface="Nunito"/>
                <a:cs typeface="Nunito"/>
                <a:sym typeface="Nunito"/>
              </a:rPr>
              <a:t>Graphs </a:t>
            </a:r>
          </a:p>
          <a:p>
            <a:pPr indent="0" lvl="0" marL="0" rtl="0">
              <a:lnSpc>
                <a:spcPct val="100000"/>
              </a:lnSpc>
              <a:spcBef>
                <a:spcPts val="0"/>
              </a:spcBef>
              <a:buNone/>
            </a:pPr>
            <a:r>
              <a:rPr b="1" i="1" lang="en" sz="1800" u="sng">
                <a:latin typeface="Nunito"/>
                <a:ea typeface="Nunito"/>
                <a:cs typeface="Nunito"/>
                <a:sym typeface="Nunito"/>
              </a:rPr>
              <a:t>Secondary Source:</a:t>
            </a:r>
          </a:p>
          <a:p>
            <a:pPr indent="-342900" lvl="0" marL="457200" rtl="0">
              <a:lnSpc>
                <a:spcPct val="100000"/>
              </a:lnSpc>
              <a:spcBef>
                <a:spcPts val="0"/>
              </a:spcBef>
              <a:spcAft>
                <a:spcPts val="0"/>
              </a:spcAft>
              <a:buSzPts val="1800"/>
              <a:buFont typeface="Nunito"/>
              <a:buChar char="●"/>
            </a:pPr>
            <a:r>
              <a:rPr lang="en" sz="1800">
                <a:latin typeface="Nunito"/>
                <a:ea typeface="Nunito"/>
                <a:cs typeface="Nunito"/>
                <a:sym typeface="Nunito"/>
              </a:rPr>
              <a:t>Articles </a:t>
            </a:r>
          </a:p>
          <a:p>
            <a:pPr indent="-342900" lvl="0" marL="457200" rtl="0">
              <a:lnSpc>
                <a:spcPct val="100000"/>
              </a:lnSpc>
              <a:spcBef>
                <a:spcPts val="0"/>
              </a:spcBef>
              <a:buSzPts val="1800"/>
              <a:buFont typeface="Nunito"/>
              <a:buChar char="●"/>
            </a:pPr>
            <a:r>
              <a:rPr lang="en" sz="1800">
                <a:latin typeface="Nunito"/>
                <a:ea typeface="Nunito"/>
                <a:cs typeface="Nunito"/>
                <a:sym typeface="Nunito"/>
              </a:rPr>
              <a:t>Posts </a:t>
            </a:r>
          </a:p>
          <a:p>
            <a:pPr indent="0" lvl="0" marL="0" rtl="0">
              <a:spcBef>
                <a:spcPts val="0"/>
              </a:spcBef>
              <a:buNone/>
            </a:pPr>
            <a:r>
              <a:t/>
            </a:r>
            <a:endParaRPr b="1" i="1" u="sng"/>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3684900" y="444525"/>
            <a:ext cx="1774200" cy="954600"/>
          </a:xfrm>
          <a:prstGeom prst="rect">
            <a:avLst/>
          </a:prstGeom>
        </p:spPr>
        <p:txBody>
          <a:bodyPr anchorCtr="0" anchor="t" bIns="91425" lIns="91425" rIns="91425" wrap="square" tIns="91425">
            <a:noAutofit/>
          </a:bodyPr>
          <a:lstStyle/>
          <a:p>
            <a:pPr indent="0" lvl="0" marL="0">
              <a:spcBef>
                <a:spcPts val="0"/>
              </a:spcBef>
              <a:buNone/>
            </a:pPr>
            <a:r>
              <a:rPr lang="en" sz="3600">
                <a:solidFill>
                  <a:srgbClr val="000000"/>
                </a:solidFill>
              </a:rPr>
              <a:t>Survey</a:t>
            </a:r>
          </a:p>
        </p:txBody>
      </p:sp>
      <p:sp>
        <p:nvSpPr>
          <p:cNvPr id="147" name="Shape 147"/>
          <p:cNvSpPr txBox="1"/>
          <p:nvPr>
            <p:ph idx="1" type="body"/>
          </p:nvPr>
        </p:nvSpPr>
        <p:spPr>
          <a:xfrm>
            <a:off x="819150" y="1586300"/>
            <a:ext cx="7505700" cy="2448000"/>
          </a:xfrm>
          <a:prstGeom prst="rect">
            <a:avLst/>
          </a:prstGeom>
        </p:spPr>
        <p:txBody>
          <a:bodyPr anchorCtr="0" anchor="t" bIns="91425" lIns="91425" rIns="91425" wrap="square" tIns="91425">
            <a:noAutofit/>
          </a:bodyPr>
          <a:lstStyle/>
          <a:p>
            <a:pPr indent="0" lvl="0" marL="0">
              <a:spcBef>
                <a:spcPts val="0"/>
              </a:spcBef>
              <a:buNone/>
            </a:pPr>
            <a:r>
              <a:rPr b="1" i="1" lang="en" sz="1800" u="sng">
                <a:latin typeface="Nunito"/>
                <a:ea typeface="Nunito"/>
                <a:cs typeface="Nunito"/>
                <a:sym typeface="Nunito"/>
              </a:rPr>
              <a:t>Who:</a:t>
            </a:r>
            <a:r>
              <a:rPr lang="en" sz="1800">
                <a:latin typeface="Nunito"/>
                <a:ea typeface="Nunito"/>
                <a:cs typeface="Nunito"/>
                <a:sym typeface="Nunito"/>
              </a:rPr>
              <a:t> Elementary and high school students</a:t>
            </a:r>
          </a:p>
          <a:p>
            <a:pPr indent="0" lvl="0" marL="0">
              <a:spcBef>
                <a:spcPts val="0"/>
              </a:spcBef>
              <a:buNone/>
            </a:pPr>
            <a:r>
              <a:rPr b="1" i="1" lang="en" sz="1800" u="sng">
                <a:latin typeface="Nunito"/>
                <a:ea typeface="Nunito"/>
                <a:cs typeface="Nunito"/>
                <a:sym typeface="Nunito"/>
              </a:rPr>
              <a:t>When: </a:t>
            </a:r>
            <a:r>
              <a:rPr lang="en" sz="1800">
                <a:latin typeface="Nunito"/>
                <a:ea typeface="Nunito"/>
                <a:cs typeface="Nunito"/>
                <a:sym typeface="Nunito"/>
              </a:rPr>
              <a:t>September 19, 2017</a:t>
            </a:r>
          </a:p>
          <a:p>
            <a:pPr indent="0" lvl="0" marL="0">
              <a:spcBef>
                <a:spcPts val="0"/>
              </a:spcBef>
              <a:buNone/>
            </a:pPr>
            <a:r>
              <a:rPr b="1" i="1" lang="en" sz="1800" u="sng">
                <a:latin typeface="Nunito"/>
                <a:ea typeface="Nunito"/>
                <a:cs typeface="Nunito"/>
                <a:sym typeface="Nunito"/>
              </a:rPr>
              <a:t>Where:</a:t>
            </a:r>
            <a:r>
              <a:rPr lang="en" sz="1800">
                <a:latin typeface="Nunito"/>
                <a:ea typeface="Nunito"/>
                <a:cs typeface="Nunito"/>
                <a:sym typeface="Nunito"/>
              </a:rPr>
              <a:t> PSS Cafeteria and TJSHS Cafeteria </a:t>
            </a:r>
          </a:p>
          <a:p>
            <a:pPr indent="0" lvl="0" marL="0">
              <a:spcBef>
                <a:spcPts val="0"/>
              </a:spcBef>
              <a:buNone/>
            </a:pPr>
            <a:r>
              <a:rPr b="1" i="1" lang="en" sz="1800" u="sng">
                <a:latin typeface="Nunito"/>
                <a:ea typeface="Nunito"/>
                <a:cs typeface="Nunito"/>
                <a:sym typeface="Nunito"/>
              </a:rPr>
              <a:t>What:</a:t>
            </a:r>
            <a:r>
              <a:rPr lang="en" sz="1800">
                <a:latin typeface="Nunito"/>
                <a:ea typeface="Nunito"/>
                <a:cs typeface="Nunito"/>
                <a:sym typeface="Nunito"/>
              </a:rPr>
              <a:t> Accomplish survey </a:t>
            </a:r>
          </a:p>
          <a:p>
            <a:pPr indent="0" lvl="0" marL="0">
              <a:spcBef>
                <a:spcPts val="0"/>
              </a:spcBef>
              <a:buNone/>
            </a:pPr>
            <a:r>
              <a:rPr b="1" i="1" lang="en" sz="1800" u="sng">
                <a:latin typeface="Nunito"/>
                <a:ea typeface="Nunito"/>
                <a:cs typeface="Nunito"/>
                <a:sym typeface="Nunito"/>
              </a:rPr>
              <a:t>Why:</a:t>
            </a:r>
            <a:r>
              <a:rPr lang="en" sz="1800">
                <a:latin typeface="Nunito"/>
                <a:ea typeface="Nunito"/>
                <a:cs typeface="Nunito"/>
                <a:sym typeface="Nunito"/>
              </a:rPr>
              <a:t> Considering other’s opinions for my research proposal essay </a:t>
            </a:r>
          </a:p>
          <a:p>
            <a:pPr indent="0" lvl="0" marL="0">
              <a:spcBef>
                <a:spcPts val="0"/>
              </a:spcBef>
              <a:buNone/>
            </a:pPr>
            <a:r>
              <a:rPr b="1" i="1" lang="en" sz="1800" u="sng">
                <a:latin typeface="Nunito"/>
                <a:ea typeface="Nunito"/>
                <a:cs typeface="Nunito"/>
                <a:sym typeface="Nunito"/>
              </a:rPr>
              <a:t>How: </a:t>
            </a:r>
            <a:r>
              <a:rPr lang="en" sz="1800">
                <a:latin typeface="Nunito"/>
                <a:ea typeface="Nunito"/>
                <a:cs typeface="Nunito"/>
                <a:sym typeface="Nunito"/>
              </a:rPr>
              <a:t>Gather and carry out survey in two areas in a calmy manner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graphicFrame>
        <p:nvGraphicFramePr>
          <p:cNvPr id="152" name="Shape 152"/>
          <p:cNvGraphicFramePr/>
          <p:nvPr/>
        </p:nvGraphicFramePr>
        <p:xfrm>
          <a:off x="952500" y="1420475"/>
          <a:ext cx="3000000" cy="3000000"/>
        </p:xfrm>
        <a:graphic>
          <a:graphicData uri="http://schemas.openxmlformats.org/drawingml/2006/table">
            <a:tbl>
              <a:tblPr>
                <a:noFill/>
                <a:tableStyleId>{55DB8C62-3BAC-492C-AE5B-29D689C451ED}</a:tableStyleId>
              </a:tblPr>
              <a:tblGrid>
                <a:gridCol w="3619500"/>
                <a:gridCol w="3619500"/>
              </a:tblGrid>
              <a:tr h="584475">
                <a:tc>
                  <a:txBody>
                    <a:bodyPr>
                      <a:noAutofit/>
                    </a:bodyPr>
                    <a:lstStyle/>
                    <a:p>
                      <a:pPr indent="0" lvl="0" marL="0">
                        <a:spcBef>
                          <a:spcPts val="0"/>
                        </a:spcBef>
                        <a:buNone/>
                      </a:pPr>
                      <a:r>
                        <a:rPr lang="en">
                          <a:latin typeface="Nunito"/>
                          <a:ea typeface="Nunito"/>
                          <a:cs typeface="Nunito"/>
                          <a:sym typeface="Nunito"/>
                        </a:rPr>
                        <a:t>September 18- September 24</a:t>
                      </a:r>
                    </a:p>
                  </a:txBody>
                  <a:tcPr marT="91425" marB="91425" marR="91425" marL="91425"/>
                </a:tc>
                <a:tc>
                  <a:txBody>
                    <a:bodyPr>
                      <a:noAutofit/>
                    </a:bodyPr>
                    <a:lstStyle/>
                    <a:p>
                      <a:pPr indent="0" lvl="0" marL="0">
                        <a:spcBef>
                          <a:spcPts val="0"/>
                        </a:spcBef>
                        <a:buNone/>
                      </a:pPr>
                      <a:r>
                        <a:rPr lang="en"/>
                        <a:t>Make survey and accomplish it </a:t>
                      </a:r>
                    </a:p>
                  </a:txBody>
                  <a:tcPr marT="91425" marB="91425" marR="91425" marL="91425"/>
                </a:tc>
              </a:tr>
              <a:tr h="584475">
                <a:tc>
                  <a:txBody>
                    <a:bodyPr>
                      <a:noAutofit/>
                    </a:bodyPr>
                    <a:lstStyle/>
                    <a:p>
                      <a:pPr indent="0" lvl="0" marL="0">
                        <a:spcBef>
                          <a:spcPts val="0"/>
                        </a:spcBef>
                        <a:buNone/>
                      </a:pPr>
                      <a:r>
                        <a:rPr lang="en">
                          <a:latin typeface="Nunito"/>
                          <a:ea typeface="Nunito"/>
                          <a:cs typeface="Nunito"/>
                          <a:sym typeface="Nunito"/>
                        </a:rPr>
                        <a:t>September 25- October 1</a:t>
                      </a:r>
                    </a:p>
                  </a:txBody>
                  <a:tcPr marT="91425" marB="91425" marR="91425" marL="91425"/>
                </a:tc>
                <a:tc>
                  <a:txBody>
                    <a:bodyPr>
                      <a:noAutofit/>
                    </a:bodyPr>
                    <a:lstStyle/>
                    <a:p>
                      <a:pPr indent="0" lvl="0" marL="0">
                        <a:spcBef>
                          <a:spcPts val="0"/>
                        </a:spcBef>
                        <a:buNone/>
                      </a:pPr>
                      <a:r>
                        <a:rPr lang="en"/>
                        <a:t>Compute surveys </a:t>
                      </a:r>
                    </a:p>
                  </a:txBody>
                  <a:tcPr marT="91425" marB="91425" marR="91425" marL="91425"/>
                </a:tc>
              </a:tr>
              <a:tr h="584475">
                <a:tc>
                  <a:txBody>
                    <a:bodyPr>
                      <a:noAutofit/>
                    </a:bodyPr>
                    <a:lstStyle/>
                    <a:p>
                      <a:pPr indent="0" lvl="0" marL="0">
                        <a:spcBef>
                          <a:spcPts val="0"/>
                        </a:spcBef>
                        <a:buNone/>
                      </a:pPr>
                      <a:r>
                        <a:rPr lang="en">
                          <a:latin typeface="Nunito"/>
                          <a:ea typeface="Nunito"/>
                          <a:cs typeface="Nunito"/>
                          <a:sym typeface="Nunito"/>
                        </a:rPr>
                        <a:t>October 2- October 8 </a:t>
                      </a:r>
                    </a:p>
                  </a:txBody>
                  <a:tcPr marT="91425" marB="91425" marR="91425" marL="91425"/>
                </a:tc>
                <a:tc>
                  <a:txBody>
                    <a:bodyPr>
                      <a:noAutofit/>
                    </a:bodyPr>
                    <a:lstStyle/>
                    <a:p>
                      <a:pPr indent="0" lvl="0" marL="0">
                        <a:spcBef>
                          <a:spcPts val="0"/>
                        </a:spcBef>
                        <a:buNone/>
                      </a:pPr>
                      <a:r>
                        <a:rPr lang="en"/>
                        <a:t>Form a argumentative/persuasive essay first draft and post by the end of the week</a:t>
                      </a:r>
                    </a:p>
                  </a:txBody>
                  <a:tcPr marT="91425" marB="91425" marR="91425" marL="91425"/>
                </a:tc>
              </a:tr>
              <a:tr h="584475">
                <a:tc>
                  <a:txBody>
                    <a:bodyPr>
                      <a:noAutofit/>
                    </a:bodyPr>
                    <a:lstStyle/>
                    <a:p>
                      <a:pPr indent="0" lvl="0" marL="0">
                        <a:spcBef>
                          <a:spcPts val="0"/>
                        </a:spcBef>
                        <a:buNone/>
                      </a:pPr>
                      <a:r>
                        <a:rPr lang="en">
                          <a:latin typeface="Nunito"/>
                          <a:ea typeface="Nunito"/>
                          <a:cs typeface="Nunito"/>
                          <a:sym typeface="Nunito"/>
                        </a:rPr>
                        <a:t>October 9- October 15</a:t>
                      </a:r>
                    </a:p>
                  </a:txBody>
                  <a:tcPr marT="91425" marB="91425" marR="91425" marL="91425"/>
                </a:tc>
                <a:tc>
                  <a:txBody>
                    <a:bodyPr>
                      <a:noAutofit/>
                    </a:bodyPr>
                    <a:lstStyle/>
                    <a:p>
                      <a:pPr indent="0" lvl="0" marL="0">
                        <a:spcBef>
                          <a:spcPts val="0"/>
                        </a:spcBef>
                        <a:buNone/>
                      </a:pPr>
                      <a:r>
                        <a:rPr lang="en"/>
                        <a:t>Reflect on past week’s activities and include all in one paper </a:t>
                      </a:r>
                    </a:p>
                  </a:txBody>
                  <a:tcPr marT="91425" marB="91425" marR="91425" marL="91425"/>
                </a:tc>
              </a:tr>
              <a:tr h="584475">
                <a:tc>
                  <a:txBody>
                    <a:bodyPr>
                      <a:noAutofit/>
                    </a:bodyPr>
                    <a:lstStyle/>
                    <a:p>
                      <a:pPr indent="0" lvl="0" marL="0">
                        <a:spcBef>
                          <a:spcPts val="0"/>
                        </a:spcBef>
                        <a:buNone/>
                      </a:pPr>
                      <a:r>
                        <a:rPr lang="en">
                          <a:latin typeface="Nunito"/>
                          <a:ea typeface="Nunito"/>
                          <a:cs typeface="Nunito"/>
                          <a:sym typeface="Nunito"/>
                        </a:rPr>
                        <a:t>October 16- October 22</a:t>
                      </a:r>
                    </a:p>
                  </a:txBody>
                  <a:tcPr marT="91425" marB="91425" marR="91425" marL="91425"/>
                </a:tc>
                <a:tc>
                  <a:txBody>
                    <a:bodyPr>
                      <a:noAutofit/>
                    </a:bodyPr>
                    <a:lstStyle/>
                    <a:p>
                      <a:pPr indent="0" lvl="0" marL="0">
                        <a:spcBef>
                          <a:spcPts val="0"/>
                        </a:spcBef>
                        <a:buNone/>
                      </a:pPr>
                      <a:r>
                        <a:rPr lang="en"/>
                        <a:t>Conclude essay and finalize </a:t>
                      </a:r>
                    </a:p>
                  </a:txBody>
                  <a:tcPr marT="91425" marB="91425" marR="91425" marL="91425"/>
                </a:tc>
              </a:tr>
            </a:tbl>
          </a:graphicData>
        </a:graphic>
      </p:graphicFrame>
      <p:sp>
        <p:nvSpPr>
          <p:cNvPr id="153" name="Shape 153"/>
          <p:cNvSpPr txBox="1"/>
          <p:nvPr/>
        </p:nvSpPr>
        <p:spPr>
          <a:xfrm>
            <a:off x="3417900" y="466600"/>
            <a:ext cx="2308200" cy="543600"/>
          </a:xfrm>
          <a:prstGeom prst="rect">
            <a:avLst/>
          </a:prstGeom>
          <a:noFill/>
          <a:ln>
            <a:noFill/>
          </a:ln>
        </p:spPr>
        <p:txBody>
          <a:bodyPr anchorCtr="0" anchor="t" bIns="91425" lIns="91425" rIns="91425" wrap="square" tIns="91425">
            <a:noAutofit/>
          </a:bodyPr>
          <a:lstStyle/>
          <a:p>
            <a:pPr indent="0" lvl="0" marL="0">
              <a:spcBef>
                <a:spcPts val="0"/>
              </a:spcBef>
              <a:buNone/>
            </a:pPr>
            <a:r>
              <a:rPr lang="en" sz="3600">
                <a:latin typeface="Nunito"/>
                <a:ea typeface="Nunito"/>
                <a:cs typeface="Nunito"/>
                <a:sym typeface="Nunito"/>
              </a:rPr>
              <a:t>Schedule</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Shape 158"/>
          <p:cNvSpPr txBox="1"/>
          <p:nvPr>
            <p:ph type="title"/>
          </p:nvPr>
        </p:nvSpPr>
        <p:spPr>
          <a:xfrm>
            <a:off x="3127800" y="533675"/>
            <a:ext cx="2888400" cy="954600"/>
          </a:xfrm>
          <a:prstGeom prst="rect">
            <a:avLst/>
          </a:prstGeom>
        </p:spPr>
        <p:txBody>
          <a:bodyPr anchorCtr="0" anchor="t" bIns="91425" lIns="91425" rIns="91425" wrap="square" tIns="91425">
            <a:noAutofit/>
          </a:bodyPr>
          <a:lstStyle/>
          <a:p>
            <a:pPr indent="0" lvl="0" marL="0">
              <a:spcBef>
                <a:spcPts val="0"/>
              </a:spcBef>
              <a:buNone/>
            </a:pPr>
            <a:r>
              <a:rPr lang="en" sz="3600">
                <a:solidFill>
                  <a:srgbClr val="000000"/>
                </a:solidFill>
              </a:rPr>
              <a:t>Conclusion</a:t>
            </a:r>
          </a:p>
        </p:txBody>
      </p:sp>
      <p:sp>
        <p:nvSpPr>
          <p:cNvPr id="159" name="Shape 159"/>
          <p:cNvSpPr txBox="1"/>
          <p:nvPr>
            <p:ph idx="1" type="body"/>
          </p:nvPr>
        </p:nvSpPr>
        <p:spPr>
          <a:xfrm>
            <a:off x="819150" y="1705550"/>
            <a:ext cx="7505700" cy="2448000"/>
          </a:xfrm>
          <a:prstGeom prst="rect">
            <a:avLst/>
          </a:prstGeom>
        </p:spPr>
        <p:txBody>
          <a:bodyPr anchorCtr="0" anchor="t" bIns="91425" lIns="91425" rIns="91425" wrap="square" tIns="91425">
            <a:noAutofit/>
          </a:bodyPr>
          <a:lstStyle/>
          <a:p>
            <a:pPr indent="0" lvl="0" marL="0">
              <a:spcBef>
                <a:spcPts val="0"/>
              </a:spcBef>
              <a:buNone/>
            </a:pPr>
            <a:r>
              <a:rPr lang="en" sz="1800">
                <a:latin typeface="Nunito"/>
                <a:ea typeface="Nunito"/>
                <a:cs typeface="Nunito"/>
                <a:sym typeface="Nunito"/>
              </a:rPr>
              <a:t>School lunches have a big debate and the weakness of where children and teenagers come in. Their opinions matter and we should do our best to come to an agreement of what comes down to keeping them healthy and energized throughout the school day. </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