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Playfair Display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  <p:embeddedFont>
      <p:font typeface="Great Vibes"/>
      <p:regular r:id="rId27"/>
    </p:embeddedFont>
    <p:embeddedFont>
      <p:font typeface="Annie Use Your Telescope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bold.fntdata"/><Relationship Id="rId22" Type="http://schemas.openxmlformats.org/officeDocument/2006/relationships/font" Target="fonts/PlayfairDisplay-boldItalic.fntdata"/><Relationship Id="rId21" Type="http://schemas.openxmlformats.org/officeDocument/2006/relationships/font" Target="fonts/PlayfairDisplay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28" Type="http://schemas.openxmlformats.org/officeDocument/2006/relationships/font" Target="fonts/AnnieUseYourTelescope-regular.fntdata"/><Relationship Id="rId27" Type="http://schemas.openxmlformats.org/officeDocument/2006/relationships/font" Target="fonts/GreatVibe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PlayfairDisplay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3c7f5c3f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3c7f5c3f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46941136f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46941136f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93b6ff73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93b6ff73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46941136f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46941136f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6941136f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6941136f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93b6ff73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93b6ff73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93b6ff73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93b6ff73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46941136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46941136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46941136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46941136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46941136f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46941136f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46941136f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46941136f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46941136f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46941136f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46941136f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46941136f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8.jpg"/><Relationship Id="rId6" Type="http://schemas.openxmlformats.org/officeDocument/2006/relationships/image" Target="../media/image15.jpg"/><Relationship Id="rId7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17.gif"/><Relationship Id="rId5" Type="http://schemas.openxmlformats.org/officeDocument/2006/relationships/image" Target="../media/image21.jpg"/><Relationship Id="rId6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9.png"/><Relationship Id="rId5" Type="http://schemas.openxmlformats.org/officeDocument/2006/relationships/image" Target="../media/image6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9.png"/><Relationship Id="rId5" Type="http://schemas.openxmlformats.org/officeDocument/2006/relationships/hyperlink" Target="https://www.youtube.com/watch?v=e68OBUlSNhY" TargetMode="External"/><Relationship Id="rId6" Type="http://schemas.openxmlformats.org/officeDocument/2006/relationships/hyperlink" Target="https://www.wikihow.com/Make-a-Paper-Ba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16.jpg"/><Relationship Id="rId9" Type="http://schemas.openxmlformats.org/officeDocument/2006/relationships/image" Target="../media/image5.jpg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7" Type="http://schemas.openxmlformats.org/officeDocument/2006/relationships/image" Target="../media/image7.jp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1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1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9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10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20.gif"/><Relationship Id="rId5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544134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ght wood table top" id="68" name="Google Shape;68;p13" title="Background photo C"/>
          <p:cNvPicPr preferRelativeResize="0"/>
          <p:nvPr/>
        </p:nvPicPr>
        <p:blipFill rotWithShape="1">
          <a:blip r:embed="rId3">
            <a:alphaModFix amt="88000"/>
          </a:blip>
          <a:srcRect b="2865" l="0" r="0" t="10554"/>
          <a:stretch/>
        </p:blipFill>
        <p:spPr>
          <a:xfrm>
            <a:off x="0" y="125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rk wood table top" id="69" name="Google Shape;69;p13" title="Background photo A"/>
          <p:cNvPicPr preferRelativeResize="0"/>
          <p:nvPr/>
        </p:nvPicPr>
        <p:blipFill rotWithShape="1">
          <a:blip r:embed="rId4">
            <a:alphaModFix amt="94000"/>
          </a:blip>
          <a:srcRect b="7541" l="0" r="0" t="7532"/>
          <a:stretch/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3"/>
          <p:cNvCxnSpPr/>
          <p:nvPr/>
        </p:nvCxnSpPr>
        <p:spPr>
          <a:xfrm>
            <a:off x="593140" y="603530"/>
            <a:ext cx="8023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" name="Google Shape;71;p13"/>
          <p:cNvSpPr/>
          <p:nvPr/>
        </p:nvSpPr>
        <p:spPr>
          <a:xfrm rot="-406338">
            <a:off x="5725071" y="1069809"/>
            <a:ext cx="2973950" cy="35949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3"/>
          <p:cNvPicPr preferRelativeResize="0"/>
          <p:nvPr/>
        </p:nvPicPr>
        <p:blipFill rotWithShape="1">
          <a:blip r:embed="rId5">
            <a:alphaModFix/>
          </a:blip>
          <a:srcRect b="0" l="8982" r="8982" t="0"/>
          <a:stretch/>
        </p:blipFill>
        <p:spPr>
          <a:xfrm rot="-407079">
            <a:off x="5777311" y="1117306"/>
            <a:ext cx="2869059" cy="349750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/>
          <p:nvPr/>
        </p:nvSpPr>
        <p:spPr>
          <a:xfrm rot="342187">
            <a:off x="2621414" y="315928"/>
            <a:ext cx="2973619" cy="407539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3"/>
          <p:cNvPicPr preferRelativeResize="0"/>
          <p:nvPr/>
        </p:nvPicPr>
        <p:blipFill rotWithShape="1">
          <a:blip r:embed="rId6">
            <a:alphaModFix/>
          </a:blip>
          <a:srcRect b="0" l="1811" r="1811" t="0"/>
          <a:stretch/>
        </p:blipFill>
        <p:spPr>
          <a:xfrm rot="340640">
            <a:off x="2673929" y="369552"/>
            <a:ext cx="2869062" cy="39693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checkered tablecloth on the bottom-left-hand corner" id="75" name="Google Shape;75;p13" title="Tablecloth A"/>
          <p:cNvPicPr preferRelativeResize="0"/>
          <p:nvPr/>
        </p:nvPicPr>
        <p:blipFill rotWithShape="1">
          <a:blip r:embed="rId7">
            <a:alphaModFix/>
          </a:blip>
          <a:srcRect b="35653" l="39249" r="-25286" t="-2010"/>
          <a:stretch/>
        </p:blipFill>
        <p:spPr>
          <a:xfrm>
            <a:off x="0" y="2284375"/>
            <a:ext cx="2409626" cy="285912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>
            <p:ph idx="4294967295" type="ctrTitle"/>
          </p:nvPr>
        </p:nvSpPr>
        <p:spPr>
          <a:xfrm rot="-956574">
            <a:off x="-223014" y="347497"/>
            <a:ext cx="3796426" cy="2005519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Shirt Style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Gift Wrapping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Google Shape;166;p22"/>
          <p:cNvCxnSpPr/>
          <p:nvPr/>
        </p:nvCxnSpPr>
        <p:spPr>
          <a:xfrm>
            <a:off x="490974" y="943303"/>
            <a:ext cx="3575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Replace image here" id="167" name="Google Shape;167;p22" title="Profile photo 1"/>
          <p:cNvPicPr preferRelativeResize="0"/>
          <p:nvPr/>
        </p:nvPicPr>
        <p:blipFill rotWithShape="1">
          <a:blip r:embed="rId3">
            <a:alphaModFix/>
          </a:blip>
          <a:srcRect b="0" l="16059" r="16065" t="0"/>
          <a:stretch/>
        </p:blipFill>
        <p:spPr>
          <a:xfrm>
            <a:off x="457440" y="423271"/>
            <a:ext cx="315900" cy="310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8" name="Google Shape;168;p22"/>
          <p:cNvSpPr txBox="1"/>
          <p:nvPr>
            <p:ph idx="4294967295" type="ctrTitle"/>
          </p:nvPr>
        </p:nvSpPr>
        <p:spPr>
          <a:xfrm>
            <a:off x="864425" y="285400"/>
            <a:ext cx="1283400" cy="5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Steps </a:t>
            </a:r>
            <a:endParaRPr sz="1800"/>
          </a:p>
        </p:txBody>
      </p:sp>
      <p:sp>
        <p:nvSpPr>
          <p:cNvPr id="169" name="Google Shape;169;p22"/>
          <p:cNvSpPr txBox="1"/>
          <p:nvPr>
            <p:ph idx="4294967295" type="body"/>
          </p:nvPr>
        </p:nvSpPr>
        <p:spPr>
          <a:xfrm>
            <a:off x="210600" y="771650"/>
            <a:ext cx="4361400" cy="33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" sz="36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Step 10:</a:t>
            </a:r>
            <a:endParaRPr b="1" sz="36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Create a tie or a bowtie using the ribbon. Voila! Good to go now!</a:t>
            </a:r>
            <a:endParaRPr sz="24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1237625" y="165700"/>
            <a:ext cx="30000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(Now the top)</a:t>
            </a:r>
            <a:endParaRPr/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1250" y="1335110"/>
            <a:ext cx="4647950" cy="214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600" y="650200"/>
            <a:ext cx="5025172" cy="387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3988" y="1800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E0C00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ght wood table top" id="178" name="Google Shape;178;p23" title="Background photo C"/>
          <p:cNvPicPr preferRelativeResize="0"/>
          <p:nvPr/>
        </p:nvPicPr>
        <p:blipFill rotWithShape="1">
          <a:blip r:embed="rId3">
            <a:alphaModFix amt="88000"/>
          </a:blip>
          <a:srcRect b="2865" l="0" r="0" t="10554"/>
          <a:stretch/>
        </p:blipFill>
        <p:spPr>
          <a:xfrm>
            <a:off x="0" y="125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/>
          <p:nvPr/>
        </p:nvSpPr>
        <p:spPr>
          <a:xfrm rot="-466443">
            <a:off x="2302290" y="1039581"/>
            <a:ext cx="3918918" cy="283256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lue checkered tablecloth on the bottom-right-hand corner" id="180" name="Google Shape;180;p23" title="Tablecloth B"/>
          <p:cNvPicPr preferRelativeResize="0"/>
          <p:nvPr/>
        </p:nvPicPr>
        <p:blipFill rotWithShape="1">
          <a:blip r:embed="rId4">
            <a:alphaModFix/>
          </a:blip>
          <a:srcRect b="35653" l="39249" r="-25286" t="-2010"/>
          <a:stretch/>
        </p:blipFill>
        <p:spPr>
          <a:xfrm flipH="1">
            <a:off x="6734375" y="2284375"/>
            <a:ext cx="2409626" cy="285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57345">
            <a:off x="2483199" y="1110750"/>
            <a:ext cx="3579725" cy="2684802"/>
          </a:xfrm>
          <a:prstGeom prst="rect">
            <a:avLst/>
          </a:prstGeom>
          <a:noFill/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</p:pic>
      <p:sp>
        <p:nvSpPr>
          <p:cNvPr id="182" name="Google Shape;182;p23"/>
          <p:cNvSpPr txBox="1"/>
          <p:nvPr/>
        </p:nvSpPr>
        <p:spPr>
          <a:xfrm>
            <a:off x="954800" y="1897675"/>
            <a:ext cx="7800000" cy="17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Great Vibes"/>
                <a:ea typeface="Great Vibes"/>
                <a:cs typeface="Great Vibes"/>
                <a:sym typeface="Great Vibes"/>
              </a:rPr>
              <a:t>Precious Gifts, Precious Memories</a:t>
            </a:r>
            <a:endParaRPr sz="4800">
              <a:latin typeface="Great Vibes"/>
              <a:ea typeface="Great Vibes"/>
              <a:cs typeface="Great Vibes"/>
              <a:sym typeface="Great Vibe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188" name="Google Shape;188;p24"/>
          <p:cNvSpPr txBox="1"/>
          <p:nvPr>
            <p:ph idx="2" type="body"/>
          </p:nvPr>
        </p:nvSpPr>
        <p:spPr>
          <a:xfrm>
            <a:off x="4856275" y="453725"/>
            <a:ext cx="3837000" cy="36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How many materials are there?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There are 5 materials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Name the 5 materials.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Gift wrapping paper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Scissors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Ribbon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Double sided tape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Marker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is my tagline?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Precious Gifts, Precious Memories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E0C00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ght wood table top" id="193" name="Google Shape;193;p25" title="Background photo C"/>
          <p:cNvPicPr preferRelativeResize="0"/>
          <p:nvPr/>
        </p:nvPicPr>
        <p:blipFill rotWithShape="1">
          <a:blip r:embed="rId3">
            <a:alphaModFix amt="88000"/>
          </a:blip>
          <a:srcRect b="2865" l="0" r="0" t="10554"/>
          <a:stretch/>
        </p:blipFill>
        <p:spPr>
          <a:xfrm>
            <a:off x="0" y="125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/>
          <p:nvPr/>
        </p:nvSpPr>
        <p:spPr>
          <a:xfrm rot="161">
            <a:off x="1133899" y="194951"/>
            <a:ext cx="6397800" cy="4434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lue checkered tablecloth on the bottom-right-hand corner" id="195" name="Google Shape;195;p25" title="Tablecloth B"/>
          <p:cNvPicPr preferRelativeResize="0"/>
          <p:nvPr/>
        </p:nvPicPr>
        <p:blipFill rotWithShape="1">
          <a:blip r:embed="rId4">
            <a:alphaModFix/>
          </a:blip>
          <a:srcRect b="35653" l="39249" r="-25286" t="-2010"/>
          <a:stretch/>
        </p:blipFill>
        <p:spPr>
          <a:xfrm flipH="1">
            <a:off x="6734375" y="2284375"/>
            <a:ext cx="2409626" cy="285912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/>
          <p:nvPr/>
        </p:nvSpPr>
        <p:spPr>
          <a:xfrm>
            <a:off x="1256500" y="368475"/>
            <a:ext cx="7800000" cy="4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Great Vibes"/>
                <a:ea typeface="Great Vibes"/>
                <a:cs typeface="Great Vibes"/>
                <a:sym typeface="Great Vibes"/>
              </a:rPr>
              <a:t>Reference:</a:t>
            </a:r>
            <a:endParaRPr sz="4800">
              <a:latin typeface="Great Vibes"/>
              <a:ea typeface="Great Vibes"/>
              <a:cs typeface="Great Vibes"/>
              <a:sym typeface="Great Vibe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5"/>
              </a:rPr>
              <a:t>https://www.youtube.com/watch?v=e68OBUlSNhY</a:t>
            </a:r>
            <a:endParaRPr sz="18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6"/>
              </a:rPr>
              <a:t>https://www.wikihow.com/Make-a-Paper-Bag</a:t>
            </a:r>
            <a:endParaRPr sz="18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7B7B7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rble stone table top" id="81" name="Google Shape;81;p14" title="Background photo D"/>
          <p:cNvPicPr preferRelativeResize="0"/>
          <p:nvPr/>
        </p:nvPicPr>
        <p:blipFill rotWithShape="1">
          <a:blip r:embed="rId3">
            <a:alphaModFix amt="93000"/>
          </a:blip>
          <a:srcRect b="7813" l="0" r="0" t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/>
          <p:nvPr/>
        </p:nvSpPr>
        <p:spPr>
          <a:xfrm rot="386102">
            <a:off x="5579848" y="364450"/>
            <a:ext cx="3102346" cy="21048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4">
            <a:alphaModFix/>
          </a:blip>
          <a:srcRect b="939" l="-2720" r="2719" t="49072"/>
          <a:stretch/>
        </p:blipFill>
        <p:spPr>
          <a:xfrm rot="-10410482">
            <a:off x="5641869" y="428193"/>
            <a:ext cx="2978826" cy="198537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/>
          <p:nvPr/>
        </p:nvSpPr>
        <p:spPr>
          <a:xfrm rot="-343454">
            <a:off x="420818" y="689908"/>
            <a:ext cx="3010813" cy="204638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4"/>
          <p:cNvPicPr preferRelativeResize="0"/>
          <p:nvPr/>
        </p:nvPicPr>
        <p:blipFill rotWithShape="1">
          <a:blip r:embed="rId5">
            <a:alphaModFix/>
          </a:blip>
          <a:srcRect b="16675" l="0" r="0" t="16675"/>
          <a:stretch/>
        </p:blipFill>
        <p:spPr>
          <a:xfrm rot="-340479">
            <a:off x="474716" y="745444"/>
            <a:ext cx="2900393" cy="193311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/>
          <p:nvPr/>
        </p:nvSpPr>
        <p:spPr>
          <a:xfrm rot="250559">
            <a:off x="5510115" y="2175453"/>
            <a:ext cx="2154620" cy="263222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4"/>
          <p:cNvSpPr/>
          <p:nvPr/>
        </p:nvSpPr>
        <p:spPr>
          <a:xfrm rot="355275">
            <a:off x="641939" y="2645993"/>
            <a:ext cx="2849905" cy="19254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4"/>
          <p:cNvPicPr preferRelativeResize="0"/>
          <p:nvPr/>
        </p:nvPicPr>
        <p:blipFill rotWithShape="1">
          <a:blip r:embed="rId6">
            <a:alphaModFix/>
          </a:blip>
          <a:srcRect b="16675" l="0" r="0" t="16675"/>
          <a:stretch/>
        </p:blipFill>
        <p:spPr>
          <a:xfrm rot="358627">
            <a:off x="691967" y="2700215"/>
            <a:ext cx="2746484" cy="183052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/>
          <p:nvPr/>
        </p:nvSpPr>
        <p:spPr>
          <a:xfrm rot="-189821">
            <a:off x="3209638" y="1037046"/>
            <a:ext cx="2598360" cy="315508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4"/>
          <p:cNvPicPr preferRelativeResize="0"/>
          <p:nvPr/>
        </p:nvPicPr>
        <p:blipFill rotWithShape="1">
          <a:blip r:embed="rId7">
            <a:alphaModFix/>
          </a:blip>
          <a:srcRect b="4287" l="0" r="0" t="4287"/>
          <a:stretch/>
        </p:blipFill>
        <p:spPr>
          <a:xfrm rot="-190115">
            <a:off x="3260097" y="1096880"/>
            <a:ext cx="2490771" cy="30363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checkered tablecloth on the top-left-hand corner." id="91" name="Google Shape;91;p14" title="Tablecloth C"/>
          <p:cNvPicPr preferRelativeResize="0"/>
          <p:nvPr/>
        </p:nvPicPr>
        <p:blipFill rotWithShape="1">
          <a:blip r:embed="rId8">
            <a:alphaModFix/>
          </a:blip>
          <a:srcRect b="26166" l="64973" r="-15965" t="-3398"/>
          <a:stretch/>
        </p:blipFill>
        <p:spPr>
          <a:xfrm rot="5400000">
            <a:off x="949750" y="-949750"/>
            <a:ext cx="1428100" cy="33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46647">
            <a:off x="5626874" y="2415100"/>
            <a:ext cx="1921105" cy="2152949"/>
          </a:xfrm>
          <a:prstGeom prst="rect">
            <a:avLst/>
          </a:prstGeom>
          <a:noFill/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</p:pic>
      <p:sp>
        <p:nvSpPr>
          <p:cNvPr id="93" name="Google Shape;93;p14"/>
          <p:cNvSpPr txBox="1"/>
          <p:nvPr/>
        </p:nvSpPr>
        <p:spPr>
          <a:xfrm>
            <a:off x="2544050" y="-182175"/>
            <a:ext cx="43827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Bookman Old Style"/>
                <a:ea typeface="Bookman Old Style"/>
                <a:cs typeface="Bookman Old Style"/>
                <a:sym typeface="Bookman Old Style"/>
              </a:rPr>
              <a:t>Materials</a:t>
            </a:r>
            <a:endParaRPr sz="6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15"/>
          <p:cNvCxnSpPr/>
          <p:nvPr/>
        </p:nvCxnSpPr>
        <p:spPr>
          <a:xfrm>
            <a:off x="490974" y="943303"/>
            <a:ext cx="3575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Replace image here" id="99" name="Google Shape;99;p15" title="Profile photo 1"/>
          <p:cNvPicPr preferRelativeResize="0"/>
          <p:nvPr/>
        </p:nvPicPr>
        <p:blipFill rotWithShape="1">
          <a:blip r:embed="rId3">
            <a:alphaModFix/>
          </a:blip>
          <a:srcRect b="0" l="16059" r="16065" t="0"/>
          <a:stretch/>
        </p:blipFill>
        <p:spPr>
          <a:xfrm>
            <a:off x="457440" y="423271"/>
            <a:ext cx="315900" cy="310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" name="Google Shape;100;p15"/>
          <p:cNvSpPr txBox="1"/>
          <p:nvPr>
            <p:ph idx="4294967295" type="ctrTitle"/>
          </p:nvPr>
        </p:nvSpPr>
        <p:spPr>
          <a:xfrm>
            <a:off x="864425" y="285390"/>
            <a:ext cx="3575700" cy="16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Steps</a:t>
            </a:r>
            <a:endParaRPr sz="3000"/>
          </a:p>
        </p:txBody>
      </p:sp>
      <p:sp>
        <p:nvSpPr>
          <p:cNvPr id="101" name="Google Shape;101;p15"/>
          <p:cNvSpPr txBox="1"/>
          <p:nvPr>
            <p:ph idx="4294967295" type="body"/>
          </p:nvPr>
        </p:nvSpPr>
        <p:spPr>
          <a:xfrm>
            <a:off x="311125" y="816250"/>
            <a:ext cx="3935400" cy="280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" sz="36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Step 1:</a:t>
            </a:r>
            <a:endParaRPr b="1" sz="36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4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Get your wrapping paper and cut it to the size of your gift. Make sure you have enough at the top to create collars and shoulders. </a:t>
            </a:r>
            <a:endParaRPr sz="24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0" l="0" r="0" t="20672"/>
          <a:stretch/>
        </p:blipFill>
        <p:spPr>
          <a:xfrm>
            <a:off x="4516325" y="952300"/>
            <a:ext cx="4393026" cy="304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900000" dist="371475">
              <a:srgbClr val="000000">
                <a:alpha val="1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16"/>
          <p:cNvCxnSpPr/>
          <p:nvPr/>
        </p:nvCxnSpPr>
        <p:spPr>
          <a:xfrm>
            <a:off x="490974" y="943303"/>
            <a:ext cx="3575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Replace image here" id="108" name="Google Shape;108;p16" title="Profile photo 1"/>
          <p:cNvPicPr preferRelativeResize="0"/>
          <p:nvPr/>
        </p:nvPicPr>
        <p:blipFill rotWithShape="1">
          <a:blip r:embed="rId3">
            <a:alphaModFix/>
          </a:blip>
          <a:srcRect b="0" l="16059" r="16065" t="0"/>
          <a:stretch/>
        </p:blipFill>
        <p:spPr>
          <a:xfrm>
            <a:off x="457440" y="423271"/>
            <a:ext cx="315900" cy="310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" name="Google Shape;109;p16"/>
          <p:cNvSpPr txBox="1"/>
          <p:nvPr>
            <p:ph idx="4294967295" type="ctrTitle"/>
          </p:nvPr>
        </p:nvSpPr>
        <p:spPr>
          <a:xfrm>
            <a:off x="864425" y="285390"/>
            <a:ext cx="3575700" cy="16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Steps</a:t>
            </a:r>
            <a:endParaRPr sz="3000"/>
          </a:p>
        </p:txBody>
      </p:sp>
      <p:sp>
        <p:nvSpPr>
          <p:cNvPr id="110" name="Google Shape;110;p16"/>
          <p:cNvSpPr txBox="1"/>
          <p:nvPr>
            <p:ph idx="4294967295" type="body"/>
          </p:nvPr>
        </p:nvSpPr>
        <p:spPr>
          <a:xfrm>
            <a:off x="311125" y="816250"/>
            <a:ext cx="3935400" cy="280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" sz="36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Step 2:</a:t>
            </a:r>
            <a:endParaRPr b="1" sz="36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Fold the sides of the bag into place. Be sure to maintain the landscape orientation as you work to fold the sides.</a:t>
            </a:r>
            <a:endParaRPr sz="30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6500" y="1284663"/>
            <a:ext cx="4399075" cy="2474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Google Shape;116;p17"/>
          <p:cNvCxnSpPr/>
          <p:nvPr/>
        </p:nvCxnSpPr>
        <p:spPr>
          <a:xfrm>
            <a:off x="490974" y="943303"/>
            <a:ext cx="3575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Replace image here" id="117" name="Google Shape;117;p17" title="Profile photo 1"/>
          <p:cNvPicPr preferRelativeResize="0"/>
          <p:nvPr/>
        </p:nvPicPr>
        <p:blipFill rotWithShape="1">
          <a:blip r:embed="rId3">
            <a:alphaModFix/>
          </a:blip>
          <a:srcRect b="0" l="16059" r="16065" t="0"/>
          <a:stretch/>
        </p:blipFill>
        <p:spPr>
          <a:xfrm>
            <a:off x="457440" y="423271"/>
            <a:ext cx="315900" cy="310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" name="Google Shape;118;p17"/>
          <p:cNvSpPr txBox="1"/>
          <p:nvPr>
            <p:ph idx="4294967295" type="ctrTitle"/>
          </p:nvPr>
        </p:nvSpPr>
        <p:spPr>
          <a:xfrm>
            <a:off x="864425" y="285390"/>
            <a:ext cx="3575700" cy="16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Steps</a:t>
            </a:r>
            <a:endParaRPr sz="3000"/>
          </a:p>
        </p:txBody>
      </p:sp>
      <p:sp>
        <p:nvSpPr>
          <p:cNvPr id="119" name="Google Shape;119;p17"/>
          <p:cNvSpPr txBox="1"/>
          <p:nvPr>
            <p:ph idx="4294967295" type="body"/>
          </p:nvPr>
        </p:nvSpPr>
        <p:spPr>
          <a:xfrm>
            <a:off x="311125" y="816250"/>
            <a:ext cx="3935400" cy="280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" sz="30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Step 3:</a:t>
            </a:r>
            <a:endParaRPr b="1" sz="30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Fold the side-creases to create a slight accordion effect. You will make the sides of the bag so that it opens up as a rectangle.</a:t>
            </a:r>
            <a:endParaRPr sz="30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3925" y="1295400"/>
            <a:ext cx="4399075" cy="2474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Google Shape;125;p18"/>
          <p:cNvCxnSpPr/>
          <p:nvPr/>
        </p:nvCxnSpPr>
        <p:spPr>
          <a:xfrm>
            <a:off x="490974" y="943303"/>
            <a:ext cx="3575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Replace image here" id="126" name="Google Shape;126;p18" title="Profile photo 1"/>
          <p:cNvPicPr preferRelativeResize="0"/>
          <p:nvPr/>
        </p:nvPicPr>
        <p:blipFill rotWithShape="1">
          <a:blip r:embed="rId3">
            <a:alphaModFix/>
          </a:blip>
          <a:srcRect b="0" l="16059" r="16065" t="0"/>
          <a:stretch/>
        </p:blipFill>
        <p:spPr>
          <a:xfrm>
            <a:off x="457440" y="423271"/>
            <a:ext cx="315900" cy="310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" name="Google Shape;127;p18"/>
          <p:cNvSpPr txBox="1"/>
          <p:nvPr>
            <p:ph idx="4294967295" type="ctrTitle"/>
          </p:nvPr>
        </p:nvSpPr>
        <p:spPr>
          <a:xfrm>
            <a:off x="864425" y="285400"/>
            <a:ext cx="1283400" cy="5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Steps </a:t>
            </a:r>
            <a:endParaRPr sz="1800"/>
          </a:p>
        </p:txBody>
      </p:sp>
      <p:sp>
        <p:nvSpPr>
          <p:cNvPr id="128" name="Google Shape;128;p18"/>
          <p:cNvSpPr txBox="1"/>
          <p:nvPr>
            <p:ph idx="4294967295" type="body"/>
          </p:nvPr>
        </p:nvSpPr>
        <p:spPr>
          <a:xfrm>
            <a:off x="311125" y="816250"/>
            <a:ext cx="4474500" cy="33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" sz="36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Step 4:</a:t>
            </a:r>
            <a:endParaRPr b="1" sz="36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Keep the bag flattened for now and prepare the bottom:</a:t>
            </a:r>
            <a:endParaRPr sz="24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nie Use Your Telescope"/>
              <a:buChar char="●"/>
            </a:pPr>
            <a:r>
              <a:rPr lang="en" sz="24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Fold and tape the bottom of the bag into place. Once you've determined where the bottom of your bag is, piece together the bottom</a:t>
            </a:r>
            <a:endParaRPr sz="24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1542425" y="89500"/>
            <a:ext cx="30000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(Prepare The </a:t>
            </a:r>
            <a:endParaRPr b="1" sz="1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Bottom of the Bag)</a:t>
            </a:r>
            <a:endParaRPr/>
          </a:p>
        </p:txBody>
      </p:sp>
      <p:pic>
        <p:nvPicPr>
          <p:cNvPr id="130" name="Google Shape;13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3225" y="1273425"/>
            <a:ext cx="4298975" cy="241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Google Shape;135;p19"/>
          <p:cNvCxnSpPr/>
          <p:nvPr/>
        </p:nvCxnSpPr>
        <p:spPr>
          <a:xfrm>
            <a:off x="490974" y="943303"/>
            <a:ext cx="3575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Replace image here" id="136" name="Google Shape;136;p19" title="Profile photo 1"/>
          <p:cNvPicPr preferRelativeResize="0"/>
          <p:nvPr/>
        </p:nvPicPr>
        <p:blipFill rotWithShape="1">
          <a:blip r:embed="rId3">
            <a:alphaModFix/>
          </a:blip>
          <a:srcRect b="0" l="16059" r="16065" t="0"/>
          <a:stretch/>
        </p:blipFill>
        <p:spPr>
          <a:xfrm>
            <a:off x="457440" y="423271"/>
            <a:ext cx="315900" cy="310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7" name="Google Shape;137;p19"/>
          <p:cNvSpPr txBox="1"/>
          <p:nvPr>
            <p:ph idx="4294967295" type="ctrTitle"/>
          </p:nvPr>
        </p:nvSpPr>
        <p:spPr>
          <a:xfrm>
            <a:off x="864425" y="285400"/>
            <a:ext cx="1283400" cy="5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Steps </a:t>
            </a:r>
            <a:endParaRPr sz="1800"/>
          </a:p>
        </p:txBody>
      </p:sp>
      <p:sp>
        <p:nvSpPr>
          <p:cNvPr id="138" name="Google Shape;138;p19"/>
          <p:cNvSpPr txBox="1"/>
          <p:nvPr>
            <p:ph idx="4294967295" type="body"/>
          </p:nvPr>
        </p:nvSpPr>
        <p:spPr>
          <a:xfrm>
            <a:off x="311125" y="816250"/>
            <a:ext cx="4361400" cy="33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" sz="36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Step 5:</a:t>
            </a:r>
            <a:endParaRPr b="1" sz="36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Piece together the bottom of the bag. You will be folding a few sides to the center, using their triangular shape to ensure the bottom of the bag is evenly put together.</a:t>
            </a:r>
            <a:endParaRPr sz="24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1542425" y="89500"/>
            <a:ext cx="30000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(Prepare The </a:t>
            </a:r>
            <a:endParaRPr b="1" sz="1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Bottom of the Bag)</a:t>
            </a: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525" y="1371600"/>
            <a:ext cx="4166675" cy="2343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Google Shape;145;p20"/>
          <p:cNvCxnSpPr/>
          <p:nvPr/>
        </p:nvCxnSpPr>
        <p:spPr>
          <a:xfrm>
            <a:off x="490974" y="943303"/>
            <a:ext cx="3575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Replace image here" id="146" name="Google Shape;146;p20" title="Profile photo 1"/>
          <p:cNvPicPr preferRelativeResize="0"/>
          <p:nvPr/>
        </p:nvPicPr>
        <p:blipFill rotWithShape="1">
          <a:blip r:embed="rId3">
            <a:alphaModFix/>
          </a:blip>
          <a:srcRect b="0" l="16059" r="16065" t="0"/>
          <a:stretch/>
        </p:blipFill>
        <p:spPr>
          <a:xfrm>
            <a:off x="457440" y="423271"/>
            <a:ext cx="315900" cy="310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7" name="Google Shape;147;p20"/>
          <p:cNvSpPr txBox="1"/>
          <p:nvPr>
            <p:ph idx="4294967295" type="ctrTitle"/>
          </p:nvPr>
        </p:nvSpPr>
        <p:spPr>
          <a:xfrm>
            <a:off x="864425" y="285400"/>
            <a:ext cx="1283400" cy="5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Steps </a:t>
            </a:r>
            <a:endParaRPr sz="1800"/>
          </a:p>
        </p:txBody>
      </p:sp>
      <p:sp>
        <p:nvSpPr>
          <p:cNvPr id="148" name="Google Shape;148;p20"/>
          <p:cNvSpPr txBox="1"/>
          <p:nvPr>
            <p:ph idx="4294967295" type="body"/>
          </p:nvPr>
        </p:nvSpPr>
        <p:spPr>
          <a:xfrm>
            <a:off x="311125" y="816250"/>
            <a:ext cx="4361400" cy="33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" sz="36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Step 6 &amp; 7:</a:t>
            </a:r>
            <a:endParaRPr b="1" sz="36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nie Use Your Telescope"/>
              <a:buChar char="○"/>
            </a:pPr>
            <a:r>
              <a:rPr lang="en" sz="24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Put the gift inside the bag, then fold twice to the front.</a:t>
            </a:r>
            <a:endParaRPr sz="24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nie Use Your Telescope"/>
              <a:buChar char="○"/>
            </a:pPr>
            <a:r>
              <a:rPr lang="en" sz="24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Insert the ribbon, and fold twice again to the front then tape the last fold. </a:t>
            </a:r>
            <a:endParaRPr sz="24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1237625" y="165700"/>
            <a:ext cx="30000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(Now the top)</a:t>
            </a:r>
            <a:endParaRPr/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0125" y="1295400"/>
            <a:ext cx="4166675" cy="2343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oogle Shape;155;p21"/>
          <p:cNvCxnSpPr/>
          <p:nvPr/>
        </p:nvCxnSpPr>
        <p:spPr>
          <a:xfrm>
            <a:off x="490974" y="943303"/>
            <a:ext cx="3575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Replace image here" id="156" name="Google Shape;156;p21" title="Profile photo 1"/>
          <p:cNvPicPr preferRelativeResize="0"/>
          <p:nvPr/>
        </p:nvPicPr>
        <p:blipFill rotWithShape="1">
          <a:blip r:embed="rId3">
            <a:alphaModFix/>
          </a:blip>
          <a:srcRect b="0" l="16059" r="16065" t="0"/>
          <a:stretch/>
        </p:blipFill>
        <p:spPr>
          <a:xfrm>
            <a:off x="457440" y="423271"/>
            <a:ext cx="315900" cy="310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7" name="Google Shape;157;p21"/>
          <p:cNvSpPr txBox="1"/>
          <p:nvPr>
            <p:ph idx="4294967295" type="ctrTitle"/>
          </p:nvPr>
        </p:nvSpPr>
        <p:spPr>
          <a:xfrm>
            <a:off x="864425" y="285400"/>
            <a:ext cx="1283400" cy="5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Steps </a:t>
            </a:r>
            <a:endParaRPr sz="1800"/>
          </a:p>
        </p:txBody>
      </p:sp>
      <p:sp>
        <p:nvSpPr>
          <p:cNvPr id="158" name="Google Shape;158;p21"/>
          <p:cNvSpPr txBox="1"/>
          <p:nvPr>
            <p:ph idx="4294967295" type="body"/>
          </p:nvPr>
        </p:nvSpPr>
        <p:spPr>
          <a:xfrm>
            <a:off x="311125" y="816250"/>
            <a:ext cx="4361400" cy="33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" sz="36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Step 8 &amp; 9:</a:t>
            </a:r>
            <a:endParaRPr b="1" sz="36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nie Use Your Telescope"/>
              <a:buChar char="-"/>
            </a:pPr>
            <a:r>
              <a:rPr lang="en" sz="24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Cut each side (just right under the folded section). </a:t>
            </a:r>
            <a:endParaRPr sz="24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nnie Use Your Telescope"/>
              <a:buChar char="-"/>
            </a:pPr>
            <a:r>
              <a:rPr lang="en" sz="2400">
                <a:solidFill>
                  <a:srgbClr val="FFFFFF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Fold both side’s cut section to the center and fold the open section to form a shoulder. </a:t>
            </a:r>
            <a:endParaRPr sz="2400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1237625" y="165700"/>
            <a:ext cx="30000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(Now the top)</a:t>
            </a:r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1900" y="580200"/>
            <a:ext cx="4166675" cy="192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3025" y="2741650"/>
            <a:ext cx="4572000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