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F12708-A1FC-44CF-A33F-1E16D680199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C0D3E2-1C33-46F2-BD3D-6CE1FAA345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76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Sleep </a:t>
            </a:r>
            <a:r>
              <a:rPr lang="en-US" dirty="0" smtClean="0"/>
              <a:t>Deprived College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895600"/>
            <a:ext cx="8062912" cy="17526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Phoebe </a:t>
            </a:r>
            <a:r>
              <a:rPr lang="en-US" dirty="0" smtClean="0"/>
              <a:t>Nekaifes</a:t>
            </a:r>
            <a:endParaRPr lang="en-US" dirty="0"/>
          </a:p>
        </p:txBody>
      </p:sp>
      <p:pic>
        <p:nvPicPr>
          <p:cNvPr id="4" name="Picture 3" descr="emoji_set_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267200"/>
            <a:ext cx="1524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tumblr_inline_mrg2zjX7Si1qz4rg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724400"/>
            <a:ext cx="1524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3276600"/>
            <a:ext cx="25146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Importance/Interesting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Personal experience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Common amongst college students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No awareness of health risks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Trials and Tribulations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Persistence is key</a:t>
            </a:r>
          </a:p>
          <a:p>
            <a:pPr algn="ctr"/>
            <a:r>
              <a:rPr lang="en-US" dirty="0" smtClean="0"/>
              <a:t>Time management</a:t>
            </a:r>
          </a:p>
          <a:p>
            <a:pPr algn="ctr"/>
            <a:r>
              <a:rPr lang="en-US" dirty="0" smtClean="0"/>
              <a:t>Always have a back up plan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4114800"/>
            <a:ext cx="3352800" cy="2028825"/>
          </a:xfr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3" cstate="print"/>
          <a:srcRect b="10870"/>
          <a:stretch>
            <a:fillRect/>
          </a:stretch>
        </p:blipFill>
        <p:spPr>
          <a:xfrm>
            <a:off x="5486400" y="2286000"/>
            <a:ext cx="3124200" cy="1905000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343400"/>
            <a:ext cx="1828800" cy="2133600"/>
          </a:xfrm>
          <a:prstGeom prst="rect">
            <a:avLst/>
          </a:prstGeom>
        </p:spPr>
      </p:pic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191000"/>
            <a:ext cx="2762250" cy="2209800"/>
          </a:xfrm>
          <a:prstGeom prst="rect">
            <a:avLst/>
          </a:prstGeom>
        </p:spPr>
      </p:pic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" y="2209800"/>
            <a:ext cx="2609850" cy="1752600"/>
          </a:xfrm>
          <a:prstGeom prst="rect">
            <a:avLst/>
          </a:prstGeom>
        </p:spPr>
      </p:pic>
      <p:pic>
        <p:nvPicPr>
          <p:cNvPr id="10" name="Picture 9" descr="images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29000" y="1905000"/>
            <a:ext cx="2190750" cy="2085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Skills I gained..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People skills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Analyzing information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Treat every error as a learning opportunity. You can only get better.</a:t>
            </a:r>
            <a:endParaRPr lang="en-US" sz="4800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419600"/>
            <a:ext cx="1943100" cy="19431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53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Sleep Deprived College Students</vt:lpstr>
      <vt:lpstr>Importance/Interesting</vt:lpstr>
      <vt:lpstr>Trials and Tribulations</vt:lpstr>
      <vt:lpstr>Slide 4</vt:lpstr>
      <vt:lpstr>Skills I gained..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Deprived College Students</dc:title>
  <dc:creator>Phoebe Jo</dc:creator>
  <cp:lastModifiedBy>Phoebe Jo</cp:lastModifiedBy>
  <cp:revision>2</cp:revision>
  <dcterms:created xsi:type="dcterms:W3CDTF">2015-05-04T06:31:12Z</dcterms:created>
  <dcterms:modified xsi:type="dcterms:W3CDTF">2015-05-04T14:53:12Z</dcterms:modified>
</cp:coreProperties>
</file>