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48A2-9733-44ED-8668-9E50140E5638}" type="datetimeFigureOut">
              <a:rPr lang="en-US" smtClean="0"/>
              <a:pPr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AACC-2161-44AA-925A-0444914AE1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ve-two-weeks-without-social-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438400"/>
            <a:ext cx="61722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Networking Addiction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2514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Joanna Bea</a:t>
            </a:r>
          </a:p>
          <a:p>
            <a:r>
              <a:rPr lang="en-US" dirty="0" smtClean="0"/>
              <a:t>Northern Marianas College</a:t>
            </a:r>
          </a:p>
          <a:p>
            <a:r>
              <a:rPr lang="en-US" dirty="0" smtClean="0"/>
              <a:t>EN 202-02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“When social networking becomes an addiction?”</a:t>
            </a:r>
            <a:endParaRPr lang="en-US" sz="4000" dirty="0"/>
          </a:p>
        </p:txBody>
      </p:sp>
      <p:pic>
        <p:nvPicPr>
          <p:cNvPr id="4" name="Picture 3" descr="Social-media-graphi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352666"/>
            <a:ext cx="4343400" cy="289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ocial-Media-Stress-Syndr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114800" cy="281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What are the reasons or motivations for Social Networking Sites usage?</a:t>
            </a:r>
          </a:p>
          <a:p>
            <a:pPr lvl="1"/>
            <a:r>
              <a:rPr lang="en-US" sz="2800" dirty="0" smtClean="0"/>
              <a:t>Does Saipan have a lower or higher risk of social networking addiction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</a:p>
          <a:p>
            <a:pPr lvl="1"/>
            <a:r>
              <a:rPr lang="en-US" dirty="0" smtClean="0"/>
              <a:t>Pilot Study 1</a:t>
            </a:r>
          </a:p>
          <a:p>
            <a:pPr lvl="1"/>
            <a:r>
              <a:rPr lang="en-US" dirty="0" smtClean="0"/>
              <a:t>Pilot Study 2</a:t>
            </a:r>
            <a:endParaRPr lang="en-US" dirty="0"/>
          </a:p>
        </p:txBody>
      </p:sp>
      <p:pic>
        <p:nvPicPr>
          <p:cNvPr id="4" name="Picture 3" descr="social-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3962400" cy="4181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 &amp; Questionnaire</a:t>
            </a:r>
          </a:p>
          <a:p>
            <a:pPr lvl="1"/>
            <a:r>
              <a:rPr lang="en-US" dirty="0" smtClean="0"/>
              <a:t>Mr. Christopher Jones</a:t>
            </a:r>
          </a:p>
          <a:p>
            <a:pPr lvl="1"/>
            <a:r>
              <a:rPr lang="en-US" dirty="0" smtClean="0"/>
              <a:t>Myra </a:t>
            </a:r>
            <a:r>
              <a:rPr lang="en-US" dirty="0" err="1" smtClean="0"/>
              <a:t>Grageda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2014-05-06-socialm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581400"/>
            <a:ext cx="7543800" cy="3010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4" name="Content Placeholder 3" descr="Social-Media-and-College-Admissions.jpg-1024x70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209800"/>
            <a:ext cx="5454224" cy="3733800"/>
          </a:xfrm>
        </p:spPr>
      </p:pic>
      <p:sp>
        <p:nvSpPr>
          <p:cNvPr id="5" name="TextBox 4"/>
          <p:cNvSpPr txBox="1"/>
          <p:nvPr/>
        </p:nvSpPr>
        <p:spPr>
          <a:xfrm>
            <a:off x="304800" y="22098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networking addiction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Negative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Positive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Interview</a:t>
            </a:r>
          </a:p>
          <a:p>
            <a:r>
              <a:rPr lang="en-US" dirty="0" smtClean="0"/>
              <a:t>Survey questions</a:t>
            </a:r>
          </a:p>
          <a:p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Less survey/method</a:t>
            </a:r>
          </a:p>
          <a:p>
            <a:endParaRPr lang="en-US" dirty="0"/>
          </a:p>
        </p:txBody>
      </p:sp>
      <p:pic>
        <p:nvPicPr>
          <p:cNvPr id="8" name="Picture 7" descr="HiRe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"/>
            <a:ext cx="67818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</Template>
  <TotalTime>77</TotalTime>
  <Words>80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Fresh</vt:lpstr>
      <vt:lpstr>Social Networking Addiction</vt:lpstr>
      <vt:lpstr>Research Question</vt:lpstr>
      <vt:lpstr>Secondary Research Questions</vt:lpstr>
      <vt:lpstr>Methodology</vt:lpstr>
      <vt:lpstr>Methodology</vt:lpstr>
      <vt:lpstr>Findings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Networking Addiction</dc:title>
  <dc:creator>Joanna Bea</dc:creator>
  <cp:lastModifiedBy>NikkieAyuyu</cp:lastModifiedBy>
  <cp:revision>13</cp:revision>
  <dcterms:created xsi:type="dcterms:W3CDTF">2014-05-14T03:11:20Z</dcterms:created>
  <dcterms:modified xsi:type="dcterms:W3CDTF">2014-05-14T05:38:48Z</dcterms:modified>
</cp:coreProperties>
</file>