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ardenerspath.com/plants/vegetables/best-broccoli-varieties/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93D4A0-62DD-473F-A05B-C616861E8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645" y="2630452"/>
            <a:ext cx="4064000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F0240E-8EA7-468B-9A05-DA1CC635BAD0}"/>
              </a:ext>
            </a:extLst>
          </p:cNvPr>
          <p:cNvSpPr txBox="1"/>
          <p:nvPr/>
        </p:nvSpPr>
        <p:spPr>
          <a:xfrm>
            <a:off x="1555335" y="872691"/>
            <a:ext cx="9896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How to make Crab Salad</a:t>
            </a:r>
          </a:p>
        </p:txBody>
      </p:sp>
    </p:spTree>
    <p:extLst>
      <p:ext uri="{BB962C8B-B14F-4D97-AF65-F5344CB8AC3E}">
        <p14:creationId xmlns:p14="http://schemas.microsoft.com/office/powerpoint/2010/main" val="1258056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3E4531-8FB2-4E60-86B2-25DCEB5804BE}"/>
              </a:ext>
            </a:extLst>
          </p:cNvPr>
          <p:cNvSpPr txBox="1"/>
          <p:nvPr/>
        </p:nvSpPr>
        <p:spPr>
          <a:xfrm flipH="1">
            <a:off x="117445" y="270022"/>
            <a:ext cx="9991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How many types of Broccoli are there?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C3D93-69CF-4891-AF31-E4BAC44DD628}"/>
              </a:ext>
            </a:extLst>
          </p:cNvPr>
          <p:cNvSpPr txBox="1"/>
          <p:nvPr/>
        </p:nvSpPr>
        <p:spPr>
          <a:xfrm>
            <a:off x="4026713" y="1186919"/>
            <a:ext cx="29613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4CFD8-2820-44CF-B86F-B335C9D6BC63}"/>
              </a:ext>
            </a:extLst>
          </p:cNvPr>
          <p:cNvSpPr txBox="1"/>
          <p:nvPr/>
        </p:nvSpPr>
        <p:spPr>
          <a:xfrm>
            <a:off x="1233181" y="3133904"/>
            <a:ext cx="27935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Belstar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Calabrese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Destiny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DiCicco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Green Goliath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Green Magic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Purple Sprouting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Romanesco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Sun King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2D050"/>
                </a:solidFill>
              </a:rPr>
              <a:t>Waltham 29</a:t>
            </a:r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C7F353-CFF1-42FB-BA2E-364241E4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106" y="4093193"/>
            <a:ext cx="2617364" cy="2202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9A99A3-D086-4D66-AD40-3E32290F4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270" y="1269948"/>
            <a:ext cx="3057962" cy="23987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687288-58B7-4604-8396-767F0C485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344" y="3796588"/>
            <a:ext cx="2961314" cy="23987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23A045A-2A37-491D-8685-B9AA44A8E998}"/>
              </a:ext>
            </a:extLst>
          </p:cNvPr>
          <p:cNvSpPr txBox="1"/>
          <p:nvPr/>
        </p:nvSpPr>
        <p:spPr>
          <a:xfrm>
            <a:off x="4605556" y="6404327"/>
            <a:ext cx="7482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92D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https://gardenerspath.com/plants/vegetables/best-broccoli-varieties/</a:t>
            </a:r>
            <a:endParaRPr lang="en-US" sz="15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5682B-FF39-455A-BF04-3D5EB6FDDB02}"/>
              </a:ext>
            </a:extLst>
          </p:cNvPr>
          <p:cNvSpPr txBox="1"/>
          <p:nvPr/>
        </p:nvSpPr>
        <p:spPr>
          <a:xfrm>
            <a:off x="162369" y="128186"/>
            <a:ext cx="34499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/>
              <a:t>Ingredients: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4B10B-E6FD-466E-85AA-43D168AAD936}"/>
              </a:ext>
            </a:extLst>
          </p:cNvPr>
          <p:cNvSpPr txBox="1"/>
          <p:nvPr/>
        </p:nvSpPr>
        <p:spPr>
          <a:xfrm>
            <a:off x="2444097" y="1256232"/>
            <a:ext cx="8836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92D050"/>
                </a:solidFill>
              </a:rPr>
              <a:t>3 lbs.           Broccoli</a:t>
            </a:r>
          </a:p>
          <a:p>
            <a:r>
              <a:rPr lang="en-US" sz="4500" dirty="0">
                <a:solidFill>
                  <a:srgbClr val="92D050"/>
                </a:solidFill>
              </a:rPr>
              <a:t>1 pkg.   		   Imitation Crab          							Meat (Ocean Best)</a:t>
            </a:r>
          </a:p>
          <a:p>
            <a:r>
              <a:rPr lang="en-US" sz="4500" dirty="0">
                <a:solidFill>
                  <a:srgbClr val="92D050"/>
                </a:solidFill>
              </a:rPr>
              <a:t>4 Cups.       Mayonnaise</a:t>
            </a:r>
          </a:p>
          <a:p>
            <a:r>
              <a:rPr lang="en-US" sz="4500" dirty="0">
                <a:solidFill>
                  <a:srgbClr val="92D050"/>
                </a:solidFill>
              </a:rPr>
              <a:t>½ Tsp.        Salt</a:t>
            </a:r>
          </a:p>
          <a:p>
            <a:r>
              <a:rPr lang="en-US" sz="4500" dirty="0">
                <a:solidFill>
                  <a:srgbClr val="92D050"/>
                </a:solidFill>
              </a:rPr>
              <a:t>1 Tsp.         Black Pepper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00FDD0-E62E-4B92-816B-B93781C79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37" y="1418269"/>
            <a:ext cx="81153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88F02-CFB9-4AA8-8A9F-683C8E65D55F}"/>
              </a:ext>
            </a:extLst>
          </p:cNvPr>
          <p:cNvSpPr txBox="1"/>
          <p:nvPr/>
        </p:nvSpPr>
        <p:spPr>
          <a:xfrm>
            <a:off x="8503066" y="239282"/>
            <a:ext cx="34964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Before you prepare your ingredients, the first step will be to bring 6-8 cups of Water to a Boil.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FF3FD-8559-4217-A8E9-C6F68173B9CF}"/>
              </a:ext>
            </a:extLst>
          </p:cNvPr>
          <p:cNvSpPr txBox="1"/>
          <p:nvPr/>
        </p:nvSpPr>
        <p:spPr>
          <a:xfrm>
            <a:off x="284737" y="46921"/>
            <a:ext cx="392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Step 1:</a:t>
            </a:r>
          </a:p>
        </p:txBody>
      </p:sp>
    </p:spTree>
    <p:extLst>
      <p:ext uri="{BB962C8B-B14F-4D97-AF65-F5344CB8AC3E}">
        <p14:creationId xmlns:p14="http://schemas.microsoft.com/office/powerpoint/2010/main" val="198795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F795E2-513C-4FA0-96D2-5FC899FC76D9}"/>
              </a:ext>
            </a:extLst>
          </p:cNvPr>
          <p:cNvSpPr txBox="1"/>
          <p:nvPr/>
        </p:nvSpPr>
        <p:spPr>
          <a:xfrm>
            <a:off x="117446" y="171974"/>
            <a:ext cx="387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Step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B92E4-E89F-4DCE-AEA7-45E1B0E4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622" y="251670"/>
            <a:ext cx="5810688" cy="6107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3A5EC-5C2F-438E-B2A2-E696C177CB31}"/>
              </a:ext>
            </a:extLst>
          </p:cNvPr>
          <p:cNvSpPr txBox="1"/>
          <p:nvPr/>
        </p:nvSpPr>
        <p:spPr>
          <a:xfrm>
            <a:off x="713064" y="1577130"/>
            <a:ext cx="29193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Cut up your Broccoli into bite size pieces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F8B472-DE63-48DC-A6CE-4C53E1D8C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55" y="3217908"/>
            <a:ext cx="4337807" cy="33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4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0BDE24-94EC-4E03-8156-5C10570F8453}"/>
              </a:ext>
            </a:extLst>
          </p:cNvPr>
          <p:cNvSpPr txBox="1"/>
          <p:nvPr/>
        </p:nvSpPr>
        <p:spPr>
          <a:xfrm>
            <a:off x="226503" y="234892"/>
            <a:ext cx="348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Step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4FF97-DD17-4E83-B53A-ABFB8D4FC286}"/>
              </a:ext>
            </a:extLst>
          </p:cNvPr>
          <p:cNvSpPr txBox="1"/>
          <p:nvPr/>
        </p:nvSpPr>
        <p:spPr>
          <a:xfrm>
            <a:off x="486561" y="2365695"/>
            <a:ext cx="39512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Blanch Broccoli for 2-3 minutes and drain.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775994-C226-4EF8-ADAD-214645622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018" y="878552"/>
            <a:ext cx="6259321" cy="46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1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9BCBB4-2F05-488C-B6FD-46210F487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53" y="1711354"/>
            <a:ext cx="4585895" cy="4639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A26BB6-246F-49E8-B1B6-6CAE8CDF00F0}"/>
              </a:ext>
            </a:extLst>
          </p:cNvPr>
          <p:cNvSpPr txBox="1"/>
          <p:nvPr/>
        </p:nvSpPr>
        <p:spPr>
          <a:xfrm>
            <a:off x="162273" y="134223"/>
            <a:ext cx="329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Step 3: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4F622-164E-46A9-9AC1-E2CDDE143CEA}"/>
              </a:ext>
            </a:extLst>
          </p:cNvPr>
          <p:cNvSpPr txBox="1"/>
          <p:nvPr/>
        </p:nvSpPr>
        <p:spPr>
          <a:xfrm>
            <a:off x="7140348" y="1812022"/>
            <a:ext cx="33089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Cut Crab Meat into </a:t>
            </a:r>
          </a:p>
          <a:p>
            <a:r>
              <a:rPr lang="en-US" sz="2500" dirty="0">
                <a:solidFill>
                  <a:srgbClr val="92D050"/>
                </a:solidFill>
              </a:rPr>
              <a:t>thirds and shred </a:t>
            </a:r>
          </a:p>
        </p:txBody>
      </p:sp>
    </p:spTree>
    <p:extLst>
      <p:ext uri="{BB962C8B-B14F-4D97-AF65-F5344CB8AC3E}">
        <p14:creationId xmlns:p14="http://schemas.microsoft.com/office/powerpoint/2010/main" val="222249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9427E5-50E5-478B-B86C-698A4129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658" y="914400"/>
            <a:ext cx="2698372" cy="2709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310881-3120-4E61-B3AA-524C0DE4B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84" y="3907173"/>
            <a:ext cx="2432719" cy="2143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47ACE1-1763-4885-A5E8-B4CF181E7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12" y="2233569"/>
            <a:ext cx="3780465" cy="33472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C600E3-A998-40FC-983C-220B63040BDA}"/>
              </a:ext>
            </a:extLst>
          </p:cNvPr>
          <p:cNvSpPr txBox="1"/>
          <p:nvPr/>
        </p:nvSpPr>
        <p:spPr>
          <a:xfrm>
            <a:off x="58723" y="50334"/>
            <a:ext cx="3207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Step 4: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B7C297-AF44-4153-8409-78268D4D0E04}"/>
              </a:ext>
            </a:extLst>
          </p:cNvPr>
          <p:cNvSpPr txBox="1"/>
          <p:nvPr/>
        </p:nvSpPr>
        <p:spPr>
          <a:xfrm>
            <a:off x="7214355" y="2762270"/>
            <a:ext cx="438934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Combine the 3 ingredients </a:t>
            </a:r>
          </a:p>
          <a:p>
            <a:r>
              <a:rPr lang="en-US" sz="2500" dirty="0">
                <a:solidFill>
                  <a:srgbClr val="92D050"/>
                </a:solidFill>
              </a:rPr>
              <a:t>together and then add </a:t>
            </a:r>
          </a:p>
          <a:p>
            <a:r>
              <a:rPr lang="en-US" sz="2500" dirty="0">
                <a:solidFill>
                  <a:srgbClr val="92D050"/>
                </a:solidFill>
              </a:rPr>
              <a:t>in the broccoli. </a:t>
            </a:r>
          </a:p>
        </p:txBody>
      </p:sp>
    </p:spTree>
    <p:extLst>
      <p:ext uri="{BB962C8B-B14F-4D97-AF65-F5344CB8AC3E}">
        <p14:creationId xmlns:p14="http://schemas.microsoft.com/office/powerpoint/2010/main" val="412405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42884C-9739-4D2B-9E0A-7F8E96487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610" y="1621435"/>
            <a:ext cx="6667500" cy="428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25BD08-FCB8-4FCC-BF4B-305016178008}"/>
              </a:ext>
            </a:extLst>
          </p:cNvPr>
          <p:cNvSpPr txBox="1"/>
          <p:nvPr/>
        </p:nvSpPr>
        <p:spPr>
          <a:xfrm>
            <a:off x="184557" y="0"/>
            <a:ext cx="3207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Step 5: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38989-56A4-4942-A79B-B98CC9D0DDC6}"/>
              </a:ext>
            </a:extLst>
          </p:cNvPr>
          <p:cNvSpPr txBox="1"/>
          <p:nvPr/>
        </p:nvSpPr>
        <p:spPr>
          <a:xfrm>
            <a:off x="597890" y="3227664"/>
            <a:ext cx="31123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Place salad in a serving dish and its ready to eat.</a:t>
            </a:r>
          </a:p>
        </p:txBody>
      </p:sp>
    </p:spTree>
    <p:extLst>
      <p:ext uri="{BB962C8B-B14F-4D97-AF65-F5344CB8AC3E}">
        <p14:creationId xmlns:p14="http://schemas.microsoft.com/office/powerpoint/2010/main" val="3122271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235</TotalTime>
  <Words>136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Agent</dc:creator>
  <cp:lastModifiedBy>Agent</cp:lastModifiedBy>
  <cp:revision>9</cp:revision>
  <dcterms:created xsi:type="dcterms:W3CDTF">2019-05-06T16:42:38Z</dcterms:created>
  <dcterms:modified xsi:type="dcterms:W3CDTF">2019-05-06T20:38:17Z</dcterms:modified>
</cp:coreProperties>
</file>