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29" autoAdjust="0"/>
  </p:normalViewPr>
  <p:slideViewPr>
    <p:cSldViewPr>
      <p:cViewPr>
        <p:scale>
          <a:sx n="60" d="100"/>
          <a:sy n="60" d="100"/>
        </p:scale>
        <p:origin x="-1266" y="-72"/>
      </p:cViewPr>
      <p:guideLst>
        <p:guide orient="horz" pos="2160"/>
        <p:guide pos="2880"/>
      </p:guideLst>
    </p:cSldViewPr>
  </p:slideViewPr>
  <p:outlineViewPr>
    <p:cViewPr>
      <p:scale>
        <a:sx n="33" d="100"/>
        <a:sy n="33" d="100"/>
      </p:scale>
      <p:origin x="30" y="3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9FC465B-44A7-4526-A84B-78D02CD68DFE}" type="datetimeFigureOut">
              <a:rPr lang="en-US" smtClean="0"/>
              <a:t>5/11/2016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9A5F28D-4D54-48F9-AFC4-F3FF03147C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C465B-44A7-4526-A84B-78D02CD68DFE}"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5F28D-4D54-48F9-AFC4-F3FF03147C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C465B-44A7-4526-A84B-78D02CD68DFE}"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5F28D-4D54-48F9-AFC4-F3FF03147C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C465B-44A7-4526-A84B-78D02CD68DFE}"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5F28D-4D54-48F9-AFC4-F3FF03147CFE}"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9FC465B-44A7-4526-A84B-78D02CD68DFE}"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5F28D-4D54-48F9-AFC4-F3FF03147CF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9FC465B-44A7-4526-A84B-78D02CD68DFE}"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5F28D-4D54-48F9-AFC4-F3FF03147CFE}"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9FC465B-44A7-4526-A84B-78D02CD68DFE}"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5F28D-4D54-48F9-AFC4-F3FF03147C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C465B-44A7-4526-A84B-78D02CD68DFE}"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5F28D-4D54-48F9-AFC4-F3FF03147CFE}"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FC465B-44A7-4526-A84B-78D02CD68DFE}"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5F28D-4D54-48F9-AFC4-F3FF03147C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C465B-44A7-4526-A84B-78D02CD68DFE}"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5F28D-4D54-48F9-AFC4-F3FF03147CFE}"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C465B-44A7-4526-A84B-78D02CD68DFE}"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5F28D-4D54-48F9-AFC4-F3FF03147CF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9FC465B-44A7-4526-A84B-78D02CD68DFE}" type="datetimeFigureOut">
              <a:rPr lang="en-US" smtClean="0"/>
              <a:t>5/11/2016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9A5F28D-4D54-48F9-AFC4-F3FF03147C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eachhub.com/benefits-technology-classroom" TargetMode="External"/><Relationship Id="rId2" Type="http://schemas.openxmlformats.org/officeDocument/2006/relationships/hyperlink" Target="http://www.edweek.org/ew/issues/technology-in-education/" TargetMode="External"/><Relationship Id="rId1" Type="http://schemas.openxmlformats.org/officeDocument/2006/relationships/slideLayout" Target="../slideLayouts/slideLayout2.xml"/><Relationship Id="rId5" Type="http://schemas.openxmlformats.org/officeDocument/2006/relationships/hyperlink" Target="http://mashable.com/2010/11/22/technology-in-education/#6kC5CHHLKqq3" TargetMode="External"/><Relationship Id="rId4" Type="http://schemas.openxmlformats.org/officeDocument/2006/relationships/hyperlink" Target="http://www.securedgenetworks.com/blog/10-Reasons-Today-s-Students-NEED-Technology-in-the-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in education</a:t>
            </a:r>
            <a:endParaRPr lang="en-US" dirty="0"/>
          </a:p>
        </p:txBody>
      </p:sp>
      <p:sp>
        <p:nvSpPr>
          <p:cNvPr id="3" name="Subtitle 2"/>
          <p:cNvSpPr>
            <a:spLocks noGrp="1"/>
          </p:cNvSpPr>
          <p:nvPr>
            <p:ph type="subTitle" idx="1"/>
          </p:nvPr>
        </p:nvSpPr>
        <p:spPr/>
        <p:txBody>
          <a:bodyPr/>
          <a:lstStyle/>
          <a:p>
            <a:r>
              <a:rPr lang="en-US" smtClean="0"/>
              <a:t>BY: KATHLEEN  </a:t>
            </a:r>
            <a:r>
              <a:rPr lang="en-US" dirty="0" smtClean="0"/>
              <a:t>BERI</a:t>
            </a:r>
            <a:endParaRPr lang="en-US" dirty="0"/>
          </a:p>
        </p:txBody>
      </p:sp>
    </p:spTree>
    <p:extLst>
      <p:ext uri="{BB962C8B-B14F-4D97-AF65-F5344CB8AC3E}">
        <p14:creationId xmlns:p14="http://schemas.microsoft.com/office/powerpoint/2010/main" val="461831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95400"/>
            <a:ext cx="6400800" cy="4191001"/>
          </a:xfrm>
        </p:spPr>
        <p:txBody>
          <a:bodyPr/>
          <a:lstStyle/>
          <a:p>
            <a:r>
              <a:rPr lang="en-US" dirty="0" smtClean="0"/>
              <a:t>Primary Question : How is technology efficient to students and teachers?</a:t>
            </a:r>
          </a:p>
          <a:p>
            <a:endParaRPr lang="en-US" dirty="0"/>
          </a:p>
          <a:p>
            <a:r>
              <a:rPr lang="en-US" dirty="0" smtClean="0"/>
              <a:t>Secondary Question: </a:t>
            </a:r>
          </a:p>
          <a:p>
            <a:r>
              <a:rPr lang="en-US" dirty="0" smtClean="0"/>
              <a:t>-How does it benefit NMC students?</a:t>
            </a:r>
          </a:p>
          <a:p>
            <a:r>
              <a:rPr lang="en-US" dirty="0" smtClean="0"/>
              <a:t>-Does it improve student’s grades?</a:t>
            </a:r>
          </a:p>
          <a:p>
            <a:endParaRPr lang="en-US" dirty="0"/>
          </a:p>
          <a:p>
            <a:endParaRPr lang="en-US" dirty="0"/>
          </a:p>
        </p:txBody>
      </p:sp>
      <p:pic>
        <p:nvPicPr>
          <p:cNvPr id="2050"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1712" y="3810000"/>
            <a:ext cx="1795882" cy="183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793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lstStyle/>
          <a:p>
            <a:r>
              <a:rPr lang="en-US" dirty="0" smtClean="0"/>
              <a:t>On Saipan Tribune dated,  July 08, 2015 ;Board of Education Chair Herman Guerrero stated by 2018, students will learn more and will enhance their technology skills. They are preparing the young teens for college and their future careers. </a:t>
            </a:r>
            <a:endParaRPr lang="en-US" dirty="0" smtClean="0"/>
          </a:p>
        </p:txBody>
      </p:sp>
      <p:pic>
        <p:nvPicPr>
          <p:cNvPr id="1026" name="Picture 2" descr="C:\Program Files\Microsoft Office\MEDIA\CAGCAT10\j021769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886200"/>
            <a:ext cx="1747418" cy="169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79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1371600" y="2133600"/>
            <a:ext cx="6400800" cy="3048001"/>
          </a:xfrm>
        </p:spPr>
        <p:txBody>
          <a:bodyPr/>
          <a:lstStyle/>
          <a:p>
            <a:pPr>
              <a:lnSpc>
                <a:spcPct val="250000"/>
              </a:lnSpc>
            </a:pPr>
            <a:r>
              <a:rPr lang="en-US" dirty="0" smtClean="0"/>
              <a:t>Online research. (collected more data's and information's from different </a:t>
            </a:r>
            <a:r>
              <a:rPr lang="en-US" dirty="0" smtClean="0"/>
              <a:t>perspective)</a:t>
            </a:r>
          </a:p>
          <a:p>
            <a:pPr>
              <a:lnSpc>
                <a:spcPct val="250000"/>
              </a:lnSpc>
            </a:pPr>
            <a:r>
              <a:rPr lang="en-US" dirty="0" smtClean="0"/>
              <a:t>Interview</a:t>
            </a:r>
            <a:r>
              <a:rPr lang="en-US" dirty="0" smtClean="0"/>
              <a:t>: (gathered group </a:t>
            </a:r>
            <a:r>
              <a:rPr lang="en-US" dirty="0" smtClean="0"/>
              <a:t>of random students and instructors)</a:t>
            </a:r>
          </a:p>
          <a:p>
            <a:pPr>
              <a:lnSpc>
                <a:spcPct val="250000"/>
              </a:lnSpc>
            </a:pPr>
            <a:r>
              <a:rPr lang="en-US" dirty="0" smtClean="0"/>
              <a:t>Observations: (Northern Mariana Library, </a:t>
            </a:r>
            <a:r>
              <a:rPr lang="en-US" dirty="0" err="1" smtClean="0"/>
              <a:t>Joeten</a:t>
            </a:r>
            <a:r>
              <a:rPr lang="en-US" dirty="0" smtClean="0"/>
              <a:t> </a:t>
            </a:r>
            <a:r>
              <a:rPr lang="en-US" dirty="0" err="1" smtClean="0"/>
              <a:t>Kiyu</a:t>
            </a:r>
            <a:r>
              <a:rPr lang="en-US" dirty="0" smtClean="0"/>
              <a:t>-Library)</a:t>
            </a:r>
            <a:endParaRPr lang="en-US" dirty="0" smtClean="0"/>
          </a:p>
          <a:p>
            <a:endParaRPr lang="en-US" dirty="0" smtClean="0"/>
          </a:p>
          <a:p>
            <a:pPr indent="0">
              <a:buNone/>
            </a:pPr>
            <a:endParaRPr lang="en-US" dirty="0"/>
          </a:p>
          <a:p>
            <a:endParaRPr lang="en-US" dirty="0"/>
          </a:p>
        </p:txBody>
      </p:sp>
    </p:spTree>
    <p:extLst>
      <p:ext uri="{BB962C8B-B14F-4D97-AF65-F5344CB8AC3E}">
        <p14:creationId xmlns:p14="http://schemas.microsoft.com/office/powerpoint/2010/main" val="192966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a:xfrm>
            <a:off x="1371600" y="2133600"/>
            <a:ext cx="6400800" cy="3429000"/>
          </a:xfrm>
        </p:spPr>
        <p:txBody>
          <a:bodyPr>
            <a:normAutofit lnSpcReduction="10000"/>
          </a:bodyPr>
          <a:lstStyle/>
          <a:p>
            <a:r>
              <a:rPr lang="en-US" sz="1600" dirty="0" smtClean="0"/>
              <a:t>Pilot survey</a:t>
            </a:r>
            <a:endParaRPr lang="en-US" sz="1600" dirty="0"/>
          </a:p>
          <a:p>
            <a:pPr marL="342900" indent="-342900">
              <a:buAutoNum type="arabicPlain" startAt="10"/>
            </a:pPr>
            <a:r>
              <a:rPr lang="en-US" sz="1600" dirty="0" smtClean="0"/>
              <a:t>questions and 6 out of 6 agrees to technology I education.</a:t>
            </a:r>
          </a:p>
          <a:p>
            <a:pPr marL="285750" indent="-285750"/>
            <a:r>
              <a:rPr lang="en-US" sz="1600" dirty="0" smtClean="0"/>
              <a:t>Interviews</a:t>
            </a:r>
          </a:p>
          <a:p>
            <a:pPr indent="0">
              <a:buNone/>
            </a:pPr>
            <a:r>
              <a:rPr lang="en-US" sz="1600" dirty="0"/>
              <a:t> </a:t>
            </a:r>
            <a:r>
              <a:rPr lang="en-US" sz="1600" dirty="0" smtClean="0"/>
              <a:t>I chose 3 random students to answer under their benefits and 3 random instructors under theirs and believes technology helps their education and working etiquettes </a:t>
            </a:r>
          </a:p>
          <a:p>
            <a:pPr marL="285750" indent="-285750"/>
            <a:r>
              <a:rPr lang="en-US" sz="1600" dirty="0" smtClean="0"/>
              <a:t>Observations</a:t>
            </a:r>
          </a:p>
          <a:p>
            <a:pPr indent="0">
              <a:buNone/>
            </a:pPr>
            <a:r>
              <a:rPr lang="en-US" sz="1600" dirty="0" smtClean="0"/>
              <a:t>100% students come in with technology at NMC library and 75% people at </a:t>
            </a:r>
            <a:r>
              <a:rPr lang="en-US" sz="1600" dirty="0" err="1" smtClean="0"/>
              <a:t>Joeten</a:t>
            </a:r>
            <a:r>
              <a:rPr lang="en-US" sz="1600" dirty="0" smtClean="0"/>
              <a:t> </a:t>
            </a:r>
            <a:r>
              <a:rPr lang="en-US" sz="1600" dirty="0" err="1" smtClean="0"/>
              <a:t>Kiyu</a:t>
            </a:r>
            <a:r>
              <a:rPr lang="en-US" sz="1600" dirty="0" smtClean="0"/>
              <a:t> Library</a:t>
            </a:r>
          </a:p>
          <a:p>
            <a:pPr marL="285750" indent="-285750"/>
            <a:endParaRPr lang="en-US" sz="1600" dirty="0" smtClean="0"/>
          </a:p>
          <a:p>
            <a:pPr marL="285750" indent="-285750"/>
            <a:endParaRPr lang="en-US" dirty="0" smtClean="0"/>
          </a:p>
          <a:p>
            <a:pPr indent="0">
              <a:buNone/>
            </a:pPr>
            <a:endParaRPr lang="en-US" dirty="0" smtClean="0"/>
          </a:p>
          <a:p>
            <a:pPr indent="0">
              <a:buNone/>
            </a:pPr>
            <a:endParaRPr lang="en-US" dirty="0" smtClean="0"/>
          </a:p>
          <a:p>
            <a:pPr indent="0">
              <a:buNone/>
            </a:pPr>
            <a:endParaRPr lang="en-US" dirty="0" smtClean="0"/>
          </a:p>
        </p:txBody>
      </p:sp>
    </p:spTree>
    <p:extLst>
      <p:ext uri="{BB962C8B-B14F-4D97-AF65-F5344CB8AC3E}">
        <p14:creationId xmlns:p14="http://schemas.microsoft.com/office/powerpoint/2010/main" val="10971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143000" y="1905000"/>
            <a:ext cx="7010400" cy="3886200"/>
          </a:xfrm>
        </p:spPr>
        <p:txBody>
          <a:bodyPr>
            <a:normAutofit fontScale="85000" lnSpcReduction="20000"/>
          </a:bodyPr>
          <a:lstStyle/>
          <a:p>
            <a:r>
              <a:rPr lang="en-US" dirty="0" err="1"/>
              <a:t>Herold</a:t>
            </a:r>
            <a:r>
              <a:rPr lang="en-US" dirty="0"/>
              <a:t>, B. (2015) Technology in Education : an overview</a:t>
            </a:r>
          </a:p>
          <a:p>
            <a:r>
              <a:rPr lang="en-US" u="sng" dirty="0">
                <a:hlinkClick r:id="rId2"/>
              </a:rPr>
              <a:t>http://www.edweek.org/ew/issues/technology-in-education/</a:t>
            </a:r>
            <a:endParaRPr lang="en-US" dirty="0"/>
          </a:p>
          <a:p>
            <a:r>
              <a:rPr lang="en-US" dirty="0"/>
              <a:t>Cox, J. (2009) Benefits of Technology in the classroom</a:t>
            </a:r>
          </a:p>
          <a:p>
            <a:r>
              <a:rPr lang="en-US" u="sng" dirty="0">
                <a:hlinkClick r:id="rId3"/>
              </a:rPr>
              <a:t>http://www.teachhub.com/benefits-technology-classroom</a:t>
            </a:r>
            <a:endParaRPr lang="en-US" dirty="0"/>
          </a:p>
          <a:p>
            <a:r>
              <a:rPr lang="en-US" dirty="0"/>
              <a:t>Wainwright, A. (2016) Reason students needs technology in classroom</a:t>
            </a:r>
          </a:p>
          <a:p>
            <a:r>
              <a:rPr lang="en-US" u="sng" dirty="0">
                <a:hlinkClick r:id="rId4"/>
              </a:rPr>
              <a:t>http://www.securedgenetworks.com/blog/10-Reasons-Today-s-Students-NEED-Technology-in-the-Classroom</a:t>
            </a:r>
            <a:endParaRPr lang="en-US" dirty="0"/>
          </a:p>
          <a:p>
            <a:r>
              <a:rPr lang="en-US" dirty="0"/>
              <a:t>Kessler, S. (2010) 8 ways technology is improving education</a:t>
            </a:r>
          </a:p>
          <a:p>
            <a:r>
              <a:rPr lang="en-US" u="sng" dirty="0">
                <a:hlinkClick r:id="rId5"/>
              </a:rPr>
              <a:t>http://mashable.com/2010/11/22/technology-in-education/#6kC5CHHLKqq3</a:t>
            </a:r>
            <a:endParaRPr lang="en-US" dirty="0"/>
          </a:p>
          <a:p>
            <a:r>
              <a:rPr lang="en-US" u="sng" dirty="0"/>
              <a:t>Chan, D. (2015) PSS aims to be technology proficient</a:t>
            </a:r>
            <a:endParaRPr lang="en-US" dirty="0"/>
          </a:p>
          <a:p>
            <a:r>
              <a:rPr lang="en-US" u="sng" dirty="0"/>
              <a:t>http://www.saipantribune.com/index.php/pss-aims-to-be-technology-proficient/</a:t>
            </a:r>
            <a:endParaRPr lang="en-US" dirty="0"/>
          </a:p>
          <a:p>
            <a:endParaRPr lang="en-US" dirty="0"/>
          </a:p>
        </p:txBody>
      </p:sp>
    </p:spTree>
    <p:extLst>
      <p:ext uri="{BB962C8B-B14F-4D97-AF65-F5344CB8AC3E}">
        <p14:creationId xmlns:p14="http://schemas.microsoft.com/office/powerpoint/2010/main" val="9391780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310</TotalTime>
  <Words>264</Words>
  <Application>Microsoft Office PowerPoint</Application>
  <PresentationFormat>On-screen Show (4:3)</PresentationFormat>
  <Paragraphs>35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Couture</vt:lpstr>
      <vt:lpstr>Technology in education</vt:lpstr>
      <vt:lpstr>PowerPoint Presentation</vt:lpstr>
      <vt:lpstr>Literature review</vt:lpstr>
      <vt:lpstr>Methodology</vt:lpstr>
      <vt:lpstr>analysis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Walden Beri</dc:creator>
  <cp:lastModifiedBy>Walden Beri</cp:lastModifiedBy>
  <cp:revision>17</cp:revision>
  <dcterms:created xsi:type="dcterms:W3CDTF">2016-02-07T02:16:54Z</dcterms:created>
  <dcterms:modified xsi:type="dcterms:W3CDTF">2016-05-10T17:57:24Z</dcterms:modified>
</cp:coreProperties>
</file>