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직사각형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직사각형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직사각형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직사각형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모서리가 둥근 직사각형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모서리가 둥근 직사각형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A3D5129-1F36-446F-BFE5-54A37FBB4E83}" type="datetimeFigureOut">
              <a:rPr lang="ko-KR" altLang="en-US" smtClean="0"/>
              <a:t>2018-02-06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994DED8-831C-4B3B-A5CF-DA3D7CE730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5129-1F36-446F-BFE5-54A37FBB4E83}" type="datetimeFigureOut">
              <a:rPr lang="ko-KR" altLang="en-US" smtClean="0"/>
              <a:t>2018-02-06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DED8-831C-4B3B-A5CF-DA3D7CE730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5129-1F36-446F-BFE5-54A37FBB4E83}" type="datetimeFigureOut">
              <a:rPr lang="ko-KR" altLang="en-US" smtClean="0"/>
              <a:t>2018-02-06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DED8-831C-4B3B-A5CF-DA3D7CE730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5129-1F36-446F-BFE5-54A37FBB4E83}" type="datetimeFigureOut">
              <a:rPr lang="ko-KR" altLang="en-US" smtClean="0"/>
              <a:t>2018-02-06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DED8-831C-4B3B-A5CF-DA3D7CE730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5129-1F36-446F-BFE5-54A37FBB4E83}" type="datetimeFigureOut">
              <a:rPr lang="ko-KR" altLang="en-US" smtClean="0"/>
              <a:t>2018-02-06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DED8-831C-4B3B-A5CF-DA3D7CE730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5129-1F36-446F-BFE5-54A37FBB4E83}" type="datetimeFigureOut">
              <a:rPr lang="ko-KR" altLang="en-US" smtClean="0"/>
              <a:t>2018-02-06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DED8-831C-4B3B-A5CF-DA3D7CE730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날짜 개체 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3D5129-1F36-446F-BFE5-54A37FBB4E83}" type="datetimeFigureOut">
              <a:rPr lang="ko-KR" altLang="en-US" smtClean="0"/>
              <a:t>2018-02-06</a:t>
            </a:fld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94DED8-831C-4B3B-A5CF-DA3D7CE7308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8" name="바닥글 개체 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A3D5129-1F36-446F-BFE5-54A37FBB4E83}" type="datetimeFigureOut">
              <a:rPr lang="ko-KR" altLang="en-US" smtClean="0"/>
              <a:t>2018-02-06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994DED8-831C-4B3B-A5CF-DA3D7CE730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5129-1F36-446F-BFE5-54A37FBB4E83}" type="datetimeFigureOut">
              <a:rPr lang="ko-KR" altLang="en-US" smtClean="0"/>
              <a:t>2018-02-06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DED8-831C-4B3B-A5CF-DA3D7CE730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5129-1F36-446F-BFE5-54A37FBB4E83}" type="datetimeFigureOut">
              <a:rPr lang="ko-KR" altLang="en-US" smtClean="0"/>
              <a:t>2018-02-06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DED8-831C-4B3B-A5CF-DA3D7CE730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D5129-1F36-446F-BFE5-54A37FBB4E83}" type="datetimeFigureOut">
              <a:rPr lang="ko-KR" altLang="en-US" smtClean="0"/>
              <a:t>2018-02-06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DED8-831C-4B3B-A5CF-DA3D7CE730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직사각형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직사각형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모서리가 둥근 직사각형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모서리가 둥근 직사각형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직사각형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직사각형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직사각형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직사각형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직사각형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A3D5129-1F36-446F-BFE5-54A37FBB4E83}" type="datetimeFigureOut">
              <a:rPr lang="ko-KR" altLang="en-US" smtClean="0"/>
              <a:t>2018-02-06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994DED8-831C-4B3B-A5CF-DA3D7CE730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1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1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Teen Pregnancy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err="1" smtClean="0"/>
              <a:t>HaJin</a:t>
            </a:r>
            <a:r>
              <a:rPr lang="en-US" altLang="ko-KR" dirty="0" smtClean="0"/>
              <a:t> Oh</a:t>
            </a:r>
          </a:p>
          <a:p>
            <a:r>
              <a:rPr lang="en-US" altLang="ko-KR" dirty="0" smtClean="0"/>
              <a:t>Dr. Kimberly Bunt-Anderson</a:t>
            </a:r>
          </a:p>
          <a:p>
            <a:r>
              <a:rPr lang="en-US" altLang="ko-KR" dirty="0" smtClean="0"/>
              <a:t>EN 101-06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0294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Primary Question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Since I assume that people talk negatively about teen pregnancy, is teen pregnancy really always bad?</a:t>
            </a:r>
          </a:p>
          <a:p>
            <a:endParaRPr lang="en-US" altLang="ko-KR" dirty="0" smtClean="0"/>
          </a:p>
          <a:p>
            <a:pPr marL="109728" indent="0">
              <a:buNone/>
            </a:pPr>
            <a:r>
              <a:rPr lang="en-US" altLang="ko-KR" dirty="0">
                <a:latin typeface="+mj-lt"/>
              </a:rPr>
              <a:t>Secondary </a:t>
            </a:r>
            <a:r>
              <a:rPr lang="en-US" altLang="ko-KR" dirty="0" smtClean="0">
                <a:latin typeface="+mj-lt"/>
              </a:rPr>
              <a:t>Question</a:t>
            </a:r>
          </a:p>
          <a:p>
            <a:r>
              <a:rPr lang="en-US" altLang="ko-KR" dirty="0" smtClean="0"/>
              <a:t>What are some benefits of being a teenage parents?</a:t>
            </a:r>
          </a:p>
          <a:p>
            <a:endParaRPr lang="en-US" altLang="ko-KR" dirty="0" smtClean="0">
              <a:latin typeface="+mj-lt"/>
            </a:endParaRPr>
          </a:p>
          <a:p>
            <a:pPr marL="109728" indent="0">
              <a:buNone/>
            </a:pPr>
            <a:endParaRPr lang="en-US" altLang="ko-KR" dirty="0" smtClean="0">
              <a:latin typeface="+mj-lt"/>
            </a:endParaRPr>
          </a:p>
          <a:p>
            <a:pPr marL="109728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0517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Plan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Interview nurses that works in CCHC (at least 2 people)</a:t>
            </a:r>
          </a:p>
          <a:p>
            <a:r>
              <a:rPr lang="en-US" altLang="ko-KR" dirty="0" smtClean="0"/>
              <a:t>Interview teenage parents in Marianas High School ( at least people)</a:t>
            </a:r>
          </a:p>
          <a:p>
            <a:pPr marL="109728" indent="0">
              <a:buNone/>
            </a:pPr>
            <a:r>
              <a:rPr lang="en-US" altLang="ko-KR" dirty="0" smtClean="0">
                <a:latin typeface="+mj-lt"/>
              </a:rPr>
              <a:t>Academic Articles</a:t>
            </a:r>
          </a:p>
          <a:p>
            <a:r>
              <a:rPr lang="en-US" altLang="ko-KR" dirty="0"/>
              <a:t>“Suddenly teen pregnancy is cool</a:t>
            </a:r>
            <a:r>
              <a:rPr lang="en-US" altLang="ko-KR" dirty="0" smtClean="0"/>
              <a:t>?”</a:t>
            </a:r>
          </a:p>
          <a:p>
            <a:r>
              <a:rPr lang="en-US" altLang="ko-KR" dirty="0" smtClean="0"/>
              <a:t> </a:t>
            </a:r>
            <a:r>
              <a:rPr lang="en-US" altLang="ko-KR" dirty="0"/>
              <a:t>“SOCIO-ECONOMIC OUTCOMES OF TEEN PREGNANCY AND PARENTHOOD: A REVIEW OF THE LITERATURE.”</a:t>
            </a:r>
            <a:endParaRPr lang="en-US" altLang="ko-KR" dirty="0" smtClean="0">
              <a:latin typeface="+mj-lt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243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Research Question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</a:t>
            </a:r>
            <a:r>
              <a:rPr lang="en-US" altLang="ko-KR" dirty="0" smtClean="0"/>
              <a:t>hat do you want to say as a teenage parents?</a:t>
            </a:r>
          </a:p>
          <a:p>
            <a:r>
              <a:rPr lang="en-US" altLang="ko-KR" dirty="0" smtClean="0"/>
              <a:t>Is there any disadvantages in the society?</a:t>
            </a:r>
          </a:p>
          <a:p>
            <a:r>
              <a:rPr lang="en-US" altLang="ko-KR" dirty="0" smtClean="0"/>
              <a:t>As a teenage parents, is there any benefits?</a:t>
            </a:r>
          </a:p>
          <a:p>
            <a:pPr marL="109728" indent="0"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900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도시">
  <a:themeElements>
    <a:clrScheme name="도시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</TotalTime>
  <Words>124</Words>
  <Application>Microsoft Office PowerPoint</Application>
  <PresentationFormat>화면 슬라이드 쇼(4:3)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도시</vt:lpstr>
      <vt:lpstr>Teen Pregnancy</vt:lpstr>
      <vt:lpstr>Primary Question</vt:lpstr>
      <vt:lpstr>Plan </vt:lpstr>
      <vt:lpstr>Possible Research Question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Teen pregancy</dc:title>
  <dc:creator>Oh_love</dc:creator>
  <cp:lastModifiedBy>Oh_love</cp:lastModifiedBy>
  <cp:revision>2</cp:revision>
  <dcterms:created xsi:type="dcterms:W3CDTF">2018-02-06T12:54:44Z</dcterms:created>
  <dcterms:modified xsi:type="dcterms:W3CDTF">2018-02-06T13:12:10Z</dcterms:modified>
</cp:coreProperties>
</file>