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C990C97-030D-4C35-AE0C-46963A062DE8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3A2DCDB-0021-437B-B6D8-0C33215FE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0C97-030D-4C35-AE0C-46963A062DE8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DCDB-0021-437B-B6D8-0C33215FE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0C97-030D-4C35-AE0C-46963A062DE8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DCDB-0021-437B-B6D8-0C33215FE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0C97-030D-4C35-AE0C-46963A062DE8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DCDB-0021-437B-B6D8-0C33215FE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0C97-030D-4C35-AE0C-46963A062DE8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DCDB-0021-437B-B6D8-0C33215FE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0C97-030D-4C35-AE0C-46963A062DE8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DCDB-0021-437B-B6D8-0C33215FE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990C97-030D-4C35-AE0C-46963A062DE8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A2DCDB-0021-437B-B6D8-0C33215FE28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C990C97-030D-4C35-AE0C-46963A062DE8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3A2DCDB-0021-437B-B6D8-0C33215FE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0C97-030D-4C35-AE0C-46963A062DE8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DCDB-0021-437B-B6D8-0C33215FE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0C97-030D-4C35-AE0C-46963A062DE8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DCDB-0021-437B-B6D8-0C33215FE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0C97-030D-4C35-AE0C-46963A062DE8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DCDB-0021-437B-B6D8-0C33215FE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C990C97-030D-4C35-AE0C-46963A062DE8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3A2DCDB-0021-437B-B6D8-0C33215FE2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Abuse of Crystal Methamphetamine &amp; the Smuggling and Distribution of it in the CNMI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Venetia </a:t>
            </a:r>
            <a:r>
              <a:rPr lang="en-US" dirty="0" err="1" smtClean="0"/>
              <a:t>Atalig</a:t>
            </a:r>
            <a:r>
              <a:rPr lang="en-US" dirty="0" smtClean="0"/>
              <a:t> and Mariol Joy Lopez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Smuggling and Destruction of Crystal Meth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94894" indent="-285750">
              <a:buFont typeface="Arial" pitchFamily="34" charset="0"/>
              <a:buChar char="•"/>
            </a:pPr>
            <a:r>
              <a:rPr lang="en-US" sz="2000" dirty="0" smtClean="0"/>
              <a:t>According to interviews, there are Chinese dealers who are known to be the primary distributors of crystal methamphetamine . </a:t>
            </a:r>
          </a:p>
          <a:p>
            <a:pPr marL="294894" indent="-285750">
              <a:buFont typeface="Arial" pitchFamily="34" charset="0"/>
              <a:buChar char="•"/>
            </a:pPr>
            <a:r>
              <a:rPr lang="en-US" sz="2000" dirty="0" smtClean="0"/>
              <a:t>They arrive on Saipan and retrieve the drug from couriers they have employed and also recruit retail distributors in Saipan. 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5102225" cy="364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0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Crime Cases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94894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94894" indent="-285750">
              <a:buFont typeface="Arial" pitchFamily="34" charset="0"/>
              <a:buChar char="•"/>
            </a:pPr>
            <a:r>
              <a:rPr lang="en-US" sz="2400" dirty="0" smtClean="0"/>
              <a:t>Illegal use of crystal methamphetamine.</a:t>
            </a:r>
          </a:p>
          <a:p>
            <a:r>
              <a:rPr lang="en-US" sz="2400" dirty="0" smtClean="0">
                <a:sym typeface="Wingdings" pitchFamily="2" charset="2"/>
              </a:rPr>
              <a:t> Majority of the crime cases in the CNMI. </a:t>
            </a:r>
          </a:p>
          <a:p>
            <a:r>
              <a:rPr lang="en-US" sz="2400" dirty="0" smtClean="0">
                <a:sym typeface="Wingdings" pitchFamily="2" charset="2"/>
              </a:rPr>
              <a:t>* Domestic Violence</a:t>
            </a:r>
          </a:p>
          <a:p>
            <a:r>
              <a:rPr lang="en-US" sz="2400" dirty="0" smtClean="0">
                <a:sym typeface="Wingdings" pitchFamily="2" charset="2"/>
              </a:rPr>
              <a:t>*Theft</a:t>
            </a:r>
          </a:p>
          <a:p>
            <a:r>
              <a:rPr lang="en-US" sz="2400" dirty="0" smtClean="0">
                <a:sym typeface="Wingdings" pitchFamily="2" charset="2"/>
              </a:rPr>
              <a:t>*Burglary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3810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67000"/>
            <a:ext cx="3464173" cy="212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2134"/>
            <a:ext cx="3276600" cy="2178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94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Call to Action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rules and regulation must be implemented no matter the circumstances. The residents of the CNMI does not need a destroyer, what it needs is a healthy lifestyle free from any drug as dangerous as crystal methamphetamine.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4572000" cy="279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66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352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Lucida Fax" pitchFamily="18" charset="0"/>
                <a:cs typeface="Browallia New" pitchFamily="34" charset="-34"/>
              </a:rPr>
              <a:t>Be smart and DON’T meth around!</a:t>
            </a:r>
            <a:r>
              <a:rPr lang="en-US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/>
            </a:r>
            <a:br>
              <a:rPr lang="en-US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664527"/>
            <a:ext cx="2951018" cy="295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82" y="3893127"/>
            <a:ext cx="2926773" cy="292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27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Abuse of Crystal Methamphetamine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94894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Crystal Methamphetamine has drawn obstructions not only on individuals, but families, neighborhoods, and the entire community as well. </a:t>
            </a:r>
          </a:p>
          <a:p>
            <a:pPr marL="294894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an illegal drug that many individuals of varied ages take to experience euphoria.  (by inhaling or snorting, eating, smoking, injections, and anal.)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4191000" cy="280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3886200"/>
            <a:ext cx="2459025" cy="2175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61" y="3719025"/>
            <a:ext cx="2667000" cy="214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7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Abuse of Crystal Methamphetamine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1.) Rush: Abuser consumes the drug which leads to rapid vital signs. </a:t>
            </a:r>
          </a:p>
          <a:p>
            <a:r>
              <a:rPr lang="en-US" sz="2000" dirty="0" smtClean="0"/>
              <a:t>2.) High:  Consumer feels aggressively smarter and becomes argumentative. </a:t>
            </a:r>
          </a:p>
          <a:p>
            <a:r>
              <a:rPr lang="en-US" sz="2000" dirty="0" smtClean="0"/>
              <a:t>3.) Binge: Abuser has an urge to keep on consuming  the drug to maintain the feeling of euphoria or high. 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5691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67000"/>
            <a:ext cx="3352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030"/>
            <a:ext cx="22098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429000" y="914400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1</a:t>
            </a:r>
            <a:endParaRPr lang="en-US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" y="28194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  2</a:t>
            </a:r>
            <a:endParaRPr lang="en-US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8900" y="4990935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3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727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Abuse of Crystal Methamphetamine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4.) Tweaking:  Abusers are labeled to be in a dangerous phase. “Psychotic phase” </a:t>
            </a:r>
          </a:p>
          <a:p>
            <a:r>
              <a:rPr lang="en-US" sz="1800" dirty="0" smtClean="0"/>
              <a:t>5.) Crash: The consumer’s body can no longer cope with the overwhelming that the drug causes so it shuts down leaving the abuser in a long period of sleep. </a:t>
            </a:r>
          </a:p>
          <a:p>
            <a:r>
              <a:rPr lang="en-US" sz="1800" dirty="0" smtClean="0"/>
              <a:t>6.) Meth Hangover: Abuser wakes up feeling nauseated, starved, extremely tired physically, mentally, and emotionally. 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"/>
            <a:ext cx="2895600" cy="258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62200"/>
            <a:ext cx="2717800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400550"/>
            <a:ext cx="3082636" cy="205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957945" y="7620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4</a:t>
            </a:r>
            <a:endParaRPr lang="en-US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8956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5</a:t>
            </a:r>
            <a:endParaRPr lang="en-US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9530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6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317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Abuse of Crystal Methamphetamine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7.) Majority of  abuser feels depressed and is need of more “rush” or “high”.  Some result to suicidal attempts. 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4086087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8382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7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945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Smuggling and Distribution of Crystal Meth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94894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94894" indent="-285750">
              <a:buFont typeface="Arial" pitchFamily="34" charset="0"/>
              <a:buChar char="•"/>
            </a:pPr>
            <a:r>
              <a:rPr lang="en-US" sz="2400" dirty="0" smtClean="0"/>
              <a:t>According to National Drug Intelligence  Center and conducted interviews,  there has been no reported  productions  of crystal meth in the CNMI.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5314179" cy="328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11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Smuggling and Distribution of Crystal Meth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94894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94894" indent="-285750">
              <a:buFont typeface="Arial" pitchFamily="34" charset="0"/>
              <a:buChar char="•"/>
            </a:pPr>
            <a:endParaRPr lang="en-US" sz="2400" dirty="0"/>
          </a:p>
          <a:p>
            <a:pPr marL="294894" indent="-285750">
              <a:buFont typeface="Arial" pitchFamily="34" charset="0"/>
              <a:buChar char="•"/>
            </a:pPr>
            <a:r>
              <a:rPr lang="en-US" sz="2400" dirty="0" smtClean="0"/>
              <a:t>Crystal Methamphetamine is illegally smuggled into the CNMI through various means of transportation 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3886200" cy="279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2800"/>
            <a:ext cx="3901440" cy="259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9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Smuggling and Distribution of Crystal Meth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94894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94894" indent="-285750">
              <a:buFont typeface="Arial" pitchFamily="34" charset="0"/>
              <a:buChar char="•"/>
            </a:pPr>
            <a:endParaRPr lang="en-US" sz="2400" dirty="0"/>
          </a:p>
          <a:p>
            <a:pPr marL="294894" indent="-285750">
              <a:buFont typeface="Arial" pitchFamily="34" charset="0"/>
              <a:buChar char="•"/>
            </a:pPr>
            <a:r>
              <a:rPr lang="en-US" sz="2400" dirty="0" smtClean="0"/>
              <a:t>Crystal methamphetamine is most commonly smuggled into Saipan from Asian countries. </a:t>
            </a:r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469006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Smuggling and Distribution of Crystal Meth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94894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94894" indent="-285750">
              <a:buFont typeface="Arial" pitchFamily="34" charset="0"/>
              <a:buChar char="•"/>
            </a:pPr>
            <a:r>
              <a:rPr lang="en-US" sz="2400" dirty="0" smtClean="0"/>
              <a:t>Once crystal methamphetamine reaches Saipan, it eventually spreads through its neighboring islands of Tinian and Rota.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3267867" cy="5851525"/>
          </a:xfrm>
        </p:spPr>
      </p:pic>
      <p:sp>
        <p:nvSpPr>
          <p:cNvPr id="6" name="Curved Right Arrow 5"/>
          <p:cNvSpPr/>
          <p:nvPr/>
        </p:nvSpPr>
        <p:spPr>
          <a:xfrm>
            <a:off x="3151909" y="1066800"/>
            <a:ext cx="457200" cy="6096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1135783">
            <a:off x="1446536" y="1422119"/>
            <a:ext cx="1207542" cy="2160099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173</TotalTime>
  <Words>460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The Abuse of Crystal Methamphetamine &amp; the Smuggling and Distribution of it in the CNMI</vt:lpstr>
      <vt:lpstr>Abuse of Crystal Methamphetamine </vt:lpstr>
      <vt:lpstr>Abuse of Crystal Methamphetamine </vt:lpstr>
      <vt:lpstr>Abuse of Crystal Methamphetamine </vt:lpstr>
      <vt:lpstr>Abuse of Crystal Methamphetamine </vt:lpstr>
      <vt:lpstr>Smuggling and Distribution of Crystal Meth</vt:lpstr>
      <vt:lpstr>Smuggling and Distribution of Crystal Meth </vt:lpstr>
      <vt:lpstr>Smuggling and Distribution of Crystal Meth</vt:lpstr>
      <vt:lpstr>Smuggling and Distribution of Crystal Meth </vt:lpstr>
      <vt:lpstr>Smuggling and Destruction of Crystal Meth</vt:lpstr>
      <vt:lpstr>Crime Cases</vt:lpstr>
      <vt:lpstr>Call to Action </vt:lpstr>
      <vt:lpstr>Be smart and DON’T meth around!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Abuse of Crystal Methamphetamine &amp; the Smuggling and Distribution of it in the CNMI</dc:title>
  <dc:creator>Mariol</dc:creator>
  <cp:lastModifiedBy>Mariol</cp:lastModifiedBy>
  <cp:revision>14</cp:revision>
  <dcterms:created xsi:type="dcterms:W3CDTF">2016-11-18T09:09:22Z</dcterms:created>
  <dcterms:modified xsi:type="dcterms:W3CDTF">2016-11-18T12:02:48Z</dcterms:modified>
</cp:coreProperties>
</file>