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660"/>
  </p:normalViewPr>
  <p:slideViewPr>
    <p:cSldViewPr>
      <p:cViewPr varScale="1">
        <p:scale>
          <a:sx n="45" d="100"/>
          <a:sy n="45" d="100"/>
        </p:scale>
        <p:origin x="-12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FF2519-9F61-44B3-A84E-7C7304395032}" type="datetimeFigureOut">
              <a:rPr lang="en-US" smtClean="0"/>
              <a:pPr/>
              <a:t>5/7/2015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F8A715-642F-4E6C-B3A8-AB9031FB90D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endangered species of the CNMI: Green Sea Turtles and the Marianas Flying Fox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Kyle Manglona Alvarez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 Sea Turtles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found throughout the world but primarily in tropical places in subtropical waters.</a:t>
            </a:r>
          </a:p>
          <a:p>
            <a:r>
              <a:rPr lang="en-US" dirty="0" smtClean="0"/>
              <a:t>Population drastically decline in the 1970’s and was then considered endangered.</a:t>
            </a:r>
          </a:p>
          <a:p>
            <a:r>
              <a:rPr lang="en-US" dirty="0" smtClean="0"/>
              <a:t>In 1978 the population slowly started to grow due to the protection that began.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Marianas Flying Fox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the “Fanihi” in Chamorro </a:t>
            </a:r>
          </a:p>
          <a:p>
            <a:r>
              <a:rPr lang="en-US" dirty="0" smtClean="0"/>
              <a:t>In 1974 the population was greatly impacted due to hunters. </a:t>
            </a:r>
          </a:p>
          <a:p>
            <a:r>
              <a:rPr lang="en-US" dirty="0" smtClean="0"/>
              <a:t>Later down the future this specie could possibly become extinct.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Primary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current status of Green Sea Turtles and the Marianas Flying Fox in the Northern Marianas                             Islands?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Division of Fish and Wildlife                              (</a:t>
            </a:r>
            <a:r>
              <a:rPr lang="en-US" dirty="0" smtClean="0"/>
              <a:t>The only program currently for protection of endangered species). </a:t>
            </a:r>
            <a:endParaRPr lang="en-US" dirty="0" smtClean="0"/>
          </a:p>
          <a:p>
            <a:r>
              <a:rPr lang="en-US" dirty="0" smtClean="0"/>
              <a:t>National Oceanic Atmospheric Administration </a:t>
            </a:r>
          </a:p>
          <a:p>
            <a:pPr>
              <a:buNone/>
            </a:pPr>
            <a:r>
              <a:rPr lang="en-US" dirty="0" smtClean="0"/>
              <a:t>    (partnership with the </a:t>
            </a:r>
            <a:r>
              <a:rPr lang="en-US" dirty="0" smtClean="0"/>
              <a:t>Di</a:t>
            </a:r>
            <a:r>
              <a:rPr lang="en-US" dirty="0" smtClean="0"/>
              <a:t>vision of Fish and Wildlife)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data was collected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survey monkey (participants were English composition students)</a:t>
            </a:r>
          </a:p>
          <a:p>
            <a:r>
              <a:rPr lang="en-US" dirty="0" smtClean="0"/>
              <a:t>Observation and interview </a:t>
            </a:r>
          </a:p>
          <a:p>
            <a:r>
              <a:rPr lang="en-US" dirty="0" smtClean="0"/>
              <a:t>Questionnaire letters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</TotalTime>
  <Words>174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The endangered species of the CNMI: Green Sea Turtles and the Marianas Flying Fox </vt:lpstr>
      <vt:lpstr>Green Sea Turtles </vt:lpstr>
      <vt:lpstr>The Marianas Flying Fox </vt:lpstr>
      <vt:lpstr>Primary question </vt:lpstr>
      <vt:lpstr>Programs </vt:lpstr>
      <vt:lpstr>How data was collected 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endangered species of the CNMI: Green Sea Turtles and the Marianas Flying Fox</dc:title>
  <dc:creator>Kyle Alvarez</dc:creator>
  <cp:lastModifiedBy>Kyle Alvarez</cp:lastModifiedBy>
  <cp:revision>12</cp:revision>
  <dcterms:created xsi:type="dcterms:W3CDTF">2015-05-04T22:13:54Z</dcterms:created>
  <dcterms:modified xsi:type="dcterms:W3CDTF">2015-05-06T19:28:37Z</dcterms:modified>
</cp:coreProperties>
</file>