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2C30A3-36D1-4D87-B4E8-66B9B1DE3C7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461BD0C-8D11-4F5A-A9FE-25BB56935A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2C30A3-36D1-4D87-B4E8-66B9B1DE3C7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BD0C-8D11-4F5A-A9FE-25BB56935A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2C30A3-36D1-4D87-B4E8-66B9B1DE3C7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BD0C-8D11-4F5A-A9FE-25BB56935A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2C30A3-36D1-4D87-B4E8-66B9B1DE3C7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BD0C-8D11-4F5A-A9FE-25BB56935A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C2C30A3-36D1-4D87-B4E8-66B9B1DE3C7B}" type="datetimeFigureOut">
              <a:rPr lang="en-US" smtClean="0"/>
              <a:t>12/4/2017</a:t>
            </a:fld>
            <a:endParaRPr lang="en-US"/>
          </a:p>
        </p:txBody>
      </p:sp>
      <p:sp>
        <p:nvSpPr>
          <p:cNvPr id="8" name="Slide Number Placeholder 7"/>
          <p:cNvSpPr>
            <a:spLocks noGrp="1"/>
          </p:cNvSpPr>
          <p:nvPr>
            <p:ph type="sldNum" sz="quarter" idx="11"/>
          </p:nvPr>
        </p:nvSpPr>
        <p:spPr/>
        <p:txBody>
          <a:bodyPr/>
          <a:lstStyle/>
          <a:p>
            <a:fld id="{D461BD0C-8D11-4F5A-A9FE-25BB56935A9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2C30A3-36D1-4D87-B4E8-66B9B1DE3C7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1BD0C-8D11-4F5A-A9FE-25BB56935A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2C30A3-36D1-4D87-B4E8-66B9B1DE3C7B}"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61BD0C-8D11-4F5A-A9FE-25BB56935A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2C30A3-36D1-4D87-B4E8-66B9B1DE3C7B}"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61BD0C-8D11-4F5A-A9FE-25BB56935A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C30A3-36D1-4D87-B4E8-66B9B1DE3C7B}"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61BD0C-8D11-4F5A-A9FE-25BB56935A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C30A3-36D1-4D87-B4E8-66B9B1DE3C7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1BD0C-8D11-4F5A-A9FE-25BB56935A9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C30A3-36D1-4D87-B4E8-66B9B1DE3C7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461BD0C-8D11-4F5A-A9FE-25BB56935A99}"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6C2C30A3-36D1-4D87-B4E8-66B9B1DE3C7B}" type="datetimeFigureOut">
              <a:rPr lang="en-US" smtClean="0"/>
              <a:t>12/4/2017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461BD0C-8D11-4F5A-A9FE-25BB56935A99}"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The Need for Mandatory Recycling in the CNMI </a:t>
            </a:r>
            <a:endParaRPr lang="en-US" sz="6000" dirty="0"/>
          </a:p>
        </p:txBody>
      </p:sp>
      <p:sp>
        <p:nvSpPr>
          <p:cNvPr id="3" name="Subtitle 2"/>
          <p:cNvSpPr>
            <a:spLocks noGrp="1"/>
          </p:cNvSpPr>
          <p:nvPr>
            <p:ph type="subTitle" idx="1"/>
          </p:nvPr>
        </p:nvSpPr>
        <p:spPr/>
        <p:txBody>
          <a:bodyPr>
            <a:normAutofit fontScale="70000" lnSpcReduction="20000"/>
          </a:bodyPr>
          <a:lstStyle/>
          <a:p>
            <a:r>
              <a:rPr lang="en-US" dirty="0" smtClean="0"/>
              <a:t>By </a:t>
            </a:r>
            <a:r>
              <a:rPr lang="en-US" dirty="0" err="1" smtClean="0"/>
              <a:t>Nickles</a:t>
            </a:r>
            <a:r>
              <a:rPr lang="en-US" dirty="0" smtClean="0"/>
              <a:t> N. Salmon </a:t>
            </a:r>
          </a:p>
          <a:p>
            <a:r>
              <a:rPr lang="en-US" dirty="0" smtClean="0"/>
              <a:t>EN202-01 </a:t>
            </a:r>
          </a:p>
          <a:p>
            <a:r>
              <a:rPr lang="en-US" dirty="0" smtClean="0"/>
              <a:t>Mrs. Kimberly Bunts Anderson</a:t>
            </a:r>
            <a:endParaRPr lang="en-US" dirty="0"/>
          </a:p>
        </p:txBody>
      </p:sp>
    </p:spTree>
    <p:extLst>
      <p:ext uri="{BB962C8B-B14F-4D97-AF65-F5344CB8AC3E}">
        <p14:creationId xmlns:p14="http://schemas.microsoft.com/office/powerpoint/2010/main" val="1200676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idx="1"/>
          </p:nvPr>
        </p:nvSpPr>
        <p:spPr/>
        <p:txBody>
          <a:bodyPr/>
          <a:lstStyle/>
          <a:p>
            <a:r>
              <a:rPr lang="en-US" dirty="0" smtClean="0"/>
              <a:t>Primary Question</a:t>
            </a:r>
          </a:p>
          <a:p>
            <a:r>
              <a:rPr lang="en-US" dirty="0"/>
              <a:t>	</a:t>
            </a:r>
            <a:r>
              <a:rPr lang="en-US" dirty="0" smtClean="0"/>
              <a:t>Should recycling be mandated on island?</a:t>
            </a:r>
          </a:p>
          <a:p>
            <a:r>
              <a:rPr lang="en-US" dirty="0" smtClean="0"/>
              <a:t>Secondary Question</a:t>
            </a:r>
          </a:p>
          <a:p>
            <a:r>
              <a:rPr lang="en-US" dirty="0"/>
              <a:t>	</a:t>
            </a:r>
            <a:r>
              <a:rPr lang="en-US" dirty="0" smtClean="0"/>
              <a:t>How effective will this be?</a:t>
            </a:r>
            <a:endParaRPr lang="en-US" dirty="0"/>
          </a:p>
        </p:txBody>
      </p:sp>
    </p:spTree>
    <p:extLst>
      <p:ext uri="{BB962C8B-B14F-4D97-AF65-F5344CB8AC3E}">
        <p14:creationId xmlns:p14="http://schemas.microsoft.com/office/powerpoint/2010/main" val="2461588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dirty="0" smtClean="0"/>
              <a:t>The student researcher gathered information from articles and government documents online for background information on </a:t>
            </a:r>
            <a:r>
              <a:rPr lang="en-US" dirty="0" err="1" smtClean="0"/>
              <a:t>Saipans</a:t>
            </a:r>
            <a:r>
              <a:rPr lang="en-US" dirty="0" smtClean="0"/>
              <a:t> waste management and various other statistics. </a:t>
            </a:r>
          </a:p>
          <a:p>
            <a:pPr marL="342900" indent="-342900">
              <a:buFont typeface="Arial" pitchFamily="34" charset="0"/>
              <a:buChar char="•"/>
            </a:pPr>
            <a:r>
              <a:rPr lang="en-US" dirty="0" smtClean="0"/>
              <a:t>Surveys were also conducted to gather information from the community and students at NMC. </a:t>
            </a:r>
          </a:p>
          <a:p>
            <a:pPr marL="800100" lvl="1" indent="-342900"/>
            <a:r>
              <a:rPr lang="en-US" dirty="0" smtClean="0"/>
              <a:t>Survey considered insufficient due to small sample size</a:t>
            </a:r>
          </a:p>
          <a:p>
            <a:pPr marL="342900" indent="-342900">
              <a:buFont typeface="Arial" pitchFamily="34" charset="0"/>
              <a:buChar char="•"/>
            </a:pPr>
            <a:r>
              <a:rPr lang="en-US" dirty="0" smtClean="0"/>
              <a:t>Student also attempted to reach out to local recycling centers for questions and possible interviews through email</a:t>
            </a:r>
          </a:p>
          <a:p>
            <a:pPr marL="800100" lvl="1" indent="-342900"/>
            <a:r>
              <a:rPr lang="en-US" dirty="0" smtClean="0"/>
              <a:t>Did not receive any response to emails.</a:t>
            </a:r>
            <a:endParaRPr lang="en-US" dirty="0"/>
          </a:p>
        </p:txBody>
      </p:sp>
    </p:spTree>
    <p:extLst>
      <p:ext uri="{BB962C8B-B14F-4D97-AF65-F5344CB8AC3E}">
        <p14:creationId xmlns:p14="http://schemas.microsoft.com/office/powerpoint/2010/main" val="297285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Despite insufficient data, there was still some information that the researcher was able to gather from it. </a:t>
            </a:r>
          </a:p>
          <a:p>
            <a:pPr marL="342900" indent="-342900">
              <a:buFont typeface="Arial" pitchFamily="34" charset="0"/>
              <a:buChar char="•"/>
            </a:pPr>
            <a:r>
              <a:rPr lang="en-US" dirty="0" smtClean="0"/>
              <a:t>Majority of the participants were using collection services for garbage disposal</a:t>
            </a:r>
          </a:p>
          <a:p>
            <a:pPr marL="800100" lvl="1" indent="-342900"/>
            <a:r>
              <a:rPr lang="en-US" dirty="0" smtClean="0"/>
              <a:t>61.5% used, 38.5% did not</a:t>
            </a:r>
          </a:p>
          <a:p>
            <a:pPr marL="342900" indent="-342900">
              <a:buFont typeface="Arial" pitchFamily="34" charset="0"/>
              <a:buChar char="•"/>
            </a:pPr>
            <a:r>
              <a:rPr lang="en-US" dirty="0" smtClean="0"/>
              <a:t>Also, the majority believed it would be difficult to have it implemented on island due to the current attitude of trash disposal</a:t>
            </a:r>
          </a:p>
          <a:p>
            <a:pPr marL="800100" lvl="1" indent="-342900"/>
            <a:r>
              <a:rPr lang="en-US" dirty="0" smtClean="0"/>
              <a:t>54.54% believed this, 45.46% did not or were unsure. </a:t>
            </a:r>
          </a:p>
          <a:p>
            <a:endParaRPr lang="en-US" dirty="0" smtClean="0"/>
          </a:p>
          <a:p>
            <a:pPr marL="800100" lvl="1" indent="-342900"/>
            <a:endParaRPr lang="en-US" dirty="0"/>
          </a:p>
          <a:p>
            <a:pPr lvl="1" indent="0">
              <a:buNone/>
            </a:pPr>
            <a:r>
              <a:rPr lang="en-US" dirty="0" smtClean="0"/>
              <a:t>	</a:t>
            </a:r>
          </a:p>
        </p:txBody>
      </p:sp>
    </p:spTree>
    <p:extLst>
      <p:ext uri="{BB962C8B-B14F-4D97-AF65-F5344CB8AC3E}">
        <p14:creationId xmlns:p14="http://schemas.microsoft.com/office/powerpoint/2010/main" val="2385494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Findings</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dirty="0" smtClean="0"/>
              <a:t>Through researching, the student was able to find proper statistics of </a:t>
            </a:r>
            <a:r>
              <a:rPr lang="en-US" dirty="0" err="1" smtClean="0"/>
              <a:t>Saipans</a:t>
            </a:r>
            <a:r>
              <a:rPr lang="en-US" dirty="0" smtClean="0"/>
              <a:t> energy use and history of its waste disposal system</a:t>
            </a:r>
          </a:p>
          <a:p>
            <a:pPr marL="342900" indent="-342900">
              <a:buFont typeface="Arial" pitchFamily="34" charset="0"/>
              <a:buChar char="•"/>
            </a:pPr>
            <a:r>
              <a:rPr lang="en-US" dirty="0" smtClean="0"/>
              <a:t>Statistics on Japans recycling rates were also found. </a:t>
            </a:r>
          </a:p>
          <a:p>
            <a:pPr marL="342900" indent="-342900">
              <a:buFont typeface="Arial" pitchFamily="34" charset="0"/>
              <a:buChar char="•"/>
            </a:pPr>
            <a:r>
              <a:rPr lang="en-US" dirty="0" smtClean="0"/>
              <a:t>One important finding would be the numbers that related to the rise of tourism and hotel </a:t>
            </a:r>
            <a:r>
              <a:rPr lang="en-US" dirty="0" err="1" smtClean="0"/>
              <a:t>accomodations</a:t>
            </a:r>
            <a:r>
              <a:rPr lang="en-US" dirty="0" smtClean="0"/>
              <a:t>. </a:t>
            </a:r>
          </a:p>
          <a:p>
            <a:pPr marL="800100" lvl="1" indent="-342900"/>
            <a:r>
              <a:rPr lang="en-US" dirty="0" smtClean="0"/>
              <a:t>“this </a:t>
            </a:r>
            <a:r>
              <a:rPr lang="en-US" dirty="0"/>
              <a:t>year and 2019 and will bring the hotel room count to 8,271 room and require 10,628 </a:t>
            </a:r>
            <a:r>
              <a:rPr lang="en-US" dirty="0" smtClean="0"/>
              <a:t>employees. </a:t>
            </a:r>
            <a:r>
              <a:rPr lang="en-US" dirty="0"/>
              <a:t>The existing hotel room count stands at </a:t>
            </a:r>
            <a:r>
              <a:rPr lang="en-US" dirty="0" smtClean="0"/>
              <a:t>3,547”</a:t>
            </a:r>
          </a:p>
          <a:p>
            <a:pPr marL="800100" lvl="1" indent="-342900"/>
            <a:r>
              <a:rPr lang="en-US" dirty="0" smtClean="0"/>
              <a:t>This is very significant as it shows the estimated rocketing of business and tourism (and projected waste)</a:t>
            </a:r>
          </a:p>
        </p:txBody>
      </p:sp>
    </p:spTree>
    <p:extLst>
      <p:ext uri="{BB962C8B-B14F-4D97-AF65-F5344CB8AC3E}">
        <p14:creationId xmlns:p14="http://schemas.microsoft.com/office/powerpoint/2010/main" val="401137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This topic was something that I considered easy at first. Recycling rates, dump rates, and opinions of officials were to be gathered properly. But for one reason or another, it was nearly impossible to gather. If I had the chance to do this over, with more time, I would be able to gather more conclusive evidence. My research did not do the subject justice in my honest opinion, but it was still a fairly interesting learning experience. Learning the past, present and considering the future of the island was very insightful (whether my research was sufficient or not). This subject is absolutely important considering where we are at and I would like to do research on my own time if possible. For future reference I would probably stick to my original schedule. It was sufficient enough time to get it all done. </a:t>
            </a:r>
            <a:endParaRPr lang="en-US" dirty="0"/>
          </a:p>
        </p:txBody>
      </p:sp>
    </p:spTree>
    <p:extLst>
      <p:ext uri="{BB962C8B-B14F-4D97-AF65-F5344CB8AC3E}">
        <p14:creationId xmlns:p14="http://schemas.microsoft.com/office/powerpoint/2010/main" val="2733697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dirty="0" smtClean="0"/>
              <a:t>This research required a lot of research to keep from saying the same thing over and over, and I think I got a good amount of research to stay credible, even if it was mostly literature. </a:t>
            </a:r>
          </a:p>
          <a:p>
            <a:pPr marL="342900" indent="-342900">
              <a:buFont typeface="Arial" pitchFamily="34" charset="0"/>
              <a:buChar char="•"/>
            </a:pPr>
            <a:r>
              <a:rPr lang="en-US" dirty="0" smtClean="0"/>
              <a:t>I wish I had taken more time to do it. </a:t>
            </a:r>
            <a:endParaRPr lang="en-US" dirty="0"/>
          </a:p>
        </p:txBody>
      </p:sp>
    </p:spTree>
    <p:extLst>
      <p:ext uri="{BB962C8B-B14F-4D97-AF65-F5344CB8AC3E}">
        <p14:creationId xmlns:p14="http://schemas.microsoft.com/office/powerpoint/2010/main" val="7727180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32</TotalTime>
  <Words>482</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The Need for Mandatory Recycling in the CNMI </vt:lpstr>
      <vt:lpstr>Research Question</vt:lpstr>
      <vt:lpstr>Process</vt:lpstr>
      <vt:lpstr>Survey Analysis</vt:lpstr>
      <vt:lpstr>Other Findings</vt:lpstr>
      <vt:lpstr>Reflection</vt:lpstr>
      <vt:lpstr>Final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Need for Mandatory Recycling in the CNMI</dc:title>
  <dc:creator>Nick do your work</dc:creator>
  <cp:lastModifiedBy>Nick do your work</cp:lastModifiedBy>
  <cp:revision>4</cp:revision>
  <dcterms:created xsi:type="dcterms:W3CDTF">2017-12-04T17:00:14Z</dcterms:created>
  <dcterms:modified xsi:type="dcterms:W3CDTF">2017-12-04T17:33:02Z</dcterms:modified>
</cp:coreProperties>
</file>