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36"/>
    <p:restoredTop sz="94656"/>
  </p:normalViewPr>
  <p:slideViewPr>
    <p:cSldViewPr snapToGrid="0" snapToObjects="1">
      <p:cViewPr varScale="1">
        <p:scale>
          <a:sx n="76" d="100"/>
          <a:sy n="76" d="100"/>
        </p:scale>
        <p:origin x="200"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5/6/18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I believe speech</a:t>
            </a:r>
            <a:endParaRPr lang="en-US" dirty="0"/>
          </a:p>
        </p:txBody>
      </p:sp>
      <p:sp>
        <p:nvSpPr>
          <p:cNvPr id="3" name="Subtitle 2"/>
          <p:cNvSpPr>
            <a:spLocks noGrp="1"/>
          </p:cNvSpPr>
          <p:nvPr>
            <p:ph type="subTitle" idx="1"/>
          </p:nvPr>
        </p:nvSpPr>
        <p:spPr/>
        <p:txBody>
          <a:bodyPr/>
          <a:lstStyle/>
          <a:p>
            <a:r>
              <a:rPr lang="en-US" dirty="0" smtClean="0"/>
              <a:t>Tenny ann degamo </a:t>
            </a:r>
            <a:br>
              <a:rPr lang="en-US" dirty="0" smtClean="0"/>
            </a:br>
            <a:r>
              <a:rPr lang="en-US" dirty="0" smtClean="0"/>
              <a:t>co210 SEC01</a:t>
            </a:r>
            <a:r>
              <a:rPr lang="en-US" dirty="0"/>
              <a:t/>
            </a:r>
            <a:br>
              <a:rPr lang="en-US" dirty="0"/>
            </a:br>
            <a:r>
              <a:rPr lang="en-US" dirty="0" smtClean="0"/>
              <a:t>Dr. Kimberly bunts-</a:t>
            </a:r>
            <a:r>
              <a:rPr lang="en-US" dirty="0" err="1" smtClean="0"/>
              <a:t>anderson</a:t>
            </a:r>
            <a:endParaRPr lang="en-US" dirty="0" smtClean="0"/>
          </a:p>
        </p:txBody>
      </p:sp>
    </p:spTree>
    <p:extLst>
      <p:ext uri="{BB962C8B-B14F-4D97-AF65-F5344CB8AC3E}">
        <p14:creationId xmlns:p14="http://schemas.microsoft.com/office/powerpoint/2010/main" val="62260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growing up</a:t>
            </a:r>
            <a:r>
              <a:rPr lang="mr-IN" dirty="0" smtClean="0"/>
              <a:t>…</a:t>
            </a:r>
            <a:endParaRPr lang="en-US" dirty="0"/>
          </a:p>
        </p:txBody>
      </p:sp>
      <p:sp>
        <p:nvSpPr>
          <p:cNvPr id="3" name="Content Placeholder 2"/>
          <p:cNvSpPr>
            <a:spLocks noGrp="1"/>
          </p:cNvSpPr>
          <p:nvPr>
            <p:ph sz="quarter" idx="13"/>
          </p:nvPr>
        </p:nvSpPr>
        <p:spPr/>
        <p:txBody>
          <a:bodyPr/>
          <a:lstStyle/>
          <a:p>
            <a:pPr marL="0" indent="0" algn="ctr">
              <a:lnSpc>
                <a:spcPct val="100000"/>
              </a:lnSpc>
              <a:spcBef>
                <a:spcPts val="0"/>
              </a:spcBef>
              <a:buClrTx/>
              <a:buNone/>
            </a:pPr>
            <a:r>
              <a:rPr lang="en-US" sz="2400" dirty="0"/>
              <a:t>I never understood why some people stepped on others about where they should attend college. I was always told that attending a “good” college will bring me success in the future. You may ask, “What do you mean by a “good” college?” Being from a tiny island in the middle of the Pacific Ocean, I was convinced that attending a “good” college was leaving far, far way to an over-priced institution where I will spend years paying thousands of hard cash just to earn a degree in order to be successful.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98877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age of only five years old</a:t>
            </a:r>
            <a:r>
              <a:rPr lang="mr-IN" dirty="0" smtClean="0"/>
              <a:t>…</a:t>
            </a:r>
            <a:endParaRPr lang="en-US" dirty="0"/>
          </a:p>
        </p:txBody>
      </p:sp>
      <p:sp>
        <p:nvSpPr>
          <p:cNvPr id="3" name="Content Placeholder 2"/>
          <p:cNvSpPr>
            <a:spLocks noGrp="1"/>
          </p:cNvSpPr>
          <p:nvPr>
            <p:ph sz="quarter" idx="13"/>
          </p:nvPr>
        </p:nvSpPr>
        <p:spPr/>
        <p:txBody>
          <a:bodyPr/>
          <a:lstStyle/>
          <a:p>
            <a:pPr marL="0" indent="0" algn="ctr">
              <a:lnSpc>
                <a:spcPct val="100000"/>
              </a:lnSpc>
              <a:spcBef>
                <a:spcPts val="0"/>
              </a:spcBef>
              <a:buClrTx/>
              <a:buNone/>
            </a:pPr>
            <a:r>
              <a:rPr lang="en-US" sz="2400" dirty="0"/>
              <a:t>I was already telling my parents where I wanted to attend college. “Oh! I want to go to the University of California.” As I got a little older, I then started telling my parents, “Oh! I want to go to New Era University.” Now, I only said those because, one: my grandmother lived in California, and two: my older brother and sister graduated from NEU. “Crazy,” I tell my fetus-self.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861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time flew by quickly</a:t>
            </a:r>
            <a:r>
              <a:rPr lang="mr-IN" dirty="0" smtClean="0"/>
              <a:t>…</a:t>
            </a:r>
            <a:endParaRPr lang="en-US" dirty="0"/>
          </a:p>
        </p:txBody>
      </p:sp>
      <p:sp>
        <p:nvSpPr>
          <p:cNvPr id="3" name="Content Placeholder 2"/>
          <p:cNvSpPr>
            <a:spLocks noGrp="1"/>
          </p:cNvSpPr>
          <p:nvPr>
            <p:ph sz="quarter" idx="13"/>
          </p:nvPr>
        </p:nvSpPr>
        <p:spPr/>
        <p:txBody>
          <a:bodyPr>
            <a:normAutofit/>
          </a:bodyPr>
          <a:lstStyle/>
          <a:p>
            <a:pPr marL="0" lvl="0" indent="0" algn="ctr">
              <a:lnSpc>
                <a:spcPct val="100000"/>
              </a:lnSpc>
              <a:spcBef>
                <a:spcPts val="0"/>
              </a:spcBef>
              <a:buClrTx/>
              <a:buNone/>
            </a:pPr>
            <a:r>
              <a:rPr lang="en-US" sz="2400" dirty="0"/>
              <a:t>the last semester of my high school career arrived, and initially, it was time to be serious about college. During that time, I really wanted to go to Johnson &amp; Wales University in Florida. But the off-state student tuition broke my heart. So, I had the option of going to New Era University in the Philippines, where my parents will be able to afford the tuition. But I, being so family-oriented, didn’t feel the need of going so far from home. I then opened the option of going to the University of Guam. It was closer to home, which I preferred best. </a:t>
            </a:r>
            <a:endParaRPr lang="en-US" sz="2400" dirty="0"/>
          </a:p>
        </p:txBody>
      </p:sp>
    </p:spTree>
    <p:extLst>
      <p:ext uri="{BB962C8B-B14F-4D97-AF65-F5344CB8AC3E}">
        <p14:creationId xmlns:p14="http://schemas.microsoft.com/office/powerpoint/2010/main" val="128760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lvl="0" indent="0" algn="ctr">
              <a:lnSpc>
                <a:spcPct val="100000"/>
              </a:lnSpc>
              <a:spcBef>
                <a:spcPts val="0"/>
              </a:spcBef>
              <a:buClrTx/>
              <a:buNone/>
            </a:pPr>
            <a:r>
              <a:rPr lang="en-US" sz="2400" dirty="0"/>
              <a:t>My senior class of 2016 had the opportunity to fly to Saipan just to attend the NMC Start Smart Seminar—and I know you know where I am going with this. At the seminar, they discussed the benefits of only attending our local community college, and the various options to choose from if ever we were ready leave the island to earn a degree elsewhere. That’s when I opened my option to start off at NMC. </a:t>
            </a:r>
            <a:endParaRPr lang="en-US" sz="2400" dirty="0"/>
          </a:p>
        </p:txBody>
      </p:sp>
    </p:spTree>
    <p:extLst>
      <p:ext uri="{BB962C8B-B14F-4D97-AF65-F5344CB8AC3E}">
        <p14:creationId xmlns:p14="http://schemas.microsoft.com/office/powerpoint/2010/main" val="66465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senior year came to and end</a:t>
            </a:r>
            <a:r>
              <a:rPr lang="mr-IN" dirty="0" smtClean="0"/>
              <a:t>…</a:t>
            </a:r>
            <a:endParaRPr lang="en-US" dirty="0"/>
          </a:p>
        </p:txBody>
      </p:sp>
      <p:sp>
        <p:nvSpPr>
          <p:cNvPr id="3" name="Content Placeholder 2"/>
          <p:cNvSpPr>
            <a:spLocks noGrp="1"/>
          </p:cNvSpPr>
          <p:nvPr>
            <p:ph sz="quarter" idx="13"/>
          </p:nvPr>
        </p:nvSpPr>
        <p:spPr/>
        <p:txBody>
          <a:bodyPr>
            <a:normAutofit/>
          </a:bodyPr>
          <a:lstStyle/>
          <a:p>
            <a:pPr marL="0" indent="0" algn="ctr">
              <a:lnSpc>
                <a:spcPct val="100000"/>
              </a:lnSpc>
              <a:spcBef>
                <a:spcPts val="0"/>
              </a:spcBef>
              <a:buClrTx/>
              <a:buNone/>
            </a:pPr>
            <a:r>
              <a:rPr lang="en-US" sz="2400" dirty="0"/>
              <a:t>and I have decided to enroll at NMC. It’s affordable, and it was closer to home. I was happy with my decision, however, some of my family members and close friends thought otherwise. I was continuously discouraged about only going to a community college. Their comments made me cry numerous times. They would always ask, “Why?” I would answer, “I’ll only be receiving my associates degree, then will pursue my bachelor’s degree elsewhere.” Till this day, I still receive negative opinions of my decision.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p>
        </p:txBody>
      </p:sp>
    </p:spTree>
    <p:extLst>
      <p:ext uri="{BB962C8B-B14F-4D97-AF65-F5344CB8AC3E}">
        <p14:creationId xmlns:p14="http://schemas.microsoft.com/office/powerpoint/2010/main" val="144368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semesters later</a:t>
            </a:r>
            <a:r>
              <a:rPr lang="mr-IN" dirty="0" smtClean="0"/>
              <a:t>…</a:t>
            </a:r>
            <a:endParaRPr lang="en-US" dirty="0"/>
          </a:p>
        </p:txBody>
      </p:sp>
      <p:sp>
        <p:nvSpPr>
          <p:cNvPr id="3" name="Content Placeholder 2"/>
          <p:cNvSpPr>
            <a:spLocks noGrp="1"/>
          </p:cNvSpPr>
          <p:nvPr>
            <p:ph sz="quarter" idx="13"/>
          </p:nvPr>
        </p:nvSpPr>
        <p:spPr/>
        <p:txBody>
          <a:bodyPr>
            <a:noAutofit/>
          </a:bodyPr>
          <a:lstStyle/>
          <a:p>
            <a:pPr marL="0" lvl="0" indent="0" algn="ctr">
              <a:lnSpc>
                <a:spcPct val="100000"/>
              </a:lnSpc>
              <a:spcBef>
                <a:spcPts val="0"/>
              </a:spcBef>
              <a:buClrTx/>
              <a:buNone/>
            </a:pPr>
            <a:r>
              <a:rPr lang="en-US" sz="2400" dirty="0"/>
              <a:t>I will soon be receiving my associates degree in accounting. And guess what? I will continue to purse my bachelor’s degree here at NMC. I realized that it doesn’t matter where I go, whether it’s at a university or a community college, a degree is a degree. I learned to appreciate this community college and its benefits. It’s affordable, close to home, and holds limitless opportunities that will allow me to reach success in the future. It wasn’t what other’s opinions that mattered; it was what I had to do with those opinions. I had to set their negativity as my motivation to prove that it didn’t matter where I go to further my education. </a:t>
            </a:r>
            <a:endParaRPr lang="en-US" sz="2400" dirty="0"/>
          </a:p>
        </p:txBody>
      </p:sp>
    </p:spTree>
    <p:extLst>
      <p:ext uri="{BB962C8B-B14F-4D97-AF65-F5344CB8AC3E}">
        <p14:creationId xmlns:p14="http://schemas.microsoft.com/office/powerpoint/2010/main" val="45255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08651"/>
            <a:ext cx="12192000" cy="2632682"/>
          </a:xfrm>
        </p:spPr>
        <p:txBody>
          <a:bodyPr>
            <a:normAutofit/>
          </a:bodyPr>
          <a:lstStyle/>
          <a:p>
            <a:r>
              <a:rPr lang="en-US" smtClean="0"/>
              <a:t>I BELIEVE THAT IT DOESN’T MATTER WHERE ONE DECIDES TO GO TO FURTHER THEIR EDUCATION, A DEGREE IS A DEGREE, AND WE WILL ALL BE SUCCESSFUL REGARDLESS. </a:t>
            </a:r>
            <a:endParaRPr lang="en-US"/>
          </a:p>
        </p:txBody>
      </p:sp>
    </p:spTree>
    <p:extLst>
      <p:ext uri="{BB962C8B-B14F-4D97-AF65-F5344CB8AC3E}">
        <p14:creationId xmlns:p14="http://schemas.microsoft.com/office/powerpoint/2010/main" val="104644439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8</TotalTime>
  <Words>687</Words>
  <Application>Microsoft Macintosh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Mangal</vt:lpstr>
      <vt:lpstr>Tw Cen MT</vt:lpstr>
      <vt:lpstr>Droplet</vt:lpstr>
      <vt:lpstr>This I believe speech</vt:lpstr>
      <vt:lpstr>While growing up…</vt:lpstr>
      <vt:lpstr>At the age of only five years old…</vt:lpstr>
      <vt:lpstr>As time flew by quickly…</vt:lpstr>
      <vt:lpstr>PowerPoint Presentation</vt:lpstr>
      <vt:lpstr>My senior year came to and end…</vt:lpstr>
      <vt:lpstr>Four semesters later…</vt:lpstr>
      <vt:lpstr>I BELIEVE THAT IT DOESN’T MATTER WHERE ONE DECIDES TO GO TO FURTHER THEIR EDUCATION, A DEGREE IS A DEGREE, AND WE WILL ALL BE SUCCESSFUL REGARDLESS. </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 believe speech</dc:title>
  <dc:creator>Microsoft Office User</dc:creator>
  <cp:lastModifiedBy>Microsoft Office User</cp:lastModifiedBy>
  <cp:revision>1</cp:revision>
  <dcterms:created xsi:type="dcterms:W3CDTF">2018-05-06T11:35:50Z</dcterms:created>
  <dcterms:modified xsi:type="dcterms:W3CDTF">2018-05-06T11:44:11Z</dcterms:modified>
</cp:coreProperties>
</file>