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4" r:id="rId5"/>
    <p:sldId id="267" r:id="rId6"/>
    <p:sldId id="268" r:id="rId7"/>
    <p:sldId id="266" r:id="rId8"/>
    <p:sldId id="269" r:id="rId9"/>
    <p:sldId id="270"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64364AD-50D6-4634-895C-EAFBC8FCD59F}" type="datetimeFigureOut">
              <a:rPr lang="en-US" smtClean="0"/>
              <a:pPr/>
              <a:t>5/13/2014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0814244-0AA8-4A77-89AC-4E116A8FE89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364AD-50D6-4634-895C-EAFBC8FCD59F}"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14244-0AA8-4A77-89AC-4E116A8FE8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4364AD-50D6-4634-895C-EAFBC8FCD59F}" type="datetimeFigureOut">
              <a:rPr lang="en-US" smtClean="0"/>
              <a:pPr/>
              <a:t>5/13/2014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814244-0AA8-4A77-89AC-4E116A8FE8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64364AD-50D6-4634-895C-EAFBC8FCD59F}" type="datetimeFigureOut">
              <a:rPr lang="en-US" smtClean="0"/>
              <a:pPr/>
              <a:t>5/13/2014</a:t>
            </a:fld>
            <a:endParaRPr lang="en-US"/>
          </a:p>
        </p:txBody>
      </p:sp>
      <p:sp>
        <p:nvSpPr>
          <p:cNvPr id="9" name="Slide Number Placeholder 8"/>
          <p:cNvSpPr>
            <a:spLocks noGrp="1"/>
          </p:cNvSpPr>
          <p:nvPr>
            <p:ph type="sldNum" sz="quarter" idx="15"/>
          </p:nvPr>
        </p:nvSpPr>
        <p:spPr/>
        <p:txBody>
          <a:bodyPr rtlCol="0"/>
          <a:lstStyle/>
          <a:p>
            <a:fld id="{D0814244-0AA8-4A77-89AC-4E116A8FE89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64364AD-50D6-4634-895C-EAFBC8FCD59F}" type="datetimeFigureOut">
              <a:rPr lang="en-US" smtClean="0"/>
              <a:pPr/>
              <a:t>5/13/2014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0814244-0AA8-4A77-89AC-4E116A8FE89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64364AD-50D6-4634-895C-EAFBC8FCD59F}" type="datetimeFigureOut">
              <a:rPr lang="en-US" smtClean="0"/>
              <a:pPr/>
              <a:t>5/13/2014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814244-0AA8-4A77-89AC-4E116A8FE89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64364AD-50D6-4634-895C-EAFBC8FCD59F}" type="datetimeFigureOut">
              <a:rPr lang="en-US" smtClean="0"/>
              <a:pPr/>
              <a:t>5/13/2014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814244-0AA8-4A77-89AC-4E116A8FE89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64364AD-50D6-4634-895C-EAFBC8FCD59F}" type="datetimeFigureOut">
              <a:rPr lang="en-US" smtClean="0"/>
              <a:pPr/>
              <a:t>5/13/2014</a:t>
            </a:fld>
            <a:endParaRPr lang="en-US"/>
          </a:p>
        </p:txBody>
      </p:sp>
      <p:sp>
        <p:nvSpPr>
          <p:cNvPr id="7" name="Slide Number Placeholder 6"/>
          <p:cNvSpPr>
            <a:spLocks noGrp="1"/>
          </p:cNvSpPr>
          <p:nvPr>
            <p:ph type="sldNum" sz="quarter" idx="11"/>
          </p:nvPr>
        </p:nvSpPr>
        <p:spPr/>
        <p:txBody>
          <a:bodyPr rtlCol="0"/>
          <a:lstStyle/>
          <a:p>
            <a:fld id="{D0814244-0AA8-4A77-89AC-4E116A8FE89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4364AD-50D6-4634-895C-EAFBC8FCD59F}" type="datetimeFigureOut">
              <a:rPr lang="en-US" smtClean="0"/>
              <a:pPr/>
              <a:t>5/13/2014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814244-0AA8-4A77-89AC-4E116A8FE8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64364AD-50D6-4634-895C-EAFBC8FCD59F}" type="datetimeFigureOut">
              <a:rPr lang="en-US" smtClean="0"/>
              <a:pPr/>
              <a:t>5/13/2014</a:t>
            </a:fld>
            <a:endParaRPr lang="en-US"/>
          </a:p>
        </p:txBody>
      </p:sp>
      <p:sp>
        <p:nvSpPr>
          <p:cNvPr id="22" name="Slide Number Placeholder 21"/>
          <p:cNvSpPr>
            <a:spLocks noGrp="1"/>
          </p:cNvSpPr>
          <p:nvPr>
            <p:ph type="sldNum" sz="quarter" idx="15"/>
          </p:nvPr>
        </p:nvSpPr>
        <p:spPr/>
        <p:txBody>
          <a:bodyPr rtlCol="0"/>
          <a:lstStyle/>
          <a:p>
            <a:fld id="{D0814244-0AA8-4A77-89AC-4E116A8FE89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64364AD-50D6-4634-895C-EAFBC8FCD59F}" type="datetimeFigureOut">
              <a:rPr lang="en-US" smtClean="0"/>
              <a:pPr/>
              <a:t>5/13/2014</a:t>
            </a:fld>
            <a:endParaRPr lang="en-US"/>
          </a:p>
        </p:txBody>
      </p:sp>
      <p:sp>
        <p:nvSpPr>
          <p:cNvPr id="18" name="Slide Number Placeholder 17"/>
          <p:cNvSpPr>
            <a:spLocks noGrp="1"/>
          </p:cNvSpPr>
          <p:nvPr>
            <p:ph type="sldNum" sz="quarter" idx="11"/>
          </p:nvPr>
        </p:nvSpPr>
        <p:spPr/>
        <p:txBody>
          <a:bodyPr rtlCol="0"/>
          <a:lstStyle/>
          <a:p>
            <a:fld id="{D0814244-0AA8-4A77-89AC-4E116A8FE89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64364AD-50D6-4634-895C-EAFBC8FCD59F}" type="datetimeFigureOut">
              <a:rPr lang="en-US" smtClean="0"/>
              <a:pPr/>
              <a:t>5/13/2014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0814244-0AA8-4A77-89AC-4E116A8FE8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did tourism decrease in Saipan</a:t>
            </a:r>
            <a:endParaRPr lang="en-US" dirty="0"/>
          </a:p>
        </p:txBody>
      </p:sp>
      <p:sp>
        <p:nvSpPr>
          <p:cNvPr id="3" name="Subtitle 2"/>
          <p:cNvSpPr>
            <a:spLocks noGrp="1"/>
          </p:cNvSpPr>
          <p:nvPr>
            <p:ph type="subTitle" idx="1"/>
          </p:nvPr>
        </p:nvSpPr>
        <p:spPr/>
        <p:txBody>
          <a:bodyPr/>
          <a:lstStyle/>
          <a:p>
            <a:r>
              <a:rPr lang="en-US" dirty="0" smtClean="0"/>
              <a:t>Helen </a:t>
            </a:r>
            <a:r>
              <a:rPr lang="en-US" dirty="0"/>
              <a:t>C</a:t>
            </a:r>
            <a:r>
              <a:rPr lang="en-US" dirty="0" smtClean="0"/>
              <a:t>hoi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i="1" dirty="0" smtClean="0"/>
              <a:t>Describe </a:t>
            </a:r>
            <a:r>
              <a:rPr lang="en-US" i="1" dirty="0" smtClean="0"/>
              <a:t>what you learned about the topic? </a:t>
            </a:r>
            <a:endParaRPr lang="en-US" i="1" dirty="0" smtClean="0"/>
          </a:p>
          <a:p>
            <a:r>
              <a:rPr lang="en-US" i="1" dirty="0" smtClean="0"/>
              <a:t>I learned from this topic that there were many other factors to why Saipan’s tourism dropped. We should not blame the closing of the garment factory for the drop in the economy. </a:t>
            </a:r>
          </a:p>
          <a:p>
            <a:r>
              <a:rPr lang="en-US" i="1" dirty="0" smtClean="0"/>
              <a:t>I learned through research that tourism could have dropped to the airline, incident but it could also be because of the economy drop in Asian countries.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sz="quarter" idx="1"/>
          </p:nvPr>
        </p:nvSpPr>
        <p:spPr/>
        <p:txBody>
          <a:bodyPr/>
          <a:lstStyle/>
          <a:p>
            <a:r>
              <a:rPr lang="en-US" dirty="0" smtClean="0"/>
              <a:t>Why had </a:t>
            </a:r>
            <a:r>
              <a:rPr lang="en-US" dirty="0"/>
              <a:t>tourism dropped in Saipan</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Secondary Research Questions</a:t>
            </a:r>
            <a:endParaRPr lang="en-US" dirty="0"/>
          </a:p>
        </p:txBody>
      </p:sp>
      <p:sp>
        <p:nvSpPr>
          <p:cNvPr id="3" name="Content Placeholder 2"/>
          <p:cNvSpPr>
            <a:spLocks noGrp="1"/>
          </p:cNvSpPr>
          <p:nvPr>
            <p:ph sz="quarter" idx="1"/>
          </p:nvPr>
        </p:nvSpPr>
        <p:spPr/>
        <p:txBody>
          <a:bodyPr/>
          <a:lstStyle/>
          <a:p>
            <a:r>
              <a:rPr lang="en-US" dirty="0" smtClean="0"/>
              <a:t>What </a:t>
            </a:r>
            <a:r>
              <a:rPr lang="en-US" dirty="0"/>
              <a:t>were the effects of the economy </a:t>
            </a:r>
            <a:r>
              <a:rPr lang="en-US" dirty="0" smtClean="0"/>
              <a:t>dropping?</a:t>
            </a:r>
          </a:p>
          <a:p>
            <a:r>
              <a:rPr lang="en-US" dirty="0" smtClean="0"/>
              <a:t> Who </a:t>
            </a:r>
            <a:r>
              <a:rPr lang="en-US" dirty="0"/>
              <a:t>were affected by the outcomes</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I do to answer these questions?</a:t>
            </a:r>
            <a:endParaRPr lang="en-US" dirty="0"/>
          </a:p>
        </p:txBody>
      </p:sp>
      <p:sp>
        <p:nvSpPr>
          <p:cNvPr id="3" name="Content Placeholder 2"/>
          <p:cNvSpPr>
            <a:spLocks noGrp="1"/>
          </p:cNvSpPr>
          <p:nvPr>
            <p:ph sz="quarter" idx="1"/>
          </p:nvPr>
        </p:nvSpPr>
        <p:spPr/>
        <p:txBody>
          <a:bodyPr>
            <a:normAutofit/>
          </a:bodyPr>
          <a:lstStyle/>
          <a:p>
            <a:r>
              <a:rPr lang="en-US" dirty="0" smtClean="0"/>
              <a:t>I looked for several articles using keywords like Saipan and drop in economy.</a:t>
            </a:r>
          </a:p>
          <a:p>
            <a:r>
              <a:rPr lang="en-US" dirty="0" smtClean="0"/>
              <a:t>I created a survey. </a:t>
            </a:r>
          </a:p>
          <a:p>
            <a:r>
              <a:rPr lang="en-US" dirty="0" smtClean="0"/>
              <a:t>I interviewed </a:t>
            </a:r>
            <a:r>
              <a:rPr lang="en-US" dirty="0" smtClean="0"/>
              <a:t>someone </a:t>
            </a:r>
            <a:r>
              <a:rPr lang="en-US" dirty="0" smtClean="0"/>
              <a:t>who owned a business in the past.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sz="quarter" idx="1"/>
          </p:nvPr>
        </p:nvSpPr>
        <p:spPr/>
        <p:txBody>
          <a:bodyPr>
            <a:normAutofit/>
          </a:bodyPr>
          <a:lstStyle/>
          <a:p>
            <a:r>
              <a:rPr lang="en-US" i="1" dirty="0" smtClean="0"/>
              <a:t>I used survey monkey to create my survey.</a:t>
            </a:r>
          </a:p>
          <a:p>
            <a:r>
              <a:rPr lang="en-US" i="1" dirty="0" smtClean="0"/>
              <a:t>I used various questions like short answers, yes or no questions and so on.</a:t>
            </a:r>
          </a:p>
          <a:p>
            <a:r>
              <a:rPr lang="en-US" i="1" dirty="0" smtClean="0"/>
              <a:t>The survey was sent to others through e-mail.</a:t>
            </a:r>
          </a:p>
          <a:p>
            <a:r>
              <a:rPr lang="en-US" i="1" dirty="0" smtClean="0"/>
              <a:t>10 people responded to my survey.</a:t>
            </a:r>
          </a:p>
          <a:p>
            <a:r>
              <a:rPr lang="en-US" i="1" dirty="0" smtClean="0"/>
              <a:t>I think the questions I asked were good because it asked for the respondent's opinion, which in turn gave me new insight for my research.</a:t>
            </a:r>
          </a:p>
          <a:p>
            <a:endParaRPr lang="en-US" i="1"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a:t>
            </a:r>
            <a:endParaRPr lang="en-US" dirty="0"/>
          </a:p>
        </p:txBody>
      </p:sp>
      <p:sp>
        <p:nvSpPr>
          <p:cNvPr id="3" name="Content Placeholder 2"/>
          <p:cNvSpPr>
            <a:spLocks noGrp="1"/>
          </p:cNvSpPr>
          <p:nvPr>
            <p:ph sz="quarter" idx="1"/>
          </p:nvPr>
        </p:nvSpPr>
        <p:spPr/>
        <p:txBody>
          <a:bodyPr/>
          <a:lstStyle/>
          <a:p>
            <a:r>
              <a:rPr lang="en-US" dirty="0" smtClean="0"/>
              <a:t>I interviewed someone who used to own a business in the past. She told me about her business and how the decline in tourism affected her business.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sz="quarter" idx="1"/>
          </p:nvPr>
        </p:nvSpPr>
        <p:spPr/>
        <p:txBody>
          <a:bodyPr/>
          <a:lstStyle/>
          <a:p>
            <a:r>
              <a:rPr lang="en-US" dirty="0" smtClean="0"/>
              <a:t>One thing I discovered is that all the problems that caused Saipan’s economy and tourism to drop were related to one another.</a:t>
            </a:r>
          </a:p>
          <a:p>
            <a:r>
              <a:rPr lang="en-US" dirty="0" smtClean="0"/>
              <a:t>The interview showed the effects of the closing of the airline had on local businesses.</a:t>
            </a:r>
          </a:p>
          <a:p>
            <a:r>
              <a:rPr lang="en-US" dirty="0" smtClean="0"/>
              <a:t>All events were related to one another. Closing of the airline because of lawsuit on Nikko which also caused La Fiesta to close.</a:t>
            </a:r>
          </a:p>
          <a:p>
            <a:r>
              <a:rPr lang="en-US" dirty="0" smtClean="0"/>
              <a:t>Closure of these caused tourism rates to drop and locally owned businesses effected.</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findings answered my questions</a:t>
            </a:r>
            <a:endParaRPr lang="en-US" dirty="0"/>
          </a:p>
        </p:txBody>
      </p:sp>
      <p:sp>
        <p:nvSpPr>
          <p:cNvPr id="3" name="Content Placeholder 2"/>
          <p:cNvSpPr>
            <a:spLocks noGrp="1"/>
          </p:cNvSpPr>
          <p:nvPr>
            <p:ph sz="quarter" idx="1"/>
          </p:nvPr>
        </p:nvSpPr>
        <p:spPr/>
        <p:txBody>
          <a:bodyPr/>
          <a:lstStyle/>
          <a:p>
            <a:r>
              <a:rPr lang="en-US" i="1" dirty="0" smtClean="0"/>
              <a:t>Findings answered my question on why tourism dropped.  </a:t>
            </a:r>
          </a:p>
          <a:p>
            <a:r>
              <a:rPr lang="en-US" i="1" dirty="0" smtClean="0"/>
              <a:t>Findings showed how the  tourism and economy dropping in relationship of problems occurring in Saipan.</a:t>
            </a:r>
          </a:p>
          <a:p>
            <a:r>
              <a:rPr lang="en-US" i="1" dirty="0" smtClean="0"/>
              <a:t>Literature showed other factors like Asian country economy dropping.</a:t>
            </a:r>
          </a:p>
          <a:p>
            <a:r>
              <a:rPr lang="en-US" i="1" dirty="0" smtClean="0"/>
              <a:t>Interview explained how it effected locals. </a:t>
            </a:r>
          </a:p>
          <a:p>
            <a:r>
              <a:rPr lang="en-US" i="1" dirty="0" smtClean="0"/>
              <a:t>The drop in tourism led to the closure of many local businesses.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r>
              <a:rPr lang="en-US" i="1" dirty="0" smtClean="0"/>
              <a:t>For my research , there was problems I faced because I could not find the literature I needed. This caused me to waste my time and I think that if I had just used better keywords or looked harder, I might have done better in research. If I could redo this research, I would focus on more primary sources like going around all areas of Saipan to find information.</a:t>
            </a:r>
          </a:p>
          <a:p>
            <a:endParaRPr lang="en-US" i="1"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422</TotalTime>
  <Words>458</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Why did tourism decrease in Saipan</vt:lpstr>
      <vt:lpstr>Research Question</vt:lpstr>
      <vt:lpstr>Secondary Research Questions</vt:lpstr>
      <vt:lpstr>What did I do to answer these questions?</vt:lpstr>
      <vt:lpstr>Survey</vt:lpstr>
      <vt:lpstr>interview</vt:lpstr>
      <vt:lpstr>Findings</vt:lpstr>
      <vt:lpstr>How findings answered my questions</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Tourism in Saipan</dc:title>
  <dc:creator>Kenneth</dc:creator>
  <cp:lastModifiedBy>Student</cp:lastModifiedBy>
  <cp:revision>22</cp:revision>
  <dcterms:created xsi:type="dcterms:W3CDTF">2014-02-13T00:35:00Z</dcterms:created>
  <dcterms:modified xsi:type="dcterms:W3CDTF">2014-05-13T05:26:44Z</dcterms:modified>
</cp:coreProperties>
</file>