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1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345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2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845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22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52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2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0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5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9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5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16A9A-E57B-4620-A99B-2654B4AA508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32AA67-DA5D-47DE-8BE2-0D224637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2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Tourism in the CNMI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Norlyn Elayda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0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Primary Question: </a:t>
            </a:r>
          </a:p>
          <a:p>
            <a:r>
              <a:rPr lang="en-US" sz="2000" dirty="0" smtClean="0"/>
              <a:t>How </a:t>
            </a:r>
            <a:r>
              <a:rPr lang="en-US" sz="2000" dirty="0"/>
              <a:t>does it contribute to the CNMI's economic growth? 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Secondary Questions: </a:t>
            </a:r>
          </a:p>
          <a:p>
            <a:r>
              <a:rPr lang="en-US" sz="2000" dirty="0" smtClean="0"/>
              <a:t>What </a:t>
            </a:r>
            <a:r>
              <a:rPr lang="en-US" sz="2000" dirty="0"/>
              <a:t>are the things we can do to keep tourism at its highest in our island? </a:t>
            </a:r>
          </a:p>
          <a:p>
            <a:r>
              <a:rPr lang="en-US" sz="2000" dirty="0" smtClean="0"/>
              <a:t>How </a:t>
            </a:r>
            <a:r>
              <a:rPr lang="en-US" sz="2000" dirty="0"/>
              <a:t>dependent is the CNMI on tourism?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2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980"/>
            <a:ext cx="8915400" cy="49460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Non-academic and Academic Literature</a:t>
            </a:r>
          </a:p>
          <a:p>
            <a:r>
              <a:rPr lang="en-US" sz="2000" dirty="0" smtClean="0"/>
              <a:t>Newspapers (Marianas Variety and Saipan Tribune)</a:t>
            </a:r>
          </a:p>
          <a:p>
            <a:r>
              <a:rPr lang="en-US" sz="2000" dirty="0" smtClean="0"/>
              <a:t>Magazines</a:t>
            </a:r>
          </a:p>
          <a:p>
            <a:r>
              <a:rPr lang="en-US" sz="2000" dirty="0" smtClean="0"/>
              <a:t>Articles/textbooks on tourism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Interview</a:t>
            </a:r>
          </a:p>
          <a:p>
            <a:r>
              <a:rPr lang="en-US" sz="2000" dirty="0" err="1" smtClean="0"/>
              <a:t>MyWave</a:t>
            </a:r>
            <a:r>
              <a:rPr lang="en-US" sz="2000" dirty="0" smtClean="0"/>
              <a:t> Club at SSHS </a:t>
            </a:r>
          </a:p>
          <a:p>
            <a:pPr lvl="1"/>
            <a:r>
              <a:rPr lang="en-US" sz="1800" dirty="0" smtClean="0"/>
              <a:t>This club mainly focuses on tourism </a:t>
            </a:r>
          </a:p>
          <a:p>
            <a:r>
              <a:rPr lang="en-US" sz="2000" dirty="0" smtClean="0"/>
              <a:t>Marianas Visitors Authority</a:t>
            </a:r>
            <a:endParaRPr lang="en-US" dirty="0" smtClean="0"/>
          </a:p>
          <a:p>
            <a:r>
              <a:rPr lang="en-US" sz="2000" dirty="0" smtClean="0"/>
              <a:t>Mix of young and old generations </a:t>
            </a:r>
          </a:p>
          <a:p>
            <a:pPr lvl="1"/>
            <a:r>
              <a:rPr lang="en-US" sz="1800" dirty="0" smtClean="0"/>
              <a:t>For different perspectives (ex: If we were weak in the tourism industry, how would it affect the young generation? Will there still be a lot of jobs available to them?)</a:t>
            </a:r>
          </a:p>
        </p:txBody>
      </p:sp>
    </p:spTree>
    <p:extLst>
      <p:ext uri="{BB962C8B-B14F-4D97-AF65-F5344CB8AC3E}">
        <p14:creationId xmlns:p14="http://schemas.microsoft.com/office/powerpoint/2010/main" val="326248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Overall, this research is to teach people in our community just how dependent we are on the tourism industry and how we can be able to preserve/promote it. This industry is beneficial to our economic growth and development that we cannot </a:t>
            </a:r>
            <a:r>
              <a:rPr lang="en-US" sz="2000" smtClean="0"/>
              <a:t>afford to take </a:t>
            </a:r>
            <a:r>
              <a:rPr lang="en-US" sz="2000" dirty="0" smtClean="0"/>
              <a:t>advantage of.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76665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133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Tourism in the CNMI</vt:lpstr>
      <vt:lpstr>Research Questions</vt:lpstr>
      <vt:lpstr>Resources</vt:lpstr>
      <vt:lpstr>Summary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in the CNMI</dc:title>
  <dc:creator>Norlyn Elayda</dc:creator>
  <cp:lastModifiedBy>Norlyn Elayda</cp:lastModifiedBy>
  <cp:revision>7</cp:revision>
  <dcterms:created xsi:type="dcterms:W3CDTF">2017-02-09T12:54:20Z</dcterms:created>
  <dcterms:modified xsi:type="dcterms:W3CDTF">2017-02-09T13:15:25Z</dcterms:modified>
</cp:coreProperties>
</file>