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5" r:id="rId6"/>
    <p:sldId id="262" r:id="rId7"/>
    <p:sldId id="267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39178-192A-4B35-A917-8A8A13A20F1B}" type="datetimeFigureOut">
              <a:rPr lang="en-US" smtClean="0"/>
              <a:t>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35B7D-62B2-4E23-94E6-0F0A4DEE1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939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39178-192A-4B35-A917-8A8A13A20F1B}" type="datetimeFigureOut">
              <a:rPr lang="en-US" smtClean="0"/>
              <a:t>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35B7D-62B2-4E23-94E6-0F0A4DEE1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9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39178-192A-4B35-A917-8A8A13A20F1B}" type="datetimeFigureOut">
              <a:rPr lang="en-US" smtClean="0"/>
              <a:t>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35B7D-62B2-4E23-94E6-0F0A4DEE103F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6895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39178-192A-4B35-A917-8A8A13A20F1B}" type="datetimeFigureOut">
              <a:rPr lang="en-US" smtClean="0"/>
              <a:t>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35B7D-62B2-4E23-94E6-0F0A4DEE1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479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39178-192A-4B35-A917-8A8A13A20F1B}" type="datetimeFigureOut">
              <a:rPr lang="en-US" smtClean="0"/>
              <a:t>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35B7D-62B2-4E23-94E6-0F0A4DEE103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5694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39178-192A-4B35-A917-8A8A13A20F1B}" type="datetimeFigureOut">
              <a:rPr lang="en-US" smtClean="0"/>
              <a:t>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35B7D-62B2-4E23-94E6-0F0A4DEE1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809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39178-192A-4B35-A917-8A8A13A20F1B}" type="datetimeFigureOut">
              <a:rPr lang="en-US" smtClean="0"/>
              <a:t>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35B7D-62B2-4E23-94E6-0F0A4DEE1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8532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39178-192A-4B35-A917-8A8A13A20F1B}" type="datetimeFigureOut">
              <a:rPr lang="en-US" smtClean="0"/>
              <a:t>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35B7D-62B2-4E23-94E6-0F0A4DEE1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39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39178-192A-4B35-A917-8A8A13A20F1B}" type="datetimeFigureOut">
              <a:rPr lang="en-US" smtClean="0"/>
              <a:t>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35B7D-62B2-4E23-94E6-0F0A4DEE1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72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39178-192A-4B35-A917-8A8A13A20F1B}" type="datetimeFigureOut">
              <a:rPr lang="en-US" smtClean="0"/>
              <a:t>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35B7D-62B2-4E23-94E6-0F0A4DEE1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9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39178-192A-4B35-A917-8A8A13A20F1B}" type="datetimeFigureOut">
              <a:rPr lang="en-US" smtClean="0"/>
              <a:t>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35B7D-62B2-4E23-94E6-0F0A4DEE1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075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39178-192A-4B35-A917-8A8A13A20F1B}" type="datetimeFigureOut">
              <a:rPr lang="en-US" smtClean="0"/>
              <a:t>2/3/2019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35B7D-62B2-4E23-94E6-0F0A4DEE1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202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39178-192A-4B35-A917-8A8A13A20F1B}" type="datetimeFigureOut">
              <a:rPr lang="en-US" smtClean="0"/>
              <a:t>2/3/2019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35B7D-62B2-4E23-94E6-0F0A4DEE1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126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39178-192A-4B35-A917-8A8A13A20F1B}" type="datetimeFigureOut">
              <a:rPr lang="en-US" smtClean="0"/>
              <a:t>2/3/2019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35B7D-62B2-4E23-94E6-0F0A4DEE1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395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39178-192A-4B35-A917-8A8A13A20F1B}" type="datetimeFigureOut">
              <a:rPr lang="en-US" smtClean="0"/>
              <a:t>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35B7D-62B2-4E23-94E6-0F0A4DEE1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97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39178-192A-4B35-A917-8A8A13A20F1B}" type="datetimeFigureOut">
              <a:rPr lang="en-US" smtClean="0"/>
              <a:t>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35B7D-62B2-4E23-94E6-0F0A4DEE1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31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39178-192A-4B35-A917-8A8A13A20F1B}" type="datetimeFigureOut">
              <a:rPr lang="en-US" smtClean="0"/>
              <a:t>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0235B7D-62B2-4E23-94E6-0F0A4DEE1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268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UAS Demonstration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Atdao Rosario</a:t>
            </a:r>
          </a:p>
          <a:p>
            <a:r>
              <a:rPr lang="en-US" dirty="0" smtClean="0"/>
              <a:t>CO-210-07</a:t>
            </a:r>
          </a:p>
          <a:p>
            <a:r>
              <a:rPr lang="en-US" dirty="0" smtClean="0"/>
              <a:t>Dr. Kimberly Bunts-Anderson</a:t>
            </a:r>
          </a:p>
        </p:txBody>
      </p:sp>
    </p:spTree>
    <p:extLst>
      <p:ext uri="{BB962C8B-B14F-4D97-AF65-F5344CB8AC3E}">
        <p14:creationId xmlns:p14="http://schemas.microsoft.com/office/powerpoint/2010/main" val="305053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UAS?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U.A.S : Unmanned </a:t>
            </a:r>
            <a:r>
              <a:rPr lang="en-US" dirty="0"/>
              <a:t>Aircraft System. commonly known as a drone, is an aircraft without a human pilot </a:t>
            </a:r>
            <a:r>
              <a:rPr lang="en-US" dirty="0" smtClean="0"/>
              <a:t>aboard. </a:t>
            </a:r>
          </a:p>
        </p:txBody>
      </p:sp>
    </p:spTree>
    <p:extLst>
      <p:ext uri="{BB962C8B-B14F-4D97-AF65-F5344CB8AC3E}">
        <p14:creationId xmlns:p14="http://schemas.microsoft.com/office/powerpoint/2010/main" val="95649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reason?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case, someone buys the U.A.S (Drone) purpose for:</a:t>
            </a:r>
          </a:p>
          <a:p>
            <a:pPr lvl="1"/>
            <a:r>
              <a:rPr lang="en-US" dirty="0" smtClean="0"/>
              <a:t>Film</a:t>
            </a:r>
          </a:p>
          <a:p>
            <a:pPr lvl="1"/>
            <a:r>
              <a:rPr lang="en-US" dirty="0" smtClean="0"/>
              <a:t>Photo Hobbies</a:t>
            </a:r>
          </a:p>
          <a:p>
            <a:pPr lvl="1"/>
            <a:r>
              <a:rPr lang="en-US" dirty="0" smtClean="0"/>
              <a:t>Business</a:t>
            </a:r>
          </a:p>
          <a:p>
            <a:pPr lvl="1"/>
            <a:r>
              <a:rPr lang="en-US" dirty="0" smtClean="0"/>
              <a:t>Agency</a:t>
            </a:r>
          </a:p>
          <a:p>
            <a:pPr lvl="1"/>
            <a:r>
              <a:rPr lang="en-US" dirty="0" smtClean="0"/>
              <a:t>Mapping or GPS</a:t>
            </a:r>
          </a:p>
          <a:p>
            <a:pPr lvl="1"/>
            <a:r>
              <a:rPr lang="en-US" dirty="0"/>
              <a:t>miscellaneous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2579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639" y="519066"/>
            <a:ext cx="8596668" cy="1320800"/>
          </a:xfrm>
        </p:spPr>
        <p:txBody>
          <a:bodyPr/>
          <a:lstStyle/>
          <a:p>
            <a:r>
              <a:rPr lang="en-US" dirty="0" smtClean="0"/>
              <a:t>The Components of the U.A.S. (Drone)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Body of the drone</a:t>
            </a:r>
          </a:p>
          <a:p>
            <a:r>
              <a:rPr lang="en-US" dirty="0" smtClean="0"/>
              <a:t>The propellers</a:t>
            </a:r>
          </a:p>
          <a:p>
            <a:r>
              <a:rPr lang="en-US" dirty="0" smtClean="0"/>
              <a:t>Camera Gimbal</a:t>
            </a:r>
          </a:p>
          <a:p>
            <a:r>
              <a:rPr lang="en-US" dirty="0" smtClean="0"/>
              <a:t>Controller</a:t>
            </a:r>
          </a:p>
          <a:p>
            <a:r>
              <a:rPr lang="en-US" dirty="0" smtClean="0"/>
              <a:t>Tablet or cellphone</a:t>
            </a:r>
          </a:p>
          <a:p>
            <a:r>
              <a:rPr lang="en-US" dirty="0" smtClean="0"/>
              <a:t>Pilot Qualification &amp; Certification (for business only)</a:t>
            </a:r>
          </a:p>
          <a:p>
            <a:r>
              <a:rPr lang="en-US" dirty="0" smtClean="0"/>
              <a:t>Certificate authorization or waiver (for agency only)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30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your U.A.S. (Drone)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52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 Samples.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600" y="4469198"/>
            <a:ext cx="5175249" cy="265389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337" y="986828"/>
            <a:ext cx="5001512" cy="34823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085" y="4469198"/>
            <a:ext cx="4680685" cy="2653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88" y="1252546"/>
            <a:ext cx="4659949" cy="321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81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Tools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98" y="1122630"/>
            <a:ext cx="9008198" cy="4919395"/>
          </a:xfrm>
        </p:spPr>
      </p:pic>
    </p:spTree>
    <p:extLst>
      <p:ext uri="{BB962C8B-B14F-4D97-AF65-F5344CB8AC3E}">
        <p14:creationId xmlns:p14="http://schemas.microsoft.com/office/powerpoint/2010/main" val="205471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QUESTIONS?</a:t>
            </a:r>
            <a:endParaRPr lang="en-US" dirty="0"/>
          </a:p>
        </p:txBody>
      </p:sp>
      <p:pic>
        <p:nvPicPr>
          <p:cNvPr id="3" name="Cage The Elephant - Aint No Rest For The Wicke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37291" y="5168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40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651</TotalTime>
  <Words>115</Words>
  <Application>Microsoft Office PowerPoint</Application>
  <PresentationFormat>Widescreen</PresentationFormat>
  <Paragraphs>26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Facet</vt:lpstr>
      <vt:lpstr>UAS Demonstration</vt:lpstr>
      <vt:lpstr>What is a UAS?</vt:lpstr>
      <vt:lpstr>The reason?</vt:lpstr>
      <vt:lpstr>The Components of the U.A.S. (Drone)</vt:lpstr>
      <vt:lpstr>Setting up your U.A.S. (Drone)</vt:lpstr>
      <vt:lpstr>Photo Samples.</vt:lpstr>
      <vt:lpstr>Other Tools</vt:lpstr>
      <vt:lpstr>ANY 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Drone Demonstration</dc:title>
  <dc:creator>Atdao Rosario</dc:creator>
  <cp:lastModifiedBy>ADMIN</cp:lastModifiedBy>
  <cp:revision>15</cp:revision>
  <dcterms:created xsi:type="dcterms:W3CDTF">2018-10-17T05:10:13Z</dcterms:created>
  <dcterms:modified xsi:type="dcterms:W3CDTF">2019-02-03T07:53:51Z</dcterms:modified>
</cp:coreProperties>
</file>