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11777896694951"/>
          <c:y val="4.3723917322834649E-2"/>
          <c:w val="0.69469102769920754"/>
          <c:h val="0.856480971128608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Store 1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8.5</c:v>
                </c:pt>
                <c:pt idx="1">
                  <c:v>3.5</c:v>
                </c:pt>
                <c:pt idx="2">
                  <c:v>4.5</c:v>
                </c:pt>
                <c:pt idx="3">
                  <c:v>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store 2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1.5</c:v>
                </c:pt>
                <c:pt idx="1">
                  <c:v>0.3</c:v>
                </c:pt>
                <c:pt idx="2">
                  <c:v>0.5</c:v>
                </c:pt>
                <c:pt idx="3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store 3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7.5</c:v>
                </c:pt>
                <c:pt idx="1">
                  <c:v>2.5</c:v>
                </c:pt>
                <c:pt idx="2">
                  <c:v>3.5</c:v>
                </c:pt>
                <c:pt idx="3">
                  <c:v>6.5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store 4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</c:v>
                </c:pt>
                <c:pt idx="1">
                  <c:v>0.5</c:v>
                </c:pt>
                <c:pt idx="2">
                  <c:v>1.2</c:v>
                </c:pt>
                <c:pt idx="3">
                  <c:v>1.5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store 5 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6.5</c:v>
                </c:pt>
                <c:pt idx="1">
                  <c:v>2.2000000000000002</c:v>
                </c:pt>
                <c:pt idx="2">
                  <c:v>2.6</c:v>
                </c:pt>
                <c:pt idx="3">
                  <c:v>4.5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store 6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8.5</c:v>
                </c:pt>
                <c:pt idx="1">
                  <c:v>1.2</c:v>
                </c:pt>
                <c:pt idx="2">
                  <c:v>1.5</c:v>
                </c:pt>
                <c:pt idx="3">
                  <c:v>5.5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store 7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3.5</c:v>
                </c:pt>
                <c:pt idx="1">
                  <c:v>0.5</c:v>
                </c:pt>
                <c:pt idx="2">
                  <c:v>1.5</c:v>
                </c:pt>
                <c:pt idx="3">
                  <c:v>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store 8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0">
                  <c:v>5</c:v>
                </c:pt>
                <c:pt idx="1">
                  <c:v>1.5</c:v>
                </c:pt>
                <c:pt idx="2">
                  <c:v>2.5</c:v>
                </c:pt>
                <c:pt idx="3">
                  <c:v>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store 9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Sheet1!$J$2:$J$7</c:f>
              <c:numCache>
                <c:formatCode>General</c:formatCode>
                <c:ptCount val="6"/>
                <c:pt idx="0">
                  <c:v>3</c:v>
                </c:pt>
                <c:pt idx="1">
                  <c:v>0.5</c:v>
                </c:pt>
                <c:pt idx="2">
                  <c:v>1.5</c:v>
                </c:pt>
                <c:pt idx="3">
                  <c:v>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store 10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</c:strCache>
            </c:strRef>
          </c:cat>
          <c:val>
            <c:numRef>
              <c:f>Sheet1!$K$2:$K$7</c:f>
              <c:numCache>
                <c:formatCode>General</c:formatCode>
                <c:ptCount val="6"/>
                <c:pt idx="0">
                  <c:v>8</c:v>
                </c:pt>
                <c:pt idx="1">
                  <c:v>2.5</c:v>
                </c:pt>
                <c:pt idx="2">
                  <c:v>6.5</c:v>
                </c:pt>
                <c:pt idx="3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420416"/>
        <c:axId val="101439744"/>
      </c:lineChart>
      <c:catAx>
        <c:axId val="77420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43974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0143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420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6213C-ED16-41D3-9422-9D7AE379160C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0ADBD8-2575-4E2F-9B22-E8D9447B06B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"/>
            <a:ext cx="4800600" cy="66102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95" y="5334000"/>
            <a:ext cx="7854696" cy="1295400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Lalani</a:t>
            </a:r>
            <a:r>
              <a:rPr lang="en-US" dirty="0" smtClean="0"/>
              <a:t> Fritz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4582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What  were the effects of business sales caused by Typhoon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Soudelor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 due to power outage?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Adobe Fangsong Std R" pitchFamily="18" charset="-128"/>
              <a:ea typeface="Adobe Fangsong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9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3205162" cy="43344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360" y="4365764"/>
            <a:ext cx="3670505" cy="22987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66800"/>
            <a:ext cx="3117927" cy="280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7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457200"/>
            <a:ext cx="40731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Stores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686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*HAPPY MARKET</a:t>
            </a:r>
            <a:r>
              <a:rPr lang="en-US" sz="2600" dirty="0" smtClean="0">
                <a:solidFill>
                  <a:srgbClr val="00B0F0"/>
                </a:solidFill>
                <a:latin typeface="Arnprior" panose="02000400000000000000" pitchFamily="2" charset="0"/>
              </a:rPr>
              <a:t>	</a:t>
            </a:r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 BEST MARKET</a:t>
            </a:r>
            <a:endParaRPr lang="en-US" sz="2600" dirty="0">
              <a:solidFill>
                <a:srgbClr val="FF0000"/>
              </a:solidFill>
              <a:latin typeface="Arnprior" panose="02000400000000000000" pitchFamily="2" charset="0"/>
            </a:endParaRPr>
          </a:p>
          <a:p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nprior" panose="02000400000000000000" pitchFamily="2" charset="0"/>
              </a:rPr>
              <a:t>*JJ MARKET</a:t>
            </a:r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	</a:t>
            </a:r>
            <a:r>
              <a:rPr lang="en-US" sz="2600" dirty="0" smtClean="0">
                <a:solidFill>
                  <a:srgbClr val="00B0F0"/>
                </a:solidFill>
                <a:latin typeface="Arnprior" panose="02000400000000000000" pitchFamily="2" charset="0"/>
              </a:rPr>
              <a:t>	</a:t>
            </a:r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 SAN ANTONIO MARKET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*999 MARKET</a:t>
            </a:r>
            <a:r>
              <a:rPr lang="en-US" sz="2600" dirty="0" smtClean="0">
                <a:solidFill>
                  <a:srgbClr val="00B0F0"/>
                </a:solidFill>
                <a:latin typeface="Arnprior" panose="02000400000000000000" pitchFamily="2" charset="0"/>
              </a:rPr>
              <a:t>		</a:t>
            </a:r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 NEW CK MARKET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*LZ MARKET	</a:t>
            </a:r>
            <a:r>
              <a:rPr lang="en-US" sz="2600" dirty="0" smtClean="0">
                <a:solidFill>
                  <a:srgbClr val="00B0F0"/>
                </a:solidFill>
                <a:latin typeface="Arnprior" panose="02000400000000000000" pitchFamily="2" charset="0"/>
              </a:rPr>
              <a:t>	</a:t>
            </a:r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*ZHENG </a:t>
            </a:r>
            <a:r>
              <a:rPr lang="en-US" sz="2600" dirty="0" err="1" smtClean="0">
                <a:solidFill>
                  <a:srgbClr val="FF0000"/>
                </a:solidFill>
                <a:latin typeface="Arnprior" panose="02000400000000000000" pitchFamily="2" charset="0"/>
              </a:rPr>
              <a:t>ZHENG</a:t>
            </a:r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 MARKET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*PUBLIX MARKET</a:t>
            </a:r>
            <a:r>
              <a:rPr lang="en-US" sz="2600" dirty="0" smtClean="0">
                <a:solidFill>
                  <a:srgbClr val="00B0F0"/>
                </a:solidFill>
                <a:latin typeface="Arnprior" panose="02000400000000000000" pitchFamily="2" charset="0"/>
              </a:rPr>
              <a:t>	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nprior" panose="02000400000000000000" pitchFamily="2" charset="0"/>
              </a:rPr>
              <a:t>* LN STORE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*BLUE SKY</a:t>
            </a:r>
            <a:r>
              <a:rPr lang="en-US" sz="2600" dirty="0" smtClean="0">
                <a:solidFill>
                  <a:srgbClr val="00B0F0"/>
                </a:solidFill>
                <a:latin typeface="Arnprior" panose="02000400000000000000" pitchFamily="2" charset="0"/>
              </a:rPr>
              <a:t>		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nprior" panose="02000400000000000000" pitchFamily="2" charset="0"/>
              </a:rPr>
              <a:t>* JIN LI STORE</a:t>
            </a:r>
          </a:p>
          <a:p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nprior" panose="02000400000000000000" pitchFamily="2" charset="0"/>
              </a:rPr>
              <a:t>*COOL MARKET</a:t>
            </a:r>
            <a:r>
              <a:rPr lang="en-US" sz="2600" dirty="0" smtClean="0">
                <a:solidFill>
                  <a:srgbClr val="00B0F0"/>
                </a:solidFill>
                <a:latin typeface="Arnprior" panose="02000400000000000000" pitchFamily="2" charset="0"/>
              </a:rPr>
              <a:t>	</a:t>
            </a:r>
            <a:r>
              <a:rPr lang="en-US" sz="2600" dirty="0" smtClean="0">
                <a:solidFill>
                  <a:srgbClr val="FF0000"/>
                </a:solidFill>
                <a:latin typeface="Arnprior" panose="02000400000000000000" pitchFamily="2" charset="0"/>
              </a:rPr>
              <a:t>* c market</a:t>
            </a:r>
          </a:p>
        </p:txBody>
      </p:sp>
    </p:spTree>
    <p:extLst>
      <p:ext uri="{BB962C8B-B14F-4D97-AF65-F5344CB8AC3E}">
        <p14:creationId xmlns:p14="http://schemas.microsoft.com/office/powerpoint/2010/main" val="8001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0"/>
            <a:ext cx="891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什麼是小企業因颱風造成的蘇迪羅停電的影響？Shénme</a:t>
            </a:r>
            <a:r>
              <a:rPr lang="en-US" dirty="0"/>
              <a:t> </a:t>
            </a:r>
            <a:r>
              <a:rPr lang="en-US" dirty="0" err="1"/>
              <a:t>shì</a:t>
            </a:r>
            <a:r>
              <a:rPr lang="en-US" dirty="0"/>
              <a:t> </a:t>
            </a:r>
            <a:r>
              <a:rPr lang="en-US" dirty="0" err="1"/>
              <a:t>xiǎo</a:t>
            </a:r>
            <a:r>
              <a:rPr lang="en-US" dirty="0"/>
              <a:t> </a:t>
            </a:r>
            <a:r>
              <a:rPr lang="en-US" dirty="0" err="1"/>
              <a:t>qǐyè</a:t>
            </a:r>
            <a:r>
              <a:rPr lang="en-US" dirty="0"/>
              <a:t> </a:t>
            </a:r>
            <a:r>
              <a:rPr lang="en-US" dirty="0" err="1"/>
              <a:t>yīn</a:t>
            </a:r>
            <a:r>
              <a:rPr lang="en-US" dirty="0"/>
              <a:t> </a:t>
            </a:r>
            <a:r>
              <a:rPr lang="en-US" dirty="0" err="1"/>
              <a:t>táifēng</a:t>
            </a:r>
            <a:r>
              <a:rPr lang="en-US" dirty="0"/>
              <a:t> </a:t>
            </a:r>
            <a:r>
              <a:rPr lang="en-US" dirty="0" err="1"/>
              <a:t>zàochéng</a:t>
            </a:r>
            <a:r>
              <a:rPr lang="en-US" dirty="0"/>
              <a:t> de </a:t>
            </a:r>
            <a:r>
              <a:rPr lang="en-US" dirty="0" err="1"/>
              <a:t>sū</a:t>
            </a:r>
            <a:r>
              <a:rPr lang="en-US" dirty="0"/>
              <a:t> </a:t>
            </a:r>
            <a:r>
              <a:rPr lang="en-US" dirty="0" err="1"/>
              <a:t>dí</a:t>
            </a:r>
            <a:r>
              <a:rPr lang="en-US" dirty="0"/>
              <a:t> </a:t>
            </a:r>
            <a:r>
              <a:rPr lang="en-US" dirty="0" err="1"/>
              <a:t>luó</a:t>
            </a:r>
            <a:r>
              <a:rPr lang="en-US" dirty="0"/>
              <a:t> </a:t>
            </a:r>
            <a:r>
              <a:rPr lang="en-US" dirty="0" err="1"/>
              <a:t>tíngdiàn</a:t>
            </a:r>
            <a:r>
              <a:rPr lang="en-US" dirty="0"/>
              <a:t> de </a:t>
            </a:r>
            <a:r>
              <a:rPr lang="en-US" dirty="0" err="1"/>
              <a:t>yǐngxiǎng</a:t>
            </a:r>
            <a:r>
              <a:rPr lang="en-US" dirty="0"/>
              <a:t>?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你有一台</a:t>
            </a:r>
            <a:r>
              <a:rPr lang="zh-CN" altLang="en-US" dirty="0"/>
              <a:t>发电</a:t>
            </a:r>
            <a:r>
              <a:rPr lang="en-US" dirty="0" err="1"/>
              <a:t>机在当</a:t>
            </a:r>
            <a:r>
              <a:rPr lang="zh-CN" altLang="en-US" dirty="0"/>
              <a:t>时</a:t>
            </a:r>
            <a:r>
              <a:rPr lang="en-US" dirty="0"/>
              <a:t>台</a:t>
            </a:r>
            <a:r>
              <a:rPr lang="zh-CN" altLang="en-US" dirty="0"/>
              <a:t>风</a:t>
            </a:r>
            <a:r>
              <a:rPr lang="en-US" dirty="0"/>
              <a:t>来</a:t>
            </a:r>
            <a:r>
              <a:rPr lang="zh-CN" altLang="en-US" dirty="0"/>
              <a:t>袭</a:t>
            </a:r>
            <a:r>
              <a:rPr lang="en-US" dirty="0"/>
              <a:t>？</a:t>
            </a: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yǒuyī</a:t>
            </a:r>
            <a:r>
              <a:rPr lang="en-US" dirty="0"/>
              <a:t> </a:t>
            </a:r>
            <a:r>
              <a:rPr lang="en-US" dirty="0" err="1"/>
              <a:t>tái</a:t>
            </a:r>
            <a:r>
              <a:rPr lang="en-US" dirty="0"/>
              <a:t> </a:t>
            </a:r>
            <a:r>
              <a:rPr lang="en-US" dirty="0" err="1"/>
              <a:t>fādiàn</a:t>
            </a:r>
            <a:r>
              <a:rPr lang="en-US" dirty="0"/>
              <a:t> </a:t>
            </a:r>
            <a:r>
              <a:rPr lang="en-US" dirty="0" err="1"/>
              <a:t>jī</a:t>
            </a:r>
            <a:r>
              <a:rPr lang="en-US" dirty="0"/>
              <a:t> </a:t>
            </a:r>
            <a:r>
              <a:rPr lang="en-US" dirty="0" err="1"/>
              <a:t>zài</a:t>
            </a:r>
            <a:r>
              <a:rPr lang="en-US" dirty="0"/>
              <a:t> </a:t>
            </a:r>
            <a:r>
              <a:rPr lang="en-US" dirty="0" err="1"/>
              <a:t>dāngshí</a:t>
            </a:r>
            <a:r>
              <a:rPr lang="en-US" dirty="0"/>
              <a:t> </a:t>
            </a:r>
            <a:r>
              <a:rPr lang="en-US" dirty="0" err="1"/>
              <a:t>táifēng</a:t>
            </a:r>
            <a:r>
              <a:rPr lang="en-US" dirty="0"/>
              <a:t> </a:t>
            </a:r>
            <a:r>
              <a:rPr lang="en-US" dirty="0" err="1"/>
              <a:t>lái</a:t>
            </a:r>
            <a:r>
              <a:rPr lang="en-US" dirty="0"/>
              <a:t> </a:t>
            </a:r>
            <a:r>
              <a:rPr lang="en-US" dirty="0" err="1"/>
              <a:t>xí</a:t>
            </a:r>
            <a:r>
              <a:rPr lang="en-US" dirty="0"/>
              <a:t>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dirty="0" err="1"/>
              <a:t>是的Shì</a:t>
            </a:r>
            <a:r>
              <a:rPr lang="en-US" dirty="0"/>
              <a:t> de			</a:t>
            </a:r>
            <a:r>
              <a:rPr lang="en-US" dirty="0" err="1"/>
              <a:t>沒有Méiyǒu</a:t>
            </a:r>
            <a:r>
              <a:rPr lang="en-US" dirty="0"/>
              <a:t> 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你必須改變你的商店營業時間？Nǐ</a:t>
            </a:r>
            <a:r>
              <a:rPr lang="en-US" dirty="0"/>
              <a:t> </a:t>
            </a:r>
            <a:r>
              <a:rPr lang="en-US" dirty="0" err="1"/>
              <a:t>bìxū</a:t>
            </a:r>
            <a:r>
              <a:rPr lang="en-US" dirty="0"/>
              <a:t> </a:t>
            </a:r>
            <a:r>
              <a:rPr lang="en-US" dirty="0" err="1"/>
              <a:t>gǎibiàn</a:t>
            </a:r>
            <a:r>
              <a:rPr lang="en-US" dirty="0"/>
              <a:t> </a:t>
            </a:r>
            <a:r>
              <a:rPr lang="en-US" dirty="0" err="1"/>
              <a:t>nǐ</a:t>
            </a:r>
            <a:r>
              <a:rPr lang="en-US" dirty="0"/>
              <a:t> de </a:t>
            </a:r>
            <a:r>
              <a:rPr lang="en-US" dirty="0" err="1"/>
              <a:t>shāngdiàn</a:t>
            </a:r>
            <a:r>
              <a:rPr lang="en-US" dirty="0"/>
              <a:t> </a:t>
            </a:r>
            <a:r>
              <a:rPr lang="en-US" dirty="0" err="1"/>
              <a:t>yíngyè</a:t>
            </a:r>
            <a:r>
              <a:rPr lang="en-US" dirty="0"/>
              <a:t> </a:t>
            </a:r>
            <a:r>
              <a:rPr lang="en-US" dirty="0" err="1"/>
              <a:t>shíjiān</a:t>
            </a:r>
            <a:r>
              <a:rPr lang="en-US" dirty="0"/>
              <a:t>? 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是的</a:t>
            </a:r>
            <a:r>
              <a:rPr lang="en-US" dirty="0" err="1"/>
              <a:t>Shì</a:t>
            </a:r>
            <a:r>
              <a:rPr lang="en-US" dirty="0"/>
              <a:t> de			</a:t>
            </a:r>
            <a:r>
              <a:rPr lang="en-US" dirty="0" err="1"/>
              <a:t>沒有Méiyǒu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有沒有任何改變你的銷售</a:t>
            </a:r>
            <a:r>
              <a:rPr lang="en-US" dirty="0" err="1"/>
              <a:t>？Yǒu</a:t>
            </a:r>
            <a:r>
              <a:rPr lang="en-US" dirty="0"/>
              <a:t> </a:t>
            </a:r>
            <a:r>
              <a:rPr lang="en-US" dirty="0" err="1"/>
              <a:t>méiyǒu</a:t>
            </a:r>
            <a:r>
              <a:rPr lang="en-US" dirty="0"/>
              <a:t> </a:t>
            </a:r>
            <a:r>
              <a:rPr lang="en-US" dirty="0" err="1"/>
              <a:t>rènhé</a:t>
            </a:r>
            <a:r>
              <a:rPr lang="en-US" dirty="0"/>
              <a:t> </a:t>
            </a:r>
            <a:r>
              <a:rPr lang="en-US" dirty="0" err="1"/>
              <a:t>gǎibiàn</a:t>
            </a:r>
            <a:r>
              <a:rPr lang="en-US" dirty="0"/>
              <a:t> </a:t>
            </a:r>
            <a:r>
              <a:rPr lang="en-US" dirty="0" err="1"/>
              <a:t>nǐ</a:t>
            </a:r>
            <a:r>
              <a:rPr lang="en-US" dirty="0"/>
              <a:t> de </a:t>
            </a:r>
            <a:r>
              <a:rPr lang="en-US" dirty="0" err="1"/>
              <a:t>xiāoshòu</a:t>
            </a:r>
            <a:r>
              <a:rPr lang="en-US" dirty="0"/>
              <a:t>? 	</a:t>
            </a:r>
            <a:endParaRPr lang="en-US" dirty="0" smtClean="0"/>
          </a:p>
          <a:p>
            <a:r>
              <a:rPr lang="en-US" dirty="0" err="1" smtClean="0"/>
              <a:t>增加</a:t>
            </a:r>
            <a:r>
              <a:rPr lang="en-US" dirty="0" err="1"/>
              <a:t>Zēngjiā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err="1" smtClean="0"/>
              <a:t>略有增加</a:t>
            </a:r>
            <a:r>
              <a:rPr lang="en-US" dirty="0" smtClean="0"/>
              <a:t> </a:t>
            </a:r>
            <a:r>
              <a:rPr lang="en-US" dirty="0"/>
              <a:t>È </a:t>
            </a:r>
            <a:r>
              <a:rPr lang="en-US" dirty="0" err="1"/>
              <a:t>yǒu</a:t>
            </a:r>
            <a:r>
              <a:rPr lang="en-US" dirty="0"/>
              <a:t> </a:t>
            </a:r>
            <a:r>
              <a:rPr lang="en-US" dirty="0" err="1"/>
              <a:t>zēngjiā</a:t>
            </a:r>
            <a:r>
              <a:rPr lang="en-US" dirty="0"/>
              <a:t> 	</a:t>
            </a:r>
            <a:endParaRPr lang="en-US" dirty="0" smtClean="0"/>
          </a:p>
          <a:p>
            <a:r>
              <a:rPr lang="en-US" dirty="0" err="1" smtClean="0"/>
              <a:t>保持不變</a:t>
            </a:r>
            <a:r>
              <a:rPr lang="en-US" dirty="0" smtClean="0"/>
              <a:t> </a:t>
            </a:r>
            <a:r>
              <a:rPr lang="en-US" dirty="0" err="1"/>
              <a:t>Bǎochí</a:t>
            </a:r>
            <a:r>
              <a:rPr lang="en-US" dirty="0"/>
              <a:t> 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biàn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err="1" smtClean="0"/>
              <a:t>略有下降</a:t>
            </a:r>
            <a:r>
              <a:rPr lang="en-US" dirty="0" smtClean="0"/>
              <a:t> </a:t>
            </a:r>
            <a:r>
              <a:rPr lang="en-US" dirty="0"/>
              <a:t>È </a:t>
            </a:r>
            <a:r>
              <a:rPr lang="en-US" dirty="0" err="1"/>
              <a:t>yǒu</a:t>
            </a:r>
            <a:r>
              <a:rPr lang="en-US" dirty="0"/>
              <a:t> </a:t>
            </a:r>
            <a:r>
              <a:rPr lang="en-US" dirty="0" err="1"/>
              <a:t>xiàjiàng</a:t>
            </a:r>
            <a:r>
              <a:rPr lang="en-US" dirty="0"/>
              <a:t> 	</a:t>
            </a:r>
            <a:endParaRPr lang="en-US" dirty="0" smtClean="0"/>
          </a:p>
          <a:p>
            <a:r>
              <a:rPr lang="en-US" dirty="0" err="1" smtClean="0"/>
              <a:t>減少</a:t>
            </a:r>
            <a:r>
              <a:rPr lang="en-US" dirty="0" smtClean="0"/>
              <a:t> </a:t>
            </a:r>
            <a:r>
              <a:rPr lang="en-US" dirty="0" err="1"/>
              <a:t>Jiǎnshǎo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Primary Research Question:</a:t>
            </a:r>
            <a:endParaRPr lang="en-US" dirty="0"/>
          </a:p>
          <a:p>
            <a:r>
              <a:rPr lang="en-US" dirty="0"/>
              <a:t>What were the effects of small businesses due to power outages caused by Typhoon </a:t>
            </a:r>
            <a:r>
              <a:rPr lang="en-US" dirty="0" err="1"/>
              <a:t>Soudelor</a:t>
            </a:r>
            <a:r>
              <a:rPr lang="en-US" dirty="0"/>
              <a:t>?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Did you have a generator at the time the typhoon struck?</a:t>
            </a:r>
            <a:endParaRPr lang="en-US" dirty="0"/>
          </a:p>
          <a:p>
            <a:r>
              <a:rPr lang="en-US" dirty="0"/>
              <a:t>Yes 	</a:t>
            </a:r>
            <a:r>
              <a:rPr lang="en-US" dirty="0" smtClean="0"/>
              <a:t>No</a:t>
            </a:r>
          </a:p>
          <a:p>
            <a:endParaRPr lang="en-US" dirty="0"/>
          </a:p>
          <a:p>
            <a:r>
              <a:rPr lang="en-US" b="1" dirty="0"/>
              <a:t>Did you have to change your store hours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dirty="0"/>
              <a:t>Yes 	</a:t>
            </a:r>
            <a:r>
              <a:rPr lang="en-US" dirty="0" smtClean="0"/>
              <a:t>No</a:t>
            </a:r>
          </a:p>
          <a:p>
            <a:endParaRPr lang="en-US" dirty="0"/>
          </a:p>
          <a:p>
            <a:r>
              <a:rPr lang="en-US" b="1" dirty="0"/>
              <a:t>Was there any change to your sales?</a:t>
            </a:r>
            <a:endParaRPr lang="en-US" dirty="0"/>
          </a:p>
          <a:p>
            <a:r>
              <a:rPr lang="en-US" dirty="0"/>
              <a:t>Increased</a:t>
            </a:r>
          </a:p>
          <a:p>
            <a:r>
              <a:rPr lang="en-US" dirty="0"/>
              <a:t>Slightly increased</a:t>
            </a:r>
          </a:p>
          <a:p>
            <a:r>
              <a:rPr lang="en-US" dirty="0"/>
              <a:t>Stayed the same</a:t>
            </a:r>
          </a:p>
          <a:p>
            <a:r>
              <a:rPr lang="en-US" dirty="0"/>
              <a:t>Slightly decreased </a:t>
            </a:r>
          </a:p>
          <a:p>
            <a:r>
              <a:rPr lang="en-US" dirty="0"/>
              <a:t>Decreased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89739281"/>
              </p:ext>
            </p:extLst>
          </p:nvPr>
        </p:nvGraphicFramePr>
        <p:xfrm>
          <a:off x="533400" y="304800"/>
          <a:ext cx="7848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1606034" y="2749034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Sales in Thousands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639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34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67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What  were the effects of business sales caused by Typhoon Soudelor due to power outage?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 were the effects of business sales caused by Typhoon Soudelor due to power outage?</dc:title>
  <dc:creator>Alicia Ke</dc:creator>
  <cp:lastModifiedBy>Alicia Ke</cp:lastModifiedBy>
  <cp:revision>8</cp:revision>
  <dcterms:created xsi:type="dcterms:W3CDTF">2015-12-19T03:33:01Z</dcterms:created>
  <dcterms:modified xsi:type="dcterms:W3CDTF">2015-12-19T05:09:23Z</dcterms:modified>
</cp:coreProperties>
</file>